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91" autoAdjust="0"/>
  </p:normalViewPr>
  <p:slideViewPr>
    <p:cSldViewPr>
      <p:cViewPr varScale="1">
        <p:scale>
          <a:sx n="105" d="100"/>
          <a:sy n="105" d="100"/>
        </p:scale>
        <p:origin x="217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CFormattedTextReader</a:t>
          </a:r>
          <a:endParaRPr lang="ru-RU" sz="13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CTextConverter</a:t>
          </a:r>
          <a:endParaRPr lang="ru-RU" sz="13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CPDFConverter</a:t>
          </a:r>
          <a:endParaRPr lang="ru-RU" sz="13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CPlainTextConverter</a:t>
          </a:r>
          <a:endParaRPr lang="ru-RU" sz="13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CPDFDocument</a:t>
          </a:r>
          <a:endParaRPr lang="ru-RU" sz="13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</a:t>
          </a:r>
          <a:endParaRPr lang="ru-RU" sz="1300" kern="1200" dirty="0"/>
        </a:p>
      </dsp:txBody>
      <dsp:txXfrm>
        <a:off x="6537740" y="974130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(auto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7124</TotalTime>
  <Words>403</Words>
  <Application>Microsoft Office PowerPoint</Application>
  <PresentationFormat>On-screen Show (4:3)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634</cp:revision>
  <dcterms:created xsi:type="dcterms:W3CDTF">2016-02-02T19:36:42Z</dcterms:created>
  <dcterms:modified xsi:type="dcterms:W3CDTF">2018-12-13T15:50:39Z</dcterms:modified>
</cp:coreProperties>
</file>