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6D8C-4B84-412D-AA24-15A1B1AA351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370-7BC5-4DE8-ADDC-86038DBB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6D8C-4B84-412D-AA24-15A1B1AA351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370-7BC5-4DE8-ADDC-86038DBB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8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6D8C-4B84-412D-AA24-15A1B1AA351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370-7BC5-4DE8-ADDC-86038DBB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9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6D8C-4B84-412D-AA24-15A1B1AA351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370-7BC5-4DE8-ADDC-86038DBB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8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6D8C-4B84-412D-AA24-15A1B1AA351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370-7BC5-4DE8-ADDC-86038DBB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06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6D8C-4B84-412D-AA24-15A1B1AA351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370-7BC5-4DE8-ADDC-86038DBB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0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6D8C-4B84-412D-AA24-15A1B1AA351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370-7BC5-4DE8-ADDC-86038DBB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67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6D8C-4B84-412D-AA24-15A1B1AA351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370-7BC5-4DE8-ADDC-86038DBB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6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6D8C-4B84-412D-AA24-15A1B1AA351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370-7BC5-4DE8-ADDC-86038DBB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2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6D8C-4B84-412D-AA24-15A1B1AA351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370-7BC5-4DE8-ADDC-86038DBB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9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6D8C-4B84-412D-AA24-15A1B1AA351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C370-7BC5-4DE8-ADDC-86038DBB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58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6D8C-4B84-412D-AA24-15A1B1AA351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C370-7BC5-4DE8-ADDC-86038DBB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2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для создания собственного </a:t>
            </a:r>
            <a:r>
              <a:rPr lang="en-US" dirty="0" smtClean="0"/>
              <a:t>HTTP</a:t>
            </a:r>
            <a:r>
              <a:rPr lang="ru-RU" dirty="0" smtClean="0"/>
              <a:t>-сервера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19" y="2380891"/>
            <a:ext cx="11564543" cy="326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для работы с БД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708" y="1958195"/>
            <a:ext cx="9017739" cy="43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6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</a:t>
            </a:r>
            <a:r>
              <a:rPr lang="en-US" dirty="0" smtClean="0"/>
              <a:t>HTTP-</a:t>
            </a:r>
            <a:r>
              <a:rPr lang="ru-RU" dirty="0" smtClean="0"/>
              <a:t>сервера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49" y="2419350"/>
            <a:ext cx="1124033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3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обработку </a:t>
            </a:r>
            <a:r>
              <a:rPr lang="en-US" dirty="0" smtClean="0"/>
              <a:t>web-</a:t>
            </a:r>
            <a:r>
              <a:rPr lang="ru-RU" dirty="0" smtClean="0"/>
              <a:t>запросов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16805"/>
            <a:ext cx="11022391" cy="39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280" y="1825625"/>
            <a:ext cx="72054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9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223" y="1902474"/>
            <a:ext cx="6685471" cy="43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6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</Words>
  <Application>Microsoft Office PowerPoint</Application>
  <PresentationFormat>Widescreen</PresentationFormat>
  <Paragraphs>6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Библиотека для создания собственного HTTP-сервера</vt:lpstr>
      <vt:lpstr>Библиотека для работы с БД</vt:lpstr>
      <vt:lpstr>Запуск HTTP-сервера</vt:lpstr>
      <vt:lpstr>Добавляем обработку web-запросов</vt:lpstr>
      <vt:lpstr>Интерфейс приложения</vt:lpstr>
      <vt:lpstr>Представления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Malov</dc:creator>
  <cp:lastModifiedBy>Alexey Malov</cp:lastModifiedBy>
  <cp:revision>5</cp:revision>
  <dcterms:created xsi:type="dcterms:W3CDTF">2018-12-20T14:15:27Z</dcterms:created>
  <dcterms:modified xsi:type="dcterms:W3CDTF">2018-12-20T15:49:26Z</dcterms:modified>
</cp:coreProperties>
</file>