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38"/>
  </p:normalViewPr>
  <p:slideViewPr>
    <p:cSldViewPr snapToGrid="0" snapToObjects="1">
      <p:cViewPr varScale="1">
        <p:scale>
          <a:sx n="90" d="100"/>
          <a:sy n="90" d="100"/>
        </p:scale>
        <p:origin x="232"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A5B5-DCFC-7047-9B97-061DB8DFEF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164761-2F11-4149-887B-E7B5FB4512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AA0BF0-5851-9944-A11D-1EF7FC75E634}"/>
              </a:ext>
            </a:extLst>
          </p:cNvPr>
          <p:cNvSpPr>
            <a:spLocks noGrp="1"/>
          </p:cNvSpPr>
          <p:nvPr>
            <p:ph type="dt" sz="half" idx="10"/>
          </p:nvPr>
        </p:nvSpPr>
        <p:spPr/>
        <p:txBody>
          <a:bodyPr/>
          <a:lstStyle/>
          <a:p>
            <a:fld id="{F0A4BB55-9261-EF4C-87D4-991DE6CFADDB}" type="datetimeFigureOut">
              <a:rPr lang="en-US" smtClean="0"/>
              <a:t>2/1/20</a:t>
            </a:fld>
            <a:endParaRPr lang="en-US"/>
          </a:p>
        </p:txBody>
      </p:sp>
      <p:sp>
        <p:nvSpPr>
          <p:cNvPr id="5" name="Footer Placeholder 4">
            <a:extLst>
              <a:ext uri="{FF2B5EF4-FFF2-40B4-BE49-F238E27FC236}">
                <a16:creationId xmlns:a16="http://schemas.microsoft.com/office/drawing/2014/main" id="{A9FD45DC-B0A6-C840-9416-EFE6478FB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C90D2-66A0-6643-8F07-451E62283AE3}"/>
              </a:ext>
            </a:extLst>
          </p:cNvPr>
          <p:cNvSpPr>
            <a:spLocks noGrp="1"/>
          </p:cNvSpPr>
          <p:nvPr>
            <p:ph type="sldNum" sz="quarter" idx="12"/>
          </p:nvPr>
        </p:nvSpPr>
        <p:spPr/>
        <p:txBody>
          <a:bodyPr/>
          <a:lstStyle/>
          <a:p>
            <a:fld id="{DAED3341-12BF-9F4C-A813-767271FB32E5}" type="slidenum">
              <a:rPr lang="en-US" smtClean="0"/>
              <a:t>‹#›</a:t>
            </a:fld>
            <a:endParaRPr lang="en-US"/>
          </a:p>
        </p:txBody>
      </p:sp>
    </p:spTree>
    <p:extLst>
      <p:ext uri="{BB962C8B-B14F-4D97-AF65-F5344CB8AC3E}">
        <p14:creationId xmlns:p14="http://schemas.microsoft.com/office/powerpoint/2010/main" val="1769258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7DAB-F24B-1C46-9826-E295D3AA60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519E5D-CD41-EC40-BD74-F0267BCB3F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AB928-7438-B04B-BE85-C179AE6F37C2}"/>
              </a:ext>
            </a:extLst>
          </p:cNvPr>
          <p:cNvSpPr>
            <a:spLocks noGrp="1"/>
          </p:cNvSpPr>
          <p:nvPr>
            <p:ph type="dt" sz="half" idx="10"/>
          </p:nvPr>
        </p:nvSpPr>
        <p:spPr/>
        <p:txBody>
          <a:bodyPr/>
          <a:lstStyle/>
          <a:p>
            <a:fld id="{F0A4BB55-9261-EF4C-87D4-991DE6CFADDB}" type="datetimeFigureOut">
              <a:rPr lang="en-US" smtClean="0"/>
              <a:t>2/1/20</a:t>
            </a:fld>
            <a:endParaRPr lang="en-US"/>
          </a:p>
        </p:txBody>
      </p:sp>
      <p:sp>
        <p:nvSpPr>
          <p:cNvPr id="5" name="Footer Placeholder 4">
            <a:extLst>
              <a:ext uri="{FF2B5EF4-FFF2-40B4-BE49-F238E27FC236}">
                <a16:creationId xmlns:a16="http://schemas.microsoft.com/office/drawing/2014/main" id="{62103B58-BE9D-904E-BE39-68D5ABEEE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7D4457-54F7-1141-9F67-FEF90E025E2B}"/>
              </a:ext>
            </a:extLst>
          </p:cNvPr>
          <p:cNvSpPr>
            <a:spLocks noGrp="1"/>
          </p:cNvSpPr>
          <p:nvPr>
            <p:ph type="sldNum" sz="quarter" idx="12"/>
          </p:nvPr>
        </p:nvSpPr>
        <p:spPr/>
        <p:txBody>
          <a:bodyPr/>
          <a:lstStyle/>
          <a:p>
            <a:fld id="{DAED3341-12BF-9F4C-A813-767271FB32E5}" type="slidenum">
              <a:rPr lang="en-US" smtClean="0"/>
              <a:t>‹#›</a:t>
            </a:fld>
            <a:endParaRPr lang="en-US"/>
          </a:p>
        </p:txBody>
      </p:sp>
    </p:spTree>
    <p:extLst>
      <p:ext uri="{BB962C8B-B14F-4D97-AF65-F5344CB8AC3E}">
        <p14:creationId xmlns:p14="http://schemas.microsoft.com/office/powerpoint/2010/main" val="213043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E6FF7B-22D5-BB4B-A76D-A9BC292145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53B123-BC69-6F49-8C8C-4BBC6B3100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CF2A0-D245-4749-9A49-A3B50BE80F63}"/>
              </a:ext>
            </a:extLst>
          </p:cNvPr>
          <p:cNvSpPr>
            <a:spLocks noGrp="1"/>
          </p:cNvSpPr>
          <p:nvPr>
            <p:ph type="dt" sz="half" idx="10"/>
          </p:nvPr>
        </p:nvSpPr>
        <p:spPr/>
        <p:txBody>
          <a:bodyPr/>
          <a:lstStyle/>
          <a:p>
            <a:fld id="{F0A4BB55-9261-EF4C-87D4-991DE6CFADDB}" type="datetimeFigureOut">
              <a:rPr lang="en-US" smtClean="0"/>
              <a:t>2/1/20</a:t>
            </a:fld>
            <a:endParaRPr lang="en-US"/>
          </a:p>
        </p:txBody>
      </p:sp>
      <p:sp>
        <p:nvSpPr>
          <p:cNvPr id="5" name="Footer Placeholder 4">
            <a:extLst>
              <a:ext uri="{FF2B5EF4-FFF2-40B4-BE49-F238E27FC236}">
                <a16:creationId xmlns:a16="http://schemas.microsoft.com/office/drawing/2014/main" id="{13980DA8-EB38-C24E-9AD0-87EA07C97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1901D-A2F7-9D49-974C-95456F5B153C}"/>
              </a:ext>
            </a:extLst>
          </p:cNvPr>
          <p:cNvSpPr>
            <a:spLocks noGrp="1"/>
          </p:cNvSpPr>
          <p:nvPr>
            <p:ph type="sldNum" sz="quarter" idx="12"/>
          </p:nvPr>
        </p:nvSpPr>
        <p:spPr/>
        <p:txBody>
          <a:bodyPr/>
          <a:lstStyle/>
          <a:p>
            <a:fld id="{DAED3341-12BF-9F4C-A813-767271FB32E5}" type="slidenum">
              <a:rPr lang="en-US" smtClean="0"/>
              <a:t>‹#›</a:t>
            </a:fld>
            <a:endParaRPr lang="en-US"/>
          </a:p>
        </p:txBody>
      </p:sp>
    </p:spTree>
    <p:extLst>
      <p:ext uri="{BB962C8B-B14F-4D97-AF65-F5344CB8AC3E}">
        <p14:creationId xmlns:p14="http://schemas.microsoft.com/office/powerpoint/2010/main" val="947252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2441-3A8E-704B-B971-D52385B5A6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2DF6E8-5BCA-BA4B-A1C3-635243EB9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0B4BB-73E8-6D4C-9BC3-A6089F4644F7}"/>
              </a:ext>
            </a:extLst>
          </p:cNvPr>
          <p:cNvSpPr>
            <a:spLocks noGrp="1"/>
          </p:cNvSpPr>
          <p:nvPr>
            <p:ph type="dt" sz="half" idx="10"/>
          </p:nvPr>
        </p:nvSpPr>
        <p:spPr/>
        <p:txBody>
          <a:bodyPr/>
          <a:lstStyle/>
          <a:p>
            <a:fld id="{F0A4BB55-9261-EF4C-87D4-991DE6CFADDB}" type="datetimeFigureOut">
              <a:rPr lang="en-US" smtClean="0"/>
              <a:t>2/1/20</a:t>
            </a:fld>
            <a:endParaRPr lang="en-US"/>
          </a:p>
        </p:txBody>
      </p:sp>
      <p:sp>
        <p:nvSpPr>
          <p:cNvPr id="5" name="Footer Placeholder 4">
            <a:extLst>
              <a:ext uri="{FF2B5EF4-FFF2-40B4-BE49-F238E27FC236}">
                <a16:creationId xmlns:a16="http://schemas.microsoft.com/office/drawing/2014/main" id="{6D8F64B7-0CEA-2149-878D-01C13F2EE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62473-ED13-1041-8882-682F978A6936}"/>
              </a:ext>
            </a:extLst>
          </p:cNvPr>
          <p:cNvSpPr>
            <a:spLocks noGrp="1"/>
          </p:cNvSpPr>
          <p:nvPr>
            <p:ph type="sldNum" sz="quarter" idx="12"/>
          </p:nvPr>
        </p:nvSpPr>
        <p:spPr/>
        <p:txBody>
          <a:bodyPr/>
          <a:lstStyle/>
          <a:p>
            <a:fld id="{DAED3341-12BF-9F4C-A813-767271FB32E5}" type="slidenum">
              <a:rPr lang="en-US" smtClean="0"/>
              <a:t>‹#›</a:t>
            </a:fld>
            <a:endParaRPr lang="en-US"/>
          </a:p>
        </p:txBody>
      </p:sp>
    </p:spTree>
    <p:extLst>
      <p:ext uri="{BB962C8B-B14F-4D97-AF65-F5344CB8AC3E}">
        <p14:creationId xmlns:p14="http://schemas.microsoft.com/office/powerpoint/2010/main" val="2880452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4885-8A98-0345-9122-CDB3282BCA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82C68C-8502-CD4E-B36C-CBB3B73A31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061C21-AEA8-AC4D-95D3-4BDA4839997A}"/>
              </a:ext>
            </a:extLst>
          </p:cNvPr>
          <p:cNvSpPr>
            <a:spLocks noGrp="1"/>
          </p:cNvSpPr>
          <p:nvPr>
            <p:ph type="dt" sz="half" idx="10"/>
          </p:nvPr>
        </p:nvSpPr>
        <p:spPr/>
        <p:txBody>
          <a:bodyPr/>
          <a:lstStyle/>
          <a:p>
            <a:fld id="{F0A4BB55-9261-EF4C-87D4-991DE6CFADDB}" type="datetimeFigureOut">
              <a:rPr lang="en-US" smtClean="0"/>
              <a:t>2/1/20</a:t>
            </a:fld>
            <a:endParaRPr lang="en-US"/>
          </a:p>
        </p:txBody>
      </p:sp>
      <p:sp>
        <p:nvSpPr>
          <p:cNvPr id="5" name="Footer Placeholder 4">
            <a:extLst>
              <a:ext uri="{FF2B5EF4-FFF2-40B4-BE49-F238E27FC236}">
                <a16:creationId xmlns:a16="http://schemas.microsoft.com/office/drawing/2014/main" id="{A05FA1C3-1EEE-2246-B271-38A8AE1EE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61090-FF89-074D-8CD6-9CBD724CF3C0}"/>
              </a:ext>
            </a:extLst>
          </p:cNvPr>
          <p:cNvSpPr>
            <a:spLocks noGrp="1"/>
          </p:cNvSpPr>
          <p:nvPr>
            <p:ph type="sldNum" sz="quarter" idx="12"/>
          </p:nvPr>
        </p:nvSpPr>
        <p:spPr/>
        <p:txBody>
          <a:bodyPr/>
          <a:lstStyle/>
          <a:p>
            <a:fld id="{DAED3341-12BF-9F4C-A813-767271FB32E5}" type="slidenum">
              <a:rPr lang="en-US" smtClean="0"/>
              <a:t>‹#›</a:t>
            </a:fld>
            <a:endParaRPr lang="en-US"/>
          </a:p>
        </p:txBody>
      </p:sp>
    </p:spTree>
    <p:extLst>
      <p:ext uri="{BB962C8B-B14F-4D97-AF65-F5344CB8AC3E}">
        <p14:creationId xmlns:p14="http://schemas.microsoft.com/office/powerpoint/2010/main" val="823515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744F-77B3-4647-9947-6410D68C90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E6C796-F67E-9B45-8291-6522D98596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509199-3797-7946-B5BB-911222DD8A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B33E08-CF84-4B46-801F-1CF2D5343862}"/>
              </a:ext>
            </a:extLst>
          </p:cNvPr>
          <p:cNvSpPr>
            <a:spLocks noGrp="1"/>
          </p:cNvSpPr>
          <p:nvPr>
            <p:ph type="dt" sz="half" idx="10"/>
          </p:nvPr>
        </p:nvSpPr>
        <p:spPr/>
        <p:txBody>
          <a:bodyPr/>
          <a:lstStyle/>
          <a:p>
            <a:fld id="{F0A4BB55-9261-EF4C-87D4-991DE6CFADDB}" type="datetimeFigureOut">
              <a:rPr lang="en-US" smtClean="0"/>
              <a:t>2/1/20</a:t>
            </a:fld>
            <a:endParaRPr lang="en-US"/>
          </a:p>
        </p:txBody>
      </p:sp>
      <p:sp>
        <p:nvSpPr>
          <p:cNvPr id="6" name="Footer Placeholder 5">
            <a:extLst>
              <a:ext uri="{FF2B5EF4-FFF2-40B4-BE49-F238E27FC236}">
                <a16:creationId xmlns:a16="http://schemas.microsoft.com/office/drawing/2014/main" id="{5CFA0F11-9B0E-534F-8001-5B59756017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96980C-72AB-2449-93B6-A688698948BB}"/>
              </a:ext>
            </a:extLst>
          </p:cNvPr>
          <p:cNvSpPr>
            <a:spLocks noGrp="1"/>
          </p:cNvSpPr>
          <p:nvPr>
            <p:ph type="sldNum" sz="quarter" idx="12"/>
          </p:nvPr>
        </p:nvSpPr>
        <p:spPr/>
        <p:txBody>
          <a:bodyPr/>
          <a:lstStyle/>
          <a:p>
            <a:fld id="{DAED3341-12BF-9F4C-A813-767271FB32E5}" type="slidenum">
              <a:rPr lang="en-US" smtClean="0"/>
              <a:t>‹#›</a:t>
            </a:fld>
            <a:endParaRPr lang="en-US"/>
          </a:p>
        </p:txBody>
      </p:sp>
    </p:spTree>
    <p:extLst>
      <p:ext uri="{BB962C8B-B14F-4D97-AF65-F5344CB8AC3E}">
        <p14:creationId xmlns:p14="http://schemas.microsoft.com/office/powerpoint/2010/main" val="3910592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822EC-97C1-734F-92C0-B2067E548C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98F3FB-B9A2-8F44-B547-143E0D65E6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E3AF8F-780E-AE4B-8AF4-7FB19F7EF9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D4663C-4E04-A449-BE3B-2D8D2BCE6C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687F1-F828-434B-A275-FBED1A6243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94CDFE-078E-3A41-9B07-8CCDC2BF32A7}"/>
              </a:ext>
            </a:extLst>
          </p:cNvPr>
          <p:cNvSpPr>
            <a:spLocks noGrp="1"/>
          </p:cNvSpPr>
          <p:nvPr>
            <p:ph type="dt" sz="half" idx="10"/>
          </p:nvPr>
        </p:nvSpPr>
        <p:spPr/>
        <p:txBody>
          <a:bodyPr/>
          <a:lstStyle/>
          <a:p>
            <a:fld id="{F0A4BB55-9261-EF4C-87D4-991DE6CFADDB}" type="datetimeFigureOut">
              <a:rPr lang="en-US" smtClean="0"/>
              <a:t>2/1/20</a:t>
            </a:fld>
            <a:endParaRPr lang="en-US"/>
          </a:p>
        </p:txBody>
      </p:sp>
      <p:sp>
        <p:nvSpPr>
          <p:cNvPr id="8" name="Footer Placeholder 7">
            <a:extLst>
              <a:ext uri="{FF2B5EF4-FFF2-40B4-BE49-F238E27FC236}">
                <a16:creationId xmlns:a16="http://schemas.microsoft.com/office/drawing/2014/main" id="{ECBD14A3-679A-6D49-8810-E74D536E8B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B51873-6E43-A842-ADE5-36D2FF4C16AF}"/>
              </a:ext>
            </a:extLst>
          </p:cNvPr>
          <p:cNvSpPr>
            <a:spLocks noGrp="1"/>
          </p:cNvSpPr>
          <p:nvPr>
            <p:ph type="sldNum" sz="quarter" idx="12"/>
          </p:nvPr>
        </p:nvSpPr>
        <p:spPr/>
        <p:txBody>
          <a:bodyPr/>
          <a:lstStyle/>
          <a:p>
            <a:fld id="{DAED3341-12BF-9F4C-A813-767271FB32E5}" type="slidenum">
              <a:rPr lang="en-US" smtClean="0"/>
              <a:t>‹#›</a:t>
            </a:fld>
            <a:endParaRPr lang="en-US"/>
          </a:p>
        </p:txBody>
      </p:sp>
    </p:spTree>
    <p:extLst>
      <p:ext uri="{BB962C8B-B14F-4D97-AF65-F5344CB8AC3E}">
        <p14:creationId xmlns:p14="http://schemas.microsoft.com/office/powerpoint/2010/main" val="2015783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386E-05E2-8A4C-8617-218BC8AAF0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2CD5C4-8EB3-2542-9C93-9A57FD015104}"/>
              </a:ext>
            </a:extLst>
          </p:cNvPr>
          <p:cNvSpPr>
            <a:spLocks noGrp="1"/>
          </p:cNvSpPr>
          <p:nvPr>
            <p:ph type="dt" sz="half" idx="10"/>
          </p:nvPr>
        </p:nvSpPr>
        <p:spPr/>
        <p:txBody>
          <a:bodyPr/>
          <a:lstStyle/>
          <a:p>
            <a:fld id="{F0A4BB55-9261-EF4C-87D4-991DE6CFADDB}" type="datetimeFigureOut">
              <a:rPr lang="en-US" smtClean="0"/>
              <a:t>2/1/20</a:t>
            </a:fld>
            <a:endParaRPr lang="en-US"/>
          </a:p>
        </p:txBody>
      </p:sp>
      <p:sp>
        <p:nvSpPr>
          <p:cNvPr id="4" name="Footer Placeholder 3">
            <a:extLst>
              <a:ext uri="{FF2B5EF4-FFF2-40B4-BE49-F238E27FC236}">
                <a16:creationId xmlns:a16="http://schemas.microsoft.com/office/drawing/2014/main" id="{AD62327A-4F28-164A-9DCF-10981FEC5F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921E45-5548-5C4F-8157-B35EE8DD8C0F}"/>
              </a:ext>
            </a:extLst>
          </p:cNvPr>
          <p:cNvSpPr>
            <a:spLocks noGrp="1"/>
          </p:cNvSpPr>
          <p:nvPr>
            <p:ph type="sldNum" sz="quarter" idx="12"/>
          </p:nvPr>
        </p:nvSpPr>
        <p:spPr/>
        <p:txBody>
          <a:bodyPr/>
          <a:lstStyle/>
          <a:p>
            <a:fld id="{DAED3341-12BF-9F4C-A813-767271FB32E5}" type="slidenum">
              <a:rPr lang="en-US" smtClean="0"/>
              <a:t>‹#›</a:t>
            </a:fld>
            <a:endParaRPr lang="en-US"/>
          </a:p>
        </p:txBody>
      </p:sp>
    </p:spTree>
    <p:extLst>
      <p:ext uri="{BB962C8B-B14F-4D97-AF65-F5344CB8AC3E}">
        <p14:creationId xmlns:p14="http://schemas.microsoft.com/office/powerpoint/2010/main" val="3189222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F0A85D-7018-9D4D-B7A9-C3053D84D0AB}"/>
              </a:ext>
            </a:extLst>
          </p:cNvPr>
          <p:cNvSpPr>
            <a:spLocks noGrp="1"/>
          </p:cNvSpPr>
          <p:nvPr>
            <p:ph type="dt" sz="half" idx="10"/>
          </p:nvPr>
        </p:nvSpPr>
        <p:spPr/>
        <p:txBody>
          <a:bodyPr/>
          <a:lstStyle/>
          <a:p>
            <a:fld id="{F0A4BB55-9261-EF4C-87D4-991DE6CFADDB}" type="datetimeFigureOut">
              <a:rPr lang="en-US" smtClean="0"/>
              <a:t>2/1/20</a:t>
            </a:fld>
            <a:endParaRPr lang="en-US"/>
          </a:p>
        </p:txBody>
      </p:sp>
      <p:sp>
        <p:nvSpPr>
          <p:cNvPr id="3" name="Footer Placeholder 2">
            <a:extLst>
              <a:ext uri="{FF2B5EF4-FFF2-40B4-BE49-F238E27FC236}">
                <a16:creationId xmlns:a16="http://schemas.microsoft.com/office/drawing/2014/main" id="{9257BC55-1F23-574A-B595-6C0A35EAF2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8D4171-6A18-F24B-AD3D-C3D474C8D210}"/>
              </a:ext>
            </a:extLst>
          </p:cNvPr>
          <p:cNvSpPr>
            <a:spLocks noGrp="1"/>
          </p:cNvSpPr>
          <p:nvPr>
            <p:ph type="sldNum" sz="quarter" idx="12"/>
          </p:nvPr>
        </p:nvSpPr>
        <p:spPr/>
        <p:txBody>
          <a:bodyPr/>
          <a:lstStyle/>
          <a:p>
            <a:fld id="{DAED3341-12BF-9F4C-A813-767271FB32E5}" type="slidenum">
              <a:rPr lang="en-US" smtClean="0"/>
              <a:t>‹#›</a:t>
            </a:fld>
            <a:endParaRPr lang="en-US"/>
          </a:p>
        </p:txBody>
      </p:sp>
    </p:spTree>
    <p:extLst>
      <p:ext uri="{BB962C8B-B14F-4D97-AF65-F5344CB8AC3E}">
        <p14:creationId xmlns:p14="http://schemas.microsoft.com/office/powerpoint/2010/main" val="281369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752CE-8A4C-8B46-99EC-C7530E758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E61774-A23F-D44F-BA0B-D4EF90C222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43F5C8-C712-2C4C-9BA3-2014AAADE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DC25F1-56BA-154C-B314-008D1A8ACD9C}"/>
              </a:ext>
            </a:extLst>
          </p:cNvPr>
          <p:cNvSpPr>
            <a:spLocks noGrp="1"/>
          </p:cNvSpPr>
          <p:nvPr>
            <p:ph type="dt" sz="half" idx="10"/>
          </p:nvPr>
        </p:nvSpPr>
        <p:spPr/>
        <p:txBody>
          <a:bodyPr/>
          <a:lstStyle/>
          <a:p>
            <a:fld id="{F0A4BB55-9261-EF4C-87D4-991DE6CFADDB}" type="datetimeFigureOut">
              <a:rPr lang="en-US" smtClean="0"/>
              <a:t>2/1/20</a:t>
            </a:fld>
            <a:endParaRPr lang="en-US"/>
          </a:p>
        </p:txBody>
      </p:sp>
      <p:sp>
        <p:nvSpPr>
          <p:cNvPr id="6" name="Footer Placeholder 5">
            <a:extLst>
              <a:ext uri="{FF2B5EF4-FFF2-40B4-BE49-F238E27FC236}">
                <a16:creationId xmlns:a16="http://schemas.microsoft.com/office/drawing/2014/main" id="{207B61E9-4F17-2C43-B19F-F9435A2658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C5564-C627-1741-A532-81692CB8F5C5}"/>
              </a:ext>
            </a:extLst>
          </p:cNvPr>
          <p:cNvSpPr>
            <a:spLocks noGrp="1"/>
          </p:cNvSpPr>
          <p:nvPr>
            <p:ph type="sldNum" sz="quarter" idx="12"/>
          </p:nvPr>
        </p:nvSpPr>
        <p:spPr/>
        <p:txBody>
          <a:bodyPr/>
          <a:lstStyle/>
          <a:p>
            <a:fld id="{DAED3341-12BF-9F4C-A813-767271FB32E5}" type="slidenum">
              <a:rPr lang="en-US" smtClean="0"/>
              <a:t>‹#›</a:t>
            </a:fld>
            <a:endParaRPr lang="en-US"/>
          </a:p>
        </p:txBody>
      </p:sp>
    </p:spTree>
    <p:extLst>
      <p:ext uri="{BB962C8B-B14F-4D97-AF65-F5344CB8AC3E}">
        <p14:creationId xmlns:p14="http://schemas.microsoft.com/office/powerpoint/2010/main" val="280373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378DC-0516-6347-A3F8-26DF7EF42F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5DDFD0-0892-EE40-B027-D1DC467831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22E982-D002-D04D-B4C4-B91260006C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0BAB38-7D60-224E-A8A7-33B116206FA8}"/>
              </a:ext>
            </a:extLst>
          </p:cNvPr>
          <p:cNvSpPr>
            <a:spLocks noGrp="1"/>
          </p:cNvSpPr>
          <p:nvPr>
            <p:ph type="dt" sz="half" idx="10"/>
          </p:nvPr>
        </p:nvSpPr>
        <p:spPr/>
        <p:txBody>
          <a:bodyPr/>
          <a:lstStyle/>
          <a:p>
            <a:fld id="{F0A4BB55-9261-EF4C-87D4-991DE6CFADDB}" type="datetimeFigureOut">
              <a:rPr lang="en-US" smtClean="0"/>
              <a:t>2/1/20</a:t>
            </a:fld>
            <a:endParaRPr lang="en-US"/>
          </a:p>
        </p:txBody>
      </p:sp>
      <p:sp>
        <p:nvSpPr>
          <p:cNvPr id="6" name="Footer Placeholder 5">
            <a:extLst>
              <a:ext uri="{FF2B5EF4-FFF2-40B4-BE49-F238E27FC236}">
                <a16:creationId xmlns:a16="http://schemas.microsoft.com/office/drawing/2014/main" id="{91977759-8F0E-CC41-9FDB-75C6648D13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D351B1-E303-104E-B220-DA9EBDD3A926}"/>
              </a:ext>
            </a:extLst>
          </p:cNvPr>
          <p:cNvSpPr>
            <a:spLocks noGrp="1"/>
          </p:cNvSpPr>
          <p:nvPr>
            <p:ph type="sldNum" sz="quarter" idx="12"/>
          </p:nvPr>
        </p:nvSpPr>
        <p:spPr/>
        <p:txBody>
          <a:bodyPr/>
          <a:lstStyle/>
          <a:p>
            <a:fld id="{DAED3341-12BF-9F4C-A813-767271FB32E5}" type="slidenum">
              <a:rPr lang="en-US" smtClean="0"/>
              <a:t>‹#›</a:t>
            </a:fld>
            <a:endParaRPr lang="en-US"/>
          </a:p>
        </p:txBody>
      </p:sp>
    </p:spTree>
    <p:extLst>
      <p:ext uri="{BB962C8B-B14F-4D97-AF65-F5344CB8AC3E}">
        <p14:creationId xmlns:p14="http://schemas.microsoft.com/office/powerpoint/2010/main" val="3111645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AB74C2-FF27-F641-AEC1-DDB02B8DC0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436C61-7A06-174F-89A5-8DEA0702CF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BC41B-F215-3C45-9A39-3E9EEA404B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A4BB55-9261-EF4C-87D4-991DE6CFADDB}" type="datetimeFigureOut">
              <a:rPr lang="en-US" smtClean="0"/>
              <a:t>2/1/20</a:t>
            </a:fld>
            <a:endParaRPr lang="en-US"/>
          </a:p>
        </p:txBody>
      </p:sp>
      <p:sp>
        <p:nvSpPr>
          <p:cNvPr id="5" name="Footer Placeholder 4">
            <a:extLst>
              <a:ext uri="{FF2B5EF4-FFF2-40B4-BE49-F238E27FC236}">
                <a16:creationId xmlns:a16="http://schemas.microsoft.com/office/drawing/2014/main" id="{7D861CFE-B6B0-E14E-B4E1-7792E2C718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D50139-6B88-0B46-B18D-AA272D309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D3341-12BF-9F4C-A813-767271FB32E5}" type="slidenum">
              <a:rPr lang="en-US" smtClean="0"/>
              <a:t>‹#›</a:t>
            </a:fld>
            <a:endParaRPr lang="en-US"/>
          </a:p>
        </p:txBody>
      </p:sp>
    </p:spTree>
    <p:extLst>
      <p:ext uri="{BB962C8B-B14F-4D97-AF65-F5344CB8AC3E}">
        <p14:creationId xmlns:p14="http://schemas.microsoft.com/office/powerpoint/2010/main" val="1674108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9E729-192A-C948-A160-F88B36F16BC7}"/>
              </a:ext>
            </a:extLst>
          </p:cNvPr>
          <p:cNvSpPr>
            <a:spLocks noGrp="1"/>
          </p:cNvSpPr>
          <p:nvPr>
            <p:ph type="ctrTitle"/>
          </p:nvPr>
        </p:nvSpPr>
        <p:spPr/>
        <p:txBody>
          <a:bodyPr/>
          <a:lstStyle/>
          <a:p>
            <a:r>
              <a:rPr lang="en-US" dirty="0">
                <a:solidFill>
                  <a:schemeClr val="bg1"/>
                </a:solidFill>
              </a:rPr>
              <a:t>Containerization</a:t>
            </a:r>
          </a:p>
        </p:txBody>
      </p:sp>
      <p:sp>
        <p:nvSpPr>
          <p:cNvPr id="3" name="Subtitle 2">
            <a:extLst>
              <a:ext uri="{FF2B5EF4-FFF2-40B4-BE49-F238E27FC236}">
                <a16:creationId xmlns:a16="http://schemas.microsoft.com/office/drawing/2014/main" id="{4052CAF5-5726-FE42-A005-ACE05987E9AB}"/>
              </a:ext>
            </a:extLst>
          </p:cNvPr>
          <p:cNvSpPr>
            <a:spLocks noGrp="1"/>
          </p:cNvSpPr>
          <p:nvPr>
            <p:ph type="subTitle" idx="1"/>
          </p:nvPr>
        </p:nvSpPr>
        <p:spPr/>
        <p:txBody>
          <a:bodyPr/>
          <a:lstStyle/>
          <a:p>
            <a:r>
              <a:rPr lang="en-US" dirty="0"/>
              <a:t>collection of notes when in my spare time</a:t>
            </a:r>
          </a:p>
        </p:txBody>
      </p:sp>
    </p:spTree>
    <p:extLst>
      <p:ext uri="{BB962C8B-B14F-4D97-AF65-F5344CB8AC3E}">
        <p14:creationId xmlns:p14="http://schemas.microsoft.com/office/powerpoint/2010/main" val="1217536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D916-64E3-4341-A5F7-E7CC9244B59B}"/>
              </a:ext>
            </a:extLst>
          </p:cNvPr>
          <p:cNvSpPr>
            <a:spLocks noGrp="1"/>
          </p:cNvSpPr>
          <p:nvPr>
            <p:ph type="title"/>
          </p:nvPr>
        </p:nvSpPr>
        <p:spPr/>
        <p:txBody>
          <a:bodyPr/>
          <a:lstStyle/>
          <a:p>
            <a:pPr algn="ctr"/>
            <a:r>
              <a:rPr lang="en-US" dirty="0" err="1">
                <a:solidFill>
                  <a:schemeClr val="bg1"/>
                </a:solidFill>
              </a:rPr>
              <a:t>Arsitektur</a:t>
            </a:r>
            <a:r>
              <a:rPr lang="en-US" dirty="0">
                <a:solidFill>
                  <a:schemeClr val="bg1"/>
                </a:solidFill>
              </a:rPr>
              <a:t> </a:t>
            </a:r>
            <a:r>
              <a:rPr lang="en-US" dirty="0" err="1">
                <a:solidFill>
                  <a:schemeClr val="bg1"/>
                </a:solidFill>
              </a:rPr>
              <a:t>Virtualmachine</a:t>
            </a:r>
            <a:endParaRPr lang="en-US" dirty="0">
              <a:solidFill>
                <a:schemeClr val="bg1"/>
              </a:solidFill>
            </a:endParaRPr>
          </a:p>
        </p:txBody>
      </p:sp>
      <p:sp>
        <p:nvSpPr>
          <p:cNvPr id="3" name="Content Placeholder 2">
            <a:extLst>
              <a:ext uri="{FF2B5EF4-FFF2-40B4-BE49-F238E27FC236}">
                <a16:creationId xmlns:a16="http://schemas.microsoft.com/office/drawing/2014/main" id="{3BD2C2B8-1349-A84A-BDD3-C5B223FF6596}"/>
              </a:ext>
            </a:extLst>
          </p:cNvPr>
          <p:cNvSpPr>
            <a:spLocks noGrp="1"/>
          </p:cNvSpPr>
          <p:nvPr>
            <p:ph idx="1"/>
          </p:nvPr>
        </p:nvSpPr>
        <p:spPr>
          <a:noFill/>
        </p:spPr>
        <p:txBody>
          <a:bodyPr/>
          <a:lstStyle/>
          <a:p>
            <a:endParaRPr lang="en-US" dirty="0"/>
          </a:p>
        </p:txBody>
      </p:sp>
      <p:pic>
        <p:nvPicPr>
          <p:cNvPr id="6" name="Picture 5">
            <a:extLst>
              <a:ext uri="{FF2B5EF4-FFF2-40B4-BE49-F238E27FC236}">
                <a16:creationId xmlns:a16="http://schemas.microsoft.com/office/drawing/2014/main" id="{AD99182D-EF6D-264A-AFA7-FC6F48B3DA03}"/>
              </a:ext>
            </a:extLst>
          </p:cNvPr>
          <p:cNvPicPr>
            <a:picLocks noChangeAspect="1"/>
          </p:cNvPicPr>
          <p:nvPr/>
        </p:nvPicPr>
        <p:blipFill>
          <a:blip r:embed="rId2"/>
          <a:stretch>
            <a:fillRect/>
          </a:stretch>
        </p:blipFill>
        <p:spPr>
          <a:xfrm>
            <a:off x="3880096" y="2300288"/>
            <a:ext cx="4431807" cy="3876675"/>
          </a:xfrm>
          <a:prstGeom prst="rect">
            <a:avLst/>
          </a:prstGeom>
        </p:spPr>
      </p:pic>
    </p:spTree>
    <p:extLst>
      <p:ext uri="{BB962C8B-B14F-4D97-AF65-F5344CB8AC3E}">
        <p14:creationId xmlns:p14="http://schemas.microsoft.com/office/powerpoint/2010/main" val="1709221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AAB68-B28F-0A4B-95D0-52DA1E9B41B0}"/>
              </a:ext>
            </a:extLst>
          </p:cNvPr>
          <p:cNvSpPr>
            <a:spLocks noGrp="1"/>
          </p:cNvSpPr>
          <p:nvPr>
            <p:ph idx="1"/>
          </p:nvPr>
        </p:nvSpPr>
        <p:spPr>
          <a:xfrm>
            <a:off x="838200" y="771525"/>
            <a:ext cx="10515600" cy="5405438"/>
          </a:xfrm>
        </p:spPr>
        <p:txBody>
          <a:bodyPr>
            <a:normAutofit fontScale="70000" lnSpcReduction="20000"/>
          </a:bodyPr>
          <a:lstStyle/>
          <a:p>
            <a:pPr marL="0" indent="0" algn="just">
              <a:lnSpc>
                <a:spcPct val="300000"/>
              </a:lnSpc>
              <a:buNone/>
            </a:pPr>
            <a:r>
              <a:rPr lang="en-ID" spc="600" dirty="0">
                <a:solidFill>
                  <a:schemeClr val="bg1"/>
                </a:solidFill>
              </a:rPr>
              <a:t>Virtual machines (VMs) are an abstraction of physical hardware turning one server into many servers. The hypervisor allows multiple VMs to run on a single machine. Each VM includes a full copy of an operating system, the application, necessary binaries and libraries - taking up tens of GBs. VMs can also be slow to boot.</a:t>
            </a:r>
            <a:endParaRPr lang="en-US" spc="600" dirty="0">
              <a:solidFill>
                <a:schemeClr val="bg1"/>
              </a:solidFill>
            </a:endParaRPr>
          </a:p>
        </p:txBody>
      </p:sp>
    </p:spTree>
    <p:extLst>
      <p:ext uri="{BB962C8B-B14F-4D97-AF65-F5344CB8AC3E}">
        <p14:creationId xmlns:p14="http://schemas.microsoft.com/office/powerpoint/2010/main" val="90858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D916-64E3-4341-A5F7-E7CC9244B59B}"/>
              </a:ext>
            </a:extLst>
          </p:cNvPr>
          <p:cNvSpPr>
            <a:spLocks noGrp="1"/>
          </p:cNvSpPr>
          <p:nvPr>
            <p:ph type="title"/>
          </p:nvPr>
        </p:nvSpPr>
        <p:spPr/>
        <p:txBody>
          <a:bodyPr/>
          <a:lstStyle/>
          <a:p>
            <a:pPr algn="ctr"/>
            <a:r>
              <a:rPr lang="en-US" dirty="0" err="1">
                <a:solidFill>
                  <a:schemeClr val="bg1"/>
                </a:solidFill>
              </a:rPr>
              <a:t>Arsitektur</a:t>
            </a:r>
            <a:r>
              <a:rPr lang="en-US" dirty="0">
                <a:solidFill>
                  <a:schemeClr val="bg1"/>
                </a:solidFill>
              </a:rPr>
              <a:t> Containerization</a:t>
            </a:r>
          </a:p>
        </p:txBody>
      </p:sp>
      <p:sp>
        <p:nvSpPr>
          <p:cNvPr id="3" name="Content Placeholder 2">
            <a:extLst>
              <a:ext uri="{FF2B5EF4-FFF2-40B4-BE49-F238E27FC236}">
                <a16:creationId xmlns:a16="http://schemas.microsoft.com/office/drawing/2014/main" id="{3BD2C2B8-1349-A84A-BDD3-C5B223FF6596}"/>
              </a:ext>
            </a:extLst>
          </p:cNvPr>
          <p:cNvSpPr>
            <a:spLocks noGrp="1"/>
          </p:cNvSpPr>
          <p:nvPr>
            <p:ph idx="1"/>
          </p:nvPr>
        </p:nvSpPr>
        <p:spPr>
          <a:noFill/>
        </p:spPr>
        <p:txBody>
          <a:bodyPr/>
          <a:lstStyle/>
          <a:p>
            <a:endParaRPr lang="en-US" dirty="0"/>
          </a:p>
        </p:txBody>
      </p:sp>
      <p:pic>
        <p:nvPicPr>
          <p:cNvPr id="5" name="Picture 4">
            <a:extLst>
              <a:ext uri="{FF2B5EF4-FFF2-40B4-BE49-F238E27FC236}">
                <a16:creationId xmlns:a16="http://schemas.microsoft.com/office/drawing/2014/main" id="{786416E0-4BDD-F84E-A1E2-C2A0206A3B77}"/>
              </a:ext>
            </a:extLst>
          </p:cNvPr>
          <p:cNvPicPr>
            <a:picLocks noChangeAspect="1"/>
          </p:cNvPicPr>
          <p:nvPr/>
        </p:nvPicPr>
        <p:blipFill>
          <a:blip r:embed="rId2"/>
          <a:stretch>
            <a:fillRect/>
          </a:stretch>
        </p:blipFill>
        <p:spPr>
          <a:xfrm>
            <a:off x="3645387" y="2300288"/>
            <a:ext cx="4901225" cy="3876675"/>
          </a:xfrm>
          <a:prstGeom prst="rect">
            <a:avLst/>
          </a:prstGeom>
        </p:spPr>
      </p:pic>
    </p:spTree>
    <p:extLst>
      <p:ext uri="{BB962C8B-B14F-4D97-AF65-F5344CB8AC3E}">
        <p14:creationId xmlns:p14="http://schemas.microsoft.com/office/powerpoint/2010/main" val="4158712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AAB68-B28F-0A4B-95D0-52DA1E9B41B0}"/>
              </a:ext>
            </a:extLst>
          </p:cNvPr>
          <p:cNvSpPr>
            <a:spLocks noGrp="1"/>
          </p:cNvSpPr>
          <p:nvPr>
            <p:ph idx="1"/>
          </p:nvPr>
        </p:nvSpPr>
        <p:spPr>
          <a:xfrm>
            <a:off x="838200" y="771525"/>
            <a:ext cx="10515600" cy="5405438"/>
          </a:xfrm>
        </p:spPr>
        <p:txBody>
          <a:bodyPr>
            <a:normAutofit fontScale="77500" lnSpcReduction="20000"/>
          </a:bodyPr>
          <a:lstStyle/>
          <a:p>
            <a:pPr marL="0" indent="0" algn="just">
              <a:lnSpc>
                <a:spcPct val="300000"/>
              </a:lnSpc>
              <a:buNone/>
            </a:pPr>
            <a:r>
              <a:rPr lang="en-ID" dirty="0">
                <a:solidFill>
                  <a:schemeClr val="bg1"/>
                </a:solidFill>
              </a:rPr>
              <a:t>Containers are an abstraction at the app layer that packages code and dependencies together. Multiple containers can run on the same machine and share the OS kernel with other containers, each running as isolated processes in user space. Containers take up less space than VMs (container images are typically tens of MBs in size), can handle more applications and require fewer VMs and Operating systems.</a:t>
            </a:r>
            <a:endParaRPr lang="en-US" spc="600" dirty="0">
              <a:solidFill>
                <a:schemeClr val="bg1"/>
              </a:solidFill>
            </a:endParaRPr>
          </a:p>
        </p:txBody>
      </p:sp>
    </p:spTree>
    <p:extLst>
      <p:ext uri="{BB962C8B-B14F-4D97-AF65-F5344CB8AC3E}">
        <p14:creationId xmlns:p14="http://schemas.microsoft.com/office/powerpoint/2010/main" val="2291112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D916-64E3-4341-A5F7-E7CC9244B59B}"/>
              </a:ext>
            </a:extLst>
          </p:cNvPr>
          <p:cNvSpPr>
            <a:spLocks noGrp="1"/>
          </p:cNvSpPr>
          <p:nvPr>
            <p:ph type="title"/>
          </p:nvPr>
        </p:nvSpPr>
        <p:spPr/>
        <p:txBody>
          <a:bodyPr/>
          <a:lstStyle/>
          <a:p>
            <a:pPr algn="ctr"/>
            <a:r>
              <a:rPr lang="en-US" dirty="0">
                <a:solidFill>
                  <a:schemeClr val="bg1"/>
                </a:solidFill>
              </a:rPr>
              <a:t>Comparing</a:t>
            </a:r>
          </a:p>
        </p:txBody>
      </p:sp>
      <p:sp>
        <p:nvSpPr>
          <p:cNvPr id="3" name="Content Placeholder 2">
            <a:extLst>
              <a:ext uri="{FF2B5EF4-FFF2-40B4-BE49-F238E27FC236}">
                <a16:creationId xmlns:a16="http://schemas.microsoft.com/office/drawing/2014/main" id="{3BD2C2B8-1349-A84A-BDD3-C5B223FF6596}"/>
              </a:ext>
            </a:extLst>
          </p:cNvPr>
          <p:cNvSpPr>
            <a:spLocks noGrp="1"/>
          </p:cNvSpPr>
          <p:nvPr>
            <p:ph idx="1"/>
          </p:nvPr>
        </p:nvSpPr>
        <p:spPr>
          <a:noFill/>
        </p:spPr>
        <p:txBody>
          <a:bodyPr>
            <a:normAutofit fontScale="70000" lnSpcReduction="20000"/>
          </a:bodyPr>
          <a:lstStyle/>
          <a:p>
            <a:pPr marL="0" indent="0" algn="just">
              <a:lnSpc>
                <a:spcPct val="300000"/>
              </a:lnSpc>
              <a:buNone/>
            </a:pPr>
            <a:r>
              <a:rPr lang="en-ID" spc="600" dirty="0">
                <a:solidFill>
                  <a:schemeClr val="bg1"/>
                </a:solidFill>
              </a:rPr>
              <a:t>Containers and virtual machines have similar resource isolation and allocation benefits, but function differently because containers virtualize the operating system instead of hardware. Containers are more portable and efficient.</a:t>
            </a:r>
          </a:p>
        </p:txBody>
      </p:sp>
    </p:spTree>
    <p:extLst>
      <p:ext uri="{BB962C8B-B14F-4D97-AF65-F5344CB8AC3E}">
        <p14:creationId xmlns:p14="http://schemas.microsoft.com/office/powerpoint/2010/main" val="623662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D916-64E3-4341-A5F7-E7CC9244B59B}"/>
              </a:ext>
            </a:extLst>
          </p:cNvPr>
          <p:cNvSpPr>
            <a:spLocks noGrp="1"/>
          </p:cNvSpPr>
          <p:nvPr>
            <p:ph type="title"/>
          </p:nvPr>
        </p:nvSpPr>
        <p:spPr/>
        <p:txBody>
          <a:bodyPr/>
          <a:lstStyle/>
          <a:p>
            <a:pPr algn="ctr"/>
            <a:r>
              <a:rPr lang="en-US" dirty="0">
                <a:solidFill>
                  <a:schemeClr val="bg1"/>
                </a:solidFill>
              </a:rPr>
              <a:t>Learning Path</a:t>
            </a:r>
          </a:p>
        </p:txBody>
      </p:sp>
      <p:sp>
        <p:nvSpPr>
          <p:cNvPr id="3" name="Content Placeholder 2">
            <a:extLst>
              <a:ext uri="{FF2B5EF4-FFF2-40B4-BE49-F238E27FC236}">
                <a16:creationId xmlns:a16="http://schemas.microsoft.com/office/drawing/2014/main" id="{3BD2C2B8-1349-A84A-BDD3-C5B223FF6596}"/>
              </a:ext>
            </a:extLst>
          </p:cNvPr>
          <p:cNvSpPr>
            <a:spLocks noGrp="1"/>
          </p:cNvSpPr>
          <p:nvPr>
            <p:ph idx="1"/>
          </p:nvPr>
        </p:nvSpPr>
        <p:spPr>
          <a:noFill/>
        </p:spPr>
        <p:txBody>
          <a:bodyPr>
            <a:normAutofit/>
          </a:bodyPr>
          <a:lstStyle/>
          <a:p>
            <a:pPr algn="just">
              <a:lnSpc>
                <a:spcPct val="150000"/>
              </a:lnSpc>
              <a:buFontTx/>
              <a:buChar char="-"/>
            </a:pPr>
            <a:r>
              <a:rPr lang="en-ID" spc="600" dirty="0">
                <a:solidFill>
                  <a:schemeClr val="bg1"/>
                </a:solidFill>
              </a:rPr>
              <a:t>Image Creation</a:t>
            </a:r>
          </a:p>
          <a:p>
            <a:pPr algn="just">
              <a:lnSpc>
                <a:spcPct val="150000"/>
              </a:lnSpc>
              <a:buFontTx/>
              <a:buChar char="-"/>
            </a:pPr>
            <a:r>
              <a:rPr lang="en-ID" spc="600" dirty="0">
                <a:solidFill>
                  <a:schemeClr val="bg1"/>
                </a:solidFill>
              </a:rPr>
              <a:t>Volume &amp; Storage</a:t>
            </a:r>
          </a:p>
          <a:p>
            <a:pPr algn="just">
              <a:lnSpc>
                <a:spcPct val="150000"/>
              </a:lnSpc>
              <a:buFontTx/>
              <a:buChar char="-"/>
            </a:pPr>
            <a:r>
              <a:rPr lang="en-ID" spc="600" dirty="0">
                <a:solidFill>
                  <a:schemeClr val="bg1"/>
                </a:solidFill>
              </a:rPr>
              <a:t>Networking</a:t>
            </a:r>
          </a:p>
          <a:p>
            <a:pPr algn="just">
              <a:lnSpc>
                <a:spcPct val="150000"/>
              </a:lnSpc>
              <a:buFontTx/>
              <a:buChar char="-"/>
            </a:pPr>
            <a:r>
              <a:rPr lang="en-ID" spc="600" dirty="0">
                <a:solidFill>
                  <a:schemeClr val="bg1"/>
                </a:solidFill>
              </a:rPr>
              <a:t>Security</a:t>
            </a:r>
          </a:p>
          <a:p>
            <a:pPr algn="just">
              <a:lnSpc>
                <a:spcPct val="150000"/>
              </a:lnSpc>
              <a:buFontTx/>
              <a:buChar char="-"/>
            </a:pPr>
            <a:r>
              <a:rPr lang="en-ID" spc="600" dirty="0">
                <a:solidFill>
                  <a:schemeClr val="bg1"/>
                </a:solidFill>
              </a:rPr>
              <a:t>Etc..</a:t>
            </a:r>
          </a:p>
        </p:txBody>
      </p:sp>
    </p:spTree>
    <p:extLst>
      <p:ext uri="{BB962C8B-B14F-4D97-AF65-F5344CB8AC3E}">
        <p14:creationId xmlns:p14="http://schemas.microsoft.com/office/powerpoint/2010/main" val="1451083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191</Words>
  <Application>Microsoft Macintosh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Containerization</vt:lpstr>
      <vt:lpstr>Arsitektur Virtualmachine</vt:lpstr>
      <vt:lpstr>PowerPoint Presentation</vt:lpstr>
      <vt:lpstr>Arsitektur Containerization</vt:lpstr>
      <vt:lpstr>PowerPoint Presentation</vt:lpstr>
      <vt:lpstr>Comparing</vt:lpstr>
      <vt:lpstr>Learning Path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Containerization</dc:title>
  <dc:creator>Microsoft Office User</dc:creator>
  <cp:lastModifiedBy>Microsoft Office User</cp:lastModifiedBy>
  <cp:revision>3</cp:revision>
  <dcterms:created xsi:type="dcterms:W3CDTF">2020-02-01T00:18:18Z</dcterms:created>
  <dcterms:modified xsi:type="dcterms:W3CDTF">2020-02-01T00:47:34Z</dcterms:modified>
</cp:coreProperties>
</file>