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69" r:id="rId4"/>
    <p:sldId id="260" r:id="rId5"/>
    <p:sldId id="267" r:id="rId6"/>
    <p:sldId id="273" r:id="rId7"/>
    <p:sldId id="274" r:id="rId8"/>
    <p:sldId id="261" r:id="rId9"/>
    <p:sldId id="262" r:id="rId10"/>
    <p:sldId id="263" r:id="rId11"/>
    <p:sldId id="276" r:id="rId12"/>
    <p:sldId id="265" r:id="rId13"/>
    <p:sldId id="272" r:id="rId14"/>
    <p:sldId id="266" r:id="rId15"/>
    <p:sldId id="264" r:id="rId16"/>
    <p:sldId id="270"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1" clrIdx="0">
    <p:extLst>
      <p:ext uri="{19B8F6BF-5375-455C-9EA6-DF929625EA0E}">
        <p15:presenceInfo xmlns:p15="http://schemas.microsoft.com/office/powerpoint/2012/main" userId="S::urn:spo:anon#c679157b26b884e3e12e94f4de42044aa0630e5fd273cbb0b6d1e0b8168278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DF690F-3179-9447-AA82-F94C95BA4529}" v="697" dt="2019-07-03T00:53:46.535"/>
    <p1510:client id="{CCBD8DEE-1BBD-E5EC-F91A-9EA835EAC0F2}" v="286" dt="2019-07-03T00:53:07.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snapToObjects="1">
      <p:cViewPr varScale="1">
        <p:scale>
          <a:sx n="66" d="100"/>
          <a:sy n="66"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pxaysana Xayaxang" userId="S::pu7856eg@metrostate.edu::39db90d9-0f41-4741-ae71-00ba45a6a9e4" providerId="AD" clId="Web-{E3208EE2-54B2-4E19-9EFF-0E05C763609A}"/>
    <pc:docChg chg="modSld">
      <pc:chgData name="Sipxaysana Xayaxang" userId="S::pu7856eg@metrostate.edu::39db90d9-0f41-4741-ae71-00ba45a6a9e4" providerId="AD" clId="Web-{E3208EE2-54B2-4E19-9EFF-0E05C763609A}" dt="2019-06-05T01:01:30.132" v="347" actId="20577"/>
      <pc:docMkLst>
        <pc:docMk/>
      </pc:docMkLst>
      <pc:sldChg chg="modSp">
        <pc:chgData name="Sipxaysana Xayaxang" userId="S::pu7856eg@metrostate.edu::39db90d9-0f41-4741-ae71-00ba45a6a9e4" providerId="AD" clId="Web-{E3208EE2-54B2-4E19-9EFF-0E05C763609A}" dt="2019-06-05T00:48:20.538" v="13" actId="20577"/>
        <pc:sldMkLst>
          <pc:docMk/>
          <pc:sldMk cId="830407880" sldId="260"/>
        </pc:sldMkLst>
        <pc:spChg chg="mod">
          <ac:chgData name="Sipxaysana Xayaxang" userId="S::pu7856eg@metrostate.edu::39db90d9-0f41-4741-ae71-00ba45a6a9e4" providerId="AD" clId="Web-{E3208EE2-54B2-4E19-9EFF-0E05C763609A}" dt="2019-06-05T00:48:20.538" v="13" actId="20577"/>
          <ac:spMkLst>
            <pc:docMk/>
            <pc:sldMk cId="830407880" sldId="260"/>
            <ac:spMk id="7" creationId="{2C784E43-C84D-D842-BF68-6C450243F030}"/>
          </ac:spMkLst>
        </pc:spChg>
      </pc:sldChg>
      <pc:sldChg chg="modSp">
        <pc:chgData name="Sipxaysana Xayaxang" userId="S::pu7856eg@metrostate.edu::39db90d9-0f41-4741-ae71-00ba45a6a9e4" providerId="AD" clId="Web-{E3208EE2-54B2-4E19-9EFF-0E05C763609A}" dt="2019-06-05T01:00:02.613" v="319" actId="20577"/>
        <pc:sldMkLst>
          <pc:docMk/>
          <pc:sldMk cId="1145965259" sldId="263"/>
        </pc:sldMkLst>
        <pc:spChg chg="mod">
          <ac:chgData name="Sipxaysana Xayaxang" userId="S::pu7856eg@metrostate.edu::39db90d9-0f41-4741-ae71-00ba45a6a9e4" providerId="AD" clId="Web-{E3208EE2-54B2-4E19-9EFF-0E05C763609A}" dt="2019-06-05T01:00:02.613" v="319" actId="20577"/>
          <ac:spMkLst>
            <pc:docMk/>
            <pc:sldMk cId="1145965259" sldId="263"/>
            <ac:spMk id="6" creationId="{7F19825E-38B5-6246-B3C7-2D2197D3D515}"/>
          </ac:spMkLst>
        </pc:spChg>
      </pc:sldChg>
      <pc:sldChg chg="modSp">
        <pc:chgData name="Sipxaysana Xayaxang" userId="S::pu7856eg@metrostate.edu::39db90d9-0f41-4741-ae71-00ba45a6a9e4" providerId="AD" clId="Web-{E3208EE2-54B2-4E19-9EFF-0E05C763609A}" dt="2019-06-05T00:59:16.423" v="294" actId="20577"/>
        <pc:sldMkLst>
          <pc:docMk/>
          <pc:sldMk cId="3092495496" sldId="264"/>
        </pc:sldMkLst>
        <pc:spChg chg="mod">
          <ac:chgData name="Sipxaysana Xayaxang" userId="S::pu7856eg@metrostate.edu::39db90d9-0f41-4741-ae71-00ba45a6a9e4" providerId="AD" clId="Web-{E3208EE2-54B2-4E19-9EFF-0E05C763609A}" dt="2019-06-05T00:59:16.423" v="294" actId="20577"/>
          <ac:spMkLst>
            <pc:docMk/>
            <pc:sldMk cId="3092495496" sldId="264"/>
            <ac:spMk id="6" creationId="{60E6372A-AC0B-7944-82C9-0597476FB5FA}"/>
          </ac:spMkLst>
        </pc:spChg>
      </pc:sldChg>
      <pc:sldChg chg="modSp">
        <pc:chgData name="Sipxaysana Xayaxang" userId="S::pu7856eg@metrostate.edu::39db90d9-0f41-4741-ae71-00ba45a6a9e4" providerId="AD" clId="Web-{E3208EE2-54B2-4E19-9EFF-0E05C763609A}" dt="2019-06-05T00:58:25.187" v="271" actId="20577"/>
        <pc:sldMkLst>
          <pc:docMk/>
          <pc:sldMk cId="2545147960" sldId="265"/>
        </pc:sldMkLst>
        <pc:spChg chg="mod">
          <ac:chgData name="Sipxaysana Xayaxang" userId="S::pu7856eg@metrostate.edu::39db90d9-0f41-4741-ae71-00ba45a6a9e4" providerId="AD" clId="Web-{E3208EE2-54B2-4E19-9EFF-0E05C763609A}" dt="2019-06-05T00:58:25.187" v="271" actId="20577"/>
          <ac:spMkLst>
            <pc:docMk/>
            <pc:sldMk cId="2545147960" sldId="265"/>
            <ac:spMk id="6" creationId="{FBAB3760-ABE0-5F49-89E9-C51E6FB0E088}"/>
          </ac:spMkLst>
        </pc:spChg>
      </pc:sldChg>
      <pc:sldChg chg="modSp">
        <pc:chgData name="Sipxaysana Xayaxang" userId="S::pu7856eg@metrostate.edu::39db90d9-0f41-4741-ae71-00ba45a6a9e4" providerId="AD" clId="Web-{E3208EE2-54B2-4E19-9EFF-0E05C763609A}" dt="2019-06-05T01:01:23.975" v="345" actId="20577"/>
        <pc:sldMkLst>
          <pc:docMk/>
          <pc:sldMk cId="2775687931" sldId="267"/>
        </pc:sldMkLst>
        <pc:spChg chg="mod">
          <ac:chgData name="Sipxaysana Xayaxang" userId="S::pu7856eg@metrostate.edu::39db90d9-0f41-4741-ae71-00ba45a6a9e4" providerId="AD" clId="Web-{E3208EE2-54B2-4E19-9EFF-0E05C763609A}" dt="2019-06-05T01:01:23.975" v="345" actId="20577"/>
          <ac:spMkLst>
            <pc:docMk/>
            <pc:sldMk cId="2775687931" sldId="267"/>
            <ac:spMk id="10" creationId="{3324B254-9DE7-48EC-80C8-16321BB9E423}"/>
          </ac:spMkLst>
        </pc:spChg>
      </pc:sldChg>
      <pc:sldChg chg="addSp delSp modSp">
        <pc:chgData name="Sipxaysana Xayaxang" userId="S::pu7856eg@metrostate.edu::39db90d9-0f41-4741-ae71-00ba45a6a9e4" providerId="AD" clId="Web-{E3208EE2-54B2-4E19-9EFF-0E05C763609A}" dt="2019-06-05T00:51:27.968" v="51" actId="20577"/>
        <pc:sldMkLst>
          <pc:docMk/>
          <pc:sldMk cId="3524334684" sldId="268"/>
        </pc:sldMkLst>
        <pc:spChg chg="mod">
          <ac:chgData name="Sipxaysana Xayaxang" userId="S::pu7856eg@metrostate.edu::39db90d9-0f41-4741-ae71-00ba45a6a9e4" providerId="AD" clId="Web-{E3208EE2-54B2-4E19-9EFF-0E05C763609A}" dt="2019-06-04T22:07:54.369" v="0" actId="20577"/>
          <ac:spMkLst>
            <pc:docMk/>
            <pc:sldMk cId="3524334684" sldId="268"/>
            <ac:spMk id="2" creationId="{00000000-0000-0000-0000-000000000000}"/>
          </ac:spMkLst>
        </pc:spChg>
        <pc:spChg chg="add mod">
          <ac:chgData name="Sipxaysana Xayaxang" userId="S::pu7856eg@metrostate.edu::39db90d9-0f41-4741-ae71-00ba45a6a9e4" providerId="AD" clId="Web-{E3208EE2-54B2-4E19-9EFF-0E05C763609A}" dt="2019-06-05T00:51:27.968" v="51" actId="20577"/>
          <ac:spMkLst>
            <pc:docMk/>
            <pc:sldMk cId="3524334684" sldId="268"/>
            <ac:spMk id="5" creationId="{61B0E348-6893-47AD-AF0F-46DDB3197F44}"/>
          </ac:spMkLst>
        </pc:spChg>
        <pc:spChg chg="add del">
          <ac:chgData name="Sipxaysana Xayaxang" userId="S::pu7856eg@metrostate.edu::39db90d9-0f41-4741-ae71-00ba45a6a9e4" providerId="AD" clId="Web-{E3208EE2-54B2-4E19-9EFF-0E05C763609A}" dt="2019-06-05T00:50:48.310" v="17"/>
          <ac:spMkLst>
            <pc:docMk/>
            <pc:sldMk cId="3524334684" sldId="268"/>
            <ac:spMk id="6" creationId="{C8EAC699-4A4B-4FA2-B8A1-EFB714E9BE5C}"/>
          </ac:spMkLst>
        </pc:spChg>
      </pc:sldChg>
      <pc:sldChg chg="modSp">
        <pc:chgData name="Sipxaysana Xayaxang" userId="S::pu7856eg@metrostate.edu::39db90d9-0f41-4741-ae71-00ba45a6a9e4" providerId="AD" clId="Web-{E3208EE2-54B2-4E19-9EFF-0E05C763609A}" dt="2019-06-05T00:46:53.633" v="6" actId="20577"/>
        <pc:sldMkLst>
          <pc:docMk/>
          <pc:sldMk cId="212228772" sldId="269"/>
        </pc:sldMkLst>
        <pc:spChg chg="mod">
          <ac:chgData name="Sipxaysana Xayaxang" userId="S::pu7856eg@metrostate.edu::39db90d9-0f41-4741-ae71-00ba45a6a9e4" providerId="AD" clId="Web-{E3208EE2-54B2-4E19-9EFF-0E05C763609A}" dt="2019-06-05T00:46:53.633" v="6" actId="20577"/>
          <ac:spMkLst>
            <pc:docMk/>
            <pc:sldMk cId="212228772" sldId="269"/>
            <ac:spMk id="6" creationId="{DE5D1C71-18E9-4786-9CBA-4890D7D01076}"/>
          </ac:spMkLst>
        </pc:spChg>
      </pc:sldChg>
      <pc:sldChg chg="addSp modSp">
        <pc:chgData name="Sipxaysana Xayaxang" userId="S::pu7856eg@metrostate.edu::39db90d9-0f41-4741-ae71-00ba45a6a9e4" providerId="AD" clId="Web-{E3208EE2-54B2-4E19-9EFF-0E05C763609A}" dt="2019-06-05T00:52:16.766" v="93" actId="20577"/>
        <pc:sldMkLst>
          <pc:docMk/>
          <pc:sldMk cId="1129131550" sldId="270"/>
        </pc:sldMkLst>
        <pc:spChg chg="mod">
          <ac:chgData name="Sipxaysana Xayaxang" userId="S::pu7856eg@metrostate.edu::39db90d9-0f41-4741-ae71-00ba45a6a9e4" providerId="AD" clId="Web-{E3208EE2-54B2-4E19-9EFF-0E05C763609A}" dt="2019-06-04T22:08:36.246" v="4" actId="20577"/>
          <ac:spMkLst>
            <pc:docMk/>
            <pc:sldMk cId="1129131550" sldId="270"/>
            <ac:spMk id="2" creationId="{00000000-0000-0000-0000-000000000000}"/>
          </ac:spMkLst>
        </pc:spChg>
        <pc:spChg chg="add mod">
          <ac:chgData name="Sipxaysana Xayaxang" userId="S::pu7856eg@metrostate.edu::39db90d9-0f41-4741-ae71-00ba45a6a9e4" providerId="AD" clId="Web-{E3208EE2-54B2-4E19-9EFF-0E05C763609A}" dt="2019-06-05T00:52:16.766" v="93" actId="20577"/>
          <ac:spMkLst>
            <pc:docMk/>
            <pc:sldMk cId="1129131550" sldId="270"/>
            <ac:spMk id="5" creationId="{EC2E0601-08DD-4868-BD38-E75CA57E8B30}"/>
          </ac:spMkLst>
        </pc:spChg>
      </pc:sldChg>
    </pc:docChg>
  </pc:docChgLst>
  <pc:docChgLst>
    <pc:chgData name="Xai Vang" userId="S::vm9617qo@metrostate.edu::f28fac22-9850-4153-a8e1-8b6743cd48e0" providerId="AD" clId="Web-{8EE3820C-8785-4171-B2FE-5DDBCF2CD696}"/>
    <pc:docChg chg="modSld">
      <pc:chgData name="Xai Vang" userId="S::vm9617qo@metrostate.edu::f28fac22-9850-4153-a8e1-8b6743cd48e0" providerId="AD" clId="Web-{8EE3820C-8785-4171-B2FE-5DDBCF2CD696}" dt="2019-06-04T13:20:49.723" v="3" actId="1076"/>
      <pc:docMkLst>
        <pc:docMk/>
      </pc:docMkLst>
      <pc:sldChg chg="modSp">
        <pc:chgData name="Xai Vang" userId="S::vm9617qo@metrostate.edu::f28fac22-9850-4153-a8e1-8b6743cd48e0" providerId="AD" clId="Web-{8EE3820C-8785-4171-B2FE-5DDBCF2CD696}" dt="2019-06-04T13:20:49.723" v="3" actId="1076"/>
        <pc:sldMkLst>
          <pc:docMk/>
          <pc:sldMk cId="480225811" sldId="257"/>
        </pc:sldMkLst>
        <pc:spChg chg="mod">
          <ac:chgData name="Xai Vang" userId="S::vm9617qo@metrostate.edu::f28fac22-9850-4153-a8e1-8b6743cd48e0" providerId="AD" clId="Web-{8EE3820C-8785-4171-B2FE-5DDBCF2CD696}" dt="2019-06-04T13:20:49.723" v="3" actId="1076"/>
          <ac:spMkLst>
            <pc:docMk/>
            <pc:sldMk cId="480225811" sldId="257"/>
            <ac:spMk id="2" creationId="{00000000-0000-0000-0000-000000000000}"/>
          </ac:spMkLst>
        </pc:spChg>
        <pc:spChg chg="mod">
          <ac:chgData name="Xai Vang" userId="S::vm9617qo@metrostate.edu::f28fac22-9850-4153-a8e1-8b6743cd48e0" providerId="AD" clId="Web-{8EE3820C-8785-4171-B2FE-5DDBCF2CD696}" dt="2019-06-04T13:20:42.691" v="2" actId="1076"/>
          <ac:spMkLst>
            <pc:docMk/>
            <pc:sldMk cId="480225811" sldId="257"/>
            <ac:spMk id="8" creationId="{00000000-0000-0000-0000-000000000000}"/>
          </ac:spMkLst>
        </pc:spChg>
      </pc:sldChg>
    </pc:docChg>
  </pc:docChgLst>
  <pc:docChgLst>
    <pc:chgData name="Guest User" userId="S::urn:spo:anon#c679157b26b884e3e12e94f4de42044aa0630e5fd273cbb0b6d1e0b816827856::" providerId="AD" clId="Web-{CCBD8DEE-1BBD-E5EC-F91A-9EA835EAC0F2}"/>
    <pc:docChg chg="modSld">
      <pc:chgData name="Guest User" userId="S::urn:spo:anon#c679157b26b884e3e12e94f4de42044aa0630e5fd273cbb0b6d1e0b816827856::" providerId="AD" clId="Web-{CCBD8DEE-1BBD-E5EC-F91A-9EA835EAC0F2}" dt="2019-07-03T00:53:07.290" v="590" actId="20577"/>
      <pc:docMkLst>
        <pc:docMk/>
      </pc:docMkLst>
      <pc:sldChg chg="modSp">
        <pc:chgData name="Guest User" userId="S::urn:spo:anon#c679157b26b884e3e12e94f4de42044aa0630e5fd273cbb0b6d1e0b816827856::" providerId="AD" clId="Web-{CCBD8DEE-1BBD-E5EC-F91A-9EA835EAC0F2}" dt="2019-07-03T00:53:07.290" v="589" actId="20577"/>
        <pc:sldMkLst>
          <pc:docMk/>
          <pc:sldMk cId="3092495496" sldId="264"/>
        </pc:sldMkLst>
        <pc:spChg chg="mod">
          <ac:chgData name="Guest User" userId="S::urn:spo:anon#c679157b26b884e3e12e94f4de42044aa0630e5fd273cbb0b6d1e0b816827856::" providerId="AD" clId="Web-{CCBD8DEE-1BBD-E5EC-F91A-9EA835EAC0F2}" dt="2019-07-03T00:53:07.290" v="589" actId="20577"/>
          <ac:spMkLst>
            <pc:docMk/>
            <pc:sldMk cId="3092495496" sldId="264"/>
            <ac:spMk id="6" creationId="{60E6372A-AC0B-7944-82C9-0597476FB5FA}"/>
          </ac:spMkLst>
        </pc:spChg>
      </pc:sldChg>
      <pc:sldChg chg="addCm">
        <pc:chgData name="Guest User" userId="S::urn:spo:anon#c679157b26b884e3e12e94f4de42044aa0630e5fd273cbb0b6d1e0b816827856::" providerId="AD" clId="Web-{CCBD8DEE-1BBD-E5EC-F91A-9EA835EAC0F2}" dt="2019-07-03T00:52:02.350" v="571"/>
        <pc:sldMkLst>
          <pc:docMk/>
          <pc:sldMk cId="2639891594" sldId="275"/>
        </pc:sldMkLst>
      </pc:sldChg>
    </pc:docChg>
  </pc:docChgLst>
  <pc:docChgLst>
    <pc:chgData name="Sipxaysana Xayaxang" userId="S::pu7856eg@metrostate.edu::39db90d9-0f41-4741-ae71-00ba45a6a9e4" providerId="AD" clId="Web-{56B0DB6A-27C4-15FD-9887-19641BA09241}"/>
    <pc:docChg chg="modSld">
      <pc:chgData name="Sipxaysana Xayaxang" userId="S::pu7856eg@metrostate.edu::39db90d9-0f41-4741-ae71-00ba45a6a9e4" providerId="AD" clId="Web-{56B0DB6A-27C4-15FD-9887-19641BA09241}" dt="2019-06-28T19:35:23.243" v="27" actId="14100"/>
      <pc:docMkLst>
        <pc:docMk/>
      </pc:docMkLst>
      <pc:sldChg chg="addSp modSp">
        <pc:chgData name="Sipxaysana Xayaxang" userId="S::pu7856eg@metrostate.edu::39db90d9-0f41-4741-ae71-00ba45a6a9e4" providerId="AD" clId="Web-{56B0DB6A-27C4-15FD-9887-19641BA09241}" dt="2019-06-28T19:29:26.633" v="5" actId="1076"/>
        <pc:sldMkLst>
          <pc:docMk/>
          <pc:sldMk cId="374164396" sldId="261"/>
        </pc:sldMkLst>
        <pc:picChg chg="add mod">
          <ac:chgData name="Sipxaysana Xayaxang" userId="S::pu7856eg@metrostate.edu::39db90d9-0f41-4741-ae71-00ba45a6a9e4" providerId="AD" clId="Web-{56B0DB6A-27C4-15FD-9887-19641BA09241}" dt="2019-06-28T19:29:26.633" v="5" actId="1076"/>
          <ac:picMkLst>
            <pc:docMk/>
            <pc:sldMk cId="374164396" sldId="261"/>
            <ac:picMk id="5" creationId="{EDA3A0C0-6866-4D06-B5BA-94505A8473F0}"/>
          </ac:picMkLst>
        </pc:picChg>
      </pc:sldChg>
      <pc:sldChg chg="addSp delSp modSp">
        <pc:chgData name="Sipxaysana Xayaxang" userId="S::pu7856eg@metrostate.edu::39db90d9-0f41-4741-ae71-00ba45a6a9e4" providerId="AD" clId="Web-{56B0DB6A-27C4-15FD-9887-19641BA09241}" dt="2019-06-28T19:35:23.243" v="27" actId="14100"/>
        <pc:sldMkLst>
          <pc:docMk/>
          <pc:sldMk cId="249076005" sldId="262"/>
        </pc:sldMkLst>
        <pc:picChg chg="add del mod">
          <ac:chgData name="Sipxaysana Xayaxang" userId="S::pu7856eg@metrostate.edu::39db90d9-0f41-4741-ae71-00ba45a6a9e4" providerId="AD" clId="Web-{56B0DB6A-27C4-15FD-9887-19641BA09241}" dt="2019-06-28T19:34:30.696" v="17"/>
          <ac:picMkLst>
            <pc:docMk/>
            <pc:sldMk cId="249076005" sldId="262"/>
            <ac:picMk id="5" creationId="{91EDC8AD-43C9-4A3F-BFAF-A5D2A52AA07F}"/>
          </ac:picMkLst>
        </pc:picChg>
        <pc:picChg chg="add del mod">
          <ac:chgData name="Sipxaysana Xayaxang" userId="S::pu7856eg@metrostate.edu::39db90d9-0f41-4741-ae71-00ba45a6a9e4" providerId="AD" clId="Web-{56B0DB6A-27C4-15FD-9887-19641BA09241}" dt="2019-06-28T19:30:37.945" v="11"/>
          <ac:picMkLst>
            <pc:docMk/>
            <pc:sldMk cId="249076005" sldId="262"/>
            <ac:picMk id="8" creationId="{B65DF71C-0F59-4752-9C64-E93F9B81E64D}"/>
          </ac:picMkLst>
        </pc:picChg>
        <pc:picChg chg="add del mod">
          <ac:chgData name="Sipxaysana Xayaxang" userId="S::pu7856eg@metrostate.edu::39db90d9-0f41-4741-ae71-00ba45a6a9e4" providerId="AD" clId="Web-{56B0DB6A-27C4-15FD-9887-19641BA09241}" dt="2019-06-28T19:34:52.805" v="22"/>
          <ac:picMkLst>
            <pc:docMk/>
            <pc:sldMk cId="249076005" sldId="262"/>
            <ac:picMk id="10" creationId="{EF51DECE-EBF7-43A1-B493-D2BEBD3003A6}"/>
          </ac:picMkLst>
        </pc:picChg>
        <pc:picChg chg="add mod">
          <ac:chgData name="Sipxaysana Xayaxang" userId="S::pu7856eg@metrostate.edu::39db90d9-0f41-4741-ae71-00ba45a6a9e4" providerId="AD" clId="Web-{56B0DB6A-27C4-15FD-9887-19641BA09241}" dt="2019-06-28T19:35:23.243" v="27" actId="14100"/>
          <ac:picMkLst>
            <pc:docMk/>
            <pc:sldMk cId="249076005" sldId="262"/>
            <ac:picMk id="13" creationId="{58B2ED85-05EE-4A80-88C0-981847E48336}"/>
          </ac:picMkLst>
        </pc:picChg>
      </pc:sldChg>
      <pc:sldChg chg="addSp modSp">
        <pc:chgData name="Sipxaysana Xayaxang" userId="S::pu7856eg@metrostate.edu::39db90d9-0f41-4741-ae71-00ba45a6a9e4" providerId="AD" clId="Web-{56B0DB6A-27C4-15FD-9887-19641BA09241}" dt="2019-06-28T19:31:48.742" v="16" actId="14100"/>
        <pc:sldMkLst>
          <pc:docMk/>
          <pc:sldMk cId="1145965259" sldId="263"/>
        </pc:sldMkLst>
        <pc:picChg chg="add mod">
          <ac:chgData name="Sipxaysana Xayaxang" userId="S::pu7856eg@metrostate.edu::39db90d9-0f41-4741-ae71-00ba45a6a9e4" providerId="AD" clId="Web-{56B0DB6A-27C4-15FD-9887-19641BA09241}" dt="2019-06-28T19:31:48.742" v="16" actId="14100"/>
          <ac:picMkLst>
            <pc:docMk/>
            <pc:sldMk cId="1145965259" sldId="263"/>
            <ac:picMk id="5" creationId="{609D8596-699B-4DEE-9E03-F5062213535D}"/>
          </ac:picMkLst>
        </pc:picChg>
      </pc:sldChg>
    </pc:docChg>
  </pc:docChgLst>
  <pc:docChgLst>
    <pc:chgData name="Sampson Abrahams" userId="cc1d688c-588a-4417-8239-25fe8058dfdb" providerId="ADAL" clId="{C1DF690F-3179-9447-AA82-F94C95BA4529}"/>
    <pc:docChg chg="undo custSel addSld delSld modSld sldOrd">
      <pc:chgData name="Sampson Abrahams" userId="cc1d688c-588a-4417-8239-25fe8058dfdb" providerId="ADAL" clId="{C1DF690F-3179-9447-AA82-F94C95BA4529}" dt="2019-07-03T00:53:46.535" v="1032" actId="20577"/>
      <pc:docMkLst>
        <pc:docMk/>
      </pc:docMkLst>
      <pc:sldChg chg="modSp">
        <pc:chgData name="Sampson Abrahams" userId="cc1d688c-588a-4417-8239-25fe8058dfdb" providerId="ADAL" clId="{C1DF690F-3179-9447-AA82-F94C95BA4529}" dt="2019-06-25T23:34:13.370" v="25" actId="14100"/>
        <pc:sldMkLst>
          <pc:docMk/>
          <pc:sldMk cId="1592441267" sldId="256"/>
        </pc:sldMkLst>
        <pc:spChg chg="mod">
          <ac:chgData name="Sampson Abrahams" userId="cc1d688c-588a-4417-8239-25fe8058dfdb" providerId="ADAL" clId="{C1DF690F-3179-9447-AA82-F94C95BA4529}" dt="2019-06-25T23:34:13.370" v="25" actId="14100"/>
          <ac:spMkLst>
            <pc:docMk/>
            <pc:sldMk cId="1592441267" sldId="256"/>
            <ac:spMk id="2" creationId="{00000000-0000-0000-0000-000000000000}"/>
          </ac:spMkLst>
        </pc:spChg>
      </pc:sldChg>
      <pc:sldChg chg="modSp">
        <pc:chgData name="Sampson Abrahams" userId="cc1d688c-588a-4417-8239-25fe8058dfdb" providerId="ADAL" clId="{C1DF690F-3179-9447-AA82-F94C95BA4529}" dt="2019-07-03T00:38:34.091" v="865" actId="20577"/>
        <pc:sldMkLst>
          <pc:docMk/>
          <pc:sldMk cId="480225811" sldId="257"/>
        </pc:sldMkLst>
        <pc:spChg chg="mod">
          <ac:chgData name="Sampson Abrahams" userId="cc1d688c-588a-4417-8239-25fe8058dfdb" providerId="ADAL" clId="{C1DF690F-3179-9447-AA82-F94C95BA4529}" dt="2019-07-03T00:38:34.091" v="865" actId="20577"/>
          <ac:spMkLst>
            <pc:docMk/>
            <pc:sldMk cId="480225811" sldId="257"/>
            <ac:spMk id="8" creationId="{00000000-0000-0000-0000-000000000000}"/>
          </ac:spMkLst>
        </pc:spChg>
      </pc:sldChg>
      <pc:sldChg chg="modSp del">
        <pc:chgData name="Sampson Abrahams" userId="cc1d688c-588a-4417-8239-25fe8058dfdb" providerId="ADAL" clId="{C1DF690F-3179-9447-AA82-F94C95BA4529}" dt="2019-06-25T23:42:21.858" v="286" actId="2696"/>
        <pc:sldMkLst>
          <pc:docMk/>
          <pc:sldMk cId="2226160909" sldId="259"/>
        </pc:sldMkLst>
        <pc:spChg chg="mod">
          <ac:chgData name="Sampson Abrahams" userId="cc1d688c-588a-4417-8239-25fe8058dfdb" providerId="ADAL" clId="{C1DF690F-3179-9447-AA82-F94C95BA4529}" dt="2019-06-25T23:41:43.223" v="285" actId="255"/>
          <ac:spMkLst>
            <pc:docMk/>
            <pc:sldMk cId="2226160909" sldId="259"/>
            <ac:spMk id="2" creationId="{00000000-0000-0000-0000-000000000000}"/>
          </ac:spMkLst>
        </pc:spChg>
        <pc:spChg chg="mod">
          <ac:chgData name="Sampson Abrahams" userId="cc1d688c-588a-4417-8239-25fe8058dfdb" providerId="ADAL" clId="{C1DF690F-3179-9447-AA82-F94C95BA4529}" dt="2019-06-25T23:37:18.574" v="212" actId="5793"/>
          <ac:spMkLst>
            <pc:docMk/>
            <pc:sldMk cId="2226160909" sldId="259"/>
            <ac:spMk id="7" creationId="{806229ED-D5BE-4237-BDB6-52C904209AA6}"/>
          </ac:spMkLst>
        </pc:spChg>
      </pc:sldChg>
      <pc:sldChg chg="modSp">
        <pc:chgData name="Sampson Abrahams" userId="cc1d688c-588a-4417-8239-25fe8058dfdb" providerId="ADAL" clId="{C1DF690F-3179-9447-AA82-F94C95BA4529}" dt="2019-06-29T21:42:07.116" v="297" actId="1076"/>
        <pc:sldMkLst>
          <pc:docMk/>
          <pc:sldMk cId="830407880" sldId="260"/>
        </pc:sldMkLst>
        <pc:spChg chg="mod">
          <ac:chgData name="Sampson Abrahams" userId="cc1d688c-588a-4417-8239-25fe8058dfdb" providerId="ADAL" clId="{C1DF690F-3179-9447-AA82-F94C95BA4529}" dt="2019-06-25T23:42:40.644" v="289"/>
          <ac:spMkLst>
            <pc:docMk/>
            <pc:sldMk cId="830407880" sldId="260"/>
            <ac:spMk id="2" creationId="{00000000-0000-0000-0000-000000000000}"/>
          </ac:spMkLst>
        </pc:spChg>
        <pc:spChg chg="mod">
          <ac:chgData name="Sampson Abrahams" userId="cc1d688c-588a-4417-8239-25fe8058dfdb" providerId="ADAL" clId="{C1DF690F-3179-9447-AA82-F94C95BA4529}" dt="2019-06-29T21:42:07.116" v="297" actId="1076"/>
          <ac:spMkLst>
            <pc:docMk/>
            <pc:sldMk cId="830407880" sldId="260"/>
            <ac:spMk id="7" creationId="{2C784E43-C84D-D842-BF68-6C450243F030}"/>
          </ac:spMkLst>
        </pc:spChg>
      </pc:sldChg>
      <pc:sldChg chg="modSp">
        <pc:chgData name="Sampson Abrahams" userId="cc1d688c-588a-4417-8239-25fe8058dfdb" providerId="ADAL" clId="{C1DF690F-3179-9447-AA82-F94C95BA4529}" dt="2019-07-03T00:40:46.331" v="945" actId="14100"/>
        <pc:sldMkLst>
          <pc:docMk/>
          <pc:sldMk cId="374164396" sldId="261"/>
        </pc:sldMkLst>
        <pc:spChg chg="mod">
          <ac:chgData name="Sampson Abrahams" userId="cc1d688c-588a-4417-8239-25fe8058dfdb" providerId="ADAL" clId="{C1DF690F-3179-9447-AA82-F94C95BA4529}" dt="2019-06-25T23:41:29.358" v="283" actId="255"/>
          <ac:spMkLst>
            <pc:docMk/>
            <pc:sldMk cId="374164396" sldId="261"/>
            <ac:spMk id="2" creationId="{00000000-0000-0000-0000-000000000000}"/>
          </ac:spMkLst>
        </pc:spChg>
        <pc:spChg chg="mod">
          <ac:chgData name="Sampson Abrahams" userId="cc1d688c-588a-4417-8239-25fe8058dfdb" providerId="ADAL" clId="{C1DF690F-3179-9447-AA82-F94C95BA4529}" dt="2019-06-25T23:37:36.926" v="219" actId="20577"/>
          <ac:spMkLst>
            <pc:docMk/>
            <pc:sldMk cId="374164396" sldId="261"/>
            <ac:spMk id="6" creationId="{458787ED-78BB-C842-BDE3-9DD8893A0EFA}"/>
          </ac:spMkLst>
        </pc:spChg>
        <pc:picChg chg="mod">
          <ac:chgData name="Sampson Abrahams" userId="cc1d688c-588a-4417-8239-25fe8058dfdb" providerId="ADAL" clId="{C1DF690F-3179-9447-AA82-F94C95BA4529}" dt="2019-07-03T00:40:46.331" v="945" actId="14100"/>
          <ac:picMkLst>
            <pc:docMk/>
            <pc:sldMk cId="374164396" sldId="261"/>
            <ac:picMk id="5" creationId="{EDA3A0C0-6866-4D06-B5BA-94505A8473F0}"/>
          </ac:picMkLst>
        </pc:picChg>
      </pc:sldChg>
      <pc:sldChg chg="delSp modSp">
        <pc:chgData name="Sampson Abrahams" userId="cc1d688c-588a-4417-8239-25fe8058dfdb" providerId="ADAL" clId="{C1DF690F-3179-9447-AA82-F94C95BA4529}" dt="2019-07-03T00:40:36.647" v="943" actId="14100"/>
        <pc:sldMkLst>
          <pc:docMk/>
          <pc:sldMk cId="249076005" sldId="262"/>
        </pc:sldMkLst>
        <pc:spChg chg="mod">
          <ac:chgData name="Sampson Abrahams" userId="cc1d688c-588a-4417-8239-25fe8058dfdb" providerId="ADAL" clId="{C1DF690F-3179-9447-AA82-F94C95BA4529}" dt="2019-07-03T00:40:23.328" v="939" actId="20577"/>
          <ac:spMkLst>
            <pc:docMk/>
            <pc:sldMk cId="249076005" sldId="262"/>
            <ac:spMk id="2" creationId="{00000000-0000-0000-0000-000000000000}"/>
          </ac:spMkLst>
        </pc:spChg>
        <pc:spChg chg="del mod">
          <ac:chgData name="Sampson Abrahams" userId="cc1d688c-588a-4417-8239-25fe8058dfdb" providerId="ADAL" clId="{C1DF690F-3179-9447-AA82-F94C95BA4529}" dt="2019-07-03T00:40:29.911" v="941" actId="478"/>
          <ac:spMkLst>
            <pc:docMk/>
            <pc:sldMk cId="249076005" sldId="262"/>
            <ac:spMk id="6" creationId="{6C598235-7528-DB47-B46E-947165F54926}"/>
          </ac:spMkLst>
        </pc:spChg>
        <pc:picChg chg="mod">
          <ac:chgData name="Sampson Abrahams" userId="cc1d688c-588a-4417-8239-25fe8058dfdb" providerId="ADAL" clId="{C1DF690F-3179-9447-AA82-F94C95BA4529}" dt="2019-07-03T00:40:36.647" v="943" actId="14100"/>
          <ac:picMkLst>
            <pc:docMk/>
            <pc:sldMk cId="249076005" sldId="262"/>
            <ac:picMk id="13" creationId="{58B2ED85-05EE-4A80-88C0-981847E48336}"/>
          </ac:picMkLst>
        </pc:picChg>
      </pc:sldChg>
      <pc:sldChg chg="modSp ord">
        <pc:chgData name="Sampson Abrahams" userId="cc1d688c-588a-4417-8239-25fe8058dfdb" providerId="ADAL" clId="{C1DF690F-3179-9447-AA82-F94C95BA4529}" dt="2019-07-02T04:17:32.724" v="380"/>
        <pc:sldMkLst>
          <pc:docMk/>
          <pc:sldMk cId="1145965259" sldId="263"/>
        </pc:sldMkLst>
        <pc:spChg chg="mod">
          <ac:chgData name="Sampson Abrahams" userId="cc1d688c-588a-4417-8239-25fe8058dfdb" providerId="ADAL" clId="{C1DF690F-3179-9447-AA82-F94C95BA4529}" dt="2019-06-25T23:40:54.463" v="277" actId="255"/>
          <ac:spMkLst>
            <pc:docMk/>
            <pc:sldMk cId="1145965259" sldId="263"/>
            <ac:spMk id="2" creationId="{00000000-0000-0000-0000-000000000000}"/>
          </ac:spMkLst>
        </pc:spChg>
        <pc:spChg chg="mod">
          <ac:chgData name="Sampson Abrahams" userId="cc1d688c-588a-4417-8239-25fe8058dfdb" providerId="ADAL" clId="{C1DF690F-3179-9447-AA82-F94C95BA4529}" dt="2019-06-25T23:38:30.015" v="239" actId="5793"/>
          <ac:spMkLst>
            <pc:docMk/>
            <pc:sldMk cId="1145965259" sldId="263"/>
            <ac:spMk id="6" creationId="{7F19825E-38B5-6246-B3C7-2D2197D3D515}"/>
          </ac:spMkLst>
        </pc:spChg>
      </pc:sldChg>
      <pc:sldChg chg="modSp ord">
        <pc:chgData name="Sampson Abrahams" userId="cc1d688c-588a-4417-8239-25fe8058dfdb" providerId="ADAL" clId="{C1DF690F-3179-9447-AA82-F94C95BA4529}" dt="2019-07-03T00:38:46.847" v="866"/>
        <pc:sldMkLst>
          <pc:docMk/>
          <pc:sldMk cId="3092495496" sldId="264"/>
        </pc:sldMkLst>
        <pc:spChg chg="mod">
          <ac:chgData name="Sampson Abrahams" userId="cc1d688c-588a-4417-8239-25fe8058dfdb" providerId="ADAL" clId="{C1DF690F-3179-9447-AA82-F94C95BA4529}" dt="2019-06-25T23:41:17.918" v="281" actId="255"/>
          <ac:spMkLst>
            <pc:docMk/>
            <pc:sldMk cId="3092495496" sldId="264"/>
            <ac:spMk id="2" creationId="{00000000-0000-0000-0000-000000000000}"/>
          </ac:spMkLst>
        </pc:spChg>
        <pc:spChg chg="mod">
          <ac:chgData name="Sampson Abrahams" userId="cc1d688c-588a-4417-8239-25fe8058dfdb" providerId="ADAL" clId="{C1DF690F-3179-9447-AA82-F94C95BA4529}" dt="2019-06-25T23:38:10.813" v="231" actId="5793"/>
          <ac:spMkLst>
            <pc:docMk/>
            <pc:sldMk cId="3092495496" sldId="264"/>
            <ac:spMk id="6" creationId="{60E6372A-AC0B-7944-82C9-0597476FB5FA}"/>
          </ac:spMkLst>
        </pc:spChg>
      </pc:sldChg>
      <pc:sldChg chg="addSp delSp modSp">
        <pc:chgData name="Sampson Abrahams" userId="cc1d688c-588a-4417-8239-25fe8058dfdb" providerId="ADAL" clId="{C1DF690F-3179-9447-AA82-F94C95BA4529}" dt="2019-07-03T00:07:35.277" v="520" actId="1076"/>
        <pc:sldMkLst>
          <pc:docMk/>
          <pc:sldMk cId="2545147960" sldId="265"/>
        </pc:sldMkLst>
        <pc:spChg chg="mod">
          <ac:chgData name="Sampson Abrahams" userId="cc1d688c-588a-4417-8239-25fe8058dfdb" providerId="ADAL" clId="{C1DF690F-3179-9447-AA82-F94C95BA4529}" dt="2019-06-25T23:40:44.704" v="276" actId="255"/>
          <ac:spMkLst>
            <pc:docMk/>
            <pc:sldMk cId="2545147960" sldId="265"/>
            <ac:spMk id="2" creationId="{00000000-0000-0000-0000-000000000000}"/>
          </ac:spMkLst>
        </pc:spChg>
        <pc:spChg chg="del mod">
          <ac:chgData name="Sampson Abrahams" userId="cc1d688c-588a-4417-8239-25fe8058dfdb" providerId="ADAL" clId="{C1DF690F-3179-9447-AA82-F94C95BA4529}" dt="2019-07-01T03:38:44.189" v="309" actId="478"/>
          <ac:spMkLst>
            <pc:docMk/>
            <pc:sldMk cId="2545147960" sldId="265"/>
            <ac:spMk id="6" creationId="{FBAB3760-ABE0-5F49-89E9-C51E6FB0E088}"/>
          </ac:spMkLst>
        </pc:spChg>
        <pc:spChg chg="add mod">
          <ac:chgData name="Sampson Abrahams" userId="cc1d688c-588a-4417-8239-25fe8058dfdb" providerId="ADAL" clId="{C1DF690F-3179-9447-AA82-F94C95BA4529}" dt="2019-07-03T00:07:35.277" v="520" actId="1076"/>
          <ac:spMkLst>
            <pc:docMk/>
            <pc:sldMk cId="2545147960" sldId="265"/>
            <ac:spMk id="9" creationId="{38558FC5-3FDE-EE4D-9251-7A7D6AB518E3}"/>
          </ac:spMkLst>
        </pc:spChg>
        <pc:spChg chg="add del">
          <ac:chgData name="Sampson Abrahams" userId="cc1d688c-588a-4417-8239-25fe8058dfdb" providerId="ADAL" clId="{C1DF690F-3179-9447-AA82-F94C95BA4529}" dt="2019-07-03T00:06:26.766" v="507"/>
          <ac:spMkLst>
            <pc:docMk/>
            <pc:sldMk cId="2545147960" sldId="265"/>
            <ac:spMk id="10" creationId="{7A55BC43-CB7D-F04B-8C8C-A5065EB89646}"/>
          </ac:spMkLst>
        </pc:spChg>
        <pc:picChg chg="add mod">
          <ac:chgData name="Sampson Abrahams" userId="cc1d688c-588a-4417-8239-25fe8058dfdb" providerId="ADAL" clId="{C1DF690F-3179-9447-AA82-F94C95BA4529}" dt="2019-07-01T03:39:35.336" v="312" actId="1076"/>
          <ac:picMkLst>
            <pc:docMk/>
            <pc:sldMk cId="2545147960" sldId="265"/>
            <ac:picMk id="7" creationId="{6237EBDB-7805-8547-A80A-18FDF9C50E92}"/>
          </ac:picMkLst>
        </pc:picChg>
      </pc:sldChg>
      <pc:sldChg chg="addSp delSp modSp">
        <pc:chgData name="Sampson Abrahams" userId="cc1d688c-588a-4417-8239-25fe8058dfdb" providerId="ADAL" clId="{C1DF690F-3179-9447-AA82-F94C95BA4529}" dt="2019-07-03T00:39:53.699" v="929" actId="20577"/>
        <pc:sldMkLst>
          <pc:docMk/>
          <pc:sldMk cId="2590791432" sldId="266"/>
        </pc:sldMkLst>
        <pc:spChg chg="mod">
          <ac:chgData name="Sampson Abrahams" userId="cc1d688c-588a-4417-8239-25fe8058dfdb" providerId="ADAL" clId="{C1DF690F-3179-9447-AA82-F94C95BA4529}" dt="2019-06-25T23:40:39.928" v="275" actId="255"/>
          <ac:spMkLst>
            <pc:docMk/>
            <pc:sldMk cId="2590791432" sldId="266"/>
            <ac:spMk id="2" creationId="{00000000-0000-0000-0000-000000000000}"/>
          </ac:spMkLst>
        </pc:spChg>
        <pc:spChg chg="add del mod">
          <ac:chgData name="Sampson Abrahams" userId="cc1d688c-588a-4417-8239-25fe8058dfdb" providerId="ADAL" clId="{C1DF690F-3179-9447-AA82-F94C95BA4529}" dt="2019-07-01T03:42:12.577" v="315" actId="478"/>
          <ac:spMkLst>
            <pc:docMk/>
            <pc:sldMk cId="2590791432" sldId="266"/>
            <ac:spMk id="6" creationId="{48259991-5862-FA41-8D8D-0D3617DFB31B}"/>
          </ac:spMkLst>
        </pc:spChg>
        <pc:spChg chg="del mod">
          <ac:chgData name="Sampson Abrahams" userId="cc1d688c-588a-4417-8239-25fe8058dfdb" providerId="ADAL" clId="{C1DF690F-3179-9447-AA82-F94C95BA4529}" dt="2019-07-01T03:42:08.036" v="313" actId="478"/>
          <ac:spMkLst>
            <pc:docMk/>
            <pc:sldMk cId="2590791432" sldId="266"/>
            <ac:spMk id="8" creationId="{72361A48-B5C0-3C4D-A723-AB36262E9E3E}"/>
          </ac:spMkLst>
        </pc:spChg>
        <pc:spChg chg="add mod">
          <ac:chgData name="Sampson Abrahams" userId="cc1d688c-588a-4417-8239-25fe8058dfdb" providerId="ADAL" clId="{C1DF690F-3179-9447-AA82-F94C95BA4529}" dt="2019-07-03T00:39:53.699" v="929" actId="20577"/>
          <ac:spMkLst>
            <pc:docMk/>
            <pc:sldMk cId="2590791432" sldId="266"/>
            <ac:spMk id="13" creationId="{A7495433-FA78-4944-A171-3450275E3698}"/>
          </ac:spMkLst>
        </pc:spChg>
        <pc:picChg chg="add del mod">
          <ac:chgData name="Sampson Abrahams" userId="cc1d688c-588a-4417-8239-25fe8058dfdb" providerId="ADAL" clId="{C1DF690F-3179-9447-AA82-F94C95BA4529}" dt="2019-07-01T03:42:51.101" v="317" actId="478"/>
          <ac:picMkLst>
            <pc:docMk/>
            <pc:sldMk cId="2590791432" sldId="266"/>
            <ac:picMk id="9" creationId="{D8A85C51-C7F7-9949-94CE-4EC1F59145C8}"/>
          </ac:picMkLst>
        </pc:picChg>
        <pc:picChg chg="add mod">
          <ac:chgData name="Sampson Abrahams" userId="cc1d688c-588a-4417-8239-25fe8058dfdb" providerId="ADAL" clId="{C1DF690F-3179-9447-AA82-F94C95BA4529}" dt="2019-07-01T03:43:33.361" v="320" actId="1076"/>
          <ac:picMkLst>
            <pc:docMk/>
            <pc:sldMk cId="2590791432" sldId="266"/>
            <ac:picMk id="12" creationId="{38A5ADA8-3755-AE4C-9B31-9CBC44815E2E}"/>
          </ac:picMkLst>
        </pc:picChg>
      </pc:sldChg>
      <pc:sldChg chg="addSp delSp modSp ord">
        <pc:chgData name="Sampson Abrahams" userId="cc1d688c-588a-4417-8239-25fe8058dfdb" providerId="ADAL" clId="{C1DF690F-3179-9447-AA82-F94C95BA4529}" dt="2019-07-03T00:37:52.815" v="843"/>
        <pc:sldMkLst>
          <pc:docMk/>
          <pc:sldMk cId="2775687931" sldId="267"/>
        </pc:sldMkLst>
        <pc:spChg chg="mod">
          <ac:chgData name="Sampson Abrahams" userId="cc1d688c-588a-4417-8239-25fe8058dfdb" providerId="ADAL" clId="{C1DF690F-3179-9447-AA82-F94C95BA4529}" dt="2019-06-25T23:40:17.474" v="267" actId="27636"/>
          <ac:spMkLst>
            <pc:docMk/>
            <pc:sldMk cId="2775687931" sldId="267"/>
            <ac:spMk id="2" creationId="{00000000-0000-0000-0000-000000000000}"/>
          </ac:spMkLst>
        </pc:spChg>
        <pc:spChg chg="add del mod">
          <ac:chgData name="Sampson Abrahams" userId="cc1d688c-588a-4417-8239-25fe8058dfdb" providerId="ADAL" clId="{C1DF690F-3179-9447-AA82-F94C95BA4529}" dt="2019-07-01T03:45:35.694" v="339" actId="478"/>
          <ac:spMkLst>
            <pc:docMk/>
            <pc:sldMk cId="2775687931" sldId="267"/>
            <ac:spMk id="6" creationId="{F8DB2FB9-3DB7-F440-8866-5CFD4AF316E6}"/>
          </ac:spMkLst>
        </pc:spChg>
        <pc:spChg chg="add del mod">
          <ac:chgData name="Sampson Abrahams" userId="cc1d688c-588a-4417-8239-25fe8058dfdb" providerId="ADAL" clId="{C1DF690F-3179-9447-AA82-F94C95BA4529}" dt="2019-07-03T00:16:59.512" v="539"/>
          <ac:spMkLst>
            <pc:docMk/>
            <pc:sldMk cId="2775687931" sldId="267"/>
            <ac:spMk id="9" creationId="{0A1696B7-D44F-4F4A-B584-CAE15FB1C3C3}"/>
          </ac:spMkLst>
        </pc:spChg>
        <pc:spChg chg="del mod">
          <ac:chgData name="Sampson Abrahams" userId="cc1d688c-588a-4417-8239-25fe8058dfdb" providerId="ADAL" clId="{C1DF690F-3179-9447-AA82-F94C95BA4529}" dt="2019-07-01T03:45:28.978" v="337" actId="478"/>
          <ac:spMkLst>
            <pc:docMk/>
            <pc:sldMk cId="2775687931" sldId="267"/>
            <ac:spMk id="10" creationId="{3324B254-9DE7-48EC-80C8-16321BB9E423}"/>
          </ac:spMkLst>
        </pc:spChg>
        <pc:spChg chg="mod">
          <ac:chgData name="Sampson Abrahams" userId="cc1d688c-588a-4417-8239-25fe8058dfdb" providerId="ADAL" clId="{C1DF690F-3179-9447-AA82-F94C95BA4529}" dt="2019-07-03T00:16:43.297" v="523"/>
          <ac:spMkLst>
            <pc:docMk/>
            <pc:sldMk cId="2775687931" sldId="267"/>
            <ac:spMk id="12" creationId="{C6E0D863-EA88-4068-A571-A0E82FF79517}"/>
          </ac:spMkLst>
        </pc:spChg>
        <pc:picChg chg="add mod">
          <ac:chgData name="Sampson Abrahams" userId="cc1d688c-588a-4417-8239-25fe8058dfdb" providerId="ADAL" clId="{C1DF690F-3179-9447-AA82-F94C95BA4529}" dt="2019-07-01T03:46:02.017" v="344" actId="1076"/>
          <ac:picMkLst>
            <pc:docMk/>
            <pc:sldMk cId="2775687931" sldId="267"/>
            <ac:picMk id="8" creationId="{70772884-58D4-6740-B75E-A97E5E9B13F9}"/>
          </ac:picMkLst>
        </pc:picChg>
      </pc:sldChg>
      <pc:sldChg chg="del">
        <pc:chgData name="Sampson Abrahams" userId="cc1d688c-588a-4417-8239-25fe8058dfdb" providerId="ADAL" clId="{C1DF690F-3179-9447-AA82-F94C95BA4529}" dt="2019-06-25T23:40:27.512" v="273" actId="2696"/>
        <pc:sldMkLst>
          <pc:docMk/>
          <pc:sldMk cId="3524334684" sldId="268"/>
        </pc:sldMkLst>
      </pc:sldChg>
      <pc:sldChg chg="modSp">
        <pc:chgData name="Sampson Abrahams" userId="cc1d688c-588a-4417-8239-25fe8058dfdb" providerId="ADAL" clId="{C1DF690F-3179-9447-AA82-F94C95BA4529}" dt="2019-06-29T21:41:31.529" v="293" actId="1076"/>
        <pc:sldMkLst>
          <pc:docMk/>
          <pc:sldMk cId="212228772" sldId="269"/>
        </pc:sldMkLst>
        <pc:spChg chg="mod">
          <ac:chgData name="Sampson Abrahams" userId="cc1d688c-588a-4417-8239-25fe8058dfdb" providerId="ADAL" clId="{C1DF690F-3179-9447-AA82-F94C95BA4529}" dt="2019-06-25T23:42:32.584" v="288" actId="255"/>
          <ac:spMkLst>
            <pc:docMk/>
            <pc:sldMk cId="212228772" sldId="269"/>
            <ac:spMk id="2" creationId="{8E881E39-79E5-4C12-8988-0226AC5866DB}"/>
          </ac:spMkLst>
        </pc:spChg>
        <pc:spChg chg="mod">
          <ac:chgData name="Sampson Abrahams" userId="cc1d688c-588a-4417-8239-25fe8058dfdb" providerId="ADAL" clId="{C1DF690F-3179-9447-AA82-F94C95BA4529}" dt="2019-06-29T21:41:31.529" v="293" actId="1076"/>
          <ac:spMkLst>
            <pc:docMk/>
            <pc:sldMk cId="212228772" sldId="269"/>
            <ac:spMk id="6" creationId="{DE5D1C71-18E9-4786-9CBA-4890D7D01076}"/>
          </ac:spMkLst>
        </pc:spChg>
      </pc:sldChg>
      <pc:sldChg chg="del">
        <pc:chgData name="Sampson Abrahams" userId="cc1d688c-588a-4417-8239-25fe8058dfdb" providerId="ADAL" clId="{C1DF690F-3179-9447-AA82-F94C95BA4529}" dt="2019-06-25T23:40:30.769" v="274" actId="2696"/>
        <pc:sldMkLst>
          <pc:docMk/>
          <pc:sldMk cId="1129131550" sldId="270"/>
        </pc:sldMkLst>
      </pc:sldChg>
      <pc:sldChg chg="ord">
        <pc:chgData name="Sampson Abrahams" userId="cc1d688c-588a-4417-8239-25fe8058dfdb" providerId="ADAL" clId="{C1DF690F-3179-9447-AA82-F94C95BA4529}" dt="2019-07-03T00:38:46.847" v="866"/>
        <pc:sldMkLst>
          <pc:docMk/>
          <pc:sldMk cId="3088999285" sldId="270"/>
        </pc:sldMkLst>
      </pc:sldChg>
      <pc:sldChg chg="addSp delSp modSp add del">
        <pc:chgData name="Sampson Abrahams" userId="cc1d688c-588a-4417-8239-25fe8058dfdb" providerId="ADAL" clId="{C1DF690F-3179-9447-AA82-F94C95BA4529}" dt="2019-07-02T04:17:37.090" v="381" actId="2696"/>
        <pc:sldMkLst>
          <pc:docMk/>
          <pc:sldMk cId="3701104601" sldId="271"/>
        </pc:sldMkLst>
        <pc:spChg chg="mod">
          <ac:chgData name="Sampson Abrahams" userId="cc1d688c-588a-4417-8239-25fe8058dfdb" providerId="ADAL" clId="{C1DF690F-3179-9447-AA82-F94C95BA4529}" dt="2019-06-29T21:47:55.380" v="308" actId="20577"/>
          <ac:spMkLst>
            <pc:docMk/>
            <pc:sldMk cId="3701104601" sldId="271"/>
            <ac:spMk id="2" creationId="{00000000-0000-0000-0000-000000000000}"/>
          </ac:spMkLst>
        </pc:spChg>
        <pc:spChg chg="add del mod">
          <ac:chgData name="Sampson Abrahams" userId="cc1d688c-588a-4417-8239-25fe8058dfdb" providerId="ADAL" clId="{C1DF690F-3179-9447-AA82-F94C95BA4529}" dt="2019-07-02T04:16:01.590" v="373"/>
          <ac:spMkLst>
            <pc:docMk/>
            <pc:sldMk cId="3701104601" sldId="271"/>
            <ac:spMk id="5" creationId="{A8DCF3DC-243A-F94F-A6EE-E198C194A4DB}"/>
          </ac:spMkLst>
        </pc:spChg>
        <pc:spChg chg="mod">
          <ac:chgData name="Sampson Abrahams" userId="cc1d688c-588a-4417-8239-25fe8058dfdb" providerId="ADAL" clId="{C1DF690F-3179-9447-AA82-F94C95BA4529}" dt="2019-06-29T21:47:46.650" v="304" actId="20577"/>
          <ac:spMkLst>
            <pc:docMk/>
            <pc:sldMk cId="3701104601" sldId="271"/>
            <ac:spMk id="6" creationId="{6C598235-7528-DB47-B46E-947165F54926}"/>
          </ac:spMkLst>
        </pc:spChg>
        <pc:picChg chg="add mod">
          <ac:chgData name="Sampson Abrahams" userId="cc1d688c-588a-4417-8239-25fe8058dfdb" providerId="ADAL" clId="{C1DF690F-3179-9447-AA82-F94C95BA4529}" dt="2019-07-02T04:16:46.559" v="379" actId="1076"/>
          <ac:picMkLst>
            <pc:docMk/>
            <pc:sldMk cId="3701104601" sldId="271"/>
            <ac:picMk id="8" creationId="{E479430B-9D12-944F-B118-226A83BB692D}"/>
          </ac:picMkLst>
        </pc:picChg>
        <pc:picChg chg="del">
          <ac:chgData name="Sampson Abrahams" userId="cc1d688c-588a-4417-8239-25fe8058dfdb" providerId="ADAL" clId="{C1DF690F-3179-9447-AA82-F94C95BA4529}" dt="2019-06-29T21:47:40.301" v="299" actId="478"/>
          <ac:picMkLst>
            <pc:docMk/>
            <pc:sldMk cId="3701104601" sldId="271"/>
            <ac:picMk id="13" creationId="{58B2ED85-05EE-4A80-88C0-981847E48336}"/>
          </ac:picMkLst>
        </pc:picChg>
      </pc:sldChg>
      <pc:sldChg chg="addSp delSp modSp add">
        <pc:chgData name="Sampson Abrahams" userId="cc1d688c-588a-4417-8239-25fe8058dfdb" providerId="ADAL" clId="{C1DF690F-3179-9447-AA82-F94C95BA4529}" dt="2019-07-03T00:05:53.036" v="491" actId="14100"/>
        <pc:sldMkLst>
          <pc:docMk/>
          <pc:sldMk cId="371486398" sldId="272"/>
        </pc:sldMkLst>
        <pc:spChg chg="mod">
          <ac:chgData name="Sampson Abrahams" userId="cc1d688c-588a-4417-8239-25fe8058dfdb" providerId="ADAL" clId="{C1DF690F-3179-9447-AA82-F94C95BA4529}" dt="2019-07-01T03:43:52.354" v="329" actId="20577"/>
          <ac:spMkLst>
            <pc:docMk/>
            <pc:sldMk cId="371486398" sldId="272"/>
            <ac:spMk id="2" creationId="{00000000-0000-0000-0000-000000000000}"/>
          </ac:spMkLst>
        </pc:spChg>
        <pc:spChg chg="add mod">
          <ac:chgData name="Sampson Abrahams" userId="cc1d688c-588a-4417-8239-25fe8058dfdb" providerId="ADAL" clId="{C1DF690F-3179-9447-AA82-F94C95BA4529}" dt="2019-07-03T00:05:53.036" v="491" actId="14100"/>
          <ac:spMkLst>
            <pc:docMk/>
            <pc:sldMk cId="371486398" sldId="272"/>
            <ac:spMk id="13" creationId="{14B210C2-F7C6-F142-ADD0-DC1709101E2E}"/>
          </ac:spMkLst>
        </pc:spChg>
        <pc:picChg chg="add del mod">
          <ac:chgData name="Sampson Abrahams" userId="cc1d688c-588a-4417-8239-25fe8058dfdb" providerId="ADAL" clId="{C1DF690F-3179-9447-AA82-F94C95BA4529}" dt="2019-07-01T03:44:18.036" v="332" actId="478"/>
          <ac:picMkLst>
            <pc:docMk/>
            <pc:sldMk cId="371486398" sldId="272"/>
            <ac:picMk id="6" creationId="{CCED3305-C3D0-9141-BB05-1A01F3102321}"/>
          </ac:picMkLst>
        </pc:picChg>
        <pc:picChg chg="del">
          <ac:chgData name="Sampson Abrahams" userId="cc1d688c-588a-4417-8239-25fe8058dfdb" providerId="ADAL" clId="{C1DF690F-3179-9447-AA82-F94C95BA4529}" dt="2019-07-01T03:43:53.940" v="330" actId="478"/>
          <ac:picMkLst>
            <pc:docMk/>
            <pc:sldMk cId="371486398" sldId="272"/>
            <ac:picMk id="7" creationId="{6237EBDB-7805-8547-A80A-18FDF9C50E92}"/>
          </ac:picMkLst>
        </pc:picChg>
        <pc:picChg chg="add del mod">
          <ac:chgData name="Sampson Abrahams" userId="cc1d688c-588a-4417-8239-25fe8058dfdb" providerId="ADAL" clId="{C1DF690F-3179-9447-AA82-F94C95BA4529}" dt="2019-07-01T03:44:38.367" v="334" actId="478"/>
          <ac:picMkLst>
            <pc:docMk/>
            <pc:sldMk cId="371486398" sldId="272"/>
            <ac:picMk id="9" creationId="{494DD04D-C02E-A84A-A28C-B4722C3514C4}"/>
          </ac:picMkLst>
        </pc:picChg>
        <pc:picChg chg="add mod">
          <ac:chgData name="Sampson Abrahams" userId="cc1d688c-588a-4417-8239-25fe8058dfdb" providerId="ADAL" clId="{C1DF690F-3179-9447-AA82-F94C95BA4529}" dt="2019-07-01T03:45:14.985" v="336" actId="14100"/>
          <ac:picMkLst>
            <pc:docMk/>
            <pc:sldMk cId="371486398" sldId="272"/>
            <ac:picMk id="12" creationId="{CA6917DF-AA04-9942-BF5C-1FCB88EBC46E}"/>
          </ac:picMkLst>
        </pc:picChg>
      </pc:sldChg>
      <pc:sldChg chg="addSp delSp modSp add ord">
        <pc:chgData name="Sampson Abrahams" userId="cc1d688c-588a-4417-8239-25fe8058dfdb" providerId="ADAL" clId="{C1DF690F-3179-9447-AA82-F94C95BA4529}" dt="2019-07-03T00:37:52.815" v="843"/>
        <pc:sldMkLst>
          <pc:docMk/>
          <pc:sldMk cId="3114859482" sldId="273"/>
        </pc:sldMkLst>
        <pc:spChg chg="mod">
          <ac:chgData name="Sampson Abrahams" userId="cc1d688c-588a-4417-8239-25fe8058dfdb" providerId="ADAL" clId="{C1DF690F-3179-9447-AA82-F94C95BA4529}" dt="2019-07-03T00:16:57.085" v="537" actId="20577"/>
          <ac:spMkLst>
            <pc:docMk/>
            <pc:sldMk cId="3114859482" sldId="273"/>
            <ac:spMk id="12" creationId="{C6E0D863-EA88-4068-A571-A0E82FF79517}"/>
          </ac:spMkLst>
        </pc:spChg>
        <pc:picChg chg="add mod">
          <ac:chgData name="Sampson Abrahams" userId="cc1d688c-588a-4417-8239-25fe8058dfdb" providerId="ADAL" clId="{C1DF690F-3179-9447-AA82-F94C95BA4529}" dt="2019-07-01T03:46:25.068" v="351" actId="1076"/>
          <ac:picMkLst>
            <pc:docMk/>
            <pc:sldMk cId="3114859482" sldId="273"/>
            <ac:picMk id="6" creationId="{93F08A9A-62EF-9A4B-9C70-592DF5322651}"/>
          </ac:picMkLst>
        </pc:picChg>
        <pc:picChg chg="del">
          <ac:chgData name="Sampson Abrahams" userId="cc1d688c-588a-4417-8239-25fe8058dfdb" providerId="ADAL" clId="{C1DF690F-3179-9447-AA82-F94C95BA4529}" dt="2019-07-01T03:46:09.853" v="346" actId="478"/>
          <ac:picMkLst>
            <pc:docMk/>
            <pc:sldMk cId="3114859482" sldId="273"/>
            <ac:picMk id="8" creationId="{70772884-58D4-6740-B75E-A97E5E9B13F9}"/>
          </ac:picMkLst>
        </pc:picChg>
      </pc:sldChg>
      <pc:sldChg chg="addSp delSp modSp add ord">
        <pc:chgData name="Sampson Abrahams" userId="cc1d688c-588a-4417-8239-25fe8058dfdb" providerId="ADAL" clId="{C1DF690F-3179-9447-AA82-F94C95BA4529}" dt="2019-07-03T00:37:52.815" v="843"/>
        <pc:sldMkLst>
          <pc:docMk/>
          <pc:sldMk cId="592834893" sldId="274"/>
        </pc:sldMkLst>
        <pc:spChg chg="mod">
          <ac:chgData name="Sampson Abrahams" userId="cc1d688c-588a-4417-8239-25fe8058dfdb" providerId="ADAL" clId="{C1DF690F-3179-9447-AA82-F94C95BA4529}" dt="2019-07-03T00:17:31.875" v="612" actId="20577"/>
          <ac:spMkLst>
            <pc:docMk/>
            <pc:sldMk cId="592834893" sldId="274"/>
            <ac:spMk id="12" creationId="{C6E0D863-EA88-4068-A571-A0E82FF79517}"/>
          </ac:spMkLst>
        </pc:spChg>
        <pc:picChg chg="del">
          <ac:chgData name="Sampson Abrahams" userId="cc1d688c-588a-4417-8239-25fe8058dfdb" providerId="ADAL" clId="{C1DF690F-3179-9447-AA82-F94C95BA4529}" dt="2019-07-01T03:46:33.390" v="353" actId="478"/>
          <ac:picMkLst>
            <pc:docMk/>
            <pc:sldMk cId="592834893" sldId="274"/>
            <ac:picMk id="6" creationId="{93F08A9A-62EF-9A4B-9C70-592DF5322651}"/>
          </ac:picMkLst>
        </pc:picChg>
        <pc:picChg chg="add mod">
          <ac:chgData name="Sampson Abrahams" userId="cc1d688c-588a-4417-8239-25fe8058dfdb" providerId="ADAL" clId="{C1DF690F-3179-9447-AA82-F94C95BA4529}" dt="2019-07-01T03:46:51.463" v="358" actId="1076"/>
          <ac:picMkLst>
            <pc:docMk/>
            <pc:sldMk cId="592834893" sldId="274"/>
            <ac:picMk id="7" creationId="{7DE666A1-26FA-0F43-8BA5-96D783969EAC}"/>
          </ac:picMkLst>
        </pc:picChg>
      </pc:sldChg>
      <pc:sldChg chg="addSp delSp modSp add ord">
        <pc:chgData name="Sampson Abrahams" userId="cc1d688c-588a-4417-8239-25fe8058dfdb" providerId="ADAL" clId="{C1DF690F-3179-9447-AA82-F94C95BA4529}" dt="2019-07-03T00:53:46.535" v="1032" actId="20577"/>
        <pc:sldMkLst>
          <pc:docMk/>
          <pc:sldMk cId="2639891594" sldId="275"/>
        </pc:sldMkLst>
        <pc:spChg chg="del mod">
          <ac:chgData name="Sampson Abrahams" userId="cc1d688c-588a-4417-8239-25fe8058dfdb" providerId="ADAL" clId="{C1DF690F-3179-9447-AA82-F94C95BA4529}" dt="2019-07-01T03:48:13.930" v="361" actId="478"/>
          <ac:spMkLst>
            <pc:docMk/>
            <pc:sldMk cId="2639891594" sldId="275"/>
            <ac:spMk id="6" creationId="{60E6372A-AC0B-7944-82C9-0597476FB5FA}"/>
          </ac:spMkLst>
        </pc:spChg>
        <pc:spChg chg="add mod">
          <ac:chgData name="Sampson Abrahams" userId="cc1d688c-588a-4417-8239-25fe8058dfdb" providerId="ADAL" clId="{C1DF690F-3179-9447-AA82-F94C95BA4529}" dt="2019-07-03T00:53:46.535" v="1032" actId="20577"/>
          <ac:spMkLst>
            <pc:docMk/>
            <pc:sldMk cId="2639891594" sldId="275"/>
            <ac:spMk id="8" creationId="{EB5AB1A8-E068-0B41-839B-22F41B152572}"/>
          </ac:spMkLst>
        </pc:spChg>
        <pc:picChg chg="add del mod">
          <ac:chgData name="Sampson Abrahams" userId="cc1d688c-588a-4417-8239-25fe8058dfdb" providerId="ADAL" clId="{C1DF690F-3179-9447-AA82-F94C95BA4529}" dt="2019-07-02T04:15:46.535" v="367" actId="478"/>
          <ac:picMkLst>
            <pc:docMk/>
            <pc:sldMk cId="2639891594" sldId="275"/>
            <ac:picMk id="5" creationId="{1B648EE0-CEE3-A54F-AAB7-A3FE2EC5A82E}"/>
          </ac:picMkLst>
        </pc:picChg>
        <pc:picChg chg="add mod">
          <ac:chgData name="Sampson Abrahams" userId="cc1d688c-588a-4417-8239-25fe8058dfdb" providerId="ADAL" clId="{C1DF690F-3179-9447-AA82-F94C95BA4529}" dt="2019-07-03T00:20:32.435" v="836" actId="1076"/>
          <ac:picMkLst>
            <pc:docMk/>
            <pc:sldMk cId="2639891594" sldId="275"/>
            <ac:picMk id="7" creationId="{A132ADFE-382C-1D4C-B0BD-C77C0C493B1B}"/>
          </ac:picMkLst>
        </pc:picChg>
      </pc:sldChg>
    </pc:docChg>
  </pc:docChgLst>
  <pc:docChgLst>
    <pc:chgData name="Xai Vang" userId="S::vm9617qo@metrostate.edu::f28fac22-9850-4153-a8e1-8b6743cd48e0" providerId="AD" clId="Web-{11137D27-EF7D-E97C-34FC-B05B2C5669B0}"/>
    <pc:docChg chg="addSld modSld sldOrd">
      <pc:chgData name="Xai Vang" userId="S::vm9617qo@metrostate.edu::f28fac22-9850-4153-a8e1-8b6743cd48e0" providerId="AD" clId="Web-{11137D27-EF7D-E97C-34FC-B05B2C5669B0}" dt="2019-06-03T15:27:26.857" v="324" actId="1076"/>
      <pc:docMkLst>
        <pc:docMk/>
      </pc:docMkLst>
      <pc:sldChg chg="ord">
        <pc:chgData name="Xai Vang" userId="S::vm9617qo@metrostate.edu::f28fac22-9850-4153-a8e1-8b6743cd48e0" providerId="AD" clId="Web-{11137D27-EF7D-E97C-34FC-B05B2C5669B0}" dt="2019-06-03T15:26:10.686" v="298"/>
        <pc:sldMkLst>
          <pc:docMk/>
          <pc:sldMk cId="480225811" sldId="257"/>
        </pc:sldMkLst>
      </pc:sldChg>
      <pc:sldChg chg="addSp modSp">
        <pc:chgData name="Xai Vang" userId="S::vm9617qo@metrostate.edu::f28fac22-9850-4153-a8e1-8b6743cd48e0" providerId="AD" clId="Web-{11137D27-EF7D-E97C-34FC-B05B2C5669B0}" dt="2019-06-03T15:27:26.857" v="324" actId="1076"/>
        <pc:sldMkLst>
          <pc:docMk/>
          <pc:sldMk cId="2226160909" sldId="259"/>
        </pc:sldMkLst>
        <pc:spChg chg="add mod">
          <ac:chgData name="Xai Vang" userId="S::vm9617qo@metrostate.edu::f28fac22-9850-4153-a8e1-8b6743cd48e0" providerId="AD" clId="Web-{11137D27-EF7D-E97C-34FC-B05B2C5669B0}" dt="2019-06-03T15:21:32.076" v="3" actId="20577"/>
          <ac:spMkLst>
            <pc:docMk/>
            <pc:sldMk cId="2226160909" sldId="259"/>
            <ac:spMk id="6" creationId="{4F7DAF9C-9076-41E0-96EB-00A8B2564768}"/>
          </ac:spMkLst>
        </pc:spChg>
        <pc:spChg chg="add mod">
          <ac:chgData name="Xai Vang" userId="S::vm9617qo@metrostate.edu::f28fac22-9850-4153-a8e1-8b6743cd48e0" providerId="AD" clId="Web-{11137D27-EF7D-E97C-34FC-B05B2C5669B0}" dt="2019-06-03T15:27:26.857" v="324" actId="1076"/>
          <ac:spMkLst>
            <pc:docMk/>
            <pc:sldMk cId="2226160909" sldId="259"/>
            <ac:spMk id="7" creationId="{806229ED-D5BE-4237-BDB6-52C904209AA6}"/>
          </ac:spMkLst>
        </pc:spChg>
      </pc:sldChg>
      <pc:sldChg chg="addSp modSp new">
        <pc:chgData name="Xai Vang" userId="S::vm9617qo@metrostate.edu::f28fac22-9850-4153-a8e1-8b6743cd48e0" providerId="AD" clId="Web-{11137D27-EF7D-E97C-34FC-B05B2C5669B0}" dt="2019-06-03T15:26:02.607" v="296" actId="20577"/>
        <pc:sldMkLst>
          <pc:docMk/>
          <pc:sldMk cId="212228772" sldId="269"/>
        </pc:sldMkLst>
        <pc:spChg chg="mod">
          <ac:chgData name="Xai Vang" userId="S::vm9617qo@metrostate.edu::f28fac22-9850-4153-a8e1-8b6743cd48e0" providerId="AD" clId="Web-{11137D27-EF7D-E97C-34FC-B05B2C5669B0}" dt="2019-06-03T15:23:37.201" v="19" actId="1076"/>
          <ac:spMkLst>
            <pc:docMk/>
            <pc:sldMk cId="212228772" sldId="269"/>
            <ac:spMk id="2" creationId="{8E881E39-79E5-4C12-8988-0226AC5866DB}"/>
          </ac:spMkLst>
        </pc:spChg>
        <pc:spChg chg="add mod">
          <ac:chgData name="Xai Vang" userId="S::vm9617qo@metrostate.edu::f28fac22-9850-4153-a8e1-8b6743cd48e0" providerId="AD" clId="Web-{11137D27-EF7D-E97C-34FC-B05B2C5669B0}" dt="2019-06-03T15:26:02.607" v="296" actId="20577"/>
          <ac:spMkLst>
            <pc:docMk/>
            <pc:sldMk cId="212228772" sldId="269"/>
            <ac:spMk id="6" creationId="{DE5D1C71-18E9-4786-9CBA-4890D7D01076}"/>
          </ac:spMkLst>
        </pc:spChg>
      </pc:sldChg>
    </pc:docChg>
  </pc:docChgLst>
  <pc:docChgLst>
    <pc:chgData name="Sampson Abrahams" userId="cc1d688c-588a-4417-8239-25fe8058dfdb" providerId="ADAL" clId="{8A63BCB5-57A4-A041-B939-516126DA255B}"/>
    <pc:docChg chg="undo custSel mod addSld modSld">
      <pc:chgData name="Sampson Abrahams" userId="cc1d688c-588a-4417-8239-25fe8058dfdb" providerId="ADAL" clId="{8A63BCB5-57A4-A041-B939-516126DA255B}" dt="2019-06-04T03:57:18.219" v="219" actId="26606"/>
      <pc:docMkLst>
        <pc:docMk/>
      </pc:docMkLst>
      <pc:sldChg chg="modSp">
        <pc:chgData name="Sampson Abrahams" userId="cc1d688c-588a-4417-8239-25fe8058dfdb" providerId="ADAL" clId="{8A63BCB5-57A4-A041-B939-516126DA255B}" dt="2019-06-02T20:38:40.023" v="18" actId="20577"/>
        <pc:sldMkLst>
          <pc:docMk/>
          <pc:sldMk cId="1592441267" sldId="256"/>
        </pc:sldMkLst>
        <pc:spChg chg="mod">
          <ac:chgData name="Sampson Abrahams" userId="cc1d688c-588a-4417-8239-25fe8058dfdb" providerId="ADAL" clId="{8A63BCB5-57A4-A041-B939-516126DA255B}" dt="2019-06-02T20:38:40.023" v="18" actId="20577"/>
          <ac:spMkLst>
            <pc:docMk/>
            <pc:sldMk cId="1592441267" sldId="256"/>
            <ac:spMk id="2" creationId="{00000000-0000-0000-0000-000000000000}"/>
          </ac:spMkLst>
        </pc:spChg>
      </pc:sldChg>
      <pc:sldChg chg="addSp delSp modSp mod setBg modClrScheme chgLayout">
        <pc:chgData name="Sampson Abrahams" userId="cc1d688c-588a-4417-8239-25fe8058dfdb" providerId="ADAL" clId="{8A63BCB5-57A4-A041-B939-516126DA255B}" dt="2019-06-04T03:18:10.318" v="67" actId="26606"/>
        <pc:sldMkLst>
          <pc:docMk/>
          <pc:sldMk cId="480225811" sldId="257"/>
        </pc:sldMkLst>
        <pc:spChg chg="mod">
          <ac:chgData name="Sampson Abrahams" userId="cc1d688c-588a-4417-8239-25fe8058dfdb" providerId="ADAL" clId="{8A63BCB5-57A4-A041-B939-516126DA255B}" dt="2019-06-04T03:18:10.318" v="67" actId="26606"/>
          <ac:spMkLst>
            <pc:docMk/>
            <pc:sldMk cId="480225811" sldId="257"/>
            <ac:spMk id="2" creationId="{00000000-0000-0000-0000-000000000000}"/>
          </ac:spMkLst>
        </pc:spChg>
        <pc:spChg chg="mod">
          <ac:chgData name="Sampson Abrahams" userId="cc1d688c-588a-4417-8239-25fe8058dfdb" providerId="ADAL" clId="{8A63BCB5-57A4-A041-B939-516126DA255B}" dt="2019-06-04T03:18:10.318" v="67" actId="26606"/>
          <ac:spMkLst>
            <pc:docMk/>
            <pc:sldMk cId="480225811" sldId="257"/>
            <ac:spMk id="3" creationId="{00000000-0000-0000-0000-000000000000}"/>
          </ac:spMkLst>
        </pc:spChg>
        <pc:spChg chg="mod">
          <ac:chgData name="Sampson Abrahams" userId="cc1d688c-588a-4417-8239-25fe8058dfdb" providerId="ADAL" clId="{8A63BCB5-57A4-A041-B939-516126DA255B}" dt="2019-06-04T03:18:10.318" v="67" actId="26606"/>
          <ac:spMkLst>
            <pc:docMk/>
            <pc:sldMk cId="480225811" sldId="257"/>
            <ac:spMk id="4" creationId="{00000000-0000-0000-0000-000000000000}"/>
          </ac:spMkLst>
        </pc:spChg>
        <pc:spChg chg="del">
          <ac:chgData name="Sampson Abrahams" userId="cc1d688c-588a-4417-8239-25fe8058dfdb" providerId="ADAL" clId="{8A63BCB5-57A4-A041-B939-516126DA255B}" dt="2019-06-04T03:18:10.318" v="67" actId="26606"/>
          <ac:spMkLst>
            <pc:docMk/>
            <pc:sldMk cId="480225811" sldId="257"/>
            <ac:spMk id="5" creationId="{00000000-0000-0000-0000-000000000000}"/>
          </ac:spMkLst>
        </pc:spChg>
        <pc:spChg chg="mod ord">
          <ac:chgData name="Sampson Abrahams" userId="cc1d688c-588a-4417-8239-25fe8058dfdb" providerId="ADAL" clId="{8A63BCB5-57A4-A041-B939-516126DA255B}" dt="2019-06-04T03:18:10.318" v="67" actId="26606"/>
          <ac:spMkLst>
            <pc:docMk/>
            <pc:sldMk cId="480225811" sldId="257"/>
            <ac:spMk id="8" creationId="{00000000-0000-0000-0000-000000000000}"/>
          </ac:spMkLst>
        </pc:spChg>
        <pc:spChg chg="add mod">
          <ac:chgData name="Sampson Abrahams" userId="cc1d688c-588a-4417-8239-25fe8058dfdb" providerId="ADAL" clId="{8A63BCB5-57A4-A041-B939-516126DA255B}" dt="2019-06-04T03:18:10.318" v="67" actId="26606"/>
          <ac:spMkLst>
            <pc:docMk/>
            <pc:sldMk cId="480225811" sldId="257"/>
            <ac:spMk id="13" creationId="{A017C776-DB44-4A38-8F28-55D0AF65C7A6}"/>
          </ac:spMkLst>
        </pc:spChg>
      </pc:sldChg>
      <pc:sldChg chg="addSp delSp modSp mod setBg modClrScheme chgLayout">
        <pc:chgData name="Sampson Abrahams" userId="cc1d688c-588a-4417-8239-25fe8058dfdb" providerId="ADAL" clId="{8A63BCB5-57A4-A041-B939-516126DA255B}" dt="2019-06-04T03:15:08.124" v="42" actId="26606"/>
        <pc:sldMkLst>
          <pc:docMk/>
          <pc:sldMk cId="2226160909" sldId="259"/>
        </pc:sldMkLst>
        <pc:spChg chg="mod">
          <ac:chgData name="Sampson Abrahams" userId="cc1d688c-588a-4417-8239-25fe8058dfdb" providerId="ADAL" clId="{8A63BCB5-57A4-A041-B939-516126DA255B}" dt="2019-06-04T03:15:08.124" v="42" actId="26606"/>
          <ac:spMkLst>
            <pc:docMk/>
            <pc:sldMk cId="2226160909" sldId="259"/>
            <ac:spMk id="2" creationId="{00000000-0000-0000-0000-000000000000}"/>
          </ac:spMkLst>
        </pc:spChg>
        <pc:spChg chg="mod">
          <ac:chgData name="Sampson Abrahams" userId="cc1d688c-588a-4417-8239-25fe8058dfdb" providerId="ADAL" clId="{8A63BCB5-57A4-A041-B939-516126DA255B}" dt="2019-06-04T03:15:08.124" v="42" actId="26606"/>
          <ac:spMkLst>
            <pc:docMk/>
            <pc:sldMk cId="2226160909" sldId="259"/>
            <ac:spMk id="3" creationId="{00000000-0000-0000-0000-000000000000}"/>
          </ac:spMkLst>
        </pc:spChg>
        <pc:spChg chg="mod">
          <ac:chgData name="Sampson Abrahams" userId="cc1d688c-588a-4417-8239-25fe8058dfdb" providerId="ADAL" clId="{8A63BCB5-57A4-A041-B939-516126DA255B}" dt="2019-06-04T03:15:08.124" v="42" actId="26606"/>
          <ac:spMkLst>
            <pc:docMk/>
            <pc:sldMk cId="2226160909" sldId="259"/>
            <ac:spMk id="4" creationId="{00000000-0000-0000-0000-000000000000}"/>
          </ac:spMkLst>
        </pc:spChg>
        <pc:spChg chg="add del">
          <ac:chgData name="Sampson Abrahams" userId="cc1d688c-588a-4417-8239-25fe8058dfdb" providerId="ADAL" clId="{8A63BCB5-57A4-A041-B939-516126DA255B}" dt="2019-06-04T03:15:08.124" v="42" actId="26606"/>
          <ac:spMkLst>
            <pc:docMk/>
            <pc:sldMk cId="2226160909" sldId="259"/>
            <ac:spMk id="5" creationId="{00000000-0000-0000-0000-000000000000}"/>
          </ac:spMkLst>
        </pc:spChg>
        <pc:spChg chg="mod ord">
          <ac:chgData name="Sampson Abrahams" userId="cc1d688c-588a-4417-8239-25fe8058dfdb" providerId="ADAL" clId="{8A63BCB5-57A4-A041-B939-516126DA255B}" dt="2019-06-04T03:15:08.124" v="42" actId="26606"/>
          <ac:spMkLst>
            <pc:docMk/>
            <pc:sldMk cId="2226160909" sldId="259"/>
            <ac:spMk id="7" creationId="{806229ED-D5BE-4237-BDB6-52C904209AA6}"/>
          </ac:spMkLst>
        </pc:spChg>
        <pc:spChg chg="add mod">
          <ac:chgData name="Sampson Abrahams" userId="cc1d688c-588a-4417-8239-25fe8058dfdb" providerId="ADAL" clId="{8A63BCB5-57A4-A041-B939-516126DA255B}" dt="2019-06-04T03:15:08.124" v="42" actId="26606"/>
          <ac:spMkLst>
            <pc:docMk/>
            <pc:sldMk cId="2226160909" sldId="259"/>
            <ac:spMk id="9" creationId="{8188EC9D-2C53-48C9-AF8A-A69CA3509A24}"/>
          </ac:spMkLst>
        </pc:spChg>
        <pc:spChg chg="add del mod">
          <ac:chgData name="Sampson Abrahams" userId="cc1d688c-588a-4417-8239-25fe8058dfdb" providerId="ADAL" clId="{8A63BCB5-57A4-A041-B939-516126DA255B}" dt="2019-06-04T03:14:31.603" v="39" actId="26606"/>
          <ac:spMkLst>
            <pc:docMk/>
            <pc:sldMk cId="2226160909" sldId="259"/>
            <ac:spMk id="12" creationId="{5CC958AB-084F-4E04-A527-A5D793477FE9}"/>
          </ac:spMkLst>
        </pc:spChg>
      </pc:sldChg>
      <pc:sldChg chg="addSp delSp modSp mod setBg modClrScheme chgLayout">
        <pc:chgData name="Sampson Abrahams" userId="cc1d688c-588a-4417-8239-25fe8058dfdb" providerId="ADAL" clId="{8A63BCB5-57A4-A041-B939-516126DA255B}" dt="2019-06-04T03:14:44.298" v="41" actId="26606"/>
        <pc:sldMkLst>
          <pc:docMk/>
          <pc:sldMk cId="830407880" sldId="260"/>
        </pc:sldMkLst>
        <pc:spChg chg="mod">
          <ac:chgData name="Sampson Abrahams" userId="cc1d688c-588a-4417-8239-25fe8058dfdb" providerId="ADAL" clId="{8A63BCB5-57A4-A041-B939-516126DA255B}" dt="2019-06-04T03:14:44.298" v="41" actId="26606"/>
          <ac:spMkLst>
            <pc:docMk/>
            <pc:sldMk cId="830407880" sldId="260"/>
            <ac:spMk id="2" creationId="{00000000-0000-0000-0000-000000000000}"/>
          </ac:spMkLst>
        </pc:spChg>
        <pc:spChg chg="mod">
          <ac:chgData name="Sampson Abrahams" userId="cc1d688c-588a-4417-8239-25fe8058dfdb" providerId="ADAL" clId="{8A63BCB5-57A4-A041-B939-516126DA255B}" dt="2019-06-04T03:14:44.298" v="41" actId="26606"/>
          <ac:spMkLst>
            <pc:docMk/>
            <pc:sldMk cId="830407880" sldId="260"/>
            <ac:spMk id="3" creationId="{00000000-0000-0000-0000-000000000000}"/>
          </ac:spMkLst>
        </pc:spChg>
        <pc:spChg chg="mod">
          <ac:chgData name="Sampson Abrahams" userId="cc1d688c-588a-4417-8239-25fe8058dfdb" providerId="ADAL" clId="{8A63BCB5-57A4-A041-B939-516126DA255B}" dt="2019-06-04T03:14:44.298" v="41" actId="26606"/>
          <ac:spMkLst>
            <pc:docMk/>
            <pc:sldMk cId="830407880" sldId="260"/>
            <ac:spMk id="4" creationId="{00000000-0000-0000-0000-000000000000}"/>
          </ac:spMkLst>
        </pc:spChg>
        <pc:spChg chg="del">
          <ac:chgData name="Sampson Abrahams" userId="cc1d688c-588a-4417-8239-25fe8058dfdb" providerId="ADAL" clId="{8A63BCB5-57A4-A041-B939-516126DA255B}" dt="2019-06-04T03:14:44.298" v="41" actId="26606"/>
          <ac:spMkLst>
            <pc:docMk/>
            <pc:sldMk cId="830407880" sldId="260"/>
            <ac:spMk id="5" creationId="{00000000-0000-0000-0000-000000000000}"/>
          </ac:spMkLst>
        </pc:spChg>
        <pc:spChg chg="add del mod">
          <ac:chgData name="Sampson Abrahams" userId="cc1d688c-588a-4417-8239-25fe8058dfdb" providerId="ADAL" clId="{8A63BCB5-57A4-A041-B939-516126DA255B}" dt="2019-06-04T03:13:46.785" v="35" actId="767"/>
          <ac:spMkLst>
            <pc:docMk/>
            <pc:sldMk cId="830407880" sldId="260"/>
            <ac:spMk id="6" creationId="{A560FCD0-A90F-9A45-AFE8-7EA5E3127BAB}"/>
          </ac:spMkLst>
        </pc:spChg>
        <pc:spChg chg="add mod ord">
          <ac:chgData name="Sampson Abrahams" userId="cc1d688c-588a-4417-8239-25fe8058dfdb" providerId="ADAL" clId="{8A63BCB5-57A4-A041-B939-516126DA255B}" dt="2019-06-04T03:14:44.298" v="41" actId="26606"/>
          <ac:spMkLst>
            <pc:docMk/>
            <pc:sldMk cId="830407880" sldId="260"/>
            <ac:spMk id="7" creationId="{2C784E43-C84D-D842-BF68-6C450243F030}"/>
          </ac:spMkLst>
        </pc:spChg>
        <pc:spChg chg="add mod">
          <ac:chgData name="Sampson Abrahams" userId="cc1d688c-588a-4417-8239-25fe8058dfdb" providerId="ADAL" clId="{8A63BCB5-57A4-A041-B939-516126DA255B}" dt="2019-06-04T03:14:44.298" v="41" actId="26606"/>
          <ac:spMkLst>
            <pc:docMk/>
            <pc:sldMk cId="830407880" sldId="260"/>
            <ac:spMk id="12" creationId="{6747076A-9743-4608-9BCB-C1C86D14A93A}"/>
          </ac:spMkLst>
        </pc:spChg>
      </pc:sldChg>
      <pc:sldChg chg="addSp delSp modSp mod setBg modClrScheme chgLayout">
        <pc:chgData name="Sampson Abrahams" userId="cc1d688c-588a-4417-8239-25fe8058dfdb" providerId="ADAL" clId="{8A63BCB5-57A4-A041-B939-516126DA255B}" dt="2019-06-04T03:15:42.343" v="48" actId="12"/>
        <pc:sldMkLst>
          <pc:docMk/>
          <pc:sldMk cId="374164396" sldId="261"/>
        </pc:sldMkLst>
        <pc:spChg chg="mod">
          <ac:chgData name="Sampson Abrahams" userId="cc1d688c-588a-4417-8239-25fe8058dfdb" providerId="ADAL" clId="{8A63BCB5-57A4-A041-B939-516126DA255B}" dt="2019-06-04T03:15:32.401" v="45" actId="26606"/>
          <ac:spMkLst>
            <pc:docMk/>
            <pc:sldMk cId="374164396" sldId="261"/>
            <ac:spMk id="2" creationId="{00000000-0000-0000-0000-000000000000}"/>
          </ac:spMkLst>
        </pc:spChg>
        <pc:spChg chg="mod">
          <ac:chgData name="Sampson Abrahams" userId="cc1d688c-588a-4417-8239-25fe8058dfdb" providerId="ADAL" clId="{8A63BCB5-57A4-A041-B939-516126DA255B}" dt="2019-06-04T03:15:32.401" v="45" actId="26606"/>
          <ac:spMkLst>
            <pc:docMk/>
            <pc:sldMk cId="374164396" sldId="261"/>
            <ac:spMk id="3" creationId="{00000000-0000-0000-0000-000000000000}"/>
          </ac:spMkLst>
        </pc:spChg>
        <pc:spChg chg="mod">
          <ac:chgData name="Sampson Abrahams" userId="cc1d688c-588a-4417-8239-25fe8058dfdb" providerId="ADAL" clId="{8A63BCB5-57A4-A041-B939-516126DA255B}" dt="2019-06-04T03:15:32.401" v="45" actId="26606"/>
          <ac:spMkLst>
            <pc:docMk/>
            <pc:sldMk cId="374164396" sldId="261"/>
            <ac:spMk id="4" creationId="{00000000-0000-0000-0000-000000000000}"/>
          </ac:spMkLst>
        </pc:spChg>
        <pc:spChg chg="del">
          <ac:chgData name="Sampson Abrahams" userId="cc1d688c-588a-4417-8239-25fe8058dfdb" providerId="ADAL" clId="{8A63BCB5-57A4-A041-B939-516126DA255B}" dt="2019-06-04T03:15:32.401" v="45" actId="26606"/>
          <ac:spMkLst>
            <pc:docMk/>
            <pc:sldMk cId="374164396" sldId="261"/>
            <ac:spMk id="5" creationId="{00000000-0000-0000-0000-000000000000}"/>
          </ac:spMkLst>
        </pc:spChg>
        <pc:spChg chg="add mod ord">
          <ac:chgData name="Sampson Abrahams" userId="cc1d688c-588a-4417-8239-25fe8058dfdb" providerId="ADAL" clId="{8A63BCB5-57A4-A041-B939-516126DA255B}" dt="2019-06-04T03:15:42.343" v="48" actId="12"/>
          <ac:spMkLst>
            <pc:docMk/>
            <pc:sldMk cId="374164396" sldId="261"/>
            <ac:spMk id="6" creationId="{458787ED-78BB-C842-BDE3-9DD8893A0EFA}"/>
          </ac:spMkLst>
        </pc:spChg>
        <pc:spChg chg="add mod">
          <ac:chgData name="Sampson Abrahams" userId="cc1d688c-588a-4417-8239-25fe8058dfdb" providerId="ADAL" clId="{8A63BCB5-57A4-A041-B939-516126DA255B}" dt="2019-06-04T03:15:32.401" v="45" actId="26606"/>
          <ac:spMkLst>
            <pc:docMk/>
            <pc:sldMk cId="374164396" sldId="261"/>
            <ac:spMk id="11" creationId="{47037839-61BB-48B4-81A7-77E453A2CD53}"/>
          </ac:spMkLst>
        </pc:spChg>
      </pc:sldChg>
      <pc:sldChg chg="addSp delSp modSp mod setBg modClrScheme chgLayout">
        <pc:chgData name="Sampson Abrahams" userId="cc1d688c-588a-4417-8239-25fe8058dfdb" providerId="ADAL" clId="{8A63BCB5-57A4-A041-B939-516126DA255B}" dt="2019-06-04T03:16:28.755" v="53" actId="26606"/>
        <pc:sldMkLst>
          <pc:docMk/>
          <pc:sldMk cId="249076005" sldId="262"/>
        </pc:sldMkLst>
        <pc:spChg chg="mod">
          <ac:chgData name="Sampson Abrahams" userId="cc1d688c-588a-4417-8239-25fe8058dfdb" providerId="ADAL" clId="{8A63BCB5-57A4-A041-B939-516126DA255B}" dt="2019-06-04T03:16:28.755" v="53" actId="26606"/>
          <ac:spMkLst>
            <pc:docMk/>
            <pc:sldMk cId="249076005" sldId="262"/>
            <ac:spMk id="2" creationId="{00000000-0000-0000-0000-000000000000}"/>
          </ac:spMkLst>
        </pc:spChg>
        <pc:spChg chg="mod">
          <ac:chgData name="Sampson Abrahams" userId="cc1d688c-588a-4417-8239-25fe8058dfdb" providerId="ADAL" clId="{8A63BCB5-57A4-A041-B939-516126DA255B}" dt="2019-06-04T03:16:28.755" v="53" actId="26606"/>
          <ac:spMkLst>
            <pc:docMk/>
            <pc:sldMk cId="249076005" sldId="262"/>
            <ac:spMk id="3" creationId="{00000000-0000-0000-0000-000000000000}"/>
          </ac:spMkLst>
        </pc:spChg>
        <pc:spChg chg="mod">
          <ac:chgData name="Sampson Abrahams" userId="cc1d688c-588a-4417-8239-25fe8058dfdb" providerId="ADAL" clId="{8A63BCB5-57A4-A041-B939-516126DA255B}" dt="2019-06-04T03:16:28.755" v="53" actId="26606"/>
          <ac:spMkLst>
            <pc:docMk/>
            <pc:sldMk cId="249076005" sldId="262"/>
            <ac:spMk id="4" creationId="{00000000-0000-0000-0000-000000000000}"/>
          </ac:spMkLst>
        </pc:spChg>
        <pc:spChg chg="del">
          <ac:chgData name="Sampson Abrahams" userId="cc1d688c-588a-4417-8239-25fe8058dfdb" providerId="ADAL" clId="{8A63BCB5-57A4-A041-B939-516126DA255B}" dt="2019-06-04T03:16:28.755" v="53" actId="26606"/>
          <ac:spMkLst>
            <pc:docMk/>
            <pc:sldMk cId="249076005" sldId="262"/>
            <ac:spMk id="5" creationId="{00000000-0000-0000-0000-000000000000}"/>
          </ac:spMkLst>
        </pc:spChg>
        <pc:spChg chg="add mod ord">
          <ac:chgData name="Sampson Abrahams" userId="cc1d688c-588a-4417-8239-25fe8058dfdb" providerId="ADAL" clId="{8A63BCB5-57A4-A041-B939-516126DA255B}" dt="2019-06-04T03:16:28.755" v="53" actId="26606"/>
          <ac:spMkLst>
            <pc:docMk/>
            <pc:sldMk cId="249076005" sldId="262"/>
            <ac:spMk id="6" creationId="{6C598235-7528-DB47-B46E-947165F54926}"/>
          </ac:spMkLst>
        </pc:spChg>
        <pc:spChg chg="add mod">
          <ac:chgData name="Sampson Abrahams" userId="cc1d688c-588a-4417-8239-25fe8058dfdb" providerId="ADAL" clId="{8A63BCB5-57A4-A041-B939-516126DA255B}" dt="2019-06-04T03:16:28.755" v="53" actId="26606"/>
          <ac:spMkLst>
            <pc:docMk/>
            <pc:sldMk cId="249076005" sldId="262"/>
            <ac:spMk id="11" creationId="{26A4E456-4037-4554-8D8F-5723E1A967B2}"/>
          </ac:spMkLst>
        </pc:spChg>
      </pc:sldChg>
      <pc:sldChg chg="addSp delSp modSp mod setBg modClrScheme chgLayout">
        <pc:chgData name="Sampson Abrahams" userId="cc1d688c-588a-4417-8239-25fe8058dfdb" providerId="ADAL" clId="{8A63BCB5-57A4-A041-B939-516126DA255B}" dt="2019-06-04T03:17:22.158" v="61" actId="26606"/>
        <pc:sldMkLst>
          <pc:docMk/>
          <pc:sldMk cId="1145965259" sldId="263"/>
        </pc:sldMkLst>
        <pc:spChg chg="mod">
          <ac:chgData name="Sampson Abrahams" userId="cc1d688c-588a-4417-8239-25fe8058dfdb" providerId="ADAL" clId="{8A63BCB5-57A4-A041-B939-516126DA255B}" dt="2019-06-04T03:17:22.158" v="61" actId="26606"/>
          <ac:spMkLst>
            <pc:docMk/>
            <pc:sldMk cId="1145965259" sldId="263"/>
            <ac:spMk id="2" creationId="{00000000-0000-0000-0000-000000000000}"/>
          </ac:spMkLst>
        </pc:spChg>
        <pc:spChg chg="mod">
          <ac:chgData name="Sampson Abrahams" userId="cc1d688c-588a-4417-8239-25fe8058dfdb" providerId="ADAL" clId="{8A63BCB5-57A4-A041-B939-516126DA255B}" dt="2019-06-04T03:17:22.158" v="61" actId="26606"/>
          <ac:spMkLst>
            <pc:docMk/>
            <pc:sldMk cId="1145965259" sldId="263"/>
            <ac:spMk id="3" creationId="{00000000-0000-0000-0000-000000000000}"/>
          </ac:spMkLst>
        </pc:spChg>
        <pc:spChg chg="mod">
          <ac:chgData name="Sampson Abrahams" userId="cc1d688c-588a-4417-8239-25fe8058dfdb" providerId="ADAL" clId="{8A63BCB5-57A4-A041-B939-516126DA255B}" dt="2019-06-04T03:17:22.158" v="61" actId="26606"/>
          <ac:spMkLst>
            <pc:docMk/>
            <pc:sldMk cId="1145965259" sldId="263"/>
            <ac:spMk id="4" creationId="{00000000-0000-0000-0000-000000000000}"/>
          </ac:spMkLst>
        </pc:spChg>
        <pc:spChg chg="del">
          <ac:chgData name="Sampson Abrahams" userId="cc1d688c-588a-4417-8239-25fe8058dfdb" providerId="ADAL" clId="{8A63BCB5-57A4-A041-B939-516126DA255B}" dt="2019-06-04T03:17:22.158" v="61" actId="26606"/>
          <ac:spMkLst>
            <pc:docMk/>
            <pc:sldMk cId="1145965259" sldId="263"/>
            <ac:spMk id="5" creationId="{00000000-0000-0000-0000-000000000000}"/>
          </ac:spMkLst>
        </pc:spChg>
        <pc:spChg chg="add mod ord">
          <ac:chgData name="Sampson Abrahams" userId="cc1d688c-588a-4417-8239-25fe8058dfdb" providerId="ADAL" clId="{8A63BCB5-57A4-A041-B939-516126DA255B}" dt="2019-06-04T03:17:22.158" v="61" actId="26606"/>
          <ac:spMkLst>
            <pc:docMk/>
            <pc:sldMk cId="1145965259" sldId="263"/>
            <ac:spMk id="6" creationId="{7F19825E-38B5-6246-B3C7-2D2197D3D515}"/>
          </ac:spMkLst>
        </pc:spChg>
        <pc:spChg chg="add mod">
          <ac:chgData name="Sampson Abrahams" userId="cc1d688c-588a-4417-8239-25fe8058dfdb" providerId="ADAL" clId="{8A63BCB5-57A4-A041-B939-516126DA255B}" dt="2019-06-04T03:17:22.158" v="61" actId="26606"/>
          <ac:spMkLst>
            <pc:docMk/>
            <pc:sldMk cId="1145965259" sldId="263"/>
            <ac:spMk id="11" creationId="{0881F43B-0D43-4506-A0E0-D671B19C1F94}"/>
          </ac:spMkLst>
        </pc:spChg>
      </pc:sldChg>
      <pc:sldChg chg="addSp delSp modSp mod setBg modClrScheme chgLayout">
        <pc:chgData name="Sampson Abrahams" userId="cc1d688c-588a-4417-8239-25fe8058dfdb" providerId="ADAL" clId="{8A63BCB5-57A4-A041-B939-516126DA255B}" dt="2019-06-04T03:17:01.676" v="57" actId="20577"/>
        <pc:sldMkLst>
          <pc:docMk/>
          <pc:sldMk cId="3092495496" sldId="264"/>
        </pc:sldMkLst>
        <pc:spChg chg="mod">
          <ac:chgData name="Sampson Abrahams" userId="cc1d688c-588a-4417-8239-25fe8058dfdb" providerId="ADAL" clId="{8A63BCB5-57A4-A041-B939-516126DA255B}" dt="2019-06-04T03:16:57.909" v="56" actId="26606"/>
          <ac:spMkLst>
            <pc:docMk/>
            <pc:sldMk cId="3092495496" sldId="264"/>
            <ac:spMk id="2" creationId="{00000000-0000-0000-0000-000000000000}"/>
          </ac:spMkLst>
        </pc:spChg>
        <pc:spChg chg="mod">
          <ac:chgData name="Sampson Abrahams" userId="cc1d688c-588a-4417-8239-25fe8058dfdb" providerId="ADAL" clId="{8A63BCB5-57A4-A041-B939-516126DA255B}" dt="2019-06-04T03:16:57.909" v="56" actId="26606"/>
          <ac:spMkLst>
            <pc:docMk/>
            <pc:sldMk cId="3092495496" sldId="264"/>
            <ac:spMk id="3" creationId="{00000000-0000-0000-0000-000000000000}"/>
          </ac:spMkLst>
        </pc:spChg>
        <pc:spChg chg="mod">
          <ac:chgData name="Sampson Abrahams" userId="cc1d688c-588a-4417-8239-25fe8058dfdb" providerId="ADAL" clId="{8A63BCB5-57A4-A041-B939-516126DA255B}" dt="2019-06-04T03:16:57.909" v="56" actId="26606"/>
          <ac:spMkLst>
            <pc:docMk/>
            <pc:sldMk cId="3092495496" sldId="264"/>
            <ac:spMk id="4" creationId="{00000000-0000-0000-0000-000000000000}"/>
          </ac:spMkLst>
        </pc:spChg>
        <pc:spChg chg="del">
          <ac:chgData name="Sampson Abrahams" userId="cc1d688c-588a-4417-8239-25fe8058dfdb" providerId="ADAL" clId="{8A63BCB5-57A4-A041-B939-516126DA255B}" dt="2019-06-04T03:16:57.909" v="56" actId="26606"/>
          <ac:spMkLst>
            <pc:docMk/>
            <pc:sldMk cId="3092495496" sldId="264"/>
            <ac:spMk id="5" creationId="{00000000-0000-0000-0000-000000000000}"/>
          </ac:spMkLst>
        </pc:spChg>
        <pc:spChg chg="add mod ord">
          <ac:chgData name="Sampson Abrahams" userId="cc1d688c-588a-4417-8239-25fe8058dfdb" providerId="ADAL" clId="{8A63BCB5-57A4-A041-B939-516126DA255B}" dt="2019-06-04T03:17:01.676" v="57" actId="20577"/>
          <ac:spMkLst>
            <pc:docMk/>
            <pc:sldMk cId="3092495496" sldId="264"/>
            <ac:spMk id="6" creationId="{60E6372A-AC0B-7944-82C9-0597476FB5FA}"/>
          </ac:spMkLst>
        </pc:spChg>
        <pc:spChg chg="add mod">
          <ac:chgData name="Sampson Abrahams" userId="cc1d688c-588a-4417-8239-25fe8058dfdb" providerId="ADAL" clId="{8A63BCB5-57A4-A041-B939-516126DA255B}" dt="2019-06-04T03:16:57.909" v="56" actId="26606"/>
          <ac:spMkLst>
            <pc:docMk/>
            <pc:sldMk cId="3092495496" sldId="264"/>
            <ac:spMk id="11" creationId="{3D85E70E-A876-4CE5-874E-F6AB8CE2B1F3}"/>
          </ac:spMkLst>
        </pc:spChg>
      </pc:sldChg>
      <pc:sldChg chg="addSp delSp modSp mod setBg modClrScheme chgLayout">
        <pc:chgData name="Sampson Abrahams" userId="cc1d688c-588a-4417-8239-25fe8058dfdb" providerId="ADAL" clId="{8A63BCB5-57A4-A041-B939-516126DA255B}" dt="2019-06-04T03:17:47.667" v="65" actId="26606"/>
        <pc:sldMkLst>
          <pc:docMk/>
          <pc:sldMk cId="2545147960" sldId="265"/>
        </pc:sldMkLst>
        <pc:spChg chg="mod">
          <ac:chgData name="Sampson Abrahams" userId="cc1d688c-588a-4417-8239-25fe8058dfdb" providerId="ADAL" clId="{8A63BCB5-57A4-A041-B939-516126DA255B}" dt="2019-06-04T03:17:47.667" v="65" actId="26606"/>
          <ac:spMkLst>
            <pc:docMk/>
            <pc:sldMk cId="2545147960" sldId="265"/>
            <ac:spMk id="2" creationId="{00000000-0000-0000-0000-000000000000}"/>
          </ac:spMkLst>
        </pc:spChg>
        <pc:spChg chg="mod">
          <ac:chgData name="Sampson Abrahams" userId="cc1d688c-588a-4417-8239-25fe8058dfdb" providerId="ADAL" clId="{8A63BCB5-57A4-A041-B939-516126DA255B}" dt="2019-06-04T03:17:47.667" v="65" actId="26606"/>
          <ac:spMkLst>
            <pc:docMk/>
            <pc:sldMk cId="2545147960" sldId="265"/>
            <ac:spMk id="3" creationId="{00000000-0000-0000-0000-000000000000}"/>
          </ac:spMkLst>
        </pc:spChg>
        <pc:spChg chg="mod">
          <ac:chgData name="Sampson Abrahams" userId="cc1d688c-588a-4417-8239-25fe8058dfdb" providerId="ADAL" clId="{8A63BCB5-57A4-A041-B939-516126DA255B}" dt="2019-06-04T03:17:47.667" v="65" actId="26606"/>
          <ac:spMkLst>
            <pc:docMk/>
            <pc:sldMk cId="2545147960" sldId="265"/>
            <ac:spMk id="4" creationId="{00000000-0000-0000-0000-000000000000}"/>
          </ac:spMkLst>
        </pc:spChg>
        <pc:spChg chg="del">
          <ac:chgData name="Sampson Abrahams" userId="cc1d688c-588a-4417-8239-25fe8058dfdb" providerId="ADAL" clId="{8A63BCB5-57A4-A041-B939-516126DA255B}" dt="2019-06-04T03:17:47.667" v="65" actId="26606"/>
          <ac:spMkLst>
            <pc:docMk/>
            <pc:sldMk cId="2545147960" sldId="265"/>
            <ac:spMk id="5" creationId="{00000000-0000-0000-0000-000000000000}"/>
          </ac:spMkLst>
        </pc:spChg>
        <pc:spChg chg="add mod ord">
          <ac:chgData name="Sampson Abrahams" userId="cc1d688c-588a-4417-8239-25fe8058dfdb" providerId="ADAL" clId="{8A63BCB5-57A4-A041-B939-516126DA255B}" dt="2019-06-04T03:17:47.667" v="65" actId="26606"/>
          <ac:spMkLst>
            <pc:docMk/>
            <pc:sldMk cId="2545147960" sldId="265"/>
            <ac:spMk id="6" creationId="{FBAB3760-ABE0-5F49-89E9-C51E6FB0E088}"/>
          </ac:spMkLst>
        </pc:spChg>
        <pc:spChg chg="add mod">
          <ac:chgData name="Sampson Abrahams" userId="cc1d688c-588a-4417-8239-25fe8058dfdb" providerId="ADAL" clId="{8A63BCB5-57A4-A041-B939-516126DA255B}" dt="2019-06-04T03:17:47.667" v="65" actId="26606"/>
          <ac:spMkLst>
            <pc:docMk/>
            <pc:sldMk cId="2545147960" sldId="265"/>
            <ac:spMk id="11" creationId="{487BFCC6-05EE-4052-895B-5ADC46DACFF7}"/>
          </ac:spMkLst>
        </pc:spChg>
      </pc:sldChg>
      <pc:sldChg chg="addSp delSp modSp mod setBg modClrScheme chgLayout">
        <pc:chgData name="Sampson Abrahams" userId="cc1d688c-588a-4417-8239-25fe8058dfdb" providerId="ADAL" clId="{8A63BCB5-57A4-A041-B939-516126DA255B}" dt="2019-06-04T03:56:30.368" v="214" actId="20577"/>
        <pc:sldMkLst>
          <pc:docMk/>
          <pc:sldMk cId="2590791432" sldId="266"/>
        </pc:sldMkLst>
        <pc:spChg chg="mod">
          <ac:chgData name="Sampson Abrahams" userId="cc1d688c-588a-4417-8239-25fe8058dfdb" providerId="ADAL" clId="{8A63BCB5-57A4-A041-B939-516126DA255B}" dt="2019-06-04T03:53:07.881" v="137" actId="26606"/>
          <ac:spMkLst>
            <pc:docMk/>
            <pc:sldMk cId="2590791432" sldId="266"/>
            <ac:spMk id="2" creationId="{00000000-0000-0000-0000-000000000000}"/>
          </ac:spMkLst>
        </pc:spChg>
        <pc:spChg chg="mod">
          <ac:chgData name="Sampson Abrahams" userId="cc1d688c-588a-4417-8239-25fe8058dfdb" providerId="ADAL" clId="{8A63BCB5-57A4-A041-B939-516126DA255B}" dt="2019-06-04T03:53:07.881" v="137" actId="26606"/>
          <ac:spMkLst>
            <pc:docMk/>
            <pc:sldMk cId="2590791432" sldId="266"/>
            <ac:spMk id="3" creationId="{00000000-0000-0000-0000-000000000000}"/>
          </ac:spMkLst>
        </pc:spChg>
        <pc:spChg chg="mod">
          <ac:chgData name="Sampson Abrahams" userId="cc1d688c-588a-4417-8239-25fe8058dfdb" providerId="ADAL" clId="{8A63BCB5-57A4-A041-B939-516126DA255B}" dt="2019-06-04T03:53:07.881" v="137" actId="26606"/>
          <ac:spMkLst>
            <pc:docMk/>
            <pc:sldMk cId="2590791432" sldId="266"/>
            <ac:spMk id="4" creationId="{00000000-0000-0000-0000-000000000000}"/>
          </ac:spMkLst>
        </pc:spChg>
        <pc:spChg chg="del">
          <ac:chgData name="Sampson Abrahams" userId="cc1d688c-588a-4417-8239-25fe8058dfdb" providerId="ADAL" clId="{8A63BCB5-57A4-A041-B939-516126DA255B}" dt="2019-06-04T03:53:07.881" v="137" actId="26606"/>
          <ac:spMkLst>
            <pc:docMk/>
            <pc:sldMk cId="2590791432" sldId="266"/>
            <ac:spMk id="5" creationId="{00000000-0000-0000-0000-000000000000}"/>
          </ac:spMkLst>
        </pc:spChg>
        <pc:spChg chg="add del mod ord">
          <ac:chgData name="Sampson Abrahams" userId="cc1d688c-588a-4417-8239-25fe8058dfdb" providerId="ADAL" clId="{8A63BCB5-57A4-A041-B939-516126DA255B}" dt="2019-06-04T03:55:27.058" v="202" actId="478"/>
          <ac:spMkLst>
            <pc:docMk/>
            <pc:sldMk cId="2590791432" sldId="266"/>
            <ac:spMk id="6" creationId="{622FBC93-4471-874E-B8C3-C69E719715BC}"/>
          </ac:spMkLst>
        </pc:spChg>
        <pc:spChg chg="add mod">
          <ac:chgData name="Sampson Abrahams" userId="cc1d688c-588a-4417-8239-25fe8058dfdb" providerId="ADAL" clId="{8A63BCB5-57A4-A041-B939-516126DA255B}" dt="2019-06-04T03:56:30.368" v="214" actId="20577"/>
          <ac:spMkLst>
            <pc:docMk/>
            <pc:sldMk cId="2590791432" sldId="266"/>
            <ac:spMk id="8" creationId="{72361A48-B5C0-3C4D-A723-AB36262E9E3E}"/>
          </ac:spMkLst>
        </pc:spChg>
        <pc:spChg chg="add mod">
          <ac:chgData name="Sampson Abrahams" userId="cc1d688c-588a-4417-8239-25fe8058dfdb" providerId="ADAL" clId="{8A63BCB5-57A4-A041-B939-516126DA255B}" dt="2019-06-04T03:53:07.881" v="137" actId="26606"/>
          <ac:spMkLst>
            <pc:docMk/>
            <pc:sldMk cId="2590791432" sldId="266"/>
            <ac:spMk id="11" creationId="{758DD97C-AB75-4812-B542-79E89698C15F}"/>
          </ac:spMkLst>
        </pc:spChg>
      </pc:sldChg>
      <pc:sldChg chg="addSp delSp modSp mod setBg modClrScheme chgLayout">
        <pc:chgData name="Sampson Abrahams" userId="cc1d688c-588a-4417-8239-25fe8058dfdb" providerId="ADAL" clId="{8A63BCB5-57A4-A041-B939-516126DA255B}" dt="2019-06-04T03:55:08.082" v="201" actId="20577"/>
        <pc:sldMkLst>
          <pc:docMk/>
          <pc:sldMk cId="2775687931" sldId="267"/>
        </pc:sldMkLst>
        <pc:spChg chg="mod">
          <ac:chgData name="Sampson Abrahams" userId="cc1d688c-588a-4417-8239-25fe8058dfdb" providerId="ADAL" clId="{8A63BCB5-57A4-A041-B939-516126DA255B}" dt="2019-06-04T03:53:43.602" v="147" actId="26606"/>
          <ac:spMkLst>
            <pc:docMk/>
            <pc:sldMk cId="2775687931" sldId="267"/>
            <ac:spMk id="2" creationId="{00000000-0000-0000-0000-000000000000}"/>
          </ac:spMkLst>
        </pc:spChg>
        <pc:spChg chg="mod">
          <ac:chgData name="Sampson Abrahams" userId="cc1d688c-588a-4417-8239-25fe8058dfdb" providerId="ADAL" clId="{8A63BCB5-57A4-A041-B939-516126DA255B}" dt="2019-06-04T03:53:43.602" v="147" actId="26606"/>
          <ac:spMkLst>
            <pc:docMk/>
            <pc:sldMk cId="2775687931" sldId="267"/>
            <ac:spMk id="3" creationId="{00000000-0000-0000-0000-000000000000}"/>
          </ac:spMkLst>
        </pc:spChg>
        <pc:spChg chg="mod">
          <ac:chgData name="Sampson Abrahams" userId="cc1d688c-588a-4417-8239-25fe8058dfdb" providerId="ADAL" clId="{8A63BCB5-57A4-A041-B939-516126DA255B}" dt="2019-06-04T03:53:43.602" v="147" actId="26606"/>
          <ac:spMkLst>
            <pc:docMk/>
            <pc:sldMk cId="2775687931" sldId="267"/>
            <ac:spMk id="4" creationId="{00000000-0000-0000-0000-000000000000}"/>
          </ac:spMkLst>
        </pc:spChg>
        <pc:spChg chg="del">
          <ac:chgData name="Sampson Abrahams" userId="cc1d688c-588a-4417-8239-25fe8058dfdb" providerId="ADAL" clId="{8A63BCB5-57A4-A041-B939-516126DA255B}" dt="2019-06-04T03:53:43.602" v="147" actId="26606"/>
          <ac:spMkLst>
            <pc:docMk/>
            <pc:sldMk cId="2775687931" sldId="267"/>
            <ac:spMk id="5" creationId="{00000000-0000-0000-0000-000000000000}"/>
          </ac:spMkLst>
        </pc:spChg>
        <pc:spChg chg="add mod">
          <ac:chgData name="Sampson Abrahams" userId="cc1d688c-588a-4417-8239-25fe8058dfdb" providerId="ADAL" clId="{8A63BCB5-57A4-A041-B939-516126DA255B}" dt="2019-06-04T03:55:08.082" v="201" actId="20577"/>
          <ac:spMkLst>
            <pc:docMk/>
            <pc:sldMk cId="2775687931" sldId="267"/>
            <ac:spMk id="10" creationId="{3324B254-9DE7-48EC-80C8-16321BB9E423}"/>
          </ac:spMkLst>
        </pc:spChg>
        <pc:spChg chg="add mod">
          <ac:chgData name="Sampson Abrahams" userId="cc1d688c-588a-4417-8239-25fe8058dfdb" providerId="ADAL" clId="{8A63BCB5-57A4-A041-B939-516126DA255B}" dt="2019-06-04T03:53:43.602" v="147" actId="26606"/>
          <ac:spMkLst>
            <pc:docMk/>
            <pc:sldMk cId="2775687931" sldId="267"/>
            <ac:spMk id="12" creationId="{C6E0D863-EA88-4068-A571-A0E82FF79517}"/>
          </ac:spMkLst>
        </pc:spChg>
      </pc:sldChg>
      <pc:sldChg chg="addSp delSp modSp mod setBg modClrScheme chgLayout">
        <pc:chgData name="Sampson Abrahams" userId="cc1d688c-588a-4417-8239-25fe8058dfdb" providerId="ADAL" clId="{8A63BCB5-57A4-A041-B939-516126DA255B}" dt="2019-06-04T03:50:43.166" v="98" actId="26606"/>
        <pc:sldMkLst>
          <pc:docMk/>
          <pc:sldMk cId="3524334684" sldId="268"/>
        </pc:sldMkLst>
        <pc:spChg chg="mod">
          <ac:chgData name="Sampson Abrahams" userId="cc1d688c-588a-4417-8239-25fe8058dfdb" providerId="ADAL" clId="{8A63BCB5-57A4-A041-B939-516126DA255B}" dt="2019-06-04T03:50:43.166" v="98" actId="26606"/>
          <ac:spMkLst>
            <pc:docMk/>
            <pc:sldMk cId="3524334684" sldId="268"/>
            <ac:spMk id="2" creationId="{00000000-0000-0000-0000-000000000000}"/>
          </ac:spMkLst>
        </pc:spChg>
        <pc:spChg chg="mod">
          <ac:chgData name="Sampson Abrahams" userId="cc1d688c-588a-4417-8239-25fe8058dfdb" providerId="ADAL" clId="{8A63BCB5-57A4-A041-B939-516126DA255B}" dt="2019-06-04T03:50:43.166" v="98" actId="26606"/>
          <ac:spMkLst>
            <pc:docMk/>
            <pc:sldMk cId="3524334684" sldId="268"/>
            <ac:spMk id="3" creationId="{00000000-0000-0000-0000-000000000000}"/>
          </ac:spMkLst>
        </pc:spChg>
        <pc:spChg chg="mod">
          <ac:chgData name="Sampson Abrahams" userId="cc1d688c-588a-4417-8239-25fe8058dfdb" providerId="ADAL" clId="{8A63BCB5-57A4-A041-B939-516126DA255B}" dt="2019-06-04T03:50:43.166" v="98" actId="26606"/>
          <ac:spMkLst>
            <pc:docMk/>
            <pc:sldMk cId="3524334684" sldId="268"/>
            <ac:spMk id="4" creationId="{00000000-0000-0000-0000-000000000000}"/>
          </ac:spMkLst>
        </pc:spChg>
        <pc:spChg chg="del">
          <ac:chgData name="Sampson Abrahams" userId="cc1d688c-588a-4417-8239-25fe8058dfdb" providerId="ADAL" clId="{8A63BCB5-57A4-A041-B939-516126DA255B}" dt="2019-06-04T03:50:43.166" v="98" actId="26606"/>
          <ac:spMkLst>
            <pc:docMk/>
            <pc:sldMk cId="3524334684" sldId="268"/>
            <ac:spMk id="5" creationId="{00000000-0000-0000-0000-000000000000}"/>
          </ac:spMkLst>
        </pc:spChg>
        <pc:spChg chg="add mod">
          <ac:chgData name="Sampson Abrahams" userId="cc1d688c-588a-4417-8239-25fe8058dfdb" providerId="ADAL" clId="{8A63BCB5-57A4-A041-B939-516126DA255B}" dt="2019-06-04T03:50:43.166" v="98" actId="26606"/>
          <ac:spMkLst>
            <pc:docMk/>
            <pc:sldMk cId="3524334684" sldId="268"/>
            <ac:spMk id="14" creationId="{182FACD5-D6B6-4064-AC6C-B8B06780049B}"/>
          </ac:spMkLst>
        </pc:spChg>
        <pc:picChg chg="add del mod">
          <ac:chgData name="Sampson Abrahams" userId="cc1d688c-588a-4417-8239-25fe8058dfdb" providerId="ADAL" clId="{8A63BCB5-57A4-A041-B939-516126DA255B}" dt="2019-06-04T03:13:19.192" v="29" actId="478"/>
          <ac:picMkLst>
            <pc:docMk/>
            <pc:sldMk cId="3524334684" sldId="268"/>
            <ac:picMk id="7" creationId="{DD64A866-CDFC-1447-AA46-4E03407BAA9E}"/>
          </ac:picMkLst>
        </pc:picChg>
        <pc:picChg chg="add mod ord">
          <ac:chgData name="Sampson Abrahams" userId="cc1d688c-588a-4417-8239-25fe8058dfdb" providerId="ADAL" clId="{8A63BCB5-57A4-A041-B939-516126DA255B}" dt="2019-06-04T03:50:43.166" v="98" actId="26606"/>
          <ac:picMkLst>
            <pc:docMk/>
            <pc:sldMk cId="3524334684" sldId="268"/>
            <ac:picMk id="9" creationId="{3F75B1B1-D594-0144-8982-2FA1F9730F72}"/>
          </ac:picMkLst>
        </pc:picChg>
      </pc:sldChg>
      <pc:sldChg chg="addSp delSp modSp mod setBg modClrScheme chgLayout">
        <pc:chgData name="Sampson Abrahams" userId="cc1d688c-588a-4417-8239-25fe8058dfdb" providerId="ADAL" clId="{8A63BCB5-57A4-A041-B939-516126DA255B}" dt="2019-06-04T03:18:01.344" v="66" actId="26606"/>
        <pc:sldMkLst>
          <pc:docMk/>
          <pc:sldMk cId="212228772" sldId="269"/>
        </pc:sldMkLst>
        <pc:spChg chg="mod">
          <ac:chgData name="Sampson Abrahams" userId="cc1d688c-588a-4417-8239-25fe8058dfdb" providerId="ADAL" clId="{8A63BCB5-57A4-A041-B939-516126DA255B}" dt="2019-06-04T03:18:01.344" v="66" actId="26606"/>
          <ac:spMkLst>
            <pc:docMk/>
            <pc:sldMk cId="212228772" sldId="269"/>
            <ac:spMk id="2" creationId="{8E881E39-79E5-4C12-8988-0226AC5866DB}"/>
          </ac:spMkLst>
        </pc:spChg>
        <pc:spChg chg="mod">
          <ac:chgData name="Sampson Abrahams" userId="cc1d688c-588a-4417-8239-25fe8058dfdb" providerId="ADAL" clId="{8A63BCB5-57A4-A041-B939-516126DA255B}" dt="2019-06-04T03:18:01.344" v="66" actId="26606"/>
          <ac:spMkLst>
            <pc:docMk/>
            <pc:sldMk cId="212228772" sldId="269"/>
            <ac:spMk id="3" creationId="{2B14A2CA-A863-4F6C-860B-14CDFA774CE6}"/>
          </ac:spMkLst>
        </pc:spChg>
        <pc:spChg chg="mod">
          <ac:chgData name="Sampson Abrahams" userId="cc1d688c-588a-4417-8239-25fe8058dfdb" providerId="ADAL" clId="{8A63BCB5-57A4-A041-B939-516126DA255B}" dt="2019-06-04T03:18:01.344" v="66" actId="26606"/>
          <ac:spMkLst>
            <pc:docMk/>
            <pc:sldMk cId="212228772" sldId="269"/>
            <ac:spMk id="4" creationId="{231267E5-3283-424E-96B3-66D08E06156E}"/>
          </ac:spMkLst>
        </pc:spChg>
        <pc:spChg chg="del">
          <ac:chgData name="Sampson Abrahams" userId="cc1d688c-588a-4417-8239-25fe8058dfdb" providerId="ADAL" clId="{8A63BCB5-57A4-A041-B939-516126DA255B}" dt="2019-06-04T03:18:01.344" v="66" actId="26606"/>
          <ac:spMkLst>
            <pc:docMk/>
            <pc:sldMk cId="212228772" sldId="269"/>
            <ac:spMk id="5" creationId="{EF0637B3-89CE-45BE-BA47-CF35FF26FC3B}"/>
          </ac:spMkLst>
        </pc:spChg>
        <pc:spChg chg="mod ord">
          <ac:chgData name="Sampson Abrahams" userId="cc1d688c-588a-4417-8239-25fe8058dfdb" providerId="ADAL" clId="{8A63BCB5-57A4-A041-B939-516126DA255B}" dt="2019-06-04T03:18:01.344" v="66" actId="26606"/>
          <ac:spMkLst>
            <pc:docMk/>
            <pc:sldMk cId="212228772" sldId="269"/>
            <ac:spMk id="6" creationId="{DE5D1C71-18E9-4786-9CBA-4890D7D01076}"/>
          </ac:spMkLst>
        </pc:spChg>
        <pc:spChg chg="add mod">
          <ac:chgData name="Sampson Abrahams" userId="cc1d688c-588a-4417-8239-25fe8058dfdb" providerId="ADAL" clId="{8A63BCB5-57A4-A041-B939-516126DA255B}" dt="2019-06-04T03:18:01.344" v="66" actId="26606"/>
          <ac:spMkLst>
            <pc:docMk/>
            <pc:sldMk cId="212228772" sldId="269"/>
            <ac:spMk id="11" creationId="{156582B4-DC00-4041-B1C7-0BFF2FAB82E6}"/>
          </ac:spMkLst>
        </pc:spChg>
      </pc:sldChg>
      <pc:sldChg chg="addSp delSp modSp add">
        <pc:chgData name="Sampson Abrahams" userId="cc1d688c-588a-4417-8239-25fe8058dfdb" providerId="ADAL" clId="{8A63BCB5-57A4-A041-B939-516126DA255B}" dt="2019-06-04T03:57:18.219" v="219" actId="26606"/>
        <pc:sldMkLst>
          <pc:docMk/>
          <pc:sldMk cId="1129131550" sldId="270"/>
        </pc:sldMkLst>
        <pc:spChg chg="mod">
          <ac:chgData name="Sampson Abrahams" userId="cc1d688c-588a-4417-8239-25fe8058dfdb" providerId="ADAL" clId="{8A63BCB5-57A4-A041-B939-516126DA255B}" dt="2019-06-04T03:52:15.684" v="134" actId="26606"/>
          <ac:spMkLst>
            <pc:docMk/>
            <pc:sldMk cId="1129131550" sldId="270"/>
            <ac:spMk id="2" creationId="{00000000-0000-0000-0000-000000000000}"/>
          </ac:spMkLst>
        </pc:spChg>
        <pc:spChg chg="del">
          <ac:chgData name="Sampson Abrahams" userId="cc1d688c-588a-4417-8239-25fe8058dfdb" providerId="ADAL" clId="{8A63BCB5-57A4-A041-B939-516126DA255B}" dt="2019-06-04T03:52:15.684" v="134" actId="26606"/>
          <ac:spMkLst>
            <pc:docMk/>
            <pc:sldMk cId="1129131550" sldId="270"/>
            <ac:spMk id="14" creationId="{182FACD5-D6B6-4064-AC6C-B8B06780049B}"/>
          </ac:spMkLst>
        </pc:spChg>
        <pc:spChg chg="add del">
          <ac:chgData name="Sampson Abrahams" userId="cc1d688c-588a-4417-8239-25fe8058dfdb" providerId="ADAL" clId="{8A63BCB5-57A4-A041-B939-516126DA255B}" dt="2019-06-04T03:57:18.219" v="219" actId="26606"/>
          <ac:spMkLst>
            <pc:docMk/>
            <pc:sldMk cId="1129131550" sldId="270"/>
            <ac:spMk id="19" creationId="{BE596892-C02D-4ED4-A3AB-7ED330DDD6D8}"/>
          </ac:spMkLst>
        </pc:spChg>
        <pc:spChg chg="add">
          <ac:chgData name="Sampson Abrahams" userId="cc1d688c-588a-4417-8239-25fe8058dfdb" providerId="ADAL" clId="{8A63BCB5-57A4-A041-B939-516126DA255B}" dt="2019-06-04T03:57:18.219" v="219" actId="26606"/>
          <ac:spMkLst>
            <pc:docMk/>
            <pc:sldMk cId="1129131550" sldId="270"/>
            <ac:spMk id="24" creationId="{7A7321B4-2E5D-4256-834A-44143FA6F0F0}"/>
          </ac:spMkLst>
        </pc:spChg>
        <pc:picChg chg="add del mod ord">
          <ac:chgData name="Sampson Abrahams" userId="cc1d688c-588a-4417-8239-25fe8058dfdb" providerId="ADAL" clId="{8A63BCB5-57A4-A041-B939-516126DA255B}" dt="2019-06-04T03:57:04.355" v="215" actId="478"/>
          <ac:picMkLst>
            <pc:docMk/>
            <pc:sldMk cId="1129131550" sldId="270"/>
            <ac:picMk id="6" creationId="{9CA3D598-B39F-0A4C-84DD-1B52BB2F3EFE}"/>
          </ac:picMkLst>
        </pc:picChg>
        <pc:picChg chg="add mod ord">
          <ac:chgData name="Sampson Abrahams" userId="cc1d688c-588a-4417-8239-25fe8058dfdb" providerId="ADAL" clId="{8A63BCB5-57A4-A041-B939-516126DA255B}" dt="2019-06-04T03:57:18.219" v="219" actId="26606"/>
          <ac:picMkLst>
            <pc:docMk/>
            <pc:sldMk cId="1129131550" sldId="270"/>
            <ac:picMk id="8" creationId="{33A0D3D7-7BF5-5F41-B175-B19CABAE62BB}"/>
          </ac:picMkLst>
        </pc:picChg>
        <pc:picChg chg="del">
          <ac:chgData name="Sampson Abrahams" userId="cc1d688c-588a-4417-8239-25fe8058dfdb" providerId="ADAL" clId="{8A63BCB5-57A4-A041-B939-516126DA255B}" dt="2019-06-04T03:50:52.274" v="100" actId="478"/>
          <ac:picMkLst>
            <pc:docMk/>
            <pc:sldMk cId="1129131550" sldId="270"/>
            <ac:picMk id="9" creationId="{3F75B1B1-D594-0144-8982-2FA1F9730F72}"/>
          </ac:picMkLst>
        </pc:picChg>
      </pc:sldChg>
    </pc:docChg>
  </pc:docChgLst>
  <pc:docChgLst>
    <pc:chgData name="Sipxaysana Xayaxang" userId="S::pu7856eg@metrostate.edu::39db90d9-0f41-4741-ae71-00ba45a6a9e4" providerId="AD" clId="Web-{7CF636B3-9873-9311-1F25-5C34E4E7E9AC}"/>
    <pc:docChg chg="addSld modSld">
      <pc:chgData name="Sipxaysana Xayaxang" userId="S::pu7856eg@metrostate.edu::39db90d9-0f41-4741-ae71-00ba45a6a9e4" providerId="AD" clId="Web-{7CF636B3-9873-9311-1F25-5C34E4E7E9AC}" dt="2019-07-02T21:41:59.489" v="70" actId="1076"/>
      <pc:docMkLst>
        <pc:docMk/>
      </pc:docMkLst>
      <pc:sldChg chg="modSp">
        <pc:chgData name="Sipxaysana Xayaxang" userId="S::pu7856eg@metrostate.edu::39db90d9-0f41-4741-ae71-00ba45a6a9e4" providerId="AD" clId="Web-{7CF636B3-9873-9311-1F25-5C34E4E7E9AC}" dt="2019-07-02T21:41:59.489" v="70" actId="1076"/>
        <pc:sldMkLst>
          <pc:docMk/>
          <pc:sldMk cId="249076005" sldId="262"/>
        </pc:sldMkLst>
        <pc:picChg chg="mod">
          <ac:chgData name="Sipxaysana Xayaxang" userId="S::pu7856eg@metrostate.edu::39db90d9-0f41-4741-ae71-00ba45a6a9e4" providerId="AD" clId="Web-{7CF636B3-9873-9311-1F25-5C34E4E7E9AC}" dt="2019-07-02T21:41:59.489" v="70" actId="1076"/>
          <ac:picMkLst>
            <pc:docMk/>
            <pc:sldMk cId="249076005" sldId="262"/>
            <ac:picMk id="13" creationId="{58B2ED85-05EE-4A80-88C0-981847E48336}"/>
          </ac:picMkLst>
        </pc:picChg>
      </pc:sldChg>
      <pc:sldChg chg="addSp delSp modSp">
        <pc:chgData name="Sipxaysana Xayaxang" userId="S::pu7856eg@metrostate.edu::39db90d9-0f41-4741-ae71-00ba45a6a9e4" providerId="AD" clId="Web-{7CF636B3-9873-9311-1F25-5C34E4E7E9AC}" dt="2019-07-02T18:19:34.434" v="27" actId="1076"/>
        <pc:sldMkLst>
          <pc:docMk/>
          <pc:sldMk cId="1145965259" sldId="263"/>
        </pc:sldMkLst>
        <pc:picChg chg="del">
          <ac:chgData name="Sipxaysana Xayaxang" userId="S::pu7856eg@metrostate.edu::39db90d9-0f41-4741-ae71-00ba45a6a9e4" providerId="AD" clId="Web-{7CF636B3-9873-9311-1F25-5C34E4E7E9AC}" dt="2019-07-02T18:10:54.777" v="1"/>
          <ac:picMkLst>
            <pc:docMk/>
            <pc:sldMk cId="1145965259" sldId="263"/>
            <ac:picMk id="5" creationId="{609D8596-699B-4DEE-9E03-F5062213535D}"/>
          </ac:picMkLst>
        </pc:picChg>
        <pc:picChg chg="add del mod">
          <ac:chgData name="Sipxaysana Xayaxang" userId="S::pu7856eg@metrostate.edu::39db90d9-0f41-4741-ae71-00ba45a6a9e4" providerId="AD" clId="Web-{7CF636B3-9873-9311-1F25-5C34E4E7E9AC}" dt="2019-07-02T18:14:00.590" v="10"/>
          <ac:picMkLst>
            <pc:docMk/>
            <pc:sldMk cId="1145965259" sldId="263"/>
            <ac:picMk id="7" creationId="{0BCFC590-F460-4557-956E-5D7A4AD2A7DB}"/>
          </ac:picMkLst>
        </pc:picChg>
        <pc:picChg chg="add del mod">
          <ac:chgData name="Sipxaysana Xayaxang" userId="S::pu7856eg@metrostate.edu::39db90d9-0f41-4741-ae71-00ba45a6a9e4" providerId="AD" clId="Web-{7CF636B3-9873-9311-1F25-5C34E4E7E9AC}" dt="2019-07-02T18:19:01.887" v="20"/>
          <ac:picMkLst>
            <pc:docMk/>
            <pc:sldMk cId="1145965259" sldId="263"/>
            <ac:picMk id="9" creationId="{219B244F-C42E-447A-82D8-1FD467DDFA48}"/>
          </ac:picMkLst>
        </pc:picChg>
        <pc:picChg chg="add mod">
          <ac:chgData name="Sipxaysana Xayaxang" userId="S::pu7856eg@metrostate.edu::39db90d9-0f41-4741-ae71-00ba45a6a9e4" providerId="AD" clId="Web-{7CF636B3-9873-9311-1F25-5C34E4E7E9AC}" dt="2019-07-02T18:19:34.434" v="27" actId="1076"/>
          <ac:picMkLst>
            <pc:docMk/>
            <pc:sldMk cId="1145965259" sldId="263"/>
            <ac:picMk id="12" creationId="{4D5DB7F3-0CDE-4F71-B275-853EDEFD15A7}"/>
          </ac:picMkLst>
        </pc:picChg>
      </pc:sldChg>
      <pc:sldChg chg="addSp delSp modSp new">
        <pc:chgData name="Sipxaysana Xayaxang" userId="S::pu7856eg@metrostate.edu::39db90d9-0f41-4741-ae71-00ba45a6a9e4" providerId="AD" clId="Web-{7CF636B3-9873-9311-1F25-5C34E4E7E9AC}" dt="2019-07-02T18:48:41.230" v="68" actId="1076"/>
        <pc:sldMkLst>
          <pc:docMk/>
          <pc:sldMk cId="354592803" sldId="276"/>
        </pc:sldMkLst>
        <pc:spChg chg="add del">
          <ac:chgData name="Sipxaysana Xayaxang" userId="S::pu7856eg@metrostate.edu::39db90d9-0f41-4741-ae71-00ba45a6a9e4" providerId="AD" clId="Web-{7CF636B3-9873-9311-1F25-5C34E4E7E9AC}" dt="2019-07-02T18:47:00.976" v="54"/>
          <ac:spMkLst>
            <pc:docMk/>
            <pc:sldMk cId="354592803" sldId="276"/>
            <ac:spMk id="9" creationId="{075822DC-8504-4E56-8F33-2181EAC5E5F4}"/>
          </ac:spMkLst>
        </pc:spChg>
        <pc:spChg chg="add del mod">
          <ac:chgData name="Sipxaysana Xayaxang" userId="S::pu7856eg@metrostate.edu::39db90d9-0f41-4741-ae71-00ba45a6a9e4" providerId="AD" clId="Web-{7CF636B3-9873-9311-1F25-5C34E4E7E9AC}" dt="2019-07-02T18:47:08.586" v="61"/>
          <ac:spMkLst>
            <pc:docMk/>
            <pc:sldMk cId="354592803" sldId="276"/>
            <ac:spMk id="10" creationId="{593CA1AC-BBE3-44E5-A630-F44A23F05943}"/>
          </ac:spMkLst>
        </pc:spChg>
        <pc:spChg chg="add del">
          <ac:chgData name="Sipxaysana Xayaxang" userId="S::pu7856eg@metrostate.edu::39db90d9-0f41-4741-ae71-00ba45a6a9e4" providerId="AD" clId="Web-{7CF636B3-9873-9311-1F25-5C34E4E7E9AC}" dt="2019-07-02T18:46:54.663" v="50"/>
          <ac:spMkLst>
            <pc:docMk/>
            <pc:sldMk cId="354592803" sldId="276"/>
            <ac:spMk id="11" creationId="{F59E14F9-B6A4-4816-94A1-E3DA4198AB9D}"/>
          </ac:spMkLst>
        </pc:spChg>
        <pc:spChg chg="add mod">
          <ac:chgData name="Sipxaysana Xayaxang" userId="S::pu7856eg@metrostate.edu::39db90d9-0f41-4741-ae71-00ba45a6a9e4" providerId="AD" clId="Web-{7CF636B3-9873-9311-1F25-5C34E4E7E9AC}" dt="2019-07-02T18:47:15.883" v="64" actId="20577"/>
          <ac:spMkLst>
            <pc:docMk/>
            <pc:sldMk cId="354592803" sldId="276"/>
            <ac:spMk id="13" creationId="{01070E83-62D3-483A-80D6-A4B09BD6A9FB}"/>
          </ac:spMkLst>
        </pc:spChg>
        <pc:picChg chg="add mod">
          <ac:chgData name="Sipxaysana Xayaxang" userId="S::pu7856eg@metrostate.edu::39db90d9-0f41-4741-ae71-00ba45a6a9e4" providerId="AD" clId="Web-{7CF636B3-9873-9311-1F25-5C34E4E7E9AC}" dt="2019-07-02T18:48:39.105" v="67" actId="1076"/>
          <ac:picMkLst>
            <pc:docMk/>
            <pc:sldMk cId="354592803" sldId="276"/>
            <ac:picMk id="5" creationId="{5EA21D3F-1177-411F-9310-24FF456F19E2}"/>
          </ac:picMkLst>
        </pc:picChg>
        <pc:picChg chg="add mod">
          <ac:chgData name="Sipxaysana Xayaxang" userId="S::pu7856eg@metrostate.edu::39db90d9-0f41-4741-ae71-00ba45a6a9e4" providerId="AD" clId="Web-{7CF636B3-9873-9311-1F25-5C34E4E7E9AC}" dt="2019-07-02T18:48:41.230" v="68" actId="1076"/>
          <ac:picMkLst>
            <pc:docMk/>
            <pc:sldMk cId="354592803" sldId="276"/>
            <ac:picMk id="7" creationId="{B3FDD4A5-7D69-4E81-8975-F9EAAE0959EF}"/>
          </ac:picMkLst>
        </pc:picChg>
      </pc:sldChg>
    </pc:docChg>
  </pc:docChgLst>
  <pc:docChgLst>
    <pc:chgData name="Guest User" userId="S::urn:spo:anon#c679157b26b884e3e12e94f4de42044aa0630e5fd273cbb0b6d1e0b816827856::" providerId="AD" clId="Web-{D40EF58F-E551-C194-04FD-24940945F000}"/>
    <pc:docChg chg="addSld delSld modSld">
      <pc:chgData name="Guest User" userId="S::urn:spo:anon#c679157b26b884e3e12e94f4de42044aa0630e5fd273cbb0b6d1e0b816827856::" providerId="AD" clId="Web-{D40EF58F-E551-C194-04FD-24940945F000}" dt="2019-06-26T00:06:35.003" v="77" actId="20577"/>
      <pc:docMkLst>
        <pc:docMk/>
      </pc:docMkLst>
      <pc:sldChg chg="modSp">
        <pc:chgData name="Guest User" userId="S::urn:spo:anon#c679157b26b884e3e12e94f4de42044aa0630e5fd273cbb0b6d1e0b816827856::" providerId="AD" clId="Web-{D40EF58F-E551-C194-04FD-24940945F000}" dt="2019-06-26T00:00:30.267" v="28" actId="1076"/>
        <pc:sldMkLst>
          <pc:docMk/>
          <pc:sldMk cId="3092495496" sldId="264"/>
        </pc:sldMkLst>
        <pc:spChg chg="mod">
          <ac:chgData name="Guest User" userId="S::urn:spo:anon#c679157b26b884e3e12e94f4de42044aa0630e5fd273cbb0b6d1e0b816827856::" providerId="AD" clId="Web-{D40EF58F-E551-C194-04FD-24940945F000}" dt="2019-06-26T00:00:30.267" v="28" actId="1076"/>
          <ac:spMkLst>
            <pc:docMk/>
            <pc:sldMk cId="3092495496" sldId="264"/>
            <ac:spMk id="6" creationId="{60E6372A-AC0B-7944-82C9-0597476FB5FA}"/>
          </ac:spMkLst>
        </pc:spChg>
      </pc:sldChg>
      <pc:sldChg chg="new del">
        <pc:chgData name="Guest User" userId="S::urn:spo:anon#c679157b26b884e3e12e94f4de42044aa0630e5fd273cbb0b6d1e0b816827856::" providerId="AD" clId="Web-{D40EF58F-E551-C194-04FD-24940945F000}" dt="2019-06-26T00:01:41.814" v="30"/>
        <pc:sldMkLst>
          <pc:docMk/>
          <pc:sldMk cId="1899477445" sldId="270"/>
        </pc:sldMkLst>
      </pc:sldChg>
      <pc:sldChg chg="modSp add replId">
        <pc:chgData name="Guest User" userId="S::urn:spo:anon#c679157b26b884e3e12e94f4de42044aa0630e5fd273cbb0b6d1e0b816827856::" providerId="AD" clId="Web-{D40EF58F-E551-C194-04FD-24940945F000}" dt="2019-06-26T00:06:35.003" v="77" actId="20577"/>
        <pc:sldMkLst>
          <pc:docMk/>
          <pc:sldMk cId="3088999285" sldId="270"/>
        </pc:sldMkLst>
        <pc:spChg chg="mod">
          <ac:chgData name="Guest User" userId="S::urn:spo:anon#c679157b26b884e3e12e94f4de42044aa0630e5fd273cbb0b6d1e0b816827856::" providerId="AD" clId="Web-{D40EF58F-E551-C194-04FD-24940945F000}" dt="2019-06-26T00:06:35.003" v="77" actId="20577"/>
          <ac:spMkLst>
            <pc:docMk/>
            <pc:sldMk cId="3088999285" sldId="270"/>
            <ac:spMk id="2" creationId="{00000000-0000-0000-0000-000000000000}"/>
          </ac:spMkLst>
        </pc:spChg>
        <pc:spChg chg="mod">
          <ac:chgData name="Guest User" userId="S::urn:spo:anon#c679157b26b884e3e12e94f4de42044aa0630e5fd273cbb0b6d1e0b816827856::" providerId="AD" clId="Web-{D40EF58F-E551-C194-04FD-24940945F000}" dt="2019-06-26T00:04:44.784" v="66" actId="20577"/>
          <ac:spMkLst>
            <pc:docMk/>
            <pc:sldMk cId="3088999285" sldId="270"/>
            <ac:spMk id="6" creationId="{60E6372A-AC0B-7944-82C9-0597476FB5FA}"/>
          </ac:spMkLst>
        </pc:spChg>
      </pc:sldChg>
    </pc:docChg>
  </pc:docChgLst>
  <pc:docChgLst>
    <pc:chgData name="Xai Vang" userId="S::vm9617qo@metrostate.edu::f28fac22-9850-4153-a8e1-8b6743cd48e0" providerId="AD" clId="Web-{30A9C844-D539-A2E9-E0E1-4F5C1A6581E8}"/>
    <pc:docChg chg="modSld">
      <pc:chgData name="Xai Vang" userId="S::vm9617qo@metrostate.edu::f28fac22-9850-4153-a8e1-8b6743cd48e0" providerId="AD" clId="Web-{30A9C844-D539-A2E9-E0E1-4F5C1A6581E8}" dt="2019-06-04T04:42:24.464" v="2" actId="1076"/>
      <pc:docMkLst>
        <pc:docMk/>
      </pc:docMkLst>
      <pc:sldChg chg="modSp">
        <pc:chgData name="Xai Vang" userId="S::vm9617qo@metrostate.edu::f28fac22-9850-4153-a8e1-8b6743cd48e0" providerId="AD" clId="Web-{30A9C844-D539-A2E9-E0E1-4F5C1A6581E8}" dt="2019-06-04T04:42:24.464" v="2" actId="1076"/>
        <pc:sldMkLst>
          <pc:docMk/>
          <pc:sldMk cId="3092495496" sldId="264"/>
        </pc:sldMkLst>
        <pc:spChg chg="mod">
          <ac:chgData name="Xai Vang" userId="S::vm9617qo@metrostate.edu::f28fac22-9850-4153-a8e1-8b6743cd48e0" providerId="AD" clId="Web-{30A9C844-D539-A2E9-E0E1-4F5C1A6581E8}" dt="2019-06-04T04:42:20.667" v="1" actId="1076"/>
          <ac:spMkLst>
            <pc:docMk/>
            <pc:sldMk cId="3092495496" sldId="264"/>
            <ac:spMk id="2" creationId="{00000000-0000-0000-0000-000000000000}"/>
          </ac:spMkLst>
        </pc:spChg>
        <pc:spChg chg="mod">
          <ac:chgData name="Xai Vang" userId="S::vm9617qo@metrostate.edu::f28fac22-9850-4153-a8e1-8b6743cd48e0" providerId="AD" clId="Web-{30A9C844-D539-A2E9-E0E1-4F5C1A6581E8}" dt="2019-06-04T04:42:24.464" v="2" actId="1076"/>
          <ac:spMkLst>
            <pc:docMk/>
            <pc:sldMk cId="3092495496" sldId="264"/>
            <ac:spMk id="6" creationId="{60E6372A-AC0B-7944-82C9-0597476FB5FA}"/>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7-02T17:52:02.350" idx="1">
    <p:pos x="10" y="10"/>
    <p:text>What are the languages we plan to use for the code of the application? Need it for programming view.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a:effectLst>
                  <a:outerShdw blurRad="38100" dist="38100" dir="2700000" algn="tl">
                    <a:srgbClr val="000000">
                      <a:alpha val="43137"/>
                    </a:srgbClr>
                  </a:outerShdw>
                </a:effectLst>
                <a:latin typeface="+mn-lt"/>
              </a:rPr>
              <a:t>{</a:t>
            </a: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5" name="Date Placeholder 14"/>
          <p:cNvSpPr>
            <a:spLocks noGrp="1"/>
          </p:cNvSpPr>
          <p:nvPr>
            <p:ph type="dt" sz="half" idx="10"/>
          </p:nvPr>
        </p:nvSpPr>
        <p:spPr/>
        <p:txBody>
          <a:bodyPr/>
          <a:lstStyle/>
          <a:p>
            <a:fld id="{2069C06D-4ED8-42C6-905D-CA84CA1B6CBF}" type="datetime2">
              <a:rPr lang="en-US" smtClean="0"/>
              <a:t>Tuesday, July 2, 2019</a:t>
            </a:fld>
            <a:endParaRPr lang="en-US"/>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6EEE0E-EDB0-4D84-86B0-50833DF22902}" type="datetime2">
              <a:rPr lang="en-US" smtClean="0"/>
              <a:t>Tuesday, July 2,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14372C-B5AB-4C39-B273-B99224EB4DD5}" type="datetime2">
              <a:rPr lang="en-US" smtClean="0"/>
              <a:t>Tuesday, July 2,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2"/>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14CB1CAA-32CD-4B55-B92A-B8F0843CACF4}" type="datetime2">
              <a:rPr lang="en-US" smtClean="0"/>
              <a:t>Tuesday, July 2, 2019</a:t>
            </a:fld>
            <a:endParaRPr lang="en-US"/>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a:effectLst>
                  <a:outerShdw blurRad="38100" dist="38100" dir="2700000" algn="tl">
                    <a:srgbClr val="000000">
                      <a:alpha val="43137"/>
                    </a:srgbClr>
                  </a:outerShdw>
                </a:effectLst>
                <a:latin typeface="+mn-lt"/>
              </a:rPr>
              <a:t>{</a:t>
            </a: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Date Placeholder 11"/>
          <p:cNvSpPr>
            <a:spLocks noGrp="1"/>
          </p:cNvSpPr>
          <p:nvPr>
            <p:ph type="dt" sz="half" idx="10"/>
          </p:nvPr>
        </p:nvSpPr>
        <p:spPr/>
        <p:txBody>
          <a:bodyPr/>
          <a:lstStyle/>
          <a:p>
            <a:fld id="{3AD8CDC4-3D19-4983-B478-82F6B8E5AB66}" type="datetime2">
              <a:rPr lang="en-US" smtClean="0"/>
              <a:t>Tuesday, July 2, 2019</a:t>
            </a:fld>
            <a:endParaRPr lang="en-US"/>
          </a:p>
        </p:txBody>
      </p:sp>
      <p:sp>
        <p:nvSpPr>
          <p:cNvPr id="13" name="Slide Number Placeholder 12"/>
          <p:cNvSpPr>
            <a:spLocks noGrp="1"/>
          </p:cNvSpPr>
          <p:nvPr>
            <p:ph type="sldNum" sz="quarter" idx="11"/>
          </p:nvPr>
        </p:nvSpPr>
        <p:spPr/>
        <p:txBody>
          <a:bodyPr/>
          <a:lstStyle/>
          <a:p>
            <a:fld id="{1789C0F2-17E0-497A-9BBE-0C73201AAFE3}"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B82477-D5D3-4181-8C11-75D0F2433A87}" type="datetime2">
              <a:rPr lang="en-US" smtClean="0"/>
              <a:t>Tuesday, July 2, 2019</a:t>
            </a:fld>
            <a:endParaRPr lang="en-US"/>
          </a:p>
        </p:txBody>
      </p:sp>
      <p:sp>
        <p:nvSpPr>
          <p:cNvPr id="9" name="Slide Number Placeholder 8"/>
          <p:cNvSpPr>
            <a:spLocks noGrp="1"/>
          </p:cNvSpPr>
          <p:nvPr>
            <p:ph type="sldNum" sz="quarter" idx="11"/>
          </p:nvPr>
        </p:nvSpPr>
        <p:spPr/>
        <p:txBody>
          <a:bodyPr/>
          <a:lstStyle/>
          <a:p>
            <a:fld id="{1789C0F2-17E0-497A-9BBE-0C73201AAFE3}"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3"/>
          </p:nvPr>
        </p:nvSpPr>
        <p:spPr>
          <a:xfrm>
            <a:off x="1344168" y="658368"/>
            <a:ext cx="3273552"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p:cNvSpPr>
            <a:spLocks noGrp="1"/>
          </p:cNvSpPr>
          <p:nvPr>
            <p:ph sz="quarter" idx="14"/>
          </p:nvPr>
        </p:nvSpPr>
        <p:spPr>
          <a:xfrm>
            <a:off x="5029200" y="658368"/>
            <a:ext cx="3273552" cy="343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a:effectLst>
                  <a:outerShdw blurRad="38100" dist="38100" dir="2700000" algn="tl">
                    <a:srgbClr val="000000">
                      <a:alpha val="43137"/>
                    </a:srgbClr>
                  </a:outerShdw>
                </a:effectLst>
                <a:latin typeface="+mn-lt"/>
              </a:rPr>
              <a:t>{</a:t>
            </a: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a:effectLst>
                  <a:outerShdw blurRad="38100" dist="38100" dir="2700000" algn="tl">
                    <a:srgbClr val="000000">
                      <a:alpha val="43137"/>
                    </a:srgbClr>
                  </a:outerShdw>
                </a:effectLst>
                <a:latin typeface="+mn-lt"/>
              </a:rPr>
              <a:t>{</a:t>
            </a:r>
          </a:p>
        </p:txBody>
      </p:sp>
      <p:sp>
        <p:nvSpPr>
          <p:cNvPr id="12" name="Title 11"/>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213E253B-1893-4367-8BAE-DF4BC10DC578}" type="datetime2">
              <a:rPr lang="en-US" smtClean="0"/>
              <a:t>Tuesday, July 2, 2019</a:t>
            </a:fld>
            <a:endParaRPr lang="en-US"/>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Date Placeholder 6"/>
          <p:cNvSpPr>
            <a:spLocks noGrp="1"/>
          </p:cNvSpPr>
          <p:nvPr>
            <p:ph type="dt" sz="half" idx="10"/>
          </p:nvPr>
        </p:nvSpPr>
        <p:spPr/>
        <p:txBody>
          <a:bodyPr/>
          <a:lstStyle/>
          <a:p>
            <a:fld id="{8B62300D-25B3-4603-86C9-4CB776489F00}" type="datetime2">
              <a:rPr lang="en-US" smtClean="0"/>
              <a:t>Tuesday, July 2, 2019</a:t>
            </a:fld>
            <a:endParaRPr lang="en-US"/>
          </a:p>
        </p:txBody>
      </p:sp>
      <p:sp>
        <p:nvSpPr>
          <p:cNvPr id="8" name="Slide Number Placeholder 7"/>
          <p:cNvSpPr>
            <a:spLocks noGrp="1"/>
          </p:cNvSpPr>
          <p:nvPr>
            <p:ph type="sldNum" sz="quarter" idx="11"/>
          </p:nvPr>
        </p:nvSpPr>
        <p:spPr/>
        <p:txBody>
          <a:bodyPr/>
          <a:lstStyle/>
          <a:p>
            <a:fld id="{1789C0F2-17E0-497A-9BBE-0C73201AAFE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314AD9-FCC8-48B7-B85B-012A91320DFF}" type="datetime2">
              <a:rPr lang="en-US" smtClean="0"/>
              <a:t>Tuesday, July 2, 2019</a:t>
            </a:fld>
            <a:endParaRPr lang="en-US"/>
          </a:p>
        </p:txBody>
      </p:sp>
      <p:sp>
        <p:nvSpPr>
          <p:cNvPr id="6" name="Slide Number Placeholder 5"/>
          <p:cNvSpPr>
            <a:spLocks noGrp="1"/>
          </p:cNvSpPr>
          <p:nvPr>
            <p:ph type="sldNum" sz="quarter" idx="11"/>
          </p:nvPr>
        </p:nvSpPr>
        <p:spPr/>
        <p:txBody>
          <a:bodyPr/>
          <a:lstStyle/>
          <a:p>
            <a:fld id="{1789C0F2-17E0-497A-9BBE-0C73201AAFE3}"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a:effectLst>
                  <a:outerShdw blurRad="38100" dist="38100" dir="2700000" algn="tl">
                    <a:srgbClr val="000000">
                      <a:alpha val="43137"/>
                    </a:srgbClr>
                  </a:outerShdw>
                </a:effectLst>
                <a:latin typeface="+mn-lt"/>
              </a:rPr>
              <a:t>{</a:t>
            </a: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3182DC50-D5DB-4F94-B367-9876CD2C4012}" type="datetime2">
              <a:rPr lang="en-US" smtClean="0"/>
              <a:t>Tuesday, July 2, 2019</a:t>
            </a:fld>
            <a:endParaRPr lang="en-US"/>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a:effectLst>
                  <a:outerShdw blurRad="38100" dist="38100" dir="2700000" algn="tl">
                    <a:srgbClr val="000000">
                      <a:alpha val="43137"/>
                    </a:srgbClr>
                  </a:outerShdw>
                </a:effectLst>
                <a:latin typeface="+mn-lt"/>
              </a:rPr>
              <a:t>{</a:t>
            </a:r>
          </a:p>
        </p:txBody>
      </p:sp>
      <p:sp>
        <p:nvSpPr>
          <p:cNvPr id="11" name="Title 10"/>
          <p:cNvSpPr>
            <a:spLocks noGrp="1"/>
          </p:cNvSpPr>
          <p:nvPr>
            <p:ph type="title"/>
          </p:nvPr>
        </p:nvSpPr>
        <p:spPr/>
        <p:txBody>
          <a:bodyPr/>
          <a:lstStyle/>
          <a:p>
            <a:r>
              <a:rPr lang="en-US"/>
              <a:t>Click to edit Master title style</a:t>
            </a:r>
          </a:p>
        </p:txBody>
      </p:sp>
      <p:sp>
        <p:nvSpPr>
          <p:cNvPr id="13" name="Date Placeholder 12"/>
          <p:cNvSpPr>
            <a:spLocks noGrp="1"/>
          </p:cNvSpPr>
          <p:nvPr>
            <p:ph type="dt" sz="half" idx="10"/>
          </p:nvPr>
        </p:nvSpPr>
        <p:spPr/>
        <p:txBody>
          <a:bodyPr/>
          <a:lstStyle/>
          <a:p>
            <a:fld id="{292EB412-E790-42EA-81FE-2925D3A43D91}" type="datetime2">
              <a:rPr lang="en-US" smtClean="0"/>
              <a:t>Tuesday, July 2, 2019</a:t>
            </a:fld>
            <a:endParaRPr lang="en-US"/>
          </a:p>
        </p:txBody>
      </p:sp>
      <p:sp>
        <p:nvSpPr>
          <p:cNvPr id="14" name="Slide Number Placeholder 13"/>
          <p:cNvSpPr>
            <a:spLocks noGrp="1"/>
          </p:cNvSpPr>
          <p:nvPr>
            <p:ph type="sldNum" sz="quarter" idx="11"/>
          </p:nvPr>
        </p:nvSpPr>
        <p:spPr/>
        <p:txBody>
          <a:bodyPr/>
          <a:lstStyle/>
          <a:p>
            <a:fld id="{1789C0F2-17E0-497A-9BBE-0C73201AAFE3}"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0B385921-A91A-409C-921C-0E0EC1E750EC}" type="datetime2">
              <a:rPr lang="en-US" smtClean="0"/>
              <a:t>Tuesday, July 2, 2019</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7240" y="1219200"/>
            <a:ext cx="7715250" cy="2152650"/>
          </a:xfrm>
        </p:spPr>
        <p:txBody>
          <a:bodyPr/>
          <a:lstStyle/>
          <a:p>
            <a:r>
              <a:rPr lang="en-US"/>
              <a:t>Online Rental Car</a:t>
            </a:r>
            <a:br>
              <a:rPr lang="en-US"/>
            </a:br>
            <a:r>
              <a:rPr lang="en-US"/>
              <a:t>Project_Elaboration_1</a:t>
            </a:r>
          </a:p>
        </p:txBody>
      </p:sp>
      <p:sp>
        <p:nvSpPr>
          <p:cNvPr id="3" name="Subtitle 2"/>
          <p:cNvSpPr>
            <a:spLocks noGrp="1"/>
          </p:cNvSpPr>
          <p:nvPr>
            <p:ph type="subTitle" idx="1"/>
          </p:nvPr>
        </p:nvSpPr>
        <p:spPr>
          <a:xfrm>
            <a:off x="2133600" y="3375490"/>
            <a:ext cx="6172200" cy="1577509"/>
          </a:xfrm>
        </p:spPr>
        <p:txBody>
          <a:bodyPr>
            <a:normAutofit/>
          </a:bodyPr>
          <a:lstStyle/>
          <a:p>
            <a:r>
              <a:rPr lang="en-US"/>
              <a:t>By: </a:t>
            </a:r>
            <a:r>
              <a:rPr lang="en-US" err="1"/>
              <a:t>Xai</a:t>
            </a:r>
            <a:r>
              <a:rPr lang="en-US"/>
              <a:t> </a:t>
            </a:r>
            <a:r>
              <a:rPr lang="en-US" err="1"/>
              <a:t>Vang</a:t>
            </a:r>
            <a:r>
              <a:rPr lang="en-US"/>
              <a:t>, Sampson Abrahams,</a:t>
            </a:r>
          </a:p>
          <a:p>
            <a:r>
              <a:rPr lang="en-US"/>
              <a:t>Samira Adam, &amp; </a:t>
            </a:r>
            <a:r>
              <a:rPr lang="en-US" err="1"/>
              <a:t>Sipxaysana</a:t>
            </a:r>
            <a:r>
              <a:rPr lang="en-US"/>
              <a:t> </a:t>
            </a:r>
            <a:r>
              <a:rPr lang="en-US" err="1"/>
              <a:t>Xayaxang</a:t>
            </a:r>
            <a:endParaRPr lang="en-US"/>
          </a:p>
          <a:p>
            <a:endParaRPr lang="en-US"/>
          </a:p>
          <a:p>
            <a:endParaRPr lang="en-US"/>
          </a:p>
        </p:txBody>
      </p:sp>
      <p:sp>
        <p:nvSpPr>
          <p:cNvPr id="4" name="Date Placeholder 3"/>
          <p:cNvSpPr>
            <a:spLocks noGrp="1"/>
          </p:cNvSpPr>
          <p:nvPr>
            <p:ph type="dt" sz="half" idx="10"/>
          </p:nvPr>
        </p:nvSpPr>
        <p:spPr/>
        <p:txBody>
          <a:bodyPr/>
          <a:lstStyle/>
          <a:p>
            <a:fld id="{2069C06D-4ED8-42C6-905D-CA84CA1B6CBF}" type="datetime2">
              <a:rPr lang="en-US" smtClean="0"/>
              <a:t>Tuesday, July 2, 2019</a:t>
            </a:fld>
            <a:endParaRPr lang="en-US"/>
          </a:p>
        </p:txBody>
      </p:sp>
      <p:sp>
        <p:nvSpPr>
          <p:cNvPr id="5" name="Slide Number Placeholder 4"/>
          <p:cNvSpPr>
            <a:spLocks noGrp="1"/>
          </p:cNvSpPr>
          <p:nvPr>
            <p:ph type="sldNum" sz="quarter" idx="11"/>
          </p:nvPr>
        </p:nvSpPr>
        <p:spPr/>
        <p:txBody>
          <a:bodyPr/>
          <a:lstStyle/>
          <a:p>
            <a:fld id="{1789C0F2-17E0-497A-9BBE-0C73201AAFE3}" type="slidenum">
              <a:rPr lang="en-US" smtClean="0"/>
              <a:pPr/>
              <a:t>1</a:t>
            </a:fld>
            <a:endParaRPr lang="en-US"/>
          </a:p>
        </p:txBody>
      </p:sp>
    </p:spTree>
    <p:extLst>
      <p:ext uri="{BB962C8B-B14F-4D97-AF65-F5344CB8AC3E}">
        <p14:creationId xmlns:p14="http://schemas.microsoft.com/office/powerpoint/2010/main" val="1592441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19825E-38B5-6246-B3C7-2D2197D3D515}"/>
              </a:ext>
            </a:extLst>
          </p:cNvPr>
          <p:cNvSpPr txBox="1"/>
          <p:nvPr/>
        </p:nvSpPr>
        <p:spPr>
          <a:xfrm>
            <a:off x="823378" y="1303751"/>
            <a:ext cx="6096000" cy="3657599"/>
          </a:xfrm>
          <a:prstGeom prst="rect">
            <a:avLst/>
          </a:prstGeom>
        </p:spPr>
        <p:txBody>
          <a:bodyPr vert="horz" lIns="91440" tIns="45720" rIns="91440" bIns="45720" rtlCol="0" anchor="ctr">
            <a:normAutofit/>
          </a:bodyPr>
          <a:lstStyle/>
          <a:p>
            <a:pPr indent="-255905">
              <a:spcBef>
                <a:spcPct val="20000"/>
              </a:spcBef>
              <a:buSzPct val="60000"/>
              <a:buFont typeface="Wingdings" pitchFamily="2" charset="2"/>
            </a:pPr>
            <a:r>
              <a:rPr lang="en-US" sz="2100">
                <a:effectLst>
                  <a:outerShdw blurRad="38100" dist="38100" dir="2700000" algn="tl">
                    <a:srgbClr val="000000">
                      <a:alpha val="43137"/>
                    </a:srgbClr>
                  </a:outerShdw>
                </a:effectLst>
              </a:rPr>
              <a:t>…</a:t>
            </a:r>
            <a:endParaRPr lang="en-US"/>
          </a:p>
        </p:txBody>
      </p:sp>
      <p:sp>
        <p:nvSpPr>
          <p:cNvPr id="2" name="Title 1"/>
          <p:cNvSpPr>
            <a:spLocks noGrp="1"/>
          </p:cNvSpPr>
          <p:nvPr>
            <p:ph type="title"/>
          </p:nvPr>
        </p:nvSpPr>
        <p:spPr>
          <a:xfrm>
            <a:off x="762000" y="442586"/>
            <a:ext cx="7543800" cy="914400"/>
          </a:xfrm>
          <a:prstGeom prst="rect">
            <a:avLst/>
          </a:prstGeom>
        </p:spPr>
        <p:txBody>
          <a:bodyPr vert="horz" lIns="91440" tIns="45720" rIns="91440" bIns="45720" rtlCol="0" anchor="b">
            <a:normAutofit/>
          </a:bodyPr>
          <a:lstStyle/>
          <a:p>
            <a:pPr algn="ctr">
              <a:lnSpc>
                <a:spcPct val="90000"/>
              </a:lnSpc>
            </a:pPr>
            <a:r>
              <a:rPr lang="en-US" sz="4000"/>
              <a:t>Data Model</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10</a:t>
            </a:fld>
            <a:endParaRPr lang="en-US"/>
          </a:p>
        </p:txBody>
      </p:sp>
      <p:sp>
        <p:nvSpPr>
          <p:cNvPr id="11" name="Footer Placeholder 5">
            <a:extLst>
              <a:ext uri="{FF2B5EF4-FFF2-40B4-BE49-F238E27FC236}">
                <a16:creationId xmlns:a16="http://schemas.microsoft.com/office/drawing/2014/main" id="{0881F43B-0D43-4506-A0E0-D671B19C1F94}"/>
              </a:ext>
            </a:extLst>
          </p:cNvPr>
          <p:cNvSpPr>
            <a:spLocks noGrp="1"/>
          </p:cNvSpPr>
          <p:nvPr>
            <p:ph type="ftr" sz="quarter" idx="12"/>
          </p:nvPr>
        </p:nvSpPr>
        <p:spPr>
          <a:xfrm>
            <a:off x="822960" y="6154738"/>
            <a:ext cx="4572000" cy="365125"/>
          </a:xfrm>
        </p:spPr>
        <p:txBody>
          <a:bodyPr/>
          <a:lstStyle/>
          <a:p>
            <a:endParaRPr lang="en-US"/>
          </a:p>
        </p:txBody>
      </p:sp>
      <p:pic>
        <p:nvPicPr>
          <p:cNvPr id="12" name="Picture 12" descr="A screenshot of a computer&#10;&#10;Description generated with very high confidence">
            <a:extLst>
              <a:ext uri="{FF2B5EF4-FFF2-40B4-BE49-F238E27FC236}">
                <a16:creationId xmlns:a16="http://schemas.microsoft.com/office/drawing/2014/main" id="{4D5DB7F3-0CDE-4F71-B275-853EDEFD15A7}"/>
              </a:ext>
            </a:extLst>
          </p:cNvPr>
          <p:cNvPicPr>
            <a:picLocks noChangeAspect="1"/>
          </p:cNvPicPr>
          <p:nvPr/>
        </p:nvPicPr>
        <p:blipFill>
          <a:blip r:embed="rId3"/>
          <a:stretch>
            <a:fillRect/>
          </a:stretch>
        </p:blipFill>
        <p:spPr>
          <a:xfrm>
            <a:off x="1347694" y="1328851"/>
            <a:ext cx="6254375" cy="4670943"/>
          </a:xfrm>
          <a:prstGeom prst="rect">
            <a:avLst/>
          </a:prstGeom>
        </p:spPr>
      </p:pic>
    </p:spTree>
    <p:extLst>
      <p:ext uri="{BB962C8B-B14F-4D97-AF65-F5344CB8AC3E}">
        <p14:creationId xmlns:p14="http://schemas.microsoft.com/office/powerpoint/2010/main" val="114596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9EEB4-D8D7-43AE-919A-BD43D4B5EF61}"/>
              </a:ext>
            </a:extLst>
          </p:cNvPr>
          <p:cNvSpPr>
            <a:spLocks noGrp="1"/>
          </p:cNvSpPr>
          <p:nvPr>
            <p:ph type="dt" sz="half" idx="10"/>
          </p:nvPr>
        </p:nvSpPr>
        <p:spPr/>
        <p:txBody>
          <a:bodyPr/>
          <a:lstStyle/>
          <a:p>
            <a:fld id="{C6314AD9-FCC8-48B7-B85B-012A91320DFF}" type="datetime2">
              <a:rPr lang="en-US" smtClean="0"/>
              <a:t>Tuesday, July 2, 2019</a:t>
            </a:fld>
            <a:endParaRPr lang="en-US"/>
          </a:p>
        </p:txBody>
      </p:sp>
      <p:sp>
        <p:nvSpPr>
          <p:cNvPr id="3" name="Slide Number Placeholder 2">
            <a:extLst>
              <a:ext uri="{FF2B5EF4-FFF2-40B4-BE49-F238E27FC236}">
                <a16:creationId xmlns:a16="http://schemas.microsoft.com/office/drawing/2014/main" id="{D4910F7B-8AB4-48C9-A249-A5FF75B73120}"/>
              </a:ext>
            </a:extLst>
          </p:cNvPr>
          <p:cNvSpPr>
            <a:spLocks noGrp="1"/>
          </p:cNvSpPr>
          <p:nvPr>
            <p:ph type="sldNum" sz="quarter" idx="11"/>
          </p:nvPr>
        </p:nvSpPr>
        <p:spPr/>
        <p:txBody>
          <a:bodyPr/>
          <a:lstStyle/>
          <a:p>
            <a:fld id="{1789C0F2-17E0-497A-9BBE-0C73201AAFE3}" type="slidenum">
              <a:rPr lang="en-US" smtClean="0"/>
              <a:pPr/>
              <a:t>11</a:t>
            </a:fld>
            <a:endParaRPr lang="en-US"/>
          </a:p>
        </p:txBody>
      </p:sp>
      <p:sp>
        <p:nvSpPr>
          <p:cNvPr id="4" name="Footer Placeholder 3">
            <a:extLst>
              <a:ext uri="{FF2B5EF4-FFF2-40B4-BE49-F238E27FC236}">
                <a16:creationId xmlns:a16="http://schemas.microsoft.com/office/drawing/2014/main" id="{035EB3D0-669A-4628-BE24-8539DA4B2D10}"/>
              </a:ext>
            </a:extLst>
          </p:cNvPr>
          <p:cNvSpPr>
            <a:spLocks noGrp="1"/>
          </p:cNvSpPr>
          <p:nvPr>
            <p:ph type="ftr" sz="quarter" idx="12"/>
          </p:nvPr>
        </p:nvSpPr>
        <p:spPr/>
        <p:txBody>
          <a:bodyPr/>
          <a:lstStyle/>
          <a:p>
            <a:endParaRPr lang="en-US"/>
          </a:p>
        </p:txBody>
      </p:sp>
      <p:pic>
        <p:nvPicPr>
          <p:cNvPr id="5" name="Picture 5" descr="A screenshot of a cell phone&#10;&#10;Description generated with very high confidence">
            <a:extLst>
              <a:ext uri="{FF2B5EF4-FFF2-40B4-BE49-F238E27FC236}">
                <a16:creationId xmlns:a16="http://schemas.microsoft.com/office/drawing/2014/main" id="{5EA21D3F-1177-411F-9310-24FF456F19E2}"/>
              </a:ext>
            </a:extLst>
          </p:cNvPr>
          <p:cNvPicPr>
            <a:picLocks noChangeAspect="1"/>
          </p:cNvPicPr>
          <p:nvPr/>
        </p:nvPicPr>
        <p:blipFill>
          <a:blip r:embed="rId2"/>
          <a:stretch>
            <a:fillRect/>
          </a:stretch>
        </p:blipFill>
        <p:spPr>
          <a:xfrm>
            <a:off x="705223" y="1076020"/>
            <a:ext cx="3744258" cy="4743311"/>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B3FDD4A5-7D69-4E81-8975-F9EAAE0959EF}"/>
              </a:ext>
            </a:extLst>
          </p:cNvPr>
          <p:cNvPicPr>
            <a:picLocks noChangeAspect="1"/>
          </p:cNvPicPr>
          <p:nvPr/>
        </p:nvPicPr>
        <p:blipFill>
          <a:blip r:embed="rId3"/>
          <a:stretch>
            <a:fillRect/>
          </a:stretch>
        </p:blipFill>
        <p:spPr>
          <a:xfrm>
            <a:off x="4679577" y="1850955"/>
            <a:ext cx="3871258" cy="2827382"/>
          </a:xfrm>
          <a:prstGeom prst="rect">
            <a:avLst/>
          </a:prstGeom>
        </p:spPr>
      </p:pic>
      <p:sp>
        <p:nvSpPr>
          <p:cNvPr id="13" name="Title 1">
            <a:extLst>
              <a:ext uri="{FF2B5EF4-FFF2-40B4-BE49-F238E27FC236}">
                <a16:creationId xmlns:a16="http://schemas.microsoft.com/office/drawing/2014/main" id="{01070E83-62D3-483A-80D6-A4B09BD6A9FB}"/>
              </a:ext>
            </a:extLst>
          </p:cNvPr>
          <p:cNvSpPr txBox="1">
            <a:spLocks/>
          </p:cNvSpPr>
          <p:nvPr/>
        </p:nvSpPr>
        <p:spPr>
          <a:xfrm>
            <a:off x="799353" y="248351"/>
            <a:ext cx="7117977" cy="824753"/>
          </a:xfrm>
          <a:prstGeom prst="rect">
            <a:avLst/>
          </a:prstGeom>
        </p:spPr>
        <p:txBody>
          <a:bodyPr vert="horz" lIns="91440" tIns="45720" rIns="91440" bIns="45720" rtlCol="0" anchor="b">
            <a:norm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pPr>
            <a:r>
              <a:rPr lang="en-US" sz="4000"/>
              <a:t>Data Model </a:t>
            </a:r>
          </a:p>
        </p:txBody>
      </p:sp>
    </p:spTree>
    <p:extLst>
      <p:ext uri="{BB962C8B-B14F-4D97-AF65-F5344CB8AC3E}">
        <p14:creationId xmlns:p14="http://schemas.microsoft.com/office/powerpoint/2010/main" val="35459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1"/>
            <a:ext cx="7543800" cy="914400"/>
          </a:xfrm>
          <a:prstGeom prst="rect">
            <a:avLst/>
          </a:prstGeom>
        </p:spPr>
        <p:txBody>
          <a:bodyPr vert="horz" lIns="91440" tIns="45720" rIns="91440" bIns="45720" rtlCol="0" anchor="b">
            <a:normAutofit/>
          </a:bodyPr>
          <a:lstStyle/>
          <a:p>
            <a:pPr algn="ctr">
              <a:lnSpc>
                <a:spcPct val="90000"/>
              </a:lnSpc>
            </a:pPr>
            <a:r>
              <a:rPr lang="en-US" sz="4000"/>
              <a:t>Sequence Diagram</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12</a:t>
            </a:fld>
            <a:endParaRPr lang="en-US"/>
          </a:p>
        </p:txBody>
      </p:sp>
      <p:sp>
        <p:nvSpPr>
          <p:cNvPr id="11" name="Footer Placeholder 5">
            <a:extLst>
              <a:ext uri="{FF2B5EF4-FFF2-40B4-BE49-F238E27FC236}">
                <a16:creationId xmlns:a16="http://schemas.microsoft.com/office/drawing/2014/main" id="{487BFCC6-05EE-4052-895B-5ADC46DACFF7}"/>
              </a:ext>
            </a:extLst>
          </p:cNvPr>
          <p:cNvSpPr>
            <a:spLocks noGrp="1"/>
          </p:cNvSpPr>
          <p:nvPr>
            <p:ph type="ftr" sz="quarter" idx="12"/>
          </p:nvPr>
        </p:nvSpPr>
        <p:spPr>
          <a:xfrm>
            <a:off x="822960" y="6154738"/>
            <a:ext cx="4572000" cy="365125"/>
          </a:xfrm>
        </p:spPr>
        <p:txBody>
          <a:bodyPr/>
          <a:lstStyle/>
          <a:p>
            <a:endParaRPr lang="en-US"/>
          </a:p>
        </p:txBody>
      </p:sp>
      <p:pic>
        <p:nvPicPr>
          <p:cNvPr id="7" name="Picture 6">
            <a:extLst>
              <a:ext uri="{FF2B5EF4-FFF2-40B4-BE49-F238E27FC236}">
                <a16:creationId xmlns:a16="http://schemas.microsoft.com/office/drawing/2014/main" id="{6237EBDB-7805-8547-A80A-18FDF9C50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5378" y="1143001"/>
            <a:ext cx="2476296" cy="5360670"/>
          </a:xfrm>
          <a:prstGeom prst="rect">
            <a:avLst/>
          </a:prstGeom>
        </p:spPr>
      </p:pic>
      <p:sp>
        <p:nvSpPr>
          <p:cNvPr id="9" name="TextBox 8">
            <a:extLst>
              <a:ext uri="{FF2B5EF4-FFF2-40B4-BE49-F238E27FC236}">
                <a16:creationId xmlns:a16="http://schemas.microsoft.com/office/drawing/2014/main" id="{38558FC5-3FDE-EE4D-9251-7A7D6AB518E3}"/>
              </a:ext>
            </a:extLst>
          </p:cNvPr>
          <p:cNvSpPr txBox="1"/>
          <p:nvPr/>
        </p:nvSpPr>
        <p:spPr>
          <a:xfrm>
            <a:off x="635000" y="1714500"/>
            <a:ext cx="2321560" cy="369332"/>
          </a:xfrm>
          <a:prstGeom prst="rect">
            <a:avLst/>
          </a:prstGeom>
          <a:noFill/>
        </p:spPr>
        <p:txBody>
          <a:bodyPr wrap="square" rtlCol="0">
            <a:spAutoFit/>
          </a:bodyPr>
          <a:lstStyle/>
          <a:p>
            <a:r>
              <a:rPr lang="en-US"/>
              <a:t>Make Reservation </a:t>
            </a:r>
          </a:p>
        </p:txBody>
      </p:sp>
    </p:spTree>
    <p:extLst>
      <p:ext uri="{BB962C8B-B14F-4D97-AF65-F5344CB8AC3E}">
        <p14:creationId xmlns:p14="http://schemas.microsoft.com/office/powerpoint/2010/main" val="2545147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1"/>
            <a:ext cx="7543800" cy="914400"/>
          </a:xfrm>
          <a:prstGeom prst="rect">
            <a:avLst/>
          </a:prstGeom>
        </p:spPr>
        <p:txBody>
          <a:bodyPr vert="horz" lIns="91440" tIns="45720" rIns="91440" bIns="45720" rtlCol="0" anchor="b">
            <a:normAutofit/>
          </a:bodyPr>
          <a:lstStyle/>
          <a:p>
            <a:pPr algn="ctr">
              <a:lnSpc>
                <a:spcPct val="90000"/>
              </a:lnSpc>
            </a:pPr>
            <a:r>
              <a:rPr lang="en-US" sz="4000"/>
              <a:t>Sequence Diagram (cont.)</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13</a:t>
            </a:fld>
            <a:endParaRPr lang="en-US"/>
          </a:p>
        </p:txBody>
      </p:sp>
      <p:sp>
        <p:nvSpPr>
          <p:cNvPr id="11" name="Footer Placeholder 5">
            <a:extLst>
              <a:ext uri="{FF2B5EF4-FFF2-40B4-BE49-F238E27FC236}">
                <a16:creationId xmlns:a16="http://schemas.microsoft.com/office/drawing/2014/main" id="{487BFCC6-05EE-4052-895B-5ADC46DACFF7}"/>
              </a:ext>
            </a:extLst>
          </p:cNvPr>
          <p:cNvSpPr>
            <a:spLocks noGrp="1"/>
          </p:cNvSpPr>
          <p:nvPr>
            <p:ph type="ftr" sz="quarter" idx="12"/>
          </p:nvPr>
        </p:nvSpPr>
        <p:spPr>
          <a:xfrm>
            <a:off x="822960" y="6154738"/>
            <a:ext cx="4572000" cy="365125"/>
          </a:xfrm>
        </p:spPr>
        <p:txBody>
          <a:bodyPr/>
          <a:lstStyle/>
          <a:p>
            <a:endParaRPr lang="en-US"/>
          </a:p>
        </p:txBody>
      </p:sp>
      <p:pic>
        <p:nvPicPr>
          <p:cNvPr id="12" name="Picture 11">
            <a:extLst>
              <a:ext uri="{FF2B5EF4-FFF2-40B4-BE49-F238E27FC236}">
                <a16:creationId xmlns:a16="http://schemas.microsoft.com/office/drawing/2014/main" id="{CA6917DF-AA04-9942-BF5C-1FCB88EBC4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1109402"/>
            <a:ext cx="3803649" cy="5513647"/>
          </a:xfrm>
          <a:prstGeom prst="rect">
            <a:avLst/>
          </a:prstGeom>
        </p:spPr>
      </p:pic>
      <p:sp>
        <p:nvSpPr>
          <p:cNvPr id="13" name="TextBox 12">
            <a:extLst>
              <a:ext uri="{FF2B5EF4-FFF2-40B4-BE49-F238E27FC236}">
                <a16:creationId xmlns:a16="http://schemas.microsoft.com/office/drawing/2014/main" id="{14B210C2-F7C6-F142-ADD0-DC1709101E2E}"/>
              </a:ext>
            </a:extLst>
          </p:cNvPr>
          <p:cNvSpPr txBox="1"/>
          <p:nvPr/>
        </p:nvSpPr>
        <p:spPr>
          <a:xfrm>
            <a:off x="467360" y="1623061"/>
            <a:ext cx="2264410" cy="369332"/>
          </a:xfrm>
          <a:prstGeom prst="rect">
            <a:avLst/>
          </a:prstGeom>
          <a:noFill/>
        </p:spPr>
        <p:txBody>
          <a:bodyPr wrap="square" rtlCol="0">
            <a:spAutoFit/>
          </a:bodyPr>
          <a:lstStyle/>
          <a:p>
            <a:r>
              <a:rPr lang="en-US"/>
              <a:t>Reservation Pickup</a:t>
            </a:r>
          </a:p>
        </p:txBody>
      </p:sp>
    </p:spTree>
    <p:extLst>
      <p:ext uri="{BB962C8B-B14F-4D97-AF65-F5344CB8AC3E}">
        <p14:creationId xmlns:p14="http://schemas.microsoft.com/office/powerpoint/2010/main" val="371486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417534"/>
            <a:ext cx="7543800" cy="914400"/>
          </a:xfrm>
          <a:prstGeom prst="rect">
            <a:avLst/>
          </a:prstGeom>
        </p:spPr>
        <p:txBody>
          <a:bodyPr anchor="b">
            <a:normAutofit/>
          </a:bodyPr>
          <a:lstStyle/>
          <a:p>
            <a:pPr algn="ctr"/>
            <a:r>
              <a:rPr lang="en-US" sz="4000"/>
              <a:t>System Sequence Diagram</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14</a:t>
            </a:fld>
            <a:endParaRPr lang="en-US"/>
          </a:p>
        </p:txBody>
      </p:sp>
      <p:sp>
        <p:nvSpPr>
          <p:cNvPr id="11" name="Footer Placeholder 5">
            <a:extLst>
              <a:ext uri="{FF2B5EF4-FFF2-40B4-BE49-F238E27FC236}">
                <a16:creationId xmlns:a16="http://schemas.microsoft.com/office/drawing/2014/main" id="{758DD97C-AB75-4812-B542-79E89698C15F}"/>
              </a:ext>
            </a:extLst>
          </p:cNvPr>
          <p:cNvSpPr>
            <a:spLocks noGrp="1"/>
          </p:cNvSpPr>
          <p:nvPr>
            <p:ph type="ftr" sz="quarter" idx="12"/>
          </p:nvPr>
        </p:nvSpPr>
        <p:spPr>
          <a:xfrm>
            <a:off x="822960" y="6154738"/>
            <a:ext cx="4572000" cy="365125"/>
          </a:xfrm>
        </p:spPr>
        <p:txBody>
          <a:bodyPr/>
          <a:lstStyle/>
          <a:p>
            <a:endParaRPr lang="en-US"/>
          </a:p>
        </p:txBody>
      </p:sp>
      <p:pic>
        <p:nvPicPr>
          <p:cNvPr id="12" name="Picture 11">
            <a:extLst>
              <a:ext uri="{FF2B5EF4-FFF2-40B4-BE49-F238E27FC236}">
                <a16:creationId xmlns:a16="http://schemas.microsoft.com/office/drawing/2014/main" id="{38A5ADA8-3755-AE4C-9B31-9CBC44815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8890" y="1331934"/>
            <a:ext cx="4349750" cy="5272107"/>
          </a:xfrm>
          <a:prstGeom prst="rect">
            <a:avLst/>
          </a:prstGeom>
        </p:spPr>
      </p:pic>
      <p:sp>
        <p:nvSpPr>
          <p:cNvPr id="13" name="TextBox 12">
            <a:extLst>
              <a:ext uri="{FF2B5EF4-FFF2-40B4-BE49-F238E27FC236}">
                <a16:creationId xmlns:a16="http://schemas.microsoft.com/office/drawing/2014/main" id="{A7495433-FA78-4944-A171-3450275E3698}"/>
              </a:ext>
            </a:extLst>
          </p:cNvPr>
          <p:cNvSpPr txBox="1"/>
          <p:nvPr/>
        </p:nvSpPr>
        <p:spPr>
          <a:xfrm>
            <a:off x="467360" y="1623060"/>
            <a:ext cx="1932940" cy="646331"/>
          </a:xfrm>
          <a:prstGeom prst="rect">
            <a:avLst/>
          </a:prstGeom>
          <a:noFill/>
        </p:spPr>
        <p:txBody>
          <a:bodyPr wrap="square" rtlCol="0">
            <a:spAutoFit/>
          </a:bodyPr>
          <a:lstStyle/>
          <a:p>
            <a:r>
              <a:rPr lang="en-US"/>
              <a:t>Manage rental system</a:t>
            </a:r>
          </a:p>
        </p:txBody>
      </p:sp>
    </p:spTree>
    <p:extLst>
      <p:ext uri="{BB962C8B-B14F-4D97-AF65-F5344CB8AC3E}">
        <p14:creationId xmlns:p14="http://schemas.microsoft.com/office/powerpoint/2010/main" val="2590791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E6372A-AC0B-7944-82C9-0597476FB5FA}"/>
              </a:ext>
            </a:extLst>
          </p:cNvPr>
          <p:cNvSpPr txBox="1"/>
          <p:nvPr/>
        </p:nvSpPr>
        <p:spPr>
          <a:xfrm>
            <a:off x="937322" y="1597487"/>
            <a:ext cx="7321959" cy="4358147"/>
          </a:xfrm>
          <a:prstGeom prst="rect">
            <a:avLst/>
          </a:prstGeom>
        </p:spPr>
        <p:txBody>
          <a:bodyPr vert="horz" lIns="91440" tIns="45720" rIns="91440" bIns="45720" rtlCol="0" anchor="ctr">
            <a:normAutofit lnSpcReduction="10000"/>
          </a:bodyPr>
          <a:lstStyle/>
          <a:p>
            <a:pPr>
              <a:buSzPct val="60000"/>
            </a:pPr>
            <a:r>
              <a:rPr lang="en-US" sz="2100" b="1" u="sng">
                <a:effectLst>
                  <a:outerShdw blurRad="38100" dist="38100" dir="2700000" algn="tl">
                    <a:srgbClr val="000000">
                      <a:alpha val="43137"/>
                    </a:srgbClr>
                  </a:outerShdw>
                </a:effectLst>
                <a:ea typeface="+mn-lt"/>
                <a:cs typeface="+mn-lt"/>
              </a:rPr>
              <a:t>Architectural Representation:</a:t>
            </a:r>
            <a:endParaRPr lang="en-US" u="sng"/>
          </a:p>
          <a:p>
            <a:pPr>
              <a:buSzPct val="60000"/>
            </a:pPr>
            <a:r>
              <a:rPr lang="en-US" sz="1600">
                <a:effectLst>
                  <a:outerShdw blurRad="38100" dist="38100" dir="2700000" algn="tl">
                    <a:srgbClr val="000000">
                      <a:alpha val="43137"/>
                    </a:srgbClr>
                  </a:outerShdw>
                </a:effectLst>
                <a:ea typeface="+mn-lt"/>
                <a:cs typeface="+mn-lt"/>
              </a:rPr>
              <a:t>This document presents the architecture as a series of views: logical view, process view, and deployment view.</a:t>
            </a:r>
            <a:endParaRPr lang="en-US" sz="1600"/>
          </a:p>
          <a:p>
            <a:pPr>
              <a:buSzPct val="60000"/>
            </a:pPr>
            <a:endParaRPr lang="en-US" sz="2100">
              <a:effectLst>
                <a:outerShdw blurRad="38100" dist="38100" dir="2700000" algn="tl">
                  <a:srgbClr val="000000">
                    <a:alpha val="43137"/>
                  </a:srgbClr>
                </a:outerShdw>
              </a:effectLst>
            </a:endParaRPr>
          </a:p>
          <a:p>
            <a:pPr>
              <a:buSzPct val="60000"/>
            </a:pPr>
            <a:r>
              <a:rPr lang="en-US" sz="2100" b="1" u="sng">
                <a:effectLst>
                  <a:outerShdw blurRad="38100" dist="38100" dir="2700000" algn="tl">
                    <a:srgbClr val="000000">
                      <a:alpha val="43137"/>
                    </a:srgbClr>
                  </a:outerShdw>
                </a:effectLst>
                <a:ea typeface="+mn-lt"/>
                <a:cs typeface="+mn-lt"/>
              </a:rPr>
              <a:t>Architectural Goals and Constraints:</a:t>
            </a:r>
            <a:endParaRPr lang="en-US" u="sng"/>
          </a:p>
          <a:p>
            <a:pPr>
              <a:buSzPct val="60000"/>
            </a:pPr>
            <a:r>
              <a:rPr lang="en-US" sz="1600">
                <a:effectLst>
                  <a:outerShdw blurRad="38100" dist="38100" dir="2700000" algn="tl">
                    <a:srgbClr val="000000">
                      <a:alpha val="43137"/>
                    </a:srgbClr>
                  </a:outerShdw>
                </a:effectLst>
                <a:ea typeface="+mn-lt"/>
                <a:cs typeface="+mn-lt"/>
              </a:rPr>
              <a:t>Our goal is to handle peak traffic times and ensure every user doesn’t receive less. We are looking to ensure database consistency for reservations, transactions, pickup and drop off information and account logins for every user. Our account, reservations and transaction system will be ensured for protection of data from unauthorized users.</a:t>
            </a:r>
            <a:endParaRPr lang="en-US" sz="1600"/>
          </a:p>
          <a:p>
            <a:pPr>
              <a:buSzPct val="60000"/>
            </a:pPr>
            <a:endParaRPr lang="en-US" sz="1600">
              <a:effectLst>
                <a:outerShdw blurRad="38100" dist="38100" dir="2700000" algn="tl">
                  <a:srgbClr val="000000">
                    <a:alpha val="43137"/>
                  </a:srgbClr>
                </a:outerShdw>
              </a:effectLst>
            </a:endParaRPr>
          </a:p>
          <a:p>
            <a:pPr>
              <a:buSzPct val="60000"/>
            </a:pPr>
            <a:r>
              <a:rPr lang="en-US" sz="2000" u="sng">
                <a:effectLst>
                  <a:outerShdw blurRad="38100" dist="38100" dir="2700000" algn="tl">
                    <a:srgbClr val="000000">
                      <a:alpha val="43137"/>
                    </a:srgbClr>
                  </a:outerShdw>
                </a:effectLst>
              </a:rPr>
              <a:t>Programming View:</a:t>
            </a:r>
          </a:p>
          <a:p>
            <a:pPr>
              <a:spcBef>
                <a:spcPct val="20000"/>
              </a:spcBef>
              <a:buSzPct val="60000"/>
            </a:pPr>
            <a:r>
              <a:rPr lang="en-US">
                <a:effectLst>
                  <a:outerShdw blurRad="38100" dist="38100" dir="2700000" algn="tl">
                    <a:srgbClr val="000000">
                      <a:alpha val="43137"/>
                    </a:srgbClr>
                  </a:outerShdw>
                </a:effectLst>
              </a:rPr>
              <a:t>We plan to use</a:t>
            </a:r>
            <a:r>
              <a:rPr lang="en-US">
                <a:effectLst>
                  <a:outerShdw blurRad="38100" dist="38100" dir="2700000" algn="tl">
                    <a:srgbClr val="000000">
                      <a:alpha val="43137"/>
                    </a:srgbClr>
                  </a:outerShdw>
                </a:effectLst>
                <a:ea typeface="+mn-lt"/>
                <a:cs typeface="+mn-lt"/>
              </a:rPr>
              <a:t> HTML,MySQL (database), Java Servlet Programming, JSP, pache Tomcat (web server) onsite (RasPI), Cloud hosting (AWS, Azure, Google Cloud)</a:t>
            </a:r>
            <a:r>
              <a:rPr lang="en-US">
                <a:effectLst>
                  <a:outerShdw blurRad="38100" dist="38100" dir="2700000" algn="tl">
                    <a:srgbClr val="000000">
                      <a:alpha val="43137"/>
                    </a:srgbClr>
                  </a:outerShdw>
                </a:effectLst>
              </a:rPr>
              <a:t> to create/manage the code for the software. We intend for PC users to access this application by going straight to the website.</a:t>
            </a:r>
            <a:endParaRPr lang="en-US"/>
          </a:p>
          <a:p>
            <a:pPr>
              <a:buSzPct val="60000"/>
            </a:pPr>
            <a:endParaRPr lang="en-US" sz="1600">
              <a:effectLst>
                <a:outerShdw blurRad="38100" dist="38100" dir="2700000" algn="tl">
                  <a:srgbClr val="000000">
                    <a:alpha val="43137"/>
                  </a:srgbClr>
                </a:outerShdw>
              </a:effectLst>
            </a:endParaRPr>
          </a:p>
          <a:p>
            <a:pPr indent="-255905">
              <a:spcBef>
                <a:spcPct val="20000"/>
              </a:spcBef>
              <a:buSzPct val="60000"/>
              <a:buFont typeface="Wingdings" pitchFamily="2" charset="2"/>
            </a:pPr>
            <a:endParaRPr lang="en-US" sz="2100">
              <a:effectLst>
                <a:outerShdw blurRad="38100" dist="38100" dir="2700000" algn="tl">
                  <a:srgbClr val="000000">
                    <a:alpha val="43137"/>
                  </a:srgbClr>
                </a:outerShdw>
              </a:effectLst>
            </a:endParaRPr>
          </a:p>
        </p:txBody>
      </p:sp>
      <p:sp>
        <p:nvSpPr>
          <p:cNvPr id="2" name="Title 1"/>
          <p:cNvSpPr>
            <a:spLocks noGrp="1"/>
          </p:cNvSpPr>
          <p:nvPr>
            <p:ph type="title"/>
          </p:nvPr>
        </p:nvSpPr>
        <p:spPr>
          <a:xfrm>
            <a:off x="935391" y="419819"/>
            <a:ext cx="7543800" cy="914400"/>
          </a:xfrm>
          <a:prstGeom prst="rect">
            <a:avLst/>
          </a:prstGeom>
        </p:spPr>
        <p:txBody>
          <a:bodyPr vert="horz" lIns="91440" tIns="45720" rIns="91440" bIns="45720" rtlCol="0" anchor="b">
            <a:noAutofit/>
          </a:bodyPr>
          <a:lstStyle/>
          <a:p>
            <a:pPr>
              <a:lnSpc>
                <a:spcPct val="90000"/>
              </a:lnSpc>
            </a:pPr>
            <a:r>
              <a:rPr lang="en-US" sz="3900"/>
              <a:t>Software Architecture Document</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15</a:t>
            </a:fld>
            <a:endParaRPr lang="en-US"/>
          </a:p>
        </p:txBody>
      </p:sp>
      <p:sp>
        <p:nvSpPr>
          <p:cNvPr id="11" name="Footer Placeholder 5">
            <a:extLst>
              <a:ext uri="{FF2B5EF4-FFF2-40B4-BE49-F238E27FC236}">
                <a16:creationId xmlns:a16="http://schemas.microsoft.com/office/drawing/2014/main" id="{3D85E70E-A876-4CE5-874E-F6AB8CE2B1F3}"/>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3092495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E6372A-AC0B-7944-82C9-0597476FB5FA}"/>
              </a:ext>
            </a:extLst>
          </p:cNvPr>
          <p:cNvSpPr txBox="1"/>
          <p:nvPr/>
        </p:nvSpPr>
        <p:spPr>
          <a:xfrm>
            <a:off x="937322" y="1597487"/>
            <a:ext cx="7321959" cy="4358147"/>
          </a:xfrm>
          <a:prstGeom prst="rect">
            <a:avLst/>
          </a:prstGeom>
        </p:spPr>
        <p:txBody>
          <a:bodyPr vert="horz" lIns="91440" tIns="45720" rIns="91440" bIns="45720" rtlCol="0" anchor="ctr">
            <a:normAutofit fontScale="77500" lnSpcReduction="20000"/>
          </a:bodyPr>
          <a:lstStyle/>
          <a:p>
            <a:pPr algn="ctr">
              <a:buSzPct val="60000"/>
            </a:pPr>
            <a:r>
              <a:rPr lang="en-US" sz="2100" b="1" u="sng">
                <a:effectLst>
                  <a:outerShdw blurRad="38100" dist="38100" dir="2700000" algn="tl">
                    <a:srgbClr val="000000">
                      <a:alpha val="43137"/>
                    </a:srgbClr>
                  </a:outerShdw>
                </a:effectLst>
                <a:ea typeface="+mn-lt"/>
                <a:cs typeface="+mn-lt"/>
              </a:rPr>
              <a:t>Logical View:</a:t>
            </a:r>
            <a:endParaRPr lang="en-US" u="sng">
              <a:ea typeface="+mn-lt"/>
              <a:cs typeface="+mn-lt"/>
            </a:endParaRPr>
          </a:p>
          <a:p>
            <a:pPr>
              <a:buSzPct val="60000"/>
            </a:pPr>
            <a:endParaRPr lang="en-US"/>
          </a:p>
          <a:p>
            <a:pPr>
              <a:buSzPct val="60000"/>
            </a:pPr>
            <a:endParaRPr lang="en-US"/>
          </a:p>
          <a:p>
            <a:pPr algn="ctr">
              <a:buSzPct val="60000"/>
            </a:pPr>
            <a:r>
              <a:rPr lang="en-US" sz="2100" i="1">
                <a:effectLst>
                  <a:outerShdw blurRad="38100" dist="38100" dir="2700000" algn="tl">
                    <a:srgbClr val="000000">
                      <a:alpha val="43137"/>
                    </a:srgbClr>
                  </a:outerShdw>
                </a:effectLst>
                <a:ea typeface="+mn-lt"/>
                <a:cs typeface="+mn-lt"/>
              </a:rPr>
              <a:t>Using and viewing the Car Rental Company Site is part of 3 main packages:</a:t>
            </a:r>
            <a:endParaRPr lang="en-US" i="1"/>
          </a:p>
          <a:p>
            <a:pPr>
              <a:buSzPct val="60000"/>
            </a:pPr>
            <a:endParaRPr lang="en-US"/>
          </a:p>
          <a:p>
            <a:pPr marL="285750" indent="-285750">
              <a:buSzPct val="60000"/>
              <a:buFont typeface="Arial"/>
              <a:buChar char="•"/>
            </a:pPr>
            <a:endParaRPr lang="en-US"/>
          </a:p>
          <a:p>
            <a:pPr marL="342900" indent="-342900">
              <a:buSzPct val="60000"/>
              <a:buFont typeface="Arial"/>
              <a:buChar char="•"/>
            </a:pPr>
            <a:r>
              <a:rPr lang="en-US" sz="2100" u="sng">
                <a:effectLst>
                  <a:outerShdw blurRad="38100" dist="38100" dir="2700000" algn="tl">
                    <a:srgbClr val="000000">
                      <a:alpha val="43137"/>
                    </a:srgbClr>
                  </a:outerShdw>
                </a:effectLst>
                <a:ea typeface="+mn-lt"/>
                <a:cs typeface="+mn-lt"/>
              </a:rPr>
              <a:t>User Interface: </a:t>
            </a:r>
            <a:r>
              <a:rPr lang="en-US" sz="2100">
                <a:effectLst>
                  <a:outerShdw blurRad="38100" dist="38100" dir="2700000" algn="tl">
                    <a:srgbClr val="000000">
                      <a:alpha val="43137"/>
                    </a:srgbClr>
                  </a:outerShdw>
                </a:effectLst>
                <a:ea typeface="+mn-lt"/>
                <a:cs typeface="+mn-lt"/>
              </a:rPr>
              <a:t>contains class for each of the forms the actors use to communicate with the system.</a:t>
            </a:r>
            <a:endParaRPr lang="en-US"/>
          </a:p>
          <a:p>
            <a:pPr marL="285750" indent="-285750">
              <a:buSzPct val="60000"/>
              <a:buFont typeface="Arial"/>
              <a:buChar char="•"/>
            </a:pPr>
            <a:endParaRPr lang="en-US"/>
          </a:p>
          <a:p>
            <a:pPr marL="285750" indent="-285750">
              <a:buSzPct val="60000"/>
              <a:buFont typeface="Arial"/>
              <a:buChar char="•"/>
            </a:pPr>
            <a:endParaRPr lang="en-US"/>
          </a:p>
          <a:p>
            <a:pPr marL="342900" indent="-342900">
              <a:buSzPct val="60000"/>
              <a:buFont typeface="Arial"/>
              <a:buChar char="•"/>
            </a:pPr>
            <a:r>
              <a:rPr lang="en-US" sz="2100" u="sng">
                <a:effectLst>
                  <a:outerShdw blurRad="38100" dist="38100" dir="2700000" algn="tl">
                    <a:srgbClr val="000000">
                      <a:alpha val="43137"/>
                    </a:srgbClr>
                  </a:outerShdw>
                </a:effectLst>
                <a:ea typeface="+mn-lt"/>
                <a:cs typeface="+mn-lt"/>
              </a:rPr>
              <a:t>Business Services: </a:t>
            </a:r>
            <a:r>
              <a:rPr lang="en-US" sz="2100">
                <a:effectLst>
                  <a:outerShdw blurRad="38100" dist="38100" dir="2700000" algn="tl">
                    <a:srgbClr val="000000">
                      <a:alpha val="43137"/>
                    </a:srgbClr>
                  </a:outerShdw>
                </a:effectLst>
                <a:ea typeface="+mn-lt"/>
                <a:cs typeface="+mn-lt"/>
              </a:rPr>
              <a:t>contains control paths for interfacing with the reservation system, and account login/registration.</a:t>
            </a:r>
            <a:endParaRPr lang="en-US">
              <a:ea typeface="+mn-lt"/>
              <a:cs typeface="+mn-lt"/>
            </a:endParaRPr>
          </a:p>
          <a:p>
            <a:pPr marL="285750" indent="-285750">
              <a:buSzPct val="60000"/>
              <a:buFont typeface="Arial"/>
              <a:buChar char="•"/>
            </a:pPr>
            <a:endParaRPr lang="en-US"/>
          </a:p>
          <a:p>
            <a:pPr marL="285750" indent="-285750">
              <a:buSzPct val="60000"/>
              <a:buFont typeface="Arial"/>
              <a:buChar char="•"/>
            </a:pPr>
            <a:endParaRPr lang="en-US"/>
          </a:p>
          <a:p>
            <a:pPr marL="342900" indent="-342900">
              <a:buSzPct val="60000"/>
              <a:buFont typeface="Arial"/>
              <a:buChar char="•"/>
            </a:pPr>
            <a:r>
              <a:rPr lang="en-US" sz="2100" u="sng">
                <a:effectLst>
                  <a:outerShdw blurRad="38100" dist="38100" dir="2700000" algn="tl">
                    <a:srgbClr val="000000">
                      <a:alpha val="43137"/>
                    </a:srgbClr>
                  </a:outerShdw>
                </a:effectLst>
                <a:ea typeface="+mn-lt"/>
                <a:cs typeface="+mn-lt"/>
              </a:rPr>
              <a:t>Business Objects:</a:t>
            </a:r>
            <a:r>
              <a:rPr lang="en-US" sz="2100">
                <a:effectLst>
                  <a:outerShdw blurRad="38100" dist="38100" dir="2700000" algn="tl">
                    <a:srgbClr val="000000">
                      <a:alpha val="43137"/>
                    </a:srgbClr>
                  </a:outerShdw>
                </a:effectLst>
                <a:ea typeface="+mn-lt"/>
                <a:cs typeface="+mn-lt"/>
              </a:rPr>
              <a:t> entity classes for the Car Rental company</a:t>
            </a:r>
            <a:endParaRPr lang="en-US"/>
          </a:p>
          <a:p>
            <a:pPr>
              <a:buSzPct val="60000"/>
            </a:pPr>
            <a:endParaRPr lang="en-US"/>
          </a:p>
          <a:p>
            <a:pPr>
              <a:buSzPct val="60000"/>
            </a:pPr>
            <a:endParaRPr lang="en-US"/>
          </a:p>
          <a:p>
            <a:pPr algn="ctr">
              <a:buSzPct val="60000"/>
            </a:pPr>
            <a:r>
              <a:rPr lang="en-US" sz="2100" b="1" u="sng">
                <a:effectLst>
                  <a:outerShdw blurRad="38100" dist="38100" dir="2700000" algn="tl">
                    <a:srgbClr val="000000">
                      <a:alpha val="43137"/>
                    </a:srgbClr>
                  </a:outerShdw>
                </a:effectLst>
                <a:ea typeface="+mn-lt"/>
                <a:cs typeface="+mn-lt"/>
              </a:rPr>
              <a:t>Process View:</a:t>
            </a:r>
            <a:endParaRPr lang="en-US">
              <a:ea typeface="+mn-lt"/>
              <a:cs typeface="+mn-lt"/>
            </a:endParaRPr>
          </a:p>
          <a:p>
            <a:pPr>
              <a:buSzPct val="60000"/>
            </a:pPr>
            <a:endParaRPr lang="en-US"/>
          </a:p>
          <a:p>
            <a:pPr>
              <a:buSzPct val="60000"/>
            </a:pPr>
            <a:r>
              <a:rPr lang="en-US" sz="2100">
                <a:effectLst>
                  <a:outerShdw blurRad="38100" dist="38100" dir="2700000" algn="tl">
                    <a:srgbClr val="000000">
                      <a:alpha val="43137"/>
                    </a:srgbClr>
                  </a:outerShdw>
                </a:effectLst>
                <a:ea typeface="+mn-lt"/>
                <a:cs typeface="+mn-lt"/>
              </a:rPr>
              <a:t>It describes the processes involved when the system is being executed including the interactions and configurations. It also describes the objects and classes.</a:t>
            </a:r>
            <a:endParaRPr lang="en-US">
              <a:ea typeface="+mn-lt"/>
              <a:cs typeface="+mn-lt"/>
            </a:endParaRPr>
          </a:p>
          <a:p>
            <a:pPr>
              <a:buSzPct val="60000"/>
            </a:pPr>
            <a:endParaRPr lang="en-US" sz="2100" b="1" u="sng">
              <a:effectLst>
                <a:outerShdw blurRad="38100" dist="38100" dir="2700000" algn="tl">
                  <a:srgbClr val="000000">
                    <a:alpha val="43137"/>
                  </a:srgbClr>
                </a:outerShdw>
              </a:effectLst>
            </a:endParaRPr>
          </a:p>
          <a:p>
            <a:pPr indent="-255905">
              <a:spcBef>
                <a:spcPct val="20000"/>
              </a:spcBef>
              <a:buSzPct val="60000"/>
              <a:buFont typeface="Wingdings" pitchFamily="2" charset="2"/>
            </a:pPr>
            <a:endParaRPr lang="en-US" sz="2100">
              <a:effectLst>
                <a:outerShdw blurRad="38100" dist="38100" dir="2700000" algn="tl">
                  <a:srgbClr val="000000">
                    <a:alpha val="43137"/>
                  </a:srgbClr>
                </a:outerShdw>
              </a:effectLst>
            </a:endParaRPr>
          </a:p>
        </p:txBody>
      </p:sp>
      <p:sp>
        <p:nvSpPr>
          <p:cNvPr id="2" name="Title 1"/>
          <p:cNvSpPr>
            <a:spLocks noGrp="1"/>
          </p:cNvSpPr>
          <p:nvPr>
            <p:ph type="title"/>
          </p:nvPr>
        </p:nvSpPr>
        <p:spPr>
          <a:xfrm>
            <a:off x="935391" y="419819"/>
            <a:ext cx="7828233" cy="893331"/>
          </a:xfrm>
          <a:prstGeom prst="rect">
            <a:avLst/>
          </a:prstGeom>
        </p:spPr>
        <p:txBody>
          <a:bodyPr vert="horz" lIns="91440" tIns="45720" rIns="91440" bIns="45720" rtlCol="0" anchor="ctr">
            <a:noAutofit/>
          </a:bodyPr>
          <a:lstStyle/>
          <a:p>
            <a:pPr algn="ctr">
              <a:lnSpc>
                <a:spcPct val="90000"/>
              </a:lnSpc>
            </a:pPr>
            <a:r>
              <a:rPr lang="en-US" sz="2800"/>
              <a:t>Software Architecture Document (continued..)</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16</a:t>
            </a:fld>
            <a:endParaRPr lang="en-US"/>
          </a:p>
        </p:txBody>
      </p:sp>
      <p:sp>
        <p:nvSpPr>
          <p:cNvPr id="11" name="Footer Placeholder 5">
            <a:extLst>
              <a:ext uri="{FF2B5EF4-FFF2-40B4-BE49-F238E27FC236}">
                <a16:creationId xmlns:a16="http://schemas.microsoft.com/office/drawing/2014/main" id="{3D85E70E-A876-4CE5-874E-F6AB8CE2B1F3}"/>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3088999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5391" y="419819"/>
            <a:ext cx="7828233" cy="893331"/>
          </a:xfrm>
          <a:prstGeom prst="rect">
            <a:avLst/>
          </a:prstGeom>
        </p:spPr>
        <p:txBody>
          <a:bodyPr vert="horz" lIns="91440" tIns="45720" rIns="91440" bIns="45720" rtlCol="0" anchor="ctr">
            <a:noAutofit/>
          </a:bodyPr>
          <a:lstStyle/>
          <a:p>
            <a:pPr algn="ctr">
              <a:lnSpc>
                <a:spcPct val="90000"/>
              </a:lnSpc>
            </a:pPr>
            <a:r>
              <a:rPr lang="en-US" sz="2800"/>
              <a:t>Software Architecture Document (continued..)</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17</a:t>
            </a:fld>
            <a:endParaRPr lang="en-US"/>
          </a:p>
        </p:txBody>
      </p:sp>
      <p:sp>
        <p:nvSpPr>
          <p:cNvPr id="11" name="Footer Placeholder 5">
            <a:extLst>
              <a:ext uri="{FF2B5EF4-FFF2-40B4-BE49-F238E27FC236}">
                <a16:creationId xmlns:a16="http://schemas.microsoft.com/office/drawing/2014/main" id="{3D85E70E-A876-4CE5-874E-F6AB8CE2B1F3}"/>
              </a:ext>
            </a:extLst>
          </p:cNvPr>
          <p:cNvSpPr>
            <a:spLocks noGrp="1"/>
          </p:cNvSpPr>
          <p:nvPr>
            <p:ph type="ftr" sz="quarter" idx="12"/>
          </p:nvPr>
        </p:nvSpPr>
        <p:spPr>
          <a:xfrm>
            <a:off x="822960" y="6154738"/>
            <a:ext cx="4572000" cy="365125"/>
          </a:xfrm>
        </p:spPr>
        <p:txBody>
          <a:bodyPr/>
          <a:lstStyle/>
          <a:p>
            <a:endParaRPr lang="en-US"/>
          </a:p>
        </p:txBody>
      </p:sp>
      <p:pic>
        <p:nvPicPr>
          <p:cNvPr id="7" name="Picture 6">
            <a:extLst>
              <a:ext uri="{FF2B5EF4-FFF2-40B4-BE49-F238E27FC236}">
                <a16:creationId xmlns:a16="http://schemas.microsoft.com/office/drawing/2014/main" id="{A132ADFE-382C-1D4C-B0BD-C77C0C493B1B}"/>
              </a:ext>
            </a:extLst>
          </p:cNvPr>
          <p:cNvPicPr>
            <a:picLocks noChangeAspect="1"/>
          </p:cNvPicPr>
          <p:nvPr/>
        </p:nvPicPr>
        <p:blipFill>
          <a:blip r:embed="rId3"/>
          <a:stretch>
            <a:fillRect/>
          </a:stretch>
        </p:blipFill>
        <p:spPr>
          <a:xfrm>
            <a:off x="2956560" y="1231141"/>
            <a:ext cx="5572125" cy="4610859"/>
          </a:xfrm>
          <a:prstGeom prst="rect">
            <a:avLst/>
          </a:prstGeom>
        </p:spPr>
      </p:pic>
      <p:sp>
        <p:nvSpPr>
          <p:cNvPr id="8" name="TextBox 7">
            <a:extLst>
              <a:ext uri="{FF2B5EF4-FFF2-40B4-BE49-F238E27FC236}">
                <a16:creationId xmlns:a16="http://schemas.microsoft.com/office/drawing/2014/main" id="{EB5AB1A8-E068-0B41-839B-22F41B152572}"/>
              </a:ext>
            </a:extLst>
          </p:cNvPr>
          <p:cNvSpPr txBox="1"/>
          <p:nvPr/>
        </p:nvSpPr>
        <p:spPr>
          <a:xfrm>
            <a:off x="331470" y="1551411"/>
            <a:ext cx="2522220" cy="3693319"/>
          </a:xfrm>
          <a:prstGeom prst="rect">
            <a:avLst/>
          </a:prstGeom>
          <a:noFill/>
        </p:spPr>
        <p:txBody>
          <a:bodyPr wrap="square" rtlCol="0">
            <a:spAutoFit/>
          </a:bodyPr>
          <a:lstStyle/>
          <a:p>
            <a:r>
              <a:rPr lang="en-US"/>
              <a:t>Technologies</a:t>
            </a:r>
          </a:p>
          <a:p>
            <a:pPr marL="285750" indent="-285750">
              <a:buFont typeface="Arial" panose="020B0604020202020204" pitchFamily="34" charset="0"/>
              <a:buChar char="•"/>
            </a:pPr>
            <a:r>
              <a:rPr lang="en-US"/>
              <a:t>IIS Webservices</a:t>
            </a:r>
          </a:p>
          <a:p>
            <a:pPr marL="742950" lvl="1" indent="-285750">
              <a:buFont typeface="Arial" panose="020B0604020202020204" pitchFamily="34" charset="0"/>
              <a:buChar char="•"/>
            </a:pPr>
            <a:r>
              <a:rPr lang="en-US">
                <a:effectLst>
                  <a:outerShdw blurRad="38100" dist="38100" dir="2700000" algn="tl">
                    <a:srgbClr val="000000">
                      <a:alpha val="43137"/>
                    </a:srgbClr>
                  </a:outerShdw>
                </a:effectLst>
              </a:rPr>
              <a:t>Apache</a:t>
            </a:r>
            <a:endParaRPr lang="en-US"/>
          </a:p>
          <a:p>
            <a:pPr marL="742950" lvl="1" indent="-285750">
              <a:buFont typeface="Arial" panose="020B0604020202020204" pitchFamily="34" charset="0"/>
              <a:buChar char="•"/>
            </a:pPr>
            <a:r>
              <a:rPr lang="en-US"/>
              <a:t>HTML</a:t>
            </a:r>
          </a:p>
          <a:p>
            <a:pPr marL="742950" lvl="1" indent="-285750">
              <a:buFont typeface="Arial" panose="020B0604020202020204" pitchFamily="34" charset="0"/>
              <a:buChar char="•"/>
            </a:pPr>
            <a:r>
              <a:rPr lang="en-US"/>
              <a:t>JSP/JAVA</a:t>
            </a:r>
          </a:p>
          <a:p>
            <a:pPr marL="285750" indent="-285750">
              <a:buFont typeface="Arial" panose="020B0604020202020204" pitchFamily="34" charset="0"/>
              <a:buChar char="•"/>
            </a:pPr>
            <a:r>
              <a:rPr lang="en-US"/>
              <a:t>VIP Load balancer </a:t>
            </a:r>
          </a:p>
          <a:p>
            <a:pPr marL="285750" indent="-285750">
              <a:buFont typeface="Arial" panose="020B0604020202020204" pitchFamily="34" charset="0"/>
              <a:buChar char="•"/>
            </a:pPr>
            <a:r>
              <a:rPr lang="en-US"/>
              <a:t>SQL  (MySQL)</a:t>
            </a:r>
          </a:p>
          <a:p>
            <a:pPr marL="742950" lvl="1" indent="-285750">
              <a:buFont typeface="Arial" panose="020B0604020202020204" pitchFamily="34" charset="0"/>
              <a:buChar char="•"/>
            </a:pPr>
            <a:r>
              <a:rPr lang="en-US"/>
              <a:t>High Availability</a:t>
            </a:r>
          </a:p>
          <a:p>
            <a:pPr marL="285750" indent="-285750">
              <a:buFont typeface="Arial" panose="020B0604020202020204" pitchFamily="34" charset="0"/>
              <a:buChar char="•"/>
            </a:pPr>
            <a:r>
              <a:rPr lang="en-US"/>
              <a:t>Cloud hosted</a:t>
            </a:r>
          </a:p>
          <a:p>
            <a:pPr marL="742950" lvl="1" indent="-285750">
              <a:buFont typeface="Arial" panose="020B0604020202020204" pitchFamily="34" charset="0"/>
              <a:buChar char="•"/>
            </a:pPr>
            <a:r>
              <a:rPr lang="en-US">
                <a:effectLst>
                  <a:outerShdw blurRad="38100" dist="38100" dir="2700000" algn="tl">
                    <a:srgbClr val="000000">
                      <a:alpha val="43137"/>
                    </a:srgbClr>
                  </a:outerShdw>
                </a:effectLst>
              </a:rPr>
              <a:t>AWS, Azure, Google Cloud</a:t>
            </a:r>
            <a:r>
              <a:rPr lang="en-US"/>
              <a:t> </a:t>
            </a:r>
          </a:p>
          <a:p>
            <a:endParaRPr lang="en-US"/>
          </a:p>
        </p:txBody>
      </p:sp>
    </p:spTree>
    <p:extLst>
      <p:ext uri="{BB962C8B-B14F-4D97-AF65-F5344CB8AC3E}">
        <p14:creationId xmlns:p14="http://schemas.microsoft.com/office/powerpoint/2010/main" val="263989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8" name="TextBox 7"/>
          <p:cNvSpPr txBox="1"/>
          <p:nvPr/>
        </p:nvSpPr>
        <p:spPr>
          <a:xfrm>
            <a:off x="822960" y="1243013"/>
            <a:ext cx="6103620" cy="4903787"/>
          </a:xfrm>
          <a:prstGeom prst="rect">
            <a:avLst/>
          </a:prstGeom>
        </p:spPr>
        <p:txBody>
          <a:bodyPr vert="horz" lIns="91440" tIns="45720" rIns="91440" bIns="45720" rtlCol="0" anchor="ctr">
            <a:normAutofit/>
          </a:bodyPr>
          <a:lstStyle/>
          <a:p>
            <a:pPr marL="857250" lvl="1" indent="-256032">
              <a:spcBef>
                <a:spcPct val="20000"/>
              </a:spcBef>
              <a:buSzPct val="60000"/>
              <a:buFont typeface="Wingdings" pitchFamily="2" charset="2"/>
              <a:buAutoNum type="romanLcPeriod"/>
            </a:pPr>
            <a:r>
              <a:rPr lang="en-US">
                <a:effectLst>
                  <a:outerShdw blurRad="38100" dist="38100" dir="2700000" algn="tl">
                    <a:srgbClr val="000000">
                      <a:alpha val="43137"/>
                    </a:srgbClr>
                  </a:outerShdw>
                </a:effectLst>
              </a:rPr>
              <a:t>Elaboration One</a:t>
            </a:r>
          </a:p>
          <a:p>
            <a:pPr marL="1314450" lvl="2" indent="-256032">
              <a:spcBef>
                <a:spcPct val="20000"/>
              </a:spcBef>
              <a:buSzPct val="60000"/>
              <a:buFont typeface="Wingdings" pitchFamily="2" charset="2"/>
              <a:buAutoNum type="alphaLcParenR"/>
            </a:pPr>
            <a:r>
              <a:rPr lang="en-US">
                <a:effectLst>
                  <a:outerShdw blurRad="38100" dist="38100" dir="2700000" algn="tl">
                    <a:srgbClr val="000000">
                      <a:alpha val="43137"/>
                    </a:srgbClr>
                  </a:outerShdw>
                </a:effectLst>
              </a:rPr>
              <a:t>Vision</a:t>
            </a:r>
          </a:p>
          <a:p>
            <a:pPr marL="1314450" lvl="2" indent="-256032">
              <a:spcBef>
                <a:spcPct val="20000"/>
              </a:spcBef>
              <a:buSzPct val="60000"/>
              <a:buFont typeface="Wingdings" pitchFamily="2" charset="2"/>
              <a:buAutoNum type="alphaLcParenR"/>
            </a:pPr>
            <a:r>
              <a:rPr lang="en-US">
                <a:effectLst>
                  <a:outerShdw blurRad="38100" dist="38100" dir="2700000" algn="tl">
                    <a:srgbClr val="000000">
                      <a:alpha val="43137"/>
                    </a:srgbClr>
                  </a:outerShdw>
                </a:effectLst>
              </a:rPr>
              <a:t>Scope</a:t>
            </a:r>
          </a:p>
          <a:p>
            <a:pPr marL="857250" lvl="1" indent="-256032">
              <a:spcBef>
                <a:spcPct val="20000"/>
              </a:spcBef>
              <a:buSzPct val="60000"/>
              <a:buFont typeface="Wingdings" pitchFamily="2" charset="2"/>
              <a:buAutoNum type="romanLcPeriod"/>
            </a:pPr>
            <a:r>
              <a:rPr lang="en-US"/>
              <a:t>Use Case Diagram (updated)</a:t>
            </a:r>
            <a:endParaRPr lang="en-US">
              <a:effectLst>
                <a:outerShdw blurRad="38100" dist="38100" dir="2700000" algn="tl">
                  <a:srgbClr val="000000">
                    <a:alpha val="43137"/>
                  </a:srgbClr>
                </a:outerShdw>
              </a:effectLst>
            </a:endParaRPr>
          </a:p>
          <a:p>
            <a:pPr marL="857250" lvl="1" indent="-256032">
              <a:spcBef>
                <a:spcPct val="20000"/>
              </a:spcBef>
              <a:buSzPct val="60000"/>
              <a:buFont typeface="Wingdings" pitchFamily="2" charset="2"/>
              <a:buAutoNum type="romanLcPeriod"/>
            </a:pPr>
            <a:r>
              <a:rPr lang="en-US">
                <a:effectLst>
                  <a:outerShdw blurRad="38100" dist="38100" dir="2700000" algn="tl">
                    <a:srgbClr val="000000">
                      <a:alpha val="43137"/>
                    </a:srgbClr>
                  </a:outerShdw>
                </a:effectLst>
              </a:rPr>
              <a:t>Domain Model</a:t>
            </a:r>
          </a:p>
          <a:p>
            <a:pPr marL="857250" lvl="1" indent="-256032">
              <a:spcBef>
                <a:spcPct val="20000"/>
              </a:spcBef>
              <a:buSzPct val="60000"/>
              <a:buFont typeface="Wingdings" pitchFamily="2" charset="2"/>
              <a:buAutoNum type="romanLcPeriod"/>
            </a:pPr>
            <a:r>
              <a:rPr lang="en-US">
                <a:effectLst>
                  <a:outerShdw blurRad="38100" dist="38100" dir="2700000" algn="tl">
                    <a:srgbClr val="000000">
                      <a:alpha val="43137"/>
                    </a:srgbClr>
                  </a:outerShdw>
                </a:effectLst>
              </a:rPr>
              <a:t>Class/Design Model</a:t>
            </a:r>
          </a:p>
          <a:p>
            <a:pPr marL="857250" lvl="1" indent="-256032">
              <a:spcBef>
                <a:spcPct val="20000"/>
              </a:spcBef>
              <a:buSzPct val="60000"/>
              <a:buFont typeface="Wingdings" pitchFamily="2" charset="2"/>
              <a:buAutoNum type="romanLcPeriod"/>
            </a:pPr>
            <a:r>
              <a:rPr lang="en-US">
                <a:effectLst>
                  <a:outerShdw blurRad="38100" dist="38100" dir="2700000" algn="tl">
                    <a:srgbClr val="000000">
                      <a:alpha val="43137"/>
                    </a:srgbClr>
                  </a:outerShdw>
                </a:effectLst>
              </a:rPr>
              <a:t>Data Model</a:t>
            </a:r>
          </a:p>
          <a:p>
            <a:pPr marL="857250" lvl="1" indent="-256032">
              <a:spcBef>
                <a:spcPct val="20000"/>
              </a:spcBef>
              <a:buSzPct val="60000"/>
              <a:buFont typeface="Wingdings" pitchFamily="2" charset="2"/>
              <a:buAutoNum type="romanLcPeriod"/>
            </a:pPr>
            <a:r>
              <a:rPr lang="en-US"/>
              <a:t>Sequence Diagram</a:t>
            </a:r>
          </a:p>
          <a:p>
            <a:pPr marL="857250" lvl="1" indent="-256032">
              <a:spcBef>
                <a:spcPct val="20000"/>
              </a:spcBef>
              <a:buSzPct val="60000"/>
              <a:buFont typeface="Wingdings" pitchFamily="2" charset="2"/>
              <a:buAutoNum type="romanLcPeriod"/>
            </a:pPr>
            <a:r>
              <a:rPr lang="en-US"/>
              <a:t>System Sequence Diagram</a:t>
            </a:r>
            <a:endParaRPr lang="en-US">
              <a:effectLst>
                <a:outerShdw blurRad="38100" dist="38100" dir="2700000" algn="tl">
                  <a:srgbClr val="000000">
                    <a:alpha val="43137"/>
                  </a:srgbClr>
                </a:outerShdw>
              </a:effectLst>
            </a:endParaRPr>
          </a:p>
          <a:p>
            <a:pPr marL="857250" lvl="1" indent="-256032">
              <a:spcBef>
                <a:spcPct val="20000"/>
              </a:spcBef>
              <a:buSzPct val="60000"/>
              <a:buFont typeface="Wingdings" pitchFamily="2" charset="2"/>
              <a:buAutoNum type="romanLcPeriod"/>
            </a:pPr>
            <a:r>
              <a:rPr lang="en-US">
                <a:effectLst>
                  <a:outerShdw blurRad="38100" dist="38100" dir="2700000" algn="tl">
                    <a:srgbClr val="000000">
                      <a:alpha val="43137"/>
                    </a:srgbClr>
                  </a:outerShdw>
                </a:effectLst>
              </a:rPr>
              <a:t>Software Architecture Document</a:t>
            </a:r>
          </a:p>
        </p:txBody>
      </p:sp>
      <p:sp>
        <p:nvSpPr>
          <p:cNvPr id="2" name="Title 1"/>
          <p:cNvSpPr>
            <a:spLocks noGrp="1"/>
          </p:cNvSpPr>
          <p:nvPr>
            <p:ph type="title"/>
          </p:nvPr>
        </p:nvSpPr>
        <p:spPr>
          <a:xfrm>
            <a:off x="762953" y="333375"/>
            <a:ext cx="7543800" cy="914400"/>
          </a:xfrm>
          <a:prstGeom prst="rect">
            <a:avLst/>
          </a:prstGeom>
        </p:spPr>
        <p:txBody>
          <a:bodyPr vert="horz" lIns="91440" tIns="45720" rIns="91440" bIns="45720" rtlCol="0" anchor="b">
            <a:normAutofit/>
          </a:bodyPr>
          <a:lstStyle/>
          <a:p>
            <a:pPr algn="ctr"/>
            <a:r>
              <a:rPr lang="en-US" kern="1200">
                <a:effectLst>
                  <a:outerShdw blurRad="38100" dist="38100" dir="2700000" algn="tl">
                    <a:srgbClr val="000000">
                      <a:alpha val="43137"/>
                    </a:srgbClr>
                  </a:outerShdw>
                </a:effectLst>
                <a:latin typeface="+mj-lt"/>
                <a:ea typeface="+mj-ea"/>
                <a:cs typeface="+mj-cs"/>
              </a:rPr>
              <a:t>Table of Contents</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2</a:t>
            </a:fld>
            <a:endParaRPr lang="en-US"/>
          </a:p>
        </p:txBody>
      </p:sp>
      <p:sp>
        <p:nvSpPr>
          <p:cNvPr id="13" name="Footer Placeholder 5">
            <a:extLst>
              <a:ext uri="{FF2B5EF4-FFF2-40B4-BE49-F238E27FC236}">
                <a16:creationId xmlns:a16="http://schemas.microsoft.com/office/drawing/2014/main" id="{A017C776-DB44-4A38-8F28-55D0AF65C7A6}"/>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480225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5D1C71-18E9-4786-9CBA-4890D7D01076}"/>
              </a:ext>
            </a:extLst>
          </p:cNvPr>
          <p:cNvSpPr txBox="1"/>
          <p:nvPr/>
        </p:nvSpPr>
        <p:spPr>
          <a:xfrm>
            <a:off x="1234440" y="2248247"/>
            <a:ext cx="6004560" cy="258975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85000" lnSpcReduction="20000"/>
          </a:bodyPr>
          <a:lstStyle/>
          <a:p>
            <a:pPr indent="-255905">
              <a:lnSpc>
                <a:spcPct val="150000"/>
              </a:lnSpc>
              <a:spcBef>
                <a:spcPct val="20000"/>
              </a:spcBef>
              <a:buSzPct val="60000"/>
            </a:pPr>
            <a:r>
              <a:rPr lang="en-US" sz="2100">
                <a:effectLst>
                  <a:outerShdw blurRad="38100" dist="38100" dir="2700000" algn="tl">
                    <a:srgbClr val="000000">
                      <a:alpha val="43137"/>
                    </a:srgbClr>
                  </a:outerShdw>
                </a:effectLst>
              </a:rPr>
              <a:t>We envision a reservation application/system for small to medium size companies that can take in reservations. For example, a small Car Rental Company will be able to use this system for customers to reserve a car.  This system should allow the company to be able to see things like, number of active rentals, pending rentals and view customer information. </a:t>
            </a:r>
          </a:p>
          <a:p>
            <a:pPr indent="-255905">
              <a:lnSpc>
                <a:spcPct val="150000"/>
              </a:lnSpc>
              <a:spcBef>
                <a:spcPct val="20000"/>
              </a:spcBef>
              <a:buSzPct val="60000"/>
              <a:buFont typeface="Wingdings" pitchFamily="2" charset="2"/>
            </a:pPr>
            <a:endParaRPr lang="en-US"/>
          </a:p>
        </p:txBody>
      </p:sp>
      <p:sp>
        <p:nvSpPr>
          <p:cNvPr id="2" name="Title 1">
            <a:extLst>
              <a:ext uri="{FF2B5EF4-FFF2-40B4-BE49-F238E27FC236}">
                <a16:creationId xmlns:a16="http://schemas.microsoft.com/office/drawing/2014/main" id="{8E881E39-79E5-4C12-8988-0226AC5866DB}"/>
              </a:ext>
            </a:extLst>
          </p:cNvPr>
          <p:cNvSpPr>
            <a:spLocks noGrp="1"/>
          </p:cNvSpPr>
          <p:nvPr>
            <p:ph type="title"/>
          </p:nvPr>
        </p:nvSpPr>
        <p:spPr>
          <a:xfrm>
            <a:off x="822960" y="329852"/>
            <a:ext cx="7543800" cy="914400"/>
          </a:xfrm>
          <a:prstGeom prst="rect">
            <a:avLst/>
          </a:prstGeom>
        </p:spPr>
        <p:txBody>
          <a:bodyPr vert="horz" lIns="91440" tIns="45720" rIns="91440" bIns="45720" rtlCol="0" anchor="b">
            <a:normAutofit/>
          </a:bodyPr>
          <a:lstStyle/>
          <a:p>
            <a:pPr algn="ctr">
              <a:lnSpc>
                <a:spcPct val="90000"/>
              </a:lnSpc>
            </a:pPr>
            <a:r>
              <a:rPr lang="en-US" sz="4000"/>
              <a:t>Elaboration</a:t>
            </a:r>
            <a:r>
              <a:rPr lang="en-US" sz="4000" kern="1200">
                <a:effectLst>
                  <a:outerShdw blurRad="38100" dist="38100" dir="2700000" algn="tl">
                    <a:srgbClr val="000000">
                      <a:alpha val="43137"/>
                    </a:srgbClr>
                  </a:outerShdw>
                </a:effectLst>
                <a:latin typeface="+mj-lt"/>
                <a:ea typeface="+mj-ea"/>
                <a:cs typeface="+mj-cs"/>
              </a:rPr>
              <a:t>: Vision</a:t>
            </a:r>
          </a:p>
        </p:txBody>
      </p:sp>
      <p:sp>
        <p:nvSpPr>
          <p:cNvPr id="3" name="Date Placeholder 2">
            <a:extLst>
              <a:ext uri="{FF2B5EF4-FFF2-40B4-BE49-F238E27FC236}">
                <a16:creationId xmlns:a16="http://schemas.microsoft.com/office/drawing/2014/main" id="{2B14A2CA-A863-4F6C-860B-14CDFA774CE6}"/>
              </a:ext>
            </a:extLst>
          </p:cNvPr>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a:extLst>
              <a:ext uri="{FF2B5EF4-FFF2-40B4-BE49-F238E27FC236}">
                <a16:creationId xmlns:a16="http://schemas.microsoft.com/office/drawing/2014/main" id="{231267E5-3283-424E-96B3-66D08E06156E}"/>
              </a:ext>
            </a:extLst>
          </p:cNvPr>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3</a:t>
            </a:fld>
            <a:endParaRPr lang="en-US"/>
          </a:p>
        </p:txBody>
      </p:sp>
      <p:sp>
        <p:nvSpPr>
          <p:cNvPr id="11" name="Footer Placeholder 5">
            <a:extLst>
              <a:ext uri="{FF2B5EF4-FFF2-40B4-BE49-F238E27FC236}">
                <a16:creationId xmlns:a16="http://schemas.microsoft.com/office/drawing/2014/main" id="{156582B4-DC00-4041-B1C7-0BFF2FAB82E6}"/>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21222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784E43-C84D-D842-BF68-6C450243F030}"/>
              </a:ext>
            </a:extLst>
          </p:cNvPr>
          <p:cNvSpPr txBox="1"/>
          <p:nvPr/>
        </p:nvSpPr>
        <p:spPr>
          <a:xfrm>
            <a:off x="1375880" y="1600200"/>
            <a:ext cx="6096000" cy="365759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55905">
              <a:spcBef>
                <a:spcPct val="20000"/>
              </a:spcBef>
              <a:buSzPct val="60000"/>
            </a:pPr>
            <a:r>
              <a:rPr lang="en-US"/>
              <a:t>The system/application should have database integration technology to store information such as customer data, car data, reservation data and more. The system should be able to allow the company to view its past and upcoming reservations </a:t>
            </a:r>
          </a:p>
        </p:txBody>
      </p:sp>
      <p:sp>
        <p:nvSpPr>
          <p:cNvPr id="2" name="Title 1"/>
          <p:cNvSpPr>
            <a:spLocks noGrp="1"/>
          </p:cNvSpPr>
          <p:nvPr>
            <p:ph type="title"/>
          </p:nvPr>
        </p:nvSpPr>
        <p:spPr>
          <a:xfrm>
            <a:off x="651980" y="289144"/>
            <a:ext cx="7543800" cy="914400"/>
          </a:xfrm>
          <a:prstGeom prst="rect">
            <a:avLst/>
          </a:prstGeom>
        </p:spPr>
        <p:txBody>
          <a:bodyPr vert="horz" lIns="91440" tIns="45720" rIns="91440" bIns="45720" rtlCol="0" anchor="b">
            <a:normAutofit/>
          </a:bodyPr>
          <a:lstStyle/>
          <a:p>
            <a:pPr algn="ctr"/>
            <a:r>
              <a:rPr lang="en-US" sz="4000"/>
              <a:t>Elaboration: Scope</a:t>
            </a:r>
            <a:endParaRPr lang="en-US" sz="4000" kern="1200">
              <a:effectLst>
                <a:outerShdw blurRad="38100" dist="38100" dir="2700000" algn="tl">
                  <a:srgbClr val="000000">
                    <a:alpha val="43137"/>
                  </a:srgbClr>
                </a:outerShdw>
              </a:effectLst>
              <a:latin typeface="+mj-lt"/>
              <a:ea typeface="+mj-ea"/>
              <a:cs typeface="+mj-cs"/>
            </a:endParaRP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4</a:t>
            </a:fld>
            <a:endParaRPr lang="en-US"/>
          </a:p>
        </p:txBody>
      </p:sp>
      <p:sp>
        <p:nvSpPr>
          <p:cNvPr id="12" name="Footer Placeholder 5">
            <a:extLst>
              <a:ext uri="{FF2B5EF4-FFF2-40B4-BE49-F238E27FC236}">
                <a16:creationId xmlns:a16="http://schemas.microsoft.com/office/drawing/2014/main" id="{6747076A-9743-4608-9BCB-C1C86D14A93A}"/>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83040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28601"/>
            <a:ext cx="7543800" cy="914400"/>
          </a:xfrm>
          <a:prstGeom prst="rect">
            <a:avLst/>
          </a:prstGeom>
        </p:spPr>
        <p:txBody>
          <a:bodyPr anchor="b">
            <a:normAutofit/>
          </a:bodyPr>
          <a:lstStyle/>
          <a:p>
            <a:r>
              <a:rPr lang="en-US" sz="4000"/>
              <a:t>Use Case Diagram (updated)</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5</a:t>
            </a:fld>
            <a:endParaRPr lang="en-US"/>
          </a:p>
        </p:txBody>
      </p:sp>
      <p:sp>
        <p:nvSpPr>
          <p:cNvPr id="12" name="Footer Placeholder 5">
            <a:extLst>
              <a:ext uri="{FF2B5EF4-FFF2-40B4-BE49-F238E27FC236}">
                <a16:creationId xmlns:a16="http://schemas.microsoft.com/office/drawing/2014/main" id="{C6E0D863-EA88-4068-A571-A0E82FF79517}"/>
              </a:ext>
            </a:extLst>
          </p:cNvPr>
          <p:cNvSpPr>
            <a:spLocks noGrp="1"/>
          </p:cNvSpPr>
          <p:nvPr>
            <p:ph type="ftr" sz="quarter" idx="12"/>
          </p:nvPr>
        </p:nvSpPr>
        <p:spPr>
          <a:xfrm>
            <a:off x="822960" y="6154738"/>
            <a:ext cx="4572000" cy="365125"/>
          </a:xfrm>
        </p:spPr>
        <p:txBody>
          <a:bodyPr/>
          <a:lstStyle/>
          <a:p>
            <a:r>
              <a:rPr lang="en-US"/>
              <a:t>Make Reservation </a:t>
            </a:r>
          </a:p>
        </p:txBody>
      </p:sp>
      <p:pic>
        <p:nvPicPr>
          <p:cNvPr id="8" name="Picture 7" descr="A picture containing text, map&#10;&#10;Description automatically generated">
            <a:extLst>
              <a:ext uri="{FF2B5EF4-FFF2-40B4-BE49-F238E27FC236}">
                <a16:creationId xmlns:a16="http://schemas.microsoft.com/office/drawing/2014/main" id="{70772884-58D4-6740-B75E-A97E5E9B1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556" y="1217295"/>
            <a:ext cx="8246887" cy="4550410"/>
          </a:xfrm>
          <a:prstGeom prst="rect">
            <a:avLst/>
          </a:prstGeom>
        </p:spPr>
      </p:pic>
    </p:spTree>
    <p:extLst>
      <p:ext uri="{BB962C8B-B14F-4D97-AF65-F5344CB8AC3E}">
        <p14:creationId xmlns:p14="http://schemas.microsoft.com/office/powerpoint/2010/main" val="277568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28601"/>
            <a:ext cx="7543800" cy="914400"/>
          </a:xfrm>
          <a:prstGeom prst="rect">
            <a:avLst/>
          </a:prstGeom>
        </p:spPr>
        <p:txBody>
          <a:bodyPr anchor="b">
            <a:normAutofit/>
          </a:bodyPr>
          <a:lstStyle/>
          <a:p>
            <a:r>
              <a:rPr lang="en-US" sz="4000"/>
              <a:t>Use Case Diagram (updated)</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6</a:t>
            </a:fld>
            <a:endParaRPr lang="en-US"/>
          </a:p>
        </p:txBody>
      </p:sp>
      <p:sp>
        <p:nvSpPr>
          <p:cNvPr id="12" name="Footer Placeholder 5">
            <a:extLst>
              <a:ext uri="{FF2B5EF4-FFF2-40B4-BE49-F238E27FC236}">
                <a16:creationId xmlns:a16="http://schemas.microsoft.com/office/drawing/2014/main" id="{C6E0D863-EA88-4068-A571-A0E82FF79517}"/>
              </a:ext>
            </a:extLst>
          </p:cNvPr>
          <p:cNvSpPr>
            <a:spLocks noGrp="1"/>
          </p:cNvSpPr>
          <p:nvPr>
            <p:ph type="ftr" sz="quarter" idx="12"/>
          </p:nvPr>
        </p:nvSpPr>
        <p:spPr>
          <a:xfrm>
            <a:off x="822960" y="6154738"/>
            <a:ext cx="4572000" cy="365125"/>
          </a:xfrm>
        </p:spPr>
        <p:txBody>
          <a:bodyPr/>
          <a:lstStyle/>
          <a:p>
            <a:r>
              <a:rPr lang="en-US"/>
              <a:t>Pick </a:t>
            </a:r>
            <a:r>
              <a:rPr lang="en-US" err="1"/>
              <a:t>uP</a:t>
            </a:r>
            <a:r>
              <a:rPr lang="en-US"/>
              <a:t> Reservation </a:t>
            </a:r>
          </a:p>
          <a:p>
            <a:endParaRPr lang="en-US"/>
          </a:p>
        </p:txBody>
      </p:sp>
      <p:pic>
        <p:nvPicPr>
          <p:cNvPr id="6" name="Picture 5" descr="A picture containing text, map&#10;&#10;Description automatically generated">
            <a:extLst>
              <a:ext uri="{FF2B5EF4-FFF2-40B4-BE49-F238E27FC236}">
                <a16:creationId xmlns:a16="http://schemas.microsoft.com/office/drawing/2014/main" id="{93F08A9A-62EF-9A4B-9C70-592DF5322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 y="1211281"/>
            <a:ext cx="8321040" cy="4875177"/>
          </a:xfrm>
          <a:prstGeom prst="rect">
            <a:avLst/>
          </a:prstGeom>
        </p:spPr>
      </p:pic>
    </p:spTree>
    <p:extLst>
      <p:ext uri="{BB962C8B-B14F-4D97-AF65-F5344CB8AC3E}">
        <p14:creationId xmlns:p14="http://schemas.microsoft.com/office/powerpoint/2010/main" val="311485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28601"/>
            <a:ext cx="7543800" cy="914400"/>
          </a:xfrm>
          <a:prstGeom prst="rect">
            <a:avLst/>
          </a:prstGeom>
        </p:spPr>
        <p:txBody>
          <a:bodyPr anchor="b">
            <a:normAutofit/>
          </a:bodyPr>
          <a:lstStyle/>
          <a:p>
            <a:r>
              <a:rPr lang="en-US" sz="4000"/>
              <a:t>Use Case Diagram (updated)</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7</a:t>
            </a:fld>
            <a:endParaRPr lang="en-US"/>
          </a:p>
        </p:txBody>
      </p:sp>
      <p:sp>
        <p:nvSpPr>
          <p:cNvPr id="12" name="Footer Placeholder 5">
            <a:extLst>
              <a:ext uri="{FF2B5EF4-FFF2-40B4-BE49-F238E27FC236}">
                <a16:creationId xmlns:a16="http://schemas.microsoft.com/office/drawing/2014/main" id="{C6E0D863-EA88-4068-A571-A0E82FF79517}"/>
              </a:ext>
            </a:extLst>
          </p:cNvPr>
          <p:cNvSpPr>
            <a:spLocks noGrp="1"/>
          </p:cNvSpPr>
          <p:nvPr>
            <p:ph type="ftr" sz="quarter" idx="12"/>
          </p:nvPr>
        </p:nvSpPr>
        <p:spPr>
          <a:xfrm>
            <a:off x="822960" y="6154738"/>
            <a:ext cx="4572000" cy="365125"/>
          </a:xfrm>
        </p:spPr>
        <p:txBody>
          <a:bodyPr/>
          <a:lstStyle/>
          <a:p>
            <a:r>
              <a:rPr lang="en-US"/>
              <a:t>Manage Rental System</a:t>
            </a:r>
          </a:p>
        </p:txBody>
      </p:sp>
      <p:pic>
        <p:nvPicPr>
          <p:cNvPr id="7" name="Picture 6" descr="A picture containing text, map&#10;&#10;Description automatically generated">
            <a:extLst>
              <a:ext uri="{FF2B5EF4-FFF2-40B4-BE49-F238E27FC236}">
                <a16:creationId xmlns:a16="http://schemas.microsoft.com/office/drawing/2014/main" id="{7DE666A1-26FA-0F43-8BA5-96D783969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 y="1159828"/>
            <a:ext cx="7543800" cy="4994910"/>
          </a:xfrm>
          <a:prstGeom prst="rect">
            <a:avLst/>
          </a:prstGeom>
        </p:spPr>
      </p:pic>
    </p:spTree>
    <p:extLst>
      <p:ext uri="{BB962C8B-B14F-4D97-AF65-F5344CB8AC3E}">
        <p14:creationId xmlns:p14="http://schemas.microsoft.com/office/powerpoint/2010/main" val="592834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8787ED-78BB-C842-BDE3-9DD8893A0EFA}"/>
              </a:ext>
            </a:extLst>
          </p:cNvPr>
          <p:cNvSpPr txBox="1"/>
          <p:nvPr/>
        </p:nvSpPr>
        <p:spPr>
          <a:xfrm>
            <a:off x="960746" y="1431099"/>
            <a:ext cx="6096000" cy="3657599"/>
          </a:xfrm>
          <a:prstGeom prst="rect">
            <a:avLst/>
          </a:prstGeom>
        </p:spPr>
        <p:txBody>
          <a:bodyPr vert="horz" lIns="91440" tIns="45720" rIns="91440" bIns="45720" rtlCol="0" anchor="ctr">
            <a:normAutofit/>
          </a:bodyPr>
          <a:lstStyle/>
          <a:p>
            <a:pPr marL="201168" lvl="1">
              <a:lnSpc>
                <a:spcPct val="150000"/>
              </a:lnSpc>
              <a:spcBef>
                <a:spcPct val="20000"/>
              </a:spcBef>
              <a:buSzPct val="60000"/>
            </a:pPr>
            <a:r>
              <a:rPr lang="en-US" sz="2100">
                <a:effectLst>
                  <a:outerShdw blurRad="38100" dist="38100" dir="2700000" algn="tl">
                    <a:srgbClr val="000000">
                      <a:alpha val="43137"/>
                    </a:srgbClr>
                  </a:outerShdw>
                </a:effectLst>
              </a:rPr>
              <a:t>..</a:t>
            </a:r>
          </a:p>
        </p:txBody>
      </p:sp>
      <p:sp>
        <p:nvSpPr>
          <p:cNvPr id="2" name="Title 1"/>
          <p:cNvSpPr>
            <a:spLocks noGrp="1"/>
          </p:cNvSpPr>
          <p:nvPr>
            <p:ph type="title"/>
          </p:nvPr>
        </p:nvSpPr>
        <p:spPr>
          <a:xfrm>
            <a:off x="777240" y="228601"/>
            <a:ext cx="7543800" cy="914400"/>
          </a:xfrm>
          <a:prstGeom prst="rect">
            <a:avLst/>
          </a:prstGeom>
        </p:spPr>
        <p:txBody>
          <a:bodyPr vert="horz" lIns="91440" tIns="45720" rIns="91440" bIns="45720" rtlCol="0" anchor="b">
            <a:normAutofit/>
          </a:bodyPr>
          <a:lstStyle/>
          <a:p>
            <a:pPr algn="ctr"/>
            <a:r>
              <a:rPr lang="en-US" sz="4000" kern="1200">
                <a:effectLst>
                  <a:outerShdw blurRad="38100" dist="38100" dir="2700000" algn="tl">
                    <a:srgbClr val="000000">
                      <a:alpha val="43137"/>
                    </a:srgbClr>
                  </a:outerShdw>
                </a:effectLst>
                <a:latin typeface="+mj-lt"/>
                <a:ea typeface="+mj-ea"/>
                <a:cs typeface="+mj-cs"/>
              </a:rPr>
              <a:t>Domain Model</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8</a:t>
            </a:fld>
            <a:endParaRPr lang="en-US"/>
          </a:p>
        </p:txBody>
      </p:sp>
      <p:sp>
        <p:nvSpPr>
          <p:cNvPr id="11" name="Footer Placeholder 5">
            <a:extLst>
              <a:ext uri="{FF2B5EF4-FFF2-40B4-BE49-F238E27FC236}">
                <a16:creationId xmlns:a16="http://schemas.microsoft.com/office/drawing/2014/main" id="{47037839-61BB-48B4-81A7-77E453A2CD53}"/>
              </a:ext>
            </a:extLst>
          </p:cNvPr>
          <p:cNvSpPr>
            <a:spLocks noGrp="1"/>
          </p:cNvSpPr>
          <p:nvPr>
            <p:ph type="ftr" sz="quarter" idx="12"/>
          </p:nvPr>
        </p:nvSpPr>
        <p:spPr>
          <a:xfrm>
            <a:off x="822960" y="6154738"/>
            <a:ext cx="4572000" cy="365125"/>
          </a:xfrm>
        </p:spPr>
        <p:txBody>
          <a:bodyPr/>
          <a:lstStyle/>
          <a:p>
            <a:endParaRPr lang="en-US"/>
          </a:p>
        </p:txBody>
      </p:sp>
      <p:pic>
        <p:nvPicPr>
          <p:cNvPr id="5" name="Picture 6" descr="A screenshot of a cell phone&#10;&#10;Description generated with very high confidence">
            <a:extLst>
              <a:ext uri="{FF2B5EF4-FFF2-40B4-BE49-F238E27FC236}">
                <a16:creationId xmlns:a16="http://schemas.microsoft.com/office/drawing/2014/main" id="{EDA3A0C0-6866-4D06-B5BA-94505A8473F0}"/>
              </a:ext>
            </a:extLst>
          </p:cNvPr>
          <p:cNvPicPr>
            <a:picLocks noChangeAspect="1"/>
          </p:cNvPicPr>
          <p:nvPr/>
        </p:nvPicPr>
        <p:blipFill>
          <a:blip r:embed="rId3"/>
          <a:stretch>
            <a:fillRect/>
          </a:stretch>
        </p:blipFill>
        <p:spPr>
          <a:xfrm>
            <a:off x="777240" y="1179489"/>
            <a:ext cx="7543800" cy="4751023"/>
          </a:xfrm>
          <a:prstGeom prst="rect">
            <a:avLst/>
          </a:prstGeom>
        </p:spPr>
      </p:pic>
    </p:spTree>
    <p:extLst>
      <p:ext uri="{BB962C8B-B14F-4D97-AF65-F5344CB8AC3E}">
        <p14:creationId xmlns:p14="http://schemas.microsoft.com/office/powerpoint/2010/main" val="374164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430060"/>
            <a:ext cx="7543800" cy="914400"/>
          </a:xfrm>
          <a:prstGeom prst="rect">
            <a:avLst/>
          </a:prstGeom>
        </p:spPr>
        <p:txBody>
          <a:bodyPr vert="horz" lIns="91440" tIns="45720" rIns="91440" bIns="45720" rtlCol="0" anchor="b">
            <a:normAutofit/>
          </a:bodyPr>
          <a:lstStyle/>
          <a:p>
            <a:pPr algn="ctr"/>
            <a:r>
              <a:rPr lang="en-US" sz="4000"/>
              <a:t>Class/Design Model</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9</a:t>
            </a:fld>
            <a:endParaRPr lang="en-US"/>
          </a:p>
        </p:txBody>
      </p:sp>
      <p:sp>
        <p:nvSpPr>
          <p:cNvPr id="11" name="Footer Placeholder 5">
            <a:extLst>
              <a:ext uri="{FF2B5EF4-FFF2-40B4-BE49-F238E27FC236}">
                <a16:creationId xmlns:a16="http://schemas.microsoft.com/office/drawing/2014/main" id="{26A4E456-4037-4554-8D8F-5723E1A967B2}"/>
              </a:ext>
            </a:extLst>
          </p:cNvPr>
          <p:cNvSpPr>
            <a:spLocks noGrp="1"/>
          </p:cNvSpPr>
          <p:nvPr>
            <p:ph type="ftr" sz="quarter" idx="12"/>
          </p:nvPr>
        </p:nvSpPr>
        <p:spPr>
          <a:xfrm>
            <a:off x="822960" y="6154738"/>
            <a:ext cx="4572000" cy="365125"/>
          </a:xfrm>
        </p:spPr>
        <p:txBody>
          <a:bodyPr/>
          <a:lstStyle/>
          <a:p>
            <a:endParaRPr lang="en-US"/>
          </a:p>
        </p:txBody>
      </p:sp>
      <p:pic>
        <p:nvPicPr>
          <p:cNvPr id="13" name="Picture 13" descr="A screenshot of a cell phone&#10;&#10;Description generated with very high confidence">
            <a:extLst>
              <a:ext uri="{FF2B5EF4-FFF2-40B4-BE49-F238E27FC236}">
                <a16:creationId xmlns:a16="http://schemas.microsoft.com/office/drawing/2014/main" id="{58B2ED85-05EE-4A80-88C0-981847E48336}"/>
              </a:ext>
            </a:extLst>
          </p:cNvPr>
          <p:cNvPicPr>
            <a:picLocks noChangeAspect="1"/>
          </p:cNvPicPr>
          <p:nvPr/>
        </p:nvPicPr>
        <p:blipFill>
          <a:blip r:embed="rId3"/>
          <a:stretch>
            <a:fillRect/>
          </a:stretch>
        </p:blipFill>
        <p:spPr>
          <a:xfrm>
            <a:off x="822960" y="1341910"/>
            <a:ext cx="7543800" cy="4714820"/>
          </a:xfrm>
          <a:prstGeom prst="rect">
            <a:avLst/>
          </a:prstGeom>
        </p:spPr>
      </p:pic>
    </p:spTree>
    <p:extLst>
      <p:ext uri="{BB962C8B-B14F-4D97-AF65-F5344CB8AC3E}">
        <p14:creationId xmlns:p14="http://schemas.microsoft.com/office/powerpoint/2010/main" val="249076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387</Words>
  <Application>Microsoft Macintosh PowerPoint</Application>
  <PresentationFormat>On-screen Show (4:3)</PresentationFormat>
  <Paragraphs>109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Palatino Linotype</vt:lpstr>
      <vt:lpstr>Wingdings</vt:lpstr>
      <vt:lpstr>Elemental</vt:lpstr>
      <vt:lpstr>Online Rental Car Project_Elaboration_1</vt:lpstr>
      <vt:lpstr>Table of Contents</vt:lpstr>
      <vt:lpstr>Elaboration: Vision</vt:lpstr>
      <vt:lpstr>Elaboration: Scope</vt:lpstr>
      <vt:lpstr>Use Case Diagram (updated)</vt:lpstr>
      <vt:lpstr>Use Case Diagram (updated)</vt:lpstr>
      <vt:lpstr>Use Case Diagram (updated)</vt:lpstr>
      <vt:lpstr>Domain Model</vt:lpstr>
      <vt:lpstr>Class/Design Model</vt:lpstr>
      <vt:lpstr>Data Model</vt:lpstr>
      <vt:lpstr>PowerPoint Presentation</vt:lpstr>
      <vt:lpstr>Sequence Diagram</vt:lpstr>
      <vt:lpstr>Sequence Diagram (cont.)</vt:lpstr>
      <vt:lpstr>System Sequence Diagram</vt:lpstr>
      <vt:lpstr>Software Architecture Document</vt:lpstr>
      <vt:lpstr>Software Architecture Document (continued..)</vt:lpstr>
      <vt:lpstr>Software Architecture Document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Rental Car</dc:title>
  <dc:creator>Sampson Abrahams</dc:creator>
  <cp:lastModifiedBy>Sampson Abrahams</cp:lastModifiedBy>
  <cp:revision>1</cp:revision>
  <dcterms:created xsi:type="dcterms:W3CDTF">2019-06-04T03:57:18Z</dcterms:created>
  <dcterms:modified xsi:type="dcterms:W3CDTF">2019-07-03T00:53:59Z</dcterms:modified>
</cp:coreProperties>
</file>