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59" r:id="rId5"/>
    <p:sldId id="260" r:id="rId6"/>
    <p:sldId id="261" r:id="rId7"/>
    <p:sldId id="262" r:id="rId8"/>
    <p:sldId id="264" r:id="rId9"/>
    <p:sldId id="263"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3BCB5-57A4-A041-B939-516126DA255B}" v="48" dt="2019-06-04T03:57:12.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87"/>
  </p:normalViewPr>
  <p:slideViewPr>
    <p:cSldViewPr snapToGrid="0" snapToObjects="1">
      <p:cViewPr>
        <p:scale>
          <a:sx n="76" d="100"/>
          <a:sy n="76" d="100"/>
        </p:scale>
        <p:origin x="-119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i Vang" userId="S::vm9617qo@metrostate.edu::f28fac22-9850-4153-a8e1-8b6743cd48e0" providerId="AD" clId="Web-{8EE3820C-8785-4171-B2FE-5DDBCF2CD696}"/>
    <pc:docChg chg="modSld">
      <pc:chgData name="Xai Vang" userId="S::vm9617qo@metrostate.edu::f28fac22-9850-4153-a8e1-8b6743cd48e0" providerId="AD" clId="Web-{8EE3820C-8785-4171-B2FE-5DDBCF2CD696}" dt="2019-06-04T13:20:49.723" v="3" actId="1076"/>
      <pc:docMkLst>
        <pc:docMk/>
      </pc:docMkLst>
      <pc:sldChg chg="modSp">
        <pc:chgData name="Xai Vang" userId="S::vm9617qo@metrostate.edu::f28fac22-9850-4153-a8e1-8b6743cd48e0" providerId="AD" clId="Web-{8EE3820C-8785-4171-B2FE-5DDBCF2CD696}" dt="2019-06-04T13:20:49.723" v="3" actId="1076"/>
        <pc:sldMkLst>
          <pc:docMk/>
          <pc:sldMk cId="480225811" sldId="257"/>
        </pc:sldMkLst>
        <pc:spChg chg="mod">
          <ac:chgData name="Xai Vang" userId="S::vm9617qo@metrostate.edu::f28fac22-9850-4153-a8e1-8b6743cd48e0" providerId="AD" clId="Web-{8EE3820C-8785-4171-B2FE-5DDBCF2CD696}" dt="2019-06-04T13:20:49.723" v="3" actId="1076"/>
          <ac:spMkLst>
            <pc:docMk/>
            <pc:sldMk cId="480225811" sldId="257"/>
            <ac:spMk id="2" creationId="{00000000-0000-0000-0000-000000000000}"/>
          </ac:spMkLst>
        </pc:spChg>
        <pc:spChg chg="mod">
          <ac:chgData name="Xai Vang" userId="S::vm9617qo@metrostate.edu::f28fac22-9850-4153-a8e1-8b6743cd48e0" providerId="AD" clId="Web-{8EE3820C-8785-4171-B2FE-5DDBCF2CD696}" dt="2019-06-04T13:20:42.691" v="2" actId="1076"/>
          <ac:spMkLst>
            <pc:docMk/>
            <pc:sldMk cId="480225811" sldId="257"/>
            <ac:spMk id="8" creationId="{00000000-0000-0000-0000-000000000000}"/>
          </ac:spMkLst>
        </pc:spChg>
      </pc:sldChg>
    </pc:docChg>
  </pc:docChgLst>
  <pc:docChgLst>
    <pc:chgData name="Sipxaysana Xayaxang" userId="S::pu7856eg@metrostate.edu::39db90d9-0f41-4741-ae71-00ba45a6a9e4" providerId="AD" clId="Web-{E3208EE2-54B2-4E19-9EFF-0E05C763609A}"/>
    <pc:docChg chg="modSld">
      <pc:chgData name="Sipxaysana Xayaxang" userId="S::pu7856eg@metrostate.edu::39db90d9-0f41-4741-ae71-00ba45a6a9e4" providerId="AD" clId="Web-{E3208EE2-54B2-4E19-9EFF-0E05C763609A}" dt="2019-06-04T22:08:37.840" v="5" actId="20577"/>
      <pc:docMkLst>
        <pc:docMk/>
      </pc:docMkLst>
      <pc:sldChg chg="modSp">
        <pc:chgData name="Sipxaysana Xayaxang" userId="S::pu7856eg@metrostate.edu::39db90d9-0f41-4741-ae71-00ba45a6a9e4" providerId="AD" clId="Web-{E3208EE2-54B2-4E19-9EFF-0E05C763609A}" dt="2019-06-04T22:07:54.369" v="0" actId="20577"/>
        <pc:sldMkLst>
          <pc:docMk/>
          <pc:sldMk cId="3524334684" sldId="268"/>
        </pc:sldMkLst>
        <pc:spChg chg="mod">
          <ac:chgData name="Sipxaysana Xayaxang" userId="S::pu7856eg@metrostate.edu::39db90d9-0f41-4741-ae71-00ba45a6a9e4" providerId="AD" clId="Web-{E3208EE2-54B2-4E19-9EFF-0E05C763609A}" dt="2019-06-04T22:07:54.369" v="0" actId="20577"/>
          <ac:spMkLst>
            <pc:docMk/>
            <pc:sldMk cId="3524334684" sldId="268"/>
            <ac:spMk id="2" creationId="{00000000-0000-0000-0000-000000000000}"/>
          </ac:spMkLst>
        </pc:spChg>
      </pc:sldChg>
      <pc:sldChg chg="modSp">
        <pc:chgData name="Sipxaysana Xayaxang" userId="S::pu7856eg@metrostate.edu::39db90d9-0f41-4741-ae71-00ba45a6a9e4" providerId="AD" clId="Web-{E3208EE2-54B2-4E19-9EFF-0E05C763609A}" dt="2019-06-04T22:08:36.246" v="4" actId="20577"/>
        <pc:sldMkLst>
          <pc:docMk/>
          <pc:sldMk cId="1129131550" sldId="270"/>
        </pc:sldMkLst>
        <pc:spChg chg="mod">
          <ac:chgData name="Sipxaysana Xayaxang" userId="S::pu7856eg@metrostate.edu::39db90d9-0f41-4741-ae71-00ba45a6a9e4" providerId="AD" clId="Web-{E3208EE2-54B2-4E19-9EFF-0E05C763609A}" dt="2019-06-04T22:08:36.246" v="4" actId="20577"/>
          <ac:spMkLst>
            <pc:docMk/>
            <pc:sldMk cId="1129131550" sldId="270"/>
            <ac:spMk id="2" creationId="{00000000-0000-0000-0000-000000000000}"/>
          </ac:spMkLst>
        </pc:spChg>
      </pc:sldChg>
    </pc:docChg>
  </pc:docChgLst>
  <pc:docChgLst>
    <pc:chgData name="Xai Vang" userId="S::vm9617qo@metrostate.edu::f28fac22-9850-4153-a8e1-8b6743cd48e0" providerId="AD" clId="Web-{11137D27-EF7D-E97C-34FC-B05B2C5669B0}"/>
    <pc:docChg chg="addSld modSld sldOrd">
      <pc:chgData name="Xai Vang" userId="S::vm9617qo@metrostate.edu::f28fac22-9850-4153-a8e1-8b6743cd48e0" providerId="AD" clId="Web-{11137D27-EF7D-E97C-34FC-B05B2C5669B0}" dt="2019-06-03T15:27:26.857" v="324" actId="1076"/>
      <pc:docMkLst>
        <pc:docMk/>
      </pc:docMkLst>
      <pc:sldChg chg="ord">
        <pc:chgData name="Xai Vang" userId="S::vm9617qo@metrostate.edu::f28fac22-9850-4153-a8e1-8b6743cd48e0" providerId="AD" clId="Web-{11137D27-EF7D-E97C-34FC-B05B2C5669B0}" dt="2019-06-03T15:26:10.686" v="298"/>
        <pc:sldMkLst>
          <pc:docMk/>
          <pc:sldMk cId="480225811" sldId="257"/>
        </pc:sldMkLst>
      </pc:sldChg>
      <pc:sldChg chg="addSp modSp">
        <pc:chgData name="Xai Vang" userId="S::vm9617qo@metrostate.edu::f28fac22-9850-4153-a8e1-8b6743cd48e0" providerId="AD" clId="Web-{11137D27-EF7D-E97C-34FC-B05B2C5669B0}" dt="2019-06-03T15:27:26.857" v="324" actId="1076"/>
        <pc:sldMkLst>
          <pc:docMk/>
          <pc:sldMk cId="2226160909" sldId="259"/>
        </pc:sldMkLst>
        <pc:spChg chg="add mod">
          <ac:chgData name="Xai Vang" userId="S::vm9617qo@metrostate.edu::f28fac22-9850-4153-a8e1-8b6743cd48e0" providerId="AD" clId="Web-{11137D27-EF7D-E97C-34FC-B05B2C5669B0}" dt="2019-06-03T15:21:32.076" v="3" actId="20577"/>
          <ac:spMkLst>
            <pc:docMk/>
            <pc:sldMk cId="2226160909" sldId="259"/>
            <ac:spMk id="6" creationId="{4F7DAF9C-9076-41E0-96EB-00A8B2564768}"/>
          </ac:spMkLst>
        </pc:spChg>
        <pc:spChg chg="add mod">
          <ac:chgData name="Xai Vang" userId="S::vm9617qo@metrostate.edu::f28fac22-9850-4153-a8e1-8b6743cd48e0" providerId="AD" clId="Web-{11137D27-EF7D-E97C-34FC-B05B2C5669B0}" dt="2019-06-03T15:27:26.857" v="324" actId="1076"/>
          <ac:spMkLst>
            <pc:docMk/>
            <pc:sldMk cId="2226160909" sldId="259"/>
            <ac:spMk id="7" creationId="{806229ED-D5BE-4237-BDB6-52C904209AA6}"/>
          </ac:spMkLst>
        </pc:spChg>
      </pc:sldChg>
      <pc:sldChg chg="addSp modSp new">
        <pc:chgData name="Xai Vang" userId="S::vm9617qo@metrostate.edu::f28fac22-9850-4153-a8e1-8b6743cd48e0" providerId="AD" clId="Web-{11137D27-EF7D-E97C-34FC-B05B2C5669B0}" dt="2019-06-03T15:26:02.607" v="296" actId="20577"/>
        <pc:sldMkLst>
          <pc:docMk/>
          <pc:sldMk cId="212228772" sldId="269"/>
        </pc:sldMkLst>
        <pc:spChg chg="mod">
          <ac:chgData name="Xai Vang" userId="S::vm9617qo@metrostate.edu::f28fac22-9850-4153-a8e1-8b6743cd48e0" providerId="AD" clId="Web-{11137D27-EF7D-E97C-34FC-B05B2C5669B0}" dt="2019-06-03T15:23:37.201" v="19" actId="1076"/>
          <ac:spMkLst>
            <pc:docMk/>
            <pc:sldMk cId="212228772" sldId="269"/>
            <ac:spMk id="2" creationId="{8E881E39-79E5-4C12-8988-0226AC5866DB}"/>
          </ac:spMkLst>
        </pc:spChg>
        <pc:spChg chg="add mod">
          <ac:chgData name="Xai Vang" userId="S::vm9617qo@metrostate.edu::f28fac22-9850-4153-a8e1-8b6743cd48e0" providerId="AD" clId="Web-{11137D27-EF7D-E97C-34FC-B05B2C5669B0}" dt="2019-06-03T15:26:02.607" v="296" actId="20577"/>
          <ac:spMkLst>
            <pc:docMk/>
            <pc:sldMk cId="212228772" sldId="269"/>
            <ac:spMk id="6" creationId="{DE5D1C71-18E9-4786-9CBA-4890D7D01076}"/>
          </ac:spMkLst>
        </pc:spChg>
      </pc:sldChg>
    </pc:docChg>
  </pc:docChgLst>
  <pc:docChgLst>
    <pc:chgData name="Sampson Abrahams" userId="cc1d688c-588a-4417-8239-25fe8058dfdb" providerId="ADAL" clId="{8A63BCB5-57A4-A041-B939-516126DA255B}"/>
    <pc:docChg chg="undo custSel mod addSld modSld">
      <pc:chgData name="Sampson Abrahams" userId="cc1d688c-588a-4417-8239-25fe8058dfdb" providerId="ADAL" clId="{8A63BCB5-57A4-A041-B939-516126DA255B}" dt="2019-06-04T03:57:18.219" v="219" actId="26606"/>
      <pc:docMkLst>
        <pc:docMk/>
      </pc:docMkLst>
      <pc:sldChg chg="modSp">
        <pc:chgData name="Sampson Abrahams" userId="cc1d688c-588a-4417-8239-25fe8058dfdb" providerId="ADAL" clId="{8A63BCB5-57A4-A041-B939-516126DA255B}" dt="2019-06-02T20:38:40.023" v="18" actId="20577"/>
        <pc:sldMkLst>
          <pc:docMk/>
          <pc:sldMk cId="1592441267" sldId="256"/>
        </pc:sldMkLst>
        <pc:spChg chg="mod">
          <ac:chgData name="Sampson Abrahams" userId="cc1d688c-588a-4417-8239-25fe8058dfdb" providerId="ADAL" clId="{8A63BCB5-57A4-A041-B939-516126DA255B}" dt="2019-06-02T20:38:40.023" v="18" actId="20577"/>
          <ac:spMkLst>
            <pc:docMk/>
            <pc:sldMk cId="1592441267" sldId="256"/>
            <ac:spMk id="2" creationId="{00000000-0000-0000-0000-000000000000}"/>
          </ac:spMkLst>
        </pc:spChg>
      </pc:sldChg>
      <pc:sldChg chg="addSp delSp modSp mod setBg modClrScheme chgLayout">
        <pc:chgData name="Sampson Abrahams" userId="cc1d688c-588a-4417-8239-25fe8058dfdb" providerId="ADAL" clId="{8A63BCB5-57A4-A041-B939-516126DA255B}" dt="2019-06-04T03:18:10.318" v="67" actId="26606"/>
        <pc:sldMkLst>
          <pc:docMk/>
          <pc:sldMk cId="480225811" sldId="257"/>
        </pc:sldMkLst>
        <pc:spChg chg="mod">
          <ac:chgData name="Sampson Abrahams" userId="cc1d688c-588a-4417-8239-25fe8058dfdb" providerId="ADAL" clId="{8A63BCB5-57A4-A041-B939-516126DA255B}" dt="2019-06-04T03:18:10.318" v="67" actId="26606"/>
          <ac:spMkLst>
            <pc:docMk/>
            <pc:sldMk cId="480225811" sldId="257"/>
            <ac:spMk id="2"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3"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4" creationId="{00000000-0000-0000-0000-000000000000}"/>
          </ac:spMkLst>
        </pc:spChg>
        <pc:spChg chg="del">
          <ac:chgData name="Sampson Abrahams" userId="cc1d688c-588a-4417-8239-25fe8058dfdb" providerId="ADAL" clId="{8A63BCB5-57A4-A041-B939-516126DA255B}" dt="2019-06-04T03:18:10.318" v="67" actId="26606"/>
          <ac:spMkLst>
            <pc:docMk/>
            <pc:sldMk cId="480225811" sldId="257"/>
            <ac:spMk id="5" creationId="{00000000-0000-0000-0000-000000000000}"/>
          </ac:spMkLst>
        </pc:spChg>
        <pc:spChg chg="mod ord">
          <ac:chgData name="Sampson Abrahams" userId="cc1d688c-588a-4417-8239-25fe8058dfdb" providerId="ADAL" clId="{8A63BCB5-57A4-A041-B939-516126DA255B}" dt="2019-06-04T03:18:10.318" v="67" actId="26606"/>
          <ac:spMkLst>
            <pc:docMk/>
            <pc:sldMk cId="480225811" sldId="257"/>
            <ac:spMk id="8" creationId="{00000000-0000-0000-0000-000000000000}"/>
          </ac:spMkLst>
        </pc:spChg>
        <pc:spChg chg="add mod">
          <ac:chgData name="Sampson Abrahams" userId="cc1d688c-588a-4417-8239-25fe8058dfdb" providerId="ADAL" clId="{8A63BCB5-57A4-A041-B939-516126DA255B}" dt="2019-06-04T03:18:10.318" v="67" actId="26606"/>
          <ac:spMkLst>
            <pc:docMk/>
            <pc:sldMk cId="480225811" sldId="257"/>
            <ac:spMk id="13" creationId="{A017C776-DB44-4A38-8F28-55D0AF65C7A6}"/>
          </ac:spMkLst>
        </pc:spChg>
      </pc:sldChg>
      <pc:sldChg chg="addSp delSp modSp mod setBg modClrScheme chgLayout">
        <pc:chgData name="Sampson Abrahams" userId="cc1d688c-588a-4417-8239-25fe8058dfdb" providerId="ADAL" clId="{8A63BCB5-57A4-A041-B939-516126DA255B}" dt="2019-06-04T03:15:08.124" v="42" actId="26606"/>
        <pc:sldMkLst>
          <pc:docMk/>
          <pc:sldMk cId="2226160909" sldId="259"/>
        </pc:sldMkLst>
        <pc:spChg chg="mod">
          <ac:chgData name="Sampson Abrahams" userId="cc1d688c-588a-4417-8239-25fe8058dfdb" providerId="ADAL" clId="{8A63BCB5-57A4-A041-B939-516126DA255B}" dt="2019-06-04T03:15:08.124" v="42" actId="26606"/>
          <ac:spMkLst>
            <pc:docMk/>
            <pc:sldMk cId="2226160909" sldId="259"/>
            <ac:spMk id="2"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3"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4" creationId="{00000000-0000-0000-0000-000000000000}"/>
          </ac:spMkLst>
        </pc:spChg>
        <pc:spChg chg="add del">
          <ac:chgData name="Sampson Abrahams" userId="cc1d688c-588a-4417-8239-25fe8058dfdb" providerId="ADAL" clId="{8A63BCB5-57A4-A041-B939-516126DA255B}" dt="2019-06-04T03:15:08.124" v="42" actId="26606"/>
          <ac:spMkLst>
            <pc:docMk/>
            <pc:sldMk cId="2226160909" sldId="259"/>
            <ac:spMk id="5" creationId="{00000000-0000-0000-0000-000000000000}"/>
          </ac:spMkLst>
        </pc:spChg>
        <pc:spChg chg="mod ord">
          <ac:chgData name="Sampson Abrahams" userId="cc1d688c-588a-4417-8239-25fe8058dfdb" providerId="ADAL" clId="{8A63BCB5-57A4-A041-B939-516126DA255B}" dt="2019-06-04T03:15:08.124" v="42" actId="26606"/>
          <ac:spMkLst>
            <pc:docMk/>
            <pc:sldMk cId="2226160909" sldId="259"/>
            <ac:spMk id="7" creationId="{806229ED-D5BE-4237-BDB6-52C904209AA6}"/>
          </ac:spMkLst>
        </pc:spChg>
        <pc:spChg chg="add mod">
          <ac:chgData name="Sampson Abrahams" userId="cc1d688c-588a-4417-8239-25fe8058dfdb" providerId="ADAL" clId="{8A63BCB5-57A4-A041-B939-516126DA255B}" dt="2019-06-04T03:15:08.124" v="42" actId="26606"/>
          <ac:spMkLst>
            <pc:docMk/>
            <pc:sldMk cId="2226160909" sldId="259"/>
            <ac:spMk id="9" creationId="{8188EC9D-2C53-48C9-AF8A-A69CA3509A24}"/>
          </ac:spMkLst>
        </pc:spChg>
        <pc:spChg chg="add del mod">
          <ac:chgData name="Sampson Abrahams" userId="cc1d688c-588a-4417-8239-25fe8058dfdb" providerId="ADAL" clId="{8A63BCB5-57A4-A041-B939-516126DA255B}" dt="2019-06-04T03:14:31.603" v="39" actId="26606"/>
          <ac:spMkLst>
            <pc:docMk/>
            <pc:sldMk cId="2226160909" sldId="259"/>
            <ac:spMk id="12" creationId="{5CC958AB-084F-4E04-A527-A5D793477FE9}"/>
          </ac:spMkLst>
        </pc:spChg>
      </pc:sldChg>
      <pc:sldChg chg="addSp delSp modSp mod setBg modClrScheme chgLayout">
        <pc:chgData name="Sampson Abrahams" userId="cc1d688c-588a-4417-8239-25fe8058dfdb" providerId="ADAL" clId="{8A63BCB5-57A4-A041-B939-516126DA255B}" dt="2019-06-04T03:14:44.298" v="41" actId="26606"/>
        <pc:sldMkLst>
          <pc:docMk/>
          <pc:sldMk cId="830407880" sldId="260"/>
        </pc:sldMkLst>
        <pc:spChg chg="mod">
          <ac:chgData name="Sampson Abrahams" userId="cc1d688c-588a-4417-8239-25fe8058dfdb" providerId="ADAL" clId="{8A63BCB5-57A4-A041-B939-516126DA255B}" dt="2019-06-04T03:14:44.298" v="41" actId="26606"/>
          <ac:spMkLst>
            <pc:docMk/>
            <pc:sldMk cId="830407880" sldId="260"/>
            <ac:spMk id="2"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3"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4" creationId="{00000000-0000-0000-0000-000000000000}"/>
          </ac:spMkLst>
        </pc:spChg>
        <pc:spChg chg="del">
          <ac:chgData name="Sampson Abrahams" userId="cc1d688c-588a-4417-8239-25fe8058dfdb" providerId="ADAL" clId="{8A63BCB5-57A4-A041-B939-516126DA255B}" dt="2019-06-04T03:14:44.298" v="41" actId="26606"/>
          <ac:spMkLst>
            <pc:docMk/>
            <pc:sldMk cId="830407880" sldId="260"/>
            <ac:spMk id="5" creationId="{00000000-0000-0000-0000-000000000000}"/>
          </ac:spMkLst>
        </pc:spChg>
        <pc:spChg chg="add del mod">
          <ac:chgData name="Sampson Abrahams" userId="cc1d688c-588a-4417-8239-25fe8058dfdb" providerId="ADAL" clId="{8A63BCB5-57A4-A041-B939-516126DA255B}" dt="2019-06-04T03:13:46.785" v="35" actId="767"/>
          <ac:spMkLst>
            <pc:docMk/>
            <pc:sldMk cId="830407880" sldId="260"/>
            <ac:spMk id="6" creationId="{A560FCD0-A90F-9A45-AFE8-7EA5E3127BAB}"/>
          </ac:spMkLst>
        </pc:spChg>
        <pc:spChg chg="add mod ord">
          <ac:chgData name="Sampson Abrahams" userId="cc1d688c-588a-4417-8239-25fe8058dfdb" providerId="ADAL" clId="{8A63BCB5-57A4-A041-B939-516126DA255B}" dt="2019-06-04T03:14:44.298" v="41" actId="26606"/>
          <ac:spMkLst>
            <pc:docMk/>
            <pc:sldMk cId="830407880" sldId="260"/>
            <ac:spMk id="7" creationId="{2C784E43-C84D-D842-BF68-6C450243F030}"/>
          </ac:spMkLst>
        </pc:spChg>
        <pc:spChg chg="add mod">
          <ac:chgData name="Sampson Abrahams" userId="cc1d688c-588a-4417-8239-25fe8058dfdb" providerId="ADAL" clId="{8A63BCB5-57A4-A041-B939-516126DA255B}" dt="2019-06-04T03:14:44.298" v="41" actId="26606"/>
          <ac:spMkLst>
            <pc:docMk/>
            <pc:sldMk cId="830407880" sldId="260"/>
            <ac:spMk id="12" creationId="{6747076A-9743-4608-9BCB-C1C86D14A93A}"/>
          </ac:spMkLst>
        </pc:spChg>
      </pc:sldChg>
      <pc:sldChg chg="addSp delSp modSp mod setBg modClrScheme chgLayout">
        <pc:chgData name="Sampson Abrahams" userId="cc1d688c-588a-4417-8239-25fe8058dfdb" providerId="ADAL" clId="{8A63BCB5-57A4-A041-B939-516126DA255B}" dt="2019-06-04T03:15:42.343" v="48" actId="12"/>
        <pc:sldMkLst>
          <pc:docMk/>
          <pc:sldMk cId="374164396" sldId="261"/>
        </pc:sldMkLst>
        <pc:spChg chg="mod">
          <ac:chgData name="Sampson Abrahams" userId="cc1d688c-588a-4417-8239-25fe8058dfdb" providerId="ADAL" clId="{8A63BCB5-57A4-A041-B939-516126DA255B}" dt="2019-06-04T03:15:32.401" v="45" actId="26606"/>
          <ac:spMkLst>
            <pc:docMk/>
            <pc:sldMk cId="374164396" sldId="261"/>
            <ac:spMk id="2"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3"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4" creationId="{00000000-0000-0000-0000-000000000000}"/>
          </ac:spMkLst>
        </pc:spChg>
        <pc:spChg chg="del">
          <ac:chgData name="Sampson Abrahams" userId="cc1d688c-588a-4417-8239-25fe8058dfdb" providerId="ADAL" clId="{8A63BCB5-57A4-A041-B939-516126DA255B}" dt="2019-06-04T03:15:32.401" v="45" actId="26606"/>
          <ac:spMkLst>
            <pc:docMk/>
            <pc:sldMk cId="374164396" sldId="261"/>
            <ac:spMk id="5" creationId="{00000000-0000-0000-0000-000000000000}"/>
          </ac:spMkLst>
        </pc:spChg>
        <pc:spChg chg="add mod ord">
          <ac:chgData name="Sampson Abrahams" userId="cc1d688c-588a-4417-8239-25fe8058dfdb" providerId="ADAL" clId="{8A63BCB5-57A4-A041-B939-516126DA255B}" dt="2019-06-04T03:15:42.343" v="48" actId="12"/>
          <ac:spMkLst>
            <pc:docMk/>
            <pc:sldMk cId="374164396" sldId="261"/>
            <ac:spMk id="6" creationId="{458787ED-78BB-C842-BDE3-9DD8893A0EFA}"/>
          </ac:spMkLst>
        </pc:spChg>
        <pc:spChg chg="add mod">
          <ac:chgData name="Sampson Abrahams" userId="cc1d688c-588a-4417-8239-25fe8058dfdb" providerId="ADAL" clId="{8A63BCB5-57A4-A041-B939-516126DA255B}" dt="2019-06-04T03:15:32.401" v="45" actId="26606"/>
          <ac:spMkLst>
            <pc:docMk/>
            <pc:sldMk cId="374164396" sldId="261"/>
            <ac:spMk id="11" creationId="{47037839-61BB-48B4-81A7-77E453A2CD53}"/>
          </ac:spMkLst>
        </pc:spChg>
      </pc:sldChg>
      <pc:sldChg chg="addSp delSp modSp mod setBg modClrScheme chgLayout">
        <pc:chgData name="Sampson Abrahams" userId="cc1d688c-588a-4417-8239-25fe8058dfdb" providerId="ADAL" clId="{8A63BCB5-57A4-A041-B939-516126DA255B}" dt="2019-06-04T03:16:28.755" v="53" actId="26606"/>
        <pc:sldMkLst>
          <pc:docMk/>
          <pc:sldMk cId="249076005" sldId="262"/>
        </pc:sldMkLst>
        <pc:spChg chg="mod">
          <ac:chgData name="Sampson Abrahams" userId="cc1d688c-588a-4417-8239-25fe8058dfdb" providerId="ADAL" clId="{8A63BCB5-57A4-A041-B939-516126DA255B}" dt="2019-06-04T03:16:28.755" v="53" actId="26606"/>
          <ac:spMkLst>
            <pc:docMk/>
            <pc:sldMk cId="249076005" sldId="262"/>
            <ac:spMk id="2"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3"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4" creationId="{00000000-0000-0000-0000-000000000000}"/>
          </ac:spMkLst>
        </pc:spChg>
        <pc:spChg chg="del">
          <ac:chgData name="Sampson Abrahams" userId="cc1d688c-588a-4417-8239-25fe8058dfdb" providerId="ADAL" clId="{8A63BCB5-57A4-A041-B939-516126DA255B}" dt="2019-06-04T03:16:28.755" v="53" actId="26606"/>
          <ac:spMkLst>
            <pc:docMk/>
            <pc:sldMk cId="249076005" sldId="262"/>
            <ac:spMk id="5" creationId="{00000000-0000-0000-0000-000000000000}"/>
          </ac:spMkLst>
        </pc:spChg>
        <pc:spChg chg="add mod ord">
          <ac:chgData name="Sampson Abrahams" userId="cc1d688c-588a-4417-8239-25fe8058dfdb" providerId="ADAL" clId="{8A63BCB5-57A4-A041-B939-516126DA255B}" dt="2019-06-04T03:16:28.755" v="53" actId="26606"/>
          <ac:spMkLst>
            <pc:docMk/>
            <pc:sldMk cId="249076005" sldId="262"/>
            <ac:spMk id="6" creationId="{6C598235-7528-DB47-B46E-947165F54926}"/>
          </ac:spMkLst>
        </pc:spChg>
        <pc:spChg chg="add mod">
          <ac:chgData name="Sampson Abrahams" userId="cc1d688c-588a-4417-8239-25fe8058dfdb" providerId="ADAL" clId="{8A63BCB5-57A4-A041-B939-516126DA255B}" dt="2019-06-04T03:16:28.755" v="53" actId="26606"/>
          <ac:spMkLst>
            <pc:docMk/>
            <pc:sldMk cId="249076005" sldId="262"/>
            <ac:spMk id="11" creationId="{26A4E456-4037-4554-8D8F-5723E1A967B2}"/>
          </ac:spMkLst>
        </pc:spChg>
      </pc:sldChg>
      <pc:sldChg chg="addSp delSp modSp mod setBg modClrScheme chgLayout">
        <pc:chgData name="Sampson Abrahams" userId="cc1d688c-588a-4417-8239-25fe8058dfdb" providerId="ADAL" clId="{8A63BCB5-57A4-A041-B939-516126DA255B}" dt="2019-06-04T03:17:22.158" v="61" actId="26606"/>
        <pc:sldMkLst>
          <pc:docMk/>
          <pc:sldMk cId="1145965259" sldId="263"/>
        </pc:sldMkLst>
        <pc:spChg chg="mod">
          <ac:chgData name="Sampson Abrahams" userId="cc1d688c-588a-4417-8239-25fe8058dfdb" providerId="ADAL" clId="{8A63BCB5-57A4-A041-B939-516126DA255B}" dt="2019-06-04T03:17:22.158" v="61" actId="26606"/>
          <ac:spMkLst>
            <pc:docMk/>
            <pc:sldMk cId="1145965259" sldId="263"/>
            <ac:spMk id="2"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3"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4" creationId="{00000000-0000-0000-0000-000000000000}"/>
          </ac:spMkLst>
        </pc:spChg>
        <pc:spChg chg="del">
          <ac:chgData name="Sampson Abrahams" userId="cc1d688c-588a-4417-8239-25fe8058dfdb" providerId="ADAL" clId="{8A63BCB5-57A4-A041-B939-516126DA255B}" dt="2019-06-04T03:17:22.158" v="61" actId="26606"/>
          <ac:spMkLst>
            <pc:docMk/>
            <pc:sldMk cId="1145965259" sldId="263"/>
            <ac:spMk id="5" creationId="{00000000-0000-0000-0000-000000000000}"/>
          </ac:spMkLst>
        </pc:spChg>
        <pc:spChg chg="add mod ord">
          <ac:chgData name="Sampson Abrahams" userId="cc1d688c-588a-4417-8239-25fe8058dfdb" providerId="ADAL" clId="{8A63BCB5-57A4-A041-B939-516126DA255B}" dt="2019-06-04T03:17:22.158" v="61" actId="26606"/>
          <ac:spMkLst>
            <pc:docMk/>
            <pc:sldMk cId="1145965259" sldId="263"/>
            <ac:spMk id="6" creationId="{7F19825E-38B5-6246-B3C7-2D2197D3D515}"/>
          </ac:spMkLst>
        </pc:spChg>
        <pc:spChg chg="add mod">
          <ac:chgData name="Sampson Abrahams" userId="cc1d688c-588a-4417-8239-25fe8058dfdb" providerId="ADAL" clId="{8A63BCB5-57A4-A041-B939-516126DA255B}" dt="2019-06-04T03:17:22.158" v="61" actId="26606"/>
          <ac:spMkLst>
            <pc:docMk/>
            <pc:sldMk cId="1145965259" sldId="263"/>
            <ac:spMk id="11" creationId="{0881F43B-0D43-4506-A0E0-D671B19C1F94}"/>
          </ac:spMkLst>
        </pc:spChg>
      </pc:sldChg>
      <pc:sldChg chg="addSp delSp modSp mod setBg modClrScheme chgLayout">
        <pc:chgData name="Sampson Abrahams" userId="cc1d688c-588a-4417-8239-25fe8058dfdb" providerId="ADAL" clId="{8A63BCB5-57A4-A041-B939-516126DA255B}" dt="2019-06-04T03:17:01.676" v="57" actId="20577"/>
        <pc:sldMkLst>
          <pc:docMk/>
          <pc:sldMk cId="3092495496" sldId="264"/>
        </pc:sldMkLst>
        <pc:spChg chg="mod">
          <ac:chgData name="Sampson Abrahams" userId="cc1d688c-588a-4417-8239-25fe8058dfdb" providerId="ADAL" clId="{8A63BCB5-57A4-A041-B939-516126DA255B}" dt="2019-06-04T03:16:57.909" v="56" actId="26606"/>
          <ac:spMkLst>
            <pc:docMk/>
            <pc:sldMk cId="3092495496" sldId="264"/>
            <ac:spMk id="2"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3"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4" creationId="{00000000-0000-0000-0000-000000000000}"/>
          </ac:spMkLst>
        </pc:spChg>
        <pc:spChg chg="del">
          <ac:chgData name="Sampson Abrahams" userId="cc1d688c-588a-4417-8239-25fe8058dfdb" providerId="ADAL" clId="{8A63BCB5-57A4-A041-B939-516126DA255B}" dt="2019-06-04T03:16:57.909" v="56" actId="26606"/>
          <ac:spMkLst>
            <pc:docMk/>
            <pc:sldMk cId="3092495496" sldId="264"/>
            <ac:spMk id="5" creationId="{00000000-0000-0000-0000-000000000000}"/>
          </ac:spMkLst>
        </pc:spChg>
        <pc:spChg chg="add mod ord">
          <ac:chgData name="Sampson Abrahams" userId="cc1d688c-588a-4417-8239-25fe8058dfdb" providerId="ADAL" clId="{8A63BCB5-57A4-A041-B939-516126DA255B}" dt="2019-06-04T03:17:01.676" v="57" actId="20577"/>
          <ac:spMkLst>
            <pc:docMk/>
            <pc:sldMk cId="3092495496" sldId="264"/>
            <ac:spMk id="6" creationId="{60E6372A-AC0B-7944-82C9-0597476FB5FA}"/>
          </ac:spMkLst>
        </pc:spChg>
        <pc:spChg chg="add mod">
          <ac:chgData name="Sampson Abrahams" userId="cc1d688c-588a-4417-8239-25fe8058dfdb" providerId="ADAL" clId="{8A63BCB5-57A4-A041-B939-516126DA255B}" dt="2019-06-04T03:16:57.909" v="56" actId="26606"/>
          <ac:spMkLst>
            <pc:docMk/>
            <pc:sldMk cId="3092495496" sldId="264"/>
            <ac:spMk id="11" creationId="{3D85E70E-A876-4CE5-874E-F6AB8CE2B1F3}"/>
          </ac:spMkLst>
        </pc:spChg>
      </pc:sldChg>
      <pc:sldChg chg="addSp delSp modSp mod setBg modClrScheme chgLayout">
        <pc:chgData name="Sampson Abrahams" userId="cc1d688c-588a-4417-8239-25fe8058dfdb" providerId="ADAL" clId="{8A63BCB5-57A4-A041-B939-516126DA255B}" dt="2019-06-04T03:17:47.667" v="65" actId="26606"/>
        <pc:sldMkLst>
          <pc:docMk/>
          <pc:sldMk cId="2545147960" sldId="265"/>
        </pc:sldMkLst>
        <pc:spChg chg="mod">
          <ac:chgData name="Sampson Abrahams" userId="cc1d688c-588a-4417-8239-25fe8058dfdb" providerId="ADAL" clId="{8A63BCB5-57A4-A041-B939-516126DA255B}" dt="2019-06-04T03:17:47.667" v="65" actId="26606"/>
          <ac:spMkLst>
            <pc:docMk/>
            <pc:sldMk cId="2545147960" sldId="265"/>
            <ac:spMk id="2"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3"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4" creationId="{00000000-0000-0000-0000-000000000000}"/>
          </ac:spMkLst>
        </pc:spChg>
        <pc:spChg chg="del">
          <ac:chgData name="Sampson Abrahams" userId="cc1d688c-588a-4417-8239-25fe8058dfdb" providerId="ADAL" clId="{8A63BCB5-57A4-A041-B939-516126DA255B}" dt="2019-06-04T03:17:47.667" v="65" actId="26606"/>
          <ac:spMkLst>
            <pc:docMk/>
            <pc:sldMk cId="2545147960" sldId="265"/>
            <ac:spMk id="5" creationId="{00000000-0000-0000-0000-000000000000}"/>
          </ac:spMkLst>
        </pc:spChg>
        <pc:spChg chg="add mod ord">
          <ac:chgData name="Sampson Abrahams" userId="cc1d688c-588a-4417-8239-25fe8058dfdb" providerId="ADAL" clId="{8A63BCB5-57A4-A041-B939-516126DA255B}" dt="2019-06-04T03:17:47.667" v="65" actId="26606"/>
          <ac:spMkLst>
            <pc:docMk/>
            <pc:sldMk cId="2545147960" sldId="265"/>
            <ac:spMk id="6" creationId="{FBAB3760-ABE0-5F49-89E9-C51E6FB0E088}"/>
          </ac:spMkLst>
        </pc:spChg>
        <pc:spChg chg="add mod">
          <ac:chgData name="Sampson Abrahams" userId="cc1d688c-588a-4417-8239-25fe8058dfdb" providerId="ADAL" clId="{8A63BCB5-57A4-A041-B939-516126DA255B}" dt="2019-06-04T03:17:47.667" v="65" actId="26606"/>
          <ac:spMkLst>
            <pc:docMk/>
            <pc:sldMk cId="2545147960" sldId="265"/>
            <ac:spMk id="11" creationId="{487BFCC6-05EE-4052-895B-5ADC46DACFF7}"/>
          </ac:spMkLst>
        </pc:spChg>
      </pc:sldChg>
      <pc:sldChg chg="addSp delSp modSp mod setBg modClrScheme chgLayout">
        <pc:chgData name="Sampson Abrahams" userId="cc1d688c-588a-4417-8239-25fe8058dfdb" providerId="ADAL" clId="{8A63BCB5-57A4-A041-B939-516126DA255B}" dt="2019-06-04T03:56:30.368" v="214" actId="20577"/>
        <pc:sldMkLst>
          <pc:docMk/>
          <pc:sldMk cId="2590791432" sldId="266"/>
        </pc:sldMkLst>
        <pc:spChg chg="mod">
          <ac:chgData name="Sampson Abrahams" userId="cc1d688c-588a-4417-8239-25fe8058dfdb" providerId="ADAL" clId="{8A63BCB5-57A4-A041-B939-516126DA255B}" dt="2019-06-04T03:53:07.881" v="137" actId="26606"/>
          <ac:spMkLst>
            <pc:docMk/>
            <pc:sldMk cId="2590791432" sldId="266"/>
            <ac:spMk id="2"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3"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4" creationId="{00000000-0000-0000-0000-000000000000}"/>
          </ac:spMkLst>
        </pc:spChg>
        <pc:spChg chg="del">
          <ac:chgData name="Sampson Abrahams" userId="cc1d688c-588a-4417-8239-25fe8058dfdb" providerId="ADAL" clId="{8A63BCB5-57A4-A041-B939-516126DA255B}" dt="2019-06-04T03:53:07.881" v="137" actId="26606"/>
          <ac:spMkLst>
            <pc:docMk/>
            <pc:sldMk cId="2590791432" sldId="266"/>
            <ac:spMk id="5" creationId="{00000000-0000-0000-0000-000000000000}"/>
          </ac:spMkLst>
        </pc:spChg>
        <pc:spChg chg="add del mod ord">
          <ac:chgData name="Sampson Abrahams" userId="cc1d688c-588a-4417-8239-25fe8058dfdb" providerId="ADAL" clId="{8A63BCB5-57A4-A041-B939-516126DA255B}" dt="2019-06-04T03:55:27.058" v="202" actId="478"/>
          <ac:spMkLst>
            <pc:docMk/>
            <pc:sldMk cId="2590791432" sldId="266"/>
            <ac:spMk id="6" creationId="{622FBC93-4471-874E-B8C3-C69E719715BC}"/>
          </ac:spMkLst>
        </pc:spChg>
        <pc:spChg chg="add mod">
          <ac:chgData name="Sampson Abrahams" userId="cc1d688c-588a-4417-8239-25fe8058dfdb" providerId="ADAL" clId="{8A63BCB5-57A4-A041-B939-516126DA255B}" dt="2019-06-04T03:56:30.368" v="214" actId="20577"/>
          <ac:spMkLst>
            <pc:docMk/>
            <pc:sldMk cId="2590791432" sldId="266"/>
            <ac:spMk id="8" creationId="{72361A48-B5C0-3C4D-A723-AB36262E9E3E}"/>
          </ac:spMkLst>
        </pc:spChg>
        <pc:spChg chg="add mod">
          <ac:chgData name="Sampson Abrahams" userId="cc1d688c-588a-4417-8239-25fe8058dfdb" providerId="ADAL" clId="{8A63BCB5-57A4-A041-B939-516126DA255B}" dt="2019-06-04T03:53:07.881" v="137" actId="26606"/>
          <ac:spMkLst>
            <pc:docMk/>
            <pc:sldMk cId="2590791432" sldId="266"/>
            <ac:spMk id="11" creationId="{758DD97C-AB75-4812-B542-79E89698C15F}"/>
          </ac:spMkLst>
        </pc:spChg>
      </pc:sldChg>
      <pc:sldChg chg="addSp delSp modSp mod setBg modClrScheme chgLayout">
        <pc:chgData name="Sampson Abrahams" userId="cc1d688c-588a-4417-8239-25fe8058dfdb" providerId="ADAL" clId="{8A63BCB5-57A4-A041-B939-516126DA255B}" dt="2019-06-04T03:55:08.082" v="201" actId="20577"/>
        <pc:sldMkLst>
          <pc:docMk/>
          <pc:sldMk cId="2775687931" sldId="267"/>
        </pc:sldMkLst>
        <pc:spChg chg="mod">
          <ac:chgData name="Sampson Abrahams" userId="cc1d688c-588a-4417-8239-25fe8058dfdb" providerId="ADAL" clId="{8A63BCB5-57A4-A041-B939-516126DA255B}" dt="2019-06-04T03:53:43.602" v="147" actId="26606"/>
          <ac:spMkLst>
            <pc:docMk/>
            <pc:sldMk cId="2775687931" sldId="267"/>
            <ac:spMk id="2"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3"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4" creationId="{00000000-0000-0000-0000-000000000000}"/>
          </ac:spMkLst>
        </pc:spChg>
        <pc:spChg chg="del">
          <ac:chgData name="Sampson Abrahams" userId="cc1d688c-588a-4417-8239-25fe8058dfdb" providerId="ADAL" clId="{8A63BCB5-57A4-A041-B939-516126DA255B}" dt="2019-06-04T03:53:43.602" v="147" actId="26606"/>
          <ac:spMkLst>
            <pc:docMk/>
            <pc:sldMk cId="2775687931" sldId="267"/>
            <ac:spMk id="5" creationId="{00000000-0000-0000-0000-000000000000}"/>
          </ac:spMkLst>
        </pc:spChg>
        <pc:spChg chg="add mod">
          <ac:chgData name="Sampson Abrahams" userId="cc1d688c-588a-4417-8239-25fe8058dfdb" providerId="ADAL" clId="{8A63BCB5-57A4-A041-B939-516126DA255B}" dt="2019-06-04T03:55:08.082" v="201" actId="20577"/>
          <ac:spMkLst>
            <pc:docMk/>
            <pc:sldMk cId="2775687931" sldId="267"/>
            <ac:spMk id="10" creationId="{3324B254-9DE7-48EC-80C8-16321BB9E423}"/>
          </ac:spMkLst>
        </pc:spChg>
        <pc:spChg chg="add mod">
          <ac:chgData name="Sampson Abrahams" userId="cc1d688c-588a-4417-8239-25fe8058dfdb" providerId="ADAL" clId="{8A63BCB5-57A4-A041-B939-516126DA255B}" dt="2019-06-04T03:53:43.602" v="147" actId="26606"/>
          <ac:spMkLst>
            <pc:docMk/>
            <pc:sldMk cId="2775687931" sldId="267"/>
            <ac:spMk id="12" creationId="{C6E0D863-EA88-4068-A571-A0E82FF79517}"/>
          </ac:spMkLst>
        </pc:spChg>
      </pc:sldChg>
      <pc:sldChg chg="addSp delSp modSp mod setBg modClrScheme chgLayout">
        <pc:chgData name="Sampson Abrahams" userId="cc1d688c-588a-4417-8239-25fe8058dfdb" providerId="ADAL" clId="{8A63BCB5-57A4-A041-B939-516126DA255B}" dt="2019-06-04T03:50:43.166" v="98" actId="26606"/>
        <pc:sldMkLst>
          <pc:docMk/>
          <pc:sldMk cId="3524334684" sldId="268"/>
        </pc:sldMkLst>
        <pc:spChg chg="mod">
          <ac:chgData name="Sampson Abrahams" userId="cc1d688c-588a-4417-8239-25fe8058dfdb" providerId="ADAL" clId="{8A63BCB5-57A4-A041-B939-516126DA255B}" dt="2019-06-04T03:50:43.166" v="98" actId="26606"/>
          <ac:spMkLst>
            <pc:docMk/>
            <pc:sldMk cId="3524334684" sldId="268"/>
            <ac:spMk id="2"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3"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4" creationId="{00000000-0000-0000-0000-000000000000}"/>
          </ac:spMkLst>
        </pc:spChg>
        <pc:spChg chg="del">
          <ac:chgData name="Sampson Abrahams" userId="cc1d688c-588a-4417-8239-25fe8058dfdb" providerId="ADAL" clId="{8A63BCB5-57A4-A041-B939-516126DA255B}" dt="2019-06-04T03:50:43.166" v="98" actId="26606"/>
          <ac:spMkLst>
            <pc:docMk/>
            <pc:sldMk cId="3524334684" sldId="268"/>
            <ac:spMk id="5" creationId="{00000000-0000-0000-0000-000000000000}"/>
          </ac:spMkLst>
        </pc:spChg>
        <pc:spChg chg="add mod">
          <ac:chgData name="Sampson Abrahams" userId="cc1d688c-588a-4417-8239-25fe8058dfdb" providerId="ADAL" clId="{8A63BCB5-57A4-A041-B939-516126DA255B}" dt="2019-06-04T03:50:43.166" v="98" actId="26606"/>
          <ac:spMkLst>
            <pc:docMk/>
            <pc:sldMk cId="3524334684" sldId="268"/>
            <ac:spMk id="14" creationId="{182FACD5-D6B6-4064-AC6C-B8B06780049B}"/>
          </ac:spMkLst>
        </pc:spChg>
        <pc:picChg chg="add del mod">
          <ac:chgData name="Sampson Abrahams" userId="cc1d688c-588a-4417-8239-25fe8058dfdb" providerId="ADAL" clId="{8A63BCB5-57A4-A041-B939-516126DA255B}" dt="2019-06-04T03:13:19.192" v="29" actId="478"/>
          <ac:picMkLst>
            <pc:docMk/>
            <pc:sldMk cId="3524334684" sldId="268"/>
            <ac:picMk id="7" creationId="{DD64A866-CDFC-1447-AA46-4E03407BAA9E}"/>
          </ac:picMkLst>
        </pc:picChg>
        <pc:picChg chg="add mod ord">
          <ac:chgData name="Sampson Abrahams" userId="cc1d688c-588a-4417-8239-25fe8058dfdb" providerId="ADAL" clId="{8A63BCB5-57A4-A041-B939-516126DA255B}" dt="2019-06-04T03:50:43.166" v="98" actId="26606"/>
          <ac:picMkLst>
            <pc:docMk/>
            <pc:sldMk cId="3524334684" sldId="268"/>
            <ac:picMk id="9" creationId="{3F75B1B1-D594-0144-8982-2FA1F9730F72}"/>
          </ac:picMkLst>
        </pc:picChg>
      </pc:sldChg>
      <pc:sldChg chg="addSp delSp modSp mod setBg modClrScheme chgLayout">
        <pc:chgData name="Sampson Abrahams" userId="cc1d688c-588a-4417-8239-25fe8058dfdb" providerId="ADAL" clId="{8A63BCB5-57A4-A041-B939-516126DA255B}" dt="2019-06-04T03:18:01.344" v="66" actId="26606"/>
        <pc:sldMkLst>
          <pc:docMk/>
          <pc:sldMk cId="212228772" sldId="269"/>
        </pc:sldMkLst>
        <pc:spChg chg="mod">
          <ac:chgData name="Sampson Abrahams" userId="cc1d688c-588a-4417-8239-25fe8058dfdb" providerId="ADAL" clId="{8A63BCB5-57A4-A041-B939-516126DA255B}" dt="2019-06-04T03:18:01.344" v="66" actId="26606"/>
          <ac:spMkLst>
            <pc:docMk/>
            <pc:sldMk cId="212228772" sldId="269"/>
            <ac:spMk id="2" creationId="{8E881E39-79E5-4C12-8988-0226AC5866DB}"/>
          </ac:spMkLst>
        </pc:spChg>
        <pc:spChg chg="mod">
          <ac:chgData name="Sampson Abrahams" userId="cc1d688c-588a-4417-8239-25fe8058dfdb" providerId="ADAL" clId="{8A63BCB5-57A4-A041-B939-516126DA255B}" dt="2019-06-04T03:18:01.344" v="66" actId="26606"/>
          <ac:spMkLst>
            <pc:docMk/>
            <pc:sldMk cId="212228772" sldId="269"/>
            <ac:spMk id="3" creationId="{2B14A2CA-A863-4F6C-860B-14CDFA774CE6}"/>
          </ac:spMkLst>
        </pc:spChg>
        <pc:spChg chg="mod">
          <ac:chgData name="Sampson Abrahams" userId="cc1d688c-588a-4417-8239-25fe8058dfdb" providerId="ADAL" clId="{8A63BCB5-57A4-A041-B939-516126DA255B}" dt="2019-06-04T03:18:01.344" v="66" actId="26606"/>
          <ac:spMkLst>
            <pc:docMk/>
            <pc:sldMk cId="212228772" sldId="269"/>
            <ac:spMk id="4" creationId="{231267E5-3283-424E-96B3-66D08E06156E}"/>
          </ac:spMkLst>
        </pc:spChg>
        <pc:spChg chg="del">
          <ac:chgData name="Sampson Abrahams" userId="cc1d688c-588a-4417-8239-25fe8058dfdb" providerId="ADAL" clId="{8A63BCB5-57A4-A041-B939-516126DA255B}" dt="2019-06-04T03:18:01.344" v="66" actId="26606"/>
          <ac:spMkLst>
            <pc:docMk/>
            <pc:sldMk cId="212228772" sldId="269"/>
            <ac:spMk id="5" creationId="{EF0637B3-89CE-45BE-BA47-CF35FF26FC3B}"/>
          </ac:spMkLst>
        </pc:spChg>
        <pc:spChg chg="mod ord">
          <ac:chgData name="Sampson Abrahams" userId="cc1d688c-588a-4417-8239-25fe8058dfdb" providerId="ADAL" clId="{8A63BCB5-57A4-A041-B939-516126DA255B}" dt="2019-06-04T03:18:01.344" v="66" actId="26606"/>
          <ac:spMkLst>
            <pc:docMk/>
            <pc:sldMk cId="212228772" sldId="269"/>
            <ac:spMk id="6" creationId="{DE5D1C71-18E9-4786-9CBA-4890D7D01076}"/>
          </ac:spMkLst>
        </pc:spChg>
        <pc:spChg chg="add mod">
          <ac:chgData name="Sampson Abrahams" userId="cc1d688c-588a-4417-8239-25fe8058dfdb" providerId="ADAL" clId="{8A63BCB5-57A4-A041-B939-516126DA255B}" dt="2019-06-04T03:18:01.344" v="66" actId="26606"/>
          <ac:spMkLst>
            <pc:docMk/>
            <pc:sldMk cId="212228772" sldId="269"/>
            <ac:spMk id="11" creationId="{156582B4-DC00-4041-B1C7-0BFF2FAB82E6}"/>
          </ac:spMkLst>
        </pc:spChg>
      </pc:sldChg>
      <pc:sldChg chg="addSp delSp modSp add">
        <pc:chgData name="Sampson Abrahams" userId="cc1d688c-588a-4417-8239-25fe8058dfdb" providerId="ADAL" clId="{8A63BCB5-57A4-A041-B939-516126DA255B}" dt="2019-06-04T03:57:18.219" v="219" actId="26606"/>
        <pc:sldMkLst>
          <pc:docMk/>
          <pc:sldMk cId="1129131550" sldId="270"/>
        </pc:sldMkLst>
        <pc:spChg chg="mod">
          <ac:chgData name="Sampson Abrahams" userId="cc1d688c-588a-4417-8239-25fe8058dfdb" providerId="ADAL" clId="{8A63BCB5-57A4-A041-B939-516126DA255B}" dt="2019-06-04T03:52:15.684" v="134" actId="26606"/>
          <ac:spMkLst>
            <pc:docMk/>
            <pc:sldMk cId="1129131550" sldId="270"/>
            <ac:spMk id="2" creationId="{00000000-0000-0000-0000-000000000000}"/>
          </ac:spMkLst>
        </pc:spChg>
        <pc:spChg chg="del">
          <ac:chgData name="Sampson Abrahams" userId="cc1d688c-588a-4417-8239-25fe8058dfdb" providerId="ADAL" clId="{8A63BCB5-57A4-A041-B939-516126DA255B}" dt="2019-06-04T03:52:15.684" v="134" actId="26606"/>
          <ac:spMkLst>
            <pc:docMk/>
            <pc:sldMk cId="1129131550" sldId="270"/>
            <ac:spMk id="14" creationId="{182FACD5-D6B6-4064-AC6C-B8B06780049B}"/>
          </ac:spMkLst>
        </pc:spChg>
        <pc:spChg chg="add del">
          <ac:chgData name="Sampson Abrahams" userId="cc1d688c-588a-4417-8239-25fe8058dfdb" providerId="ADAL" clId="{8A63BCB5-57A4-A041-B939-516126DA255B}" dt="2019-06-04T03:57:18.219" v="219" actId="26606"/>
          <ac:spMkLst>
            <pc:docMk/>
            <pc:sldMk cId="1129131550" sldId="270"/>
            <ac:spMk id="19" creationId="{BE596892-C02D-4ED4-A3AB-7ED330DDD6D8}"/>
          </ac:spMkLst>
        </pc:spChg>
        <pc:spChg chg="add">
          <ac:chgData name="Sampson Abrahams" userId="cc1d688c-588a-4417-8239-25fe8058dfdb" providerId="ADAL" clId="{8A63BCB5-57A4-A041-B939-516126DA255B}" dt="2019-06-04T03:57:18.219" v="219" actId="26606"/>
          <ac:spMkLst>
            <pc:docMk/>
            <pc:sldMk cId="1129131550" sldId="270"/>
            <ac:spMk id="24" creationId="{7A7321B4-2E5D-4256-834A-44143FA6F0F0}"/>
          </ac:spMkLst>
        </pc:spChg>
        <pc:picChg chg="add del mod ord">
          <ac:chgData name="Sampson Abrahams" userId="cc1d688c-588a-4417-8239-25fe8058dfdb" providerId="ADAL" clId="{8A63BCB5-57A4-A041-B939-516126DA255B}" dt="2019-06-04T03:57:04.355" v="215" actId="478"/>
          <ac:picMkLst>
            <pc:docMk/>
            <pc:sldMk cId="1129131550" sldId="270"/>
            <ac:picMk id="6" creationId="{9CA3D598-B39F-0A4C-84DD-1B52BB2F3EFE}"/>
          </ac:picMkLst>
        </pc:picChg>
        <pc:picChg chg="add mod ord">
          <ac:chgData name="Sampson Abrahams" userId="cc1d688c-588a-4417-8239-25fe8058dfdb" providerId="ADAL" clId="{8A63BCB5-57A4-A041-B939-516126DA255B}" dt="2019-06-04T03:57:18.219" v="219" actId="26606"/>
          <ac:picMkLst>
            <pc:docMk/>
            <pc:sldMk cId="1129131550" sldId="270"/>
            <ac:picMk id="8" creationId="{33A0D3D7-7BF5-5F41-B175-B19CABAE62BB}"/>
          </ac:picMkLst>
        </pc:picChg>
        <pc:picChg chg="del">
          <ac:chgData name="Sampson Abrahams" userId="cc1d688c-588a-4417-8239-25fe8058dfdb" providerId="ADAL" clId="{8A63BCB5-57A4-A041-B939-516126DA255B}" dt="2019-06-04T03:50:52.274" v="100" actId="478"/>
          <ac:picMkLst>
            <pc:docMk/>
            <pc:sldMk cId="1129131550" sldId="270"/>
            <ac:picMk id="9" creationId="{3F75B1B1-D594-0144-8982-2FA1F9730F72}"/>
          </ac:picMkLst>
        </pc:picChg>
      </pc:sldChg>
    </pc:docChg>
  </pc:docChgLst>
  <pc:docChgLst>
    <pc:chgData name="Xai Vang" userId="S::vm9617qo@metrostate.edu::f28fac22-9850-4153-a8e1-8b6743cd48e0" providerId="AD" clId="Web-{30A9C844-D539-A2E9-E0E1-4F5C1A6581E8}"/>
    <pc:docChg chg="modSld">
      <pc:chgData name="Xai Vang" userId="S::vm9617qo@metrostate.edu::f28fac22-9850-4153-a8e1-8b6743cd48e0" providerId="AD" clId="Web-{30A9C844-D539-A2E9-E0E1-4F5C1A6581E8}" dt="2019-06-04T04:42:24.464" v="2" actId="1076"/>
      <pc:docMkLst>
        <pc:docMk/>
      </pc:docMkLst>
      <pc:sldChg chg="modSp">
        <pc:chgData name="Xai Vang" userId="S::vm9617qo@metrostate.edu::f28fac22-9850-4153-a8e1-8b6743cd48e0" providerId="AD" clId="Web-{30A9C844-D539-A2E9-E0E1-4F5C1A6581E8}" dt="2019-06-04T04:42:24.464" v="2" actId="1076"/>
        <pc:sldMkLst>
          <pc:docMk/>
          <pc:sldMk cId="3092495496" sldId="264"/>
        </pc:sldMkLst>
        <pc:spChg chg="mod">
          <ac:chgData name="Xai Vang" userId="S::vm9617qo@metrostate.edu::f28fac22-9850-4153-a8e1-8b6743cd48e0" providerId="AD" clId="Web-{30A9C844-D539-A2E9-E0E1-4F5C1A6581E8}" dt="2019-06-04T04:42:20.667" v="1" actId="1076"/>
          <ac:spMkLst>
            <pc:docMk/>
            <pc:sldMk cId="3092495496" sldId="264"/>
            <ac:spMk id="2" creationId="{00000000-0000-0000-0000-000000000000}"/>
          </ac:spMkLst>
        </pc:spChg>
        <pc:spChg chg="mod">
          <ac:chgData name="Xai Vang" userId="S::vm9617qo@metrostate.edu::f28fac22-9850-4153-a8e1-8b6743cd48e0" providerId="AD" clId="Web-{30A9C844-D539-A2E9-E0E1-4F5C1A6581E8}" dt="2019-06-04T04:42:24.464" v="2" actId="1076"/>
          <ac:spMkLst>
            <pc:docMk/>
            <pc:sldMk cId="3092495496" sldId="264"/>
            <ac:spMk id="6" creationId="{60E6372A-AC0B-7944-82C9-0597476FB5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Tuesday, June 4,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Tuesday, June 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Tuesday, June 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Tuesday, June 4,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Tuesday, June 4,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Tuesday, June 4,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Tuesday, June 4,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Tuesday, June 4,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Tuesday, June 4,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Tuesday, June 4,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Tuesday, June 4,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Tuesday, June 4,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Online Rental Car</a:t>
            </a:r>
          </a:p>
        </p:txBody>
      </p:sp>
      <p:sp>
        <p:nvSpPr>
          <p:cNvPr id="3" name="Subtitle 2"/>
          <p:cNvSpPr>
            <a:spLocks noGrp="1"/>
          </p:cNvSpPr>
          <p:nvPr>
            <p:ph type="subTitle" idx="1"/>
          </p:nvPr>
        </p:nvSpPr>
        <p:spPr>
          <a:xfrm>
            <a:off x="2133600" y="3375490"/>
            <a:ext cx="6172200" cy="1577509"/>
          </a:xfrm>
        </p:spPr>
        <p:txBody>
          <a:bodyPr>
            <a:normAutofit/>
          </a:bodyPr>
          <a:lstStyle/>
          <a:p>
            <a:r>
              <a:rPr lang="en-US"/>
              <a:t>By: </a:t>
            </a:r>
            <a:r>
              <a:rPr lang="en-US" err="1"/>
              <a:t>Xai</a:t>
            </a:r>
            <a:r>
              <a:rPr lang="en-US"/>
              <a:t> </a:t>
            </a:r>
            <a:r>
              <a:rPr lang="en-US" err="1"/>
              <a:t>Vang</a:t>
            </a:r>
            <a:r>
              <a:rPr lang="en-US"/>
              <a:t>, Sampson Abrahams,</a:t>
            </a:r>
          </a:p>
          <a:p>
            <a:r>
              <a:rPr lang="en-US"/>
              <a:t>Samira Adam, &amp; </a:t>
            </a:r>
            <a:r>
              <a:rPr lang="en-US" err="1"/>
              <a:t>Sipxaysana</a:t>
            </a:r>
            <a:r>
              <a:rPr lang="en-US"/>
              <a:t> </a:t>
            </a:r>
            <a:r>
              <a:rPr lang="en-US" err="1"/>
              <a:t>Xayaxang</a:t>
            </a:r>
            <a:endParaRPr lang="en-US"/>
          </a:p>
          <a:p>
            <a:endParaRPr lang="en-US"/>
          </a:p>
          <a:p>
            <a:endParaRPr lang="en-US"/>
          </a:p>
        </p:txBody>
      </p:sp>
      <p:sp>
        <p:nvSpPr>
          <p:cNvPr id="4" name="Date Placeholder 3"/>
          <p:cNvSpPr>
            <a:spLocks noGrp="1"/>
          </p:cNvSpPr>
          <p:nvPr>
            <p:ph type="dt" sz="half" idx="10"/>
          </p:nvPr>
        </p:nvSpPr>
        <p:spPr/>
        <p:txBody>
          <a:bodyPr/>
          <a:lstStyle/>
          <a:p>
            <a:fld id="{2069C06D-4ED8-42C6-905D-CA84CA1B6CBF}" type="datetime2">
              <a:rPr lang="en-US" smtClean="0"/>
              <a:t>Tuesday, June 4,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AB3760-ABE0-5F49-89E9-C51E6FB0E088}"/>
              </a:ext>
            </a:extLst>
          </p:cNvPr>
          <p:cNvSpPr txBox="1"/>
          <p:nvPr/>
        </p:nvSpPr>
        <p:spPr>
          <a:xfrm>
            <a:off x="1068887" y="1236947"/>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As we’re still in the early stages we have yet to decide what the end resulting code and hardware will be. For now as we see it, we believe we will need/use MySQL (database), Java Servlet Programming, JSP (code), Apache Tomcat (web server), hardware capable of running the webserver and any web browser with access to the internet.</a:t>
            </a:r>
          </a:p>
        </p:txBody>
      </p:sp>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3400" kern="1200" dirty="0">
                <a:effectLst>
                  <a:outerShdw blurRad="38100" dist="38100" dir="2700000" algn="tl">
                    <a:srgbClr val="000000">
                      <a:alpha val="43137"/>
                    </a:srgbClr>
                  </a:outerShdw>
                </a:effectLst>
                <a:latin typeface="+mj-lt"/>
                <a:ea typeface="+mj-ea"/>
                <a:cs typeface="+mj-cs"/>
              </a:rPr>
              <a:t>Hardware &amp; Software Requirements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54514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dirty="0"/>
              <a:t>Use Case</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11</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sp>
        <p:nvSpPr>
          <p:cNvPr id="8" name="Content Placeholder 1">
            <a:extLst>
              <a:ext uri="{FF2B5EF4-FFF2-40B4-BE49-F238E27FC236}">
                <a16:creationId xmlns:a16="http://schemas.microsoft.com/office/drawing/2014/main" id="{72361A48-B5C0-3C4D-A723-AB36262E9E3E}"/>
              </a:ext>
            </a:extLst>
          </p:cNvPr>
          <p:cNvSpPr>
            <a:spLocks noGrp="1"/>
          </p:cNvSpPr>
          <p:nvPr>
            <p:ph idx="1"/>
          </p:nvPr>
        </p:nvSpPr>
        <p:spPr>
          <a:xfrm>
            <a:off x="1018784" y="1149264"/>
            <a:ext cx="6096000" cy="3657599"/>
          </a:xfrm>
        </p:spPr>
        <p:txBody>
          <a:bodyPr/>
          <a:lstStyle/>
          <a:p>
            <a:pPr marL="18288" indent="0">
              <a:buNone/>
            </a:pPr>
            <a:endParaRPr lang="en-US" dirty="0"/>
          </a:p>
          <a:p>
            <a:pPr lvl="1"/>
            <a:r>
              <a:rPr lang="en-US" sz="2400" dirty="0">
                <a:effectLst/>
              </a:rPr>
              <a:t>Customer uses systems to make a reservation for a car (rental a car).</a:t>
            </a:r>
          </a:p>
          <a:p>
            <a:pPr marL="384048" lvl="1" indent="0">
              <a:buNone/>
            </a:pPr>
            <a:endParaRPr lang="en-US" sz="2400" dirty="0">
              <a:effectLst/>
            </a:endParaRPr>
          </a:p>
          <a:p>
            <a:pPr lvl="1"/>
            <a:r>
              <a:rPr lang="en-US" sz="2400" dirty="0">
                <a:effectLst/>
              </a:rPr>
              <a:t>Customer pickup /drops off rental car.</a:t>
            </a:r>
          </a:p>
          <a:p>
            <a:pPr marL="18288" indent="0">
              <a:buNone/>
            </a:pPr>
            <a:endParaRPr lang="en-US" dirty="0"/>
          </a:p>
        </p:txBody>
      </p:sp>
    </p:spTree>
    <p:extLst>
      <p:ext uri="{BB962C8B-B14F-4D97-AF65-F5344CB8AC3E}">
        <p14:creationId xmlns:p14="http://schemas.microsoft.com/office/powerpoint/2010/main" val="259079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3324B254-9DE7-48EC-80C8-16321BB9E423}"/>
              </a:ext>
            </a:extLst>
          </p:cNvPr>
          <p:cNvSpPr>
            <a:spLocks noGrp="1"/>
          </p:cNvSpPr>
          <p:nvPr>
            <p:ph idx="1"/>
          </p:nvPr>
        </p:nvSpPr>
        <p:spPr>
          <a:xfrm>
            <a:off x="822960" y="1143001"/>
            <a:ext cx="6096000" cy="3657599"/>
          </a:xfrm>
        </p:spPr>
        <p:txBody>
          <a:bodyPr/>
          <a:lstStyle/>
          <a:p>
            <a:pPr marL="18288" indent="0">
              <a:buNone/>
            </a:pPr>
            <a:r>
              <a:rPr lang="en-US" dirty="0"/>
              <a:t>Actors: Customer, Clerk, Car Tech</a:t>
            </a:r>
          </a:p>
          <a:p>
            <a:pPr marL="18288" indent="0">
              <a:buNone/>
            </a:pPr>
            <a:endParaRPr lang="en-US" dirty="0"/>
          </a:p>
          <a:p>
            <a:pPr lvl="1"/>
            <a:r>
              <a:rPr lang="en-US" sz="2000" dirty="0">
                <a:effectLst/>
              </a:rPr>
              <a:t>Customer uses systems to make a reservation for a car (rental a car)</a:t>
            </a:r>
            <a:endParaRPr lang="en-US" sz="2800" dirty="0">
              <a:effectLst/>
            </a:endParaRPr>
          </a:p>
          <a:p>
            <a:pPr lvl="1"/>
            <a:r>
              <a:rPr lang="en-US" sz="2000" dirty="0">
                <a:effectLst/>
              </a:rPr>
              <a:t>Customer pickup /drops off rental car</a:t>
            </a:r>
            <a:endParaRPr lang="en-US" sz="2800" dirty="0">
              <a:effectLst/>
            </a:endParaRPr>
          </a:p>
          <a:p>
            <a:pPr marL="18288" indent="0">
              <a:buNone/>
            </a:pPr>
            <a:endParaRPr lang="en-US" dirty="0"/>
          </a:p>
          <a:p>
            <a:pPr marL="18288" indent="0">
              <a:buNone/>
            </a:pPr>
            <a:endParaRPr lang="en-US" dirty="0"/>
          </a:p>
        </p:txBody>
      </p:sp>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dirty="0"/>
              <a:t>Use Cases and Actors</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12</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77568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3F75B1B1-D594-0144-8982-2FA1F9730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646" y="1958236"/>
            <a:ext cx="5737410" cy="3657599"/>
          </a:xfrm>
          <a:prstGeom prst="rect">
            <a:avLst/>
          </a:prstGeom>
          <a:noFill/>
        </p:spPr>
      </p:pic>
      <p:sp>
        <p:nvSpPr>
          <p:cNvPr id="2" name="Title 1"/>
          <p:cNvSpPr>
            <a:spLocks noGrp="1"/>
          </p:cNvSpPr>
          <p:nvPr>
            <p:ph type="title"/>
          </p:nvPr>
        </p:nvSpPr>
        <p:spPr>
          <a:xfrm>
            <a:off x="651979" y="192065"/>
            <a:ext cx="7543800" cy="914400"/>
          </a:xfrm>
          <a:prstGeom prst="rect">
            <a:avLst/>
          </a:prstGeom>
        </p:spPr>
        <p:txBody>
          <a:bodyPr anchor="b">
            <a:normAutofit/>
          </a:bodyPr>
          <a:lstStyle/>
          <a:p>
            <a:pPr>
              <a:lnSpc>
                <a:spcPct val="90000"/>
              </a:lnSpc>
            </a:pPr>
            <a:r>
              <a:rPr lang="en-US" sz="3800" dirty="0"/>
              <a:t>Case Diagram: Make Reservation</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13</a:t>
            </a:fld>
            <a:endParaRPr lang="en-US"/>
          </a:p>
        </p:txBody>
      </p:sp>
      <p:sp>
        <p:nvSpPr>
          <p:cNvPr id="14" name="Footer Placeholder 5">
            <a:extLst>
              <a:ext uri="{FF2B5EF4-FFF2-40B4-BE49-F238E27FC236}">
                <a16:creationId xmlns:a16="http://schemas.microsoft.com/office/drawing/2014/main" id="{182FACD5-D6B6-4064-AC6C-B8B06780049B}"/>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52433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33A0D3D7-7BF5-5F41-B175-B19CABAE6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137" y="1802599"/>
            <a:ext cx="6096000" cy="3642360"/>
          </a:xfrm>
          <a:prstGeom prst="rect">
            <a:avLst/>
          </a:prstGeom>
          <a:noFill/>
        </p:spPr>
      </p:pic>
      <p:sp>
        <p:nvSpPr>
          <p:cNvPr id="2" name="Title 1"/>
          <p:cNvSpPr>
            <a:spLocks noGrp="1"/>
          </p:cNvSpPr>
          <p:nvPr>
            <p:ph type="title"/>
          </p:nvPr>
        </p:nvSpPr>
        <p:spPr>
          <a:xfrm>
            <a:off x="946237" y="179539"/>
            <a:ext cx="7543800" cy="914400"/>
          </a:xfrm>
          <a:prstGeom prst="rect">
            <a:avLst/>
          </a:prstGeom>
        </p:spPr>
        <p:txBody>
          <a:bodyPr anchor="b">
            <a:normAutofit fontScale="90000"/>
          </a:bodyPr>
          <a:lstStyle/>
          <a:p>
            <a:pPr>
              <a:lnSpc>
                <a:spcPct val="90000"/>
              </a:lnSpc>
            </a:pPr>
            <a:r>
              <a:rPr lang="en-US" sz="4200" dirty="0"/>
              <a:t>Case Diagram: Pickup/Drop off</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24" name="Footer Placeholder 5">
            <a:extLst>
              <a:ext uri="{FF2B5EF4-FFF2-40B4-BE49-F238E27FC236}">
                <a16:creationId xmlns:a16="http://schemas.microsoft.com/office/drawing/2014/main" id="{7A7321B4-2E5D-4256-834A-44143FA6F0F0}"/>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112913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096000" cy="3657599"/>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Introduction</a:t>
            </a:r>
          </a:p>
          <a:p>
            <a:pPr marL="1314450" lvl="2" indent="-256032">
              <a:spcBef>
                <a:spcPct val="20000"/>
              </a:spcBef>
              <a:buSzPct val="60000"/>
              <a:buFont typeface="Wingdings" pitchFamily="2" charset="2"/>
              <a:buAutoNum type="alphaLcParenR"/>
            </a:pPr>
            <a:r>
              <a:rPr lang="en-US" sz="2100" dirty="0">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sz="2100" dirty="0">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Business Case</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Feasibility Studies</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Software Development Methodology </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Proposed System Functionalities</a:t>
            </a:r>
          </a:p>
          <a:p>
            <a:pPr marL="857250" lvl="1" indent="-256032">
              <a:spcBef>
                <a:spcPct val="20000"/>
              </a:spcBef>
              <a:buSzPct val="60000"/>
              <a:buFont typeface="Wingdings" pitchFamily="2" charset="2"/>
              <a:buAutoNum type="romanLcPeriod"/>
            </a:pPr>
            <a:r>
              <a:rPr lang="en-US" sz="2100" dirty="0">
                <a:effectLst>
                  <a:outerShdw blurRad="38100" dist="38100" dir="2700000" algn="tl">
                    <a:srgbClr val="000000">
                      <a:alpha val="43137"/>
                    </a:srgbClr>
                  </a:outerShdw>
                </a:effectLst>
              </a:rPr>
              <a:t>Hardware &amp; </a:t>
            </a:r>
            <a:r>
              <a:rPr lang="en-US" sz="2100">
                <a:effectLst>
                  <a:outerShdw blurRad="38100" dist="38100" dir="2700000" algn="tl">
                    <a:srgbClr val="000000">
                      <a:alpha val="43137"/>
                    </a:srgbClr>
                  </a:outerShdw>
                </a:effectLst>
              </a:rPr>
              <a:t>Software Requirements</a:t>
            </a: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914400" y="1014608"/>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6032">
              <a:lnSpc>
                <a:spcPct val="150000"/>
              </a:lnSpc>
              <a:spcBef>
                <a:spcPct val="20000"/>
              </a:spcBef>
              <a:buSzPct val="60000"/>
              <a:buFont typeface="Wingdings" pitchFamily="2" charset="2"/>
            </a:pPr>
            <a:r>
              <a:rPr lang="en-US" sz="2100" dirty="0">
                <a:effectLst>
                  <a:outerShdw blurRad="38100" dist="38100" dir="2700000" algn="tl">
                    <a:srgbClr val="000000">
                      <a:alpha val="43137"/>
                    </a:srgbClr>
                  </a:outerShdw>
                </a:effectLst>
              </a:rPr>
              <a:t>Our goal is to create a reservation application and a system that can be used by small companies, such as S &amp; M car rental company to keep take in reservations and honor those reservations. </a:t>
            </a:r>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3200" kern="1200" dirty="0">
                <a:effectLst>
                  <a:outerShdw blurRad="38100" dist="38100" dir="2700000" algn="tl">
                    <a:srgbClr val="000000">
                      <a:alpha val="43137"/>
                    </a:srgbClr>
                  </a:outerShdw>
                </a:effectLst>
                <a:latin typeface="+mj-lt"/>
                <a:ea typeface="+mj-ea"/>
                <a:cs typeface="+mj-cs"/>
              </a:rPr>
              <a:t>Introduction: Vision</a:t>
            </a:r>
            <a:br>
              <a:rPr lang="en-US" sz="2700" kern="1200" dirty="0">
                <a:effectLst>
                  <a:outerShdw blurRad="38100" dist="38100" dir="2700000" algn="tl">
                    <a:srgbClr val="000000">
                      <a:alpha val="43137"/>
                    </a:srgbClr>
                  </a:outerShdw>
                </a:effectLst>
                <a:latin typeface="+mj-lt"/>
                <a:ea typeface="+mj-ea"/>
                <a:cs typeface="+mj-cs"/>
              </a:rPr>
            </a:br>
            <a:endParaRPr lang="en-US" sz="2700" kern="1200" dirty="0">
              <a:effectLst>
                <a:outerShdw blurRad="38100" dist="38100" dir="2700000" algn="tl">
                  <a:srgbClr val="000000">
                    <a:alpha val="43137"/>
                  </a:srgbClr>
                </a:outerShdw>
              </a:effectLst>
              <a:latin typeface="+mj-lt"/>
              <a:ea typeface="+mj-ea"/>
              <a:cs typeface="+mj-cs"/>
            </a:endParaRP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6229ED-D5BE-4237-BDB6-52C904209AA6}"/>
              </a:ext>
            </a:extLst>
          </p:cNvPr>
          <p:cNvSpPr txBox="1"/>
          <p:nvPr/>
        </p:nvSpPr>
        <p:spPr>
          <a:xfrm>
            <a:off x="1172641" y="1174317"/>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indent="-256032">
              <a:lnSpc>
                <a:spcPct val="150000"/>
              </a:lnSpc>
              <a:spcBef>
                <a:spcPct val="20000"/>
              </a:spcBef>
              <a:buSzPct val="60000"/>
              <a:buFont typeface="Wingdings" pitchFamily="2" charset="2"/>
            </a:pPr>
            <a:r>
              <a:rPr lang="en-US" sz="2100" dirty="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p:txBody>
      </p:sp>
      <p:sp>
        <p:nvSpPr>
          <p:cNvPr id="2" name="Title 1"/>
          <p:cNvSpPr>
            <a:spLocks noGrp="1"/>
          </p:cNvSpPr>
          <p:nvPr>
            <p:ph type="title"/>
          </p:nvPr>
        </p:nvSpPr>
        <p:spPr>
          <a:xfrm>
            <a:off x="822960" y="0"/>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Vision</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9" name="Footer Placeholder 5">
            <a:extLst>
              <a:ext uri="{FF2B5EF4-FFF2-40B4-BE49-F238E27FC236}">
                <a16:creationId xmlns:a16="http://schemas.microsoft.com/office/drawing/2014/main" id="{8188EC9D-2C53-48C9-AF8A-A69CA3509A24}"/>
              </a:ext>
            </a:extLst>
          </p:cNvPr>
          <p:cNvSpPr>
            <a:spLocks noGrp="1"/>
          </p:cNvSpPr>
          <p:nvPr>
            <p:ph type="ftr" sz="quarter" idx="12"/>
          </p:nvPr>
        </p:nvSpPr>
        <p:spPr>
          <a:xfrm>
            <a:off x="822960" y="6154738"/>
            <a:ext cx="4572000" cy="365125"/>
          </a:xfrm>
        </p:spPr>
        <p:txBody>
          <a:bodyPr/>
          <a:lstStyle/>
          <a:p>
            <a:endParaRPr lang="en-US"/>
          </a:p>
        </p:txBody>
      </p:sp>
      <p:sp>
        <p:nvSpPr>
          <p:cNvPr id="6" name="TextBox 5">
            <a:extLst>
              <a:ext uri="{FF2B5EF4-FFF2-40B4-BE49-F238E27FC236}">
                <a16:creationId xmlns:a16="http://schemas.microsoft.com/office/drawing/2014/main" id="{4F7DAF9C-9076-41E0-96EB-00A8B2564768}"/>
              </a:ext>
            </a:extLst>
          </p:cNvPr>
          <p:cNvSpPr txBox="1"/>
          <p:nvPr/>
        </p:nvSpPr>
        <p:spPr>
          <a:xfrm>
            <a:off x="1460740" y="1532627"/>
            <a:ext cx="6179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22616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31935" y="1479116"/>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6032">
              <a:spcBef>
                <a:spcPct val="20000"/>
              </a:spcBef>
              <a:buSzPct val="60000"/>
            </a:pPr>
            <a:r>
              <a:rPr lang="en-US" sz="2400" dirty="0"/>
              <a:t>The system/application should have database integration technology to store information use as customer data, car data, reservation data and more. The system should be able to allow the company to view its past and upcoming reservations </a:t>
            </a:r>
          </a:p>
          <a:p>
            <a:pPr indent="-256032">
              <a:spcBef>
                <a:spcPct val="20000"/>
              </a:spcBef>
              <a:buSzPct val="60000"/>
              <a:buFont typeface="Wingdings" pitchFamily="2" charset="2"/>
            </a:pPr>
            <a:endParaRPr lang="en-US" sz="21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Scope</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5</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dirty="0">
                <a:effectLst>
                  <a:outerShdw blurRad="38100" dist="38100" dir="2700000" algn="tl">
                    <a:srgbClr val="000000">
                      <a:alpha val="43137"/>
                    </a:srgbClr>
                  </a:outerShdw>
                </a:effectLst>
              </a:rPr>
              <a:t>Our belief is that small to medium size companies in the hostilely business such as a car rental company lack the technology know how to manage and create a reservation system/application for their business. The proposed system will allow general companies to simply use it rather than paper book keeping</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Business Case</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6</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7416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598235-7528-DB47-B46E-947165F54926}"/>
              </a:ext>
            </a:extLst>
          </p:cNvPr>
          <p:cNvSpPr txBox="1"/>
          <p:nvPr/>
        </p:nvSpPr>
        <p:spPr>
          <a:xfrm>
            <a:off x="1144044" y="105636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We are planning cold call and in addition to surveying small to medium size companies about their reservation systems/processes. If the data show value in the idea, we will continue on to setup technical requirements. </a:t>
            </a:r>
          </a:p>
        </p:txBody>
      </p:sp>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kern="1200" dirty="0">
                <a:effectLst>
                  <a:outerShdw blurRad="38100" dist="38100" dir="2700000" algn="tl">
                    <a:srgbClr val="000000">
                      <a:alpha val="43137"/>
                    </a:srgbClr>
                  </a:outerShdw>
                </a:effectLst>
                <a:latin typeface="+mj-lt"/>
                <a:ea typeface="+mj-ea"/>
                <a:cs typeface="+mj-cs"/>
              </a:rPr>
              <a:t>Feasibility Studies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7</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4907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83411" y="1505310"/>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In our limited introduction to SDLC processes, we believe that Agile methodology allows for the most flexibility as it relates to being able to shift in the moment and or fail and fail fast to understand quickly how we move forward.  As Agile Methodology allows for ever changing requirements during development as the software is developed, key stakeholders must work together throughout the entire project, we believe it using Agile provides a competitive advantage</a:t>
            </a:r>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rmAutofit/>
          </a:bodyPr>
          <a:lstStyle/>
          <a:p>
            <a:pPr>
              <a:lnSpc>
                <a:spcPct val="90000"/>
              </a:lnSpc>
            </a:pPr>
            <a:r>
              <a:rPr lang="en-US" sz="3400" kern="1200">
                <a:effectLst>
                  <a:outerShdw blurRad="38100" dist="38100" dir="2700000" algn="tl">
                    <a:srgbClr val="000000">
                      <a:alpha val="43137"/>
                    </a:srgbClr>
                  </a:outerShdw>
                </a:effectLst>
                <a:latin typeface="+mj-lt"/>
                <a:ea typeface="+mj-ea"/>
                <a:cs typeface="+mj-cs"/>
              </a:rPr>
              <a:t>Software Development Methodology</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8</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6032">
              <a:spcBef>
                <a:spcPct val="20000"/>
              </a:spcBef>
              <a:buSzPct val="60000"/>
              <a:buFont typeface="Wingdings" pitchFamily="2" charset="2"/>
            </a:pPr>
            <a:r>
              <a:rPr lang="en-US" sz="2100" dirty="0">
                <a:effectLst>
                  <a:outerShdw blurRad="38100" dist="38100" dir="2700000" algn="tl">
                    <a:srgbClr val="000000">
                      <a:alpha val="43137"/>
                    </a:srgbClr>
                  </a:outerShdw>
                </a:effectLst>
              </a:rPr>
              <a:t>The functionality of the application is to provide the companies simply and easy to use car reservation system, this will allow customers place a reservations and companies a means to take said reservation and honor.</a:t>
            </a:r>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3800" kern="1200" dirty="0">
                <a:effectLst>
                  <a:outerShdw blurRad="38100" dist="38100" dir="2700000" algn="tl">
                    <a:srgbClr val="000000">
                      <a:alpha val="43137"/>
                    </a:srgbClr>
                  </a:outerShdw>
                </a:effectLst>
                <a:latin typeface="+mj-lt"/>
                <a:ea typeface="+mj-ea"/>
                <a:cs typeface="+mj-cs"/>
              </a:rPr>
              <a:t>Proposed System Functionalities </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June 4,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114596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502</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Elemental</vt:lpstr>
      <vt:lpstr>Online Rental Car</vt:lpstr>
      <vt:lpstr>Table of Contents</vt:lpstr>
      <vt:lpstr>Introduction: Vision </vt:lpstr>
      <vt:lpstr>Vision</vt:lpstr>
      <vt:lpstr>Scope</vt:lpstr>
      <vt:lpstr>Business Case</vt:lpstr>
      <vt:lpstr>Feasibility Studies</vt:lpstr>
      <vt:lpstr>Software Development Methodology</vt:lpstr>
      <vt:lpstr>Proposed System Functionalities </vt:lpstr>
      <vt:lpstr>Hardware &amp; Software Requirements</vt:lpstr>
      <vt:lpstr>Use Case</vt:lpstr>
      <vt:lpstr>Use Cases and Actors</vt:lpstr>
      <vt:lpstr>Case Diagram: Make Reservation</vt:lpstr>
      <vt:lpstr>Case Diagram: Pickup/Drop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Xai Vang</cp:lastModifiedBy>
  <cp:revision>16</cp:revision>
  <dcterms:created xsi:type="dcterms:W3CDTF">2019-06-04T03:57:18Z</dcterms:created>
  <dcterms:modified xsi:type="dcterms:W3CDTF">2019-06-04T22:08:41Z</dcterms:modified>
</cp:coreProperties>
</file>