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1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8F7DB98-881F-4876-88B8-F088360111D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habr.com/ru/post/682122/" TargetMode="External"/><Relationship Id="rId2" Type="http://schemas.openxmlformats.org/officeDocument/2006/relationships/hyperlink" Target="https://habr.com/ru/post/276957/" TargetMode="External"/><Relationship Id="rId3" Type="http://schemas.openxmlformats.org/officeDocument/2006/relationships/hyperlink" Target="https://habr.com/ru/post/146088/" TargetMode="External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886200" y="3429000"/>
            <a:ext cx="2286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Проект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ученика 11 класса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ГАОУ МО “ЛНИП”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Вакурина Ивана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85800" y="19501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Искуственный интелект для руских шашек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5029200" y="5029200"/>
            <a:ext cx="5050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Руководитель Бурова Елена Владимировна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Сравнение программ(в разработке)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504000" y="1326600"/>
          <a:ext cx="9071280" cy="389088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Название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уровень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особенности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178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Тундра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гросмейстер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Единственная шашечная программа выполнившая норматив гросмейстера россии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Торнадо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гросмейстер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737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ADC “гросмейстер Агафонов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Пользовалась уважением из-за участия гросмйстера и чемпиона мира по заочным шашкам Агафонова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Checkersland Mobile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мастер спорта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Мобильное приложение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Мой проект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3 разряд(сильно устаревшая информация)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любая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Здесь я должен написать в чем уникальность именно моей программы, но я пока еще не придумал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Как можно улучшшить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Cделать просчет вариантов многопоточным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Добавить базу ендшпилей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Добавить дебютную книгу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Использованные ресурсы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https://chessprogramming.org/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https://habr.com/ru/post/682122/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2"/>
              </a:rPr>
              <a:t>https://habr.com/ru/post/276957/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3"/>
              </a:rPr>
              <a:t>https://habr.com/ru/post/146088/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Единственное изображение, взятое из интернета: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https://2.bp.blogspot.com/-HueyylMeBwU/VHl87W845KI/AAAAAAAAPgc/_xwc5KMrJEo/s1600/MiniMax.gif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Спасибо за внимание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Здесь должна быть ссылка на гитхаб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А здесь QR для этой ссылки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51836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Цели и мотивация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Противостояние человека и машины в различных играх: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Шашки(американские) были просчитаны в 2007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Шахматные уже около 30 лет движки играют сильно лучше людей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игре Go движок AlphaGo выиграл чемпиона мира со счетом 4:1 в 2015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 даный момент только одна программа для руских шашек выполнила норматив гросмейстера, тоесть в даной разновидности шашек человек еще не побежден машиной и подобные программы достаточно актуальны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Подобные программы используются для обучения начинающих шашистов и для анализа партий более продвинутых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65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Быстрая модель шашек, битборды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73160" y="1326600"/>
            <a:ext cx="3288240" cy="3288240"/>
          </a:xfrm>
          <a:prstGeom prst="rect">
            <a:avLst/>
          </a:prstGeom>
          <a:ln w="0"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Позицию лучше хранить в виде чисел(по одной для каждого типа фигур) т.к. они лучше обрабатываются компьютерами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= 100010010100010 = 17570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Побитовые операции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&lt;&lt; 2 = 100100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&gt;&gt; 2 = 10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~1001 = 0110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&amp; 1100 = 1000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| 1100 = 1101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 ^ 1100 = 0101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10011 | (1 &lt;&lt; 3) = 10111 - установка бита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10111 | ~(1 &lt;&lt; 3) = 10011 - сброс бита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10011 &amp; (1 &lt;&lt; 3) = 0 – проверка бита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Битовая магия в действии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6" name="все" descr=""/>
          <p:cNvPicPr/>
          <p:nvPr/>
        </p:nvPicPr>
        <p:blipFill>
          <a:blip r:embed="rId1"/>
          <a:stretch/>
        </p:blipFill>
        <p:spPr>
          <a:xfrm>
            <a:off x="5518800" y="1403640"/>
            <a:ext cx="1560600" cy="156816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186000" y="1403640"/>
            <a:ext cx="1566720" cy="15681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7900200" y="3308400"/>
            <a:ext cx="1576800" cy="15681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709200" y="3268440"/>
            <a:ext cx="1568160" cy="15681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3186000" y="3268440"/>
            <a:ext cx="1569240" cy="15681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709200" y="1403640"/>
            <a:ext cx="1569240" cy="15681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tretch/>
        </p:blipFill>
        <p:spPr>
          <a:xfrm>
            <a:off x="7907760" y="1403640"/>
            <a:ext cx="1569240" cy="1568160"/>
          </a:xfrm>
          <a:prstGeom prst="rect">
            <a:avLst/>
          </a:prstGeom>
          <a:ln w="0"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1094400" y="292212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white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3607200" y="292212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black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4"/>
          <p:cNvSpPr txBox="1"/>
          <p:nvPr/>
        </p:nvSpPr>
        <p:spPr>
          <a:xfrm>
            <a:off x="5338800" y="2934720"/>
            <a:ext cx="20574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all = whtie | black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5"/>
          <p:cNvSpPr txBox="1"/>
          <p:nvPr/>
        </p:nvSpPr>
        <p:spPr>
          <a:xfrm>
            <a:off x="7961400" y="2935800"/>
            <a:ext cx="158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empty = ~all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6"/>
          <p:cNvSpPr txBox="1"/>
          <p:nvPr/>
        </p:nvSpPr>
        <p:spPr>
          <a:xfrm>
            <a:off x="264600" y="480060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= white &lt;&lt; 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Shape 7"/>
          <p:cNvSpPr txBox="1"/>
          <p:nvPr/>
        </p:nvSpPr>
        <p:spPr>
          <a:xfrm>
            <a:off x="2957400" y="4800600"/>
            <a:ext cx="2057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&amp;= black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8"/>
          <a:stretch/>
        </p:blipFill>
        <p:spPr>
          <a:xfrm>
            <a:off x="5518800" y="3295080"/>
            <a:ext cx="1576080" cy="1577520"/>
          </a:xfrm>
          <a:prstGeom prst="rect">
            <a:avLst/>
          </a:prstGeom>
          <a:ln w="0">
            <a:noFill/>
          </a:ln>
        </p:spPr>
      </p:pic>
      <p:sp>
        <p:nvSpPr>
          <p:cNvPr id="70" name="TextShape 8"/>
          <p:cNvSpPr txBox="1"/>
          <p:nvPr/>
        </p:nvSpPr>
        <p:spPr>
          <a:xfrm>
            <a:off x="5410800" y="4800600"/>
            <a:ext cx="193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= &lt;&lt; 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TextShape 9"/>
          <p:cNvSpPr txBox="1"/>
          <p:nvPr/>
        </p:nvSpPr>
        <p:spPr>
          <a:xfrm>
            <a:off x="7648200" y="4800600"/>
            <a:ext cx="2286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attackers &amp;= empty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Дерево игры, минимакс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42680" y="1326600"/>
            <a:ext cx="67939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Альфа-бета отсечение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42680" y="1326600"/>
            <a:ext cx="67939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Эффект горизонта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3640" y="1600200"/>
            <a:ext cx="5668560" cy="2792160"/>
          </a:xfrm>
          <a:prstGeom prst="rect">
            <a:avLst/>
          </a:prstGeom>
          <a:ln w="0">
            <a:noFill/>
          </a:ln>
        </p:spPr>
      </p:pic>
      <p:sp>
        <p:nvSpPr>
          <p:cNvPr id="78" name="TextShape 2"/>
          <p:cNvSpPr txBox="1"/>
          <p:nvPr/>
        </p:nvSpPr>
        <p:spPr>
          <a:xfrm>
            <a:off x="5943600" y="1555200"/>
            <a:ext cx="3907800" cy="30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Часто бывает, что анализ обрывается на  выигрыше шашки, которая сразу же отыгрывается.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Улучшение статической оценки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9000"/>
          </a:bodyPr>
          <a:p>
            <a:pPr marL="216000" indent="-216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Немного увеличим стоимость шашек продвинутых ближе к концу доски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Добавим к оценке количества шашек количество возможных ходов, это заставит программу зажимать противника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Дадим небольшой бонус за наличие шашек, у которых нет противников на пути в дамки</a:t>
            </a:r>
            <a:endParaRPr b="0" lang="en-US" sz="3200" spc="-1" strike="noStrike">
              <a:latin typeface="Arial"/>
            </a:endParaRPr>
          </a:p>
          <a:p>
            <a:pPr marL="216000" indent="-216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Добавим оценку кучности (немного увеличим стоимость шашки прикрытой другими)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723280" y="1326600"/>
            <a:ext cx="328500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2022-11-05T14:16:14Z</dcterms:created>
  <dc:creator/>
  <dc:description/>
  <dc:language>en-US</dc:language>
  <cp:lastModifiedBy/>
  <dcterms:modified xsi:type="dcterms:W3CDTF">2022-12-12T21:15:29Z</dcterms:modified>
  <cp:revision>134</cp:revision>
  <dc:subject/>
  <dc:title/>
</cp:coreProperties>
</file>