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F1BA075-D481-4A6C-BD13-B80CCB658F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886200" y="342900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Проект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ученика 11 класса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ГАОУ МО “ЛНИП”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Вакурина Ивана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85800" y="19501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Искуственный интелект для руских шашек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29200" y="5029200"/>
            <a:ext cx="5050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Руководитель Бурова Елена Владимировна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Сравнение программ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8" name="Table 2"/>
          <p:cNvGraphicFramePr/>
          <p:nvPr/>
        </p:nvGraphicFramePr>
        <p:xfrm>
          <a:off x="504000" y="1326600"/>
          <a:ext cx="9071280" cy="389088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Название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уровень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особенности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7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Тундра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гросмейстер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Единственная шашечная программа выполнившая норматив гросмейстера россии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Торнадо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гросмейстер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ADC “гросмейстер Агафонов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Пользовалась уважением из-за участия гросмйстера и чемпиона мира по заочным шашкам Агафонова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Checkersland Mobile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мастер спорта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Мобильное приложение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Мой проект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 разряд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любая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Как можно улучшшить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Зделать просчет вариантов многопоточным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базу данных окончаний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дебютную книгу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Спасибо за внимание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Здесь должна быть ссылка на гитхаб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 здесь QR для этой ссылки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5183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Цели и мотивация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Противостояние человека и машины в различных играх: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Шашки(американские) были просчитаны в 2007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Шахматные уже около 30 лет движки играют сильно лучше людей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игре Go движок AlphaGo выиграл чемпиона мира со счетом 4:1 в 2015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 даный момент только одна программа для руских шашек выполнила норматив гросмейстера, тоесть  в даной разновидности человек еще не побежден машиной и подобные программы достаточно актуальны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Подобные программы используются для обучения начинающих шашистов и для анализа партий более продвинутых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Дерево игры и минимакс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642680" y="1326600"/>
            <a:ext cx="67939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Альфа-бета отсечение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42680" y="1326600"/>
            <a:ext cx="67939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Быстрая модель шашек, битборды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73160" y="1542600"/>
            <a:ext cx="3288240" cy="3288240"/>
          </a:xfrm>
          <a:prstGeom prst="rect">
            <a:avLst/>
          </a:prstGeom>
          <a:ln w="0"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5152680" y="1578600"/>
            <a:ext cx="4426920" cy="210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Позицию лучше хранить в виде чисел(по одной для каждого типа фигур) т.к. они лучше обрабатываются компьютерами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152680" y="3657600"/>
            <a:ext cx="442692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= 100010010100010 = 17570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Побитовые операции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&lt;&lt; 2 = 100100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&gt;&gt; 2 = 10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~1001 = 0110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&amp; 1100 = 1000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| 1100 = 1101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^ 1100 = 0101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10011 | (1 &lt;&lt; 3) = 10111 - установка бита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10111 | ~(1 &lt;&lt; 3) = 10011 - сброс бита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10011 &amp; (1 &lt;&lt; 3) = 0 – проверка бита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Битовая магия в действии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0" name="все" descr=""/>
          <p:cNvPicPr/>
          <p:nvPr/>
        </p:nvPicPr>
        <p:blipFill>
          <a:blip r:embed="rId1"/>
          <a:stretch/>
        </p:blipFill>
        <p:spPr>
          <a:xfrm>
            <a:off x="5518800" y="1403640"/>
            <a:ext cx="1560600" cy="15681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86000" y="1403640"/>
            <a:ext cx="1566720" cy="15681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7900200" y="3308400"/>
            <a:ext cx="1576800" cy="15681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709200" y="3268440"/>
            <a:ext cx="1568160" cy="15681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3186000" y="3268440"/>
            <a:ext cx="1569240" cy="156816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709200" y="1403640"/>
            <a:ext cx="1569240" cy="15681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7"/>
          <a:stretch/>
        </p:blipFill>
        <p:spPr>
          <a:xfrm>
            <a:off x="7907760" y="1403640"/>
            <a:ext cx="1569240" cy="1568160"/>
          </a:xfrm>
          <a:prstGeom prst="rect">
            <a:avLst/>
          </a:prstGeom>
          <a:ln w="0"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1094400" y="292212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607200" y="292212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black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5338800" y="2934720"/>
            <a:ext cx="20574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 = whtie | black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7961400" y="2935800"/>
            <a:ext cx="158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empty = ~all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Shape 6"/>
          <p:cNvSpPr txBox="1"/>
          <p:nvPr/>
        </p:nvSpPr>
        <p:spPr>
          <a:xfrm>
            <a:off x="264600" y="480060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= white &lt;&lt;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7"/>
          <p:cNvSpPr txBox="1"/>
          <p:nvPr/>
        </p:nvSpPr>
        <p:spPr>
          <a:xfrm>
            <a:off x="2957400" y="4800600"/>
            <a:ext cx="2057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&amp;= black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5518800" y="3295080"/>
            <a:ext cx="1576080" cy="1577520"/>
          </a:xfrm>
          <a:prstGeom prst="rect">
            <a:avLst/>
          </a:prstGeom>
          <a:ln w="0">
            <a:noFill/>
          </a:ln>
        </p:spPr>
      </p:pic>
      <p:sp>
        <p:nvSpPr>
          <p:cNvPr id="74" name="TextShape 8"/>
          <p:cNvSpPr txBox="1"/>
          <p:nvPr/>
        </p:nvSpPr>
        <p:spPr>
          <a:xfrm>
            <a:off x="5410800" y="4800600"/>
            <a:ext cx="193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= &lt;&lt;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Shape 9"/>
          <p:cNvSpPr txBox="1"/>
          <p:nvPr/>
        </p:nvSpPr>
        <p:spPr>
          <a:xfrm>
            <a:off x="7648200" y="4800600"/>
            <a:ext cx="2286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&amp;= empty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Эффект горизонта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3640" y="1600200"/>
            <a:ext cx="5668560" cy="279216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5943600" y="1555200"/>
            <a:ext cx="3907800" cy="30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Часто бывает, что анализ обрывается на  выигрыше шашки, которая сразу же отыгрывается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Улучшение оценки позиции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8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Оценку позиции можно улучшить, если более выгодно расположенным(в зависимости от фазы игры) шашкам давать большую цену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286000" y="3003840"/>
            <a:ext cx="1566360" cy="156816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891840" y="3003840"/>
            <a:ext cx="1566360" cy="15681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605840" y="3003840"/>
            <a:ext cx="1566360" cy="156816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2743200" y="45720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дебют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4572000" y="4572000"/>
            <a:ext cx="1794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мительшпиль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7086600" y="45720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ендшпиль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2022-11-05T14:16:14Z</dcterms:created>
  <dc:creator/>
  <dc:description/>
  <dc:language>en-US</dc:language>
  <cp:lastModifiedBy/>
  <dcterms:modified xsi:type="dcterms:W3CDTF">2022-12-07T22:20:58Z</dcterms:modified>
  <cp:revision>108</cp:revision>
  <dc:subject/>
  <dc:title/>
</cp:coreProperties>
</file>