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1ca2fdd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1ca2fd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1ca2fd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1ca2fd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1ca2fdd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1ca2fd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1ca2f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1ca2f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1ca2fd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1ca2fd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91ca2fd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91ca2fd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1ca2fd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1ca2fd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1ca2fd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1ca2fd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1ca2fd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1ca2fd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1ca2fd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1ca2fd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1ca2fdd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1ca2fd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8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Cong Posmic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48700" y="2424825"/>
            <a:ext cx="7446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Oswald"/>
                <a:ea typeface="Oswald"/>
                <a:cs typeface="Oswald"/>
                <a:sym typeface="Oswald"/>
              </a:rPr>
              <a:t>No Pong Intended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761975" y="19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8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Процес на разработка</a:t>
            </a:r>
            <a:endParaRPr sz="28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404700" y="2048400"/>
            <a:ext cx="1742400" cy="1046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Ден 1: Измисляне на идеята, обсъждане на подобрения и различни варианти.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4" name="Google Shape;114;p22"/>
          <p:cNvCxnSpPr>
            <a:endCxn id="113" idx="2"/>
          </p:cNvCxnSpPr>
          <p:nvPr/>
        </p:nvCxnSpPr>
        <p:spPr>
          <a:xfrm rot="10800000">
            <a:off x="2275900" y="3095100"/>
            <a:ext cx="15900" cy="104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2"/>
          <p:cNvSpPr txBox="1"/>
          <p:nvPr/>
        </p:nvSpPr>
        <p:spPr>
          <a:xfrm>
            <a:off x="3252925" y="851275"/>
            <a:ext cx="1742400" cy="1262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Ден 2: Започване на проект, среща с първите трудности и измисляне на първите подобрения,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 rot="10800000">
            <a:off x="3876175" y="2118675"/>
            <a:ext cx="10500" cy="1288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2"/>
          <p:cNvSpPr txBox="1"/>
          <p:nvPr/>
        </p:nvSpPr>
        <p:spPr>
          <a:xfrm>
            <a:off x="5101139" y="1183950"/>
            <a:ext cx="1686900" cy="1693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Ден 3: Реализиране на идеята, оправяне на неточности по кода и финализирането му. Качването на финалните файлове в GitHUB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 rot="10800000">
            <a:off x="5354800" y="2931850"/>
            <a:ext cx="10500" cy="813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859700" y="50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8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Нашите впечатления от HackTUES</a:t>
            </a:r>
            <a:endParaRPr sz="28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536825" y="120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9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Благодаря за вниманието!</a:t>
            </a:r>
            <a:endParaRPr sz="49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7225" y="86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22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Кои сме ние?</a:t>
            </a:r>
            <a:endParaRPr sz="422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271150" y="439450"/>
            <a:ext cx="4601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860">
                <a:solidFill>
                  <a:schemeClr val="lt1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Проблемът, който решаваме</a:t>
            </a:r>
            <a:endParaRPr sz="2860">
              <a:solidFill>
                <a:schemeClr val="lt1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-163575" y="1706450"/>
            <a:ext cx="5150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➢"/>
            </a:pPr>
            <a:r>
              <a:rPr lang="bg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Проблемът е че повечето информация е много терминологична и е скучна за повечето хора.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➢"/>
            </a:pPr>
            <a:r>
              <a:rPr lang="bg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Информацията е доста разпръсната и човек може да се отегчи, докато стигне до това, което търси.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68000" y="3866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Целта на проект</a:t>
            </a:r>
            <a:r>
              <a:rPr lang="b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а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-179550" y="1738125"/>
            <a:ext cx="4701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swald"/>
              <a:buChar char="➢"/>
            </a:pPr>
            <a:r>
              <a:rPr lang="bg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Нашата цел е потребителят да научи за космоса по интересен и интерактивен начин, без да се губи в сложни термини и огромни числа.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5927175" y="1865175"/>
            <a:ext cx="788100" cy="1520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242250" y="270400"/>
            <a:ext cx="265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82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Нашето решение</a:t>
            </a:r>
            <a:endParaRPr sz="282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-304200" y="1210050"/>
            <a:ext cx="487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➢"/>
            </a:pPr>
            <a:r>
              <a:rPr lang="bg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Решението ни е да предизвикаме потребителите да научат нещо ново като се изправят срещу нашия бот и неговите две игри. В първата Pong трябва да познае за коя планета си мисли човека, а във втората да го предизвика с поредица от въпроси свързани с тях.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06050" y="591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Нашата идея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-691675" y="1347350"/>
            <a:ext cx="4907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➢"/>
            </a:pPr>
            <a:r>
              <a:rPr lang="bg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Нашият проект е сайт, който има информативна част, от която потребителят да научи нещо ново и интересно за космоса. После може да тества знанията си, като се опита да надвие нашия бот, или да се опита да влезе в неговия екипаж.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800" y="333600"/>
            <a:ext cx="4623173" cy="205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375" y="2675874"/>
            <a:ext cx="4836025" cy="2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759450" y="2493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Технологии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544050" y="4543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Как работи?</a:t>
            </a:r>
            <a:endParaRPr sz="2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-596575" y="1262850"/>
            <a:ext cx="5932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➢"/>
            </a:pPr>
            <a:r>
              <a:rPr lang="bg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 информативната част от сайта получаваме информацията, която ни е необходима, за да се справим с въпросите в двете игри.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➢"/>
            </a:pPr>
            <a:r>
              <a:rPr lang="bg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Информативната част не се състой само от сух текст, а има интересни видеа, space jokes, космическа литература и не малко интересни факти.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275" y="316850"/>
            <a:ext cx="3503575" cy="190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475" y="2858898"/>
            <a:ext cx="3903424" cy="179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327825" y="47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412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LIVE DEMO</a:t>
            </a:r>
            <a:endParaRPr sz="412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400" y="996625"/>
            <a:ext cx="6334526" cy="55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