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erif ExtraBold"/>
      <p:bold r:id="rId16"/>
      <p:boldItalic r:id="rId17"/>
    </p:embeddedFont>
    <p:embeddedFont>
      <p:font typeface="Roboto Serif SemiBold"/>
      <p:regular r:id="rId18"/>
      <p:bold r:id="rId19"/>
      <p:italic r:id="rId20"/>
      <p:boldItalic r:id="rId21"/>
    </p:embeddedFont>
    <p:embeddedFont>
      <p:font typeface="Roboto Serif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SemiBold-italic.fntdata"/><Relationship Id="rId22" Type="http://schemas.openxmlformats.org/officeDocument/2006/relationships/font" Target="fonts/RobotoSerifMedium-regular.fntdata"/><Relationship Id="rId21" Type="http://schemas.openxmlformats.org/officeDocument/2006/relationships/font" Target="fonts/RobotoSerifSemiBold-boldItalic.fntdata"/><Relationship Id="rId24" Type="http://schemas.openxmlformats.org/officeDocument/2006/relationships/font" Target="fonts/RobotoSerifMedium-italic.fntdata"/><Relationship Id="rId23" Type="http://schemas.openxmlformats.org/officeDocument/2006/relationships/font" Target="fonts/RobotoSerif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Serif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erifExtraBold-boldItalic.fntdata"/><Relationship Id="rId16" Type="http://schemas.openxmlformats.org/officeDocument/2006/relationships/font" Target="fonts/RobotoSerifExtraBold-bold.fntdata"/><Relationship Id="rId19" Type="http://schemas.openxmlformats.org/officeDocument/2006/relationships/font" Target="fonts/RobotoSerifSemiBold-bold.fntdata"/><Relationship Id="rId18" Type="http://schemas.openxmlformats.org/officeDocument/2006/relationships/font" Target="fonts/RobotoSerif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354414f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354414f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354414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354414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354414f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354414f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354414f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354414f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354414f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354414f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354414fc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354414fc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54414f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54414f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54414f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54414f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54414fc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354414fc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098050" y="4434900"/>
            <a:ext cx="480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Отбор Kocosi</a:t>
            </a:r>
            <a:endParaRPr i="1">
              <a:solidFill>
                <a:schemeClr val="lt1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-959" l="1070" r="-1069" t="960"/>
          <a:stretch/>
        </p:blipFill>
        <p:spPr>
          <a:xfrm rot="185700">
            <a:off x="-1708554" y="424820"/>
            <a:ext cx="5720959" cy="572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950" y="-119850"/>
            <a:ext cx="1072950" cy="10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85190">
            <a:off x="8045949" y="606675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900537">
            <a:off x="6423903" y="-84608"/>
            <a:ext cx="1328692" cy="1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46776">
            <a:off x="6589638" y="1403685"/>
            <a:ext cx="1297679" cy="129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816621">
            <a:off x="7907332" y="2122406"/>
            <a:ext cx="1401439" cy="140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3299590">
            <a:off x="4862525" y="-373177"/>
            <a:ext cx="1479402" cy="14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59413" y="-12"/>
            <a:ext cx="4740076" cy="47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Благодарим за вниманието!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Отбор Kocosi</a:t>
            </a:r>
            <a:endParaRPr i="1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1468">
            <a:off x="6088226" y="288650"/>
            <a:ext cx="525432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56245">
            <a:off x="-130647" y="3900451"/>
            <a:ext cx="1728294" cy="172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99321">
            <a:off x="1614112" y="3943438"/>
            <a:ext cx="1642325" cy="16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85190">
            <a:off x="-493176" y="2410925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28988">
            <a:off x="1143950" y="2848295"/>
            <a:ext cx="1206605" cy="120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776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Проблемът и липсата на решения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94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 Medium"/>
              <a:buChar char="●"/>
            </a:pPr>
            <a:r>
              <a:rPr lang="en" sz="19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Липса на вдъхновение</a:t>
            </a:r>
            <a:endParaRPr sz="19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 Medium"/>
              <a:buChar char="●"/>
            </a:pPr>
            <a:r>
              <a:rPr lang="en" sz="19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Трудно постигане на постоянство</a:t>
            </a:r>
            <a:endParaRPr sz="19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 Medium"/>
              <a:buChar char="●"/>
            </a:pPr>
            <a:r>
              <a:rPr lang="en" sz="19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Самообучение</a:t>
            </a:r>
            <a:endParaRPr sz="19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 Medium"/>
              <a:buChar char="●"/>
            </a:pPr>
            <a:r>
              <a:rPr lang="en" sz="19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Персонални уроци</a:t>
            </a:r>
            <a:endParaRPr sz="19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76186">
            <a:off x="239335" y="3111462"/>
            <a:ext cx="1848578" cy="184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9001">
            <a:off x="7494025" y="-56750"/>
            <a:ext cx="1576250" cy="1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5">
            <a:alphaModFix/>
          </a:blip>
          <a:srcRect b="15616" l="11464" r="16338" t="32760"/>
          <a:stretch/>
        </p:blipFill>
        <p:spPr>
          <a:xfrm rot="415350">
            <a:off x="4162657" y="1683897"/>
            <a:ext cx="4697757" cy="335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5375" y="4188300"/>
            <a:ext cx="1907075" cy="19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23400" y="45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Цел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40450" y="1026925"/>
            <a:ext cx="77004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Основна - стимулиране на ежедневната практика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Развитие на творческите умения и креативността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А</a:t>
            </a: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даптирани предизвикателства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Архив от рисунки, бъдещо портфолио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4262">
            <a:off x="133625" y="4161398"/>
            <a:ext cx="1479403" cy="147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6150" y="2571750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94760">
            <a:off x="1147938" y="3489610"/>
            <a:ext cx="1297678" cy="129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900537">
            <a:off x="7760403" y="218492"/>
            <a:ext cx="1328692" cy="1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9699513">
            <a:off x="7890498" y="1844088"/>
            <a:ext cx="1455302" cy="145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6152">
            <a:off x="4233525" y="945777"/>
            <a:ext cx="5962799" cy="596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496050" y="45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Решение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49975" y="1152475"/>
            <a:ext cx="85206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Ежедневни предизвикателства без задължения!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Фокус върху полезното забавление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8575" y="2654050"/>
            <a:ext cx="1369600" cy="13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76186">
            <a:off x="66860" y="3927687"/>
            <a:ext cx="1848578" cy="184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234603">
            <a:off x="1995199" y="4124326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05023">
            <a:off x="2022132" y="2911756"/>
            <a:ext cx="1401439" cy="140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0175" y="-247975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184507">
            <a:off x="6555174" y="-543752"/>
            <a:ext cx="1479403" cy="147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483348">
            <a:off x="902378" y="2577074"/>
            <a:ext cx="1243542" cy="124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Демо!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1250" y="1535200"/>
            <a:ext cx="4190700" cy="41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275" y="-875550"/>
            <a:ext cx="1945025" cy="19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259624">
            <a:off x="8221550" y="597799"/>
            <a:ext cx="1479403" cy="147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494759">
            <a:off x="6558569" y="947358"/>
            <a:ext cx="1647038" cy="164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900537">
            <a:off x="5550078" y="-320783"/>
            <a:ext cx="1328692" cy="1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236271">
            <a:off x="8372074" y="1539450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923105">
            <a:off x="7614243" y="3631222"/>
            <a:ext cx="1451138" cy="145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68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Технологии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4" y="1042949"/>
            <a:ext cx="1337051" cy="171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325" y="1292812"/>
            <a:ext cx="1759427" cy="178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174" y="719126"/>
            <a:ext cx="1414423" cy="19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8736" y="2872647"/>
            <a:ext cx="2238464" cy="19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6750" y="2944650"/>
            <a:ext cx="3650038" cy="21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3350" y="1658925"/>
            <a:ext cx="1825650" cy="18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6100" y="-407425"/>
            <a:ext cx="2979174" cy="297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9581039">
            <a:off x="3400313" y="-442715"/>
            <a:ext cx="1297678" cy="129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1483368">
            <a:off x="4870737" y="-481512"/>
            <a:ext cx="1375275" cy="1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985190">
            <a:off x="8027524" y="3399650"/>
            <a:ext cx="1455302" cy="145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15816" l="0" r="0" t="23724"/>
          <a:stretch/>
        </p:blipFill>
        <p:spPr>
          <a:xfrm>
            <a:off x="455038" y="141187"/>
            <a:ext cx="8040376" cy="486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type="title"/>
          </p:nvPr>
        </p:nvSpPr>
        <p:spPr>
          <a:xfrm>
            <a:off x="2675993" y="2285388"/>
            <a:ext cx="513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Процес на работа</a:t>
            </a:r>
            <a:endParaRPr sz="3020"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140550" y="393625"/>
            <a:ext cx="22971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1. </a:t>
            </a:r>
            <a:r>
              <a:rPr b="1" lang="en" sz="2000">
                <a:solidFill>
                  <a:schemeClr val="lt1"/>
                </a:solidFill>
              </a:rPr>
              <a:t>Измисляне на идея и разпределение на работата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694138" y="538213"/>
            <a:ext cx="20658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3. Начало на разработване на проект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2295263" y="3401363"/>
            <a:ext cx="20658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2. Разучаване на технологии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623177" y="550676"/>
            <a:ext cx="2297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5. Довършване на дизайн, демо и презентация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122300" y="3401375"/>
            <a:ext cx="27504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4. Финализиране на функционалности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42975" y="3601850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85190">
            <a:off x="7512699" y="3643038"/>
            <a:ext cx="1455302" cy="145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Ние и нашето преживяване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152475"/>
            <a:ext cx="85206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Ивайла - Front-end и дизайн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Яна - Front-end и дизайн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Милица - Front-end и комуникация с back-end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Искрен - Back-end и deployment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Кристиян - Back-end и AI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Натрупани много знания в различни области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Фън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46776">
            <a:off x="183937" y="3394463"/>
            <a:ext cx="1642326" cy="164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5190">
            <a:off x="7512699" y="3643388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483368">
            <a:off x="7823037" y="-57512"/>
            <a:ext cx="1375275" cy="1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6350" y="1542325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607317">
            <a:off x="7231233" y="890231"/>
            <a:ext cx="1401438" cy="140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3900537">
            <a:off x="6450153" y="-255208"/>
            <a:ext cx="1328692" cy="132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750" y="1017725"/>
            <a:ext cx="4018150" cy="40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Бъдещо развитие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Дневно представяне на творения на твой приятели 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Да се следят поредните дни 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с направено предизвикателство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Мобилно приложение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3700">
            <a:off x="47003" y="3930467"/>
            <a:ext cx="1328693" cy="1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76186">
            <a:off x="1472710" y="4095537"/>
            <a:ext cx="1848578" cy="184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753612">
            <a:off x="1394508" y="3205631"/>
            <a:ext cx="1401439" cy="140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82325" y="2440525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5800" y="2275"/>
            <a:ext cx="1458200" cy="1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