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276" r:id="rId4"/>
    <p:sldId id="262" r:id="rId5"/>
    <p:sldId id="263" r:id="rId6"/>
    <p:sldId id="264" r:id="rId7"/>
    <p:sldId id="275" r:id="rId8"/>
    <p:sldId id="268" r:id="rId9"/>
    <p:sldId id="269" r:id="rId10"/>
    <p:sldId id="265" r:id="rId11"/>
    <p:sldId id="266" r:id="rId12"/>
    <p:sldId id="267" r:id="rId13"/>
    <p:sldId id="271" r:id="rId14"/>
    <p:sldId id="272" r:id="rId15"/>
    <p:sldId id="273" r:id="rId16"/>
    <p:sldId id="270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8" d="100"/>
          <a:sy n="78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61553">
            <a:off x="-723019" y="1496999"/>
            <a:ext cx="11464376" cy="340772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prstTxWarp prst="textCirclePour">
              <a:avLst/>
            </a:prstTxWarp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  <a:alpha val="77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</a:t>
            </a:r>
            <a:endParaRPr lang="ru-RU" sz="1000">
              <a:ln>
                <a:noFill/>
              </a:ln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  <a:alpha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165100" dir="3480000" algn="t" rotWithShape="0">
                  <a:schemeClr val="bg1">
                    <a:lumMod val="65000"/>
                    <a:alpha val="48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glow rad="101600">
                    <a:schemeClr val="accent1">
                      <a:lumMod val="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0D02-56FE-4111-99FB-2B838125631E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268D-DECF-4628-A982-C1D70AEFE8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9461553">
            <a:off x="-723019" y="1496999"/>
            <a:ext cx="11464376" cy="340772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prstTxWarp prst="textCirclePour">
              <a:avLst/>
            </a:prstTxWarp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65100" dir="3480000" algn="t" rotWithShape="0">
                    <a:schemeClr val="bg1">
                      <a:lumMod val="65000"/>
                      <a:alpha val="48000"/>
                    </a:schemeClr>
                  </a:outerShdw>
                </a:effectLst>
                <a:uLnTx/>
                <a:uFillTx/>
                <a:latin typeface="Wingdings" pitchFamily="2" charset="2"/>
                <a:ea typeface="+mn-ea"/>
                <a:cs typeface="+mn-cs"/>
              </a:rPr>
              <a:t></a:t>
            </a:r>
            <a:endParaRPr lang="ru-RU" sz="1000">
              <a:ln>
                <a:noFill/>
              </a:ln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165100" dir="3480000" algn="t" rotWithShape="0">
                  <a:schemeClr val="bg1">
                    <a:lumMod val="65000"/>
                    <a:alpha val="48000"/>
                  </a:schemeClr>
                </a:out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83CF-6291-447F-8F95-137F01D102F5}" type="datetimeFigureOut">
              <a:rPr lang="ru-RU" smtClean="0"/>
              <a:pPr/>
              <a:t>10.07.2018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4E8B-605F-42C5-9068-745397A05E9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lang="ru-RU" sz="5400" b="1" kern="1200" cap="none" spc="0" smtClean="0">
          <a:ln w="1905"/>
          <a:gradFill>
            <a:gsLst>
              <a:gs pos="0">
                <a:schemeClr val="accent6">
                  <a:shade val="20000"/>
                  <a:satMod val="200000"/>
                </a:schemeClr>
              </a:gs>
              <a:gs pos="78000">
                <a:schemeClr val="accent6">
                  <a:tint val="90000"/>
                  <a:shade val="89000"/>
                  <a:satMod val="220000"/>
                </a:schemeClr>
              </a:gs>
              <a:gs pos="100000">
                <a:schemeClr val="accent6">
                  <a:tint val="12000"/>
                  <a:satMod val="255000"/>
                </a:schemeClr>
              </a:gs>
            </a:gsLst>
            <a:lin ang="5400000"/>
          </a:gradFill>
          <a:effectLst>
            <a:glow rad="63500">
              <a:schemeClr val="bg1">
                <a:alpha val="40000"/>
              </a:schemeClr>
            </a:glow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effectLst>
            <a:glow rad="63500">
              <a:schemeClr val="bg1">
                <a:alpha val="40000"/>
              </a:schemeClr>
            </a:glo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effectLst>
            <a:glow rad="63500">
              <a:schemeClr val="bg1">
                <a:alpha val="40000"/>
              </a:schemeClr>
            </a:glo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effectLst>
            <a:glow rad="63500">
              <a:schemeClr val="bg1">
                <a:alpha val="40000"/>
              </a:schemeClr>
            </a:glo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effectLst>
            <a:glow rad="63500">
              <a:schemeClr val="bg1">
                <a:alpha val="40000"/>
              </a:schemeClr>
            </a:glo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effectLst>
            <a:glow rad="63500">
              <a:schemeClr val="bg1">
                <a:alpha val="40000"/>
              </a:schemeClr>
            </a:glo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r>
              <a:rPr lang="en-US" dirty="0" smtClean="0"/>
              <a:t>Fiddler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7</a:t>
            </a:r>
            <a:r>
              <a:rPr lang="en-US" sz="4800" dirty="0" smtClean="0"/>
              <a:t>. View </a:t>
            </a:r>
            <a:r>
              <a:rPr lang="en-US" sz="4800" dirty="0"/>
              <a:t>Web Session Content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view the content of a web session in a variety of formats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a web session in the Web Sessions </a:t>
            </a:r>
            <a:r>
              <a:rPr lang="en-US" dirty="0" smtClean="0"/>
              <a:t>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the Inspectors tab.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2" y="2675459"/>
            <a:ext cx="7688535" cy="36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8</a:t>
            </a:r>
            <a:r>
              <a:rPr lang="en-US" sz="4000" dirty="0" smtClean="0"/>
              <a:t>. Visualize </a:t>
            </a:r>
            <a:r>
              <a:rPr lang="en-US" sz="4000" dirty="0"/>
              <a:t>Sessions Transfer Timeline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view a waterfall diagram of the transfer timeline for one or more web sessions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one or more web sessions in the Web Sessions List. Hold down the CTRL key and click to select more than one </a:t>
            </a:r>
            <a:r>
              <a:rPr lang="en-US" dirty="0" smtClean="0"/>
              <a:t>session.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the Timeline tab.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79515"/>
            <a:ext cx="8244408" cy="27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Using Filters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6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Flag, modify or remove headers from all requests and responses.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9395"/>
            <a:ext cx="8262664" cy="45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dirty="0" err="1" smtClean="0"/>
              <a:t>AutoResponder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6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Replay previously captured or generated traffic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099395"/>
            <a:ext cx="60198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Request </a:t>
            </a:r>
            <a:r>
              <a:rPr lang="en-US" dirty="0"/>
              <a:t>Builder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Create hand-built HTTP requests, or modify and reissue a request previously captured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7"/>
            <a:ext cx="8327268" cy="32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Extending </a:t>
            </a:r>
            <a:r>
              <a:rPr lang="en-US" dirty="0"/>
              <a:t>Fiddler UI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6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FiddlerScript</a:t>
            </a:r>
            <a:r>
              <a:rPr lang="en-US" dirty="0"/>
              <a:t> and extensions can add new menu items or tabs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60" y="2099395"/>
            <a:ext cx="5214480" cy="44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13. Text </a:t>
            </a:r>
            <a:r>
              <a:rPr lang="en-US" sz="4800" dirty="0"/>
              <a:t>Encoding / Decoding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6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Convert text between popular web encodings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2099396"/>
            <a:ext cx="7019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Fiddler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web </a:t>
            </a:r>
            <a:r>
              <a:rPr lang="en-US" dirty="0" smtClean="0"/>
              <a:t>traffic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Web Session </a:t>
            </a: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and Filter </a:t>
            </a:r>
            <a:r>
              <a:rPr lang="en-US" dirty="0" smtClean="0"/>
              <a:t>Sessions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Parent or Child Session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Web Session </a:t>
            </a:r>
            <a:r>
              <a:rPr lang="en-US" dirty="0" smtClean="0"/>
              <a:t>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Web Session </a:t>
            </a:r>
            <a:r>
              <a:rPr lang="en-US" dirty="0" smtClean="0"/>
              <a:t>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Sessions Transfer </a:t>
            </a:r>
            <a:r>
              <a:rPr lang="en-US" dirty="0" smtClean="0"/>
              <a:t>Timeline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smtClean="0"/>
              <a:t>Filters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AutoResponder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Builder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Extending Fiddler </a:t>
            </a:r>
            <a:r>
              <a:rPr lang="en-US" dirty="0" smtClean="0"/>
              <a:t>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Encoding / Decoding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6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What </a:t>
            </a:r>
            <a:r>
              <a:rPr lang="en-US" dirty="0" smtClean="0"/>
              <a:t>is Fiddler?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Fiddler is a free web debugging proxy which logs </a:t>
            </a:r>
            <a:r>
              <a:rPr lang="en-US" dirty="0" smtClean="0"/>
              <a:t>and inspect all </a:t>
            </a:r>
            <a:r>
              <a:rPr lang="en-US" dirty="0"/>
              <a:t>HTTP(s) traffic between your computer and the </a:t>
            </a:r>
            <a:r>
              <a:rPr lang="en-US" dirty="0" smtClean="0"/>
              <a:t>Internet.</a:t>
            </a:r>
          </a:p>
          <a:p>
            <a:pPr marL="0" indent="0">
              <a:buNone/>
            </a:pPr>
            <a:r>
              <a:rPr lang="en-US" dirty="0" smtClean="0"/>
              <a:t>Functions:</a:t>
            </a:r>
            <a:endParaRPr lang="en-US" dirty="0"/>
          </a:p>
          <a:p>
            <a:r>
              <a:rPr lang="en-US" dirty="0"/>
              <a:t>HTTP/HTTPS traffic monitoring and analysis</a:t>
            </a:r>
          </a:p>
          <a:p>
            <a:r>
              <a:rPr lang="en-US" dirty="0"/>
              <a:t>Request and response modification</a:t>
            </a:r>
          </a:p>
          <a:p>
            <a:r>
              <a:rPr lang="en-US" dirty="0"/>
              <a:t>Timing and network manipulation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View </a:t>
            </a:r>
            <a:r>
              <a:rPr lang="en-US" dirty="0"/>
              <a:t>w</a:t>
            </a:r>
            <a:r>
              <a:rPr lang="en-US" dirty="0" smtClean="0"/>
              <a:t>eb traffic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Fiddler, click the File </a:t>
            </a:r>
            <a:r>
              <a:rPr lang="en-US" dirty="0" smtClean="0"/>
              <a:t>menu.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</a:t>
            </a:r>
            <a:r>
              <a:rPr lang="en-US" dirty="0"/>
              <a:t>Capture Traffic is enabled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2420888"/>
            <a:ext cx="3744416" cy="36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3. View </a:t>
            </a:r>
            <a:r>
              <a:rPr lang="en-US" sz="4800" dirty="0"/>
              <a:t>Web Session Summary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view the Fiddler ID Number, result code, protocol, hostname, content type, URL, body size, caching value, origin process, custom comments, and any custom columns for a web session: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Capture </a:t>
            </a:r>
            <a:r>
              <a:rPr lang="en-US" dirty="0"/>
              <a:t>web </a:t>
            </a:r>
            <a:r>
              <a:rPr lang="en-US" dirty="0" smtClean="0"/>
              <a:t>traffic.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web session in the Web Sessions List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50" y="3107507"/>
            <a:ext cx="6975500" cy="35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3</a:t>
            </a:r>
            <a:r>
              <a:rPr lang="en-US" sz="4800" dirty="0" smtClean="0"/>
              <a:t>. View </a:t>
            </a:r>
            <a:r>
              <a:rPr lang="en-US" sz="4800" dirty="0"/>
              <a:t>Web Session Summary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6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Icons show status of request/response: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77" y="1916832"/>
            <a:ext cx="4779045" cy="46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Search </a:t>
            </a:r>
            <a:r>
              <a:rPr lang="en-US" dirty="0"/>
              <a:t>and Filter Sessions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search through captured requests and responses</a:t>
            </a:r>
            <a:r>
              <a:rPr lang="en-US" dirty="0" smtClean="0"/>
              <a:t>:</a:t>
            </a:r>
          </a:p>
          <a:p>
            <a:r>
              <a:rPr lang="en-US" dirty="0"/>
              <a:t>Click Edit &gt; Find Sessions... and specify search options in the dialog</a:t>
            </a:r>
            <a:r>
              <a:rPr lang="en-US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2387427"/>
            <a:ext cx="3181350" cy="3257550"/>
          </a:xfrm>
          <a:prstGeom prst="rect">
            <a:avLst/>
          </a:prstGeo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5827540"/>
            <a:ext cx="8229600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Enter a command in the </a:t>
            </a:r>
            <a:r>
              <a:rPr lang="en-US" sz="1800" dirty="0" err="1"/>
              <a:t>QuickExec</a:t>
            </a:r>
            <a:r>
              <a:rPr lang="en-US" sz="1800" dirty="0"/>
              <a:t> box.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426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5</a:t>
            </a:r>
            <a:r>
              <a:rPr lang="en-US" sz="4400" dirty="0" smtClean="0"/>
              <a:t>. Select </a:t>
            </a:r>
            <a:r>
              <a:rPr lang="en-US" sz="4400" dirty="0"/>
              <a:t>Parent or Child Session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select the parent session (the most recent request to the URL specified in the selected session's </a:t>
            </a:r>
            <a:r>
              <a:rPr lang="en-US" dirty="0" err="1"/>
              <a:t>Referer</a:t>
            </a:r>
            <a:r>
              <a:rPr lang="en-US" dirty="0"/>
              <a:t> header</a:t>
            </a:r>
            <a:r>
              <a:rPr lang="en-US" dirty="0" smtClean="0"/>
              <a:t>):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session in the Web Sessions </a:t>
            </a:r>
            <a:r>
              <a:rPr lang="en-US" dirty="0" smtClean="0"/>
              <a:t>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Press </a:t>
            </a:r>
            <a:r>
              <a:rPr lang="en-US" dirty="0"/>
              <a:t>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select all child sessions (the later requests to the URL specified in the selected session's </a:t>
            </a:r>
            <a:r>
              <a:rPr lang="en-US" dirty="0" err="1"/>
              <a:t>Referer</a:t>
            </a:r>
            <a:r>
              <a:rPr lang="en-US" dirty="0"/>
              <a:t> header</a:t>
            </a:r>
            <a:r>
              <a:rPr lang="en-US" dirty="0" smtClean="0"/>
              <a:t>):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session in the Web Sessions </a:t>
            </a:r>
            <a:r>
              <a:rPr lang="en-US" dirty="0" smtClean="0"/>
              <a:t>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Press </a:t>
            </a:r>
            <a:r>
              <a:rPr lang="en-US" dirty="0"/>
              <a:t>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7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6</a:t>
            </a:r>
            <a:r>
              <a:rPr lang="en-US" sz="4800" dirty="0" smtClean="0"/>
              <a:t>. View </a:t>
            </a:r>
            <a:r>
              <a:rPr lang="en-US" sz="4800" dirty="0"/>
              <a:t>Web Session Statistics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view performance statistics for a web </a:t>
            </a:r>
            <a:r>
              <a:rPr lang="en-US" dirty="0" err="1"/>
              <a:t>sesion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a web session in the Web Sessions </a:t>
            </a:r>
            <a:r>
              <a:rPr lang="en-US" dirty="0" smtClean="0"/>
              <a:t>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the Statistics tab.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3" y="2675459"/>
            <a:ext cx="8290154" cy="31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A9D71F5-9B08-464B-8134-68B452C292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Абстракция с серыми кругами</Template>
  <TotalTime>1227</TotalTime>
  <Words>480</Words>
  <Application>Microsoft Office PowerPoint</Application>
  <PresentationFormat>Экран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Тема Office</vt:lpstr>
      <vt:lpstr>Fiddler</vt:lpstr>
      <vt:lpstr>Презентация PowerPoint</vt:lpstr>
      <vt:lpstr>1. What is Fiddler?</vt:lpstr>
      <vt:lpstr>2. View web traffic</vt:lpstr>
      <vt:lpstr>3. View Web Session Summary</vt:lpstr>
      <vt:lpstr>3. View Web Session Summary</vt:lpstr>
      <vt:lpstr>4. Search and Filter Sessions</vt:lpstr>
      <vt:lpstr>5. Select Parent or Child Session</vt:lpstr>
      <vt:lpstr>6. View Web Session Statistics</vt:lpstr>
      <vt:lpstr>7. View Web Session Content</vt:lpstr>
      <vt:lpstr>8. Visualize Sessions Transfer Timeline</vt:lpstr>
      <vt:lpstr>9. Using Filters</vt:lpstr>
      <vt:lpstr>10. AutoResponder</vt:lpstr>
      <vt:lpstr>11. Request Builder</vt:lpstr>
      <vt:lpstr>12. Extending Fiddler UI</vt:lpstr>
      <vt:lpstr>13. Text Encoding / Decoding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Fiddler</dc:title>
  <dc:creator>Admin</dc:creator>
  <cp:keywords/>
  <cp:lastModifiedBy>Admin</cp:lastModifiedBy>
  <cp:revision>20</cp:revision>
  <dcterms:created xsi:type="dcterms:W3CDTF">2018-07-09T17:30:53Z</dcterms:created>
  <dcterms:modified xsi:type="dcterms:W3CDTF">2018-07-10T14:13:18Z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TC018827799991</vt:lpwstr>
  </property>
</Properties>
</file>