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2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4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4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1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6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0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0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7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9552" y="961758"/>
            <a:ext cx="1224136" cy="451017"/>
            <a:chOff x="539552" y="961758"/>
            <a:chExt cx="1224136" cy="451017"/>
          </a:xfrm>
        </p:grpSpPr>
        <p:sp>
          <p:nvSpPr>
            <p:cNvPr id="5" name="Rectangle 4"/>
            <p:cNvSpPr/>
            <p:nvPr/>
          </p:nvSpPr>
          <p:spPr>
            <a:xfrm>
              <a:off x="539552" y="961758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/>
            <p:cNvSpPr/>
            <p:nvPr/>
          </p:nvSpPr>
          <p:spPr>
            <a:xfrm>
              <a:off x="1331640" y="961759"/>
              <a:ext cx="360040" cy="37569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9712" y="961757"/>
            <a:ext cx="1224136" cy="451017"/>
            <a:chOff x="1979712" y="961757"/>
            <a:chExt cx="1224136" cy="451017"/>
          </a:xfrm>
        </p:grpSpPr>
        <p:sp>
          <p:nvSpPr>
            <p:cNvPr id="32" name="Rectangle 31"/>
            <p:cNvSpPr/>
            <p:nvPr/>
          </p:nvSpPr>
          <p:spPr>
            <a:xfrm>
              <a:off x="1979712" y="961757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771800" y="961758"/>
              <a:ext cx="360040" cy="375694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19872" y="961756"/>
            <a:ext cx="1224136" cy="451017"/>
            <a:chOff x="3419872" y="961756"/>
            <a:chExt cx="1224136" cy="451017"/>
          </a:xfrm>
        </p:grpSpPr>
        <p:sp>
          <p:nvSpPr>
            <p:cNvPr id="39" name="Rectangle 38"/>
            <p:cNvSpPr/>
            <p:nvPr/>
          </p:nvSpPr>
          <p:spPr>
            <a:xfrm>
              <a:off x="3419872" y="961756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4211960" y="961757"/>
              <a:ext cx="360040" cy="37569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60032" y="974011"/>
            <a:ext cx="1224136" cy="451017"/>
            <a:chOff x="4860032" y="974011"/>
            <a:chExt cx="1224136" cy="451017"/>
          </a:xfrm>
        </p:grpSpPr>
        <p:sp>
          <p:nvSpPr>
            <p:cNvPr id="46" name="Rectangle 45"/>
            <p:cNvSpPr/>
            <p:nvPr/>
          </p:nvSpPr>
          <p:spPr>
            <a:xfrm>
              <a:off x="4860032" y="974011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932040" y="977327"/>
              <a:ext cx="360040" cy="37569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5292080" y="977327"/>
              <a:ext cx="360040" cy="375694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120" y="974012"/>
              <a:ext cx="360040" cy="37569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484" y="1565319"/>
            <a:ext cx="1224136" cy="451017"/>
            <a:chOff x="546484" y="1565319"/>
            <a:chExt cx="1224136" cy="451017"/>
          </a:xfrm>
        </p:grpSpPr>
        <p:sp>
          <p:nvSpPr>
            <p:cNvPr id="50" name="Rectangle 49"/>
            <p:cNvSpPr/>
            <p:nvPr/>
          </p:nvSpPr>
          <p:spPr>
            <a:xfrm>
              <a:off x="546484" y="1565319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978532" y="1568635"/>
              <a:ext cx="360040" cy="375694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1338572" y="1565320"/>
              <a:ext cx="360040" cy="37569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9712" y="1540734"/>
            <a:ext cx="1224136" cy="451017"/>
            <a:chOff x="1979712" y="1540734"/>
            <a:chExt cx="1224136" cy="451017"/>
          </a:xfrm>
        </p:grpSpPr>
        <p:sp>
          <p:nvSpPr>
            <p:cNvPr id="54" name="Rectangle 53"/>
            <p:cNvSpPr/>
            <p:nvPr/>
          </p:nvSpPr>
          <p:spPr>
            <a:xfrm>
              <a:off x="1979712" y="1540734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2411760" y="1544050"/>
              <a:ext cx="360040" cy="37569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2771800" y="1540735"/>
              <a:ext cx="360040" cy="37569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32221" y="1577572"/>
            <a:ext cx="1224136" cy="451017"/>
            <a:chOff x="3432221" y="1577572"/>
            <a:chExt cx="1224136" cy="451017"/>
          </a:xfrm>
        </p:grpSpPr>
        <p:sp>
          <p:nvSpPr>
            <p:cNvPr id="58" name="Rectangle 57"/>
            <p:cNvSpPr/>
            <p:nvPr/>
          </p:nvSpPr>
          <p:spPr>
            <a:xfrm>
              <a:off x="3432221" y="1577572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3864269" y="1580888"/>
              <a:ext cx="360040" cy="37569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4224309" y="1577573"/>
              <a:ext cx="360040" cy="375694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55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Paske</dc:creator>
  <cp:lastModifiedBy>Brian Paske</cp:lastModifiedBy>
  <cp:revision>8</cp:revision>
  <dcterms:created xsi:type="dcterms:W3CDTF">2016-01-20T08:58:44Z</dcterms:created>
  <dcterms:modified xsi:type="dcterms:W3CDTF">2016-01-21T08:46:05Z</dcterms:modified>
</cp:coreProperties>
</file>