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0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8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9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7E8D-CCBC-4D80-AFD0-677EF96B09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7616-559A-4B57-B80E-9B407A7C4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31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61" y="238662"/>
            <a:ext cx="727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1. Calendar  </a:t>
            </a:r>
            <a:r>
              <a:rPr lang="en-GB" dirty="0" smtClean="0"/>
              <a:t>*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2. Tasks * 3. Plant Guide * 4. Somewhere Interesting * 5. Frost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2940" y="1017181"/>
            <a:ext cx="2859110" cy="516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96716"/>
              </p:ext>
            </p:extLst>
          </p:nvPr>
        </p:nvGraphicFramePr>
        <p:xfrm>
          <a:off x="630926" y="1754447"/>
          <a:ext cx="25757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68"/>
                <a:gridCol w="367968"/>
                <a:gridCol w="367968"/>
                <a:gridCol w="367968"/>
                <a:gridCol w="367968"/>
                <a:gridCol w="367968"/>
                <a:gridCol w="367968"/>
              </a:tblGrid>
              <a:tr h="2800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0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80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800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80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800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4814" y="4096928"/>
            <a:ext cx="2628000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May-2015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41043"/>
              </p:ext>
            </p:extLst>
          </p:nvPr>
        </p:nvGraphicFramePr>
        <p:xfrm>
          <a:off x="604814" y="1187216"/>
          <a:ext cx="26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00"/>
                <a:gridCol w="876000"/>
                <a:gridCol w="87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08937"/>
              </p:ext>
            </p:extLst>
          </p:nvPr>
        </p:nvGraphicFramePr>
        <p:xfrm>
          <a:off x="604814" y="5692115"/>
          <a:ext cx="26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1"/>
                <a:gridCol w="13140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53162" y="2140570"/>
            <a:ext cx="324091" cy="31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25487" y="2875820"/>
            <a:ext cx="324091" cy="31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2134600" y="2506901"/>
            <a:ext cx="324092" cy="312516"/>
            <a:chOff x="7978007" y="1857416"/>
            <a:chExt cx="324092" cy="312516"/>
          </a:xfrm>
        </p:grpSpPr>
        <p:sp>
          <p:nvSpPr>
            <p:cNvPr id="13" name="Rectangle 12"/>
            <p:cNvSpPr/>
            <p:nvPr/>
          </p:nvSpPr>
          <p:spPr>
            <a:xfrm>
              <a:off x="7978008" y="1857416"/>
              <a:ext cx="324091" cy="3125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7978007" y="1857416"/>
              <a:ext cx="324091" cy="31251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26082" y="3246704"/>
            <a:ext cx="324091" cy="3125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62423" y="2882894"/>
            <a:ext cx="324091" cy="3125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Triangle 17"/>
          <p:cNvSpPr/>
          <p:nvPr/>
        </p:nvSpPr>
        <p:spPr>
          <a:xfrm>
            <a:off x="2862422" y="2882894"/>
            <a:ext cx="324091" cy="312516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30351" y="3246704"/>
            <a:ext cx="324091" cy="312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662687" y="2872181"/>
            <a:ext cx="324092" cy="312516"/>
            <a:chOff x="7966978" y="2702046"/>
            <a:chExt cx="324092" cy="312516"/>
          </a:xfrm>
        </p:grpSpPr>
        <p:sp>
          <p:nvSpPr>
            <p:cNvPr id="20" name="Rectangle 19"/>
            <p:cNvSpPr/>
            <p:nvPr/>
          </p:nvSpPr>
          <p:spPr>
            <a:xfrm>
              <a:off x="7966979" y="2702046"/>
              <a:ext cx="324091" cy="3125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7966978" y="2702046"/>
              <a:ext cx="324091" cy="312516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51042" y="2765407"/>
              <a:ext cx="162046" cy="15625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90975" y="1108499"/>
            <a:ext cx="4312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Calendar shows three types of events; SOW, HARVEST,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System defaults to current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 can select Month-Year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click on calendar event to see event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scroll through events for the selected month</a:t>
            </a:r>
            <a:endParaRPr lang="en-GB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04814" y="4506033"/>
            <a:ext cx="2628691" cy="1120462"/>
            <a:chOff x="604814" y="4096458"/>
            <a:chExt cx="2628691" cy="1120462"/>
          </a:xfrm>
        </p:grpSpPr>
        <p:sp>
          <p:nvSpPr>
            <p:cNvPr id="26" name="Rectangle 25"/>
            <p:cNvSpPr/>
            <p:nvPr/>
          </p:nvSpPr>
          <p:spPr>
            <a:xfrm>
              <a:off x="604814" y="4096458"/>
              <a:ext cx="2628000" cy="112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rgbClr val="FFC000"/>
                  </a:solidFill>
                </a:rPr>
                <a:t>10/05 Plant stuff</a:t>
              </a:r>
            </a:p>
            <a:p>
              <a:r>
                <a:rPr lang="en-GB" dirty="0" smtClean="0">
                  <a:solidFill>
                    <a:srgbClr val="FFFF00"/>
                  </a:solidFill>
                </a:rPr>
                <a:t>16/05 Manure</a:t>
              </a:r>
            </a:p>
            <a:p>
              <a:r>
                <a:rPr lang="en-GB" dirty="0" smtClean="0">
                  <a:solidFill>
                    <a:srgbClr val="92D050"/>
                  </a:solidFill>
                </a:rPr>
                <a:t>01/06 Something else</a:t>
              </a:r>
            </a:p>
            <a:p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03106" y="4096458"/>
              <a:ext cx="229708" cy="112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03105" y="4143047"/>
              <a:ext cx="230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Flowchart: Merge 28"/>
          <p:cNvSpPr/>
          <p:nvPr/>
        </p:nvSpPr>
        <p:spPr>
          <a:xfrm>
            <a:off x="612333" y="4124325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61" y="238662"/>
            <a:ext cx="727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Calendar  </a:t>
            </a:r>
            <a:r>
              <a:rPr lang="en-GB" dirty="0" smtClean="0"/>
              <a:t>*</a:t>
            </a:r>
            <a:r>
              <a:rPr lang="en-GB" dirty="0" smtClean="0">
                <a:solidFill>
                  <a:srgbClr val="FF0000"/>
                </a:solidFill>
              </a:rPr>
              <a:t> 2. Tasks </a:t>
            </a:r>
            <a:r>
              <a:rPr lang="en-GB" dirty="0" smtClean="0"/>
              <a:t>* 3. Plant Guide * 4. Somewhere Interesting * 5. Frost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2940" y="1017181"/>
            <a:ext cx="2859110" cy="516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5707"/>
              </p:ext>
            </p:extLst>
          </p:nvPr>
        </p:nvGraphicFramePr>
        <p:xfrm>
          <a:off x="604814" y="1187216"/>
          <a:ext cx="26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00"/>
                <a:gridCol w="876000"/>
                <a:gridCol w="87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22223"/>
              </p:ext>
            </p:extLst>
          </p:nvPr>
        </p:nvGraphicFramePr>
        <p:xfrm>
          <a:off x="604814" y="5692115"/>
          <a:ext cx="26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1"/>
                <a:gridCol w="13140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867525" y="1403774"/>
            <a:ext cx="2943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add new task (Date, Type, Description*, Associated Plant* and variety</a:t>
            </a:r>
            <a:r>
              <a:rPr lang="en-GB" sz="1200" dirty="0" smtClean="0"/>
              <a:t>)</a:t>
            </a:r>
            <a:endParaRPr lang="en-GB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</a:t>
            </a:r>
            <a:r>
              <a:rPr lang="en-GB" sz="1200" dirty="0" smtClean="0"/>
              <a:t>can select a task by clicking on it in the list and </a:t>
            </a:r>
            <a:r>
              <a:rPr lang="en-GB" sz="1200" dirty="0" smtClean="0"/>
              <a:t>then edit or delete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default year is last </a:t>
            </a:r>
            <a:r>
              <a:rPr lang="en-GB" sz="1200" dirty="0" smtClean="0"/>
              <a:t>year and this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filter tasks by year month and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User can filter tasks by </a:t>
            </a:r>
            <a:r>
              <a:rPr lang="en-GB" sz="1200" dirty="0" smtClean="0"/>
              <a:t>type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 smtClean="0"/>
              <a:t>* Not required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619125" y="3114674"/>
            <a:ext cx="2600324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: Some </a:t>
            </a:r>
            <a:r>
              <a:rPr lang="en-GB" dirty="0" smtClean="0"/>
              <a:t>description of the task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2314575" y="5305425"/>
            <a:ext cx="898082" cy="295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619124" y="5310187"/>
            <a:ext cx="904875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807165" y="1017181"/>
            <a:ext cx="2859110" cy="516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26521"/>
              </p:ext>
            </p:extLst>
          </p:nvPr>
        </p:nvGraphicFramePr>
        <p:xfrm>
          <a:off x="3929039" y="1187216"/>
          <a:ext cx="26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00"/>
                <a:gridCol w="876000"/>
                <a:gridCol w="87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9646"/>
              </p:ext>
            </p:extLst>
          </p:nvPr>
        </p:nvGraphicFramePr>
        <p:xfrm>
          <a:off x="3929039" y="5692115"/>
          <a:ext cx="26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1"/>
                <a:gridCol w="13140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5324475" y="5305425"/>
            <a:ext cx="1212407" cy="2952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Notes</a:t>
            </a:r>
            <a:endParaRPr lang="en-GB" dirty="0"/>
          </a:p>
        </p:txBody>
      </p:sp>
      <p:grpSp>
        <p:nvGrpSpPr>
          <p:cNvPr id="64" name="Group 63"/>
          <p:cNvGrpSpPr/>
          <p:nvPr/>
        </p:nvGrpSpPr>
        <p:grpSpPr>
          <a:xfrm>
            <a:off x="3929039" y="3162299"/>
            <a:ext cx="2628691" cy="2064146"/>
            <a:chOff x="604814" y="3114674"/>
            <a:chExt cx="2628691" cy="2102246"/>
          </a:xfrm>
        </p:grpSpPr>
        <p:sp>
          <p:nvSpPr>
            <p:cNvPr id="65" name="Rectangle 64"/>
            <p:cNvSpPr/>
            <p:nvPr/>
          </p:nvSpPr>
          <p:spPr>
            <a:xfrm>
              <a:off x="604814" y="3114674"/>
              <a:ext cx="2628000" cy="2102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000" i="1" dirty="0" smtClean="0"/>
                <a:t>Variety </a:t>
              </a:r>
              <a:r>
                <a:rPr lang="en-GB" sz="1000" dirty="0"/>
                <a:t>: Notes </a:t>
              </a:r>
              <a:r>
                <a:rPr lang="en-GB" sz="800" dirty="0"/>
                <a:t>(10/05/2014)</a:t>
              </a:r>
            </a:p>
            <a:p>
              <a:r>
                <a:rPr lang="en-GB" sz="1000" i="1" dirty="0"/>
                <a:t>Variety </a:t>
              </a:r>
              <a:r>
                <a:rPr lang="en-GB" sz="1000" dirty="0"/>
                <a:t>: </a:t>
              </a:r>
              <a:r>
                <a:rPr lang="en-GB" sz="1000" dirty="0" smtClean="0"/>
                <a:t>Some more notes that go on and </a:t>
              </a:r>
              <a:br>
                <a:rPr lang="en-GB" sz="1000" dirty="0" smtClean="0"/>
              </a:br>
              <a:r>
                <a:rPr lang="en-GB" sz="1000" dirty="0" smtClean="0"/>
                <a:t>on a bit </a:t>
              </a:r>
              <a:r>
                <a:rPr lang="en-GB" sz="800" dirty="0" smtClean="0"/>
                <a:t>(10/05/2014)</a:t>
              </a:r>
              <a:endParaRPr lang="en-GB" sz="1000" dirty="0" smtClean="0"/>
            </a:p>
            <a:p>
              <a:r>
                <a:rPr lang="en-GB" sz="1000" i="1" dirty="0"/>
                <a:t>Variety </a:t>
              </a:r>
              <a:r>
                <a:rPr lang="en-GB" sz="1000" dirty="0"/>
                <a:t>: </a:t>
              </a:r>
              <a:r>
                <a:rPr lang="en-GB" sz="1000" dirty="0" smtClean="0"/>
                <a:t>Some notes that are not as long </a:t>
              </a:r>
              <a:r>
                <a:rPr lang="en-GB" sz="800" dirty="0"/>
                <a:t>(10/05/2014)</a:t>
              </a:r>
            </a:p>
            <a:p>
              <a:endParaRPr lang="en-GB" sz="1000" dirty="0"/>
            </a:p>
            <a:p>
              <a:endParaRPr lang="en-GB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03105" y="3114674"/>
              <a:ext cx="229709" cy="2102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03105" y="3228647"/>
              <a:ext cx="230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612332" y="2219325"/>
            <a:ext cx="130695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 Carrots</a:t>
            </a:r>
            <a:endParaRPr lang="en-GB" dirty="0"/>
          </a:p>
        </p:txBody>
      </p:sp>
      <p:sp>
        <p:nvSpPr>
          <p:cNvPr id="69" name="Flowchart: Merge 68"/>
          <p:cNvSpPr/>
          <p:nvPr/>
        </p:nvSpPr>
        <p:spPr>
          <a:xfrm>
            <a:off x="612333" y="2247900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2009775" y="2238375"/>
            <a:ext cx="120288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variety</a:t>
            </a:r>
            <a:endParaRPr lang="en-GB" i="1" dirty="0"/>
          </a:p>
        </p:txBody>
      </p:sp>
      <p:sp>
        <p:nvSpPr>
          <p:cNvPr id="71" name="Rounded Rectangle 70"/>
          <p:cNvSpPr/>
          <p:nvPr/>
        </p:nvSpPr>
        <p:spPr>
          <a:xfrm>
            <a:off x="2314575" y="1743075"/>
            <a:ext cx="898082" cy="2952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72" name="Rounded Rectangle 71"/>
          <p:cNvSpPr/>
          <p:nvPr/>
        </p:nvSpPr>
        <p:spPr>
          <a:xfrm>
            <a:off x="619124" y="1747837"/>
            <a:ext cx="904875" cy="2952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Edit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4814" y="4105983"/>
            <a:ext cx="2628691" cy="1120462"/>
            <a:chOff x="604814" y="4096458"/>
            <a:chExt cx="2628691" cy="1120462"/>
          </a:xfrm>
        </p:grpSpPr>
        <p:sp>
          <p:nvSpPr>
            <p:cNvPr id="74" name="Rectangle 73"/>
            <p:cNvSpPr/>
            <p:nvPr/>
          </p:nvSpPr>
          <p:spPr>
            <a:xfrm>
              <a:off x="604814" y="4096458"/>
              <a:ext cx="2628000" cy="112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rgbClr val="FFC000"/>
                  </a:solidFill>
                </a:rPr>
                <a:t>10/05 Plant stuff</a:t>
              </a:r>
            </a:p>
            <a:p>
              <a:r>
                <a:rPr lang="en-GB" dirty="0" smtClean="0">
                  <a:solidFill>
                    <a:srgbClr val="FFFF00"/>
                  </a:solidFill>
                </a:rPr>
                <a:t>16/05 Manure</a:t>
              </a:r>
            </a:p>
            <a:p>
              <a:r>
                <a:rPr lang="en-GB" dirty="0" smtClean="0">
                  <a:solidFill>
                    <a:srgbClr val="92D050"/>
                  </a:solidFill>
                </a:rPr>
                <a:t>01/06 Something else</a:t>
              </a:r>
            </a:p>
            <a:p>
              <a:endParaRPr lang="en-GB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03106" y="4096458"/>
              <a:ext cx="229708" cy="112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03105" y="4143047"/>
              <a:ext cx="230400" cy="304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90817"/>
              </p:ext>
            </p:extLst>
          </p:nvPr>
        </p:nvGraphicFramePr>
        <p:xfrm>
          <a:off x="3913194" y="2634590"/>
          <a:ext cx="2628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56"/>
                <a:gridCol w="813194"/>
                <a:gridCol w="106075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  </a:t>
                      </a:r>
                      <a:r>
                        <a:rPr lang="en-GB" sz="1600" dirty="0" smtClean="0"/>
                        <a:t>May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   </a:t>
                      </a:r>
                      <a:r>
                        <a:rPr lang="en-GB" sz="1600" dirty="0" smtClean="0"/>
                        <a:t>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   Harvest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Flowchart: Merge 37"/>
          <p:cNvSpPr/>
          <p:nvPr/>
        </p:nvSpPr>
        <p:spPr>
          <a:xfrm>
            <a:off x="4689033" y="2676525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Merge 40"/>
          <p:cNvSpPr/>
          <p:nvPr/>
        </p:nvSpPr>
        <p:spPr>
          <a:xfrm>
            <a:off x="3927033" y="2667000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927032" y="2228850"/>
            <a:ext cx="130695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 Carrots</a:t>
            </a:r>
            <a:endParaRPr lang="en-GB" dirty="0"/>
          </a:p>
        </p:txBody>
      </p:sp>
      <p:sp>
        <p:nvSpPr>
          <p:cNvPr id="43" name="Flowchart: Merge 42"/>
          <p:cNvSpPr/>
          <p:nvPr/>
        </p:nvSpPr>
        <p:spPr>
          <a:xfrm>
            <a:off x="3927033" y="2257425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324475" y="2247900"/>
            <a:ext cx="120288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variety</a:t>
            </a:r>
            <a:endParaRPr lang="en-GB" i="1" dirty="0"/>
          </a:p>
        </p:txBody>
      </p:sp>
      <p:sp>
        <p:nvSpPr>
          <p:cNvPr id="45" name="Rounded Rectangle 44"/>
          <p:cNvSpPr/>
          <p:nvPr/>
        </p:nvSpPr>
        <p:spPr>
          <a:xfrm>
            <a:off x="5629275" y="1752600"/>
            <a:ext cx="898082" cy="2952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933824" y="1757362"/>
            <a:ext cx="904875" cy="2952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  <a:endParaRPr lang="en-GB" dirty="0"/>
          </a:p>
        </p:txBody>
      </p:sp>
      <p:sp>
        <p:nvSpPr>
          <p:cNvPr id="47" name="Flowchart: Merge 46"/>
          <p:cNvSpPr/>
          <p:nvPr/>
        </p:nvSpPr>
        <p:spPr>
          <a:xfrm>
            <a:off x="5519737" y="2667000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1608"/>
              </p:ext>
            </p:extLst>
          </p:nvPr>
        </p:nvGraphicFramePr>
        <p:xfrm>
          <a:off x="587153" y="2634404"/>
          <a:ext cx="2644556" cy="32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39"/>
                <a:gridCol w="661139"/>
                <a:gridCol w="661139"/>
                <a:gridCol w="661139"/>
              </a:tblGrid>
              <a:tr h="327871"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/>
                        <a:t>15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/>
                        <a:t>2015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/>
                        <a:t>Sow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867525" y="4576730"/>
            <a:ext cx="2943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User can display tasks </a:t>
            </a:r>
            <a:r>
              <a:rPr lang="en-GB" sz="1200" dirty="0" smtClean="0"/>
              <a:t>or notes for </a:t>
            </a:r>
            <a:r>
              <a:rPr lang="en-GB" sz="1200" dirty="0"/>
              <a:t>a given </a:t>
            </a:r>
            <a:r>
              <a:rPr lang="en-GB" sz="1200" dirty="0" smtClean="0"/>
              <a:t>month, all months, a year </a:t>
            </a:r>
            <a:r>
              <a:rPr lang="en-GB" sz="1200" dirty="0"/>
              <a:t>or for all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User can display all tasks </a:t>
            </a:r>
            <a:r>
              <a:rPr lang="en-GB" sz="1200" dirty="0" smtClean="0"/>
              <a:t>or notes for </a:t>
            </a:r>
            <a:r>
              <a:rPr lang="en-GB" sz="1200" dirty="0"/>
              <a:t>a specific task type </a:t>
            </a:r>
            <a:r>
              <a:rPr lang="en-GB" sz="1200" dirty="0" smtClean="0"/>
              <a:t>or all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display tasks or notes associated with a specific plant and its variety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940617" y="5310187"/>
            <a:ext cx="1293370" cy="2952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Task</a:t>
            </a:r>
            <a:endParaRPr lang="en-GB" dirty="0"/>
          </a:p>
        </p:txBody>
      </p:sp>
      <p:sp>
        <p:nvSpPr>
          <p:cNvPr id="55" name="Flowchart: Merge 54"/>
          <p:cNvSpPr/>
          <p:nvPr/>
        </p:nvSpPr>
        <p:spPr>
          <a:xfrm>
            <a:off x="583758" y="2667000"/>
            <a:ext cx="189133" cy="18630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Merge 61"/>
          <p:cNvSpPr/>
          <p:nvPr/>
        </p:nvSpPr>
        <p:spPr>
          <a:xfrm>
            <a:off x="1288608" y="2686050"/>
            <a:ext cx="189133" cy="18630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Merge 62"/>
          <p:cNvSpPr/>
          <p:nvPr/>
        </p:nvSpPr>
        <p:spPr>
          <a:xfrm>
            <a:off x="1926783" y="2676525"/>
            <a:ext cx="189133" cy="18630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Merge 76"/>
          <p:cNvSpPr/>
          <p:nvPr/>
        </p:nvSpPr>
        <p:spPr>
          <a:xfrm>
            <a:off x="2574483" y="2676525"/>
            <a:ext cx="189133" cy="18630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124700" y="1095375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7124700" y="4179391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161" y="238662"/>
            <a:ext cx="727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Calendar  * 2. </a:t>
            </a:r>
            <a:r>
              <a:rPr lang="en-GB" dirty="0" smtClean="0"/>
              <a:t>Tasks * </a:t>
            </a:r>
            <a:r>
              <a:rPr lang="en-GB" dirty="0">
                <a:solidFill>
                  <a:srgbClr val="FF0000"/>
                </a:solidFill>
              </a:rPr>
              <a:t>3. Plant Guide </a:t>
            </a:r>
            <a:r>
              <a:rPr lang="en-GB" dirty="0" smtClean="0"/>
              <a:t>* 4. Somewhere Interesting * 5. Frost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2940" y="1017181"/>
            <a:ext cx="2859110" cy="516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26824"/>
              </p:ext>
            </p:extLst>
          </p:nvPr>
        </p:nvGraphicFramePr>
        <p:xfrm>
          <a:off x="604814" y="1187216"/>
          <a:ext cx="26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00"/>
                <a:gridCol w="876000"/>
                <a:gridCol w="87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17521"/>
              </p:ext>
            </p:extLst>
          </p:nvPr>
        </p:nvGraphicFramePr>
        <p:xfrm>
          <a:off x="604814" y="5692115"/>
          <a:ext cx="26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1"/>
                <a:gridCol w="13140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990975" y="1108499"/>
            <a:ext cx="616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create a new plant entry by </a:t>
            </a:r>
            <a:r>
              <a:rPr lang="en-GB" sz="1200" dirty="0" smtClean="0"/>
              <a:t>selecting new from drop down list</a:t>
            </a:r>
            <a:endParaRPr lang="en-GB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can select from </a:t>
            </a:r>
            <a:r>
              <a:rPr lang="en-GB" sz="1200" dirty="0" smtClean="0"/>
              <a:t>a drop down </a:t>
            </a:r>
            <a:r>
              <a:rPr lang="en-GB" sz="1200" dirty="0" smtClean="0"/>
              <a:t>list of plants including their variety to edit or delete plant</a:t>
            </a:r>
            <a:endParaRPr lang="en-GB" sz="1200" dirty="0"/>
          </a:p>
        </p:txBody>
      </p:sp>
      <p:sp>
        <p:nvSpPr>
          <p:cNvPr id="3" name="Rectangle 2"/>
          <p:cNvSpPr/>
          <p:nvPr/>
        </p:nvSpPr>
        <p:spPr>
          <a:xfrm>
            <a:off x="612333" y="2124075"/>
            <a:ext cx="2600324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Carrot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314575" y="5305425"/>
            <a:ext cx="898082" cy="295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609599" y="5310187"/>
            <a:ext cx="904875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12333" y="2476500"/>
            <a:ext cx="2600324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i="1" dirty="0" smtClean="0"/>
              <a:t>variety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1374333" y="2838450"/>
            <a:ext cx="86404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Start</a:t>
            </a:r>
            <a:endParaRPr lang="en-GB" dirty="0"/>
          </a:p>
        </p:txBody>
      </p:sp>
      <p:sp>
        <p:nvSpPr>
          <p:cNvPr id="36" name="Flowchart: Merge 35"/>
          <p:cNvSpPr/>
          <p:nvPr/>
        </p:nvSpPr>
        <p:spPr>
          <a:xfrm>
            <a:off x="1393383" y="2857500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26833" y="2847975"/>
            <a:ext cx="86404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End</a:t>
            </a:r>
            <a:endParaRPr lang="en-GB" dirty="0"/>
          </a:p>
        </p:txBody>
      </p:sp>
      <p:sp>
        <p:nvSpPr>
          <p:cNvPr id="38" name="Flowchart: Merge 37"/>
          <p:cNvSpPr/>
          <p:nvPr/>
        </p:nvSpPr>
        <p:spPr>
          <a:xfrm>
            <a:off x="2345883" y="2867025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4720" y="2815709"/>
            <a:ext cx="73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Sow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1383858" y="3181350"/>
            <a:ext cx="86404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Start</a:t>
            </a:r>
            <a:endParaRPr lang="en-GB" dirty="0"/>
          </a:p>
        </p:txBody>
      </p:sp>
      <p:sp>
        <p:nvSpPr>
          <p:cNvPr id="40" name="Flowchart: Merge 39"/>
          <p:cNvSpPr/>
          <p:nvPr/>
        </p:nvSpPr>
        <p:spPr>
          <a:xfrm>
            <a:off x="1402908" y="3200400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336358" y="3190875"/>
            <a:ext cx="86404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End</a:t>
            </a:r>
            <a:endParaRPr lang="en-GB" dirty="0"/>
          </a:p>
        </p:txBody>
      </p:sp>
      <p:sp>
        <p:nvSpPr>
          <p:cNvPr id="42" name="Flowchart: Merge 41"/>
          <p:cNvSpPr/>
          <p:nvPr/>
        </p:nvSpPr>
        <p:spPr>
          <a:xfrm>
            <a:off x="2355408" y="3209925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94245" y="3158609"/>
            <a:ext cx="73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Harvest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612333" y="3724275"/>
            <a:ext cx="2600324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/>
              <a:t>Some notes about this plant and its variety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21857" y="1666875"/>
            <a:ext cx="25908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   </a:t>
            </a:r>
            <a:r>
              <a:rPr lang="en-GB" dirty="0" smtClean="0"/>
              <a:t>Carrots </a:t>
            </a:r>
            <a:r>
              <a:rPr lang="en-GB" i="1" dirty="0"/>
              <a:t>variety</a:t>
            </a:r>
            <a:endParaRPr lang="en-GB" dirty="0"/>
          </a:p>
        </p:txBody>
      </p:sp>
      <p:sp>
        <p:nvSpPr>
          <p:cNvPr id="28" name="Flowchart: Merge 27"/>
          <p:cNvSpPr/>
          <p:nvPr/>
        </p:nvSpPr>
        <p:spPr>
          <a:xfrm>
            <a:off x="621858" y="1695450"/>
            <a:ext cx="219075" cy="28575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6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366</Words>
  <Application>Microsoft Office PowerPoint</Application>
  <PresentationFormat>Custom</PresentationFormat>
  <Paragraphs>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</dc:creator>
  <cp:lastModifiedBy>Brian Paske</cp:lastModifiedBy>
  <cp:revision>23</cp:revision>
  <dcterms:created xsi:type="dcterms:W3CDTF">2016-01-18T07:25:21Z</dcterms:created>
  <dcterms:modified xsi:type="dcterms:W3CDTF">2016-01-18T13:51:29Z</dcterms:modified>
</cp:coreProperties>
</file>