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2951-A5D4-4CCE-A843-7F2B2D8D0F7F}" type="datetimeFigureOut">
              <a:rPr lang="en-GB" smtClean="0"/>
              <a:t>08/12/2014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A834-C7AC-431A-9AC1-8BE0AF12D3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483768" y="2996952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5" idx="2"/>
            <a:endCxn id="51" idx="0"/>
          </p:cNvCxnSpPr>
          <p:nvPr/>
        </p:nvCxnSpPr>
        <p:spPr>
          <a:xfrm>
            <a:off x="4572000" y="32849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23928" y="2996952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AdminMemberApi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1412776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5364088" y="2996952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83568" y="4005064"/>
            <a:ext cx="7776864" cy="2736304"/>
            <a:chOff x="683568" y="4005064"/>
            <a:chExt cx="7776864" cy="2736304"/>
          </a:xfrm>
        </p:grpSpPr>
        <p:sp>
          <p:nvSpPr>
            <p:cNvPr id="53" name="Rectangle 52"/>
            <p:cNvSpPr/>
            <p:nvPr/>
          </p:nvSpPr>
          <p:spPr>
            <a:xfrm>
              <a:off x="2411760" y="4149080"/>
              <a:ext cx="4320480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3568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95772" y="4005064"/>
              <a:ext cx="1296144" cy="1656184"/>
              <a:chOff x="323528" y="4509120"/>
              <a:chExt cx="1296144" cy="16561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3528" y="5085184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Player</a:t>
                </a:r>
                <a:endParaRPr lang="en-GB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3528" y="5877272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Fee</a:t>
                </a:r>
                <a:endParaRPr lang="en-GB" sz="1000" dirty="0"/>
              </a:p>
            </p:txBody>
          </p:sp>
          <p:cxnSp>
            <p:nvCxnSpPr>
              <p:cNvPr id="44" name="Straight Connector 43"/>
              <p:cNvCxnSpPr>
                <a:stCxn id="7" idx="2"/>
                <a:endCxn id="13" idx="0"/>
              </p:cNvCxnSpPr>
              <p:nvPr/>
            </p:nvCxnSpPr>
            <p:spPr>
              <a:xfrm>
                <a:off x="971600" y="5373216"/>
                <a:ext cx="0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23528" y="4509120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err="1" smtClean="0"/>
                  <a:t>PlayerService</a:t>
                </a:r>
                <a:endParaRPr lang="en-GB" sz="10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92392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Member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Kit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376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JuniorInfo</a:t>
              </a:r>
              <a:endParaRPr lang="en-GB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3848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Junior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4008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Guardian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ContactDetail</a:t>
              </a:r>
              <a:endParaRPr lang="en-GB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6408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AddressDetail</a:t>
              </a:r>
              <a:endParaRPr lang="en-GB" sz="1000" dirty="0"/>
            </a:p>
          </p:txBody>
        </p:sp>
        <p:cxnSp>
          <p:nvCxnSpPr>
            <p:cNvPr id="21" name="Straight Connector 20"/>
            <p:cNvCxnSpPr>
              <a:stCxn id="12" idx="2"/>
              <a:endCxn id="8" idx="0"/>
            </p:cNvCxnSpPr>
            <p:nvPr/>
          </p:nvCxnSpPr>
          <p:spPr>
            <a:xfrm flipH="1">
              <a:off x="457200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4" idx="0"/>
            </p:cNvCxnSpPr>
            <p:nvPr/>
          </p:nvCxnSpPr>
          <p:spPr>
            <a:xfrm>
              <a:off x="5292080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6" idx="0"/>
            </p:cNvCxnSpPr>
            <p:nvPr/>
          </p:nvCxnSpPr>
          <p:spPr>
            <a:xfrm>
              <a:off x="529208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8" idx="0"/>
            </p:cNvCxnSpPr>
            <p:nvPr/>
          </p:nvCxnSpPr>
          <p:spPr>
            <a:xfrm>
              <a:off x="385192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0" idx="0"/>
            </p:cNvCxnSpPr>
            <p:nvPr/>
          </p:nvCxnSpPr>
          <p:spPr>
            <a:xfrm flipH="1">
              <a:off x="313184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9" idx="0"/>
            </p:cNvCxnSpPr>
            <p:nvPr/>
          </p:nvCxnSpPr>
          <p:spPr>
            <a:xfrm>
              <a:off x="3851920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923928" y="4005064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MemberService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39880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2084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ConfigurationItem</a:t>
              </a:r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52084" y="4005064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ConfigurationService</a:t>
              </a:r>
              <a:endParaRPr lang="en-GB" sz="1000" dirty="0"/>
            </a:p>
          </p:txBody>
        </p:sp>
        <p:cxnSp>
          <p:nvCxnSpPr>
            <p:cNvPr id="40" name="Straight Connector 39"/>
            <p:cNvCxnSpPr>
              <a:stCxn id="11" idx="1"/>
              <a:endCxn id="7" idx="3"/>
            </p:cNvCxnSpPr>
            <p:nvPr/>
          </p:nvCxnSpPr>
          <p:spPr>
            <a:xfrm flipH="1">
              <a:off x="2091916" y="4725144"/>
              <a:ext cx="11119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03848" y="6309320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ActivationEmail</a:t>
              </a:r>
              <a:endParaRPr lang="en-GB" sz="1000" dirty="0"/>
            </a:p>
          </p:txBody>
        </p:sp>
      </p:grpSp>
      <p:cxnSp>
        <p:nvCxnSpPr>
          <p:cNvPr id="41" name="Straight Connector 40"/>
          <p:cNvCxnSpPr>
            <a:stCxn id="34" idx="2"/>
            <a:endCxn id="51" idx="0"/>
          </p:cNvCxnSpPr>
          <p:nvPr/>
        </p:nvCxnSpPr>
        <p:spPr>
          <a:xfrm flipH="1">
            <a:off x="4572000" y="3284984"/>
            <a:ext cx="14401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20272" y="2996952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ConfigurationApi</a:t>
            </a:r>
            <a:endParaRPr lang="en-GB" sz="1000" dirty="0"/>
          </a:p>
        </p:txBody>
      </p:sp>
      <p:cxnSp>
        <p:nvCxnSpPr>
          <p:cNvPr id="46" name="Straight Connector 45"/>
          <p:cNvCxnSpPr>
            <a:stCxn id="62" idx="2"/>
            <a:endCxn id="51" idx="0"/>
          </p:cNvCxnSpPr>
          <p:nvPr/>
        </p:nvCxnSpPr>
        <p:spPr>
          <a:xfrm>
            <a:off x="3131840" y="3284984"/>
            <a:ext cx="144016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52" idx="0"/>
          </p:cNvCxnSpPr>
          <p:nvPr/>
        </p:nvCxnSpPr>
        <p:spPr>
          <a:xfrm>
            <a:off x="7668344" y="3284984"/>
            <a:ext cx="318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35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28</cp:revision>
  <dcterms:created xsi:type="dcterms:W3CDTF">2014-12-04T09:29:33Z</dcterms:created>
  <dcterms:modified xsi:type="dcterms:W3CDTF">2014-12-08T11:14:16Z</dcterms:modified>
</cp:coreProperties>
</file>