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9CF-A853-46E9-9284-C283F40F4A5C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30A7-EEC2-492D-B751-44B8E372992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411760" y="4365104"/>
            <a:ext cx="4320480" cy="2204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0" name="Group 59"/>
          <p:cNvGrpSpPr/>
          <p:nvPr/>
        </p:nvGrpSpPr>
        <p:grpSpPr>
          <a:xfrm>
            <a:off x="683568" y="4221088"/>
            <a:ext cx="1520552" cy="2348880"/>
            <a:chOff x="179512" y="4509120"/>
            <a:chExt cx="1520552" cy="2348880"/>
          </a:xfrm>
        </p:grpSpPr>
        <p:sp>
          <p:nvSpPr>
            <p:cNvPr id="57" name="Rectangle 56"/>
            <p:cNvSpPr/>
            <p:nvPr/>
          </p:nvSpPr>
          <p:spPr>
            <a:xfrm>
              <a:off x="179512" y="4653136"/>
              <a:ext cx="1520552" cy="2204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91716" y="4509120"/>
              <a:ext cx="1296144" cy="1656184"/>
              <a:chOff x="323528" y="4509120"/>
              <a:chExt cx="1296144" cy="16561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3528" y="5085184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smtClean="0"/>
                  <a:t>Player</a:t>
                </a:r>
                <a:endParaRPr lang="en-GB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3528" y="5877272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smtClean="0"/>
                  <a:t>Fee</a:t>
                </a:r>
                <a:endParaRPr lang="en-GB" sz="1000" dirty="0"/>
              </a:p>
            </p:txBody>
          </p:sp>
          <p:cxnSp>
            <p:nvCxnSpPr>
              <p:cNvPr id="44" name="Straight Connector 43"/>
              <p:cNvCxnSpPr>
                <a:stCxn id="7" idx="2"/>
                <a:endCxn id="13" idx="0"/>
              </p:cNvCxnSpPr>
              <p:nvPr/>
            </p:nvCxnSpPr>
            <p:spPr>
              <a:xfrm>
                <a:off x="971600" y="5373216"/>
                <a:ext cx="0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323528" y="4509120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err="1" smtClean="0"/>
                  <a:t>PlayerService</a:t>
                </a:r>
                <a:endParaRPr lang="en-GB" sz="1000" dirty="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483768" y="4221088"/>
            <a:ext cx="4176464" cy="2160240"/>
            <a:chOff x="1979712" y="4509120"/>
            <a:chExt cx="4176464" cy="2160240"/>
          </a:xfrm>
        </p:grpSpPr>
        <p:sp>
          <p:nvSpPr>
            <p:cNvPr id="8" name="Rectangle 7"/>
            <p:cNvSpPr/>
            <p:nvPr/>
          </p:nvSpPr>
          <p:spPr>
            <a:xfrm>
              <a:off x="3419872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Member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63813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Kit</a:t>
              </a:r>
              <a:endParaRPr lang="en-GB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9712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JuniorInfo</a:t>
              </a:r>
              <a:endParaRPr lang="en-GB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9792" y="5085184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Junior</a:t>
              </a:r>
              <a:endParaRPr lang="en-GB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39952" y="5085184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Guardian</a:t>
              </a:r>
              <a:endParaRPr lang="en-GB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39952" y="63813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ContactDetail</a:t>
              </a:r>
              <a:endParaRPr lang="en-GB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60032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AddressDetail</a:t>
              </a:r>
              <a:endParaRPr lang="en-GB" sz="1000" dirty="0"/>
            </a:p>
          </p:txBody>
        </p:sp>
        <p:cxnSp>
          <p:nvCxnSpPr>
            <p:cNvPr id="21" name="Straight Connector 20"/>
            <p:cNvCxnSpPr>
              <a:stCxn id="12" idx="2"/>
              <a:endCxn id="8" idx="0"/>
            </p:cNvCxnSpPr>
            <p:nvPr/>
          </p:nvCxnSpPr>
          <p:spPr>
            <a:xfrm flipH="1">
              <a:off x="4067944" y="5373216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4" idx="0"/>
            </p:cNvCxnSpPr>
            <p:nvPr/>
          </p:nvCxnSpPr>
          <p:spPr>
            <a:xfrm>
              <a:off x="4788024" y="5373216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2"/>
              <a:endCxn id="16" idx="0"/>
            </p:cNvCxnSpPr>
            <p:nvPr/>
          </p:nvCxnSpPr>
          <p:spPr>
            <a:xfrm>
              <a:off x="4788024" y="5373216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8" idx="0"/>
            </p:cNvCxnSpPr>
            <p:nvPr/>
          </p:nvCxnSpPr>
          <p:spPr>
            <a:xfrm>
              <a:off x="3347864" y="5373216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0" idx="0"/>
            </p:cNvCxnSpPr>
            <p:nvPr/>
          </p:nvCxnSpPr>
          <p:spPr>
            <a:xfrm flipH="1">
              <a:off x="2627784" y="5373216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2"/>
              <a:endCxn id="9" idx="0"/>
            </p:cNvCxnSpPr>
            <p:nvPr/>
          </p:nvCxnSpPr>
          <p:spPr>
            <a:xfrm>
              <a:off x="3347864" y="5373216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419872" y="4509120"/>
              <a:ext cx="129614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MemberService</a:t>
              </a:r>
              <a:endParaRPr lang="en-GB" sz="1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39880" y="4221088"/>
            <a:ext cx="1520552" cy="2348880"/>
            <a:chOff x="6435824" y="4509120"/>
            <a:chExt cx="1520552" cy="2348880"/>
          </a:xfrm>
        </p:grpSpPr>
        <p:sp>
          <p:nvSpPr>
            <p:cNvPr id="54" name="Rectangle 53"/>
            <p:cNvSpPr/>
            <p:nvPr/>
          </p:nvSpPr>
          <p:spPr>
            <a:xfrm>
              <a:off x="6435824" y="4653136"/>
              <a:ext cx="1520552" cy="2204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48028" y="5085184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ConfigurationItem</a:t>
              </a:r>
              <a:endParaRPr lang="en-GB" sz="1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48028" y="4509120"/>
              <a:ext cx="129614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ConfigurationService</a:t>
              </a:r>
              <a:endParaRPr lang="en-GB" sz="1000" dirty="0"/>
            </a:p>
          </p:txBody>
        </p:sp>
      </p:grpSp>
      <p:cxnSp>
        <p:nvCxnSpPr>
          <p:cNvPr id="40" name="Straight Connector 39"/>
          <p:cNvCxnSpPr>
            <a:stCxn id="11" idx="1"/>
            <a:endCxn id="7" idx="3"/>
          </p:cNvCxnSpPr>
          <p:nvPr/>
        </p:nvCxnSpPr>
        <p:spPr>
          <a:xfrm flipH="1">
            <a:off x="2091916" y="4941168"/>
            <a:ext cx="1111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411760" y="3212976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RegistrationApi</a:t>
            </a:r>
            <a:endParaRPr lang="en-GB" sz="1000" dirty="0"/>
          </a:p>
        </p:txBody>
      </p:sp>
      <p:cxnSp>
        <p:nvCxnSpPr>
          <p:cNvPr id="64" name="Straight Connector 63"/>
          <p:cNvCxnSpPr>
            <a:stCxn id="62" idx="2"/>
            <a:endCxn id="51" idx="0"/>
          </p:cNvCxnSpPr>
          <p:nvPr/>
        </p:nvCxnSpPr>
        <p:spPr>
          <a:xfrm>
            <a:off x="3059832" y="3501008"/>
            <a:ext cx="151216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51920" y="3212976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CaptchaApi</a:t>
            </a:r>
            <a:endParaRPr lang="en-GB" sz="1000" dirty="0"/>
          </a:p>
        </p:txBody>
      </p:sp>
      <p:sp>
        <p:nvSpPr>
          <p:cNvPr id="66" name="Rectangle 65"/>
          <p:cNvSpPr/>
          <p:nvPr/>
        </p:nvSpPr>
        <p:spPr>
          <a:xfrm>
            <a:off x="1403648" y="1628800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SiteController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115616" y="188640"/>
            <a:ext cx="6984776" cy="936104"/>
            <a:chOff x="611560" y="404664"/>
            <a:chExt cx="6984776" cy="936104"/>
          </a:xfrm>
        </p:grpSpPr>
        <p:pic>
          <p:nvPicPr>
            <p:cNvPr id="1026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5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0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1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3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7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04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8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04664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4" name="Group 73"/>
          <p:cNvGrpSpPr/>
          <p:nvPr/>
        </p:nvGrpSpPr>
        <p:grpSpPr>
          <a:xfrm>
            <a:off x="2591780" y="1556792"/>
            <a:ext cx="4032448" cy="720080"/>
            <a:chOff x="1331640" y="1556792"/>
            <a:chExt cx="4876750" cy="1152526"/>
          </a:xfrm>
        </p:grpSpPr>
        <p:pic>
          <p:nvPicPr>
            <p:cNvPr id="1028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1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3562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2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3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1556792"/>
              <a:ext cx="1276350" cy="1152526"/>
            </a:xfrm>
            <a:prstGeom prst="rect">
              <a:avLst/>
            </a:prstGeom>
            <a:noFill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636224"/>
            <a:ext cx="3528392" cy="12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http://shahaudio.in/images/air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163724"/>
            <a:ext cx="2662264" cy="149752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045" y="5973911"/>
            <a:ext cx="3199403" cy="55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http://image.dhgate.com/desc_301769981_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4077072"/>
            <a:ext cx="1196752" cy="1196752"/>
          </a:xfrm>
          <a:prstGeom prst="rect">
            <a:avLst/>
          </a:prstGeom>
          <a:noFill/>
        </p:spPr>
      </p:pic>
      <p:pic>
        <p:nvPicPr>
          <p:cNvPr id="1039" name="Picture 15" descr="http://www.analogueseduction.net/user/PEACHBLACK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5301208"/>
            <a:ext cx="1591756" cy="1440160"/>
          </a:xfrm>
          <a:prstGeom prst="rect">
            <a:avLst/>
          </a:prstGeom>
          <a:noFill/>
        </p:spPr>
      </p:pic>
      <p:pic>
        <p:nvPicPr>
          <p:cNvPr id="1041" name="Picture 17" descr="http://www.nav.co.uk/global/media/products/resized/1318587004-466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3933056"/>
            <a:ext cx="2418179" cy="1512168"/>
          </a:xfrm>
          <a:prstGeom prst="rect">
            <a:avLst/>
          </a:prstGeom>
          <a:noFill/>
        </p:spPr>
      </p:pic>
      <p:pic>
        <p:nvPicPr>
          <p:cNvPr id="1043" name="Picture 19" descr="http://i00.i.aliimg.com/wsphoto/v2/1390091994_1/High-quality-Slim-Data-Sync-Charger-Cradle-Dock-Docking-Station-for-Apple-iPhone-5-5G-iPa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251520" y="4149080"/>
            <a:ext cx="1512168" cy="1512168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 flipV="1">
            <a:off x="4572000" y="11967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72000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72000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7" idx="1"/>
          </p:cNvCxnSpPr>
          <p:nvPr/>
        </p:nvCxnSpPr>
        <p:spPr>
          <a:xfrm>
            <a:off x="1331640" y="4581128"/>
            <a:ext cx="864096" cy="9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03648" y="4869160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131840" y="472514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419872" y="55172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96136" y="4581128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004048" y="573325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3528" y="5661248"/>
            <a:ext cx="13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iPod Charger</a:t>
            </a:r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3131840" y="630932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Bluetooth DAC</a:t>
            </a:r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0312" y="5579948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DAB Radio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1907464" y="4067780"/>
            <a:ext cx="108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AUX Lead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6804248" y="3491716"/>
            <a:ext cx="22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Roaming Microphone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3688" y="270892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Amplifier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4644008" y="3789040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Mixer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6804248" y="170080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 Switches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107504" y="404664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Paske</dc:creator>
  <cp:lastModifiedBy>Brian Paske</cp:lastModifiedBy>
  <cp:revision>13</cp:revision>
  <dcterms:created xsi:type="dcterms:W3CDTF">2014-12-04T09:29:33Z</dcterms:created>
  <dcterms:modified xsi:type="dcterms:W3CDTF">2014-12-04T13:11:27Z</dcterms:modified>
</cp:coreProperties>
</file>