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42951-A5D4-4CCE-A843-7F2B2D8D0F7F}" type="datetimeFigureOut">
              <a:rPr lang="en-GB" smtClean="0"/>
              <a:pPr/>
              <a:t>09/12/2014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8A834-C7AC-431A-9AC1-8BE0AF12D32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8A834-C7AC-431A-9AC1-8BE0AF12D329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09/12/2014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09/12/2014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09/12/2014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09/12/2014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09/12/2014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09/12/2014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539CF-A853-46E9-9284-C283F40F4A5C}" type="datetimeFigureOut">
              <a:rPr lang="en-GB" smtClean="0"/>
              <a:pPr/>
              <a:t>09/12/2014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339752" y="836712"/>
            <a:ext cx="1296144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SiteController</a:t>
            </a:r>
            <a:endParaRPr lang="en-GB" sz="1000" dirty="0"/>
          </a:p>
        </p:txBody>
      </p:sp>
      <p:sp>
        <p:nvSpPr>
          <p:cNvPr id="67" name="Rectangle 66"/>
          <p:cNvSpPr/>
          <p:nvPr/>
        </p:nvSpPr>
        <p:spPr>
          <a:xfrm>
            <a:off x="3923928" y="836712"/>
            <a:ext cx="1296144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SecureSiteController</a:t>
            </a:r>
            <a:endParaRPr lang="en-GB" sz="1000" dirty="0"/>
          </a:p>
        </p:txBody>
      </p:sp>
      <p:sp>
        <p:nvSpPr>
          <p:cNvPr id="68" name="Rectangle 67"/>
          <p:cNvSpPr/>
          <p:nvPr/>
        </p:nvSpPr>
        <p:spPr>
          <a:xfrm>
            <a:off x="5508104" y="836712"/>
            <a:ext cx="1296144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AdminSiteController</a:t>
            </a:r>
            <a:endParaRPr lang="en-GB" sz="1000" dirty="0"/>
          </a:p>
        </p:txBody>
      </p:sp>
      <p:sp>
        <p:nvSpPr>
          <p:cNvPr id="69" name="Rectangle 68"/>
          <p:cNvSpPr/>
          <p:nvPr/>
        </p:nvSpPr>
        <p:spPr>
          <a:xfrm>
            <a:off x="1115616" y="1916832"/>
            <a:ext cx="2016224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Membership.New.Registration.App</a:t>
            </a:r>
            <a:endParaRPr lang="en-GB" sz="1000" dirty="0"/>
          </a:p>
        </p:txBody>
      </p:sp>
      <p:sp>
        <p:nvSpPr>
          <p:cNvPr id="70" name="Rectangle 69"/>
          <p:cNvSpPr/>
          <p:nvPr/>
        </p:nvSpPr>
        <p:spPr>
          <a:xfrm>
            <a:off x="1115616" y="1484784"/>
            <a:ext cx="2016224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Membership.My.Registration.App</a:t>
            </a:r>
            <a:endParaRPr lang="en-GB" sz="1000" dirty="0"/>
          </a:p>
        </p:txBody>
      </p:sp>
      <p:sp>
        <p:nvSpPr>
          <p:cNvPr id="71" name="Rectangle 70"/>
          <p:cNvSpPr/>
          <p:nvPr/>
        </p:nvSpPr>
        <p:spPr>
          <a:xfrm>
            <a:off x="3347864" y="1916832"/>
            <a:ext cx="2016224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Admin.Member.Activate.App</a:t>
            </a:r>
            <a:endParaRPr lang="en-GB" sz="1000" dirty="0"/>
          </a:p>
        </p:txBody>
      </p:sp>
      <p:sp>
        <p:nvSpPr>
          <p:cNvPr id="72" name="Rectangle 71"/>
          <p:cNvSpPr/>
          <p:nvPr/>
        </p:nvSpPr>
        <p:spPr>
          <a:xfrm>
            <a:off x="3347864" y="2348880"/>
            <a:ext cx="2016224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Admin.Member.List.All.App</a:t>
            </a:r>
            <a:endParaRPr lang="en-GB" sz="1000" dirty="0"/>
          </a:p>
        </p:txBody>
      </p:sp>
      <p:sp>
        <p:nvSpPr>
          <p:cNvPr id="74" name="Rectangle 73"/>
          <p:cNvSpPr/>
          <p:nvPr/>
        </p:nvSpPr>
        <p:spPr>
          <a:xfrm>
            <a:off x="6660232" y="2348880"/>
            <a:ext cx="2016224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Club.Configuration.General.App</a:t>
            </a:r>
            <a:endParaRPr lang="en-GB" sz="1000" dirty="0"/>
          </a:p>
        </p:txBody>
      </p:sp>
      <p:sp>
        <p:nvSpPr>
          <p:cNvPr id="47" name="Rectangle 46"/>
          <p:cNvSpPr/>
          <p:nvPr/>
        </p:nvSpPr>
        <p:spPr>
          <a:xfrm>
            <a:off x="1115616" y="2348880"/>
            <a:ext cx="2016224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Membership.New.Fee.App</a:t>
            </a:r>
            <a:endParaRPr lang="en-GB" sz="1000" dirty="0"/>
          </a:p>
        </p:txBody>
      </p:sp>
      <p:sp>
        <p:nvSpPr>
          <p:cNvPr id="61" name="Rectangle 60"/>
          <p:cNvSpPr/>
          <p:nvPr/>
        </p:nvSpPr>
        <p:spPr>
          <a:xfrm>
            <a:off x="6660232" y="1916832"/>
            <a:ext cx="2016224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Club.Configuration.Fixture.App</a:t>
            </a:r>
            <a:endParaRPr lang="en-GB" sz="1000" dirty="0"/>
          </a:p>
        </p:txBody>
      </p:sp>
      <p:grpSp>
        <p:nvGrpSpPr>
          <p:cNvPr id="100" name="Group 99"/>
          <p:cNvGrpSpPr/>
          <p:nvPr/>
        </p:nvGrpSpPr>
        <p:grpSpPr>
          <a:xfrm>
            <a:off x="179512" y="2924944"/>
            <a:ext cx="8784976" cy="3816424"/>
            <a:chOff x="179512" y="2924944"/>
            <a:chExt cx="8784976" cy="3816424"/>
          </a:xfrm>
        </p:grpSpPr>
        <p:sp>
          <p:nvSpPr>
            <p:cNvPr id="62" name="Rectangle 61"/>
            <p:cNvSpPr/>
            <p:nvPr/>
          </p:nvSpPr>
          <p:spPr>
            <a:xfrm>
              <a:off x="1691680" y="2924944"/>
              <a:ext cx="1512168" cy="2880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err="1" smtClean="0"/>
                <a:t>RegistrationApi</a:t>
              </a:r>
              <a:endParaRPr lang="en-GB" sz="1000" dirty="0"/>
            </a:p>
          </p:txBody>
        </p:sp>
        <p:cxnSp>
          <p:nvCxnSpPr>
            <p:cNvPr id="64" name="Straight Connector 63"/>
            <p:cNvCxnSpPr>
              <a:stCxn id="65" idx="2"/>
              <a:endCxn id="51" idx="0"/>
            </p:cNvCxnSpPr>
            <p:nvPr/>
          </p:nvCxnSpPr>
          <p:spPr>
            <a:xfrm>
              <a:off x="4067944" y="3212976"/>
              <a:ext cx="31812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3311860" y="2924944"/>
              <a:ext cx="1512168" cy="2880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err="1" smtClean="0"/>
                <a:t>AdminMemberApi</a:t>
              </a:r>
              <a:endParaRPr lang="en-GB" sz="10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932040" y="2924944"/>
              <a:ext cx="1512168" cy="2880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err="1" smtClean="0"/>
                <a:t>CaptchaApi</a:t>
              </a:r>
              <a:endParaRPr lang="en-GB" sz="10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07704" y="4149080"/>
              <a:ext cx="4320480" cy="2592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79512" y="4149080"/>
              <a:ext cx="1520552" cy="2592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7524" y="4581128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smtClean="0"/>
                <a:t>Player</a:t>
              </a:r>
              <a:endParaRPr lang="en-GB" sz="1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7524" y="5373216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smtClean="0"/>
                <a:t>Fee</a:t>
              </a:r>
              <a:endParaRPr lang="en-GB" sz="1000" dirty="0"/>
            </a:p>
          </p:txBody>
        </p:sp>
        <p:cxnSp>
          <p:nvCxnSpPr>
            <p:cNvPr id="44" name="Straight Connector 43"/>
            <p:cNvCxnSpPr>
              <a:stCxn id="7" idx="2"/>
              <a:endCxn id="13" idx="0"/>
            </p:cNvCxnSpPr>
            <p:nvPr/>
          </p:nvCxnSpPr>
          <p:spPr>
            <a:xfrm>
              <a:off x="935596" y="4869160"/>
              <a:ext cx="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247328" y="4005064"/>
              <a:ext cx="1440160" cy="2880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err="1" smtClean="0"/>
                <a:t>PlayerServices</a:t>
              </a:r>
              <a:endParaRPr lang="en-GB" sz="1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19872" y="5373216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smtClean="0"/>
                <a:t>Member</a:t>
              </a:r>
              <a:endParaRPr lang="en-GB" sz="1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99792" y="5877272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smtClean="0"/>
                <a:t>Kit</a:t>
              </a:r>
              <a:endParaRPr lang="en-GB" sz="1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79712" y="5373216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err="1" smtClean="0"/>
                <a:t>JuniorInfo</a:t>
              </a:r>
              <a:endParaRPr lang="en-GB" sz="1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99792" y="4581128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smtClean="0"/>
                <a:t>Junior</a:t>
              </a:r>
              <a:endParaRPr lang="en-GB" sz="1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39952" y="4581128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smtClean="0"/>
                <a:t>Guardian</a:t>
              </a:r>
              <a:endParaRPr lang="en-GB" sz="1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39952" y="5877272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err="1" smtClean="0"/>
                <a:t>ContactDetail</a:t>
              </a:r>
              <a:endParaRPr lang="en-GB" sz="1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60032" y="5373216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err="1" smtClean="0"/>
                <a:t>AddressDetail</a:t>
              </a:r>
              <a:endParaRPr lang="en-GB" sz="1000" dirty="0"/>
            </a:p>
          </p:txBody>
        </p:sp>
        <p:cxnSp>
          <p:nvCxnSpPr>
            <p:cNvPr id="21" name="Straight Connector 20"/>
            <p:cNvCxnSpPr>
              <a:stCxn id="12" idx="2"/>
              <a:endCxn id="8" idx="0"/>
            </p:cNvCxnSpPr>
            <p:nvPr/>
          </p:nvCxnSpPr>
          <p:spPr>
            <a:xfrm flipH="1">
              <a:off x="4067944" y="4869160"/>
              <a:ext cx="72008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2" idx="2"/>
              <a:endCxn id="14" idx="0"/>
            </p:cNvCxnSpPr>
            <p:nvPr/>
          </p:nvCxnSpPr>
          <p:spPr>
            <a:xfrm>
              <a:off x="4788024" y="4869160"/>
              <a:ext cx="0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2" idx="2"/>
              <a:endCxn id="16" idx="0"/>
            </p:cNvCxnSpPr>
            <p:nvPr/>
          </p:nvCxnSpPr>
          <p:spPr>
            <a:xfrm>
              <a:off x="4788024" y="4869160"/>
              <a:ext cx="72008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8" idx="0"/>
            </p:cNvCxnSpPr>
            <p:nvPr/>
          </p:nvCxnSpPr>
          <p:spPr>
            <a:xfrm>
              <a:off x="3347864" y="4869160"/>
              <a:ext cx="72008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0" idx="0"/>
            </p:cNvCxnSpPr>
            <p:nvPr/>
          </p:nvCxnSpPr>
          <p:spPr>
            <a:xfrm flipH="1">
              <a:off x="2627784" y="4869160"/>
              <a:ext cx="72008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1" idx="2"/>
              <a:endCxn id="9" idx="0"/>
            </p:cNvCxnSpPr>
            <p:nvPr/>
          </p:nvCxnSpPr>
          <p:spPr>
            <a:xfrm>
              <a:off x="3347864" y="4869160"/>
              <a:ext cx="0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3379676" y="4005064"/>
              <a:ext cx="1440160" cy="2880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err="1" smtClean="0"/>
                <a:t>MemberServices</a:t>
              </a:r>
              <a:endParaRPr lang="en-GB" sz="10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660232" y="4149080"/>
              <a:ext cx="1520552" cy="2592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72436" y="4581128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err="1" smtClean="0"/>
                <a:t>ConfigurationItem</a:t>
              </a:r>
              <a:endParaRPr lang="en-GB" sz="10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732240" y="4005064"/>
              <a:ext cx="1440160" cy="2880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err="1" smtClean="0"/>
                <a:t>ConfigurationServices</a:t>
              </a:r>
              <a:endParaRPr lang="en-GB" sz="1000" dirty="0"/>
            </a:p>
          </p:txBody>
        </p:sp>
        <p:cxnSp>
          <p:nvCxnSpPr>
            <p:cNvPr id="40" name="Straight Connector 39"/>
            <p:cNvCxnSpPr>
              <a:stCxn id="11" idx="1"/>
              <a:endCxn id="7" idx="3"/>
            </p:cNvCxnSpPr>
            <p:nvPr/>
          </p:nvCxnSpPr>
          <p:spPr>
            <a:xfrm flipH="1">
              <a:off x="1583668" y="4725144"/>
              <a:ext cx="11161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2699792" y="6309320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err="1" smtClean="0"/>
                <a:t>ActivationEmail</a:t>
              </a:r>
              <a:endParaRPr lang="en-GB" sz="1000" dirty="0"/>
            </a:p>
          </p:txBody>
        </p:sp>
        <p:cxnSp>
          <p:nvCxnSpPr>
            <p:cNvPr id="41" name="Straight Connector 40"/>
            <p:cNvCxnSpPr>
              <a:stCxn id="34" idx="2"/>
              <a:endCxn id="51" idx="0"/>
            </p:cNvCxnSpPr>
            <p:nvPr/>
          </p:nvCxnSpPr>
          <p:spPr>
            <a:xfrm flipH="1">
              <a:off x="4099756" y="3212976"/>
              <a:ext cx="1588368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5868144" y="3429000"/>
              <a:ext cx="1512168" cy="2880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err="1" smtClean="0"/>
                <a:t>ConfigurationClubApi</a:t>
              </a:r>
              <a:endParaRPr lang="en-GB" sz="1000" dirty="0"/>
            </a:p>
          </p:txBody>
        </p:sp>
        <p:cxnSp>
          <p:nvCxnSpPr>
            <p:cNvPr id="46" name="Straight Connector 45"/>
            <p:cNvCxnSpPr>
              <a:stCxn id="62" idx="2"/>
              <a:endCxn id="51" idx="0"/>
            </p:cNvCxnSpPr>
            <p:nvPr/>
          </p:nvCxnSpPr>
          <p:spPr>
            <a:xfrm>
              <a:off x="2447764" y="3212976"/>
              <a:ext cx="1651992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5" idx="2"/>
              <a:endCxn id="52" idx="0"/>
            </p:cNvCxnSpPr>
            <p:nvPr/>
          </p:nvCxnSpPr>
          <p:spPr>
            <a:xfrm>
              <a:off x="6624228" y="3717032"/>
              <a:ext cx="828092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6772436" y="5013176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smtClean="0"/>
                <a:t>Team</a:t>
              </a:r>
              <a:endParaRPr lang="en-GB" sz="10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772436" y="5445224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smtClean="0"/>
                <a:t>Opponent</a:t>
              </a:r>
              <a:endParaRPr lang="en-GB" sz="10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772436" y="5877272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err="1" smtClean="0"/>
                <a:t>FixtureType</a:t>
              </a:r>
              <a:endParaRPr lang="en-GB" sz="10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772436" y="6237312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smtClean="0"/>
                <a:t>Location</a:t>
              </a:r>
              <a:endParaRPr lang="en-GB" sz="10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452320" y="3429000"/>
              <a:ext cx="1512168" cy="2880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err="1" smtClean="0"/>
                <a:t>ConfigurationFixtureApi</a:t>
              </a:r>
              <a:endParaRPr lang="en-GB" sz="1000" dirty="0"/>
            </a:p>
          </p:txBody>
        </p:sp>
        <p:cxnSp>
          <p:nvCxnSpPr>
            <p:cNvPr id="76" name="Straight Connector 75"/>
            <p:cNvCxnSpPr>
              <a:stCxn id="63" idx="2"/>
              <a:endCxn id="52" idx="0"/>
            </p:cNvCxnSpPr>
            <p:nvPr/>
          </p:nvCxnSpPr>
          <p:spPr>
            <a:xfrm flipH="1">
              <a:off x="7452320" y="3717032"/>
              <a:ext cx="756084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179512" y="3429000"/>
              <a:ext cx="1512168" cy="2880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err="1" smtClean="0"/>
                <a:t>FeeApi</a:t>
              </a:r>
              <a:endParaRPr lang="en-GB" sz="1000" dirty="0"/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935596" y="3717032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1115616" y="188640"/>
            <a:ext cx="6984776" cy="936104"/>
            <a:chOff x="611560" y="404664"/>
            <a:chExt cx="6984776" cy="936104"/>
          </a:xfrm>
        </p:grpSpPr>
        <p:pic>
          <p:nvPicPr>
            <p:cNvPr id="1026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1560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59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75656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60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9752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61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03848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63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7944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67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32040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68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96136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69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60232" y="404664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74" name="Group 73"/>
          <p:cNvGrpSpPr/>
          <p:nvPr/>
        </p:nvGrpSpPr>
        <p:grpSpPr>
          <a:xfrm>
            <a:off x="2591780" y="1556792"/>
            <a:ext cx="4032448" cy="720080"/>
            <a:chOff x="1331640" y="1556792"/>
            <a:chExt cx="4876750" cy="1152526"/>
          </a:xfrm>
        </p:grpSpPr>
        <p:pic>
          <p:nvPicPr>
            <p:cNvPr id="1028" name="Picture 4" descr="https://encrypted-tbn0.gstatic.com/images?q=tbn:ANd9GcSfhXzuUErOgLjXS4bf6DXl3M5L7_oCFz0b-Movn_S523M1p3Mxx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31640" y="1556792"/>
              <a:ext cx="1276350" cy="1152526"/>
            </a:xfrm>
            <a:prstGeom prst="rect">
              <a:avLst/>
            </a:prstGeom>
            <a:noFill/>
          </p:spPr>
        </p:pic>
        <p:pic>
          <p:nvPicPr>
            <p:cNvPr id="71" name="Picture 4" descr="https://encrypted-tbn0.gstatic.com/images?q=tbn:ANd9GcSfhXzuUErOgLjXS4bf6DXl3M5L7_oCFz0b-Movn_S523M1p3Mxx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03562" y="1556792"/>
              <a:ext cx="1276350" cy="1152526"/>
            </a:xfrm>
            <a:prstGeom prst="rect">
              <a:avLst/>
            </a:prstGeom>
            <a:noFill/>
          </p:spPr>
        </p:pic>
        <p:pic>
          <p:nvPicPr>
            <p:cNvPr id="72" name="Picture 4" descr="https://encrypted-tbn0.gstatic.com/images?q=tbn:ANd9GcSfhXzuUErOgLjXS4bf6DXl3M5L7_oCFz0b-Movn_S523M1p3Mxx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07904" y="1556792"/>
              <a:ext cx="1276350" cy="1152526"/>
            </a:xfrm>
            <a:prstGeom prst="rect">
              <a:avLst/>
            </a:prstGeom>
            <a:noFill/>
          </p:spPr>
        </p:pic>
        <p:pic>
          <p:nvPicPr>
            <p:cNvPr id="73" name="Picture 4" descr="https://encrypted-tbn0.gstatic.com/images?q=tbn:ANd9GcSfhXzuUErOgLjXS4bf6DXl3M5L7_oCFz0b-Movn_S523M1p3Mxx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2040" y="1556792"/>
              <a:ext cx="1276350" cy="1152526"/>
            </a:xfrm>
            <a:prstGeom prst="rect">
              <a:avLst/>
            </a:prstGeom>
            <a:noFill/>
          </p:spPr>
        </p:pic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2636224"/>
            <a:ext cx="3528392" cy="122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 descr="http://shahaudio.in/images/air1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47864" y="4163724"/>
            <a:ext cx="2662264" cy="1497524"/>
          </a:xfrm>
          <a:prstGeom prst="rect">
            <a:avLst/>
          </a:prstGeom>
          <a:noFill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05045" y="5973911"/>
            <a:ext cx="3199403" cy="551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 descr="http://image.dhgate.com/desc_301769981_00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95736" y="4077072"/>
            <a:ext cx="1196752" cy="1196752"/>
          </a:xfrm>
          <a:prstGeom prst="rect">
            <a:avLst/>
          </a:prstGeom>
          <a:noFill/>
        </p:spPr>
      </p:pic>
      <p:pic>
        <p:nvPicPr>
          <p:cNvPr id="1039" name="Picture 15" descr="http://www.analogueseduction.net/user/PEACHBLACK.jpe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23728" y="5301208"/>
            <a:ext cx="1591756" cy="1440160"/>
          </a:xfrm>
          <a:prstGeom prst="rect">
            <a:avLst/>
          </a:prstGeom>
          <a:noFill/>
        </p:spPr>
      </p:pic>
      <p:pic>
        <p:nvPicPr>
          <p:cNvPr id="1041" name="Picture 17" descr="http://www.nav.co.uk/global/media/products/resized/1318587004-4668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00192" y="3933056"/>
            <a:ext cx="2418179" cy="1512168"/>
          </a:xfrm>
          <a:prstGeom prst="rect">
            <a:avLst/>
          </a:prstGeom>
          <a:noFill/>
        </p:spPr>
      </p:pic>
      <p:pic>
        <p:nvPicPr>
          <p:cNvPr id="1043" name="Picture 19" descr="http://i00.i.aliimg.com/wsphoto/v2/1390091994_1/High-quality-Slim-Data-Sync-Charger-Cradle-Dock-Docking-Station-for-Apple-iPhone-5-5G-iPad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flipH="1">
            <a:off x="251520" y="4149080"/>
            <a:ext cx="1512168" cy="1512168"/>
          </a:xfrm>
          <a:prstGeom prst="rect">
            <a:avLst/>
          </a:prstGeom>
          <a:noFill/>
        </p:spPr>
      </p:pic>
      <p:cxnSp>
        <p:nvCxnSpPr>
          <p:cNvPr id="78" name="Straight Arrow Connector 77"/>
          <p:cNvCxnSpPr/>
          <p:nvPr/>
        </p:nvCxnSpPr>
        <p:spPr>
          <a:xfrm flipV="1">
            <a:off x="4572000" y="119675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4572000" y="23488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4572000" y="378904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1037" idx="1"/>
          </p:cNvCxnSpPr>
          <p:nvPr/>
        </p:nvCxnSpPr>
        <p:spPr>
          <a:xfrm>
            <a:off x="1331640" y="4581128"/>
            <a:ext cx="864096" cy="94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403648" y="4869160"/>
            <a:ext cx="93610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131840" y="4725144"/>
            <a:ext cx="50405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3419872" y="5517232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5796136" y="4581128"/>
            <a:ext cx="122413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5004048" y="5733256"/>
            <a:ext cx="28803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23528" y="5661248"/>
            <a:ext cx="1383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iPod Charger</a:t>
            </a:r>
            <a:endParaRPr lang="en-GB" dirty="0"/>
          </a:p>
        </p:txBody>
      </p:sp>
      <p:sp>
        <p:nvSpPr>
          <p:cNvPr id="101" name="TextBox 100"/>
          <p:cNvSpPr txBox="1"/>
          <p:nvPr/>
        </p:nvSpPr>
        <p:spPr>
          <a:xfrm>
            <a:off x="3131840" y="6309320"/>
            <a:ext cx="156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Bluetooth DAC</a:t>
            </a:r>
            <a:endParaRPr lang="en-GB" dirty="0"/>
          </a:p>
        </p:txBody>
      </p:sp>
      <p:sp>
        <p:nvSpPr>
          <p:cNvPr id="102" name="TextBox 101"/>
          <p:cNvSpPr txBox="1"/>
          <p:nvPr/>
        </p:nvSpPr>
        <p:spPr>
          <a:xfrm>
            <a:off x="7380312" y="5579948"/>
            <a:ext cx="116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DAB Radio</a:t>
            </a:r>
            <a:endParaRPr lang="en-GB" dirty="0"/>
          </a:p>
        </p:txBody>
      </p:sp>
      <p:sp>
        <p:nvSpPr>
          <p:cNvPr id="103" name="TextBox 102"/>
          <p:cNvSpPr txBox="1"/>
          <p:nvPr/>
        </p:nvSpPr>
        <p:spPr>
          <a:xfrm>
            <a:off x="1907464" y="4067780"/>
            <a:ext cx="1080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AUX Lead</a:t>
            </a:r>
            <a:endParaRPr lang="en-GB" dirty="0"/>
          </a:p>
        </p:txBody>
      </p:sp>
      <p:sp>
        <p:nvSpPr>
          <p:cNvPr id="104" name="TextBox 103"/>
          <p:cNvSpPr txBox="1"/>
          <p:nvPr/>
        </p:nvSpPr>
        <p:spPr>
          <a:xfrm>
            <a:off x="6804248" y="3491716"/>
            <a:ext cx="220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Roaming Microphone</a:t>
            </a:r>
            <a:endParaRPr lang="en-GB" dirty="0"/>
          </a:p>
        </p:txBody>
      </p:sp>
      <p:sp>
        <p:nvSpPr>
          <p:cNvPr id="105" name="TextBox 104"/>
          <p:cNvSpPr txBox="1"/>
          <p:nvPr/>
        </p:nvSpPr>
        <p:spPr>
          <a:xfrm>
            <a:off x="1763688" y="2708920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Amplifier</a:t>
            </a:r>
            <a:endParaRPr lang="en-GB" dirty="0"/>
          </a:p>
        </p:txBody>
      </p:sp>
      <p:sp>
        <p:nvSpPr>
          <p:cNvPr id="106" name="TextBox 105"/>
          <p:cNvSpPr txBox="1"/>
          <p:nvPr/>
        </p:nvSpPr>
        <p:spPr>
          <a:xfrm>
            <a:off x="4644008" y="3789040"/>
            <a:ext cx="72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Mixer</a:t>
            </a:r>
            <a:endParaRPr lang="en-GB" dirty="0"/>
          </a:p>
        </p:txBody>
      </p:sp>
      <p:sp>
        <p:nvSpPr>
          <p:cNvPr id="107" name="TextBox 106"/>
          <p:cNvSpPr txBox="1"/>
          <p:nvPr/>
        </p:nvSpPr>
        <p:spPr>
          <a:xfrm>
            <a:off x="6804248" y="1700808"/>
            <a:ext cx="180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Speaker Switches</a:t>
            </a:r>
            <a:endParaRPr lang="en-GB" dirty="0"/>
          </a:p>
        </p:txBody>
      </p:sp>
      <p:sp>
        <p:nvSpPr>
          <p:cNvPr id="108" name="TextBox 107"/>
          <p:cNvSpPr txBox="1"/>
          <p:nvPr/>
        </p:nvSpPr>
        <p:spPr>
          <a:xfrm>
            <a:off x="107504" y="404664"/>
            <a:ext cx="10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Speakers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50</Words>
  <Application>Microsoft Office PowerPoint</Application>
  <PresentationFormat>On-screen Show (4:3)</PresentationFormat>
  <Paragraphs>44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Brian Paske</dc:creator>
  <cp:lastModifiedBy>Brian Paske</cp:lastModifiedBy>
  <cp:revision>43</cp:revision>
  <dcterms:created xsi:type="dcterms:W3CDTF">2014-12-04T09:29:33Z</dcterms:created>
  <dcterms:modified xsi:type="dcterms:W3CDTF">2014-12-09T16:50:01Z</dcterms:modified>
</cp:coreProperties>
</file>