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71" autoAdjust="0"/>
  </p:normalViewPr>
  <p:slideViewPr>
    <p:cSldViewPr>
      <p:cViewPr varScale="1">
        <p:scale>
          <a:sx n="93" d="100"/>
          <a:sy n="93" d="100"/>
        </p:scale>
        <p:origin x="-6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2951-A5D4-4CCE-A843-7F2B2D8D0F7F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A834-C7AC-431A-9AC1-8BE0AF12D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339752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SecureSiteController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5508104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69" name="Rectangle 68"/>
          <p:cNvSpPr/>
          <p:nvPr/>
        </p:nvSpPr>
        <p:spPr>
          <a:xfrm>
            <a:off x="3419872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Membership.New.Registration.App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3419872" y="184482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Membership.My.Registration.App</a:t>
            </a:r>
            <a:endParaRPr lang="en-GB" sz="1000" dirty="0"/>
          </a:p>
        </p:txBody>
      </p:sp>
      <p:sp>
        <p:nvSpPr>
          <p:cNvPr id="71" name="Rectangle 70"/>
          <p:cNvSpPr/>
          <p:nvPr/>
        </p:nvSpPr>
        <p:spPr>
          <a:xfrm>
            <a:off x="5652120" y="184482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Admin.Member.Activate.App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5652120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Admin.Member.List.All.App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1187624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Membership.New.Fee.App</a:t>
            </a:r>
            <a:endParaRPr lang="en-GB" sz="1000" dirty="0"/>
          </a:p>
        </p:txBody>
      </p:sp>
      <p:sp>
        <p:nvSpPr>
          <p:cNvPr id="62" name="Rectangle 61"/>
          <p:cNvSpPr/>
          <p:nvPr/>
        </p:nvSpPr>
        <p:spPr>
          <a:xfrm>
            <a:off x="305983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5" idx="2"/>
            <a:endCxn id="51" idx="0"/>
          </p:cNvCxnSpPr>
          <p:nvPr/>
        </p:nvCxnSpPr>
        <p:spPr>
          <a:xfrm>
            <a:off x="5436096" y="34290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8001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AdminMemberApi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630019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sp>
        <p:nvSpPr>
          <p:cNvPr id="53" name="Rectangle 52"/>
          <p:cNvSpPr/>
          <p:nvPr/>
        </p:nvSpPr>
        <p:spPr>
          <a:xfrm>
            <a:off x="3275856" y="4149080"/>
            <a:ext cx="4320480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467272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9476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Player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1579476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Fee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27548" y="486916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07468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PlayerServices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478802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Member</a:t>
            </a:r>
            <a:endParaRPr lang="en-GB" sz="1000" dirty="0"/>
          </a:p>
        </p:txBody>
      </p:sp>
      <p:sp>
        <p:nvSpPr>
          <p:cNvPr id="9" name="Rectangle 8"/>
          <p:cNvSpPr/>
          <p:nvPr/>
        </p:nvSpPr>
        <p:spPr>
          <a:xfrm>
            <a:off x="4067944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Kit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334786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JuniorInfo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406794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Junior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550810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Guardian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5508104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ContactDetail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622818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AddressDetail</a:t>
            </a:r>
            <a:endParaRPr lang="en-GB" sz="1000" dirty="0"/>
          </a:p>
        </p:txBody>
      </p:sp>
      <p:cxnSp>
        <p:nvCxnSpPr>
          <p:cNvPr id="21" name="Straight Connector 20"/>
          <p:cNvCxnSpPr>
            <a:stCxn id="12" idx="2"/>
            <a:endCxn id="8" idx="0"/>
          </p:cNvCxnSpPr>
          <p:nvPr/>
        </p:nvCxnSpPr>
        <p:spPr>
          <a:xfrm flipH="1">
            <a:off x="543609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4" idx="0"/>
          </p:cNvCxnSpPr>
          <p:nvPr/>
        </p:nvCxnSpPr>
        <p:spPr>
          <a:xfrm>
            <a:off x="6156176" y="48691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16" idx="0"/>
          </p:cNvCxnSpPr>
          <p:nvPr/>
        </p:nvCxnSpPr>
        <p:spPr>
          <a:xfrm>
            <a:off x="615617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8" idx="0"/>
          </p:cNvCxnSpPr>
          <p:nvPr/>
        </p:nvCxnSpPr>
        <p:spPr>
          <a:xfrm>
            <a:off x="471601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2"/>
            <a:endCxn id="10" idx="0"/>
          </p:cNvCxnSpPr>
          <p:nvPr/>
        </p:nvCxnSpPr>
        <p:spPr>
          <a:xfrm flipH="1">
            <a:off x="399593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  <a:endCxn id="9" idx="0"/>
          </p:cNvCxnSpPr>
          <p:nvPr/>
        </p:nvCxnSpPr>
        <p:spPr>
          <a:xfrm>
            <a:off x="4716016" y="48691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16016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MemberServices</a:t>
            </a:r>
            <a:endParaRPr lang="en-GB" sz="1000" dirty="0"/>
          </a:p>
        </p:txBody>
      </p:sp>
      <p:cxnSp>
        <p:nvCxnSpPr>
          <p:cNvPr id="40" name="Straight Connector 39"/>
          <p:cNvCxnSpPr>
            <a:stCxn id="11" idx="1"/>
            <a:endCxn id="7" idx="3"/>
          </p:cNvCxnSpPr>
          <p:nvPr/>
        </p:nvCxnSpPr>
        <p:spPr>
          <a:xfrm flipH="1">
            <a:off x="2875620" y="4725144"/>
            <a:ext cx="1192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67944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ActivationEmail</a:t>
            </a:r>
            <a:endParaRPr lang="en-GB" sz="1000" dirty="0"/>
          </a:p>
        </p:txBody>
      </p:sp>
      <p:cxnSp>
        <p:nvCxnSpPr>
          <p:cNvPr id="41" name="Straight Connector 40"/>
          <p:cNvCxnSpPr>
            <a:stCxn id="34" idx="2"/>
            <a:endCxn id="51" idx="0"/>
          </p:cNvCxnSpPr>
          <p:nvPr/>
        </p:nvCxnSpPr>
        <p:spPr>
          <a:xfrm flipH="1">
            <a:off x="5436096" y="3429000"/>
            <a:ext cx="162018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2" idx="2"/>
            <a:endCxn id="51" idx="0"/>
          </p:cNvCxnSpPr>
          <p:nvPr/>
        </p:nvCxnSpPr>
        <p:spPr>
          <a:xfrm>
            <a:off x="3815916" y="3429000"/>
            <a:ext cx="162018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71464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FeeApi</a:t>
            </a:r>
            <a:endParaRPr lang="en-GB" sz="1000" dirty="0"/>
          </a:p>
        </p:txBody>
      </p:sp>
      <p:cxnSp>
        <p:nvCxnSpPr>
          <p:cNvPr id="90" name="Straight Connector 89"/>
          <p:cNvCxnSpPr>
            <a:stCxn id="89" idx="2"/>
            <a:endCxn id="50" idx="0"/>
          </p:cNvCxnSpPr>
          <p:nvPr/>
        </p:nvCxnSpPr>
        <p:spPr>
          <a:xfrm>
            <a:off x="2227548" y="34290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9512" y="116632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Member Admin and  Registration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995936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3635896" y="220486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Club.Configuration.General.App</a:t>
            </a:r>
            <a:endParaRPr lang="en-GB" sz="1000" dirty="0"/>
          </a:p>
        </p:txBody>
      </p:sp>
      <p:sp>
        <p:nvSpPr>
          <p:cNvPr id="61" name="Rectangle 60"/>
          <p:cNvSpPr/>
          <p:nvPr/>
        </p:nvSpPr>
        <p:spPr>
          <a:xfrm>
            <a:off x="3635896" y="177281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Club.Configuration.Fixture.App</a:t>
            </a:r>
            <a:endParaRPr lang="en-GB" sz="1000" dirty="0"/>
          </a:p>
        </p:txBody>
      </p:sp>
      <p:sp>
        <p:nvSpPr>
          <p:cNvPr id="54" name="Rectangle 53"/>
          <p:cNvSpPr/>
          <p:nvPr/>
        </p:nvSpPr>
        <p:spPr>
          <a:xfrm>
            <a:off x="3923928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036132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ConfigurationItem</a:t>
            </a:r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3995936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ConfigurationServices</a:t>
            </a:r>
            <a:endParaRPr lang="en-GB" sz="1000" dirty="0"/>
          </a:p>
        </p:txBody>
      </p:sp>
      <p:sp>
        <p:nvSpPr>
          <p:cNvPr id="45" name="Rectangle 44"/>
          <p:cNvSpPr/>
          <p:nvPr/>
        </p:nvSpPr>
        <p:spPr>
          <a:xfrm>
            <a:off x="3131840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ConfigurationClubApi</a:t>
            </a:r>
            <a:endParaRPr lang="en-GB" sz="1000" dirty="0"/>
          </a:p>
        </p:txBody>
      </p:sp>
      <p:cxnSp>
        <p:nvCxnSpPr>
          <p:cNvPr id="49" name="Straight Connector 48"/>
          <p:cNvCxnSpPr>
            <a:stCxn id="45" idx="2"/>
            <a:endCxn id="52" idx="0"/>
          </p:cNvCxnSpPr>
          <p:nvPr/>
        </p:nvCxnSpPr>
        <p:spPr>
          <a:xfrm>
            <a:off x="3887924" y="3429000"/>
            <a:ext cx="8280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36132" y="501317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Team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4036132" y="544522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Opponent</a:t>
            </a:r>
            <a:endParaRPr lang="en-GB" sz="1000" dirty="0"/>
          </a:p>
        </p:txBody>
      </p:sp>
      <p:sp>
        <p:nvSpPr>
          <p:cNvPr id="56" name="Rectangle 55"/>
          <p:cNvSpPr/>
          <p:nvPr/>
        </p:nvSpPr>
        <p:spPr>
          <a:xfrm>
            <a:off x="4036132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FixtureType</a:t>
            </a:r>
            <a:endParaRPr lang="en-GB" sz="1000" dirty="0"/>
          </a:p>
        </p:txBody>
      </p:sp>
      <p:sp>
        <p:nvSpPr>
          <p:cNvPr id="58" name="Rectangle 57"/>
          <p:cNvSpPr/>
          <p:nvPr/>
        </p:nvSpPr>
        <p:spPr>
          <a:xfrm>
            <a:off x="4036132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Location</a:t>
            </a:r>
            <a:endParaRPr lang="en-GB" sz="1000" dirty="0"/>
          </a:p>
        </p:txBody>
      </p:sp>
      <p:sp>
        <p:nvSpPr>
          <p:cNvPr id="63" name="Rectangle 62"/>
          <p:cNvSpPr/>
          <p:nvPr/>
        </p:nvSpPr>
        <p:spPr>
          <a:xfrm>
            <a:off x="4716016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ConfigurationFixtureApi</a:t>
            </a:r>
            <a:endParaRPr lang="en-GB" sz="1000" dirty="0"/>
          </a:p>
        </p:txBody>
      </p:sp>
      <p:cxnSp>
        <p:nvCxnSpPr>
          <p:cNvPr id="76" name="Straight Connector 75"/>
          <p:cNvCxnSpPr>
            <a:stCxn id="63" idx="2"/>
            <a:endCxn id="52" idx="0"/>
          </p:cNvCxnSpPr>
          <p:nvPr/>
        </p:nvCxnSpPr>
        <p:spPr>
          <a:xfrm flipH="1">
            <a:off x="4716016" y="3429000"/>
            <a:ext cx="7560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11663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995936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61" name="Rectangle 60"/>
          <p:cNvSpPr/>
          <p:nvPr/>
        </p:nvSpPr>
        <p:spPr>
          <a:xfrm>
            <a:off x="4860032" y="177281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Admin.Fixture.New.App</a:t>
            </a:r>
            <a:endParaRPr lang="en-GB" sz="1000" dirty="0"/>
          </a:p>
        </p:txBody>
      </p:sp>
      <p:sp>
        <p:nvSpPr>
          <p:cNvPr id="45" name="Rectangle 44"/>
          <p:cNvSpPr/>
          <p:nvPr/>
        </p:nvSpPr>
        <p:spPr>
          <a:xfrm>
            <a:off x="5004048" y="2996952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AdminFixtureApi</a:t>
            </a:r>
            <a:endParaRPr lang="en-GB" sz="1000" dirty="0"/>
          </a:p>
        </p:txBody>
      </p:sp>
      <p:cxnSp>
        <p:nvCxnSpPr>
          <p:cNvPr id="49" name="Straight Connector 48"/>
          <p:cNvCxnSpPr>
            <a:stCxn id="45" idx="2"/>
            <a:endCxn id="52" idx="0"/>
          </p:cNvCxnSpPr>
          <p:nvPr/>
        </p:nvCxnSpPr>
        <p:spPr>
          <a:xfrm>
            <a:off x="5760132" y="3284984"/>
            <a:ext cx="12199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19800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33200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Fixture</a:t>
            </a:r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6259996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FixtureServices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512" y="116632"/>
            <a:ext cx="27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Fixture/Team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195736" y="177281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Admin.Team.New.App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2519772" y="2996952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AdminTeamApi</a:t>
            </a:r>
            <a:endParaRPr lang="en-GB" sz="1000" dirty="0"/>
          </a:p>
        </p:txBody>
      </p:sp>
      <p:cxnSp>
        <p:nvCxnSpPr>
          <p:cNvPr id="19" name="Straight Connector 18"/>
          <p:cNvCxnSpPr>
            <a:stCxn id="16" idx="2"/>
            <a:endCxn id="52" idx="0"/>
          </p:cNvCxnSpPr>
          <p:nvPr/>
        </p:nvCxnSpPr>
        <p:spPr>
          <a:xfrm>
            <a:off x="3275856" y="3284984"/>
            <a:ext cx="37042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763688" y="4005064"/>
            <a:ext cx="1520552" cy="2736304"/>
            <a:chOff x="1835696" y="4005064"/>
            <a:chExt cx="1520552" cy="2736304"/>
          </a:xfrm>
        </p:grpSpPr>
        <p:sp>
          <p:nvSpPr>
            <p:cNvPr id="22" name="Rectangle 21"/>
            <p:cNvSpPr/>
            <p:nvPr/>
          </p:nvSpPr>
          <p:spPr>
            <a:xfrm>
              <a:off x="1835696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7900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Player</a:t>
              </a:r>
              <a:endParaRPr lang="en-GB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75892" y="4005064"/>
              <a:ext cx="1440160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PlayerServices</a:t>
              </a:r>
              <a:endParaRPr lang="en-GB" sz="1000" dirty="0"/>
            </a:p>
          </p:txBody>
        </p:sp>
      </p:grpSp>
      <p:cxnSp>
        <p:nvCxnSpPr>
          <p:cNvPr id="29" name="Straight Connector 28"/>
          <p:cNvCxnSpPr>
            <a:stCxn id="16" idx="2"/>
            <a:endCxn id="24" idx="0"/>
          </p:cNvCxnSpPr>
          <p:nvPr/>
        </p:nvCxnSpPr>
        <p:spPr>
          <a:xfrm flipH="1">
            <a:off x="2523964" y="3284984"/>
            <a:ext cx="7518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95936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067944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ConfigurationServices</a:t>
            </a:r>
            <a:endParaRPr lang="en-GB" sz="1000" dirty="0"/>
          </a:p>
        </p:txBody>
      </p:sp>
      <p:sp>
        <p:nvSpPr>
          <p:cNvPr id="38" name="Rectangle 37"/>
          <p:cNvSpPr/>
          <p:nvPr/>
        </p:nvSpPr>
        <p:spPr>
          <a:xfrm>
            <a:off x="4108140" y="501317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Team</a:t>
            </a:r>
            <a:endParaRPr lang="en-GB" sz="1000" dirty="0"/>
          </a:p>
        </p:txBody>
      </p:sp>
      <p:sp>
        <p:nvSpPr>
          <p:cNvPr id="39" name="Rectangle 38"/>
          <p:cNvSpPr/>
          <p:nvPr/>
        </p:nvSpPr>
        <p:spPr>
          <a:xfrm>
            <a:off x="4108140" y="544522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Opponent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4108140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FixtureType</a:t>
            </a:r>
            <a:endParaRPr lang="en-GB" sz="1000" dirty="0"/>
          </a:p>
        </p:txBody>
      </p:sp>
      <p:sp>
        <p:nvSpPr>
          <p:cNvPr id="41" name="Rectangle 40"/>
          <p:cNvSpPr/>
          <p:nvPr/>
        </p:nvSpPr>
        <p:spPr>
          <a:xfrm>
            <a:off x="4108140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Location</a:t>
            </a:r>
            <a:endParaRPr lang="en-GB" sz="1000" dirty="0"/>
          </a:p>
        </p:txBody>
      </p:sp>
      <p:cxnSp>
        <p:nvCxnSpPr>
          <p:cNvPr id="44" name="Straight Connector 43"/>
          <p:cNvCxnSpPr>
            <a:stCxn id="45" idx="2"/>
            <a:endCxn id="37" idx="0"/>
          </p:cNvCxnSpPr>
          <p:nvPr/>
        </p:nvCxnSpPr>
        <p:spPr>
          <a:xfrm flipH="1">
            <a:off x="4788024" y="3284984"/>
            <a:ext cx="97210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2"/>
            <a:endCxn id="37" idx="0"/>
          </p:cNvCxnSpPr>
          <p:nvPr/>
        </p:nvCxnSpPr>
        <p:spPr>
          <a:xfrm>
            <a:off x="3275856" y="3284984"/>
            <a:ext cx="151216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74</Words>
  <Application>Microsoft Office PowerPoint</Application>
  <PresentationFormat>On-screen Show (4:3)</PresentationFormat>
  <Paragraphs>64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63</cp:revision>
  <dcterms:created xsi:type="dcterms:W3CDTF">2014-12-04T09:29:33Z</dcterms:created>
  <dcterms:modified xsi:type="dcterms:W3CDTF">2014-12-16T11:41:59Z</dcterms:modified>
</cp:coreProperties>
</file>