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04/12/2014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04/12/2014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04/12/2014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04/12/2014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04/12/2014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04/12/2014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39CF-A853-46E9-9284-C283F40F4A5C}" type="datetimeFigureOut">
              <a:rPr lang="en-GB" smtClean="0"/>
              <a:pPr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411760" y="4365104"/>
            <a:ext cx="4320480" cy="2204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0" name="Group 59"/>
          <p:cNvGrpSpPr/>
          <p:nvPr/>
        </p:nvGrpSpPr>
        <p:grpSpPr>
          <a:xfrm>
            <a:off x="683568" y="4221088"/>
            <a:ext cx="1520552" cy="2348880"/>
            <a:chOff x="179512" y="4509120"/>
            <a:chExt cx="1520552" cy="2348880"/>
          </a:xfrm>
        </p:grpSpPr>
        <p:sp>
          <p:nvSpPr>
            <p:cNvPr id="57" name="Rectangle 56"/>
            <p:cNvSpPr/>
            <p:nvPr/>
          </p:nvSpPr>
          <p:spPr>
            <a:xfrm>
              <a:off x="179512" y="4653136"/>
              <a:ext cx="1520552" cy="2204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91716" y="4509120"/>
              <a:ext cx="1296144" cy="1656184"/>
              <a:chOff x="323528" y="4509120"/>
              <a:chExt cx="1296144" cy="16561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23528" y="5085184"/>
                <a:ext cx="1296144" cy="2880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sz="1000" dirty="0" smtClean="0"/>
                  <a:t>Player</a:t>
                </a:r>
                <a:endParaRPr lang="en-GB" sz="1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3528" y="5877272"/>
                <a:ext cx="1296144" cy="2880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sz="1000" dirty="0" smtClean="0"/>
                  <a:t>Fee</a:t>
                </a:r>
                <a:endParaRPr lang="en-GB" sz="1000" dirty="0"/>
              </a:p>
            </p:txBody>
          </p:sp>
          <p:cxnSp>
            <p:nvCxnSpPr>
              <p:cNvPr id="44" name="Straight Connector 43"/>
              <p:cNvCxnSpPr>
                <a:stCxn id="7" idx="2"/>
                <a:endCxn id="13" idx="0"/>
              </p:cNvCxnSpPr>
              <p:nvPr/>
            </p:nvCxnSpPr>
            <p:spPr>
              <a:xfrm>
                <a:off x="971600" y="5373216"/>
                <a:ext cx="0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323528" y="4509120"/>
                <a:ext cx="1296144" cy="2880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sz="1000" dirty="0" err="1" smtClean="0"/>
                  <a:t>PlayerService</a:t>
                </a:r>
                <a:endParaRPr lang="en-GB" sz="1000" dirty="0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2483768" y="4221088"/>
            <a:ext cx="4176464" cy="2160240"/>
            <a:chOff x="1979712" y="4509120"/>
            <a:chExt cx="4176464" cy="2160240"/>
          </a:xfrm>
        </p:grpSpPr>
        <p:sp>
          <p:nvSpPr>
            <p:cNvPr id="8" name="Rectangle 7"/>
            <p:cNvSpPr/>
            <p:nvPr/>
          </p:nvSpPr>
          <p:spPr>
            <a:xfrm>
              <a:off x="3419872" y="5877272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Member</a:t>
              </a:r>
              <a:endParaRPr lang="en-GB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99792" y="6381328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Kit</a:t>
              </a:r>
              <a:endParaRPr lang="en-GB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79712" y="5877272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JuniorInfo</a:t>
              </a:r>
              <a:endParaRPr lang="en-GB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9792" y="5085184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Junior</a:t>
              </a:r>
              <a:endParaRPr lang="en-GB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39952" y="5085184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Guardian</a:t>
              </a:r>
              <a:endParaRPr lang="en-GB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39952" y="6381328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ContactDetail</a:t>
              </a:r>
              <a:endParaRPr lang="en-GB" sz="1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60032" y="5877272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AddressDetail</a:t>
              </a:r>
              <a:endParaRPr lang="en-GB" sz="1000" dirty="0"/>
            </a:p>
          </p:txBody>
        </p:sp>
        <p:cxnSp>
          <p:nvCxnSpPr>
            <p:cNvPr id="21" name="Straight Connector 20"/>
            <p:cNvCxnSpPr>
              <a:stCxn id="12" idx="2"/>
              <a:endCxn id="8" idx="0"/>
            </p:cNvCxnSpPr>
            <p:nvPr/>
          </p:nvCxnSpPr>
          <p:spPr>
            <a:xfrm flipH="1">
              <a:off x="4067944" y="5373216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2"/>
              <a:endCxn id="14" idx="0"/>
            </p:cNvCxnSpPr>
            <p:nvPr/>
          </p:nvCxnSpPr>
          <p:spPr>
            <a:xfrm>
              <a:off x="4788024" y="5373216"/>
              <a:ext cx="0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2"/>
              <a:endCxn id="16" idx="0"/>
            </p:cNvCxnSpPr>
            <p:nvPr/>
          </p:nvCxnSpPr>
          <p:spPr>
            <a:xfrm>
              <a:off x="4788024" y="5373216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8" idx="0"/>
            </p:cNvCxnSpPr>
            <p:nvPr/>
          </p:nvCxnSpPr>
          <p:spPr>
            <a:xfrm>
              <a:off x="3347864" y="5373216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0" idx="0"/>
            </p:cNvCxnSpPr>
            <p:nvPr/>
          </p:nvCxnSpPr>
          <p:spPr>
            <a:xfrm flipH="1">
              <a:off x="2627784" y="5373216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2"/>
              <a:endCxn id="9" idx="0"/>
            </p:cNvCxnSpPr>
            <p:nvPr/>
          </p:nvCxnSpPr>
          <p:spPr>
            <a:xfrm>
              <a:off x="3347864" y="5373216"/>
              <a:ext cx="0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3419872" y="4509120"/>
              <a:ext cx="129614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MemberService</a:t>
              </a:r>
              <a:endParaRPr lang="en-GB" sz="10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39880" y="4221088"/>
            <a:ext cx="1520552" cy="2348880"/>
            <a:chOff x="6435824" y="4509120"/>
            <a:chExt cx="1520552" cy="2348880"/>
          </a:xfrm>
        </p:grpSpPr>
        <p:sp>
          <p:nvSpPr>
            <p:cNvPr id="54" name="Rectangle 53"/>
            <p:cNvSpPr/>
            <p:nvPr/>
          </p:nvSpPr>
          <p:spPr>
            <a:xfrm>
              <a:off x="6435824" y="4653136"/>
              <a:ext cx="1520552" cy="2204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48028" y="5085184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ConfigurationItem</a:t>
              </a:r>
              <a:endParaRPr lang="en-GB" sz="10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548028" y="4509120"/>
              <a:ext cx="129614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ConfigurationService</a:t>
              </a:r>
              <a:endParaRPr lang="en-GB" sz="1000" dirty="0"/>
            </a:p>
          </p:txBody>
        </p:sp>
      </p:grpSp>
      <p:cxnSp>
        <p:nvCxnSpPr>
          <p:cNvPr id="40" name="Straight Connector 39"/>
          <p:cNvCxnSpPr>
            <a:stCxn id="11" idx="1"/>
            <a:endCxn id="7" idx="3"/>
          </p:cNvCxnSpPr>
          <p:nvPr/>
        </p:nvCxnSpPr>
        <p:spPr>
          <a:xfrm flipH="1">
            <a:off x="2091916" y="4941168"/>
            <a:ext cx="1111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411760" y="3212976"/>
            <a:ext cx="129614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RegistrationApi</a:t>
            </a:r>
            <a:endParaRPr lang="en-GB" sz="1000" dirty="0"/>
          </a:p>
        </p:txBody>
      </p:sp>
      <p:cxnSp>
        <p:nvCxnSpPr>
          <p:cNvPr id="64" name="Straight Connector 63"/>
          <p:cNvCxnSpPr>
            <a:stCxn id="62" idx="2"/>
            <a:endCxn id="51" idx="0"/>
          </p:cNvCxnSpPr>
          <p:nvPr/>
        </p:nvCxnSpPr>
        <p:spPr>
          <a:xfrm>
            <a:off x="3059832" y="3501008"/>
            <a:ext cx="151216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851920" y="3212976"/>
            <a:ext cx="129614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CaptchaApi</a:t>
            </a:r>
            <a:endParaRPr lang="en-GB" sz="1000" dirty="0"/>
          </a:p>
        </p:txBody>
      </p:sp>
      <p:sp>
        <p:nvSpPr>
          <p:cNvPr id="66" name="Rectangle 65"/>
          <p:cNvSpPr/>
          <p:nvPr/>
        </p:nvSpPr>
        <p:spPr>
          <a:xfrm>
            <a:off x="1403648" y="1628800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SiteController</a:t>
            </a:r>
            <a:endParaRPr lang="en-GB" sz="1000" dirty="0"/>
          </a:p>
        </p:txBody>
      </p:sp>
      <p:sp>
        <p:nvSpPr>
          <p:cNvPr id="34" name="Rectangle 33"/>
          <p:cNvSpPr/>
          <p:nvPr/>
        </p:nvSpPr>
        <p:spPr>
          <a:xfrm>
            <a:off x="5292080" y="3212976"/>
            <a:ext cx="129614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CaptchaApi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115616" y="188640"/>
            <a:ext cx="6984776" cy="936104"/>
            <a:chOff x="611560" y="404664"/>
            <a:chExt cx="6984776" cy="936104"/>
          </a:xfrm>
        </p:grpSpPr>
        <p:pic>
          <p:nvPicPr>
            <p:cNvPr id="1026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59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0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752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1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3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7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2040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8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6136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9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0232" y="404664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74" name="Group 73"/>
          <p:cNvGrpSpPr/>
          <p:nvPr/>
        </p:nvGrpSpPr>
        <p:grpSpPr>
          <a:xfrm>
            <a:off x="2591780" y="1556792"/>
            <a:ext cx="4032448" cy="720080"/>
            <a:chOff x="1331640" y="1556792"/>
            <a:chExt cx="4876750" cy="1152526"/>
          </a:xfrm>
        </p:grpSpPr>
        <p:pic>
          <p:nvPicPr>
            <p:cNvPr id="1028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1640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1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03562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2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3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1556792"/>
              <a:ext cx="1276350" cy="1152526"/>
            </a:xfrm>
            <a:prstGeom prst="rect">
              <a:avLst/>
            </a:prstGeom>
            <a:noFill/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636224"/>
            <a:ext cx="3528392" cy="122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 descr="http://shahaudio.in/images/air1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163724"/>
            <a:ext cx="2662264" cy="1497524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5045" y="5973911"/>
            <a:ext cx="3199403" cy="55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 descr="http://image.dhgate.com/desc_301769981_0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5736" y="4077072"/>
            <a:ext cx="1196752" cy="1196752"/>
          </a:xfrm>
          <a:prstGeom prst="rect">
            <a:avLst/>
          </a:prstGeom>
          <a:noFill/>
        </p:spPr>
      </p:pic>
      <p:pic>
        <p:nvPicPr>
          <p:cNvPr id="1039" name="Picture 15" descr="http://www.analogueseduction.net/user/PEACHBLACK.jpe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8" y="5301208"/>
            <a:ext cx="1591756" cy="1440160"/>
          </a:xfrm>
          <a:prstGeom prst="rect">
            <a:avLst/>
          </a:prstGeom>
          <a:noFill/>
        </p:spPr>
      </p:pic>
      <p:pic>
        <p:nvPicPr>
          <p:cNvPr id="1041" name="Picture 17" descr="http://www.nav.co.uk/global/media/products/resized/1318587004-4668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00192" y="3933056"/>
            <a:ext cx="2418179" cy="1512168"/>
          </a:xfrm>
          <a:prstGeom prst="rect">
            <a:avLst/>
          </a:prstGeom>
          <a:noFill/>
        </p:spPr>
      </p:pic>
      <p:pic>
        <p:nvPicPr>
          <p:cNvPr id="1043" name="Picture 19" descr="http://i00.i.aliimg.com/wsphoto/v2/1390091994_1/High-quality-Slim-Data-Sync-Charger-Cradle-Dock-Docking-Station-for-Apple-iPhone-5-5G-iPad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251520" y="4149080"/>
            <a:ext cx="1512168" cy="1512168"/>
          </a:xfrm>
          <a:prstGeom prst="rect">
            <a:avLst/>
          </a:prstGeom>
          <a:noFill/>
        </p:spPr>
      </p:pic>
      <p:cxnSp>
        <p:nvCxnSpPr>
          <p:cNvPr id="78" name="Straight Arrow Connector 77"/>
          <p:cNvCxnSpPr/>
          <p:nvPr/>
        </p:nvCxnSpPr>
        <p:spPr>
          <a:xfrm flipV="1">
            <a:off x="4572000" y="119675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72000" y="23488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572000" y="37890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37" idx="1"/>
          </p:cNvCxnSpPr>
          <p:nvPr/>
        </p:nvCxnSpPr>
        <p:spPr>
          <a:xfrm>
            <a:off x="1331640" y="4581128"/>
            <a:ext cx="864096" cy="9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03648" y="4869160"/>
            <a:ext cx="9361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131840" y="4725144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419872" y="551723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796136" y="4581128"/>
            <a:ext cx="12241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5004048" y="5733256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23528" y="5661248"/>
            <a:ext cx="138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iPod Charger</a:t>
            </a:r>
            <a:endParaRPr lang="en-GB" dirty="0"/>
          </a:p>
        </p:txBody>
      </p:sp>
      <p:sp>
        <p:nvSpPr>
          <p:cNvPr id="101" name="TextBox 100"/>
          <p:cNvSpPr txBox="1"/>
          <p:nvPr/>
        </p:nvSpPr>
        <p:spPr>
          <a:xfrm>
            <a:off x="3131840" y="6309320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Bluetooth DAC</a:t>
            </a:r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7380312" y="5579948"/>
            <a:ext cx="11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DAB Radio</a:t>
            </a:r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1907464" y="4067780"/>
            <a:ext cx="108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AUX Lead</a:t>
            </a:r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6804248" y="3491716"/>
            <a:ext cx="22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Roaming Microphone</a:t>
            </a:r>
            <a:endParaRPr lang="en-GB" dirty="0"/>
          </a:p>
        </p:txBody>
      </p:sp>
      <p:sp>
        <p:nvSpPr>
          <p:cNvPr id="105" name="TextBox 104"/>
          <p:cNvSpPr txBox="1"/>
          <p:nvPr/>
        </p:nvSpPr>
        <p:spPr>
          <a:xfrm>
            <a:off x="1763688" y="270892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Amplifier</a:t>
            </a:r>
            <a:endParaRPr lang="en-GB" dirty="0"/>
          </a:p>
        </p:txBody>
      </p:sp>
      <p:sp>
        <p:nvSpPr>
          <p:cNvPr id="106" name="TextBox 105"/>
          <p:cNvSpPr txBox="1"/>
          <p:nvPr/>
        </p:nvSpPr>
        <p:spPr>
          <a:xfrm>
            <a:off x="4644008" y="3789040"/>
            <a:ext cx="7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Mixer</a:t>
            </a:r>
            <a:endParaRPr lang="en-GB" dirty="0"/>
          </a:p>
        </p:txBody>
      </p:sp>
      <p:sp>
        <p:nvSpPr>
          <p:cNvPr id="107" name="TextBox 106"/>
          <p:cNvSpPr txBox="1"/>
          <p:nvPr/>
        </p:nvSpPr>
        <p:spPr>
          <a:xfrm>
            <a:off x="6804248" y="1700808"/>
            <a:ext cx="18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Speaker Switches</a:t>
            </a:r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107504" y="404664"/>
            <a:ext cx="10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Speakers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32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 Paske</dc:creator>
  <cp:lastModifiedBy>Brian Paske</cp:lastModifiedBy>
  <cp:revision>22</cp:revision>
  <dcterms:created xsi:type="dcterms:W3CDTF">2014-12-04T09:29:33Z</dcterms:created>
  <dcterms:modified xsi:type="dcterms:W3CDTF">2014-12-04T16:44:43Z</dcterms:modified>
</cp:coreProperties>
</file>