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10/24/2019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10/24/2019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50006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IDÉIA</a:t>
            </a:r>
            <a:endParaRPr lang="en-GB" dirty="0"/>
          </a:p>
        </p:txBody>
      </p:sp>
      <p:pic>
        <p:nvPicPr>
          <p:cNvPr id="4" name="Imagem 3" descr="DJI-Inspire-2-1-of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642918"/>
            <a:ext cx="3571900" cy="20091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43372" y="1285860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+</a:t>
            </a:r>
            <a:endParaRPr lang="en-GB" sz="5400" dirty="0"/>
          </a:p>
        </p:txBody>
      </p:sp>
      <p:pic>
        <p:nvPicPr>
          <p:cNvPr id="8" name="Imagem 7" descr="2020-tesla-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2428868"/>
            <a:ext cx="4610453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sla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3116"/>
            <a:ext cx="4652222" cy="32147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Técnologia</a:t>
            </a:r>
            <a:r>
              <a:rPr lang="pt-BR" dirty="0" smtClean="0"/>
              <a:t> da TESLA</a:t>
            </a:r>
            <a:endParaRPr lang="en-GB" dirty="0"/>
          </a:p>
        </p:txBody>
      </p:sp>
      <p:pic>
        <p:nvPicPr>
          <p:cNvPr id="5" name="Imagem 4" descr="tesla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34" y="1214422"/>
            <a:ext cx="4510566" cy="260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VAN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2143116"/>
            <a:ext cx="4948209" cy="277099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Van - 1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8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IDÉIA</vt:lpstr>
      <vt:lpstr>Técnologia da TESLA</vt:lpstr>
      <vt:lpstr>Slide 3</vt:lpstr>
      <vt:lpstr>Van - 1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IDÉIA</dc:title>
  <dc:creator>Iva9</dc:creator>
  <cp:lastModifiedBy>Iva9</cp:lastModifiedBy>
  <cp:revision>10</cp:revision>
  <dcterms:created xsi:type="dcterms:W3CDTF">2019-10-25T01:05:42Z</dcterms:created>
  <dcterms:modified xsi:type="dcterms:W3CDTF">2019-10-25T02:41:25Z</dcterms:modified>
</cp:coreProperties>
</file>