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8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29AD-40FC-7641-8B06-B64F2A38AEC4}" type="datetimeFigureOut">
              <a:rPr lang="en-US" smtClean="0"/>
              <a:t>09.10.16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C8FF-2E29-E94D-ACDD-3B0444C4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725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29AD-40FC-7641-8B06-B64F2A38AEC4}" type="datetimeFigureOut">
              <a:rPr lang="en-US" smtClean="0"/>
              <a:t>09.10.16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C8FF-2E29-E94D-ACDD-3B0444C4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136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29AD-40FC-7641-8B06-B64F2A38AEC4}" type="datetimeFigureOut">
              <a:rPr lang="en-US" smtClean="0"/>
              <a:t>09.10.16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C8FF-2E29-E94D-ACDD-3B0444C4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09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29AD-40FC-7641-8B06-B64F2A38AEC4}" type="datetimeFigureOut">
              <a:rPr lang="en-US" smtClean="0"/>
              <a:t>09.10.16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C8FF-2E29-E94D-ACDD-3B0444C4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5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29AD-40FC-7641-8B06-B64F2A38AEC4}" type="datetimeFigureOut">
              <a:rPr lang="en-US" smtClean="0"/>
              <a:t>09.10.16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C8FF-2E29-E94D-ACDD-3B0444C4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03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29AD-40FC-7641-8B06-B64F2A38AEC4}" type="datetimeFigureOut">
              <a:rPr lang="en-US" smtClean="0"/>
              <a:t>09.10.16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C8FF-2E29-E94D-ACDD-3B0444C4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5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29AD-40FC-7641-8B06-B64F2A38AEC4}" type="datetimeFigureOut">
              <a:rPr lang="en-US" smtClean="0"/>
              <a:t>09.10.16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C8FF-2E29-E94D-ACDD-3B0444C4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76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29AD-40FC-7641-8B06-B64F2A38AEC4}" type="datetimeFigureOut">
              <a:rPr lang="en-US" smtClean="0"/>
              <a:t>09.10.16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C8FF-2E29-E94D-ACDD-3B0444C4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914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29AD-40FC-7641-8B06-B64F2A38AEC4}" type="datetimeFigureOut">
              <a:rPr lang="en-US" smtClean="0"/>
              <a:t>09.10.16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C8FF-2E29-E94D-ACDD-3B0444C4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48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29AD-40FC-7641-8B06-B64F2A38AEC4}" type="datetimeFigureOut">
              <a:rPr lang="en-US" smtClean="0"/>
              <a:t>09.10.16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C8FF-2E29-E94D-ACDD-3B0444C4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800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29AD-40FC-7641-8B06-B64F2A38AEC4}" type="datetimeFigureOut">
              <a:rPr lang="en-US" smtClean="0"/>
              <a:t>09.10.16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C8FF-2E29-E94D-ACDD-3B0444C4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70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C29AD-40FC-7641-8B06-B64F2A38AEC4}" type="datetimeFigureOut">
              <a:rPr lang="en-US" smtClean="0"/>
              <a:t>09.10.16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1C8FF-2E29-E94D-ACDD-3B0444C4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422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12" y="457200"/>
            <a:ext cx="833799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11505"/>
            <a:ext cx="7772400" cy="1470025"/>
          </a:xfrm>
        </p:spPr>
        <p:txBody>
          <a:bodyPr/>
          <a:lstStyle/>
          <a:p>
            <a:r>
              <a:rPr lang="en-US" dirty="0" err="1" smtClean="0"/>
              <a:t>Bilder</a:t>
            </a:r>
            <a:r>
              <a:rPr lang="en-US" dirty="0" smtClean="0"/>
              <a:t> und Videos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408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300" y="989252"/>
            <a:ext cx="6235700" cy="5448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Verwendungsbereiche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65738"/>
          </a:xfrm>
        </p:spPr>
        <p:txBody>
          <a:bodyPr/>
          <a:lstStyle/>
          <a:p>
            <a:r>
              <a:rPr lang="en-US" dirty="0" err="1" smtClean="0"/>
              <a:t>Enzyklopedien</a:t>
            </a:r>
            <a:r>
              <a:rPr lang="en-US" dirty="0" smtClean="0"/>
              <a:t>, </a:t>
            </a:r>
            <a:r>
              <a:rPr lang="en-US" dirty="0" err="1" smtClean="0"/>
              <a:t>Spiele</a:t>
            </a:r>
            <a:r>
              <a:rPr lang="en-US" dirty="0" smtClean="0"/>
              <a:t>, Online </a:t>
            </a:r>
            <a:r>
              <a:rPr lang="en-US" dirty="0" err="1" smtClean="0"/>
              <a:t>Kataloge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Video-on-demand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Realisierung</a:t>
            </a:r>
            <a:r>
              <a:rPr lang="en-US" dirty="0" smtClean="0"/>
              <a:t> </a:t>
            </a:r>
            <a:r>
              <a:rPr lang="en-US" dirty="0" err="1" smtClean="0"/>
              <a:t>dieser</a:t>
            </a:r>
            <a:r>
              <a:rPr lang="en-US" dirty="0" smtClean="0"/>
              <a:t> </a:t>
            </a:r>
            <a:r>
              <a:rPr lang="en-US" dirty="0" err="1" smtClean="0"/>
              <a:t>Applikationen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erfordern</a:t>
            </a:r>
            <a:r>
              <a:rPr lang="en-US" dirty="0" smtClean="0"/>
              <a:t> </a:t>
            </a:r>
            <a:r>
              <a:rPr lang="en-US" dirty="0" err="1" smtClean="0"/>
              <a:t>Drehbuch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8210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625" y="2937505"/>
            <a:ext cx="5722411" cy="43032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Wichtig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1124"/>
            <a:ext cx="8229600" cy="4525963"/>
          </a:xfrm>
        </p:spPr>
        <p:txBody>
          <a:bodyPr/>
          <a:lstStyle/>
          <a:p>
            <a:r>
              <a:rPr lang="en-US" dirty="0" err="1" smtClean="0"/>
              <a:t>Bilder</a:t>
            </a:r>
            <a:r>
              <a:rPr lang="en-US" dirty="0" smtClean="0"/>
              <a:t> </a:t>
            </a:r>
            <a:r>
              <a:rPr lang="en-US" dirty="0" err="1" smtClean="0"/>
              <a:t>brauchen</a:t>
            </a:r>
            <a:r>
              <a:rPr lang="en-US" dirty="0" smtClean="0"/>
              <a:t> </a:t>
            </a:r>
            <a:r>
              <a:rPr lang="en-US" dirty="0" err="1" smtClean="0"/>
              <a:t>viel</a:t>
            </a:r>
            <a:r>
              <a:rPr lang="en-US" dirty="0" smtClean="0"/>
              <a:t> </a:t>
            </a:r>
            <a:r>
              <a:rPr lang="en-US" dirty="0" err="1" smtClean="0"/>
              <a:t>Speicher</a:t>
            </a:r>
            <a:r>
              <a:rPr lang="en-US" dirty="0" smtClean="0"/>
              <a:t>, </a:t>
            </a:r>
            <a:r>
              <a:rPr lang="en-US" dirty="0" err="1" smtClean="0"/>
              <a:t>deshalb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komprimieren</a:t>
            </a:r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Auf </a:t>
            </a:r>
            <a:r>
              <a:rPr lang="en-US" dirty="0" err="1" smtClean="0">
                <a:sym typeface="Wingdings"/>
              </a:rPr>
              <a:t>Komprimierungs</a:t>
            </a:r>
            <a:r>
              <a:rPr lang="en-US" dirty="0" smtClean="0">
                <a:sym typeface="Wingdings"/>
              </a:rPr>
              <a:t>- und </a:t>
            </a:r>
            <a:r>
              <a:rPr lang="en-US" dirty="0" err="1" smtClean="0">
                <a:sym typeface="Wingdings"/>
              </a:rPr>
              <a:t>Dekomprimierungsgeschwindigkeit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achten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790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178" y="3118785"/>
            <a:ext cx="5608822" cy="37392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Touch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r>
              <a:rPr lang="en-US" dirty="0" smtClean="0"/>
              <a:t>Interface </a:t>
            </a:r>
            <a:r>
              <a:rPr lang="en-US" dirty="0" err="1" smtClean="0"/>
              <a:t>mittels</a:t>
            </a:r>
            <a:r>
              <a:rPr lang="en-US" dirty="0" smtClean="0"/>
              <a:t> </a:t>
            </a:r>
            <a:r>
              <a:rPr lang="en-US" dirty="0" err="1" smtClean="0"/>
              <a:t>Berührung</a:t>
            </a:r>
            <a:r>
              <a:rPr lang="en-US" dirty="0" smtClean="0"/>
              <a:t> </a:t>
            </a:r>
            <a:r>
              <a:rPr lang="en-US" dirty="0" err="1" smtClean="0"/>
              <a:t>bedienen</a:t>
            </a:r>
            <a:endParaRPr lang="en-US" dirty="0" smtClean="0"/>
          </a:p>
          <a:p>
            <a:r>
              <a:rPr lang="en-US" dirty="0" err="1" smtClean="0"/>
              <a:t>Direkte</a:t>
            </a:r>
            <a:r>
              <a:rPr lang="en-US" dirty="0" smtClean="0"/>
              <a:t> &amp; </a:t>
            </a:r>
            <a:r>
              <a:rPr lang="en-US" dirty="0" err="1" smtClean="0"/>
              <a:t>einfache</a:t>
            </a:r>
            <a:r>
              <a:rPr lang="en-US" dirty="0" smtClean="0"/>
              <a:t> </a:t>
            </a:r>
            <a:r>
              <a:rPr lang="en-US" dirty="0" err="1" smtClean="0"/>
              <a:t>Interaktion</a:t>
            </a:r>
            <a:endParaRPr lang="en-US" dirty="0" smtClean="0"/>
          </a:p>
          <a:p>
            <a:r>
              <a:rPr lang="en-US" dirty="0" err="1" smtClean="0"/>
              <a:t>Kein</a:t>
            </a:r>
            <a:r>
              <a:rPr lang="en-US" dirty="0" smtClean="0"/>
              <a:t> </a:t>
            </a:r>
            <a:r>
              <a:rPr lang="en-US" dirty="0" err="1" smtClean="0"/>
              <a:t>Platz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Tastaturen</a:t>
            </a:r>
            <a:r>
              <a:rPr lang="en-US" dirty="0" smtClean="0"/>
              <a:t> </a:t>
            </a:r>
            <a:r>
              <a:rPr lang="en-US" dirty="0" err="1" smtClean="0"/>
              <a:t>benötigt</a:t>
            </a:r>
            <a:endParaRPr lang="en-US" dirty="0" smtClean="0"/>
          </a:p>
          <a:p>
            <a:r>
              <a:rPr lang="en-US" dirty="0" err="1" smtClean="0"/>
              <a:t>Keine</a:t>
            </a:r>
            <a:r>
              <a:rPr lang="en-US" dirty="0" smtClean="0"/>
              <a:t> </a:t>
            </a:r>
            <a:r>
              <a:rPr lang="en-US" dirty="0" err="1" smtClean="0"/>
              <a:t>präzise</a:t>
            </a:r>
            <a:r>
              <a:rPr lang="en-US" dirty="0" smtClean="0"/>
              <a:t> </a:t>
            </a:r>
            <a:r>
              <a:rPr lang="en-US" dirty="0" err="1" smtClean="0"/>
              <a:t>Steuerung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216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149" y="1972577"/>
            <a:ext cx="4885423" cy="48854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Welche</a:t>
            </a:r>
            <a:r>
              <a:rPr lang="en-US" dirty="0" smtClean="0"/>
              <a:t> </a:t>
            </a:r>
            <a:r>
              <a:rPr lang="en-US" dirty="0" err="1" smtClean="0"/>
              <a:t>Frabtöne</a:t>
            </a:r>
            <a:r>
              <a:rPr lang="en-US" dirty="0" smtClean="0"/>
              <a:t> </a:t>
            </a:r>
            <a:r>
              <a:rPr lang="en-US" dirty="0" err="1" smtClean="0"/>
              <a:t>sollten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kombiniert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Kreis</a:t>
            </a:r>
            <a:r>
              <a:rPr lang="en-US" dirty="0" smtClean="0"/>
              <a:t> von </a:t>
            </a:r>
            <a:r>
              <a:rPr lang="en-US" dirty="0" err="1" smtClean="0"/>
              <a:t>Litten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466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Was ist VRT?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Spracherkennung</a:t>
            </a:r>
            <a:r>
              <a:rPr lang="en-US" dirty="0" smtClean="0"/>
              <a:t> = </a:t>
            </a:r>
            <a:r>
              <a:rPr lang="en-US" dirty="0" err="1" smtClean="0"/>
              <a:t>Prozess</a:t>
            </a:r>
            <a:r>
              <a:rPr lang="en-US" dirty="0" smtClean="0"/>
              <a:t> </a:t>
            </a:r>
            <a:r>
              <a:rPr lang="en-US" dirty="0" err="1" smtClean="0"/>
              <a:t>wodurch</a:t>
            </a:r>
            <a:r>
              <a:rPr lang="en-US" dirty="0" smtClean="0"/>
              <a:t> die </a:t>
            </a:r>
            <a:r>
              <a:rPr lang="en-US" dirty="0" err="1" smtClean="0"/>
              <a:t>menschliche</a:t>
            </a:r>
            <a:r>
              <a:rPr lang="en-US" dirty="0" smtClean="0"/>
              <a:t> </a:t>
            </a:r>
            <a:r>
              <a:rPr lang="en-US" dirty="0" err="1" smtClean="0"/>
              <a:t>Sprache</a:t>
            </a:r>
            <a:r>
              <a:rPr lang="en-US" dirty="0" smtClean="0"/>
              <a:t>  </a:t>
            </a:r>
            <a:r>
              <a:rPr lang="en-US" dirty="0" err="1" smtClean="0"/>
              <a:t>erkennt</a:t>
            </a:r>
            <a:r>
              <a:rPr lang="en-US" dirty="0" smtClean="0"/>
              <a:t> und </a:t>
            </a:r>
            <a:r>
              <a:rPr lang="en-US" dirty="0" err="1" smtClean="0"/>
              <a:t>bearbeitet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(vocal </a:t>
            </a:r>
            <a:r>
              <a:rPr lang="en-US" dirty="0" err="1" smtClean="0"/>
              <a:t>recognizion</a:t>
            </a:r>
            <a:r>
              <a:rPr lang="en-US" dirty="0" smtClean="0"/>
              <a:t> technology)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696" y="3422650"/>
            <a:ext cx="3962400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598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7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73</Words>
  <Application>Microsoft Macintosh PowerPoint</Application>
  <PresentationFormat>On-screen Show (4:3)</PresentationFormat>
  <Paragraphs>21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Bilder und Videos</vt:lpstr>
      <vt:lpstr>Verwendungsbereiche</vt:lpstr>
      <vt:lpstr>Wichtig!</vt:lpstr>
      <vt:lpstr>Touch</vt:lpstr>
      <vt:lpstr>Welche Frabtöne sollten nicht kombiniert werden?</vt:lpstr>
      <vt:lpstr>Was ist VRT?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Bilder und Videos</dc:title>
  <dc:creator>Ivan Botte</dc:creator>
  <cp:lastModifiedBy>Ivan Botte</cp:lastModifiedBy>
  <cp:revision>10</cp:revision>
  <dcterms:created xsi:type="dcterms:W3CDTF">2016-10-09T19:56:39Z</dcterms:created>
  <dcterms:modified xsi:type="dcterms:W3CDTF">2016-10-10T05:54:00Z</dcterms:modified>
</cp:coreProperties>
</file>