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67" r:id="rId5"/>
    <p:sldId id="269" r:id="rId6"/>
    <p:sldId id="270" r:id="rId7"/>
    <p:sldId id="259" r:id="rId8"/>
    <p:sldId id="261" r:id="rId9"/>
    <p:sldId id="262" r:id="rId10"/>
    <p:sldId id="263" r:id="rId11"/>
    <p:sldId id="271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126" y="82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24.10.2016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24.10.2016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24.10.2016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24.10.2016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dirty="0" smtClean="0"/>
              <a:t>Wissens-check WEBSITE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2484760"/>
            <a:ext cx="6651587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smtClean="0">
                <a:solidFill>
                  <a:schemeClr val="tx1"/>
                </a:solidFill>
                <a:latin typeface="Calibri"/>
              </a:rPr>
              <a:t>Wie teste ich meine Website?</a:t>
            </a:r>
            <a:endParaRPr lang="de-DE" sz="2800" b="0" i="0" dirty="0" smtClean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smtClean="0">
                <a:solidFill>
                  <a:schemeClr val="tx1"/>
                </a:solidFill>
                <a:latin typeface="Calibri"/>
              </a:rPr>
              <a:t>Wie halte ich sie aktuell?</a:t>
            </a:r>
            <a:endParaRPr lang="de-DE" sz="2800" b="0" i="0" dirty="0" smtClean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smtClean="0">
                <a:solidFill>
                  <a:schemeClr val="tx1"/>
                </a:solidFill>
                <a:latin typeface="Calibri"/>
              </a:rPr>
              <a:t>Wie verbessere ich das Ranking?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Wie kann ich sie veröffentlichen?</a:t>
            </a:r>
            <a:endParaRPr lang="de-DE" dirty="0"/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Statistiken meiner Website?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de-DE" dirty="0" smtClean="0"/>
              <a:t>Wie </a:t>
            </a:r>
            <a:r>
              <a:rPr lang="de-DE" dirty="0"/>
              <a:t>teste ich meine Website?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 Portale (z.B</a:t>
            </a:r>
            <a:r>
              <a:rPr lang="de-DE" dirty="0"/>
              <a:t>.: </a:t>
            </a:r>
            <a:r>
              <a:rPr lang="de-DE" i="1" u="sng" dirty="0">
                <a:solidFill>
                  <a:srgbClr val="007F7F"/>
                </a:solidFill>
              </a:rPr>
              <a:t>http://www.seittest.de/</a:t>
            </a:r>
            <a:r>
              <a:rPr lang="de-DE" dirty="0"/>
              <a:t>)</a:t>
            </a:r>
            <a:endParaRPr lang="de-DE" dirty="0" smtClean="0"/>
          </a:p>
          <a:p>
            <a:r>
              <a:rPr lang="de-DE" dirty="0" smtClean="0"/>
              <a:t>Menschlicher Test (7 bis 10)</a:t>
            </a:r>
            <a:endParaRPr lang="de-DE" dirty="0"/>
          </a:p>
        </p:txBody>
      </p:sp>
      <p:pic>
        <p:nvPicPr>
          <p:cNvPr id="2050" name="Picture 2" descr="Bildergebnis für website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069729"/>
            <a:ext cx="4297537" cy="42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70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/>
              <a:t>Wie halte ich </a:t>
            </a:r>
            <a:r>
              <a:rPr lang="de-DE" dirty="0" smtClean="0"/>
              <a:t>meine Website aktuell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060105" cy="4465320"/>
          </a:xfrm>
        </p:spPr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/>
              <a:t>Kontinuierlicher Relaunch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/>
              <a:t>CMS (Content-Management-System)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de-DE" dirty="0" smtClean="0"/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de-DE" dirty="0"/>
          </a:p>
        </p:txBody>
      </p:sp>
      <p:pic>
        <p:nvPicPr>
          <p:cNvPr id="3078" name="Picture 6" descr="Bildergebnis für content managemen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2708071"/>
            <a:ext cx="3672408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72816"/>
            <a:ext cx="10234992" cy="4465320"/>
          </a:xfrm>
        </p:spPr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67</Words>
  <Application>Microsoft Office PowerPoint</Application>
  <PresentationFormat>Benutzerdefiniert</PresentationFormat>
  <Paragraphs>14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Tech_16x9</vt:lpstr>
      <vt:lpstr>Wissens-check WEBSITE</vt:lpstr>
      <vt:lpstr>Inhalt</vt:lpstr>
      <vt:lpstr>Wie teste ich meine Website?</vt:lpstr>
      <vt:lpstr>Wie halte ich meine Website aktuell?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2016-10-24T08:45:57Z</dcterms:created>
  <dcterms:modified xsi:type="dcterms:W3CDTF">2016-10-24T09:15:08Z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