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1848" y="-12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494608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–Christian Bauer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„Zitat hier eingeben.“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wlerhat.co.uk/websites/" TargetMode="External"/><Relationship Id="rId4" Type="http://schemas.openxmlformats.org/officeDocument/2006/relationships/hyperlink" Target="http://www.was-kostet-eine-website.ch/checklisten_pflichtenheft.asp" TargetMode="External"/><Relationship Id="rId5" Type="http://schemas.openxmlformats.org/officeDocument/2006/relationships/hyperlink" Target="https://en.facebookbrand.com/" TargetMode="External"/><Relationship Id="rId6" Type="http://schemas.openxmlformats.org/officeDocument/2006/relationships/hyperlink" Target="https://www.instagram-brand.com/" TargetMode="External"/><Relationship Id="rId7" Type="http://schemas.openxmlformats.org/officeDocument/2006/relationships/hyperlink" Target="http://www.ixenia.it/category/posizionamento-seo/" TargetMode="External"/><Relationship Id="rId8" Type="http://schemas.openxmlformats.org/officeDocument/2006/relationships/hyperlink" Target="https://en.wikipedia.org/wiki/HTML" TargetMode="External"/><Relationship Id="rId9" Type="http://schemas.openxmlformats.org/officeDocument/2006/relationships/hyperlink" Target="http://blog.html.it/08/09/2016/inline-css-vs-style-sheet-esterni/" TargetMode="External"/><Relationship Id="rId10" Type="http://schemas.openxmlformats.org/officeDocument/2006/relationships/hyperlink" Target="https://www.pinterest.com/pin/427842033321740675/" TargetMode="External"/><Relationship Id="rId11" Type="http://schemas.openxmlformats.org/officeDocument/2006/relationships/hyperlink" Target="http://durhamcrimestoppers.org/hot-sheets/how-it-works/faq/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shareicon.net/tag/tester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6800" y="2025491"/>
            <a:ext cx="8331200" cy="55499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1270000" y="-1266401"/>
            <a:ext cx="10464800" cy="3302001"/>
          </a:xfrm>
          <a:prstGeom prst="rect">
            <a:avLst/>
          </a:prstGeom>
        </p:spPr>
        <p:txBody>
          <a:bodyPr/>
          <a:lstStyle/>
          <a:p>
            <a:r>
              <a:t>Mein Projekt Website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ubTitle" sz="quarter" idx="1"/>
          </p:nvPr>
        </p:nvSpPr>
        <p:spPr>
          <a:xfrm>
            <a:off x="1270000" y="7801198"/>
            <a:ext cx="10464800" cy="1130301"/>
          </a:xfrm>
          <a:prstGeom prst="rect">
            <a:avLst/>
          </a:prstGeom>
        </p:spPr>
        <p:txBody>
          <a:bodyPr/>
          <a:lstStyle/>
          <a:p>
            <a:r>
              <a:t>von Ivan Botte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Veröffentlichung</a:t>
            </a:r>
          </a:p>
        </p:txBody>
      </p:sp>
      <p:pic>
        <p:nvPicPr>
          <p:cNvPr id="169" name="linux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9332" y="2370906"/>
            <a:ext cx="4926136" cy="4682049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>
            <a:spLocks noGrp="1"/>
          </p:cNvSpPr>
          <p:nvPr>
            <p:ph type="body" sz="half" idx="4294967295"/>
          </p:nvPr>
        </p:nvSpPr>
        <p:spPr>
          <a:xfrm>
            <a:off x="981989" y="4610820"/>
            <a:ext cx="6934028" cy="6286501"/>
          </a:xfrm>
          <a:prstGeom prst="rect">
            <a:avLst/>
          </a:prstGeom>
        </p:spPr>
        <p:txBody>
          <a:bodyPr/>
          <a:lstStyle/>
          <a:p>
            <a:r>
              <a:t>Abrufbar unter:</a:t>
            </a:r>
          </a:p>
          <a:p>
            <a:pPr lvl="2"/>
            <a:r>
              <a:t>linuxserver/~stbotiva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Vermarktung</a:t>
            </a:r>
          </a:p>
        </p:txBody>
      </p:sp>
      <p:pic>
        <p:nvPicPr>
          <p:cNvPr id="173" name="metata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9439" y="2796493"/>
            <a:ext cx="3962750" cy="31284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faceb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12908" y="2244876"/>
            <a:ext cx="3016237" cy="3016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nsta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33818" y="5997427"/>
            <a:ext cx="2774418" cy="2774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se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60908" y="5645369"/>
            <a:ext cx="3478534" cy="3478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Wartung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sz="half" idx="1"/>
          </p:nvPr>
        </p:nvSpPr>
        <p:spPr>
          <a:xfrm>
            <a:off x="952500" y="4718352"/>
            <a:ext cx="11099800" cy="4158948"/>
          </a:xfrm>
          <a:prstGeom prst="rect">
            <a:avLst/>
          </a:prstGeom>
        </p:spPr>
        <p:txBody>
          <a:bodyPr/>
          <a:lstStyle/>
          <a:p>
            <a:r>
              <a:t>Aktualisierung der Inhalte</a:t>
            </a:r>
          </a:p>
        </p:txBody>
      </p:sp>
      <p:pic>
        <p:nvPicPr>
          <p:cNvPr id="180" name="warte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5400" y="2665286"/>
            <a:ext cx="5334000" cy="3390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Testen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sz="half" idx="1"/>
          </p:nvPr>
        </p:nvSpPr>
        <p:spPr>
          <a:xfrm>
            <a:off x="2618647" y="5778470"/>
            <a:ext cx="11099801" cy="3850809"/>
          </a:xfrm>
          <a:prstGeom prst="rect">
            <a:avLst/>
          </a:prstGeom>
        </p:spPr>
        <p:txBody>
          <a:bodyPr/>
          <a:lstStyle/>
          <a:p>
            <a:r>
              <a:t>Durch verschiedene Testuser</a:t>
            </a:r>
          </a:p>
        </p:txBody>
      </p:sp>
      <p:pic>
        <p:nvPicPr>
          <p:cNvPr id="184" name="manno.ic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87926" y="1335083"/>
            <a:ext cx="3322794" cy="33227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manno.ic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1952228" y="1277703"/>
            <a:ext cx="3322794" cy="33227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manno.ic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516294" y="2075801"/>
            <a:ext cx="2792100" cy="279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manno.ic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1622144" y="2952893"/>
            <a:ext cx="3565101" cy="3565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manno.ic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51991" y="2133182"/>
            <a:ext cx="2792101" cy="27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manno.ic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57841" y="3010274"/>
            <a:ext cx="3565102" cy="3565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Bildquellen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2254" indent="-262254" defTabSz="344677">
              <a:spcBef>
                <a:spcPts val="2400"/>
              </a:spcBef>
              <a:defRPr sz="2241"/>
            </a:pPr>
            <a:r>
              <a:rPr u="sng" dirty="0">
                <a:hlinkClick r:id="rId2"/>
              </a:rPr>
              <a:t>https://www.shareicon.net/tag/tester</a:t>
            </a:r>
          </a:p>
          <a:p>
            <a:pPr marL="262254" indent="-262254" defTabSz="344677">
              <a:spcBef>
                <a:spcPts val="2400"/>
              </a:spcBef>
              <a:defRPr sz="2241"/>
            </a:pPr>
            <a:r>
              <a:rPr u="sng" dirty="0">
                <a:hlinkClick r:id="rId3"/>
              </a:rPr>
              <a:t>https://www.bowlerhat.co.uk/websites/</a:t>
            </a:r>
          </a:p>
          <a:p>
            <a:pPr marL="262254" indent="-262254" defTabSz="344677">
              <a:spcBef>
                <a:spcPts val="2400"/>
              </a:spcBef>
              <a:defRPr sz="2241"/>
            </a:pPr>
            <a:r>
              <a:rPr u="sng" dirty="0">
                <a:hlinkClick r:id="rId4"/>
              </a:rPr>
              <a:t>http://www.was-kostet-eine-website.ch/checklisten_pflichtenheft.asp</a:t>
            </a:r>
          </a:p>
          <a:p>
            <a:pPr marL="262254" indent="-262254" defTabSz="344677">
              <a:spcBef>
                <a:spcPts val="2400"/>
              </a:spcBef>
              <a:defRPr sz="2241"/>
            </a:pPr>
            <a:r>
              <a:rPr u="sng" dirty="0">
                <a:hlinkClick r:id="rId5"/>
              </a:rPr>
              <a:t>https://en.facebookbrand.com/</a:t>
            </a:r>
          </a:p>
          <a:p>
            <a:pPr marL="262254" indent="-262254" defTabSz="344677">
              <a:spcBef>
                <a:spcPts val="2400"/>
              </a:spcBef>
              <a:defRPr sz="2241"/>
            </a:pPr>
            <a:r>
              <a:rPr u="sng" dirty="0">
                <a:hlinkClick r:id="rId6"/>
              </a:rPr>
              <a:t>https://www.instagram-brand.com/</a:t>
            </a:r>
          </a:p>
          <a:p>
            <a:pPr marL="262254" indent="-262254" defTabSz="344677">
              <a:spcBef>
                <a:spcPts val="2400"/>
              </a:spcBef>
              <a:defRPr sz="2241"/>
            </a:pPr>
            <a:r>
              <a:rPr u="sng" dirty="0">
                <a:hlinkClick r:id="rId7"/>
              </a:rPr>
              <a:t>http://www.ixenia.it/category/posizionamento-seo/</a:t>
            </a:r>
          </a:p>
          <a:p>
            <a:pPr marL="262254" indent="-262254" defTabSz="344677">
              <a:spcBef>
                <a:spcPts val="2400"/>
              </a:spcBef>
              <a:defRPr sz="2241"/>
            </a:pPr>
            <a:r>
              <a:rPr u="sng" dirty="0">
                <a:hlinkClick r:id="rId8"/>
              </a:rPr>
              <a:t>https://en.wikipedia.org/wiki/HTML</a:t>
            </a:r>
          </a:p>
          <a:p>
            <a:pPr marL="262254" indent="-262254" defTabSz="344677">
              <a:spcBef>
                <a:spcPts val="2400"/>
              </a:spcBef>
              <a:defRPr sz="2241"/>
            </a:pPr>
            <a:r>
              <a:rPr u="sng" dirty="0">
                <a:hlinkClick r:id="rId9"/>
              </a:rPr>
              <a:t>http://blog.html.it/08/09/2016/inline-css-vs-style-sheet-esterni/</a:t>
            </a:r>
          </a:p>
          <a:p>
            <a:pPr marL="262254" indent="-262254" defTabSz="344677">
              <a:spcBef>
                <a:spcPts val="2400"/>
              </a:spcBef>
              <a:defRPr sz="2241"/>
            </a:pPr>
            <a:r>
              <a:rPr u="sng" dirty="0">
                <a:hlinkClick r:id="rId10"/>
              </a:rPr>
              <a:t>https://www.pinterest.com/pin/427842033321740675/</a:t>
            </a:r>
          </a:p>
          <a:p>
            <a:pPr marL="262254" indent="-262254" defTabSz="344677">
              <a:spcBef>
                <a:spcPts val="2400"/>
              </a:spcBef>
              <a:defRPr sz="2241"/>
            </a:pPr>
            <a:r>
              <a:rPr dirty="0">
                <a:hlinkClick r:id="rId11"/>
              </a:rPr>
              <a:t>http://durhamcrimestoppers.org/hot-sheets/how-it-works/faq</a:t>
            </a:r>
            <a:r>
              <a:rPr dirty="0" smtClean="0">
                <a:hlinkClick r:id="rId11"/>
              </a:rPr>
              <a:t>/</a:t>
            </a:r>
            <a:endParaRPr lang="de-DE" dirty="0" smtClean="0"/>
          </a:p>
          <a:p>
            <a:pPr marL="0" indent="0" defTabSz="344677">
              <a:spcBef>
                <a:spcPts val="2400"/>
              </a:spcBef>
              <a:buNone/>
              <a:defRPr sz="2241"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ctrTitle"/>
          </p:nvPr>
        </p:nvSpPr>
        <p:spPr>
          <a:xfrm>
            <a:off x="90426" y="2301810"/>
            <a:ext cx="10464801" cy="3302001"/>
          </a:xfrm>
          <a:prstGeom prst="rect">
            <a:avLst/>
          </a:prstGeom>
        </p:spPr>
        <p:txBody>
          <a:bodyPr/>
          <a:lstStyle/>
          <a:p>
            <a:r>
              <a:t>Questions</a:t>
            </a:r>
          </a:p>
        </p:txBody>
      </p:sp>
      <p:pic>
        <p:nvPicPr>
          <p:cNvPr id="195" name="asdfasd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27357" y="2197618"/>
            <a:ext cx="5588001" cy="419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Projektverlauf</a:t>
            </a:r>
          </a:p>
        </p:txBody>
      </p:sp>
      <p:sp>
        <p:nvSpPr>
          <p:cNvPr id="124" name="Shape 124"/>
          <p:cNvSpPr/>
          <p:nvPr/>
        </p:nvSpPr>
        <p:spPr>
          <a:xfrm>
            <a:off x="3172724" y="2687302"/>
            <a:ext cx="2182674" cy="12700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Analyse</a:t>
            </a:r>
          </a:p>
        </p:txBody>
      </p:sp>
      <p:sp>
        <p:nvSpPr>
          <p:cNvPr id="125" name="Shape 125"/>
          <p:cNvSpPr/>
          <p:nvPr/>
        </p:nvSpPr>
        <p:spPr>
          <a:xfrm>
            <a:off x="4470255" y="4223167"/>
            <a:ext cx="2182674" cy="12700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Entwurf</a:t>
            </a:r>
          </a:p>
        </p:txBody>
      </p:sp>
      <p:sp>
        <p:nvSpPr>
          <p:cNvPr id="126" name="Shape 126"/>
          <p:cNvSpPr/>
          <p:nvPr/>
        </p:nvSpPr>
        <p:spPr>
          <a:xfrm>
            <a:off x="6077425" y="5759032"/>
            <a:ext cx="2182673" cy="12700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Umsetzung</a:t>
            </a:r>
          </a:p>
        </p:txBody>
      </p:sp>
      <p:sp>
        <p:nvSpPr>
          <p:cNvPr id="127" name="Shape 127"/>
          <p:cNvSpPr/>
          <p:nvPr/>
        </p:nvSpPr>
        <p:spPr>
          <a:xfrm>
            <a:off x="7649402" y="7294897"/>
            <a:ext cx="2182674" cy="12700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Test</a:t>
            </a:r>
          </a:p>
        </p:txBody>
      </p:sp>
      <p:pic>
        <p:nvPicPr>
          <p:cNvPr id="128" name="Picture 127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700000">
            <a:off x="5347031" y="3383435"/>
            <a:ext cx="1183441" cy="352235"/>
          </a:xfrm>
          <a:prstGeom prst="rect">
            <a:avLst/>
          </a:prstGeom>
        </p:spPr>
      </p:pic>
      <p:pic>
        <p:nvPicPr>
          <p:cNvPr id="130" name="Picture 129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700000">
            <a:off x="6608272" y="4919300"/>
            <a:ext cx="1183440" cy="352234"/>
          </a:xfrm>
          <a:prstGeom prst="rect">
            <a:avLst/>
          </a:prstGeom>
        </p:spPr>
      </p:pic>
      <p:pic>
        <p:nvPicPr>
          <p:cNvPr id="132" name="Picture 131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700000">
            <a:off x="8164756" y="6455165"/>
            <a:ext cx="1183440" cy="352234"/>
          </a:xfrm>
          <a:prstGeom prst="rect">
            <a:avLst/>
          </a:prstGeom>
        </p:spPr>
      </p:pic>
      <p:pic>
        <p:nvPicPr>
          <p:cNvPr id="134" name="Picture 133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3500000">
            <a:off x="6474865" y="7498911"/>
            <a:ext cx="1133605" cy="352235"/>
          </a:xfrm>
          <a:prstGeom prst="rect">
            <a:avLst/>
          </a:prstGeom>
        </p:spPr>
      </p:pic>
      <p:pic>
        <p:nvPicPr>
          <p:cNvPr id="136" name="Picture 135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3500000">
            <a:off x="4979052" y="5963046"/>
            <a:ext cx="1133605" cy="352235"/>
          </a:xfrm>
          <a:prstGeom prst="rect">
            <a:avLst/>
          </a:prstGeom>
        </p:spPr>
      </p:pic>
      <p:pic>
        <p:nvPicPr>
          <p:cNvPr id="138" name="Picture 137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3500000">
            <a:off x="3374010" y="4427181"/>
            <a:ext cx="1133604" cy="35223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Analyse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952500" y="2767736"/>
            <a:ext cx="11099800" cy="6286501"/>
          </a:xfrm>
          <a:prstGeom prst="rect">
            <a:avLst/>
          </a:prstGeom>
        </p:spPr>
        <p:txBody>
          <a:bodyPr/>
          <a:lstStyle/>
          <a:p>
            <a:r>
              <a:t>Zielsetzung</a:t>
            </a:r>
          </a:p>
          <a:p>
            <a:r>
              <a:t>Zielgruppe</a:t>
            </a:r>
          </a:p>
          <a:p>
            <a:r>
              <a:t>Pflichtenheft</a:t>
            </a:r>
          </a:p>
          <a:p>
            <a:pPr lvl="2"/>
            <a:r>
              <a:t>Soll-/Kann-Anforderungen</a:t>
            </a:r>
          </a:p>
          <a:p>
            <a:pPr lvl="2"/>
            <a:r>
              <a:t>Produktfunktionen</a:t>
            </a:r>
          </a:p>
        </p:txBody>
      </p:sp>
      <p:pic>
        <p:nvPicPr>
          <p:cNvPr id="143" name="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7379" y="2407585"/>
            <a:ext cx="3903134" cy="39031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Entwurf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Designheft</a:t>
            </a:r>
          </a:p>
          <a:p>
            <a:pPr lvl="2"/>
            <a:r>
              <a:t>Festlegung von:</a:t>
            </a:r>
          </a:p>
          <a:p>
            <a:pPr lvl="4"/>
            <a:r>
              <a:t>Struktur</a:t>
            </a:r>
          </a:p>
          <a:p>
            <a:pPr lvl="4"/>
            <a:r>
              <a:t>Darstellung</a:t>
            </a:r>
          </a:p>
          <a:p>
            <a:pPr lvl="4"/>
            <a:r>
              <a:t>HW &amp; SW Anforderungen</a:t>
            </a:r>
          </a:p>
        </p:txBody>
      </p:sp>
      <p:pic>
        <p:nvPicPr>
          <p:cNvPr id="147" name="designx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2931" y="1609948"/>
            <a:ext cx="6533705" cy="65337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Struktur</a:t>
            </a:r>
          </a:p>
        </p:txBody>
      </p:sp>
      <p:pic>
        <p:nvPicPr>
          <p:cNvPr id="150" name="page3image1228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0033" y="3049732"/>
            <a:ext cx="8944734" cy="4260741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151" name="Shape 151"/>
          <p:cNvSpPr/>
          <p:nvPr/>
        </p:nvSpPr>
        <p:spPr>
          <a:xfrm>
            <a:off x="2030033" y="3381430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Entwurf</a:t>
            </a:r>
          </a:p>
        </p:txBody>
      </p:sp>
      <p:pic>
        <p:nvPicPr>
          <p:cNvPr id="154" name="seite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6315" y="3006672"/>
            <a:ext cx="6732170" cy="5467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o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0400" y="1556916"/>
            <a:ext cx="6286500" cy="6286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Umsetzung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sz="half" idx="1"/>
          </p:nvPr>
        </p:nvSpPr>
        <p:spPr>
          <a:xfrm>
            <a:off x="952500" y="4595513"/>
            <a:ext cx="11099800" cy="4420839"/>
          </a:xfrm>
          <a:prstGeom prst="rect">
            <a:avLst/>
          </a:prstGeom>
        </p:spPr>
        <p:txBody>
          <a:bodyPr/>
          <a:lstStyle/>
          <a:p>
            <a:r>
              <a:t>Konkrete Implementierung</a:t>
            </a:r>
          </a:p>
          <a:p>
            <a:r>
              <a:t>Beachten des Pflichtenheftes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Umsetzung</a:t>
            </a:r>
          </a:p>
        </p:txBody>
      </p:sp>
      <p:pic>
        <p:nvPicPr>
          <p:cNvPr id="161" name="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26" y="3011397"/>
            <a:ext cx="5278958" cy="39592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cs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31970" y="3032333"/>
            <a:ext cx="3688934" cy="3688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htm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23194" y="2971800"/>
            <a:ext cx="3810001" cy="381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Umsetzung</a:t>
            </a:r>
          </a:p>
        </p:txBody>
      </p:sp>
      <p:pic>
        <p:nvPicPr>
          <p:cNvPr id="166" name="seit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0157" y="3077517"/>
            <a:ext cx="7184486" cy="5325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Macintosh PowerPoint</Application>
  <PresentationFormat>Custom</PresentationFormat>
  <Paragraphs>47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Black</vt:lpstr>
      <vt:lpstr>Mein Projekt Website</vt:lpstr>
      <vt:lpstr>Projektverlauf</vt:lpstr>
      <vt:lpstr>Analyse</vt:lpstr>
      <vt:lpstr>Entwurf</vt:lpstr>
      <vt:lpstr>Struktur</vt:lpstr>
      <vt:lpstr>Entwurf</vt:lpstr>
      <vt:lpstr>Umsetzung</vt:lpstr>
      <vt:lpstr>Umsetzung</vt:lpstr>
      <vt:lpstr>Umsetzung</vt:lpstr>
      <vt:lpstr>Veröffentlichung</vt:lpstr>
      <vt:lpstr>Vermarktung</vt:lpstr>
      <vt:lpstr>Wartung</vt:lpstr>
      <vt:lpstr>Testen</vt:lpstr>
      <vt:lpstr>Bildquellen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Mein Projekt Website</dc:title>
  <cp:lastModifiedBy>Ivan Botte</cp:lastModifiedBy>
  <cp:revision>2</cp:revision>
  <dcterms:modified xsi:type="dcterms:W3CDTF">2016-12-12T20:14:08Z</dcterms:modified>
</cp:coreProperties>
</file>