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1.xml" ContentType="application/vnd.openxmlformats-officedocument.presentationml.notesSlide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03" r:id="rId3"/>
    <p:sldId id="304" r:id="rId4"/>
    <p:sldId id="308" r:id="rId5"/>
    <p:sldId id="309" r:id="rId6"/>
    <p:sldId id="310" r:id="rId7"/>
    <p:sldId id="311" r:id="rId8"/>
    <p:sldId id="312" r:id="rId9"/>
    <p:sldId id="258" r:id="rId10"/>
    <p:sldId id="313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05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608 193 4144 0 0,'0'0'319'0'0,"0"0"9"0"0,0 0 817 0 0,0 0 375 0 0,0 0 74 0 0,0 0-1386 0 0,0-1 0 0 0,0 1 0 0 0,0-1-1 0 0,0 1 1 0 0,0-1 0 0 0,0 1-1 0 0,0 0 1 0 0,0-1 0 0 0,0 1 0 0 0,0-1-1 0 0,0 1 1 0 0,0-1 0 0 0,0 1 0 0 0,1 0-1 0 0,-1-1 1 0 0,0 1 0 0 0,0-1-1 0 0,0 1 1 0 0,1 0 0 0 0,-1-1-208 0 0,1 0 259 0 0,1-1 1 0 0,-1 1-1 0 0,0-1 0 0 0,0 1 1 0 0,0-1-1 0 0,0 1 1 0 0,0-1-1 0 0,0 0 0 0 0,-1 0 1 0 0,1 1-1 0 0,-1-1 1 0 0,1 0-1 0 0,-1 0 0 0 0,1 0 1 0 0,-1 1-1 0 0,0-1 1 0 0,0 0-1 0 0,0 0 0 0 0,0 0 1 0 0,0-1-260 0 0,2-15 1358 0 0,-2 14-1153 0 0,-1 0 0 0 0,-1 0 0 0 0,1 0 0 0 0,0 0-1 0 0,-1 0 1 0 0,0 1 0 0 0,0-1 0 0 0,0 1 0 0 0,0-1-1 0 0,-3-1-204 0 0,-27-28 1172 0 0,29 31-1145 0 0,-1-2 42 0 0,0 1 0 0 0,-1 1 1 0 0,1-1-1 0 0,-1 0 0 0 0,0 1 0 0 0,-4-1-69 0 0,-7-4 146 0 0,6 3-39 0 0,0 0-1 0 0,1 1 0 0 0,-1 0 0 0 0,-1 1 1 0 0,1 0-1 0 0,-8 0-106 0 0,-17 0 584 0 0,-12 1-584 0 0,45 1 10 0 0,-5 1 70 0 0,-1 0 1 0 0,1 0-1 0 0,-1 1 0 0 0,1 0 0 0 0,0 0 0 0 0,-1 1 0 0 0,1 0 0 0 0,0 1 1 0 0,-5 2-81 0 0,3-1 139 0 0,-1 0 0 0 0,0-1 0 0 0,0 0 0 0 0,-5 1-139 0 0,1-3 48 0 0,10-1-49 0 0,1-1 0 0 0,0 1 1 0 0,-1 0-1 0 0,1 0 0 0 0,0 0 1 0 0,0 0-1 0 0,-1 0 0 0 0,1 1 1 0 0,-7 4-5 0 0,0 1-1 0 0,0-1 0 0 0,0 2 1 0 0,1 0-1 0 0,0 0 0 0 0,0 0 1 0 0,1 1-1 0 0,1 1 1 0 0,-5 6 5 0 0,0 1-14 0 0,2 1 1 0 0,0 1 0 0 0,2 0-1 0 0,0 0 1 0 0,-1 7 13 0 0,3-8-6 0 0,1 1 0 0 0,1 0 0 0 0,0-1 0 0 0,1 10 6 0 0,0 17-51 0 0,2 14 51 0 0,0-19 0 0 0,0-28 0 0 0,0 1 0 0 0,1-1 0 0 0,1 0 0 0 0,0 1 0 0 0,0-1 0 0 0,1 0 0 0 0,1 1 0 0 0,0-1 0 0 0,4 8 0 0 0,-7-18 0 0 0,5 10 0 0 0,0-1 0 0 0,0 1 0 0 0,1-1 0 0 0,1-1 0 0 0,0 1 0 0 0,0-1 0 0 0,6 6 0 0 0,-4-7 9 0 0,0 0-1 0 0,1-1 0 0 0,0 0 1 0 0,0 0-1 0 0,1-2 0 0 0,0 1 1 0 0,0-1-1 0 0,1-1 0 0 0,-1 0 1 0 0,1 0-1 0 0,6 0-8 0 0,2 0 39 0 0,1-2 1 0 0,0 0-1 0 0,0-1 0 0 0,0-1 0 0 0,0-1 1 0 0,0-1-1 0 0,0-1 0 0 0,0-1 0 0 0,0-1 1 0 0,-1-1-1 0 0,1 0 0 0 0,-1-1 0 0 0,0-2 1 0 0,14-7-40 0 0,-9 3 105 0 0,-2-1 1 0 0,0-2 0 0 0,0 0 0 0 0,-2-1 0 0 0,0-1 0 0 0,-1-1 0 0 0,3-4-106 0 0,-8 6 128 0 0,-1-1 0 0 0,-1 0 0 0 0,0-1 0 0 0,-1 0 0 0 0,-1-1 1 0 0,-1 0-1 0 0,-1-1 0 0 0,0 0 0 0 0,0-3-128 0 0,-5 9 76 0 0,-1 0 0 0 0,0 1 1 0 0,-1-2-1 0 0,0 1 0 0 0,-1 0 0 0 0,-1 0 0 0 0,0 0 0 0 0,-1-1 1 0 0,0 1-1 0 0,-2 0 0 0 0,1 0 0 0 0,-2 0-76 0 0,2 4 33 0 0,-1 1-1 0 0,0 0 1 0 0,0 1 0 0 0,-1-1 0 0 0,-1 0-1 0 0,1 1 1 0 0,-1 0 0 0 0,0 0-1 0 0,-1 1 1 0 0,0-1 0 0 0,0 1 0 0 0,-1 0-1 0 0,0 1 1 0 0,0 0 0 0 0,-1 0-1 0 0,1 0 1 0 0,-1 1 0 0 0,-5-2-33 0 0,1 1 16 0 0,0 0 0 0 0,-1 1 0 0 0,0 1 0 0 0,0 0 0 0 0,-1 1 0 0 0,1 0 1 0 0,0 1-1 0 0,-1 0 0 0 0,0 1 0 0 0,1 1 0 0 0,-1 0 0 0 0,-5 2-16 0 0,-15 2-3 0 0,1 1 0 0 0,0 2 0 0 0,0 2 0 0 0,1 1 0 0 0,-17 8 3 0 0,29-10-11 0 0,0 1 0 0 0,1 1-1 0 0,0 1 1 0 0,1 0 0 0 0,0 2 0 0 0,1 0 0 0 0,0 1-1 0 0,1 0 1 0 0,-4 6 11 0 0,14-13-58 0 0,0 1-1 0 0,0 0 1 0 0,0-1 0 0 0,1 2-1 0 0,0-1 1 0 0,1 1 0 0 0,-3 4 58 0 0,6-9-131 0 0,0 0 0 0 0,0 0 1 0 0,0 0-1 0 0,0-1 1 0 0,1 1-1 0 0,-1 0 0 0 0,1 0 1 0 0,0 0-1 0 0,0 0 0 0 0,1 0 1 0 0,-1 0-1 0 0,1 0 0 0 0,0 0 1 0 0,0 0-1 0 0,0-1 0 0 0,0 1 1 0 0,1 0-1 0 0,0-1 0 0 0,1 4 132 0 0,13 20-1339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3:16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450 209 8288 0 0,'0'0'381'0'0,"0"0"-6"0"0,0 0-173 0 0,0 0 170 0 0,5-11 1127 0 0,-10-65 4067 0 0,7 53-4369 0 0,-1 20-1052 0 0,-1 1 0 0 0,1-1 0 0 0,-1 1 1 0 0,0-1-1 0 0,0 0 0 0 0,0 1 0 0 0,0-1 0 0 0,0 1 0 0 0,0-1 1 0 0,-1 1-1 0 0,1-1 0 0 0,-1 1 0 0 0,1-1 0 0 0,-1 1 1 0 0,0-1-1 0 0,0 1 0 0 0,0 0 0 0 0,-1-1 0 0 0,1 1 1 0 0,-1 0-1 0 0,0-1-145 0 0,-1 0 153 0 0,0-1 1 0 0,-1 1-1 0 0,1 1 0 0 0,-1-1 1 0 0,0 0-1 0 0,0 1 1 0 0,0 0-1 0 0,0 0 0 0 0,0 0 1 0 0,0 0-1 0 0,-1 1 1 0 0,1-1-1 0 0,-1 1 0 0 0,1 0 1 0 0,-1 1-1 0 0,-4-1-153 0 0,0 1 185 0 0,-1 0 1 0 0,1 0-1 0 0,0 1 0 0 0,-1 0 0 0 0,1 1 0 0 0,0 0 0 0 0,-7 3-185 0 0,9-2 81 0 0,0 0 0 0 0,0 0 0 0 0,1 0 0 0 0,-1 1 0 0 0,1 0 0 0 0,-1 1-1 0 0,1-1 1 0 0,0 1 0 0 0,-2 3-81 0 0,-7 8 76 0 0,2 0 0 0 0,0 1 0 0 0,0 1 0 0 0,2 0 0 0 0,0 0 0 0 0,1 1 0 0 0,-4 12-76 0 0,-2 9 28 0 0,2 1 0 0 0,2 1 0 0 0,-1 9-28 0 0,7-18 0 0 0,2 0 0 0 0,2 0 0 0 0,0 1 0 0 0,3-1 0 0 0,0 0 0 0 0,2 1 0 0 0,2-1 0 0 0,-1-10 0 0 0,0 0 1 0 0,2 0-1 0 0,0 0 0 0 0,9 19 0 0 0,-9-27-2 0 0,1-1 1 0 0,0 0-1 0 0,1 0 0 0 0,1-1 0 0 0,0 0 0 0 0,0-1 0 0 0,9 8 2 0 0,-5-6-21 0 0,0-1 0 0 0,2-1 0 0 0,11 8 21 0 0,-18-14 1 0 0,1-1-1 0 0,0-1 0 0 0,0 1 1 0 0,0-1-1 0 0,1-1 1 0 0,-1 0-1 0 0,9 2 0 0 0,8 0 29 0 0,0-1 1 0 0,1-1-1 0 0,-1-2 0 0 0,1 0 0 0 0,-1-2 0 0 0,1-1 1 0 0,-1-1-1 0 0,0-1 0 0 0,13-4-29 0 0,-26 4 49 0 0,0 0-1 0 0,0-1 1 0 0,0-1 0 0 0,-1 0 0 0 0,1 0-1 0 0,-1-1 1 0 0,6-5-49 0 0,-10 6 51 0 0,0-1-1 0 0,-1 0 0 0 0,1 0 0 0 0,-2 0 1 0 0,1-1-1 0 0,-1 0 0 0 0,0 0 0 0 0,0 0 1 0 0,-1-1-1 0 0,3-6-50 0 0,5-14 296 0 0,-1-2 1 0 0,3-15-297 0 0,-10 29 124 0 0,-1 0 0 0 0,-1 0 0 0 0,0-1 0 0 0,-2 1 0 0 0,1-8-124 0 0,-2 3 152 0 0,0 1 3 0 0,0 0-1 0 0,-1 0 0 0 0,-1 0 0 0 0,-1 1 0 0 0,0-1 0 0 0,-4-7-154 0 0,1 9 93 0 0,-12-39 506 0 0,-15-29-599 0 0,25 68 53 0 0,-2 1 0 0 0,0-1 0 0 0,-1 1 0 0 0,-1 1 0 0 0,0 0 0 0 0,-7-5-53 0 0,3 3 50 0 0,-2 1 0 0 0,0 1 1 0 0,-1 1-1 0 0,-1 1 0 0 0,0 1 0 0 0,-1 0 1 0 0,-12-5-51 0 0,21 13 24 0 0,-1 1 0 0 0,1 0 0 0 0,-1 0 0 0 0,0 1 0 0 0,-1 1 0 0 0,1 0 0 0 0,0 1 0 0 0,-1 0 1 0 0,0 1-1 0 0,1 1 0 0 0,-1 0 0 0 0,0 1 0 0 0,1 0 0 0 0,-6 2-24 0 0,9 0 14 0 0,1-1 1 0 0,0 1-1 0 0,0 1 0 0 0,0 0 0 0 0,1 0 1 0 0,-1 1-1 0 0,-1 1-14 0 0,-13 10 28 0 0,-17 14-28 0 0,24-16 1 0 0,-1 1 0 0 0,2 1 0 0 0,0 0 0 0 0,1 1 0 0 0,1 0 0 0 0,0 1 0 0 0,1 1 0 0 0,0 2-1 0 0,5-7-20 0 0,0 0 0 0 0,1 1 0 0 0,0 0-1 0 0,1 0 1 0 0,1 0 0 0 0,1 1 0 0 0,0 0-1 0 0,1-1 1 0 0,0 1 0 0 0,1 0-1 0 0,1 5 21 0 0,2-9-363 0 0,-1 1 0 0 0,1-1-1 0 0,1 0 1 0 0,0 0-1 0 0,1-1 1 0 0,0 1 0 0 0,1-1-1 0 0,1 0 1 0 0,-1 0 0 0 0,1 0-1 0 0,6 5 364 0 0,21 34-9788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12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12 524 13328 0 0,'0'0'612'0'0,"0"0"-15"0"0,1-17 1132 0 0,7 2-4 0 0,-6 12-1459 0 0,-1 1-1 0 0,1-1 0 0 0,0 0 1 0 0,0 1-1 0 0,-1-1 0 0 0,2 1 1 0 0,0-2-266 0 0,6-4 376 0 0,0 1-1 0 0,0 0 1 0 0,1 1 0 0 0,0 0 0 0 0,0 1 0 0 0,0 0 0 0 0,1 0 0 0 0,0 1-1 0 0,-1 0 1 0 0,9-1-376 0 0,-16 5 54 0 0,31-6 529 0 0,-32 6-559 0 0,1 0 1 0 0,-1 0-1 0 0,0 1 0 0 0,0-1 0 0 0,1 0 1 0 0,-1 1-1 0 0,0 0 0 0 0,0-1 0 0 0,0 1 0 0 0,0 0 1 0 0,0 0-1 0 0,0 0 0 0 0,0 1 0 0 0,0-1-24 0 0,10 8 121 0 0,-10-5-125 0 0,-2-1 7 0 0,2 0-1 0 0,-1-1-1 0 0,0 0 0 0 0,0 0 1 0 0,0 1-1 0 0,0-1 0 0 0,-1 1 1 0 0,1-1-1 0 0,-1 1 0 0 0,1-1 1 0 0,-1 1-1 0 0,0-1 0 0 0,0 1 1 0 0,0-1-1 0 0,0 1 0 0 0,-1-1 1 0 0,1 1-1 0 0,-1-1 0 0 0,1 1 1 0 0,-1-1-1 0 0,0 1 1 0 0,0-1-1 0 0,0 0 0 0 0,0 1 1 0 0,0-1-1 0 0,-1 0-1 0 0,-5 10 19 0 0,-1-2 0 0 0,0 1 0 0 0,0-1 0 0 0,-6 5-19 0 0,-1 2 30 0 0,6-8 22 0 0,-1 1-1 0 0,0-2 1 0 0,0 1 0 0 0,-8 4-52 0 0,7-6 31 0 0,1 0 1 0 0,0 1-1 0 0,1 1 1 0 0,0 0-1 0 0,-2 2-31 0 0,-9 11 76 0 0,16-19-83 0 0,0 1-1 0 0,1-1 0 0 0,0 1 1 0 0,-1 0-1 0 0,1 0 0 0 0,1 0 0 0 0,-1 0 1 0 0,1 0-1 0 0,-2 5 8 0 0,1-1-7 0 0,2-7 10 0 0,1 0-1 0 0,-1 0 0 0 0,1 1 0 0 0,-1-1 0 0 0,1 0 0 0 0,-1 1 0 0 0,1-1 1 0 0,0 0-1 0 0,0 1 0 0 0,0-1 0 0 0,0 0 0 0 0,0 1 0 0 0,0-1 0 0 0,0 1 1 0 0,0-1-1 0 0,1 0 0 0 0,-1 1 0 0 0,0-1 0 0 0,1 0 0 0 0,-1 0 0 0 0,1 1 1 0 0,0-1-1 0 0,-1 0 0 0 0,1 0 0 0 0,0 0 0 0 0,0 2-2 0 0,1-2 11 0 0,0 1-1 0 0,-1 0 0 0 0,1-1 1 0 0,0 1-1 0 0,0-1 0 0 0,0 1 1 0 0,0-1-1 0 0,1 0 1 0 0,-1 0-1 0 0,0 0 0 0 0,0 0 1 0 0,1 0-1 0 0,-1 0 0 0 0,1-1 1 0 0,-1 1-1 0 0,0-1 1 0 0,1 0-1 0 0,-1 0 0 0 0,1 0 1 0 0,1 0-11 0 0,10 0 176 0 0,1 0 1 0 0,14-3-177 0 0,-22 2 41 0 0,26-2 95 0 0,-20 2-109 0 0,-1 0 0 0 0,0-1-1 0 0,0 0 1 0 0,0-1 0 0 0,2-1-27 0 0,41-10-543 0 0,-40 11 189 0 0,-1-1 0 0 0,0 0 0 0 0,0-1 0 0 0,0 0 0 0 0,10-6 354 0 0,-13 7-2054 0 0,-8 4-2645 0 0,-3 0 2638 0 0</inkml:trace>
  <inkml:trace contextRef="#ctx0" brushRef="#br0" timeOffset="395.358">449 658 16439 0 0,'0'0'374'0'0,"0"0"54"0"0,0 0 21 0 0,0 0-49 0 0,0 0-167 0 0,0 0 259 0 0,0 0 144 0 0,0 0 32 0 0,0 0-26 0 0,0 0-129 0 0,0 2-53 0 0,3 15 313 0 0,-3-14-711 0 0,1 1 1 0 0,0-1-1 0 0,-1 1 1 0 0,0-1 0 0 0,0 1-1 0 0,0-1 1 0 0,0 1-1 0 0,-1-1-62 0 0,-6 41 806 0 0,-6 24-238 0 0,10-58-561 0 0,1 0 0 0 0,0 0 0 0 0,1 0 0 0 0,0 0 0 0 0,0 0 0 0 0,1 1 0 0 0,1 3-7 0 0,-1-14-75 0 0,1 1 1 0 0,-1-1-1 0 0,0 1 1 0 0,1-1-1 0 0,-1 0 0 0 0,1 0 1 0 0,-1 1-1 0 0,1-1 1 0 0,-1 0-1 0 0,1 0 0 0 0,-1 0 1 0 0,1 1-1 0 0,-1-1 1 0 0,1 0-1 0 0,0 0 0 0 0,-1 0 1 0 0,1 0-1 0 0,-1 0 1 0 0,1 0-1 0 0,-1 0 0 0 0,1 0 1 0 0,-1 0-1 0 0,1 0 1 0 0,0-1-1 0 0,-1 1 0 0 0,1 0 75 0 0,15-4-1992 0 0,-10 2 1213 0 0,0-2 1 0 0,0 1-1 0 0,0 0 0 0 0,-1-1 1 0 0,3-2 778 0 0,8-13-1997 0 0</inkml:trace>
  <inkml:trace contextRef="#ctx0" brushRef="#br0" timeOffset="741.835">784 293 15664 0 0,'11'0'268'0'0,"-9"0"-153"0"0,0-1 0 0 0,0 1 0 0 0,1 0-1 0 0,-1 0 1 0 0,0 1 0 0 0,0-1 0 0 0,1 0 0 0 0,-1 1 0 0 0,0 0 0 0 0,2 0-115 0 0,-3-1 40 0 0,0 1 1 0 0,-1 0 0 0 0,1-1-1 0 0,-1 1 1 0 0,1 0 0 0 0,-1-1-1 0 0,1 1 1 0 0,-1 0 0 0 0,1-1-1 0 0,-1 1 1 0 0,1 0 0 0 0,-1 0-1 0 0,0 0 1 0 0,1-1 0 0 0,-1 1-1 0 0,0 0 1 0 0,0 1-41 0 0,0-2 43 0 0,2 2 448 0 0,-5 6 544 0 0,4 0-809 0 0,-1-6-107 0 0,0 1 1 0 0,0-1-1 0 0,0 0 0 0 0,0 1 1 0 0,0-1-1 0 0,-1 0 1 0 0,1 0-1 0 0,-1 1 0 0 0,1-1 1 0 0,-1 0-1 0 0,0 0 0 0 0,0 1 1 0 0,0-1-1 0 0,0 0 0 0 0,0 0 1 0 0,0 0-1 0 0,-1 0 0 0 0,0 1-119 0 0,-6 5 179 0 0,4-3-63 0 0,0-1-1 0 0,0 1 1 0 0,0 0 0 0 0,1 0-1 0 0,0 1 1 0 0,0-1-1 0 0,-2 5-115 0 0,1-3 109 0 0,1 0 0 0 0,-1 0 0 0 0,-1-1 0 0 0,1 0 0 0 0,-3 3-109 0 0,1-2 142 0 0,0 1 0 0 0,1-1 0 0 0,0 1-1 0 0,-1 4-141 0 0,-2 5 171 0 0,2 1 0 0 0,0 0-1 0 0,-3 13-170 0 0,9-28 10 0 0,-1 1 0 0 0,1-1-1 0 0,0 0 1 0 0,0 0 0 0 0,1 0-1 0 0,-1 0 1 0 0,1 1 0 0 0,-1-1-1 0 0,2 2-9 0 0,2 19 52 0 0,-4-23-42 0 0,0 1 1 0 0,0-1-1 0 0,1 1 1 0 0,-1-1-1 0 0,0 0 1 0 0,1 1-1 0 0,-1-1 1 0 0,1 0-1 0 0,0 0 1 0 0,-1 1-1 0 0,1-1 1 0 0,0 0-1 0 0,0 0 1 0 0,0 0-1 0 0,0 0 1 0 0,0 0-1 0 0,0 0 1 0 0,0 0-1 0 0,0 0 1 0 0,0 0-1 0 0,0 0 1 0 0,1-1-1 0 0,-1 1 1 0 0,1 0-11 0 0,3 1 44 0 0,0 0 0 0 0,0 0 0 0 0,0 0 1 0 0,1-1-1 0 0,-1 0 0 0 0,2 1-44 0 0,2-1 30 0 0,0 0 0 0 0,-1 0 1 0 0,1-1-1 0 0,0-1 0 0 0,0 1 0 0 0,0-1 0 0 0,2-1-30 0 0,20-3 34 0 0,-21 4-24 0 0,-1 0 0 0 0,1-1 0 0 0,-1 0-1 0 0,0-1 1 0 0,0 0 0 0 0,4-2-10 0 0,7-1-466 0 0,-19 6 380 0 0,1 0 1 0 0,0-1-1 0 0,-1 1 0 0 0,1 0 0 0 0,0-1 1 0 0,-1 0-1 0 0,1 1 0 0 0,0-1 0 0 0,-1 0 0 0 0,1 0 1 0 0,-1 1-1 0 0,1-1 0 0 0,-1 0 0 0 0,0-1 0 0 0,1 1 1 0 0,-1 0-1 0 0,0 0 0 0 0,0 0 0 0 0,0-1 1 0 0,1 1-1 0 0,-2-1 0 0 0,1 1 0 0 0,0-1 0 0 0,0 1 1 0 0,0-1 85 0 0,2-7-1035 0 0,-3 7 751 0 0,1 1 1 0 0,-1-1 0 0 0,1 1-1 0 0,-1-1 1 0 0,1 1 0 0 0,-1-1-1 0 0,0 0 1 0 0,0 1 0 0 0,0-1-1 0 0,0 1 1 0 0,0-1 0 0 0,0 0-1 0 0,-1 1 1 0 0,1-1 0 0 0,0 1-1 0 0,-1-1 1 0 0,1 0 0 0 0,-1 1-1 0 0,1-1 1 0 0,-1 1 0 0 0,0-1 283 0 0,-5-12-2586 0 0,-1-5-2488 0 0</inkml:trace>
  <inkml:trace contextRef="#ctx0" brushRef="#br0" timeOffset="1149.136">944 516 3224 0 0,'-10'0'573'0'0,"7"0"1199"0"0,3 0 527 0 0,0 0 107 0 0,0 0-232 0 0,2 1-1074 0 0,13 9 533 0 0,-14-9-1491 0 0,1-1 1 0 0,-1 1 0 0 0,0 0-1 0 0,1 0 1 0 0,-1-1-1 0 0,0 1 1 0 0,1 0 0 0 0,-1 0-1 0 0,0 0 1 0 0,0 1-1 0 0,0-1 1 0 0,0 0 0 0 0,0 0-1 0 0,0 1 1 0 0,0-1-1 0 0,0 0 1 0 0,-1 1 0 0 0,1-1-1 0 0,0 1 1 0 0,-1-1-1 0 0,1 1-142 0 0,0 2 294 0 0,0-1-1 0 0,0 0 1 0 0,1 0-1 0 0,-1 0 1 0 0,1 0-1 0 0,1 1-293 0 0,-2-1 138 0 0,1 0 0 0 0,0-1 0 0 0,-1 1 0 0 0,1 0 0 0 0,-1 0 0 0 0,0 0 0 0 0,0 0 0 0 0,0 0 0 0 0,-1 0 0 0 0,1 1 0 0 0,0 1-138 0 0,-1-2 12 0 0,1 0-1 0 0,-1 0 1 0 0,1 0 0 0 0,0 0-1 0 0,0-1 1 0 0,1 1 0 0 0,-1 0-1 0 0,0-1 1 0 0,1 1 0 0 0,0-1-1 0 0,1 2-11 0 0,0 0 130 0 0,-1-1-1 0 0,0 1 1 0 0,0 0-1 0 0,0 0 1 0 0,0 0-1 0 0,1 3-129 0 0,-2-5 65 0 0,-1 1 1 0 0,1-1-1 0 0,0 0 0 0 0,1 0 0 0 0,-1 0 0 0 0,0 0 0 0 0,1 0 0 0 0,0 0-65 0 0,3 6 215 0 0,-4-7-15 0 0,1-1-33 0 0,6 3-374 0 0,1-3-2779 0 0,2-3 1156 0 0</inkml:trace>
  <inkml:trace contextRef="#ctx0" brushRef="#br0" timeOffset="1535.831">1130 0 18863 0 0,'15'8'2366'0'0,"-7"-5"-2115"0"0,0 1 0 0 0,-1 0 1 0 0,1 0-1 0 0,-1 1 0 0 0,0 0 1 0 0,2 2-252 0 0,34 31 1323 0 0,-31-29-1008 0 0,-1 0 0 0 0,0 2 0 0 0,0-1 0 0 0,-1 1 0 0 0,5 7-315 0 0,49 82 844 0 0,-56-86-721 0 0,-1 0-1 0 0,0 1 1 0 0,-1 0 0 0 0,0 0-1 0 0,1 8-122 0 0,11 32 283 0 0,-2-21-181 0 0,-10-23-86 0 0,-1 0 1 0 0,-1 0-1 0 0,1 1 0 0 0,-2 0 1 0 0,1-1-1 0 0,-2 1 0 0 0,1 1-16 0 0,-2 24 0 0 0,-2-25 0 0 0,2-1 0 0 0,-1 0 0 0 0,3 9 0 0 0,1-3 3 0 0,-2-4 8 0 0,1-1 0 0 0,-1 1 0 0 0,-1 0-11 0 0,-1-7 5 0 0,0-1 0 0 0,-1 0-1 0 0,1 1 1 0 0,-1-1 0 0 0,0 0 0 0 0,0 1 0 0 0,-1-1 0 0 0,-1 4-5 0 0,-2 1 20 0 0,0 0 1 0 0,0 0 0 0 0,-1-1-1 0 0,0 0 1 0 0,-4 4-21 0 0,3-4 37 0 0,0 1 1 0 0,0 0 0 0 0,1 1-1 0 0,-1 4-37 0 0,-1 4 58 0 0,6-12-28 0 0,0-1-1 0 0,-1 1 0 0 0,0-1 0 0 0,-1 0 0 0 0,-1 2-29 0 0,-52 68 228 0 0,46-54-372 0 0,10-20-89 0 0,0 0 0 0 0,1 0 0 0 0,-1 0 0 0 0,0-1 0 0 0,0 1 0 0 0,0 0 0 0 0,0-1 0 0 0,0 1 0 0 0,0-1 0 0 0,-1 1 0 0 0,1-1 0 0 0,-2 2 233 0 0,3-3-185 0 0,1 0 0 0 0,-1 0-1 0 0,0 0 1 0 0,0 0 0 0 0,0 0 0 0 0,0 0-1 0 0,0 0 1 0 0,0 0 0 0 0,0 0 0 0 0,0 0-1 0 0,0 0 1 0 0,0 0 0 0 0,0 0 0 0 0,0 0-1 0 0,0 0 1 0 0,0 0 0 0 0,0 0 0 0 0,0 0-1 0 0,0 0 1 0 0,0 0 0 0 0,0 0 0 0 0,0 0-1 0 0,0 0 1 0 0,0 0 0 0 0,0 0 0 0 0,0 0-1 0 0,0 0 1 0 0,0 0 0 0 0,0 0 0 0 0,0 0-1 0 0,0 1 1 0 0,0-1 0 0 0,0 0 0 0 0,0 0 185 0 0,11 0-8233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19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36 420 14944 0 0,'-7'-10'498'0'0,"4"6"-273"0"0,-1-1 0 0 0,1 1 0 0 0,-1 0 0 0 0,1 0 0 0 0,-3-1-225 0 0,1-6 272 0 0,4 9 6096 0 0,4 2-6311 0 0,0 0 0 0 0,0 1 0 0 0,-1-1 0 0 0,1 1 0 0 0,0 0 0 0 0,-1 0 0 0 0,1 0 0 0 0,-1 0 0 0 0,1 0 0 0 0,-1 0 0 0 0,3 2-57 0 0,28 23 384 0 0,-25-19-262 0 0,0-1-1 0 0,0 1 1 0 0,6 2-122 0 0,6-1 165 0 0,-16-6-133 0 0,1 0 0 0 0,-1 0 0 0 0,1 0 0 0 0,-1 1 1 0 0,0-1-1 0 0,3 3-32 0 0,9 11 61 0 0,-1 0 1 0 0,0 1-1 0 0,2 5-61 0 0,22 25 130 0 0,-35-43-117 0 0,-2 0 1 0 0,1 0-1 0 0,0 0 0 0 0,-1 0 0 0 0,1 0 1 0 0,-1 1-1 0 0,0 1-13 0 0,-1-3 8 0 0,1 1 1 0 0,0-1-1 0 0,-1 0 0 0 0,1 0 1 0 0,0 0-1 0 0,0 0 0 0 0,1 0 1 0 0,-1 0-1 0 0,0 0 0 0 0,3 1-8 0 0,0 2 3 0 0,-4-5-5 0 0,0 0 1 0 0,0 0 0 0 0,1 0-1 0 0,-1 0 1 0 0,0 0-1 0 0,0 0 1 0 0,1 0-1 0 0,-1 0 1 0 0,1 0 0 0 0,-1 0-1 0 0,1-1 1 0 0,-1 1-1 0 0,2 0 2 0 0,-3-2-27 0 0,1 1-1 0 0,0 0 0 0 0,0 0 1 0 0,0 0-1 0 0,0-1 0 0 0,0 1 1 0 0,0-1-1 0 0,0 1 0 0 0,0 0 1 0 0,-1-1-1 0 0,1 0 1 0 0,0 1-1 0 0,0-1 0 0 0,-1 1 1 0 0,1-1-1 0 0,0 0 0 0 0,-1 1 1 0 0,1-1-1 0 0,0 0 0 0 0,-1 0 1 0 0,1 0 27 0 0,0 0-61 0 0,0-1-208 0 0,0 1 1 0 0,0 0-1 0 0,0-1 1 0 0,0 1-1 0 0,-1-1 1 0 0,1 1-1 0 0,0-1 1 0 0,-1 1-1 0 0,1-1 1 0 0,-1 0-1 0 0,1 1 1 0 0,-1-1-1 0 0,0 0 1 0 0,0 1 0 0 0,0-1-1 0 0,0 0 1 0 0,0 1-1 0 0,0-1 1 0 0,0 0 268 0 0,-1-5-1582 0 0,1-7-5237 0 0</inkml:trace>
  <inkml:trace contextRef="#ctx0" brushRef="#br0" timeOffset="345.653">209 379 10136 0 0,'0'0'777'0'0,"-13"3"1546"0"0,10-2-1902 0 0,1 1 1 0 0,0-1 0 0 0,0 1-1 0 0,0 0 1 0 0,0 0 0 0 0,0 0-1 0 0,0 0 1 0 0,0 0 0 0 0,0 0 0 0 0,1 0-1 0 0,-1 1 1 0 0,1-1 0 0 0,-1 2-422 0 0,-14 39 1863 0 0,3-7-998 0 0,5-18-585 0 0,2 1-1 0 0,0 0 1 0 0,-1 8-280 0 0,2-4 168 0 0,-2 1 0 0 0,-2 0-168 0 0,8-19-4 0 0,-1 1 1 0 0,1-1 0 0 0,1 1 0 0 0,-1-1 0 0 0,1 1-1 0 0,0-1 1 0 0,0 6 3 0 0,0 0-208 0 0,0-10 25 0 0,0-1-138 0 0,0 0-578 0 0,0 0-254 0 0,0 0-1111 0 0,0 0-4250 0 0</inkml:trace>
  <inkml:trace contextRef="#ctx0" brushRef="#br0" timeOffset="735.538">397 497 14600 0 0,'0'0'330'0'0,"0"0"45"0"0,0 0 20 0 0,0 0-38 0 0,0 0-126 0 0,0 0 315 0 0,0 0 166 0 0,0 0 31 0 0,0 0 11 0 0,1 1 20 0 0,1 1-599 0 0,0-1 1 0 0,0 1-1 0 0,0-1 1 0 0,1 0 0 0 0,-1 0-1 0 0,0 0 1 0 0,0 0-1 0 0,1-1 1 0 0,-1 1-1 0 0,1-1 1 0 0,-1 1-1 0 0,1-1 1 0 0,0 0-176 0 0,5 1 197 0 0,-1-1 0 0 0,0 0 0 0 0,0-1 0 0 0,3 0-197 0 0,26-6-337 0 0,-1-1-1 0 0,-1-2 0 0 0,7-4 338 0 0,-39 14-508 0 0,-1-1-1 0 0,1 1 1 0 0,-1-1-1 0 0,0 0 1 0 0,0 1-1 0 0,0-1 1 0 0,1 0-1 0 0,-1 0 1 0 0,0 0-1 0 0,0 0 1 0 0,0 0-1 0 0,0 0 1 0 0,0 0 508 0 0,4-7-6584 0 0</inkml:trace>
  <inkml:trace contextRef="#ctx0" brushRef="#br0" timeOffset="1116.963">768 319 9672 0 0,'0'0'440'0'0,"0"0"-6"0"0,1-1-278 0 0,2-3 142 0 0,-1 1 416 0 0,-1 1-1 0 0,1-1 1 0 0,0 1 0 0 0,0 0 0 0 0,0 0 0 0 0,0-1 0 0 0,0 1 0 0 0,1 0-1 0 0,-1 1 1 0 0,1-1 0 0 0,-1 0 0 0 0,2 0-714 0 0,-2 2 206 0 0,-1-1-1 0 0,0 0 1 0 0,1 1-1 0 0,-1-1 1 0 0,0 0 0 0 0,0 0-1 0 0,0 0 1 0 0,0 0-1 0 0,1 0 1 0 0,-1 0 0 0 0,0 0-1 0 0,0 0-205 0 0,7-7 684 0 0,-2 5-540 0 0,0 0 1 0 0,-1 1-1 0 0,1 0 1 0 0,0 0-1 0 0,0 0 1 0 0,1 1-1 0 0,-1 0 1 0 0,0 0 0 0 0,0 0-1 0 0,1 1 1 0 0,-1 0-1 0 0,6 1-144 0 0,-1-1 90 0 0,-10 0-85 0 0,0 0 0 0 0,0 0 0 0 0,-1 0 0 0 0,1 0 0 0 0,0 0 0 0 0,0 0 0 0 0,-1 0 0 0 0,1 0 0 0 0,0 0 0 0 0,0 1 0 0 0,0-1 0 0 0,-1 0 0 0 0,1 0 0 0 0,0 1 0 0 0,-1-1 0 0 0,1 1 0 0 0,0-1-1 0 0,-1 0 1 0 0,1 1 0 0 0,0-1 0 0 0,-1 1 0 0 0,1-1 0 0 0,0 1-5 0 0,-1 0 1 0 0,0-1-1 0 0,1 0 1 0 0,-1 1-1 0 0,0-1 1 0 0,0 0-1 0 0,0 1 1 0 0,1-1 0 0 0,-1 0-1 0 0,0 1 1 0 0,0-1-1 0 0,0 0 1 0 0,0 1-1 0 0,1-1 1 0 0,-1 1-1 0 0,0-1 1 0 0,0 0-1 0 0,0 1 1 0 0,0-1-1 0 0,0 1 1 0 0,0-1 0 0 0,0 1-1 0 0,0-1 1 0 0,0 0-1 0 0,-1 1 1 0 0,1-1-1 0 0,0 1 1 0 0,0-1-1 0 0,0 0 1 0 0,0 1-1 0 0,-1-1 1 0 0,1 0-1 0 0,0 1 1 0 0,0-1-1 0 0,-1 2-2 0 0,0 3 16 0 0,0-1 0 0 0,0 1 0 0 0,-1 0 0 0 0,1-1 0 0 0,-1 0 0 0 0,0 1 0 0 0,0-1 0 0 0,-1 0 0 0 0,1 0 0 0 0,-1 0 0 0 0,0 0 0 0 0,0 1-14 0 0,-20 21 18 0 0,16-18-19 0 0,0 0 1 0 0,-1 0-1 0 0,-4 4 1 0 0,0-2 0 0 0,0 1 0 0 0,1 1 0 0 0,-8 11 0 0 0,-2 1 18 0 0,12-12 74 0 0,0 0 0 0 0,0 0 0 0 0,-2 6-92 0 0,10-15 1 0 0,0-1-1 0 0,0 1 1 0 0,0-1 0 0 0,0 1 0 0 0,1-1 0 0 0,-1 1 0 0 0,1-1 0 0 0,0 1 0 0 0,0 0 0 0 0,0-1 0 0 0,0 1 0 0 0,0 0 0 0 0,0-1 0 0 0,1 1-1 0 0,-1-1 0 0 0,0-1 0 0 0,0 0 0 0 0,1 1-1 0 0,-1-1 1 0 0,0 0 0 0 0,1 1 0 0 0,-1-1 0 0 0,1 0 0 0 0,0 0 0 0 0,-1 0 0 0 0,1 0 0 0 0,0 0 0 0 0,0 1-1 0 0,-1-1 1 0 0,1 0 0 0 0,0-1 0 0 0,0 1 0 0 0,0 0 0 0 0,0 0 0 0 0,0 0 0 0 0,1-1 0 0 0,-1 1 0 0 0,0 0-1 0 0,0-1 1 0 0,0 1 0 0 0,2 0 0 0 0,-1-1 1 0 0,3 1 28 0 0,0 0 0 0 0,1 0 0 0 0,-1-1 0 0 0,0 1-1 0 0,1-1 1 0 0,-1 0 0 0 0,0-1 0 0 0,2 0-29 0 0,15-2 124 0 0,-1 0-52 0 0,-1-1 1 0 0,0-1 0 0 0,6-2-73 0 0,43-12 66 0 0,4-5-524 0 0,-47 18-372 0 0,-16 5-3572 0 0,-10 1 2724 0 0</inkml:trace>
  <inkml:trace contextRef="#ctx0" brushRef="#br0" timeOffset="1484.513">214 990 9672 0 0,'0'0'748'0'0,"-8"-2"-319"0"0,7 2-192 0 0,1 0 1 0 0,-1 0-1 0 0,0 0 0 0 0,1 0 0 0 0,-1 0 1 0 0,1 0-1 0 0,-1-1 0 0 0,1 1 0 0 0,-1 0 1 0 0,1 0-1 0 0,-1 0 0 0 0,1-1 0 0 0,-1 1 1 0 0,1 0-1 0 0,-1 0 0 0 0,1-1 0 0 0,0 1 1 0 0,-1 0-1 0 0,1-1 0 0 0,-1 1 0 0 0,1-1 1 0 0,0 1-1 0 0,-1-1-237 0 0,1 1 223 0 0,1-1 0 0 0,-1 1-1 0 0,0 0 1 0 0,0-1 0 0 0,0 1 0 0 0,1 0 0 0 0,-1-1 0 0 0,0 1-1 0 0,1-1 1 0 0,-1 1 0 0 0,0 0 0 0 0,1 0 0 0 0,-1-1 0 0 0,0 1-1 0 0,1 0 1 0 0,-1 0 0 0 0,1-1 0 0 0,-1 1 0 0 0,1 0 0 0 0,-1 0-1 0 0,0 0-222 0 0,32-11 3157 0 0,-29 10-3632 0 0,91-26 2831 0 0,29 0-2356 0 0,-86 22 119 0 0,1 2 0 0 0,0 2-1 0 0,19 2-118 0 0,-6-1-144 0 0,-46 0 120 0 0,2 1 54 0 0,9 11-242 0 0,-14-10-798 0 0,-2-2-346 0 0,0 0-1336 0 0,0 0-5079 0 0</inkml:trace>
  <inkml:trace contextRef="#ctx0" brushRef="#br0" timeOffset="1845.283">427 1160 14512 0 0,'0'0'330'0'0,"-2"1"45"0"0,-23 5 665 0 0,23-5 3604 0 0,3-1-1952 0 0,9-3-1305 0 0,17-6-1553 0 0,-17 5 319 0 0,1 0 0 0 0,-1 2 1 0 0,1-1-1 0 0,0 1 0 0 0,-1 1 0 0 0,1 0 1 0 0,0 0-1 0 0,6 1-153 0 0,2-1 138 0 0,-1 0 1 0 0,7-2-139 0 0,-17 2 12 0 0,0 0 0 0 0,0 1 1 0 0,-1 0-1 0 0,1 0 1 0 0,0 1-1 0 0,5 1-12 0 0,0 1 0 0 0,-10 1 0 0 0,-3-3 0 0 0,5 9 0 0 0,-5-7 0 0 0,0 0 0 0 0,0 0 0 0 0,0 0 0 0 0,0 0 0 0 0,-1 1 0 0 0,1-1 0 0 0,-1 0 0 0 0,1-1 0 0 0,-1 1 0 0 0,0 0 0 0 0,-2 3 0 0 0,-16 29 0 0 0,5-17 0 0 0,-1 0 0 0 0,-1-1 0 0 0,-1 0 0 0 0,-9 6 0 0 0,-2 3 0 0 0,6-3 0 0 0,21-23 0 0 0,1 1 0 0 0,0-1 0 0 0,-1 0 0 0 0,1 1 0 0 0,-1-1 0 0 0,1 0 0 0 0,0 1 0 0 0,-1-1 0 0 0,1 1 0 0 0,0-1 0 0 0,0 1 0 0 0,-1-1 0 0 0,1 1 0 0 0,0-1 0 0 0,0 1 0 0 0,0-1 0 0 0,-1 1 0 0 0,1-1 0 0 0,0 1 0 0 0,0-1 0 0 0,0 1 0 0 0,0-1 0 0 0,0 1 0 0 0,0 0 0 0 0,0-1 0 0 0,0 1 0 0 0,0-1 0 0 0,1 1 0 0 0,-1 0 0 0 0,5 2 0 0 0,-4-2 0 0 0,1 0 0 0 0,-1 0 0 0 0,1 0 0 0 0,0 0 0 0 0,-1-1 0 0 0,1 1 0 0 0,0-1 0 0 0,-1 1 0 0 0,1-1 0 0 0,0 0 0 0 0,0 1 0 0 0,0-1-1 0 0,-1 0 1 0 0,1 0 0 0 0,0 0 0 0 0,29-5 18 0 0,-16 3 19 0 0,-7 0-35 0 0,0 1 0 0 0,-1-1-1 0 0,1-1 1 0 0,-1 0 0 0 0,1 0 0 0 0,-1 0 0 0 0,2-2-2 0 0,10-6-1895 0 0,17-13 1895 0 0,-18 11-1868 0 0</inkml:trace>
  <inkml:trace contextRef="#ctx0" brushRef="#br0" timeOffset="2182.998">1327 744 19895 0 0,'0'0'455'0'0,"0"0"61"0"0,0 0 28 0 0,0 0-61 0 0,0 0-278 0 0,0 0 6 0 0,0 0 39 0 0,0 0 6 0 0,7-3 388 0 0,3 2-490 0 0,1 0 0 0 0,-1 1 0 0 0,1 0 0 0 0,-1 0 0 0 0,1 1 0 0 0,-1 1 0 0 0,1 0 0 0 0,1 0-154 0 0,-11-1-68 0 0,7 3-834 0 0,-6-1-1527 0 0,1-2-3993 0 0,-3-1-16 0 0</inkml:trace>
  <inkml:trace contextRef="#ctx0" brushRef="#br0" timeOffset="2183.998">1289 902 12528 0 0,'0'0'281'0'0,"0"0"40"0"0,-1 2 22 0 0,-6 14 185 0 0,7-14 16 0 0,0-2 180 0 0,17 9 1650 0 0,-13-8-2141 0 0,1 0 0 0 0,-1-1 0 0 0,1 0 0 0 0,0 0 0 0 0,-1 0 0 0 0,1-1 0 0 0,-1 1 0 0 0,1-1 0 0 0,-1 0 0 0 0,1 0 0 0 0,-1-1 0 0 0,0 1 0 0 0,1-1-233 0 0,18-5 493 0 0,120-28 323 0 0,-118 30-4138 0 0,24-8 3322 0 0,-28 5-6827 0 0</inkml:trace>
  <inkml:trace contextRef="#ctx0" brushRef="#br0" timeOffset="2690.86">2064 258 17503 0 0,'0'0'93'0'0,"0"-1"0"0"0,0 0-1 0 0,0 0 1 0 0,-1 0-1 0 0,1 0 1 0 0,0 1-1 0 0,0-1 1 0 0,-1 0 0 0 0,1 0-1 0 0,0 1 1 0 0,-1-1-1 0 0,1 0 1 0 0,0 0-1 0 0,-1 1 1 0 0,1-1-1 0 0,-1 0 1 0 0,0 1 0 0 0,1-1-1 0 0,-1 0-92 0 0,0 0 217 0 0,1 1 170 0 0,-5 9 1634 0 0,1 2-1461 0 0,3-8-425 0 0,0-1 1 0 0,0 0-1 0 0,1 1 0 0 0,-1-1 0 0 0,1 1 1 0 0,-1-1-1 0 0,1 1 0 0 0,0-1 1 0 0,0 1-1 0 0,0-1 0 0 0,0 3-135 0 0,3 12 714 0 0,-2-10-530 0 0,0 0-1 0 0,0 0 1 0 0,1 1 0 0 0,0-1-1 0 0,2 5-183 0 0,14 26 0 0 0,-10-31 0 0 0,-4-4 0 0 0,-2-2 0 0 0,0 0 0 0 0,1 1 0 0 0,-1-1 0 0 0,0 0 0 0 0,1-1 0 0 0,-1 1 0 0 0,1 0 0 0 0,0-1 0 0 0,-1 1 0 0 0,1-1 0 0 0,-1 1 19 0 0,0-1 0 0 0,0 0-1 0 0,1 0 1 0 0,-1 0 0 0 0,0-1 0 0 0,0 1-1 0 0,1 0 1 0 0,-1-1 0 0 0,0 1-1 0 0,0-1 1 0 0,0 0 0 0 0,0 0 0 0 0,0 0-1 0 0,0 0 1 0 0,0 0 0 0 0,0 0 0 0 0,0-1-1 0 0,-1 1 1 0 0,1 0 0 0 0,0-1-1 0 0,-1 0 1 0 0,1 1 0 0 0,-1-1 0 0 0,1-1-19 0 0,5-6 25 0 0,0-1 0 0 0,-1 0 1 0 0,0 0-1 0 0,0-2-25 0 0,-2 6-77 0 0,-2 2 30 0 0,0 0 1 0 0,-1 0 0 0 0,1 0 0 0 0,-1 0-1 0 0,0 0 1 0 0,0 0 0 0 0,0-2 46 0 0,2-12-86 0 0,-2 15 78 0 0,6-11 80 0 0,-6 12 264 0 0,-1 2 134 0 0,1 0-415 0 0,-1 0 0 0 0,1 0 1 0 0,0 1-1 0 0,0-1 1 0 0,0 0-1 0 0,-1 0 0 0 0,1 0 1 0 0,0 0-1 0 0,0 1 1 0 0,0-1-1 0 0,-1 0 1 0 0,1 1-1 0 0,0-1 0 0 0,-1 1 1 0 0,1-1-1 0 0,0 1-55 0 0,16 17-462 0 0,-8-9 206 0 0,-1 0 1 0 0,0 1 0 0 0,0 1-1 0 0,3 5 256 0 0,17 29 251 0 0,-17-30-85 0 0,-2 1-1 0 0,1 0 1 0 0,-2 0-1 0 0,0 1 1 0 0,5 16-166 0 0,2 8-92 0 0,-11-33 179 0 0,0 0-1 0 0,-1 0 1 0 0,0 0 0 0 0,-1 0-1 0 0,0 1 1 0 0,0-1 0 0 0,-1 1-1 0 0,0 2-86 0 0,1 9 0 0 0,-2-15 0 0 0,0 0 0 0 0,0 0 0 0 0,0 0 0 0 0,0 0 0 0 0,-1 0 0 0 0,0 0 4 0 0,1 0-16 0 0,0-1 0 0 0,-1 0 1 0 0,1 0-1 0 0,-1 0 0 0 0,0 0 0 0 0,-1 0 1 0 0,1 0-1 0 0,-1 0 0 0 0,0 0 0 0 0,1 0 1 0 0,-2 0-1 0 0,1-1 0 0 0,0 1 0 0 0,-1-1 1 0 0,0 0-1 0 0,1 0 0 0 0,-2 1 12 0 0,-6 5 56 0 0,0-1 1 0 0,0 0-1 0 0,-1 0 0 0 0,-1-1 0 0 0,1 0 0 0 0,-11 3-56 0 0,14-7 5 0 0,0 0 0 0 0,-1-1-1 0 0,1 0 1 0 0,-1-1 0 0 0,0 0-1 0 0,1 0 1 0 0,-1-1 0 0 0,0 0-1 0 0,1-1 1 0 0,-1 0 0 0 0,0 0-1 0 0,1-1 1 0 0,-1 0 0 0 0,1 0-1 0 0,0-1 1 0 0,-4-2-5 0 0,11 5-32 0 0,0 0 0 0 0,-1-1 0 0 0,1 1 0 0 0,0-1 0 0 0,0 1 0 0 0,0-1 0 0 0,0 0 0 0 0,0 1 0 0 0,-1-1 0 0 0,1 0 0 0 0,1 0 0 0 0,-1 0 0 0 0,0 0 0 0 0,0 0 0 0 0,0 0 0 0 0,0 0 1 0 0,1 0-1 0 0,-1 0 0 0 0,0 0 0 0 0,1-1 0 0 0,-1 1 0 0 0,1 0 0 0 0,-1 0 0 0 0,1-1 0 0 0,0 1 0 0 0,0 0 0 0 0,-1 0 0 0 0,1-1 0 0 0,0 1 0 0 0,0 0 0 0 0,0-1 0 0 0,0 1 0 0 0,0 0 0 0 0,1-1 32 0 0,8-19-2798 0 0,5 1-4486 0 0,-2 4 94 0 0</inkml:trace>
  <inkml:trace contextRef="#ctx0" brushRef="#br0" timeOffset="3046.582">2506 335 15664 0 0,'0'0'718'0'0,"0"0"-19"0"0,0 0-306 0 0,0 0 371 0 0,0 0 209 0 0,2 0 41 0 0,21-5 979 0 0,16-4-330 0 0,0 2-1 0 0,5 1-1662 0 0,-26 3 46 0 0,0 0 1 0 0,5-2-47 0 0,-9 2-104 0 0,0 0 0 0 0,1 0 0 0 0,0 2 1 0 0,4 0 103 0 0,-18 1-177 0 0,16-1-1939 0 0,-7-2-4295 0 0,-9 2-722 0 0</inkml:trace>
  <inkml:trace contextRef="#ctx0" brushRef="#br0" timeOffset="3555.085">3031 94 9672 0 0,'0'0'748'0'0,"0"0"-196"0"0,0 0 1009 0 0,0 0 492 0 0,0 0 99 0 0,0-2-133 0 0,-2 0-1655 0 0,0 0 1 0 0,1 0-1 0 0,0 0 1 0 0,0-1-1 0 0,0 1 1 0 0,0-1-1 0 0,0 1 1 0 0,0 0-1 0 0,0-1 1 0 0,1 1-1 0 0,-1-1 1 0 0,1 0-1 0 0,0 1 0 0 0,0-1 1 0 0,0 1-1 0 0,0-1 1 0 0,0 0-1 0 0,1 1 1 0 0,-1-1-365 0 0,1 2-2 0 0,-1 0 0 0 0,1 0 1 0 0,0 0-1 0 0,-1 0 0 0 0,1 0 1 0 0,0 0-1 0 0,0 0 0 0 0,0 0 0 0 0,0 1 1 0 0,0-1-1 0 0,0 0 0 0 0,0 1 1 0 0,0-1-1 0 0,0 0 0 0 0,1 0 2 0 0,21-8 226 0 0,-21 9-146 0 0,7-4-39 0 0,0 0 1 0 0,1 2-1 0 0,-1-1 0 0 0,1 1 1 0 0,-1 0-1 0 0,1 1 0 0 0,0 0 1 0 0,0 1-1 0 0,0 0 0 0 0,0 0-41 0 0,-8 0 3 0 0,-1 1 1 0 0,1-1-1 0 0,0 0 0 0 0,-1 1 0 0 0,1-1 0 0 0,0 1 1 0 0,-1 0-1 0 0,1 0 0 0 0,-1-1 0 0 0,1 2-3 0 0,20 18 32 0 0,-22-20-32 0 0,2 1 0 0 0,-1 0 0 0 0,1 1 0 0 0,-1-1 0 0 0,0 1 0 0 0,1-1 0 0 0,-1 1 0 0 0,0 0 0 0 0,0-1 0 0 0,0 1 0 0 0,0 0 0 0 0,0 0 0 0 0,-1 0 0 0 0,1-1 0 0 0,0 1 0 0 0,-1 0 0 0 0,0 0 0 0 0,1 1 0 0 0,0 1 0 0 0,2 15 0 0 0,-3-18 0 0 0,0 0 0 0 0,-1 0 0 0 0,1 0 0 0 0,0-1 0 0 0,0 1 0 0 0,-1 0 0 0 0,1 0 0 0 0,0 0 0 0 0,-1-1 0 0 0,1 1 0 0 0,-1 0 0 0 0,1 0 0 0 0,-1-1 0 0 0,1 1 0 0 0,-1 0 0 0 0,0-1 0 0 0,1 1 0 0 0,-1-1 0 0 0,0 1 0 0 0,1-1 0 0 0,-1 1 0 0 0,-1 1 0 0 0,0-1 0 0 0,0 1 0 0 0,0 0 0 0 0,1-1 0 0 0,-1 1 0 0 0,1 0 0 0 0,0 0 0 0 0,-1 0 0 0 0,1 1 0 0 0,-1 0 0 0 0,1 0 0 0 0,-1 1 0 0 0,0-1 0 0 0,0-1 0 0 0,0 1 0 0 0,0 0 0 0 0,-3 2 0 0 0,-46 45-734 0 0,44-37 851 0 0,7-11-73 0 0,-1-1-1 0 0,1 1 1 0 0,-1-1 0 0 0,0 1-1 0 0,1-1 1 0 0,-1 1 0 0 0,0-1 0 0 0,0 0-1 0 0,-1 1-43 0 0,1 0-23 0 0,0-1-1 0 0,0 0 0 0 0,1 0 1 0 0,-1 1-1 0 0,0-1 0 0 0,0 0 1 0 0,1 1-1 0 0,-1-1 0 0 0,1 1 1 0 0,-1-1-1 0 0,1 1 0 0 0,0-1 1 0 0,-1 1-1 0 0,1-1 0 0 0,0 1 1 0 0,0-1-1 0 0,0 1 0 0 0,0 0 1 0 0,1-1-1 0 0,-1 1 0 0 0,0-1 1 0 0,1 1-1 0 0,-1-1 0 0 0,1 2 24 0 0,6 7 0 0 0,-5-5 0 0 0,2-1 0 0 0,19 3 0 0 0,-5 1 0 0 0,-14-5 0 0 0,-3-3 0 0 0,0 0 0 0 0,0 0 0 0 0,0 1 0 0 0,0-1 0 0 0,0 0 0 0 0,0 1 0 0 0,1-1 0 0 0,-1 1 0 0 0,0 0 0 0 0,0-1 0 0 0,-1 1 0 0 0,1 0 0 0 0,0 0 0 0 0,0-1 0 0 0,0 1 0 0 0,0 0 0 0 0,-1 0 0 0 0,1 0 0 0 0,3 4 0 0 0,-3-4 0 0 0,0-1 0 0 0,0 1 0 0 0,0 0 0 0 0,-1 0 0 0 0,1-1 0 0 0,0 1 0 0 0,-1 0 0 0 0,1 0 0 0 0,-1 0 0 0 0,1 0 0 0 0,-1-1 0 0 0,1 1 0 0 0,-1 0 0 0 0,0 0 0 0 0,1 0 0 0 0,-1 0 0 0 0,0 0 0 0 0,0 0 0 0 0,0 0 0 0 0,0 0 0 0 0,0 0 0 0 0,0 0 0 0 0,0 0 0 0 0,0 0 0 0 0,0 0 0 0 0,0 0 0 0 0,-1 0 0 0 0,1 0 0 0 0,-1 1 0 0 0,1 0 0 0 0,0 0 4 0 0,-1-1 0 0 0,1 1 0 0 0,-1-1 0 0 0,1 1 0 0 0,-1-1-1 0 0,0 1 1 0 0,0-1 0 0 0,0 1 0 0 0,1-1 0 0 0,-1 0 0 0 0,-1 0 0 0 0,1 1-1 0 0,0-1 1 0 0,0 0-4 0 0,-9 11 333 0 0,8-9-203 0 0,-1 1 1 0 0,1 0-1 0 0,-1 0 1 0 0,0-1-1 0 0,-1 0 1 0 0,1 0-1 0 0,-1 0 0 0 0,1 0 1 0 0,-1 0-1 0 0,0-1 1 0 0,0 1-1 0 0,-3 0-130 0 0,-66 32-1368 0 0,63-32 894 0 0,6-2 440 0 0,0 0-1 0 0,1 0 1 0 0,-1 1 0 0 0,0 0-1 0 0,1 0 1 0 0,-3 1 34 0 0,4-2-370 0 0,2-1-118 0 0,0 0-22 0 0,3-1-1655 0 0,-2-3 362 0 0</inkml:trace>
  <inkml:trace contextRef="#ctx0" brushRef="#br0" timeOffset="3949.707">2303 779 20215 0 0,'-50'22'2302'0'0,"48"-22"-1864"0"0,2 0 138 0 0,0 0 28 0 0,0 0-17 0 0,0 0-91 0 0,0 0-43 0 0,2 0-5 0 0,5-3-211 0 0,1 1 0 0 0,0 0 0 0 0,7 0-237 0 0,10-3 113 0 0,22-4 322 0 0,11 1-435 0 0,41-8 413 0 0,57-9-29 0 0,-84 18-290 0 0,-23 2-349 0 0,7-3 255 0 0,-41 6-87 0 0,0 1-1 0 0,-1 0 1 0 0,1 2 0 0 0,0-1 0 0 0,-1 2 0 0 0,1 0-1 0 0,0 1 88 0 0,6 0-710 0 0,-14-2 83 0 0,-5-1-7864 0 0,-2 0 900 0 0</inkml:trace>
  <inkml:trace contextRef="#ctx0" brushRef="#br0" timeOffset="4354.187">2632 960 5528 0 0,'0'0'422'0'0,"0"0"78"0"0,0 0 1356 0 0,0 0 620 0 0,0 0 127 0 0,0 0-172 0 0,0 0-805 0 0,0 0-350 0 0,0 0-76 0 0,0 0-35 0 0,0 0-85 0 0,2 1-37 0 0,0 1-835 0 0,0 0-1 0 0,-1 0 1 0 0,1 1 0 0 0,-1-1-1 0 0,1 0 1 0 0,-1 1 0 0 0,0-1 0 0 0,1 1-1 0 0,-1-1 1 0 0,-1 1 0 0 0,1-1-1 0 0,0 1 1 0 0,-1 0 0 0 0,1-1 0 0 0,-1 1-1 0 0,0 0 1 0 0,0 1-208 0 0,0 2 47 0 0,0 0 1 0 0,-1 0-1 0 0,0 0 0 0 0,-1 0 0 0 0,1-1 1 0 0,-1 1-1 0 0,0 0 0 0 0,-1 0-47 0 0,-3 8 62 0 0,-1 1-1 0 0,-1-1 0 0 0,-4 7-61 0 0,8-14 16 0 0,1-1-1 0 0,-1 0 0 0 0,2 1 1 0 0,-1 1-16 0 0,-1 2 10 0 0,1-4 2 0 0,2 0 0 0 0,-1 1 0 0 0,1-1 0 0 0,0 1 0 0 0,-1 4-12 0 0,2-7 0 0 0,-1 0 1 0 0,1-3 5 0 0,0 1 0 0 0,0 0 0 0 0,0 0-1 0 0,0-1 1 0 0,0 1 0 0 0,0 0 0 0 0,0 0-1 0 0,1-1 1 0 0,-1 1 0 0 0,1 0 0 0 0,-1 0 0 0 0,1-1-1 0 0,0 1 1 0 0,-1-1 0 0 0,1 1 0 0 0,0 0-1 0 0,0-1 1 0 0,0 0 0 0 0,0 1 0 0 0,1-1-1 0 0,-1 0 1 0 0,1 1-6 0 0,-2-1 4 0 0,1 0 0 0 0,-1-1 0 0 0,1 1-1 0 0,-1-1 1 0 0,1 1 0 0 0,0-1 0 0 0,-1 1 0 0 0,1-1-1 0 0,-1 0 1 0 0,1 1 0 0 0,0-1 0 0 0,0 0 0 0 0,-1 1 0 0 0,2-1-5 0 0,2 1 15 0 0,0 0 0 0 0,0-1 0 0 0,0 0 0 0 0,1 1 0 0 0,-1-1 0 0 0,0-1 0 0 0,1 1 0 0 0,-1-1 0 0 0,0 1 0 0 0,1-1-14 0 0,42-15 223 0 0,-8 2-135 0 0,-31 12-267 0 0,0-1 1 0 0,0-1-1 0 0,0 1 0 0 0,-1-1 1 0 0,1-1-1 0 0,-1 1 1 0 0,0-1-1 0 0,5-5 179 0 0,0 2-1850 0 0,-2 3-2505 0 0,-7 4 2544 0 0,7-7-6215 0 0</inkml:trace>
  <inkml:trace contextRef="#ctx0" brushRef="#br0" timeOffset="4707.802">2797 1144 16208 0 0,'0'0'743'0'0,"-1"1"-17"0"0,0-1-716 0 0,1 0 1 0 0,-1 0 0 0 0,1 1-1 0 0,-1-1 1 0 0,1 0 0 0 0,-1 0-1 0 0,0 0 1 0 0,1 1 0 0 0,-1-1-1 0 0,1 0 1 0 0,0 1 0 0 0,-1-1-1 0 0,1 0 1 0 0,-1 1 0 0 0,1-1-1 0 0,0 1 1 0 0,-1-1 0 0 0,1 1-1 0 0,-1-1 1 0 0,1 1 0 0 0,0-1-1 0 0,0 1 1 0 0,-1-1 0 0 0,1 1-1 0 0,0-1 1 0 0,0 1 0 0 0,0-1-1 0 0,0 1 1 0 0,0 0 0 0 0,0-1-1 0 0,0 1-10 0 0,-1 1 83 0 0,0 0 184 0 0,0 1-1 0 0,0-1 0 0 0,0 1 1 0 0,0-1-1 0 0,0 1 1 0 0,0-1-1 0 0,1 1 0 0 0,-1 0 1 0 0,1-1-1 0 0,0 1 1 0 0,0 0-1 0 0,0 0 1 0 0,0-1-1 0 0,0 1 0 0 0,1 0 1 0 0,-1-1-1 0 0,1 1 1 0 0,0 0-1 0 0,0-1 0 0 0,0 1 1 0 0,0-1-1 0 0,1 2-266 0 0,12 31 2046 0 0,10-3-238 0 0,16 14-1808 0 0,12 16 522 0 0,-52-61-521 0 0,1-1 0 0 0,-1 1 1 0 0,1 0-1 0 0,-1-1 0 0 0,1 1 0 0 0,-1 0 0 0 0,0 0 0 0 0,1-1 0 0 0,-1 1 0 0 0,0 0 1 0 0,0 0-1 0 0,0 0 0 0 0,1-1 0 0 0,-1 1 0 0 0,0 0 0 0 0,0 0 0 0 0,0 0 1 0 0,0 0-1 0 0,0-1 0 0 0,0 1 0 0 0,-1 0 0 0 0,1 0 0 0 0,0 0 0 0 0,0 0 1 0 0,-1-1-1 0 0,1 1 0 0 0,0 0 0 0 0,-1 0 0 0 0,1-1 0 0 0,-1 1 0 0 0,1 0-1 0 0,-5 12-8571 0 0,5-13 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25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7832 0 0,'0'0'602'0'0,"0"0"-184"0"0,0 0 695 0 0,0 0 346 0 0,0 0 69 0 0,0 0-99 0 0,0 0-449 0 0,0 0-201 0 0,0 0-41 0 0,0 0-13 0 0,1 0-18 0 0,8-4-365 0 0,1 0 0 0 0,0 1 0 0 0,-1 0 0 0 0,1 0 0 0 0,0 1 0 0 0,0 1 0 0 0,0-1 0 0 0,0 2-1 0 0,1-1 1 0 0,-1 2 0 0 0,8 0-342 0 0,25 0-776 0 0,-41-1 314 0 0,-2 0-904 0 0,0 0-399 0 0,0 0-81 0 0</inkml:trace>
  <inkml:trace contextRef="#ctx0" brushRef="#br0" timeOffset="414.694">92 100 6912 0 0,'0'0'314'0'0,"0"0"-6"0"0,-1 1-198 0 0,-19 34 1198 0 0,18-33 154 0 0,2-2 70 0 0,2 3-775 0 0,0 0 0 0 0,0 0 0 0 0,0 0-1 0 0,0 0 1 0 0,0-1 0 0 0,1 1 0 0 0,-1-1 0 0 0,2 2-757 0 0,-2-2-18 0 0,-1-1 108 0 0,1 0 0 0 0,-1 0-1 0 0,1 0 1 0 0,0 0-1 0 0,-1 0 1 0 0,1 0-1 0 0,0 0 1 0 0,0 0 0 0 0,1 0-90 0 0,8 4 472 0 0,-9-5-415 0 0,-1 1 0 0 0,1-1-1 0 0,-1 0 1 0 0,1 1 0 0 0,-1-1 0 0 0,1 0-1 0 0,-1 0 1 0 0,1 0 0 0 0,0 0 0 0 0,-1 0-1 0 0,1 0 1 0 0,0-1-57 0 0,3 1 24 0 0,-3 0-25 0 0,0 0-1 0 0,0 0 1 0 0,0 0-1 0 0,0 0 1 0 0,0-1-1 0 0,0 1 0 0 0,0 0 1 0 0,-1-1-1 0 0,1 1 1 0 0,2-1 1 0 0,5-1-65 0 0,-5 2-28 0 0,1 0 0 0 0,-1 0 0 0 0,0-1 0 0 0,0 1 0 0 0,3-2 93 0 0,-5 2-360 0 0,-2-1 233 0 0,0 0 0 0 0,1 0-1 0 0,-1 1 1 0 0,1-1 0 0 0,-1 0 0 0 0,1 1 0 0 0,-1-1-1 0 0,1 1 1 0 0,-1-1 0 0 0,1 0 0 0 0,-1 1-1 0 0,1-1 1 0 0,0 1 0 0 0,-1 0 0 0 0,1-1-1 0 0,0 1 1 0 0,0 0 0 0 0,-1-1 0 0 0,1 1 127 0 0,1-1-1853 0 0</inkml:trace>
  <inkml:trace contextRef="#ctx0" brushRef="#br0" timeOffset="811.248">239 15 10104 0 0,'0'0'230'0'0,"0"0"30"0"0,0 0 19 0 0,0 0 22 0 0,0 0 63 0 0,0 0 27 0 0,0 0 8 0 0,0 0 17 0 0,0 0 66 0 0,0 0 29 0 0,0 0 8 0 0,2 0 5 0 0,8 1 152 0 0,-8 0-407 0 0,0-1 0 0 0,0 1 1 0 0,0-1-1 0 0,0 0 1 0 0,0 1-1 0 0,0-1 0 0 0,0 0 1 0 0,0-1-1 0 0,0 1 1 0 0,0 0-1 0 0,0 0 1 0 0,0-1-1 0 0,0 0 0 0 0,0 1-269 0 0,-1-1 323 0 0,17 1 669 0 0,-16 0-968 0 0,-1 0 1 0 0,0 0-1 0 0,1 0 1 0 0,-1 0-1 0 0,1 0 0 0 0,-1 0 1 0 0,1-1-1 0 0,-1 1 1 0 0,0 0-1 0 0,1-1 0 0 0,-1 1 1 0 0,0-1-1 0 0,1 0 1 0 0,-1 1-1 0 0,0-1 0 0 0,0 0 1 0 0,1 0-25 0 0,-1 0 101 0 0,-1 1 155 0 0,0 0 45 0 0,0 0 3 0 0,1 9 172 0 0,0-1-317 0 0,0 1-1 0 0,0 0 0 0 0,-1 0 1 0 0,0 1-1 0 0,-1-1 0 0 0,1 0 0 0 0,-2 0 1 0 0,1-1-1 0 0,-1 1-158 0 0,0 1 145 0 0,1-1-127 0 0,0 1 1 0 0,1-1 0 0 0,0 8-19 0 0,1-3 60 0 0,-1-11 10 0 0,0-2 2 0 0,1 6 2 0 0,2-1 4 0 0,-2-4 0 0 0,-1-2-6 0 0,0 0 18 0 0,-1-13-50 0 0,0 0-1 0 0,-1 0 0 0 0,-1 1 1 0 0,0-2-40 0 0,-1-5 2 0 0,0-31-2 0 0,2 34 0 0 0,2 12 0 0 0,0 0 0 0 0,-1 1 0 0 0,1-1 0 0 0,-1 0 0 0 0,1 1 0 0 0,-1-1 0 0 0,-1 1 0 0 0,0-4 0 0 0,-4 2-14 0 0,5 4-56 0 0,3 0 65 0 0,0 1 0 0 0,-1 0 0 0 0,1 0 0 0 0,0 0-1 0 0,0 1 1 0 0,0-1 0 0 0,-1 0 0 0 0,1 1 0 0 0,0-1-1 0 0,-1 1 1 0 0,1 0 0 0 0,0-1 0 0 0,-1 1 0 0 0,1 0 5 0 0,24 15-11 0 0,-19-12-27 0 0,21 17 26 0 0,9 5 13 0 0,-32-24-1 0 0,0 2 0 0 0,-1-1 0 0 0,1 0 0 0 0,2 4 0 0 0,-2-3 0 0 0,-1-1 0 0 0,0 1 0 0 0,1-1 0 0 0,4 2 0 0 0,-9-5 0 0 0,3 2 2 0 0,1 0-1 0 0,0 0 1 0 0,0 1-1 0 0,-1-1 1 0 0,1 1-1 0 0,-1 0 1 0 0,0-1-1 0 0,2 4-1 0 0,4 4 39 0 0,8 5 84 0 0,-16-14-5 0 0,-1-1-11 0 0,2 1 34 0 0,-2-1-124 0 0,0 0 1 0 0,0 0-1 0 0,0 0 1 0 0,0 0-1 0 0,0 0 1 0 0,0 0-1 0 0,1 1 1 0 0,-1-1-1 0 0,0 0 1 0 0,0 0-1 0 0,0 0 1 0 0,0 0-1 0 0,0 0 1 0 0,0 0-1 0 0,0 0 1 0 0,0 0-1 0 0,0 0 1 0 0,1 0-1 0 0,-1 0 1 0 0,0 0-1 0 0,0 0 1 0 0,0 0-1 0 0,0 1 1 0 0,0-1-1 0 0,0 0 1 0 0,0 0-1 0 0,0 0 1 0 0,0 0-1 0 0,0 0 1 0 0,0 0-1 0 0,0 0 1 0 0,0 0-1 0 0,0 1 1 0 0,0-1-1 0 0,0 0 1 0 0,0 0-1 0 0,0 0 1 0 0,0 0-1 0 0,0 0 1 0 0,0 0-1 0 0,0 0 1 0 0,0 1-1 0 0,0-1 1 0 0,0 0-1 0 0,0 0 1 0 0,0 0-1 0 0,0 0 1 0 0,0 0-1 0 0,0 0 1 0 0,0 0-1 0 0,0 0-17 0 0,-2 2 14 0 0,1-1 0 0 0,-1 1 0 0 0,1-1 0 0 0,-1 0-1 0 0,0 0 1 0 0,1 1 0 0 0,-1-1 0 0 0,0-1 0 0 0,0 1 0 0 0,0 0 0 0 0,0 0-1 0 0,1-1 1 0 0,-1 1 0 0 0,0-1 0 0 0,0 1 0 0 0,-2-1-14 0 0,-39 2-1486 0 0,33-2 290 0 0,1 0-624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27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213 281 13360 0 0,'0'0'298'0'0,"0"0"46"0"0,0 0 24 0 0,0 0-38 0 0,0 0-89 0 0,0 0 442 0 0,0 0 216 0 0,0 0 43 0 0,0 0-6 0 0,0 0-62 0 0,0 0-30 0 0,0 0-4 0 0,0 0-82 0 0,0 0-349 0 0,-3 1-154 0 0,-1 1-125 0 0,0 1 1 0 0,0-1 0 0 0,0 1-1 0 0,0 0 1 0 0,1 0 0 0 0,-1 0-1 0 0,1 1 1 0 0,0-1 0 0 0,-1 3-131 0 0,-14 13 456 0 0,2-4-200 0 0,-14 18-256 0 0,2-1 101 0 0,25-29-85 0 0,-3 2 4 0 0,1 0 0 0 0,1 1 0 0 0,-1 0-1 0 0,1 0 1 0 0,0 0 0 0 0,1 0 0 0 0,-1 1-20 0 0,-9 17 143 0 0,9-19-111 0 0,1 0 0 0 0,0 0 0 0 0,1 1 0 0 0,-1-1 0 0 0,1 1 0 0 0,0 0 0 0 0,1 0 1 0 0,-1 0-1 0 0,1 1-32 0 0,-2 11 57 0 0,-1 12 47 0 0,4-29-103 0 0,0 1-1 0 0,1-1 1 0 0,-1 1-1 0 0,0-1 1 0 0,1 0-1 0 0,-1 1 1 0 0,0-1-1 0 0,1 1 1 0 0,0-1-1 0 0,-1 0 1 0 0,1 0-1 0 0,0 1 0 0 0,0-1 1 0 0,-1 0-1 0 0,1 0 1 0 0,0 0-1 0 0,0 0 1 0 0,0 0-1 0 0,1 0 0 0 0,0 2 0 0 0,1 0 0 0 0,1-1 0 0 0,-1 0 0 0 0,0 1 0 0 0,0-1 0 0 0,1 0 0 0 0,-1-1 0 0 0,1 1 0 0 0,0-1 0 0 0,0 1 0 0 0,-1-1 0 0 0,1 0 0 0 0,0 0 0 0 0,0-1 0 0 0,0 1 0 0 0,0-1 0 0 0,0 0 0 0 0,0 0 0 0 0,0 0 0 0 0,2-1 0 0 0,20-2 0 0 0,-1-1 0 0 0,0 0 0 0 0,4-3 0 0 0,-2 1-1 0 0,-18 5-20 0 0,1-1 0 0 0,-1-1 0 0 0,0 1 1 0 0,0-1-1 0 0,4-3 21 0 0,23-6-1759 0 0,-31 9 1017 0 0,-3 0-6926 0 0,-2-3 1239 0 0</inkml:trace>
  <inkml:trace contextRef="#ctx0" brushRef="#br0" timeOffset="366.14">243 478 2304 0 0,'0'0'561'0'0,"0"0"1517"0"0,0 0 657 0 0,0 0 135 0 0,0 0-289 0 0,0 0-1334 0 0,0 0-589 0 0,0 0-119 0 0,9 2 1794 0 0,-6 1-2010 0 0,-1 1 0 0 0,1 0 1 0 0,-1 0-1 0 0,0 0 0 0 0,-1 1 0 0 0,1-1 0 0 0,-1 0 0 0 0,0 1 0 0 0,0-1 0 0 0,0 0 1 0 0,-1 1-1 0 0,1 0 0 0 0,-1-1 0 0 0,0 5-323 0 0,0 0 164 0 0,1 1-1 0 0,0-1 1 0 0,1 1 0 0 0,2 6-164 0 0,1 42 937 0 0,-3-48-902 0 0,1 0 0 0 0,-1 0 0 0 0,5 8-35 0 0,-2-2 0 0 0,1-12-46 0 0,11 4-1349 0 0,-15-8 294 0 0,0-1-274 0 0,4-6-1089 0 0,2-4-4154 0 0</inkml:trace>
  <inkml:trace contextRef="#ctx0" brushRef="#br0" timeOffset="760.823">424 328 16208 0 0,'0'0'743'0'0,"0"0"-17"0"0,0 16-436 0 0,0-6 122 0 0,1-1 0 0 0,1 1 0 0 0,-1-1 0 0 0,2 0 0 0 0,-1 1 0 0 0,2 2-412 0 0,-1-5 333 0 0,1 0-1 0 0,0 1 0 0 0,0-1 1 0 0,1-1-1 0 0,4 5-332 0 0,6 11 320 0 0,-6-10-150 0 0,0 0 0 0 0,1-1 1 0 0,2 2-171 0 0,13 15 115 0 0,-19-20-104 0 0,1-1 0 0 0,1-1 0 0 0,-1 0 0 0 0,1 0 0 0 0,7 4-11 0 0,16 13 9 0 0,-24-19-9 0 0,-1 0 0 0 0,0 0 0 0 0,1-1 0 0 0,0 0 0 0 0,0-1 0 0 0,2 1 0 0 0,-5-1 0 0 0,6 1-85 0 0,-8-3-354 0 0,-2 0-135 0 0,0 0-889 0 0,0 0-3635 0 0,0 0-1554 0 0</inkml:trace>
  <inkml:trace contextRef="#ctx0" brushRef="#br0" timeOffset="761.823">398 760 920 0 0,'0'0'531'0'0,"0"0"1893"0"0,0 0 1908 0 0,1-5-1985 0 0,5-11 1774 0 0,-4 8-3241 0 0,1 1-1 0 0,0-1 0 0 0,0 1 1 0 0,1-1-1 0 0,0 1 0 0 0,5-6-879 0 0,10-17 1868 0 0,38-34 1248 0 0,10-4-3116 0 0,-50 53 132 0 0,-11 9-125 0 0,1 1 0 0 0,-1-1-1 0 0,-1 0 1 0 0,1 0 0 0 0,-1-1-1 0 0,0 0 1 0 0,0 0 0 0 0,-1 0-1 0 0,4-7-6 0 0,26-61 320 0 0,-28 64-380 0 0,-6 10-121 0 0,1 0 0 0 0,0 0 1 0 0,-1-1-1 0 0,1 1 0 0 0,0 0 0 0 0,-1 0 0 0 0,0 0 0 0 0,1-1 1 0 0,-1 1-1 0 0,0 0 0 0 0,1-1 0 0 0,-1 1 0 0 0,0 0 0 0 0,0 0 1 0 0,0-1-1 0 0,0 1 0 0 0,0 0 0 0 0,-1-1 0 0 0,1 1 0 0 0,0 0 1 0 0,0-1-1 0 0,-1 0 181 0 0,0-2-7849 0 0</inkml:trace>
  <inkml:trace contextRef="#ctx0" brushRef="#br0" timeOffset="2868.858">1023 456 3224 0 0,'-14'0'3132'0'0,"8"0"1947"0"0,9 1 2868 0 0,7-1-1841 0 0,-2-1-8215 0 0,60-4 3977 0 0,57 2-1868 0 0,-120 3 25 0 0,0 1-1 0 0,1 0 0 0 0,-1 0 0 0 0,0 0 1 0 0,1 1-25 0 0,21 3-1923 0 0,-25-5 992 0 0,-2 0-690 0 0,0 0-303 0 0,0 0-57 0 0,0 0-16 0 0</inkml:trace>
  <inkml:trace contextRef="#ctx0" brushRef="#br0" timeOffset="3418.321">1547 251 14280 0 0,'0'0'1102'0'0,"1"-2"-719"0"0,2-6-263 0 0,-2 7 99 0 0,0-1 0 0 0,0 1 1 0 0,0-1-1 0 0,-1 1 0 0 0,1-1 1 0 0,0 1-1 0 0,-1-1 0 0 0,1 1 1 0 0,-1-1-1 0 0,0 0 0 0 0,0 1 0 0 0,1-1 1 0 0,-1 1-1 0 0,0-1 0 0 0,0 0 1 0 0,-1 1-1 0 0,1-1 0 0 0,0 0 1 0 0,-1 1-1 0 0,1-1 0 0 0,0 1 0 0 0,-1-1 1 0 0,0 1-1 0 0,1-1 0 0 0,-2 0-219 0 0,2 1 78 0 0,-1 0 1 0 0,0 0-1 0 0,1 0 0 0 0,-1 1 0 0 0,0-1 0 0 0,0 0 0 0 0,0 1 0 0 0,0-1 1 0 0,1 0-1 0 0,-1 1 0 0 0,0-1 0 0 0,0 1 0 0 0,0-1 0 0 0,0 1 0 0 0,-1 0 0 0 0,1-1 1 0 0,0 1-1 0 0,0 0 0 0 0,0 0 0 0 0,0 0 0 0 0,0 0 0 0 0,0 0 0 0 0,0 0 1 0 0,0 0-1 0 0,0 0 0 0 0,-1 0-78 0 0,0 0 10 0 0,0 1 0 0 0,0-1 0 0 0,0 1 0 0 0,0-1 0 0 0,0 1 0 0 0,-1 0 0 0 0,1 0 0 0 0,0 0 0 0 0,1 0 0 0 0,-1 0 0 0 0,0 0 0 0 0,-2 2-10 0 0,-25 18 0 0 0,25-19 0 0 0,0 1 0 0 0,1-1 0 0 0,-1 0 0 0 0,1 1 0 0 0,-1 0 0 0 0,1 0 0 0 0,0 0 0 0 0,0 0 0 0 0,0 0 0 0 0,0 1 0 0 0,1-1 0 0 0,0 1 0 0 0,-1 0 0 0 0,1 0 0 0 0,0 2 0 0 0,-4 9 13 0 0,5-12-4 0 0,0 0 1 0 0,-1 0-1 0 0,1 0 0 0 0,0 0 0 0 0,1 0 0 0 0,-1 0 1 0 0,0 1-1 0 0,1-1 0 0 0,0 0 0 0 0,0 0 0 0 0,0 1 1 0 0,0-1-1 0 0,0 0 0 0 0,1 0 0 0 0,-1 1 0 0 0,1-1 1 0 0,0 0-1 0 0,1 3-9 0 0,1 0 72 0 0,0 1-1 0 0,1-1 1 0 0,0-1 0 0 0,0 1-1 0 0,1 0 1 0 0,-1-1 0 0 0,1 0-1 0 0,2 2-71 0 0,6 4-31 0 0,-5-4-37 0 0,0-1 1 0 0,0 1-1 0 0,1-1 1 0 0,-1-1-1 0 0,1 0 1 0 0,1 0-1 0 0,0 0 68 0 0,34 17-178 0 0,-21-9 180 0 0,-16-11-2 0 0,-6-1 0 0 0,0-1 0 0 0,1 1 0 0 0,-1 0 0 0 0,1 0 0 0 0,-1 0 0 0 0,0 0 0 0 0,0 0 0 0 0,0 0 0 0 0,1 0 0 0 0,-1 0 0 0 0,0 0 0 0 0,0 0 0 0 0,0 1 0 0 0,-1-1 0 0 0,2 2 0 0 0,2 3 63 0 0,-4-5-4 0 0,0 0 0 0 0,0 0 0 0 0,0 0 1 0 0,-1 0-1 0 0,1 0 0 0 0,-1-1 0 0 0,1 1 0 0 0,0 0 0 0 0,-1 0 0 0 0,1-1 1 0 0,-1 1-1 0 0,0 0 0 0 0,1-1 0 0 0,-1 1 0 0 0,1 0 0 0 0,-1-1 0 0 0,0 1 1 0 0,0-1-1 0 0,1 1 0 0 0,-1-1-59 0 0,0 1 122 0 0,-1 0-123 0 0,-1 1 1 0 0,1-1-1 0 0,-1 0 0 0 0,0 0 0 0 0,1 0 0 0 0,-1 0 0 0 0,0 0 0 0 0,0-1 1 0 0,1 1-1 0 0,-1-1 0 0 0,0 0 0 0 0,0 1 0 0 0,0-1 0 0 0,-1-1 1 0 0,-6 1 127 0 0,0-1 0 0 0,0 0-1 0 0,-5-2-126 0 0,-2-1 32 0 0,11 3-57 0 0,0 0 1 0 0,0 0-1 0 0,0-1 0 0 0,1 1 0 0 0,-1-1 1 0 0,0-1-1 0 0,1 1 0 0 0,-1-1 1 0 0,1 0-1 0 0,0 0 0 0 0,-2-2 25 0 0,6 4 3 0 0,1 1 0 0 0,-1-1 0 0 0,1 0 0 0 0,-1 1 0 0 0,1-1 0 0 0,-1 0 0 0 0,1 1 0 0 0,-1-1 0 0 0,1 0 0 0 0,0 0 0 0 0,-1 1 0 0 0,1-1 0 0 0,0 0 0 0 0,0 0 0 0 0,-1 0 0 0 0,1 0-1 0 0,0 1 1 0 0,0-1 0 0 0,0 0 0 0 0,0 0 0 0 0,0 0 0 0 0,0 0-3 0 0,1-1 16 0 0,-1 0 0 0 0,1 0 0 0 0,-1 0 0 0 0,1 0 0 0 0,0 0 0 0 0,0 0-1 0 0,0 0 1 0 0,0 1 0 0 0,0-2-16 0 0,3-2 42 0 0,0 0-1 0 0,0 0 1 0 0,0 1 0 0 0,0-1-1 0 0,6-3-41 0 0,93-79-125 0 0,-49 38 113 0 0,-18 16 27 0 0,-28 24 46 0 0,-7 7-50 0 0,0 1 0 0 0,0 0 0 0 0,0-1 0 0 0,0 1 0 0 0,0 0 0 0 0,0 0 0 0 0,0 0 0 0 0,1 0 0 0 0,-1 0 1 0 0,1-1-12 0 0,-1 2-55 0 0,-1 0-41 0 0,-2 0 46 0 0,-1 0-1 0 0,0 1 1 0 0,1-1-1 0 0,-1 1 1 0 0,1 0 0 0 0,0 0-1 0 0,-1 0 1 0 0,1 0 0 0 0,-1 0-1 0 0,1 0 1 0 0,0 1 50 0 0,-12 5-641 0 0,12-6 399 0 0,0 1 0 0 0,0-1 0 0 0,1 1 0 0 0,-1-1-1 0 0,1 1 1 0 0,-1 0 0 0 0,1 0 0 0 0,0-1 0 0 0,-1 1-1 0 0,1 0 1 0 0,0 0 0 0 0,0 1 242 0 0,-2 2-1524 0 0,2-4-430 0 0</inkml:trace>
  <inkml:trace contextRef="#ctx0" brushRef="#br0" timeOffset="3793.672">1954 385 11056 0 0,'0'0'852'0'0,"0"0"-272"0"0,0 0 941 0 0,0 0 464 0 0,0 0 95 0 0,0 0-169 0 0,0 0-798 0 0,2 0-346 0 0,82 3 2996 0 0,8-1-3472 0 0,-81-2-301 0 0,-8 0-152 0 0,-3 0-456 0 0,0 0-172 0 0,0 0-956 0 0,0 0-3897 0 0,0 0-1667 0 0</inkml:trace>
  <inkml:trace contextRef="#ctx0" brushRef="#br0" timeOffset="4122.541">2014 547 15664 0 0,'0'0'356'0'0,"0"0"49"0"0,0 0 21 0 0,0 0-42 0 0,2 1-250 0 0,4 5-12 0 0,-4-5 438 0 0,-2-1 191 0 0,2 0 32 0 0,26 0 1211 0 0,0-2 1 0 0,22-4-1995 0 0,-1 0 271 0 0,-17 2-501 0 0,-1-2 0 0 0,1-1 230 0 0,-16 4-1096 0 0,-2 2-346 0 0</inkml:trace>
  <inkml:trace contextRef="#ctx0" brushRef="#br0" timeOffset="4460.294">2535 262 10592 0 0,'0'0'818'0'0,"0"0"-339"0"0,0 0 553 0 0,0 0 301 0 0,0 0 62 0 0,0 0-110 0 0,0-2-506 0 0,0 0-657 0 0,0 1 1 0 0,0-1 0 0 0,1 0 0 0 0,-1 1-1 0 0,0-1 1 0 0,1 0 0 0 0,0 1-1 0 0,-1-1 1 0 0,1 1 0 0 0,0-1-1 0 0,0 0 1 0 0,-1 1 0 0 0,1 0-1 0 0,0-1 1 0 0,1 1 0 0 0,-1 0-1 0 0,0-1 1 0 0,0 1 0 0 0,0 0-1 0 0,1 0 1 0 0,-1 0 0 0 0,1 0-1 0 0,-1 0 1 0 0,2 0-123 0 0,4-3 284 0 0,0 1-1 0 0,1 0 1 0 0,0 1 0 0 0,7-2-284 0 0,3-1 599 0 0,-9 2-496 0 0,0 1-1 0 0,1 0 1 0 0,-1 1-1 0 0,1 0 1 0 0,-1 0 0 0 0,1 1-1 0 0,-1 1 1 0 0,1-1-1 0 0,-1 1 1 0 0,1 1-1 0 0,3 1-102 0 0,-8-2 0 0 0,-1 0 0 0 0,0 1 0 0 0,0-1 0 0 0,0 1 0 0 0,-1 0 0 0 0,1 0 0 0 0,0 1 0 0 0,-1-1 0 0 0,1 1 0 0 0,-3-2 1 0 0,0-1 0 0 0,-1 1 0 0 0,1 0 0 0 0,0-1 0 0 0,-1 1 0 0 0,1 0 0 0 0,-1-1 0 0 0,1 1-1 0 0,-1 0 1 0 0,1 0 0 0 0,-1-1 0 0 0,0 1 0 0 0,1 0 0 0 0,-1 0 0 0 0,0 0 0 0 0,0-1 0 0 0,0 1 0 0 0,1 0 0 0 0,-1 0 0 0 0,0 1-1 0 0,0 0 25 0 0,0 1 53 0 0,0 0 0 0 0,0 0 1 0 0,0 0-1 0 0,-1 0 0 0 0,1 0 0 0 0,-1 0 0 0 0,0 0 0 0 0,1-1 0 0 0,-1 1 0 0 0,0 0 0 0 0,-1 0 0 0 0,1-1 0 0 0,0 1 1 0 0,-2 1-79 0 0,-1 3 50 0 0,-1 0 0 0 0,0 0 0 0 0,0 0 1 0 0,-1-1-1 0 0,0 1 0 0 0,0-2 0 0 0,-1 1 1 0 0,1 0-1 0 0,-1-1 0 0 0,-3 1-50 0 0,-25 20 244 0 0,13-8-173 0 0,-19 9-71 0 0,33-23-15 0 0,1 1 1 0 0,-1 0-1 0 0,1 0 0 0 0,0 1 1 0 0,0-1-1 0 0,1 2 0 0 0,0-1 1 0 0,0 1-1 0 0,1-1 0 0 0,-5 8 15 0 0,10-13-3 0 0,-1-1-1 0 0,1 1 1 0 0,0-1-1 0 0,0 1 0 0 0,0 0 1 0 0,0-1-1 0 0,0 1 1 0 0,0-1-1 0 0,0 1 1 0 0,0-1-1 0 0,0 1 1 0 0,0 0-1 0 0,1-1 1 0 0,-1 1-1 0 0,0-1 0 0 0,0 1 1 0 0,0-1-1 0 0,1 1 1 0 0,-1-1-1 0 0,0 1 1 0 0,1-1-1 0 0,-1 1 1 0 0,0-1-1 0 0,1 0 0 0 0,-1 1 1 0 0,1-1-1 0 0,-1 1 1 0 0,0-1-1 0 0,1 0 1 0 0,-1 1-1 0 0,1-1 1 0 0,-1 0-1 0 0,1 0 1 0 0,-1 1-1 0 0,1-1 0 0 0,0 0 1 0 0,-1 0-1 0 0,1 0 1 0 0,0 0 3 0 0,21 6 10 0 0,-5-8-104 0 0,0 0-1 0 0,0 0 1 0 0,0-2-1 0 0,11-3 95 0 0,-20 5-126 0 0,10-3-1020 0 0,0-1 0 0 0,0 0-1 0 0,-1-1 1 0 0,12-7 1146 0 0,-12 3-1935 0 0</inkml:trace>
  <inkml:trace contextRef="#ctx0" brushRef="#br0" timeOffset="4900.824">2908 313 13472 0 0,'0'0'620'0'0,"0"0"-16"0"0,0 0-266 0 0,0 0 318 0 0,0 0 177 0 0,0 0 37 0 0,0 0-9 0 0,0 0-70 0 0,0 0-30 0 0,0 0-8 0 0,0 0-21 0 0,0 0-84 0 0,0 0-37 0 0,0 0-10 0 0,1 8 286 0 0,2 11-511 0 0,2 0 1 0 0,0-1-1 0 0,2 0 0 0 0,2 7-376 0 0,-8-23-9 0 0,0-1 0 0 0,0 1 0 0 0,0-1 0 0 0,0 1 0 0 0,0-1 0 0 0,1 0 0 0 0,-1 0 0 0 0,0 1 0 0 0,0-1 0 0 0,1 0 0 0 0,-1 0 0 0 0,1 0 0 0 0,-1 0 0 0 0,1 0 0 0 0,0-1 0 0 0,-1 1 0 0 0,1 0 0 0 0,0-1 0 0 0,-1 1 0 0 0,1-1 0 0 0,1 0 9 0 0,12 6-69 0 0,-13-6 81 0 0,-1 0 0 0 0,1 1 0 0 0,0-1 0 0 0,-1 0 0 0 0,1 0-1 0 0,-1 0 1 0 0,1 0 0 0 0,-1 0 0 0 0,1 0 0 0 0,0-1 0 0 0,-1 1 0 0 0,1-1 0 0 0,-1 1 0 0 0,1-1 0 0 0,-1 1 0 0 0,0-1 0 0 0,1 0 0 0 0,-1 1 0 0 0,1-1 0 0 0,-1 0 0 0 0,0 0 0 0 0,0 0 0 0 0,0 0 0 0 0,1 0 0 0 0,-1-1-12 0 0,4-3-2 0 0,0-1 1 0 0,0 1-1 0 0,-1 0 0 0 0,0-1 0 0 0,1-2 2 0 0,3-18 0 0 0,-8 25 0 0 0,0 1 0 0 0,0 0 0 0 0,0-1 0 0 0,0 1 0 0 0,1 0 0 0 0,-1 0 0 0 0,0-1 0 0 0,0 1 0 0 0,0 0 0 0 0,0-1 0 0 0,1 1 0 0 0,-1 0 0 0 0,0 0 0 0 0,0-1 0 0 0,1 1 0 0 0,-1 0 0 0 0,0 0 0 0 0,0 0 0 0 0,1-1 0 0 0,-1 1 0 0 0,0 0 0 0 0,1 0 0 0 0,-1 0 0 0 0,0 0 0 0 0,2 0-1 0 0,-1 0 0 0 0,1 1-1 0 0,-1-1 1 0 0,1 1 0 0 0,-1 0 0 0 0,1-1-1 0 0,-1 1 1 0 0,1 0 0 0 0,-1 0-1 0 0,0 0 1 0 0,0 0 0 0 0,1 0 0 0 0,-1 0-1 0 0,0 0 1 0 0,0 0 0 0 0,0 0-1 0 0,0 1 2 0 0,21 28-34 0 0,-13-16 26 0 0,0-1 15 0 0,0 0-1 0 0,-1 1 0 0 0,0 0 1 0 0,-1 0-1 0 0,-1 1 1 0 0,-1-1-1 0 0,0 1 0 0 0,0 1 1 0 0,-2-1-1 0 0,2 13-6 0 0,-4-23 23 0 0,-1 0 0 0 0,0 1 1 0 0,-1-1-1 0 0,1 0 0 0 0,-1 0 0 0 0,0 1 0 0 0,-1-1 0 0 0,1 0 0 0 0,-1 0 0 0 0,0 0 0 0 0,0 0 0 0 0,0-1 1 0 0,-1 1-1 0 0,0-1 0 0 0,1 1 0 0 0,-5 3-23 0 0,2-2 150 0 0,0 0 1 0 0,0-1-1 0 0,0 1 0 0 0,-1-1 1 0 0,0-1-1 0 0,0 1 1 0 0,0-1-1 0 0,-1 0 0 0 0,0 0 1 0 0,1-1-1 0 0,-5 2-150 0 0,8-4-32 0 0,0 0 0 0 0,1-1 0 0 0,-1 1 0 0 0,0-1 0 0 0,0 0-1 0 0,1 0 1 0 0,-1 0 0 0 0,0 0 0 0 0,0 0 0 0 0,0-1 0 0 0,1 1 0 0 0,-3-1 32 0 0,3 0-475 0 0,-6-4-545 0 0,6 3 816 0 0,0-1-1 0 0,0 0 1 0 0,0 0 0 0 0,1 0-1 0 0,-1 0 1 0 0,1 0-1 0 0,-1 0 1 0 0,1 0-1 0 0,0 0 1 0 0,1 0 0 0 0,-1-1-1 0 0,0 1 1 0 0,1 0-1 0 0,0-3 205 0 0,-1 2-549 0 0,1 1-1 0 0,1 0 0 0 0,-1-1 1 0 0,0 1-1 0 0,1 0 0 0 0,-1 0 1 0 0,1 0-1 0 0,0-1 0 0 0,2-2 550 0 0,4-9-2046 0 0</inkml:trace>
  <inkml:trace contextRef="#ctx0" brushRef="#br0" timeOffset="5258.782">3454 308 11976 0 0,'0'0'922'0'0,"0"0"-422"0"0,0 0 459 0 0,0 0 265 0 0,0 0 50 0 0,0 0-36 0 0,0 0-182 0 0,0 0-86 0 0,0 0-11 0 0,0 0-22 0 0,0 0-69 0 0,9-3 800 0 0,1-1-1527 0 0,1 1 0 0 0,0-1-1 0 0,0 2 1 0 0,0 0-1 0 0,0 0 1 0 0,11 0-141 0 0,16-2-262 0 0,-29 3 208 0 0,-1 0 0 0 0,1 1 0 0 0,0 0 1 0 0,0 1-1 0 0,-1-1 0 0 0,1 2 1 0 0,4 0 53 0 0,-12-1-91 0 0,0-1 1 0 0,1 0 0 0 0,-1 0 0 0 0,1 0 0 0 0,-1 0 0 0 0,0 0 0 0 0,1 0-1 0 0,-1-1 1 0 0,0 1 0 0 0,1 0 0 0 0,-1-1 0 0 0,1 1 90 0 0,11-3-6318 0 0,-5 3-1151 0 0</inkml:trace>
  <inkml:trace contextRef="#ctx0" brushRef="#br0" timeOffset="5688.496">3944 1 2304 0 0,'0'0'737'0'0,"0"0"2256"0"0,0 0 986 0 0,0 0 196 0 0,0 0-389 0 0,0 0-1782 0 0,0 0-784 0 0,0 0-159 0 0,0 0-101 0 0,0 0-289 0 0,0 0-126 0 0,0 0-29 0 0,0 0-4 0 0,-14 4 1024 0 0,5 2-1476 0 0,-1 1 1 0 0,1 1-1 0 0,0-1 0 0 0,1 1 0 0 0,0 1 0 0 0,0 0 0 0 0,1 0 1 0 0,0 0-1 0 0,1 1 0 0 0,0 0 0 0 0,-1 3-60 0 0,-3 7 9 0 0,1 0 1 0 0,1 1-1 0 0,1 0 0 0 0,0 1 0 0 0,-1 11-9 0 0,7-23 36 0 0,-1 0-1 0 0,1 0 1 0 0,0 0 0 0 0,1-1-1 0 0,1 3-35 0 0,-1-7 9 0 0,1 0 1 0 0,-1 0-1 0 0,1 0 0 0 0,0 0 0 0 0,1 0 0 0 0,0 0 0 0 0,-1 0 0 0 0,1-1 1 0 0,1 1-1 0 0,-1-1 0 0 0,1 1-9 0 0,0 1-15 0 0,1-1 0 0 0,0 1 1 0 0,0-1-1 0 0,0 0 0 0 0,0-1 1 0 0,1 1-1 0 0,-1-1 0 0 0,1 0 1 0 0,1 0-1 0 0,-1 0 0 0 0,0-1 1 0 0,1 0-1 0 0,0 0 0 0 0,0 0 1 0 0,1 0 14 0 0,11 3 120 0 0,-12-4-81 0 0,0 1 1 0 0,1-1-1 0 0,-1-1 0 0 0,0 0 1 0 0,1 1-1 0 0,-1-2 1 0 0,5 1-40 0 0,2-1 10 0 0,-1-1 0 0 0,0 0 0 0 0,10-3-10 0 0,-17 3-49 0 0,0 0 0 0 0,0 0 1 0 0,0-1-1 0 0,0 0 1 0 0,-1 0-1 0 0,1 0 1 0 0,-1 0-1 0 0,0-1 0 0 0,1 0 1 0 0,2-2 48 0 0,3-4-21 0 0,-7 6 28 0 0,1 0 0 0 0,-1 0 0 0 0,1-1 0 0 0,-1 1 0 0 0,0-1-1 0 0,0-1-6 0 0,-2 3 41 0 0,0 0-1 0 0,0 0 0 0 0,0 0 0 0 0,0 0 0 0 0,-1 0 0 0 0,1 0 0 0 0,-1 0 0 0 0,1 0 1 0 0,-1 0-1 0 0,0 0 0 0 0,0-1 0 0 0,0 1 0 0 0,0 0 0 0 0,0 0 0 0 0,-1 0 0 0 0,1-1-40 0 0,-1 0 17 0 0,1 1-1 0 0,-1-1 1 0 0,0 1-1 0 0,0-1 1 0 0,0 1-1 0 0,0 0 1 0 0,0-1-1 0 0,0 1 1 0 0,-1 0-1 0 0,1 0 1 0 0,-1 0-1 0 0,1 0 1 0 0,-1 0-1 0 0,0 0 1 0 0,0 0-1 0 0,0 0 1 0 0,0 1-1 0 0,0-1 1 0 0,-1 1-1 0 0,1 0 1 0 0,0-1-1 0 0,0 1 1 0 0,-1 0-1 0 0,1 1 1 0 0,-1-1-1 0 0,1 0 1 0 0,-1 1-1 0 0,0-1 1 0 0,1 1-1 0 0,-2-1-16 0 0,-8 2-8 0 0,0 0-1 0 0,0 0 0 0 0,0 1 1 0 0,0 0-1 0 0,0 1 1 0 0,0 1-1 0 0,-3 1 9 0 0,7-2-8 0 0,1 0 1 0 0,0 1-1 0 0,0 0 1 0 0,0 0-1 0 0,0 0 0 0 0,1 1 1 0 0,0 0-1 0 0,0 0 0 0 0,0 0 1 0 0,1 1-1 0 0,-5 5 8 0 0,8-8-55 0 0,0 1-1 0 0,0 0 1 0 0,0 0-1 0 0,0 0 1 0 0,1 0-1 0 0,-1 0 1 0 0,1 0-1 0 0,0 0 1 0 0,0 0-1 0 0,1 1 1 0 0,-1-1-1 0 0,1 0 1 0 0,0 1-1 0 0,0 1 56 0 0,0-3-244 0 0,0 0 0 0 0,1 1 0 0 0,-1-1 0 0 0,1 0 0 0 0,0 0 0 0 0,0-1 0 0 0,0 1 0 0 0,0 0 0 0 0,0 0 0 0 0,1 0 0 0 0,-1-1 0 0 0,1 1 0 0 0,0-1 0 0 0,-1 1 0 0 0,1-1 0 0 0,0 1 0 0 0,1-1 0 0 0,-1 0 0 0 0,0 0 0 0 0,3 1 244 0 0,11 8-1663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3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22 244 2760 0 0,'0'-1'207'0'0,"-4"-1"277"0"0,1 1 8996 0 0,0 4-3357 0 0,-2 9-1394 0 0,0 22-7441 0 0,4-25 4336 0 0,0-1-1554 0 0,1 0 0 0 0,0 1 0 0 0,1-1 0 0 0,0 0 0 0 0,0 0 0 0 0,1 0 0 0 0,1 6-70 0 0,2 11 398 0 0,-4-23-351 0 0,0 0 1 0 0,-1 0-1 0 0,1 0 0 0 0,0 0 0 0 0,0 0 0 0 0,0 0 1 0 0,0 0-1 0 0,1 0 0 0 0,-1-1-47 0 0,1 2 45 0 0,7 8 1 0 0,-4-10-48 0 0,-1 0 11 0 0,-3-1-2 0 0,0 1 0 0 0,0 0 0 0 0,0-1 1 0 0,0 1-1 0 0,0 0 0 0 0,1-1 0 0 0,-1 0 0 0 0,0 1 0 0 0,0-1 1 0 0,1 0-1 0 0,-1 0 0 0 0,0 1 0 0 0,1-1 0 0 0,-1 0 1 0 0,0 0-1 0 0,0-1 0 0 0,1 1 0 0 0,-1 0 0 0 0,0 0 0 0 0,1 0 1 0 0,-1-1-1 0 0,0 1 0 0 0,0-1 0 0 0,0 1 0 0 0,1-1 0 0 0,-1 0 1 0 0,0 1-1 0 0,0-1 0 0 0,0 0-7 0 0,5-3 26 0 0,-1 0 0 0 0,1 0 0 0 0,-1-1 0 0 0,0 0 0 0 0,-1 0 0 0 0,1 0 1 0 0,-1 0-1 0 0,0-1 0 0 0,0 0 0 0 0,0 1 0 0 0,-1-1 0 0 0,0-1 0 0 0,0 1 0 0 0,1-5-26 0 0,2-5 99 0 0,2 1 0 0 0,6-12-99 0 0,-4 2 306 0 0,-10 24-214 0 0,0 1-17 0 0,0 0-10 0 0,0 0-1 0 0,0 0 0 0 0,0 0 0 0 0,0 7 64 0 0,1 9-91 0 0,0-1-1 0 0,1 1 1 0 0,0-1 0 0 0,1 1-1 0 0,1-1 1 0 0,1 0-1 0 0,3 8-36 0 0,48 115 192 0 0,-54-129-144 0 0,0-1 0 0 0,0 1-1 0 0,0 0 1 0 0,-1 0 0 0 0,0 0 0 0 0,-1 0-1 0 0,0 0 1 0 0,-1 0 0 0 0,0 0 0 0 0,0 0 0 0 0,-2 5-48 0 0,2-10 55 0 0,0-1 0 0 0,-1 0 0 0 0,1 0 0 0 0,-1 1 0 0 0,0-1 0 0 0,1 0 0 0 0,-2 0 0 0 0,1 0 0 0 0,0-1 0 0 0,0 1 0 0 0,-1-1 0 0 0,0 1 0 0 0,1-1 0 0 0,-1 0 0 0 0,0 0 0 0 0,0 0 0 0 0,-2 1-55 0 0,-6 5 211 0 0,7-6-188 0 0,-1 1 0 0 0,1-1 0 0 0,-1 1 0 0 0,0-1 0 0 0,0-1 0 0 0,0 1 1 0 0,0-1-1 0 0,0 0 0 0 0,0 0 0 0 0,-1 0-23 0 0,-15 3 20 0 0,8-2-6 0 0,0 0 0 0 0,0-1 0 0 0,-1 0-14 0 0,-17 1 11 0 0,29-2-75 0 0,0 0-1 0 0,0 0 1 0 0,0 0-1 0 0,1 0 0 0 0,-1 0 1 0 0,0 0-1 0 0,0 0 1 0 0,0-1-1 0 0,0 1 1 0 0,1-1-1 0 0,-1 1 1 0 0,0-1-1 0 0,1 0 1 0 0,-1 0-1 0 0,0 1 1 0 0,1-1-1 0 0,-1 0 1 0 0,1-1-1 0 0,-1 1 1 0 0,0 0 64 0 0,2 0-71 0 0,-1-1 0 0 0,0 1 0 0 0,0 0 0 0 0,1 0 0 0 0,-1 0 0 0 0,1-1 0 0 0,-1 1 0 0 0,1 0 0 0 0,-1-1 0 0 0,1 1 0 0 0,0 0 1 0 0,0-1-1 0 0,0 1 0 0 0,-1 0 0 0 0,1-1 0 0 0,1 1 0 0 0,-1 0 0 0 0,0-1 0 0 0,0 1 0 0 0,0 0 0 0 0,1-1 0 0 0,-1 1 1 0 0,1 0-1 0 0,-1 0 0 0 0,1-1 0 0 0,-1 1 0 0 0,1 0 71 0 0,7-13-2121 0 0,5 1-3678 0 0,1-1-1555 0 0</inkml:trace>
  <inkml:trace contextRef="#ctx0" brushRef="#br0" timeOffset="391.744">551 321 12440 0 0,'-2'0'957'0'0,"-15"0"-230"0"0,8 0 4104 0 0,31 3-758 0 0,-12-1-4037 0 0,-1-1-1 0 0,1 0 1 0 0,3 0-36 0 0,-3-2 62 0 0,0 0 0 0 0,-1 0 0 0 0,1-1 0 0 0,1 0-62 0 0,-5 1-211 0 0,0 0 0 0 0,0 0 0 0 0,1 1 0 0 0,-1 0 0 0 0,0 0-1 0 0,1 1 212 0 0,10 0-5361 0 0,-17-1 3830 0 0</inkml:trace>
  <inkml:trace contextRef="#ctx0" brushRef="#br0" timeOffset="392.744">594 402 13304 0 0,'-1'1'605'0'0,"-20"17"230"0"0,12-11-133 0 0,12-3 880 0 0,8 0 1051 0 0,-11-4-2603 0 0,9 2 76 0 0,0-1-1 0 0,0 0 0 0 0,0 0 0 0 0,0-1 0 0 0,0-1 1 0 0,1 1-1 0 0,-1-1 0 0 0,-1-1 0 0 0,1 0 0 0 0,0 0 1 0 0,4-2-106 0 0,21-3-295 0 0,7-1-1065 0 0,-12 0 405 0 0</inkml:trace>
  <inkml:trace contextRef="#ctx0" brushRef="#br0" timeOffset="2350.098">1201 194 6448 0 0,'0'0'297'0'0,"0"0"-9"0"0,-4-8-177 0 0,4 7 106 0 0,-1-1 0 0 0,1 0 0 0 0,0 1 0 0 0,0-1 0 0 0,0 1 0 0 0,0-1 1 0 0,0 1-1 0 0,0-1 0 0 0,0 0 0 0 0,0 1 0 0 0,0-1 0 0 0,1 1 0 0 0,-1-1 0 0 0,1 1 1 0 0,-1-1-1 0 0,1 1 0 0 0,0-1 0 0 0,0 1 0 0 0,-1 0 0 0 0,1-1 0 0 0,0 1 0 0 0,0 0 0 0 0,0-1 1 0 0,0 1-1 0 0,2-1-217 0 0,2-2 1511 0 0,1-1 1 0 0,0 1 0 0 0,0 1 0 0 0,0-1-1 0 0,3 0-1511 0 0,1-2 725 0 0,-4 3-613 0 0,-1 1 0 0 0,1 0 0 0 0,-1 0 0 0 0,1 0 0 0 0,0 0 0 0 0,0 1 0 0 0,0 0 0 0 0,0 0 0 0 0,0 1 0 0 0,0 0 0 0 0,0 0 0 0 0,0 0 0 0 0,0 1 0 0 0,0 0 0 0 0,0 0 0 0 0,0 0 0 0 0,-1 1 0 0 0,1 0 0 0 0,0 0 0 0 0,-1 0 0 0 0,3 2-112 0 0,-7-3 13 0 0,0 0-1 0 0,0 0 1 0 0,0 0-1 0 0,0 0 0 0 0,0 0 1 0 0,0 0-1 0 0,0 0 1 0 0,0 1-1 0 0,-1-1 1 0 0,1 0-1 0 0,0 1 0 0 0,-1-1 1 0 0,1 0-1 0 0,-1 1 1 0 0,1-1-1 0 0,-1 0 1 0 0,0 1-1 0 0,0-1 1 0 0,1 1-1 0 0,-1-1 0 0 0,0 1 1 0 0,0-1-1 0 0,-1 1 1 0 0,1-1-1 0 0,0 1 1 0 0,0-1-1 0 0,-1 1-12 0 0,0 5-5 0 0,-1-1 1 0 0,1 0-1 0 0,-1 1 0 0 0,-1-1 0 0 0,-1 5 5 0 0,-3-1 32 0 0,0 0-1 0 0,0 0 1 0 0,-1 0-1 0 0,0-1 1 0 0,-7 6-32 0 0,2-2 164 0 0,-47 44 410 0 0,29-29 354 0 0,-7 11-928 0 0,38-39 9 0 0,0 0 0 0 0,-1 1 0 0 0,1-1-1 0 0,0 1 1 0 0,-1-1 0 0 0,1 1 0 0 0,0-1 0 0 0,0 1-1 0 0,0-1 1 0 0,0 1 0 0 0,-1-1 0 0 0,1 1 0 0 0,0 0-1 0 0,0-1 1 0 0,0 1 0 0 0,0-1 0 0 0,0 1 0 0 0,0-1-1 0 0,0 1 1 0 0,0-1 0 0 0,1 1 0 0 0,-1 0-1 0 0,0-1 1 0 0,0 1 0 0 0,0-1 0 0 0,1 1 0 0 0,-1-1-1 0 0,0 1 1 0 0,0-1 0 0 0,1 0 0 0 0,-1 1 0 0 0,0-1-1 0 0,1 1 1 0 0,-1-1 0 0 0,1 1 0 0 0,-1-1 0 0 0,0 0-1 0 0,1 1 1 0 0,-1-1 0 0 0,1 0 0 0 0,-1 0 0 0 0,1 1-1 0 0,-1-1 1 0 0,1 0 0 0 0,-1 0 0 0 0,1 0-9 0 0,3 2-16 0 0,-1-1 1 0 0,0 1-1 0 0,0-1 1 0 0,0 0-1 0 0,1 0 1 0 0,-1 0-1 0 0,2-1 16 0 0,7 1-1 0 0,1-1-1 0 0,-1 0 1 0 0,1-1-1 0 0,-1 0 1 0 0,0-1-1 0 0,0-1 1 0 0,7-1 1 0 0,10-6-1448 0 0,-1-1 1 0 0,13-7 1447 0 0,-17 12-1656 0 0,-19 5 1132 0 0,-1 0 1 0 0,0 0-1 0 0,1-1 1 0 0,-1 1-1 0 0,0-1 1 0 0,0 0 523 0 0,18-11-2800 0 0,-11 1-3009 0 0</inkml:trace>
  <inkml:trace contextRef="#ctx0" brushRef="#br0" timeOffset="2750.183">1590 159 15376 0 0,'0'0'704'0'0,"0"0"-15"0"0,2 1-445 0 0,2 1 60 0 0,0 1-1 0 0,0 0 1 0 0,0 0 0 0 0,0 0-1 0 0,-1 0 1 0 0,1 1-304 0 0,21 17 2398 0 0,-23-19-2212 0 0,0 0 0 0 0,0 0 0 0 0,0 0 0 0 0,0 0 0 0 0,0 0 0 0 0,-1 0 0 0 0,1 1 0 0 0,-1-1 0 0 0,1 1 0 0 0,-1-1 0 0 0,0 1 0 0 0,0 0-186 0 0,13 40-4 0 0,-6-17 294 0 0,19 32 489 0 0,-7-15-619 0 0,0-6 277 0 0,-19-35-229 0 0,-1-2-96 0 0,0 0-402 0 0,0 0-177 0 0,0 0-40 0 0,0 0-189 0 0,0 0-773 0 0,0 0-342 0 0,0 0-69 0 0</inkml:trace>
  <inkml:trace contextRef="#ctx0" brushRef="#br0" timeOffset="3095.094">1747 189 16727 0 0,'0'0'382'0'0,"0"0"54"0"0,-1 2 21 0 0,-3 1-358 0 0,0 1 0 0 0,1 0 0 0 0,0 0 0 0 0,0 1 0 0 0,0-1 0 0 0,1 1 0 0 0,-1-1-99 0 0,0 2 295 0 0,0-1 0 0 0,-1 0-1 0 0,1 0 1 0 0,-5 5-295 0 0,4-5 276 0 0,0 0 0 0 0,1 0 0 0 0,-1 0 0 0 0,1 1 0 0 0,0-1 1 0 0,1 1-1 0 0,0 0 0 0 0,-1 0 0 0 0,1 2-276 0 0,-9 20 920 0 0,-27 54-488 0 0,11-14-176 0 0,25-63-197 0 0,1-4-207 0 0,0 0 1 0 0,0 0-1 0 0,1 1 1 0 0,-1-1-1 0 0,0 0 1 0 0,1 1 0 0 0,0-1-1 0 0,-1 1 1 0 0,1-1-1 0 0,0 2 148 0 0,0-1-1792 0 0</inkml:trace>
  <inkml:trace contextRef="#ctx0" brushRef="#br0" timeOffset="4075.538">2024 252 13824 0 0,'0'0'629'0'0,"0"0"-12"0"0,0 0-247 0 0,0 0 407 0 0,0 0 225 0 0,0 0 44 0 0,0 0-20 0 0,0 0-115 0 0,0 0-51 0 0,0 0-11 0 0,0 0-26 0 0,0 0-107 0 0,3 0-48 0 0,19-5 484 0 0,-19 4-1000 0 0,1-1 0 0 0,-1 2 0 0 0,0-1 0 0 0,1 0 1 0 0,-1 1-1 0 0,1-1 0 0 0,-1 1 0 0 0,1 0-152 0 0,35 8 681 0 0,0 1-234 0 0,-30-9-446 0 0,3 1-7 0 0,-1 0 0 0 0,1 0 0 0 0,9 4 6 0 0,-8-3-67 0 0,0 0 1 0 0,1-1-1 0 0,-1 0 1 0 0,0-1-1 0 0,0-1 1 0 0,1 0-1 0 0,-1 0 1 0 0,0-2-1 0 0,2 0 67 0 0,-15 3-28 0 0,2 0-188 0 0,0-1 0 0 0,0 1-1 0 0,0-1 1 0 0,0 1 0 0 0,-1-1 0 0 0,1 0 0 0 0,0 1-1 0 0,0-1 1 0 0,-1 0 0 0 0,1 0 0 0 0,0-1 216 0 0,2-5-1434 0 0</inkml:trace>
  <inkml:trace contextRef="#ctx0" brushRef="#br0" timeOffset="4469.222">2574 0 21191 0 0,'0'0'480'0'0,"0"0"67"0"0,0 0 32 0 0,0 0-58 0 0,0 0-268 0 0,0 0 138 0 0,0 0 97 0 0,0 0 21 0 0,0 0-18 0 0,4 8 281 0 0,1 13-495 0 0,-2 1 0 0 0,0-1 0 0 0,-1 1 0 0 0,-1 0 0 0 0,-2 18-277 0 0,1-20 24 0 0,5 17 36 0 0,-4-30-7 0 0,1-1 0 0 0,-2 1 0 0 0,1 0 0 0 0,-1 0 0 0 0,0-1-1 0 0,-1 7-52 0 0,-1 0 60 0 0,0 1-1 0 0,0 0 0 0 0,1-1 0 0 0,1 1 1 0 0,1 0-1 0 0,0 0 0 0 0,0 2-59 0 0,-1-1-327 0 0,0-13 186 0 0,-1-1 0 0 0,1 0 0 0 0,0 0-1 0 0,0 0 1 0 0,0 0 0 0 0,0 1 0 0 0,0-1 0 0 0,0 0 0 0 0,0 0 0 0 0,1 0 0 0 0,-1 0 0 0 0,0 1 141 0 0,1 4-2616 0 0,-1-4-6099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50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19 611 17303 0 0,'0'0'396'0'0,"0"0"52"0"0,0 0 28 0 0,0-2-60 0 0,2-3-174 0 0,-1 4 276 0 0,-1 1-467 0 0,1 0 0 0 0,-1 0 0 0 0,1 0 0 0 0,-1 0-1 0 0,0 0 1 0 0,1 1 0 0 0,-1-1 0 0 0,1 0 0 0 0,-1 0-1 0 0,0 0 1 0 0,1 1 0 0 0,-1-1 0 0 0,0 0-1 0 0,1 1 1 0 0,-1-1 0 0 0,0 0 0 0 0,1 1 0 0 0,-1-1-1 0 0,0 0 1 0 0,0 1 0 0 0,0-1 0 0 0,1 0 0 0 0,-1 1-1 0 0,0-1 1 0 0,0 1 0 0 0,0-1 0 0 0,0 1 0 0 0,0-1-1 0 0,0 0 1 0 0,1 1 0 0 0,-1-1 0 0 0,0 1-51 0 0,0 17 613 0 0,0-15-464 0 0,1 31 333 0 0,-1 31 360 0 0,-1-29-426 0 0,1-22-329 0 0,-1 1 0 0 0,0-1 1 0 0,-1 4-88 0 0,-1 0 15 0 0,1 0 1 0 0,1-1 0 0 0,1 1 0 0 0,0 2-16 0 0,1 14-10 0 0,-1-32-301 0 0,1-3 114 0 0,-1 1 1 0 0,1-1-1 0 0,0 1 0 0 0,-1-1 0 0 0,1 0 0 0 0,0 1 0 0 0,-1-1 1 0 0,1 1-1 0 0,-1-1 0 0 0,1 0 0 0 0,-1 0 0 0 0,1 1 1 0 0,-1-1-1 0 0,0 0 0 0 0,1 0 0 0 0,-1 0 197 0 0,9-25-1889 0 0,0 3-21 0 0</inkml:trace>
  <inkml:trace contextRef="#ctx0" brushRef="#br0" timeOffset="398.57">4 409 17535 0 0,'0'0'776'0'0,"0"0"160"0"0,0 0-744 0 0,0 0-192 0 0,0 0 0 0 0,0 8 0 0 0,-3 0-112 0 0,3 0-56 0 0,0-8-16 0 0,3 8 0 0 0,2-2-392 0 0,0 7-72 0 0,0-10-24 0 0,-2 5-6151 0 0</inkml:trace>
  <inkml:trace contextRef="#ctx0" brushRef="#br0" timeOffset="762.763">196 630 1840 0 0,'0'2'133'0'0,"-22"67"13062"0"0,9-13-9265 0 0,2-16-1701 0 0,10-38-2121 0 0,1 0-1 0 0,-1 1 1 0 0,1-1-1 0 0,0 0 0 0 0,0 1 1 0 0,0-1-1 0 0,0 0 1 0 0,0 0-1 0 0,1 1 1 0 0,-1-1-1 0 0,1 0 0 0 0,-1 0 1 0 0,1 0-1 0 0,0 1 1 0 0,0-1-1 0 0,0 0 0 0 0,0 0-107 0 0,5 13 686 0 0,24-19-222 0 0,-28 4-459 0 0,0-1 0 0 0,0 0 0 0 0,-1 0 1 0 0,1-1-1 0 0,-1 1 0 0 0,1 0 0 0 0,-1-1 0 0 0,1 1 0 0 0,-1-1 0 0 0,0 1 0 0 0,0-1 0 0 0,1 1 0 0 0,-1-2-5 0 0,2-1 5 0 0,-1 0-1 0 0,0 0 0 0 0,0 0 1 0 0,0-1-1 0 0,1-1-4 0 0,4-21 2 0 0,-6 17-4 0 0,2 1-1 0 0,0-1 1 0 0,0 1 0 0 0,1-1-1 0 0,0 1 1 0 0,0 0 0 0 0,2-1 2 0 0,4-8-67 0 0,-9 15 57 0 0,1 0 1 0 0,-1 0-1 0 0,1-1 0 0 0,0 1 1 0 0,0 1-1 0 0,0-1 1 0 0,0 0-1 0 0,1 0 1 0 0,-1 1-1 0 0,1-1 0 0 0,0 1 1 0 0,0 0-1 0 0,0 0 1 0 0,0 0-1 0 0,0 0 1 0 0,1 0 9 0 0,-2 5-75 0 0,0-1 0 0 0,-1 1 0 0 0,1 0 0 0 0,0 0 0 0 0,-1 0 0 0 0,1 2 75 0 0,-1-4-8 0 0,0 6-77 0 0,1-1-1 0 0,-1 1 1 0 0,0 0-1 0 0,-1 5 86 0 0,4 22-228 0 0,9 24 202 0 0,-11-54 26 0 0,0 0 0 0 0,0 0 0 0 0,0 0 0 0 0,0 0 0 0 0,2 1 0 0 0,0 1 0 0 0,4 1 0 0 0,1-6 0 0 0,-7-1-220 0 0,1 0-1 0 0,-1-1 0 0 0,0 1 1 0 0,1-1-1 0 0,-1 1 0 0 0,0-1 0 0 0,0 0 1 0 0,0 0-1 0 0,1 0 0 0 0,-1 0 1 0 0,0 0-1 0 0,0-1 0 0 0,0 1 1 0 0,-1 0-1 0 0,1-1 0 0 0,0 0 1 0 0,0 1-1 0 0,-1-1 0 0 0,1 0 0 0 0,-1 0 1 0 0,0 0 220 0 0,7-11-6853 0 0</inkml:trace>
  <inkml:trace contextRef="#ctx0" brushRef="#br0" timeOffset="1372.495">547 47 11976 0 0,'1'-2'325'0'0,"5"-7"730"0"0,-5 9-319 0 0,1 1 184 0 0,0 0-789 0 0,-1 0 1 0 0,0 0-1 0 0,0 0 1 0 0,1 1 0 0 0,-1-1-1 0 0,0 0 1 0 0,0 1 0 0 0,0-1-1 0 0,0 1 1 0 0,-1-1 0 0 0,1 1-1 0 0,0-1 1 0 0,-1 1-1 0 0,1 0 1 0 0,-1 0-132 0 0,6 33 598 0 0,-3-16-344 0 0,-1 3 128 0 0,0 0-1 0 0,-2 0 0 0 0,0 1 1 0 0,-4 14-382 0 0,1 37 778 0 0,-5 55 252 0 0,2-54-612 0 0,-12 116 495 0 0,14-95-529 0 0,3-84-346 0 0,0-9-20 0 0,0 0-1 0 0,0 1 1 0 0,1-1-1 0 0,-1 1 0 0 0,1-1 1 0 0,0 1-1 0 0,1 2-17 0 0,-1-4 92 0 0,-1-4-28 0 0,-4-23-48 0 0,0 5-138 0 0,1 0 0 0 0,0-10 122 0 0,3 18-65 0 0,-2 0 0 0 0,1 0 0 0 0,-2 0 0 0 0,-1-3 65 0 0,-8-32-229 0 0,11 39 99 0 0,0 1 0 0 0,-1-1 0 0 0,0 1-1 0 0,0 0 1 0 0,-1 0 0 0 0,-3-5 130 0 0,2 4-168 0 0,0-1 0 0 0,1 0 0 0 0,-2-6 168 0 0,1 4-82 0 0,5 11 80 0 0,0-1 0 0 0,0 1 0 0 0,-1 0 0 0 0,1 0 0 0 0,0 0-1 0 0,0-1 1 0 0,0 1 0 0 0,-1 0 0 0 0,1 0 0 0 0,0 0 0 0 0,0 0 0 0 0,-1-1-1 0 0,1 1 1 0 0,0 0 0 0 0,0 0 0 0 0,-1 0 0 0 0,1 0 0 0 0,0 0 0 0 0,0 0-1 0 0,-1 0 1 0 0,1 0 0 0 0,0 0 0 0 0,0 0 0 0 0,-1 0 0 0 0,1 0-1 0 0,0 0 1 0 0,0 0 0 0 0,-1 0 0 0 0,1 0 0 0 0,0 0 0 0 0,0 0 2 0 0,-1 1 2 0 0,0 0 0 0 0,1 0 1 0 0,-1-1-1 0 0,1 1 0 0 0,-1 0 1 0 0,1 0-1 0 0,0 0 0 0 0,-1 0 1 0 0,1 0-1 0 0,0 0 0 0 0,0 0 0 0 0,-1 0 1 0 0,1 0-1 0 0,0-1 0 0 0,0 1 1 0 0,0 0-1 0 0,0 0 0 0 0,0 0 1 0 0,1 0-1 0 0,-1 0 0 0 0,0 0 1 0 0,0 0-1 0 0,1 0 0 0 0,-1 0 1 0 0,0 0-1 0 0,1 0 0 0 0,-1-1 0 0 0,1 1-2 0 0,12 28 235 0 0,-12-28-217 0 0,2 5 50 0 0,1-1 0 0 0,0 1-1 0 0,1-1 1 0 0,0 0 0 0 0,-1 0 0 0 0,2 0 0 0 0,-1-1 0 0 0,0 1-1 0 0,1-1 1 0 0,0-1 0 0 0,0 1 0 0 0,0-1 0 0 0,0 0 0 0 0,4 1-68 0 0,0 0 74 0 0,-1-1 1 0 0,1 0 0 0 0,0-1 0 0 0,0 0 0 0 0,1 0 0 0 0,-1-1 0 0 0,0-1 0 0 0,0 0 0 0 0,5 0-75 0 0,-6-1 50 0 0,-1 0 0 0 0,1-1 0 0 0,-1 0 1 0 0,1-1-1 0 0,-1 1 0 0 0,0-2 0 0 0,3 0-50 0 0,10-7 175 0 0,20-14-175 0 0,-38 23 9 0 0,2-1 23 0 0,0 0 1 0 0,0 0 0 0 0,-1-1 0 0 0,0 0 0 0 0,1 1-1 0 0,-1-2 1 0 0,-1 1 0 0 0,1 0 0 0 0,-1-1 0 0 0,1 1 0 0 0,-1-1-1 0 0,-1 0 1 0 0,1 0 0 0 0,-1 0 0 0 0,1-1 0 0 0,-1 1-1 0 0,-1 0 1 0 0,1-2-33 0 0,-2 6-1 0 0,0 0 0 0 0,0-1 0 0 0,0 1 0 0 0,0-1 0 0 0,0 1 0 0 0,0 0 0 0 0,-1-1 0 0 0,1 1 0 0 0,0 0 0 0 0,-1-1 0 0 0,1 1 0 0 0,-1 0 0 0 0,0-1 0 0 0,1 1 0 0 0,-1 0 0 0 0,0 0 0 0 0,0 0 0 0 0,1-1 0 0 0,-1 1 0 0 0,0 0 0 0 0,0 0 0 0 0,0 0 0 0 0,-1 1-1 0 0,1-1 1 0 0,0 0 0 0 0,0 0 0 0 0,0 1 0 0 0,-1-1 0 0 0,1 0 0 0 0,0 1 0 0 0,-1-1 1 0 0,-1 0-2 0 0,1 0 1 0 0,-1 1-1 0 0,1-1 0 0 0,-1 0 0 0 0,1 1 0 0 0,0 0 0 0 0,-1 0 0 0 0,0 0 0 0 0,1 0 0 0 0,-1 0 1 0 0,1 0-1 0 0,-1 0 0 0 0,1 1 0 0 0,0-1 0 0 0,-1 1 0 0 0,1 0 0 0 0,-2 1 2 0 0,-1 0-5 0 0,0 1 1 0 0,0-1-1 0 0,1 1 0 0 0,-1 1 0 0 0,1-1 0 0 0,0 1 1 0 0,0-1-1 0 0,0 1 0 0 0,1 0 0 0 0,0 1 0 0 0,-1-1 1 0 0,1 1-1 0 0,0-1 0 0 0,1 1 0 0 0,-1 1 5 0 0,-7 14 0 0 0,8-16 0 0 0,0 0 0 0 0,0 0 0 0 0,0 0 0 0 0,1 0 0 0 0,-1 0 0 0 0,1 1 0 0 0,0-1 0 0 0,0 0 0 0 0,1 1 0 0 0,-1 2 0 0 0,1 8 0 0 0,-1-1 0 0 0,2 0 0 0 0,0 0 0 0 0,1 6 0 0 0,-2-17 0 0 0,1 1 0 0 0,0-1 0 0 0,0 1 0 0 0,0-1 0 0 0,0 1 0 0 0,1-1 0 0 0,0 0 0 0 0,-1 0 0 0 0,1 0 0 0 0,0 0 0 0 0,0 0 0 0 0,0 0 0 0 0,1 0 0 0 0,-1-1 0 0 0,2 2 0 0 0,-1-3 4 0 0,-1 1-1 0 0,1-1 0 0 0,0 1 1 0 0,-1-1-1 0 0,1 0 1 0 0,0 0-1 0 0,0-1 1 0 0,0 1-1 0 0,0-1 0 0 0,0 1 1 0 0,0-1-1 0 0,0 0 1 0 0,-1 0-1 0 0,1 0 0 0 0,0 0 1 0 0,0-1-1 0 0,0 1 1 0 0,0-1-1 0 0,1 0-3 0 0,10-3 43 0 0,-2 0 1 0 0,1-1-1 0 0,7-3-43 0 0,-7 1 44 0 0,0 0 0 0 0,9-8-44 0 0,3-2 29 0 0,-13 9-7 0 0,0-1 1 0 0,-1-1-1 0 0,0 0 0 0 0,-1-1 0 0 0,3-4-22 0 0,-8 10 7 0 0,4-4 3 0 0,-1 4-24 0 0,-7 4-56 0 0,-1 12-8 0 0,0-5 56 0 0,1 2 16 0 0,-2-1-1 0 0,1 1 1 0 0,-1-1 0 0 0,0 1-1 0 0,-2 5 7 0 0,2-6 7 0 0,-1-1 0 0 0,1 1 0 0 0,0-1-1 0 0,0 1 1 0 0,1-1 0 0 0,-1 1 0 0 0,2 0 0 0 0,-1 3-7 0 0,2 37 127 0 0,-2-44-186 0 0,0-3 3 0 0,1-1 75 0 0,1 0 1 0 0,-1-1-1 0 0,1 1 0 0 0,-1 0 1 0 0,0 0-1 0 0,1-1 0 0 0,-1 1 1 0 0,0-1-1 0 0,0 1 0 0 0,0-1 1 0 0,0 0-1 0 0,1-1-19 0 0,-1 0 1 0 0,1-1 0 0 0,-1 0 0 0 0,0 1 1 0 0,0-1-1 0 0,0 0 0 0 0,-1 0 0 0 0,1 0 0 0 0,-1 0 1 0 0,0 0-1 0 0,0 0 0 0 0,0 1 0 0 0,-1-1 0 0 0,0-2-1 0 0,0-17-2 0 0,1 19 2 0 0,-1 0 0 0 0,0 0 0 0 0,0 0 0 0 0,0 0 0 0 0,0 0 0 0 0,0 1 0 0 0,-2-3 0 0 0,-5-18 0 0 0,5 8 18 0 0,2 11-1 0 0,-1 0 0 0 0,1 0 0 0 0,0 0 0 0 0,1-1 0 0 0,-1 1 0 0 0,1 0 0 0 0,0 0 0 0 0,0-1 0 0 0,1 1 0 0 0,0 0 0 0 0,0 0 0 0 0,0 0 0 0 0,0 0 0 0 0,2-4-17 0 0,-1 5-12 0 0,0 0 0 0 0,1 0 0 0 0,-1 0 0 0 0,1 1 0 0 0,-1-1 0 0 0,1 1 0 0 0,0 0 0 0 0,0 0 0 0 0,1 0-1 0 0,-1 0 1 0 0,3-2 12 0 0,-3 4-85 0 0,0-1 0 0 0,1 1 0 0 0,-1 0 0 0 0,0-1 0 0 0,0 1 0 0 0,0 1 0 0 0,1-1 0 0 0,-1 0 0 0 0,1 1 0 0 0,-1 0 0 0 0,0-1 0 0 0,1 2 0 0 0,-1-1 0 0 0,1 0 0 0 0,1 1 85 0 0,30 4-5912 0 0,-31-5 3941 0 0,9 1-4713 0 0</inkml:trace>
  <inkml:trace contextRef="#ctx0" brushRef="#br0" timeOffset="1783.431">1305 468 12928 0 0,'0'0'297'0'0,"0"0"39"0"0,0 0 16 0 0,0-1-41 0 0,0 1-305 0 0,-1 0 1 0 0,1-1-1 0 0,0 1 1 0 0,-1 0-1 0 0,1-1 1 0 0,0 1-1 0 0,-1 0 1 0 0,1-1-1 0 0,0 1 1 0 0,-1 0-1 0 0,1 0 1 0 0,-1 0-1 0 0,1-1 1 0 0,0 1-1 0 0,-1 0 1 0 0,1 0 0 0 0,-1 0-1 0 0,1 0 1 0 0,-1 0-1 0 0,1 0 1 0 0,-1 0-1 0 0,1 0 1 0 0,0 0-1 0 0,-1 0 1 0 0,1 0-1 0 0,-1 0 1 0 0,1 0-1 0 0,-1 0 1 0 0,1 0-7 0 0,-9 0 362 0 0,8 0-293 0 0,0-1 0 0 0,0 1 0 0 0,-1 0 0 0 0,1 0 0 0 0,0 0 0 0 0,0 0 1 0 0,0 0-1 0 0,0 0 0 0 0,0 0 0 0 0,0 1 0 0 0,0-1 0 0 0,0 0 0 0 0,0 0 0 0 0,0 1 0 0 0,0-1 1 0 0,0 1-1 0 0,0-1 0 0 0,0 1 0 0 0,0-1 0 0 0,0 1 0 0 0,-1 0-69 0 0,1 0 61 0 0,1 0-1 0 0,-1 0 1 0 0,0-1-1 0 0,0 1 1 0 0,0-1-1 0 0,0 1 0 0 0,0-1 1 0 0,0 1-1 0 0,0-1 1 0 0,0 1-1 0 0,0-1 1 0 0,0 0-1 0 0,0 1 1 0 0,0-1-61 0 0,-14 7 686 0 0,-6 22 521 0 0,0 0-295 0 0,19-28-867 0 0,1 1 0 0 0,-1 0 0 0 0,1 0 1 0 0,-1-1-1 0 0,1 1 0 0 0,0 0 0 0 0,0 0 0 0 0,0 1 0 0 0,0-1 0 0 0,0 0 0 0 0,1 0 0 0 0,-1 0 1 0 0,1 0-1 0 0,-1 1 0 0 0,1-1 0 0 0,0 0 0 0 0,0 1 0 0 0,0 1-45 0 0,0 0 52 0 0,1-1-1 0 0,-1 1 1 0 0,1 0-1 0 0,0 0 1 0 0,0-1 0 0 0,0 1-1 0 0,0 0 1 0 0,1-1-1 0 0,0 1 1 0 0,1 2-52 0 0,-1-4 25 0 0,0 0 0 0 0,0 0-1 0 0,1 0 1 0 0,-1 0 0 0 0,0 0 0 0 0,1 0 0 0 0,0-1 0 0 0,-1 1-1 0 0,1-1 1 0 0,0 0 0 0 0,1 1-25 0 0,15 8 272 0 0,-13-6-216 0 0,1 0 0 0 0,-1-1 0 0 0,1 0 1 0 0,0-1-1 0 0,4 2-56 0 0,-4-2-30 0 0,0 0 1 0 0,0 1-1 0 0,0 0 1 0 0,7 4 29 0 0,-15-5 16 0 0,0 0-1 0 0,0-1 1 0 0,0 1 0 0 0,0-1 0 0 0,0 1-1 0 0,0-1 1 0 0,0 1 0 0 0,0-1 0 0 0,-1 0-1 0 0,1 1-15 0 0,-4 3 36 0 0,-1-1-1 0 0,1 0 1 0 0,-1 0-1 0 0,0 0 0 0 0,1 0 1 0 0,-2-1-1 0 0,1 0 1 0 0,0 0-1 0 0,-1-1 1 0 0,1 0-1 0 0,-2 0-35 0 0,-5 1 49 0 0,-1 0 0 0 0,1-1 0 0 0,-1-1 0 0 0,0 0 0 0 0,0-1-49 0 0,13 0-64 0 0,1 0-3 0 0,1-3-47 0 0,-1 1 0 0 0,1 0-1 0 0,-1 0 1 0 0,1-1 0 0 0,0 1-1 0 0,0 0 1 0 0,0 0 0 0 0,0 0-1 0 0,1 0 1 0 0,-1 0 0 0 0,0 0-1 0 0,1 1 1 0 0,-1-1 0 0 0,1 0-1 0 0,0 1 1 0 0,0-1 114 0 0,3-3-528 0 0,0 1 1 0 0,1 0-1 0 0,-1 0 0 0 0,5-3 528 0 0,30-12-6125 0 0,-14 8 711 0 0</inkml:trace>
  <inkml:trace contextRef="#ctx0" brushRef="#br0" timeOffset="2147.812">1518 603 4608 0 0,'1'-1'25'0'0,"-1"1"1"0"0,1 0 0 0 0,0 0-1 0 0,0 0 1 0 0,-1 0-1 0 0,1 0 1 0 0,0 0-1 0 0,0 0 1 0 0,-1 0-1 0 0,1 1 1 0 0,0-1 0 0 0,0 0-1 0 0,-1 0 1 0 0,1 0-1 0 0,0 1 1 0 0,-1-1-1 0 0,1 1-25 0 0,-8 5-162 0 0,5-5 575 0 0,1-1 0 0 0,-1 1-1 0 0,1 0 1 0 0,0 0 0 0 0,-1 1 0 0 0,1-1 0 0 0,0 0 0 0 0,0 0-1 0 0,-1 1 1 0 0,1-1 0 0 0,0 1-413 0 0,-2 0 593 0 0,1-1 1 0 0,-1 0-1 0 0,1 0 1 0 0,-1-1-1 0 0,1 1 1 0 0,-1 0-1 0 0,0-1 0 0 0,1 1 1 0 0,-1-1-1 0 0,0 0-593 0 0,-9 2 948 0 0,10-1-94 0 0,4-4 2336 0 0,20-13-2394 0 0,-12 12-696 0 0,-7 3-78 0 0,0 0-1 0 0,0 0 1 0 0,0 0 0 0 0,0 0 0 0 0,-1-1 0 0 0,1 0 0 0 0,-1 1 0 0 0,1-1 0 0 0,-1 0 0 0 0,1 0 0 0 0,-1 0-1 0 0,0 0 1 0 0,0-1-22 0 0,2-1 67 0 0,0 0 0 0 0,0 0 0 0 0,0 0 0 0 0,0 0-1 0 0,3-1-66 0 0,12-11 282 0 0,-19 15-273 0 0,0 1-1 0 0,1-1 1 0 0,-1 1-1 0 0,0-1 1 0 0,0 1-1 0 0,1-1 1 0 0,-1 1-1 0 0,0-1 1 0 0,0 1-1 0 0,0-1 1 0 0,1 1-1 0 0,-1-1 1 0 0,0 1-1 0 0,0-1 1 0 0,0 0-1 0 0,0 1 1 0 0,0-1-1 0 0,0 1 1 0 0,0-1 0 0 0,0 1-1 0 0,-1-1 1 0 0,1 1-1 0 0,0-1 1 0 0,0 0-1 0 0,0 1 1 0 0,0-1-1 0 0,-1 1 1 0 0,1-1-1 0 0,0 1 1 0 0,-1-1-9 0 0,1 1 5 0 0,0 0-1 0 0,-1-1 1 0 0,1 1 0 0 0,0 0 0 0 0,0-1 0 0 0,0 1 0 0 0,-1-1 0 0 0,1 1-1 0 0,0 0 1 0 0,0-1 0 0 0,0 1 0 0 0,0 0 0 0 0,0-1 0 0 0,0 1 0 0 0,0-1 0 0 0,0 1-1 0 0,0 0 1 0 0,0-1 0 0 0,0 1 0 0 0,0-1 0 0 0,0 1 0 0 0,0 0 0 0 0,0-1 0 0 0,0 1-1 0 0,0-1 1 0 0,1 1 0 0 0,-1 0 0 0 0,0-1 0 0 0,0 1 0 0 0,0 0 0 0 0,1-1 0 0 0,-1 1-1 0 0,0 0 1 0 0,0-1 0 0 0,1 1 0 0 0,-1 0-5 0 0,8-3 63 0 0,-7 2-54 0 0,0 1-1 0 0,0 0 0 0 0,0 0 1 0 0,-1 0-1 0 0,1-1 0 0 0,0 1 1 0 0,0 0-1 0 0,0-1 0 0 0,0 1 1 0 0,-1 0-1 0 0,1-1 0 0 0,0 1 1 0 0,0-1-1 0 0,-1 0 0 0 0,1 1 1 0 0,0-1-1 0 0,-1 0 1 0 0,1 1-1 0 0,-1-1 0 0 0,1 0 1 0 0,-1 1-1 0 0,1-1 0 0 0,-1 0 1 0 0,1 0-1 0 0,-1 0 0 0 0,0 0 1 0 0,1 1-1 0 0,-1-1 0 0 0,0 0-8 0 0,0 0 9 0 0,0 0-1 0 0,0 0 0 0 0,0 1 1 0 0,0-1-1 0 0,0 0 1 0 0,0 1-1 0 0,0-1 0 0 0,0 0 1 0 0,0 1-1 0 0,1-1 1 0 0,-1 0-1 0 0,0 1 0 0 0,0-1 1 0 0,1 0-1 0 0,-1 1 1 0 0,0-1-1 0 0,1 1 0 0 0,-1-1 1 0 0,1 0-1 0 0,-1 1 1 0 0,0-1-1 0 0,1 1 0 0 0,0-1 1 0 0,-1 1-1 0 0,1 0 1 0 0,-1-1-1 0 0,1 1 0 0 0,-1-1 1 0 0,1 1-1 0 0,0 0 1 0 0,0 0-9 0 0,0-1 110 0 0,-1 1-88 0 0,0-1 1 0 0,0 1-1 0 0,0 0 0 0 0,0 0 1 0 0,0 0-1 0 0,0-1 0 0 0,0 1 0 0 0,0 0 1 0 0,-1 0-1 0 0,1 0 0 0 0,0-1 1 0 0,0 1-1 0 0,0 0 0 0 0,0 0 1 0 0,0 0-1 0 0,-1 0 0 0 0,1-1 1 0 0,0 1-1 0 0,0 0 0 0 0,0 0 1 0 0,0 0-1 0 0,-1 0 0 0 0,1 0 0 0 0,0 0 1 0 0,0 0-1 0 0,0 0 0 0 0,-1-1 1 0 0,1 1-1 0 0,0 0 0 0 0,0 0 1 0 0,0 0-1 0 0,-1 0 0 0 0,1 0 1 0 0,0 0-23 0 0,-37 19 107 0 0,26-14-48 0 0,0 1-1 0 0,0 0 1 0 0,0 0-1 0 0,-1 2-58 0 0,-10 8 119 0 0,-10 7 9 0 0,30-21-121 0 0,0 0 1 0 0,0 0-1 0 0,0 0 1 0 0,0 0-1 0 0,1 1 1 0 0,-1-1-1 0 0,1 1 1 0 0,-1-1 0 0 0,1 1-1 0 0,0-1 1 0 0,0 1-1 0 0,0 1-7 0 0,-2 6 37 0 0,-4 27 87 0 0,6-34-117 0 0,1 0-1 0 0,0-1 1 0 0,0 1 0 0 0,0 0 0 0 0,0 0 0 0 0,1-1 0 0 0,-1 1 0 0 0,1 0 0 0 0,-1-1 0 0 0,1 1 0 0 0,0 0 0 0 0,0 0-7 0 0,6 13 56 0 0,-7-14-53 0 0,1 0 1 0 0,-1-1-1 0 0,1 1 1 0 0,0 0 0 0 0,0 0-1 0 0,-1 0 1 0 0,1-1-1 0 0,0 1 1 0 0,1 0 0 0 0,-1-1-1 0 0,0 1 1 0 0,0-1-1 0 0,1 1 1 0 0,-1-1-1 0 0,1 0 1 0 0,-1 1 0 0 0,1-1-1 0 0,1 1-3 0 0,4 1-71 0 0,0-1-1 0 0,1 1 1 0 0,-1-1-1 0 0,0 0 1 0 0,1-1-1 0 0,0 0 1 0 0,-1 0-1 0 0,1-1 1 0 0,0 0-1 0 0,-1 0 1 0 0,1-1-1 0 0,-1 1 1 0 0,1-2 0 0 0,-1 1-1 0 0,1-1 1 0 0,-1 0-1 0 0,0-1 1 0 0,6-2 71 0 0,30-13-2676 0 0,-9 5-2861 0 0,-4-1-1183 0 0</inkml:trace>
  <inkml:trace contextRef="#ctx0" brushRef="#br0" timeOffset="2490.205">1934 479 13104 0 0,'-6'0'98'0'0,"3"0"24"0"0,0 0 0 0 0,0 0 0 0 0,0 0 0 0 0,0 1 0 0 0,0-1 0 0 0,0 1 0 0 0,0 0 1 0 0,0 0-1 0 0,0 0 0 0 0,0 0 0 0 0,-1 1-122 0 0,-11 4 8757 0 0,10-4-8534 0 0,1 0 1 0 0,0 0 0 0 0,0 0-1 0 0,0 0 1 0 0,0 1-1 0 0,-2 1-223 0 0,-10 5 163 0 0,14-8-146 0 0,1-1 0 0 0,-1 1 1 0 0,0 0-1 0 0,0 0 0 0 0,0 0 1 0 0,0 1-1 0 0,1-1 0 0 0,-1 0 1 0 0,0 1-1 0 0,1-1 0 0 0,-1 1 1 0 0,1-1-1 0 0,0 1 1 0 0,-1 0-1 0 0,1-1 0 0 0,0 1 1 0 0,0 0-1 0 0,0 0 0 0 0,0 1-17 0 0,0-1 0 0 0,1 0-1 0 0,-1-1 0 0 0,1 1 1 0 0,-1 0-1 0 0,0-1 0 0 0,0 1 1 0 0,0-1-1 0 0,0 1 0 0 0,0-1 1 0 0,0 1-1 0 0,0-1 0 0 0,0 1 1 0 0,-1 0 0 0 0,-11 14 47 0 0,-2 10 394 0 0,14-24-409 0 0,0 0 0 0 0,1 0-1 0 0,-1 0 1 0 0,0 0-1 0 0,0 0 1 0 0,0-1 0 0 0,-1 1-1 0 0,1 0 1 0 0,0-1 0 0 0,-1 1-1 0 0,1-1 1 0 0,-2 2-32 0 0,-8 9 116 0 0,11-11-119 0 0,-1 0-1 0 0,1-1 1 0 0,0 1-1 0 0,-1 0 1 0 0,1-1-1 0 0,0 1 0 0 0,0 0 1 0 0,0 0-1 0 0,-1-1 1 0 0,1 1-1 0 0,0 0 1 0 0,0 0-1 0 0,0 0 1 0 0,0-1-1 0 0,0 1 1 0 0,0 0-1 0 0,1 0 1 0 0,-1-1-1 0 0,0 1 1 0 0,0 0-1 0 0,1-1 1 0 0,-1 1-1 0 0,0 0 0 0 0,1 0 1 0 0,-1-1-1 0 0,0 1 1 0 0,1-1-1 0 0,-1 1 1 0 0,1 0-1 0 0,-1-1 1 0 0,1 1-1 0 0,-1-1 1 0 0,1 1-1 0 0,0-1 4 0 0,0 1-5 0 0,0 0-1 0 0,0 1 0 0 0,0-1 1 0 0,-1 0-1 0 0,1 0 1 0 0,0 1-1 0 0,-1-1 0 0 0,1 0 1 0 0,0 1-1 0 0,-1-1 6 0 0,1 0 0 0 0,-1 0 0 0 0,1 1 0 0 0,0-1 0 0 0,-1 0-1 0 0,1 0 1 0 0,0-1 0 0 0,0 1 0 0 0,0 0 0 0 0,0 0-1 0 0,0 0 1 0 0,0 0 0 0 0,0-1 0 0 0,0 1 0 0 0,0 0 0 0 0,0-1-1 0 0,0 1 1 0 0,0-1 0 0 0,0 0 0 0 0,1 1 0 0 0,-1-1 0 0 0,0 0-1 0 0,0 0 1 0 0,1 1 0 0 0,29 2 20 0 0,-16-4 2 0 0,0-1 0 0 0,0 0 0 0 0,9-4-22 0 0,-12 4-166 0 0,-4-1-131 0 0,0 0-1 0 0,-1 0 1 0 0,1-1-1 0 0,-1 1 1 0 0,0-2-1 0 0,0 1 1 0 0,0-1-1 0 0,0 0 1 0 0,4-5 297 0 0,9-6-1837 0 0,1 0 43 0 0</inkml:trace>
  <inkml:trace contextRef="#ctx0" brushRef="#br0" timeOffset="2891.681">2125 441 7832 0 0,'0'0'356'0'0,"-2"1"-7"0"0,1-1-330 0 0,-2 1 13 0 0,1 0 0 0 0,-1 1-1 0 0,1-1 1 0 0,0 1 0 0 0,-1-1-1 0 0,1 1 1 0 0,0 0 0 0 0,0-1 0 0 0,0 1-1 0 0,0 0 1 0 0,0 0 0 0 0,0 1-1 0 0,1-1 1 0 0,-1 0 0 0 0,0 1-32 0 0,0 0 1154 0 0,-1 0 1 0 0,1-1-1 0 0,-1 1 1 0 0,0-1-1 0 0,0 0 1 0 0,0 0-1 0 0,0 0 0 0 0,-2 1-1154 0 0,3-2 1190 0 0,-35 17 3959 0 0,36-17-4796 0 0,-1 1-247 0 0,-1 0-1 0 0,2 0 0 0 0,-1 0 1 0 0,0 0-1 0 0,0 0 0 0 0,0 1 1 0 0,1-1-1 0 0,0 0 0 0 0,-1 1 1 0 0,1-1-1 0 0,0 1 0 0 0,0 0 1 0 0,0-1-1 0 0,0 1 0 0 0,1 1-105 0 0,0-4 8 0 0,-1 1-1 0 0,1 0 0 0 0,0-1 1 0 0,0 1-1 0 0,0-1 1 0 0,-1 1-1 0 0,1-1 0 0 0,0 1 1 0 0,-1-1-1 0 0,1 1 1 0 0,-1-1-1 0 0,1 1 0 0 0,0-1 1 0 0,-1 1-1 0 0,1-1 1 0 0,-1 1-1 0 0,1-1 0 0 0,-1 0 1 0 0,0 1-1 0 0,1-1 1 0 0,-1 0-1 0 0,1 0 0 0 0,-1 1 1 0 0,0-1-1 0 0,1 0 1 0 0,-1 0-8 0 0,0 0 7 0 0,1 1 0 0 0,-1-1 0 0 0,0 0 0 0 0,1 0 0 0 0,-1 1 0 0 0,1-1 0 0 0,-1 0 0 0 0,0 1 0 0 0,1-1 0 0 0,-1 1 0 0 0,1-1 0 0 0,-1 0 0 0 0,1 1 0 0 0,-1-1 0 0 0,1 1 0 0 0,-1 0 0 0 0,1-1 0 0 0,0 1 0 0 0,-1-1 0 0 0,1 1 0 0 0,0 0 0 0 0,-1-1 0 0 0,1 1 0 0 0,0 0 0 0 0,0-1 0 0 0,-1 1-7 0 0,1 2 30 0 0,-1 0 0 0 0,1 0 0 0 0,-1-1 0 0 0,0 1 0 0 0,0 0 0 0 0,0-1 1 0 0,-1 1-1 0 0,1-1 0 0 0,0 1 0 0 0,-1-1 0 0 0,0 0 0 0 0,1 1 0 0 0,-1-1 0 0 0,0 0-30 0 0,0-1 23 0 0,1 0-1 0 0,0 1 1 0 0,0-1-1 0 0,0 0 1 0 0,0 1-1 0 0,0-1 0 0 0,0 1 1 0 0,0-1-1 0 0,1 1 1 0 0,-1 0-1 0 0,1-1 1 0 0,-1 1-1 0 0,1-1 1 0 0,-1 1-1 0 0,1 0 1 0 0,0 0-1 0 0,0-1 1 0 0,0 1-1 0 0,0 0 1 0 0,0 0-1 0 0,0 0-22 0 0,-4 12 108 0 0,4-12-94 0 0,-1-1 0 0 0,0 1 0 0 0,1-1 0 0 0,-1 1 0 0 0,1 0 0 0 0,0-1 0 0 0,-1 1 0 0 0,1 0 0 0 0,0-1 0 0 0,0 1 0 0 0,0 1-14 0 0,1-2 4 0 0,-1 1-1 0 0,1-1 0 0 0,-1 0 0 0 0,1 0 0 0 0,0 0 1 0 0,-1 0-1 0 0,1 0 0 0 0,0 0 0 0 0,0-1 0 0 0,0 1 1 0 0,0 0-1 0 0,-1 0 0 0 0,1-1 0 0 0,0 1 1 0 0,0 0-1 0 0,1-1 0 0 0,-1 1 0 0 0,0-1 0 0 0,0 1 1 0 0,0-1-1 0 0,0 1 0 0 0,0-1 0 0 0,2 0-3 0 0,2 2 0 0 0,0-1 0 0 0,1 0 0 0 0,-1-1 0 0 0,1 1 0 0 0,-1-1 0 0 0,1 0 0 0 0,-1 0 0 0 0,1-1 0 0 0,-1 0 0 0 0,1 0 0 0 0,-1 0 0 0 0,0-1 0 0 0,0 1 0 0 0,1-1 0 0 0,-1 0 0 0 0,4-3 0 0 0,3 0-14 0 0,0 1 0 0 0,-1 0 0 0 0,3 0 14 0 0,-5 2-19 0 0,-1 0 0 0 0,1-1 1 0 0,-1 0-1 0 0,0 0 0 0 0,0-1 1 0 0,-1 0-1 0 0,1-1 0 0 0,4-3 19 0 0,15-8-271 0 0,-23 14 212 0 0,0-1 1 0 0,1 1-1 0 0,-1 0 1 0 0,0-1-1 0 0,0 0 1 0 0,-1 0-1 0 0,1 0 1 0 0,-1-1-1 0 0,1 1 1 0 0,-1-1 0 0 0,1-1 58 0 0,-3 2-48 0 0,2 0 1 0 0,-1 0 0 0 0,0 1 0 0 0,0-1 0 0 0,1 0 0 0 0,0 1 0 0 0,-1-1 0 0 0,1 1 0 0 0,0 0 0 0 0,0 0 0 0 0,0 0-1 0 0,4-1 48 0 0,-4 1-92 0 0,1 0-1 0 0,-1 0 0 0 0,1 0 0 0 0,-1-1 0 0 0,0 0 0 0 0,0 1 0 0 0,0-1 0 0 0,0 0 0 0 0,0 0 0 0 0,0-1 93 0 0,-2 2-48 0 0,0 1 1 0 0,0-1-1 0 0,0 1 1 0 0,1 0-1 0 0,-1 0 1 0 0,0 0 0 0 0,1 0-1 0 0,-1 0 1 0 0,1 0-1 0 0,-1 0 1 0 0,1 0-1 0 0,-1 0 1 0 0,1 1-1 0 0,0-1 1 0 0,-1 0-1 0 0,1 1 1 0 0,0 0-1 0 0,1-1 48 0 0,-1 1-104 0 0,-2 0 10 0 0,-2 1 84 0 0,1 1 0 0 0,-1-1 0 0 0,0 1 0 0 0,0-1 1 0 0,0 0-1 0 0,0 1 0 0 0,0-1 0 0 0,0 0 0 0 0,-1 0 10 0 0,1 0-1 0 0,-2 1 1 0 0,4-2 0 0 0,-1 0 0 0 0,0 0 0 0 0,0 1 0 0 0,0-1 0 0 0,0 1 0 0 0,0-1 0 0 0,0 1 0 0 0,1-1 0 0 0,-1 1 0 0 0,0-1 0 0 0,0 1 0 0 0,1 0 0 0 0,-1-1 0 0 0,0 1 0 0 0,1 0 0 0 0,-1-1 0 0 0,1 1 0 0 0,-1 0 0 0 0,1 0 0 0 0,-1 0 0 0 0,1 0 0 0 0,-1 0 0 0 0,2 4 0 0 0,-1-4 0 0 0,0-1 0 0 0,0 1 0 0 0,0-1 0 0 0,0 1 0 0 0,0-1 0 0 0,0 1 0 0 0,0-1 0 0 0,0 1 0 0 0,0 0 0 0 0,0-1 0 0 0,0 1 0 0 0,0-1 0 0 0,0 1 0 0 0,0-1 0 0 0,0 1 0 0 0,-1-1 0 0 0,1 1 0 0 0,0-1 0 0 0,0 0 0 0 0,-1 1 0 0 0,1-1 0 0 0,0 1 0 0 0,-1-1 0 0 0,1 1 0 0 0,0-1 0 0 0,-1 0 0 0 0,1 1 0 0 0,-1-1 0 0 0,-7 6 11 0 0,-5 3 27 0 0,12-9-37 0 0,1 1 0 0 0,0-1-1 0 0,0 0 1 0 0,0 1-1 0 0,0-1 1 0 0,0 0 0 0 0,-1 1-1 0 0,1-1 1 0 0,0 1-1 0 0,0-1 1 0 0,0 0 0 0 0,0 1-1 0 0,0-1 1 0 0,0 0-1 0 0,0 1 1 0 0,0-1 0 0 0,0 1-1 0 0,0-1 1 0 0,1 0-1 0 0,-1 1 1 0 0,0-1 0 0 0,0 1-1 0 0,0-1 1 0 0,0 0-1 0 0,1 1 1 0 0,-1-1 0 0 0,0 0-1 0 0,0 0 1 0 0,0 1-1 0 0,1-1 1 0 0,-1 0 0 0 0,0 1-1 0 0,1-1 1 0 0,-1 0-1 0 0,0 0 1 0 0,1 1 0 0 0,-1-1-1 0 0,0 0 0 0 0,10 7 0 0 0,-6-5 0 0 0,0 1 0 0 0,-1-1 0 0 0,1 1 0 0 0,-1 0 0 0 0,3 3 0 0 0,-3-4-36 0 0,-1 0 0 0 0,1-1 0 0 0,0 1 0 0 0,0-1 0 0 0,-1 0 0 0 0,1 0 0 0 0,0 0 0 0 0,0 0 0 0 0,0 0 0 0 0,0-1 0 0 0,0 1 0 0 0,3-1 36 0 0,35 1-432 0 0,-38-2 361 0 0,0 1 0 0 0,0 0-1 0 0,0-1 1 0 0,0 0 0 0 0,0 0-1 0 0,0 0 1 0 0,-1 0 0 0 0,1 0-1 0 0,0 0 1 0 0,-1-1 0 0 0,1 1-1 0 0,-1-1 1 0 0,1 1 0 0 0,-1-1-1 0 0,0 0 1 0 0,1 0 0 0 0,-1-1-1 0 0,0 1 1 0 0,-1 0 0 0 0,2-1 71 0 0,9-9-743 0 0,-10 10 457 0 0,1 0 0 0 0,-1 0 0 0 0,0 0 0 0 0,0 0 0 0 0,-1 0 0 0 0,1-1 0 0 0,0 1 0 0 0,-1-1-1 0 0,2-1 287 0 0,25-40-3881 0 0,-11 20 1899 0 0</inkml:trace>
  <inkml:trace contextRef="#ctx0" brushRef="#br0" timeOffset="3264.19">2371 266 14368 0 0,'-16'-7'740'0'0,"11"5"-623"0"0,0 0 0 0 0,1 0 0 0 0,-1 1 0 0 0,0-1 1 0 0,0 1-1 0 0,0 0 0 0 0,-4 0-117 0 0,-32-5 1827 0 0,17 6 124 0 0,22 0-1296 0 0,2 0-130 0 0,-5 3 413 0 0,4-3-919 0 0,0 0-1 0 0,1 0 1 0 0,-1 1-1 0 0,1-1 0 0 0,-1 0 1 0 0,1 0-1 0 0,-1 1 1 0 0,1-1-1 0 0,-1 0 1 0 0,1 0-1 0 0,-1 1 1 0 0,1-1-1 0 0,-1 1 1 0 0,1-1-1 0 0,0 0 1 0 0,-1 1-1 0 0,1-1 1 0 0,0 1-1 0 0,-1-1 0 0 0,1 1 1 0 0,0-1-1 0 0,-1 1 1 0 0,1-1-1 0 0,0 1-18 0 0,0 0-4 0 0,0 0 0 0 0,1 0 1 0 0,-1 0-1 0 0,0 0 0 0 0,1 0 0 0 0,-1 0 0 0 0,0 0 0 0 0,1 0 0 0 0,-1 0 0 0 0,1 0 0 0 0,0 0 0 0 0,-1-1 0 0 0,1 1 0 0 0,0 0 0 0 0,-1 0 1 0 0,1-1-1 0 0,0 1 0 0 0,0 0 0 0 0,0-1 0 0 0,0 1 0 0 0,-1-1 0 0 0,1 1 0 0 0,0-1 0 0 0,0 1 0 0 0,0-1 0 0 0,1 1 4 0 0,32 7-471 0 0,-25-6-8 0 0,28 9-2033 0 0,-13-2-2341 0 0,5-3-1133 0 0</inkml:trace>
  <inkml:trace contextRef="#ctx0" brushRef="#br0" timeOffset="3668.903">2623 447 11976 0 0,'0'2'546'0'0,"2"19"199"0"0,-1-19-698 0 0,-1 1 1 0 0,1 0 0 0 0,-1 0-1 0 0,1 0 1 0 0,-1 0 0 0 0,0 0-1 0 0,-1 0 1 0 0,1 0 0 0 0,0 0-1 0 0,-1 0 1 0 0,0 0 0 0 0,0 0-1 0 0,0 1-47 0 0,0-2 103 0 0,1-1 0 0 0,0 0-1 0 0,-1 0 1 0 0,1 1 0 0 0,0-1-1 0 0,0 0 1 0 0,-1 1 0 0 0,1-1 0 0 0,0 0-1 0 0,0 0 1 0 0,1 1 0 0 0,-1-1-1 0 0,0 0-102 0 0,0 0 81 0 0,0 1 1 0 0,0-1-1 0 0,1 0 0 0 0,-1 0 0 0 0,0 0 0 0 0,0 0 0 0 0,-1 0 0 0 0,1 0 0 0 0,0 0 0 0 0,0 0 1 0 0,-1 0-1 0 0,1 0 0 0 0,0 0 0 0 0,-1 1-81 0 0,1-2 38 0 0,1 1 1 0 0,-1 0 0 0 0,0-1-1 0 0,1 1 1 0 0,-1-1 0 0 0,0 1-1 0 0,1-1 1 0 0,-1 1 0 0 0,1-1-1 0 0,-1 1 1 0 0,1-1 0 0 0,-1 1-1 0 0,1-1 1 0 0,0 0 0 0 0,-1 1-1 0 0,1-1 1 0 0,-1 0-39 0 0,3 2 241 0 0,-2-2-29 0 0,0 1 0 0 0,1 0 1 0 0,-1-1-1 0 0,0 1 0 0 0,0 0 0 0 0,1 0 1 0 0,-1 0-1 0 0,0 0 0 0 0,0 0 0 0 0,0 0 1 0 0,0 0-1 0 0,0 0 0 0 0,-1 0 1 0 0,1 1-1 0 0,0-1 0 0 0,0 0 0 0 0,0 1-212 0 0,2-2 512 0 0,8 0 0 0 0,-8 0 0 0 0,-3 0 0 0 0,0 0 0 0 0,0 0 0 0 0,1-3-364 0 0,-1 0 1 0 0,1 0-1 0 0,0 0 0 0 0,0 0 0 0 0,0 0 0 0 0,1 0 0 0 0,-1 0 1 0 0,1 0-1 0 0,-1 1 0 0 0,1-1 0 0 0,1-1-148 0 0,7-14 2 0 0,-9 15-2 0 0,0-1 0 0 0,-1 0 0 0 0,1 1 0 0 0,-1-1 0 0 0,0 0 0 0 0,0 0 0 0 0,0 1 0 0 0,-1-1 0 0 0,1 0 0 0 0,-1 1 0 0 0,0-2 0 0 0,0 1 0 0 0,0 1 0 0 0,0 0 0 0 0,0 1 0 0 0,0-1 0 0 0,-1 1 0 0 0,1-1 0 0 0,-1 1 0 0 0,1-1 0 0 0,-2 0 0 0 0,-1-3 0 0 0,3 5 0 0 0,-1-1 0 0 0,1 1 1 0 0,0-1-1 0 0,-1 1 0 0 0,1 0 0 0 0,-1-1 0 0 0,0 1 0 0 0,1 0 0 0 0,-1 0 0 0 0,0 0 1 0 0,1 0-1 0 0,-1 1 0 0 0,0-1 0 0 0,0 0 0 0 0,0 1 0 0 0,0-1 0 0 0,0 1 0 0 0,-5-1 76 0 0,1 0-1 0 0,-1 1 0 0 0,0-1 0 0 0,-1 2-75 0 0,1-1 163 0 0,2 0-137 0 0,1 1 0 0 0,0 0 0 0 0,0-1 0 0 0,-1 2 0 0 0,1-1 0 0 0,0 1 0 0 0,0-1 0 0 0,0 1 0 0 0,1 0 0 0 0,-1 0 0 0 0,0 1 0 0 0,1-1 0 0 0,-1 1 0 0 0,1 0 0 0 0,0 0 0 0 0,0 0 0 0 0,0 0 0 0 0,0 0 0 0 0,0 2-26 0 0,-14 33 0 0 0,17-36 0 0 0,-1 0 0 0 0,1 1 0 0 0,-1-1 0 0 0,1 1 0 0 0,0-1 0 0 0,0 0 0 0 0,0 1 0 0 0,0-1 0 0 0,0 1 0 0 0,0-1 0 0 0,1 0 0 0 0,-1 1 0 0 0,1-1 0 0 0,0 0 0 0 0,0 1 0 0 0,0-1 0 0 0,0 0 0 0 0,0 0 0 0 0,0 0 0 0 0,1 0 0 0 0,-1 0 0 0 0,0 0 0 0 0,1 0 0 0 0,1 1 0 0 0,0-1-33 0 0,1-1 0 0 0,0 1-1 0 0,-1-1 1 0 0,1 1 0 0 0,0-1 0 0 0,0 0-1 0 0,0 0 1 0 0,0-1 0 0 0,-1 0 0 0 0,1 1-1 0 0,0-1 1 0 0,0 0 0 0 0,0-1 0 0 0,0 1-1 0 0,0-1 1 0 0,0 1 0 0 0,0-1-1 0 0,0-1 1 0 0,3 0 33 0 0,14-5-80 0 0,0-1 0 0 0,-1-1 0 0 0,9-5 80 0 0,13-7-406 0 0,-28 14 51 0 0,1 0 0 0 0,-1-1-1 0 0,5-5 356 0 0,-8 6-786 0 0,0-1 0 0 0,0 0-1 0 0,-1-1 1 0 0,0 0 0 0 0,-1 0 0 0 0,0-1-1 0 0,6-10 787 0 0,-6 8-1286 0 0,-12 20 2708 0 0,2-7-1353 0 0,1 0 0 0 0,-1 0 0 0 0,1 0-1 0 0,0 0 1 0 0,-1 0 0 0 0,1 1-1 0 0,0-1 1 0 0,0 0 0 0 0,0 0 0 0 0,0 0-1 0 0,0 0 1 0 0,0 0 0 0 0,0 0-1 0 0,0 0 1 0 0,0 0 0 0 0,1 1-69 0 0,-1-1 111 0 0,0 0 1 0 0,1 1-1 0 0,-1-1 0 0 0,0 0 1 0 0,0 0-1 0 0,0 0 1 0 0,0 1-1 0 0,0-1 0 0 0,0 0 1 0 0,-1 0-1 0 0,1 0 0 0 0,-1 1-111 0 0,-5 10 960 0 0,5-11-893 0 0,0-1 0 0 0,1 1 1 0 0,-1 0-1 0 0,1-1 0 0 0,-1 1 0 0 0,1 0 0 0 0,-1 0 1 0 0,1 0-1 0 0,0-1 0 0 0,-1 1 0 0 0,1 0 1 0 0,0 0-1 0 0,0 0 0 0 0,0 0 0 0 0,0 0 0 0 0,-1 0 1 0 0,1 0-1 0 0,0 0 0 0 0,1-1 0 0 0,-1 1 0 0 0,0 0 1 0 0,0 0-1 0 0,0 0 0 0 0,0 0 0 0 0,1 1-67 0 0,1 18 916 0 0,-2-18-861 0 0,0 0-1 0 0,0 0 0 0 0,0 0 0 0 0,0 0 1 0 0,0 0-1 0 0,1 0 0 0 0,-1 0 1 0 0,1 0-1 0 0,-1 0 0 0 0,1 0 0 0 0,0 0 1 0 0,-1 0-1 0 0,1 0 0 0 0,1 0-54 0 0,-1 0 0 0 0,1 0 0 0 0,-1-1 0 0 0,1 1 0 0 0,-1 0 0 0 0,0 0 0 0 0,0 0 0 0 0,0 0 0 0 0,0 0 0 0 0,0 1 0 0 0,0-1 0 0 0,-1-1 0 0 0,0-1 0 0 0,0 1 0 0 0,0-1 0 0 0,1 1 0 0 0,-1 0 0 0 0,0-1 0 0 0,0 1 0 0 0,1-1 0 0 0,-1 0 0 0 0,0 1 0 0 0,1-1 0 0 0,-1 1 0 0 0,1-1 0 0 0,-1 1 0 0 0,0-1 0 0 0,1 0 0 0 0,-1 1 0 0 0,1-1 0 0 0,-1 0 0 0 0,1 0 0 0 0,-1 1 0 0 0,1-1 0 0 0,-1 0 0 0 0,1 0 0 0 0,-1 0 0 0 0,1 1 0 0 0,0-1 0 0 0,-1 0 0 0 0,1 0 0 0 0,0 0 0 0 0,4 1 0 0 0,1 0 0 0 0,-1-1 0 0 0,1 1 0 0 0,-1-1 0 0 0,1 0 0 0 0,2-1 0 0 0,11 0 0 0 0,-10 1 0 0 0,1-1 0 0 0,-1 0 0 0 0,1-1 0 0 0,-1 0 0 0 0,0 0 0 0 0,7-4 0 0 0,12-5 0 0 0,12-7 0 0 0,-34 15 0 0 0,37-23 0 0 0,-23 14 0 0 0,-9 9 0 0 0,-1 6 0 0 0,-6 0 32 0 0,0 0 1 0 0,0 0-1 0 0,-1 1 0 0 0,1-1 1 0 0,0 2-33 0 0,-1-2-439 0 0,0 1 0 0 0,0-1 1 0 0,0 0-1 0 0,1 0 0 0 0,2 2 439 0 0,-5-5-132 0 0,-1 0 1 0 0,0 0-1 0 0,0 0 0 0 0,0 0 0 0 0,1 1 1 0 0,-1-1-1 0 0,0 0 0 0 0,0 0 0 0 0,1 0 0 0 0,-1 0 1 0 0,0 0-1 0 0,0 0 0 0 0,1 0 0 0 0,-1 0 0 0 0,0 0 1 0 0,0 0-1 0 0,1 0 0 0 0,-1 0 0 0 0,0 0 1 0 0,0 0-1 0 0,1 0 0 0 0,-1 0 0 0 0,0 0 0 0 0,0 0 1 0 0,0 0-1 0 0,1 0 0 0 0,-1-1 0 0 0,0 1 0 0 0,0 0 1 0 0,1 0-1 0 0,-1 0 0 0 0,0 0 132 0 0,7-4-1535 0 0</inkml:trace>
  <inkml:trace contextRef="#ctx0" brushRef="#br0" timeOffset="4021.055">2684 105 23039 0 0,'-26'0'528'0'0,"21"0"70"0"0,5 0 36 0 0,0 0-79 0 0,2-2-363 0 0,0-1-187 0 0,0 1 0 0 0,0-1 0 0 0,0 1 0 0 0,1 0 0 0 0,-1 0-1 0 0,1 0 1 0 0,-1 0 0 0 0,1 0 0 0 0,0 0 0 0 0,0 1 0 0 0,1-1-5 0 0,36-10 358 0 0,-2 1 227 0 0,-22 6-402 0 0,1 1 0 0 0,-1 0 0 0 0,1 2 0 0 0,10-1-183 0 0,38-7 234 0 0,16-5-1349 0 0,-28 8-6330 0 0,-23 2-712 0 0</inkml:trace>
  <inkml:trace contextRef="#ctx0" brushRef="#br0" timeOffset="4704.294">3932 205 5528 0 0,'0'0'422'0'0,"0"0"130"0"0,0 0 1576 0 0,0 0 720 0 0,1-1 140 0 0,37-44 2792 0 0,-36 43-5585 0 0,0 0-1 0 0,0-1 1 0 0,-1 1 0 0 0,1 0-1 0 0,0-1 1 0 0,-1 1-1 0 0,1-1 1 0 0,-1 0 0 0 0,0 0-195 0 0,-1 3 16 0 0,1 0 1 0 0,-1 0 0 0 0,0 0 0 0 0,0 0 0 0 0,0 0 0 0 0,0 0 0 0 0,0 0-1 0 0,0-1 1 0 0,0 1 0 0 0,0 0 0 0 0,0 0 0 0 0,0 0 0 0 0,0 0-1 0 0,0 0 1 0 0,0 0 0 0 0,0 0 0 0 0,0 0 0 0 0,0-1 0 0 0,0 1-1 0 0,0 0 1 0 0,0 0 0 0 0,0 0 0 0 0,0 0 0 0 0,0 0 0 0 0,0 0-1 0 0,0 0 1 0 0,0 0 0 0 0,-1 0 0 0 0,1-1 0 0 0,0 1 0 0 0,0 0-1 0 0,0 0 1 0 0,0 0 0 0 0,0 0 0 0 0,0 0 0 0 0,0 0 0 0 0,0 0-1 0 0,0 0 1 0 0,0 0 0 0 0,0 0 0 0 0,0 0 0 0 0,-1 0 0 0 0,1 0 0 0 0,0 0-1 0 0,0 0 1 0 0,0 0 0 0 0,0 0 0 0 0,0 0 0 0 0,0 0 0 0 0,0 0-1 0 0,0 0 1 0 0,-1 0 0 0 0,1 0 0 0 0,0 0 0 0 0,0 0 0 0 0,0 0-1 0 0,0 0 1 0 0,0 0 0 0 0,0 0 0 0 0,0 0 0 0 0,0 0-17 0 0,-14 9 454 0 0,-36 27-218 0 0,37-28-107 0 0,0 1 0 0 0,1 0 0 0 0,0 1 0 0 0,-5 6-129 0 0,15-13 59 0 0,-3 1-38 0 0,0 1 0 0 0,1 0 0 0 0,-1 1 0 0 0,1-1 0 0 0,0 1 0 0 0,1 0 0 0 0,-1 0 0 0 0,1 0 0 0 0,-1 5-21 0 0,4 0 0 0 0,2-8 17 0 0,0 1 0 0 0,1 0-1 0 0,-1-1 1 0 0,0 1-1 0 0,1-1 1 0 0,0 0 0 0 0,0 0-1 0 0,0 0 1 0 0,0 0 0 0 0,0-1-1 0 0,1 1 1 0 0,-1-1-1 0 0,1 0 1 0 0,0 0 0 0 0,0 0-1 0 0,0 0-16 0 0,12 4 11 0 0,0 0 1 0 0,0-1-1 0 0,10 1-11 0 0,12 4-4 0 0,11 5 4 0 0,-39-10 0 0 0,-10-4 0 0 0,0-1 0 0 0,0 1 0 0 0,0-1 0 0 0,1 1 0 0 0,-1-1 0 0 0,0 1 0 0 0,0-1 0 0 0,0 1 0 0 0,0-1 0 0 0,0 1 0 0 0,0-1 0 0 0,0 1 0 0 0,0-1 0 0 0,0 1 0 0 0,0-1 0 0 0,0 1 0 0 0,0 0 0 0 0,0-1 0 0 0,0 1 0 0 0,-2 3 1 0 0,1 0-1 0 0,-1-1 0 0 0,0 1 1 0 0,0 0-1 0 0,0-1 0 0 0,0 1 1 0 0,-1-1-1 0 0,0 1 0 0 0,-2 3 11 0 0,1-3 6 0 0,1-1 1 0 0,-1 1 0 0 0,0-1 0 0 0,0 0-1 0 0,0 0 1 0 0,0 0 0 0 0,0-1 0 0 0,-1 1 0 0 0,1-1-1 0 0,-1 0 1 0 0,0 0-18 0 0,-8 3 101 0 0,-1 1 61 0 0,0-2 0 0 0,-1 1 1 0 0,1-2-1 0 0,-1 0 0 0 0,0-1 1 0 0,-15 1-163 0 0,-17 2 416 0 0,29-3-320 0 0,-1-1 0 0 0,1-1 0 0 0,-1-1-1 0 0,0 0 1 0 0,-1-2-96 0 0,4 1 0 0 0,4-1 43 0 0,12 3-50 0 0,-1 0 0 0 0,1 0 0 0 0,0 0 0 0 0,-1 0 0 0 0,1 0 1 0 0,0 0-1 0 0,-1 0 0 0 0,1 0 0 0 0,0-1 0 0 0,0 1 1 0 0,-1 0-1 0 0,1 0 0 0 0,0 0 0 0 0,0-1 0 0 0,-1 1 1 0 0,1 0-1 0 0,0 0 0 0 0,0-1 0 0 0,0 1 0 0 0,-1 0 1 0 0,1-1-1 0 0,0 1 0 0 0,0 0 0 0 0,0 0 0 0 0,0-1 1 0 0,0 1-1 0 0,0 0 0 0 0,-1-1 0 0 0,1 1 0 0 0,0 0 1 0 0,0-1-1 0 0,0 1 7 0 0,2-3-214 0 0,0 1 103 0 0,0 0 0 0 0,0 1 0 0 0,1 0 1 0 0,-1-1-1 0 0,0 1 0 0 0,0 0 0 0 0,1 0 1 0 0,-1 0-1 0 0,1 0 0 0 0,0 0 111 0 0,13-6-598 0 0,-4 2-379 0 0,0 0 0 0 0,0 0 0 0 0,0 1 0 0 0,5 0 977 0 0,9-4-5351 0 0,0 0-1385 0 0</inkml:trace>
  <inkml:trace contextRef="#ctx0" brushRef="#br0" timeOffset="5087.886">4261 406 1840 0 0,'0'0'619'0'0,"0"0"1926"0"0,0 0 845 0 0,0 0 170 0 0,0-2-458 0 0,-4-4-2602 0 0,1 2-409 0 0,0-1 0 0 0,1 1 0 0 0,-1-1 0 0 0,1 0 0 0 0,0 0-1 0 0,0-3-90 0 0,1 6-64 0 0,1-1 1 0 0,0 1-1 0 0,0 0 0 0 0,0 0 0 0 0,0-1 0 0 0,0 1 0 0 0,0 0 0 0 0,1 0 0 0 0,-1-1 0 0 0,1 1 0 0 0,-1 0 0 0 0,1 0 0 0 0,0 0 0 0 0,0 0 0 0 0,0 0 0 0 0,0 0 0 0 0,0 0 0 0 0,1-1 64 0 0,2-3-269 0 0,-2 4 165 0 0,-1 0 0 0 0,1 0 0 0 0,-1-1 0 0 0,1 1-1 0 0,-1 0 1 0 0,0-1 0 0 0,0 1 0 0 0,0-1 0 0 0,-1 0 0 0 0,1 1 0 0 0,-1-1 0 0 0,1 0 104 0 0,14-59-2376 0 0,-15 61 2336 0 0,0-1 1 0 0,-1 0 0 0 0,1 1 0 0 0,0-1 0 0 0,-1 0-1 0 0,1 1 1 0 0,-1-1 0 0 0,0 1 0 0 0,1-1 0 0 0,-1 1-1 0 0,0-1 1 0 0,0 1 0 0 0,0-1 0 0 0,0 1 0 0 0,0 0-1 0 0,0-1 1 0 0,0 1 0 0 0,-1 0 0 0 0,1 0 0 0 0,-1 0 39 0 0,1 0 2 0 0,0 0 0 0 0,0 0 1 0 0,0 0-1 0 0,-1 1 0 0 0,1-1 0 0 0,0 0 1 0 0,-1 1-1 0 0,1-1 0 0 0,0 1 1 0 0,-1-1-1 0 0,1 1 0 0 0,-1 0 0 0 0,1 0 1 0 0,0 0-1 0 0,-1-1 0 0 0,1 1 1 0 0,-1 1-1 0 0,1-1 0 0 0,-1 0-2 0 0,-5 0 57 0 0,-28-3 2633 0 0,-1 2 1 0 0,-9 1-2691 0 0,16 0 3126 0 0,27 0-2134 0 0,2 0-336 0 0,0 0-146 0 0,0 0-29 0 0,21-7 174 0 0,12 6-6728 0 0,-18 1-827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46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25 621 11776 0 0,'0'0'266'0'0,"0"0"44"0"0,0 0 11 0 0,1-1-38 0 0,5-2-186 0 0,-5-3 68 0 0,-1 4 635 0 0,0 2 268 0 0,0 0 55 0 0,0 0-27 0 0,0 0-160 0 0,0 0-68 0 0,0 0-18 0 0,1 3-677 0 0,-1-1 0 0 0,1 0-1 0 0,0 0 1 0 0,0 0 0 0 0,0 0-1 0 0,0 0 1 0 0,1 0 0 0 0,-1 0-1 0 0,1 0-172 0 0,4 8 189 0 0,-2 3-36 0 0,0 0 0 0 0,-1 0 0 0 0,0 0 0 0 0,-1 1 0 0 0,0-1 0 0 0,-2 1-153 0 0,5 24 201 0 0,4 65 107 0 0,-2-18-238 0 0,7 86-158 0 0,-5-81 88 0 0,-8-81-2 0 0,0-1-1 0 0,0 0 1 0 0,1 0-1 0 0,0 0 1 0 0,0 0-1 0 0,1 0 1 0 0,0 0-1 0 0,3 5 3 0 0,-5-11-106 0 0,-1-2-48 0 0,0 0-7 0 0,0 0-31 0 0,0 0-108 0 0,6-25-891 0 0,-9-55-3670 0 0,2 52 348 0 0,-4-21 4513 0 0,3 34-631 0 0,-3-27-1143 0 0</inkml:trace>
  <inkml:trace contextRef="#ctx0" brushRef="#br0" timeOffset="971.95">7 672 8752 0 0,'0'0'673'0'0,"-5"-6"759"0"0,5-6 2154 0 0,0 10-3403 0 0,-1 1 1 0 0,1-1-1 0 0,0 0 1 0 0,0 0-1 0 0,0 1 1 0 0,0-1-1 0 0,0 0 0 0 0,0 1 1 0 0,1-1-1 0 0,-1 0 1 0 0,0 1-1 0 0,1-1 1 0 0,-1 0-1 0 0,1 1 0 0 0,0-1 1 0 0,0 1-1 0 0,0-1 1 0 0,-1 1-1 0 0,1-1 1 0 0,0 1-1 0 0,1 0 0 0 0,-1 0 1 0 0,0-1-1 0 0,0 1 1 0 0,1 0-184 0 0,13-10 585 0 0,0 0 1 0 0,4 0-586 0 0,-3 1 119 0 0,-1 2 22 0 0,1 1 1 0 0,0 1-1 0 0,0 0 0 0 0,1 1 0 0 0,-1 0 0 0 0,10 0-141 0 0,43-7 260 0 0,-57 12-207 0 0,-2 5 1 0 0,-9-4-51 0 0,0 1 0 0 0,0-1 1 0 0,0 0-1 0 0,0 0 0 0 0,0 0 0 0 0,0 1 1 0 0,0-1-1 0 0,-1 0 0 0 0,1 1 1 0 0,0-1-1 0 0,-1 0 0 0 0,1 1 1 0 0,-1-1-1 0 0,0 1 0 0 0,1-1 0 0 0,-1 1 1 0 0,0-1-1 0 0,0 1 0 0 0,0 0-3 0 0,0 1 10 0 0,0 0 0 0 0,-1 0 0 0 0,0 0 0 0 0,1-1 1 0 0,-1 1-1 0 0,0 0 0 0 0,0 0 0 0 0,-1-1 0 0 0,1 1 0 0 0,-1 0-10 0 0,-5 8 79 0 0,-1-1 0 0 0,0-1 1 0 0,0 1-1 0 0,-7 4-79 0 0,11-10 44 0 0,-8 8 43 0 0,-1-2 1 0 0,0 0-1 0 0,-2 1-87 0 0,-32 24 8 0 0,3-1-8 0 0,33-27 0 0 0,0 1 0 0 0,1 1 0 0 0,0 0 0 0 0,0 0 0 0 0,-3 4 0 0 0,5-5 0 0 0,61-40 0 0 0,-43 24 0 0 0,-1 1 0 0 0,0-2 0 0 0,0 1-1 0 0,0-1 1 0 0,0-3 0 0 0,1 1 5 0 0,0 0 0 0 0,0 1 0 0 0,2 0-5 0 0,31-28 97 0 0,-30 25-81 0 0,2 0 1 0 0,1-1-17 0 0,19-15 0 0 0,-52 86 163 0 0,13-48-132 0 0,1 1 1 0 0,0 0-1 0 0,1 1 0 0 0,0-1 0 0 0,1 0 1 0 0,0 0-1 0 0,1 1 0 0 0,0-1 1 0 0,0 1-1 0 0,1-1 0 0 0,0 0 0 0 0,1 1 1 0 0,0-1-1 0 0,1 0 0 0 0,1 2-31 0 0,-3-10 44 0 0,0 0-1 0 0,0 0 0 0 0,0 1 1 0 0,1-1-1 0 0,-1 0 0 0 0,1-1 0 0 0,-1 1 1 0 0,1 0-1 0 0,0 0-43 0 0,9 12 346 0 0,-10-14-332 0 0,-1 0 0 0 0,1 0 0 0 0,-1 1 0 0 0,1-1-1 0 0,0 0 1 0 0,-1 0 0 0 0,1 0 0 0 0,-1 1 0 0 0,1-1-1 0 0,0 0 1 0 0,-1 0 0 0 0,1 0 0 0 0,0 0 0 0 0,-1 0 0 0 0,1 0-1 0 0,0 0 1 0 0,-1-1 0 0 0,1 1-14 0 0,1 0 7 0 0,0 0 0 0 0,1 0 1 0 0,0-1-1 0 0,-1 1 0 0 0,1-1 0 0 0,0 1 1 0 0,-1-1-1 0 0,1 0 0 0 0,-1 0 0 0 0,1 0 0 0 0,-1 0 1 0 0,1 0-1 0 0,-1-1 0 0 0,0 1 0 0 0,0-1 0 0 0,2-1-7 0 0,2-3 42 0 0,0-1 0 0 0,0 1 0 0 0,-1-1 1 0 0,2-2-43 0 0,4-6 31 0 0,-4 5-11 0 0,-1-1 0 0 0,0 0-1 0 0,4-11-19 0 0,-5 11 12 0 0,-2 5-2 0 0,-1-1 0 0 0,0 0 1 0 0,-1 0-1 0 0,1-1 0 0 0,-1 0-10 0 0,1-2 2 0 0,-2 4-2 0 0,1 1 0 0 0,-1-1 0 0 0,0 0 0 0 0,-1 0 0 0 0,0-4 0 0 0,0 5 0 0 0,0 1 0 0 0,1-1 0 0 0,0 1 0 0 0,0-1 0 0 0,0 1 0 0 0,1 0 0 0 0,-1-1 0 0 0,2-2 0 0 0,-3 14-15 0 0,1 0 0 0 0,1 1-1 0 0,-1-1 1 0 0,2 2 15 0 0,1 30-3 0 0,-2-10 3 0 0,2 1 0 0 0,1-1 0 0 0,2 6 0 0 0,-5-32 9 0 0,0 1 0 0 0,0 0 0 0 0,1 0 0 0 0,-1-1 0 0 0,1 1 0 0 0,2 1-9 0 0,-4-4 5 0 0,1 0 0 0 0,-1 0 0 0 0,1 0 0 0 0,0 0 1 0 0,-1-1-1 0 0,1 1 0 0 0,0 0 0 0 0,-1-1 0 0 0,1 1 1 0 0,0 0-1 0 0,0-1 0 0 0,0 1 0 0 0,0-1 0 0 0,-1 1 1 0 0,1-1-1 0 0,0 0 0 0 0,0 1 0 0 0,0-1 0 0 0,0 0 1 0 0,0 1-1 0 0,0-1 0 0 0,0 0 0 0 0,0 0 0 0 0,0 0 1 0 0,0 0-1 0 0,0 0 0 0 0,0 0 0 0 0,0 0 0 0 0,0-1 1 0 0,0 1-1 0 0,0 0 0 0 0,0-1 0 0 0,0 1 0 0 0,0 0 0 0 0,0-1 1 0 0,0 1-1 0 0,0-1 0 0 0,-1 1 0 0 0,2-1-5 0 0,2-2 16 0 0,0 0 0 0 0,0-1-1 0 0,0 1 1 0 0,0-1 0 0 0,-1 0-1 0 0,0 0 1 0 0,1 0 0 0 0,-1 0-1 0 0,-1 0 1 0 0,1-1 0 0 0,-1 0-1 0 0,2-2-15 0 0,0-3 31 0 0,-1 0 1 0 0,0-1-1 0 0,0 1 0 0 0,-1 0 0 0 0,0-9-31 0 0,-1 13 2 0 0,-1 0-1 0 0,0 0 0 0 0,-1 0 1 0 0,1 0-1 0 0,-1 0 0 0 0,-2-4-1 0 0,3 7 3 0 0,-2-21 52 0 0,3-2-67 0 0,-1 25-43 0 0,0 1-16 0 0,0 0-1 0 0,2 1 71 0 0,0-1-1 0 0,0 1 0 0 0,0-1 0 0 0,0 1 1 0 0,0 0-1 0 0,0 0 0 0 0,-1 0 1 0 0,1 0-1 0 0,0 0 0 0 0,-1 0 0 0 0,1 0 1 0 0,0 1-1 0 0,0 0 2 0 0,19 20 14 0 0,-20-22-14 0 0,17 19 21 0 0,-6-7 19 0 0,-1 0 0 0 0,0 1 0 0 0,-1 0 1 0 0,5 10-41 0 0,3 1 149 0 0,-17-23-146 0 0,-1 0 1 0 0,1 0-1 0 0,-1 0 1 0 0,1 0-1 0 0,0-1 1 0 0,-1 1-1 0 0,1 0 1 0 0,0 0-1 0 0,-1-1 1 0 0,1 1-1 0 0,0 0 0 0 0,0-1 1 0 0,0 1-1 0 0,0-1 1 0 0,0 1-1 0 0,-1-1 1 0 0,1 0-1 0 0,0 1 1 0 0,0-1-1 0 0,0 0 1 0 0,0 1-1 0 0,0-1-3 0 0,3 1 1 0 0,-3-1-6 0 0,0 1 0 0 0,0-1 0 0 0,1 1 0 0 0,-1-1 0 0 0,0 1 0 0 0,0-1 0 0 0,1 0 0 0 0,-1 1 0 0 0,0-1 0 0 0,1 0 0 0 0,-1 0 0 0 0,0 0 0 0 0,1 0 0 0 0,-1 0 0 0 0,0 0 0 0 0,1-1 0 0 0,-1 1 0 0 0,0 0 0 0 0,1-1 0 0 0,-1 1 0 0 0,0-1 0 0 0,0 1 0 0 0,1-1 0 0 0,-1 1 0 0 0,0-1 0 0 0,0 0 0 0 0,0 0 0 0 0,0 0 0 0 0,0 0 0 0 0,1 0 5 0 0,5-7-277 0 0,-6 7 234 0 0,0 0 1 0 0,0 0 0 0 0,-1 1-1 0 0,1-1 1 0 0,0 0-1 0 0,0 0 1 0 0,-1 0 0 0 0,1 0-1 0 0,0 0 1 0 0,-1 0 0 0 0,1 0-1 0 0,-1-1 43 0 0,5-9-617 0 0,-5 10 465 0 0,1 0 0 0 0,0 0 0 0 0,-1 0-1 0 0,0 0 1 0 0,1 0 0 0 0,-1 0 0 0 0,0 0-1 0 0,1 0 1 0 0,-1 0 0 0 0,0 0 0 0 0,0-1-1 0 0,0 1 153 0 0,-2-80-8565 0 0,4 55 6415 0 0</inkml:trace>
  <inkml:trace contextRef="#ctx0" brushRef="#br0" timeOffset="1409.468">879 1 12528 0 0,'0'0'572'0'0,"0"0"-11"0"0,1 2-364 0 0,6 7-195 0 0,-4-5 127 0 0,0 0-1 0 0,0 1 1 0 0,0-1 0 0 0,-1 0-1 0 0,1 1 1 0 0,-1-1-1 0 0,0 1 1 0 0,0 3-129 0 0,3 10 547 0 0,-2-9-210 0 0,0 0 0 0 0,-1 0-1 0 0,-1 0 1 0 0,0 0-1 0 0,1 9-336 0 0,6 155 3035 0 0,-7-115-2568 0 0,0-10 233 0 0,-3 9-700 0 0,-6 89 1052 0 0,8-138-1049 0 0,-1-3 8 0 0,1 0-1 0 0,0 0 1 0 0,1 0-1 0 0,-1 0 1 0 0,1 0 0 0 0,0 0-1 0 0,0 0 1 0 0,0 0-1 0 0,2 2-10 0 0,-2 0 16 0 0,-1-6 64 0 0,0-1 11 0 0,0-18-130 0 0,-1 10-135 0 0,1 0 0 0 0,-1-1 0 0 0,-1 1-1 0 0,1 0 1 0 0,-1 0 0 0 0,-1 0 0 0 0,0 0-1 0 0,0 0 1 0 0,-2-4 174 0 0,-6-7-859 0 0,0 1 0 0 0,0 0 0 0 0,-4-1 859 0 0,4 1-722 0 0,10 15 579 0 0,0 0 0 0 0,-1 0-1 0 0,1 1 1 0 0,-1-1-1 0 0,0 1 1 0 0,0-1-1 0 0,0 1 1 0 0,0-1 0 0 0,0 1-1 0 0,0 0 1 0 0,-1 0-1 0 0,1 0 1 0 0,-1 1-1 0 0,0-1 1 0 0,1 0 0 0 0,-1 1-1 0 0,0 0 144 0 0,-4-1-4 0 0,0 1 0 0 0,0 0-1 0 0,0 1 1 0 0,0-1 0 0 0,0 1 0 0 0,0 1 0 0 0,0 0-1 0 0,0-1 1 0 0,0 2 0 0 0,0-1 0 0 0,-2 2 4 0 0,17-4 3850 0 0,8-2-3364 0 0,0 0 0 0 0,0-1-1 0 0,7-4-485 0 0,-12 5 75 0 0,0 0-1 0 0,0 0 0 0 0,1 1 1 0 0,5-1-75 0 0,15-3 38 0 0,54-15-9 0 0,-7 0-3248 0 0,-61 18 1682 0 0</inkml:trace>
  <inkml:trace contextRef="#ctx0" brushRef="#br0" timeOffset="1839.472">1186 571 2304 0 0,'0'0'101'0'0,"-1"1"1"0"0,-7 20-265 0 0,0 0 3138 0 0,9-25 8728 0 0,1-5-5742 0 0,7-56-4529 0 0,-6 42-881 0 0,-1-22-551 0 0,-2 41 24 0 0,-1-5 22 0 0,-11-5 67 0 0,11 12-113 0 0,0 1 0 0 0,-1 0 1 0 0,1 0-1 0 0,-1 0 1 0 0,1 0-1 0 0,-1 0 1 0 0,1 0-1 0 0,-1 0 1 0 0,0 0-1 0 0,1 1 0 0 0,-1-1 1 0 0,0 1-1 0 0,0-1 1 0 0,1 1-1 0 0,-1 0 1 0 0,0 0-1 0 0,0 0 1 0 0,0 0-1 0 0,0 0 0 0 0,1 0 1 0 0,-1 0-1 0 0,0 0 1 0 0,0 1-1 0 0,1-1 1 0 0,-1 1-1 0 0,0-1 1 0 0,0 1-1 0 0,1 0 0 0 0,-1 0 1 0 0,0 0-1 0 0,-5 2-1 0 0,1 1 1 0 0,-1 0 0 0 0,1 0-1 0 0,0 1 1 0 0,1 0-1 0 0,-6 4 1 0 0,4-1 0 0 0,0-1 0 0 0,0 2 0 0 0,1-1 0 0 0,0 1 0 0 0,0-1 0 0 0,1 1 0 0 0,0 1 0 0 0,1-1 0 0 0,0 1 0 0 0,0 0 0 0 0,1 0 0 0 0,-2 9 0 0 0,5-16 0 0 0,0 1 0 0 0,0-1 0 0 0,0 1 0 0 0,0-1 0 0 0,0 0 0 0 0,1 1 0 0 0,0-1 0 0 0,-1 1 0 0 0,1-1 0 0 0,1 0 0 0 0,-1 0 0 0 0,0 0 0 0 0,1 1 0 0 0,-1-1 0 0 0,1 0 0 0 0,0-1 0 0 0,0 1 0 0 0,2 1 0 0 0,-3-2 0 0 0,1 0 0 0 0,0 0 0 0 0,0 0 0 0 0,0 0 0 0 0,0 0 0 0 0,0-1 0 0 0,1 1 0 0 0,-1-1 0 0 0,0 0 0 0 0,1 0 0 0 0,-1 1 0 0 0,1-2 0 0 0,0 1 0 0 0,-1 0 0 0 0,1 0 0 0 0,0-1 0 0 0,-1 0 0 0 0,1 1 0 0 0,0-1 0 0 0,-1 0 0 0 0,1 0 0 0 0,0 0 0 0 0,0-1 0 0 0,1 1 49 0 0,1-1 1 0 0,-1 0-1 0 0,0 0 0 0 0,1 0 0 0 0,-1-1 0 0 0,0 0 1 0 0,0 1-1 0 0,0-1 0 0 0,0-1 0 0 0,0 1 0 0 0,-1 0 1 0 0,1-1-1 0 0,-1 0 0 0 0,1 0 0 0 0,-1 0 0 0 0,0 0 1 0 0,0-1-1 0 0,-1 1 0 0 0,1-1 0 0 0,2-3-49 0 0,-3 3 0 0 0,0 0 0 0 0,1-1 0 0 0,-1 1 0 0 0,-1-1 0 0 0,1 1 0 0 0,-1-1 0 0 0,1 0 0 0 0,-1 0 0 0 0,-1 0 0 0 0,1 0 0 0 0,-1 1 0 0 0,0-1 0 0 0,0 0 0 0 0,0 0 0 0 0,-1-2 0 0 0,0 0-201 0 0,0 0-1 0 0,0 0 1 0 0,-1 0-1 0 0,0 1 1 0 0,0-1 0 0 0,-1 1-1 0 0,0-1 1 0 0,0 1-1 0 0,-1 0 1 0 0,1 0-1 0 0,-5-5 202 0 0,7 10-1173 0 0,1 1-1298 0 0,0 0-5012 0 0</inkml:trace>
  <inkml:trace contextRef="#ctx0" brushRef="#br0" timeOffset="2760.791">1724 571 3224 0 0,'-6'0'123'0'0,"0"0"1"0"0,0 1 0 0 0,0 0-1 0 0,-1 0 1 0 0,1 0-1 0 0,-4 2-123 0 0,16-6 12061 0 0,3-4-6085 0 0,-1 1-5737 0 0,-1-1 1 0 0,0 1 0 0 0,0-1-1 0 0,-1 0 1 0 0,0-1-1 0 0,2-2-239 0 0,-6 6 98 0 0,0 0 0 0 0,-1 0 0 0 0,1 0 0 0 0,0 0 0 0 0,-1 0 0 0 0,0 0 0 0 0,0 0 0 0 0,-1-1 0 0 0,1 1 0 0 0,-1-4-98 0 0,0 6 21 0 0,0 0 1 0 0,0 0 0 0 0,0 0-1 0 0,-1 0 1 0 0,1-1-1 0 0,-1 1 1 0 0,1 0-1 0 0,-1 0 1 0 0,0 0-1 0 0,0 0 1 0 0,0 0-1 0 0,0 1 1 0 0,0-1-1 0 0,-1 0 1 0 0,1 0 0 0 0,0 1-1 0 0,-1-1 1 0 0,0 0-1 0 0,1 1 1 0 0,-1 0-1 0 0,-1-1-21 0 0,-10-9 92 0 0,10 8-68 0 0,-1 0 1 0 0,1 1-1 0 0,-1-1 1 0 0,0 1 0 0 0,0 0-1 0 0,0 0 1 0 0,0 0-1 0 0,-1 0-24 0 0,-25-4 0 0 0,26 5 0 0 0,0 0 0 0 0,0 0 0 0 0,0 0 0 0 0,0 0 0 0 0,0 1 0 0 0,0 0 0 0 0,0 0 0 0 0,0 0 0 0 0,0 0 0 0 0,0 0 0 0 0,0 1 0 0 0,0 0 0 0 0,0 0 0 0 0,0 0 0 0 0,0 0 0 0 0,-10 3 11 0 0,7-2 18 0 0,0 1-1 0 0,0-1 0 0 0,0 1 0 0 0,0 0 0 0 0,-1 2-28 0 0,5-4 6 0 0,1 0 1 0 0,0 1-1 0 0,1 0 0 0 0,-1-1 0 0 0,0 1 0 0 0,0 0 0 0 0,1 0 0 0 0,-1 0 0 0 0,1 0 0 0 0,0 0 1 0 0,-1 0-1 0 0,1 1 0 0 0,0-1 0 0 0,0 0 0 0 0,0 1 0 0 0,1-1 0 0 0,-1 2-6 0 0,-8 59-73 0 0,7-32 57 0 0,2-25 16 0 0,0-1 0 0 0,-1 1 0 0 0,1-1 1 0 0,-1 0-1 0 0,0 1 0 0 0,-1-1 0 0 0,0 2 0 0 0,1-4 0 0 0,0 0 0 0 0,0-1 0 0 0,0 1 0 0 0,0 0 0 0 0,0-1 0 0 0,0 1 0 0 0,1 0 0 0 0,-1 0 0 0 0,1 1 0 0 0,0-3 0 0 0,0-1 0 0 0,0 0 0 0 0,0 1 0 0 0,0-1 0 0 0,0 0 0 0 0,0 1 0 0 0,0-1 0 0 0,0 0 0 0 0,0 1 0 0 0,0-1 0 0 0,0 1 0 0 0,0-1 0 0 0,0 0 0 0 0,0 1 0 0 0,1-1 0 0 0,-1 0 0 0 0,0 1 0 0 0,0-1 0 0 0,0 0 0 0 0,1 0 0 0 0,-1 1 0 0 0,0-1 0 0 0,0 0 0 0 0,1 1 0 0 0,1 0 3 0 0,0-1 0 0 0,0 1 0 0 0,0-1-1 0 0,0 1 1 0 0,0-1 0 0 0,0 1 0 0 0,1-1-1 0 0,-1 0 1 0 0,0 0 0 0 0,0 0 0 0 0,0 0 0 0 0,0-1-1 0 0,1 1 1 0 0,-1-1 0 0 0,0 1 0 0 0,0-1-1 0 0,0 0 1 0 0,0 1 0 0 0,0-2-3 0 0,6-1 44 0 0,1-1 0 0 0,-1 0 0 0 0,-1 0 1 0 0,3-3-45 0 0,1-1 66 0 0,-1 0 1 0 0,0-1-1 0 0,-1 0 1 0 0,0-1-1 0 0,-1 0 1 0 0,0-1-1 0 0,0 1 1 0 0,-1-1-1 0 0,5-10-66 0 0,-1-2 3 0 0,0-1 0 0 0,-2 0 0 0 0,0 0 0 0 0,1-14-3 0 0,-5 20 0 0 0,-2 0 0 0 0,0 0 0 0 0,-1-1 0 0 0,-1 0 0 0 0,-2-15 0 0 0,-2-2 0 0 0,-1-1 0 0 0,-5-12 0 0 0,7 39 0 0 0,2 10-1 0 0,0-1 0 0 0,0 1 0 0 0,-1 0 0 0 0,1 0-1 0 0,0-1 1 0 0,0 1 0 0 0,-1 0 0 0 0,1 0 0 0 0,0-1-1 0 0,0 1 1 0 0,-1 0 0 0 0,1 0 0 0 0,0 0 0 0 0,0 0 0 0 0,-1 0-1 0 0,1-1 1 0 0,0 1 0 0 0,-1 0 0 0 0,1 0 0 0 0,0 0 0 0 0,0 0-1 0 0,-1 0 1 0 0,1 0 0 0 0,0 0 0 0 0,-1 0 1 0 0,0 1-20 0 0,1 0 1 0 0,-1 0 0 0 0,0-1-1 0 0,1 1 1 0 0,-1 0-1 0 0,0 0 1 0 0,1 0-1 0 0,-1 0 1 0 0,1 0 0 0 0,0 0-1 0 0,-1 0 1 0 0,1 1-1 0 0,0-1 1 0 0,-1 0-1 0 0,1 0 21 0 0,-1 5-99 0 0,-7 10-62 0 0,6-11 102 0 0,-1 1-1 0 0,1 0 1 0 0,0-1 0 0 0,0 1 0 0 0,1 0-1 0 0,-1 3 59 0 0,-6 41-7 0 0,0-5-32 0 0,0 24 39 0 0,7-56-4 0 0,1 1 1 0 0,0-1-1 0 0,1 0 0 0 0,0 0 1 0 0,1 0-1 0 0,1 0 0 0 0,2 7 4 0 0,2 2 0 0 0,-6-15 0 0 0,1 0 0 0 0,0-1 0 0 0,0 1 0 0 0,1 0 0 0 0,0-1 0 0 0,0 0 0 0 0,0 1 0 0 0,1-1 0 0 0,0-1 0 0 0,0 1 0 0 0,1 0 0 0 0,0 0 0 0 0,9 4 0 0 0,-9-9 0 0 0,-3-1 0 0 0,1 0 0 0 0,-1 0 0 0 0,1 0 0 0 0,0 0 0 0 0,-1 0 0 0 0,1 0 0 0 0,-1 0 0 0 0,1-1 0 0 0,-1 1 0 0 0,0-1 0 0 0,1 1 0 0 0,-1-1 0 0 0,1 0 0 0 0,-1 0 0 0 0,0 0 0 0 0,0 0 0 0 0,0-1 0 0 0,1 1 0 0 0,-1-1 0 0 0,0 1 0 0 0,-1-1 0 0 0,1 0 0 0 0,0 0 0 0 0,0 1 0 0 0,-1-1 0 0 0,1 0 0 0 0,-1-1 0 0 0,11-6 54 0 0,-11 7-52 0 0,-1 2-3 0 0,0 0 0 0 0,0 0 0 0 0,0-1 0 0 0,0 1 1 0 0,0 0-1 0 0,1 0 0 0 0,-1-1 0 0 0,0 1 0 0 0,0 0 0 0 0,0 0 1 0 0,0-1-1 0 0,0 1 0 0 0,1 0 0 0 0,-1 0 0 0 0,0 0 0 0 0,0-1 0 0 0,0 1 1 0 0,1 0-1 0 0,-1 0 0 0 0,0 0 0 0 0,0 0 0 0 0,1 0 0 0 0,-1 0 0 0 0,0-1 1 0 0,0 1-1 0 0,1 0 0 0 0,-1 0 0 0 0,0 0 0 0 0,0 0 0 0 0,1 0 0 0 0,-1 0 1 0 0,0 0-1 0 0,0 0 0 0 0,1 0 0 0 0,-1 0 0 0 0,0 0 0 0 0,1 0 0 0 0,-1 0 1 0 0,0 0-1 0 0,0 0 0 0 0,1 1 0 0 0,-1-1 0 0 0,0 0 0 0 0,0 0 1 0 0,1 0-1 0 0,-1 0 0 0 0,0 0 0 0 0,0 1 0 0 0,0-1 0 0 0,1 0 0 0 0,-1 0 1 0 0,0 0-1 0 0,0 1 1 0 0,9 4-11 0 0,-6-4 11 0 0,-1 0 0 0 0,0 0 0 0 0,0 0 0 0 0,0-1 0 0 0,1 1 0 0 0,-1 0 0 0 0,0-1 0 0 0,0 1 0 0 0,1-1 0 0 0,-1 0 0 0 0,0 0 0 0 0,1 0 0 0 0,1 0 0 0 0,-1-1 12 0 0,0 1-1 0 0,0-1 1 0 0,0 1-1 0 0,0-1 1 0 0,0 0 0 0 0,0 0-1 0 0,-1 0 1 0 0,1-1-1 0 0,0 1 1 0 0,-1-1-1 0 0,1 1 1 0 0,0-1-1 0 0,-1 0 1 0 0,2-1-12 0 0,6-7 128 0 0,0 0 1 0 0,6-8-129 0 0,-4 5 53 0 0,-7 7-3 0 0,0-1 0 0 0,0 1 0 0 0,0-1-1 0 0,-1 0 1 0 0,1-1 0 0 0,1-6-50 0 0,-4 10 14 0 0,-1 0 1 0 0,0 0-1 0 0,0 1 1 0 0,-1-1-1 0 0,1 0 1 0 0,-1 0-1 0 0,0 0 1 0 0,0 0-1 0 0,-1 0 1 0 0,1 0-1 0 0,-1 0 1 0 0,0-3-15 0 0,0 4 7 0 0,1 1 1 0 0,-1-1 0 0 0,0 1-1 0 0,0-1 1 0 0,0 1 0 0 0,0 0 0 0 0,0-1-1 0 0,-1 1 1 0 0,1 0 0 0 0,-1 0-1 0 0,1 0 1 0 0,-1 0 0 0 0,0 0-1 0 0,0 0 1 0 0,0 0 0 0 0,0 1-1 0 0,0-1 1 0 0,0 1 0 0 0,0 0-8 0 0,0 0 2 0 0,1 0 0 0 0,-1 1 1 0 0,1 0-1 0 0,-1-1 0 0 0,0 1 0 0 0,1 0 0 0 0,-1 0 1 0 0,1 0-1 0 0,-1 0 0 0 0,0 0 0 0 0,1 0 1 0 0,-1 1-1 0 0,1-1 0 0 0,-1 0 0 0 0,1 1 1 0 0,-1-1-1 0 0,1 1 0 0 0,-1 0 0 0 0,1-1 0 0 0,-1 1 1 0 0,1 0-1 0 0,0 0 0 0 0,-1 0 0 0 0,1 0 1 0 0,0 0-1 0 0,-1 1-2 0 0,-1 1-1 0 0,0 0 1 0 0,0 0-1 0 0,1 0 1 0 0,-1 1-1 0 0,1-1 1 0 0,0 1-1 0 0,0-1 1 0 0,0 1-1 0 0,-1 2 1 0 0,-7 19-9 0 0,7-18 30 0 0,0 0 0 0 0,0 1 1 0 0,1 0-1 0 0,-1-1 0 0 0,2 1 0 0 0,-1 0 0 0 0,1 0 0 0 0,0 1-21 0 0,1-3 31 0 0,0 1 0 0 0,0-1 1 0 0,1 0-1 0 0,-1 1 0 0 0,2-1 0 0 0,-1 0 0 0 0,1 1 0 0 0,0-1 0 0 0,2 4-31 0 0,1 4 76 0 0,-4-10-48 0 0,1 0 1 0 0,-1 1 0 0 0,1-1-1 0 0,0 0 1 0 0,0 0 0 0 0,0 0-1 0 0,1-1 1 0 0,0 1 0 0 0,-1 0-1 0 0,1-1 1 0 0,1 0 0 0 0,-1 0-1 0 0,1 1-28 0 0,6 2 47 0 0,1-1 1 0 0,0-1-1 0 0,0 0 0 0 0,1 0 0 0 0,9 1-47 0 0,-9-2-209 0 0,0-1 0 0 0,0 0 0 0 0,1-1 1 0 0,1 0 208 0 0,29-3-6659 0 0,-7-5-1898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0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10 500 18799 0 0,'0'0'862'0'0,"0"0"-18"0"0,-1 0-543 0 0,-6-3-240 0 0,6 3 78 0 0,1 0 22 0 0,0 0-1 0 0,12 0 60 0 0,77-5-144 0 0,-3-1-2141 0 0,-71 3 606 0 0,0 1-3064 0 0,-15 2 2315 0 0</inkml:trace>
  <inkml:trace contextRef="#ctx0" brushRef="#br0" timeOffset="381.247">101 609 7832 0 0,'-6'2'145'0'0,"0"0"0"0"0,0 1 1 0 0,0 0-1 0 0,-4 2-145 0 0,7-4 155 0 0,1 1 0 0 0,0-1 0 0 0,0 1 0 0 0,0-1 0 0 0,0 1 0 0 0,0 0 0 0 0,0 0 0 0 0,0 0 0 0 0,1 0 0 0 0,-1 0 0 0 0,1 0 0 0 0,-2 2-155 0 0,3-2 1800 0 0,0-2 89 0 0,-6 8 1238 0 0,11-5-2199 0 0,2 1-460 0 0,-6-4-404 0 0,0 0 0 0 0,0 1 0 0 0,0-1 0 0 0,0 0 0 0 0,0 0 1 0 0,0 0-1 0 0,0 0 0 0 0,0 0 0 0 0,0 0 0 0 0,0 0 0 0 0,0 0 0 0 0,0-1 0 0 0,0 1 1 0 0,0 0-1 0 0,0 0 0 0 0,0-1 0 0 0,0 1 0 0 0,0-1-64 0 0,4 0 200 0 0,26-1 350 0 0,-25 2-482 0 0,0 0 0 0 0,-1-1 1 0 0,1 1-1 0 0,0-1 0 0 0,0-1 0 0 0,3 0-68 0 0,21-6-19 0 0,23-3 19 0 0,-8 2-5895 0 0,-19 2-509 0 0</inkml:trace>
  <inkml:trace contextRef="#ctx0" brushRef="#br0" timeOffset="711.986">587 305 15408 0 0,'0'-8'1393'0'0,"4"-8"-1123"0"0,-3 12-61 0 0,1 1-1 0 0,0 0 1 0 0,0 0-1 0 0,0 0 1 0 0,0 0-1 0 0,0 0 1 0 0,3-2-209 0 0,7-11 1318 0 0,-8 13-1115 0 0,-1-1 0 0 0,0 0 0 0 0,1 1 0 0 0,0 0 0 0 0,0 0 0 0 0,0 0 0 0 0,0 0 0 0 0,0 1 0 0 0,0 0 0 0 0,1-1 0 0 0,-1 1 0 0 0,4 0-203 0 0,0-1 178 0 0,0 0-1 0 0,0 1 1 0 0,1 0-1 0 0,-1 1 0 0 0,1 0 1 0 0,7 0-178 0 0,-6 1 44 0 0,0 0 1 0 0,0 1-1 0 0,0 0 0 0 0,1 1-44 0 0,6 5 0 0 0,-16-3 0 0 0,-2-3 0 0 0,2 1-7 0 0,-1 0-1 0 0,0 0 1 0 0,0 0-1 0 0,-1 0 1 0 0,1 0 0 0 0,0 0-1 0 0,-1 0 1 0 0,1 1-1 0 0,-1-1 1 0 0,0 0-1 0 0,0-1 1 0 0,1 1-1 0 0,-1 0 1 0 0,0 0-1 0 0,-1 0 1 0 0,1 0-1 0 0,0-1 1 0 0,-1 1 0 0 0,1-1-1 0 0,0 1 1 0 0,-1-1-1 0 0,0 1 1 0 0,0 0 7 0 0,-14 15-93 0 0,11-9 78 0 0,0-1 1 0 0,0-1-1 0 0,-1 1 0 0 0,0-1 0 0 0,0 0 0 0 0,-1 0 0 0 0,-2 2 15 0 0,5-6 8 0 0,2 1 0 0 0,-1-1-1 0 0,0 1 1 0 0,0 0 0 0 0,1 0 0 0 0,0 0-1 0 0,-1 0 1 0 0,1 0 0 0 0,0 2-8 0 0,0-3 15 0 0,1 1-1 0 0,-1-1 1 0 0,0 0 0 0 0,1 0 0 0 0,-1 0 0 0 0,0 0 0 0 0,-1 0 0 0 0,1 0 0 0 0,0-1-1 0 0,-1 1-14 0 0,1 0 14 0 0,0-1 0 0 0,0 1 0 0 0,0 0 0 0 0,0 0 0 0 0,0 0-1 0 0,0 0 1 0 0,0 0 0 0 0,0 0 0 0 0,0 2-14 0 0,-41 65-343 0 0,36-50 343 0 0,3-3 0 0 0,1-1 0 0 0,6-11 0 0 0,-2-4 0 0 0,0 2 17 0 0,1 0-1 0 0,0-1 0 0 0,-1 1 0 0 0,1-1 1 0 0,0 1-1 0 0,0-1 0 0 0,0 0 1 0 0,0 0-1 0 0,0 0 0 0 0,0 0 0 0 0,1 0 1 0 0,-1 0-1 0 0,0 0 0 0 0,0-1 1 0 0,1 1-1 0 0,-1-1 0 0 0,0 0 0 0 0,1 1 1 0 0,1-1-17 0 0,6-1 125 0 0,-1 1 0 0 0,1-2 0 0 0,0 1 1 0 0,3-2-126 0 0,13-2 123 0 0,-24 5-123 0 0,8-1-11 0 0,0-1 0 0 0,0 1 0 0 0,-1-2 0 0 0,1 1 0 0 0,-1-1 0 0 0,0-1 0 0 0,1 0 0 0 0,6-4 11 0 0,-5 2-652 0 0,1 0 0 0 0,1 0 0 0 0,-1 1 1 0 0,4-1 651 0 0,40-17-4485 0 0,-22 2 1741 0 0,-6-1-2721 0 0</inkml:trace>
  <inkml:trace contextRef="#ctx0" brushRef="#br0" timeOffset="1117.341">994 223 15664 0 0,'0'0'718'0'0,"0"0"-19"0"0,1 1-449 0 0,4 3-29 0 0,0 0 0 0 0,0-1 0 0 0,1 0 0 0 0,-1 0 0 0 0,1 0 0 0 0,-1 0 0 0 0,6 0-221 0 0,13 8 961 0 0,11 3 322 0 0,-27-12-1225 0 0,-1 1 0 0 0,0 0 0 0 0,0 0 1 0 0,0 1-1 0 0,0 0 0 0 0,2 1-58 0 0,5 7 628 0 0,1-1-1 0 0,-2 2 1 0 0,6 6-628 0 0,28 27 165 0 0,-36-35-205 0 0,-8-10 259 0 0,1-1-4863 0 0,-4 0-2402 0 0</inkml:trace>
  <inkml:trace contextRef="#ctx0" brushRef="#br0" timeOffset="1118.341">1197 204 15664 0 0,'0'0'356'0'0,"0"0"49"0"0,0 0 21 0 0,0 0-42 0 0,0 2-250 0 0,-1 5 122 0 0,-1 0 0 0 0,0 0 0 0 0,0 0 0 0 0,0 0 0 0 0,-1-1 0 0 0,0 1 0 0 0,0-1 0 0 0,-4 5-256 0 0,-2 6 422 0 0,-4 7 817 0 0,-2 0 0 0 0,-15 19-1239 0 0,14-21 594 0 0,5-6-210 0 0,0-2-462 0 0,1 2 0 0 0,-2 4 78 0 0,9-16-21 0 0,1 1 0 0 0,0 0 0 0 0,0 0 0 0 0,0-1 0 0 0,1 1 0 0 0,0 0 1 0 0,0 0-1 0 0,0 1 0 0 0,0-1 0 0 0,1 1 21 0 0,0-5-81 0 0,0 0-1 0 0,0-1 1 0 0,0 1 0 0 0,0 0 0 0 0,1 0 0 0 0,-1-1-1 0 0,0 1 1 0 0,0 0 0 0 0,1-1 0 0 0,-1 1-1 0 0,0 0 1 0 0,1-1 0 0 0,-1 1 0 0 0,1-1-1 0 0,-1 1 1 0 0,1-1 0 0 0,-1 1 0 0 0,1-1-1 0 0,-1 1 1 0 0,1-1 0 0 0,-1 1 0 0 0,1-1 0 0 0,0 0-1 0 0,-1 1 1 0 0,1-1 0 0 0,0 0 0 0 0,-1 1-1 0 0,1-1 1 0 0,0 0 0 0 0,0 0 0 0 0,-1 0-1 0 0,1 0 1 0 0,0 0 0 0 0,-1 0 0 0 0,1 0-1 0 0,0 0 1 0 0,0 0 0 0 0,-1 0 0 0 0,1 0 0 0 0,0 0 81 0 0,4-1-680 0 0,0 1 1 0 0,-1-1 0 0 0,1 0 0 0 0,-1-1 0 0 0,2 0 679 0 0,8-5-1741 0 0</inkml:trace>
  <inkml:trace contextRef="#ctx0" brushRef="#br0" timeOffset="1522.053">1440 311 17503 0 0,'0'0'399'0'0,"0"0"60"0"0,0 0 21 0 0,0 0-59 0 0,1 2-276 0 0,3 7-129 0 0,5-3-16 0 0,-4-4 143 0 0,-1 0 0 0 0,1 0 0 0 0,0 0 0 0 0,0-1-1 0 0,1 0 1 0 0,-1 0 0 0 0,0 0 0 0 0,0-1 0 0 0,1 0-1 0 0,0 0-142 0 0,5 0 155 0 0,0-2 0 0 0,0 1 0 0 0,0-1 0 0 0,5-2-155 0 0,70-16-201 0 0,-80 18-112 0 0,27-11-3375 0 0,-21 6 2155 0 0</inkml:trace>
  <inkml:trace contextRef="#ctx0" brushRef="#br0" timeOffset="1888.508">1761 0 17503 0 0,'0'0'399'0'0,"0"0"60"0"0,0 0 21 0 0,0 0-59 0 0,1 2-276 0 0,2 8-57 0 0,0 0-1 0 0,0 1 0 0 0,-1 2-87 0 0,3 10 685 0 0,-1 2-42 0 0,0-1-1 0 0,-2 1 1 0 0,-1 0 0 0 0,-1 0 0 0 0,-2 3-643 0 0,1 20-49 0 0,1 56 49 0 0,1-98-486 0 0,0 0 0 0 0,0 1 0 0 0,1-1 0 0 0,-1 0 0 0 0,1 0 0 0 0,1 0 0 0 0,-1-1 0 0 0,4 6 486 0 0,1 4-7199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00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0 457 15376 0 0,'0'0'704'0'0,"0"0"-15"0"0,0 0-417 0 0,0 0-106 0 0,0 0 2 0 0,0 0 0 0 0,0 0 20 0 0,2-1 83 0 0,54-25 1416 0 0,-31 16-974 0 0,27-7-14 0 0,-6 7-1783 0 0,34-2 1084 0 0,-68 11-4885 0 0,-3 1-1623 0 0</inkml:trace>
  <inkml:trace contextRef="#ctx0" brushRef="#br0" timeOffset="367.254">495 153 7832 0 0,'0'0'602'0'0,"0"0"-80"0"0,0 0 1132 0 0,0 0 540 0 0,2 0 108 0 0,5 3-1883 0 0,-1-1-1 0 0,1 1 1 0 0,-1 0-1 0 0,0 0 1 0 0,0 1 0 0 0,0 0-1 0 0,-1 0 1 0 0,1 0-1 0 0,-1 1 1 0 0,0 0-1 0 0,0 0 1 0 0,0 2-419 0 0,12 13 507 0 0,-1 1 0 0 0,8 15-507 0 0,-11-14 239 0 0,5 8-64 0 0,-2-3-63 0 0,-14-22-86 0 0,0 0 0 0 0,1 0 1 0 0,0-1-1 0 0,0 1 1 0 0,2 1-27 0 0,-2-3-14 0 0,2 4 81 0 0,4 14-276 0 0,-2-19-10 0 0,-4-1-3230 0 0,-3-1 1935 0 0</inkml:trace>
  <inkml:trace contextRef="#ctx0" brushRef="#br0" timeOffset="706.06">439 499 11256 0 0,'-5'-3'1022'0'0,"1"3"-722"0"0,8-11 1151 0 0,1 2-753 0 0,1 0 0 0 0,0 1 1 0 0,0 0-1 0 0,1 0 0 0 0,-1 1 0 0 0,5-4-698 0 0,0 1 1103 0 0,-1-2-1 0 0,4-5-1102 0 0,1-2 967 0 0,1 1 0 0 0,1 1 1 0 0,3-2-968 0 0,25-27 873 0 0,-27 23-725 0 0,-13 17-98 0 0,0-1-1 0 0,0 1 1 0 0,5-5-50 0 0,46-46 3 0 0,-54 55-455 0 0,3-4 942 0 0,-3 2-5379 0 0,-2 4 3073 0 0</inkml:trace>
  <inkml:trace contextRef="#ctx0" brushRef="#br0" timeOffset="1061.381">465 710 12496 0 0,'0'0'281'0'0,"-2"1"40"0"0,-1 2-183 0 0,-23 10 478 0 0,18-9-2007 0 0,-15 5 5983 0 0,23-9-4545 0 0,0 0-1 0 0,0 0 1 0 0,0 0-1 0 0,0 0 1 0 0,0 0-1 0 0,1 0 1 0 0,-1-1 0 0 0,0 1-1 0 0,0 0 1 0 0,0 0-1 0 0,0 0 1 0 0,0 0-1 0 0,0 0 1 0 0,0 0 0 0 0,0 0-1 0 0,0 0 1 0 0,0 0-1 0 0,0 0 1 0 0,0 0-1 0 0,0 0 1 0 0,0 0 0 0 0,0 0-1 0 0,0-1 1 0 0,0 1-1 0 0,0 0 1 0 0,0 0-1 0 0,0 0 1 0 0,0 0 0 0 0,0 0-1 0 0,0 0 1 0 0,0 0-1 0 0,0 0 1 0 0,0 0-1 0 0,0 0 1 0 0,-1 0-1 0 0,1 0 1 0 0,0 0 0 0 0,0 0-1 0 0,0 0 1 0 0,0 0-1 0 0,0-1 1 0 0,0 1-1 0 0,0 0 1 0 0,0 0 0 0 0,0 0-1 0 0,0 0 1 0 0,0 0-1 0 0,0 0 1 0 0,0 0-1 0 0,0 0 1 0 0,0 0 0 0 0,0 0-1 0 0,-1 0 1 0 0,1 0-1 0 0,0 0 1 0 0,0 0-1 0 0,0 0 1 0 0,0 0 0 0 0,0 0-1 0 0,0 0 1 0 0,0 0-1 0 0,0 0 1 0 0,0 0-1 0 0,0 0 1 0 0,0 0-1 0 0,0 0 1 0 0,0 0 0 0 0,0 0-1 0 0,-1 0-46 0 0,12-11 1116 0 0,6-2-696 0 0,0 1 1 0 0,0 1-1 0 0,2 0 1 0 0,-1 1-1 0 0,14-4-420 0 0,22-14 603 0 0,-42 22-603 0 0,-5 1 0 0 0,1 1 0 0 0,0 0 0 0 0,0 0 0 0 0,1 1 0 0 0,-1 0 0 0 0,1 0 0 0 0,4 0 0 0 0,3 2-2 0 0,-13 3 7 0 0,1-3-100 0 0,10 15-2655 0 0,-12-10-2523 0 0,2 5-1611 0 0</inkml:trace>
  <inkml:trace contextRef="#ctx0" brushRef="#br0" timeOffset="1397.109">534 946 7832 0 0,'-14'0'832'0'0,"-6"0"7447"0"0,20 0-8241 0 0,0 0 0 0 0,-1 0 0 0 0,1-1 0 0 0,0 1 0 0 0,0 0-1 0 0,0 0 1 0 0,0 0 0 0 0,-1 0 0 0 0,1 0 0 0 0,0 0 0 0 0,0 0-1 0 0,0 0 1 0 0,0 0 0 0 0,0 0 0 0 0,0 0 0 0 0,-1-1-1 0 0,1 1 1 0 0,0 0 0 0 0,0 0 0 0 0,0 0 0 0 0,0 0 0 0 0,0 0-1 0 0,0 0 1 0 0,0-1 0 0 0,0 1 0 0 0,0 0 0 0 0,0 0 0 0 0,-1 0-1 0 0,1 0 1 0 0,0-1 0 0 0,0 1 0 0 0,0 0 0 0 0,0 0-1 0 0,0 0 1 0 0,0 0 0 0 0,0-1 0 0 0,0 1 0 0 0,0 0 0 0 0,0 0-1 0 0,1 0 1 0 0,-1 0 0 0 0,0-1 0 0 0,0 1 0 0 0,0 0 0 0 0,0 0-1 0 0,0 0 1 0 0,0 0 0 0 0,0 0 0 0 0,0-1 0 0 0,0 1-1 0 0,0 0 1 0 0,1 0 0 0 0,-1 0 0 0 0,0 0-38 0 0,5-8 777 0 0,13-2 443 0 0,-5 4-740 0 0,31-13 480 0 0,-35 15-830 0 0,1 0-1 0 0,0 1 0 0 0,0 0 1 0 0,8-2-130 0 0,15-3 158 0 0,-29 7-144 0 0,0 0 0 0 0,0 0 0 0 0,-1 0 0 0 0,1 1 0 0 0,0 0 0 0 0,0 0 0 0 0,0 0 0 0 0,0 0 0 0 0,0 0 0 0 0,1 1-14 0 0,4 3 0 0 0,-2 3 0 0 0,-6-6 4 0 0,0 1 0 0 0,0-1 0 0 0,-1 1 0 0 0,1 0 0 0 0,0-1 0 0 0,-1 1 0 0 0,0 0 0 0 0,1-1 0 0 0,-1 1 0 0 0,0 0 0 0 0,0 0 0 0 0,0-1 0 0 0,0 1 0 0 0,0 0 0 0 0,0 0 0 0 0,-1-1 0 0 0,1 1 0 0 0,0 0 0 0 0,-1-1 0 0 0,0 2-4 0 0,-15 34 47 0 0,13-30-46 0 0,-18 34 211 0 0,12-26-79 0 0,2 0 0 0 0,0 1 0 0 0,0-1 0 0 0,-3 15-133 0 0,10-20 0 0 0,4 8 84 0 0,-4-16-16 0 0,39 2 60 0 0,-31-4-365 0 0,0-1 0 0 0,0 0-1 0 0,1 0 1 0 0,-1-1 0 0 0,0 0-1 0 0,0-1 1 0 0,5-2 237 0 0,14-7-3996 0 0,14-10 3996 0 0,-1 1-3013 0 0,-18 10-3764 0 0</inkml:trace>
  <inkml:trace contextRef="#ctx0" brushRef="#br0" timeOffset="1785.895">1283 383 17391 0 0,'-7'-11'1743'0'0,"6"7"-1570"0"0,1 3-14 0 0,0 1 22 0 0,0 0 3 0 0,0 0-6 0 0,0 0-29 0 0,1 3-12 0 0,24 99 1702 0 0,-8-29-1555 0 0,-12-51-800 0 0,-5-17-6320 0 0,0-5 346 0 0</inkml:trace>
  <inkml:trace contextRef="#ctx0" brushRef="#br0" timeOffset="2192.25">1214 523 13448 0 0,'0'0'613'0'0,"0"0"-10"0"0,0 0-302 0 0,11 3 1349 0 0,0-4-966 0 0,0 0-1 0 0,1-1 0 0 0,-1 0 0 0 0,3-2-683 0 0,32-5 1305 0 0,-30 7-934 0 0,-1-1 0 0 0,1-1 0 0 0,7-3-371 0 0,-8 3 137 0 0,5-4-50 0 0,11-3-455 0 0,-16 7-681 0 0,1-3-4075 0 0,1-1-1517 0 0</inkml:trace>
  <inkml:trace contextRef="#ctx0" brushRef="#br0" timeOffset="2573.002">1778 68 16096 0 0,'0'0'365'0'0,"0"0"56"0"0,0 0 24 0 0,0 0-57 0 0,1 1-254 0 0,2 1-136 0 0,0 2 75 0 0,0-1 0 0 0,1 0 0 0 0,-1 1-1 0 0,0 0 1 0 0,-1-1 0 0 0,1 1 0 0 0,-1 0 0 0 0,1 1 0 0 0,-1-1-1 0 0,0 1-72 0 0,1 8 178 0 0,0-1-1 0 0,0 1 1 0 0,-1 0-1 0 0,-1 0 0 0 0,0 4-177 0 0,1 6 405 0 0,-1-12 21 0 0,1-1-1 0 0,0 0 1 0 0,3 5-426 0 0,4 25 327 0 0,-6-29-346 0 0,0-1-1 0 0,0 1 0 0 0,1-1 0 0 0,1 0 0 0 0,0 0 0 0 0,0 0 1 0 0,7 8 19 0 0,-12-17-156 0 0,0-1 1 0 0,1 0 0 0 0,-1 1 0 0 0,0-1-1 0 0,1 1 1 0 0,-1-1 0 0 0,1 0-1 0 0,-1 1 1 0 0,0-1 0 0 0,1 0 0 0 0,-1 0-1 0 0,1 1 1 0 0,-1-1 0 0 0,1 0 0 0 0,-1 0-1 0 0,1 0 1 0 0,0 0 0 0 0,-1 1-1 0 0,1-1 1 0 0,-1 0 0 0 0,1 0 0 0 0,-1 0-1 0 0,1 0 1 0 0,-1 0 0 0 0,1 0 0 0 0,0-1 155 0 0,0 1-253 0 0,12 0-6046 0 0</inkml:trace>
  <inkml:trace contextRef="#ctx0" brushRef="#br0" timeOffset="2952.583">1964 60 16783 0 0,'0'0'382'0'0,"0"0"54"0"0,0 0 22 0 0,0 0-46 0 0,0 0-205 0 0,0 0 132 0 0,1-1 86 0 0,0-2-307 0 0,0 1-1 0 0,1 0 1 0 0,0 0 0 0 0,-1 1-1 0 0,1-1 1 0 0,0 0-1 0 0,0 1 1 0 0,0-1 0 0 0,0 1-1 0 0,0-1 1 0 0,0 1-1 0 0,1 0 1 0 0,-1 0-118 0 0,33-10 490 0 0,0 0-520 0 0,-32 10 30 0 0,1 0 0 0 0,-1 0 0 0 0,0 0 0 0 0,0 0 0 0 0,0 1 0 0 0,3 0 0 0 0,-2-1 0 0 0,-1 1 0 0 0,0 0 0 0 0,0-1 0 0 0,1 0 0 0 0,-1 0 0 0 0,2 0 0 0 0,5-1 0 0 0,0 1 0 0 0,-7 1 0 0 0,0 0 0 0 0,0-1 0 0 0,-1 1 0 0 0,1 1 0 0 0,0-1 0 0 0,0 0 0 0 0,0 1 0 0 0,2 0 0 0 0,4 2 0 0 0,-9-3 0 0 0,0 0 0 0 0,1 0 0 0 0,-1 0 0 0 0,0 0 0 0 0,1 0 0 0 0,-1 1 0 0 0,1-1 0 0 0,-1 0 0 0 0,0 0 0 0 0,1 0 0 0 0,-1 1 0 0 0,0-1 0 0 0,1 0 0 0 0,-1 0 0 0 0,0 1 0 0 0,0-1 0 0 0,1 0 0 0 0,-1 1 0 0 0,0-1 0 0 0,0 0 0 0 0,0 1 0 0 0,1-1 0 0 0,-1 0 0 0 0,0 1 0 0 0,0-1 0 0 0,0 1 0 0 0,0-1 0 0 0,0 0 0 0 0,0 1 0 0 0,0-1 0 0 0,-2 4 0 0 0,0 1 0 0 0,0 0 0 0 0,-1 1 0 0 0,1-1 0 0 0,-1-1 0 0 0,0 1 0 0 0,-1 0 0 0 0,1-1 0 0 0,-1 1 0 0 0,0-1 0 0 0,-6 8 0 0 0,-21 24 0 0 0,19-23 0 0 0,1 0 0 0 0,-4 7 0 0 0,0-5 0 0 0,15-14 0 0 0,-1 1 0 0 0,0 0 0 0 0,0 0 0 0 0,1 0 0 0 0,-1 1 0 0 0,1-1 0 0 0,-1 0 0 0 0,1 1 0 0 0,0-1 0 0 0,0 1 0 0 0,1-2 0 0 0,0 1 0 0 0,1-1 0 0 0,-1 0 0 0 0,1 0 0 0 0,-1 1 0 0 0,1-1 0 0 0,0 0 0 0 0,-1-1 0 0 0,1 1 0 0 0,0 0 0 0 0,0 0 0 0 0,0-1 0 0 0,0 1 0 0 0,0-1 0 0 0,11 1 0 0 0,0-1 0 0 0,1-1 0 0 0,0 0 0 0 0,23-1 0 0 0,12-2 0 0 0,-36 2 0 0 0,0 1 0 0 0,0 0 0 0 0,0 1 0 0 0,7 1 0 0 0,1 2 0 0 0,-17 0 0 0 0,-1-1 0 0 0,-3-2 0 0 0,1 0 0 0 0,-1 0 0 0 0,0 0 0 0 0,0 1 0 0 0,0-1 0 0 0,1 0 0 0 0,-1 0 0 0 0,0 0 0 0 0,0 1 0 0 0,0-1 0 0 0,1 0 0 0 0,-1 0 0 0 0,0 0 0 0 0,0 1 0 0 0,0-1 0 0 0,0 0 0 0 0,0 0 0 0 0,1 1 0 0 0,-1-1 0 0 0,0 0 0 0 0,0 0 0 0 0,0 1 0 0 0,0-1 0 0 0,0 0 0 0 0,0 0 0 0 0,0 1 0 0 0,0-1 0 0 0,0 0 0 0 0,0 1 0 0 0,0-1 0 0 0,0 0 0 0 0,-6 7 0 0 0,2-2 0 0 0,0-1 0 0 0,0 0 0 0 0,-1 0 0 0 0,1 0 0 0 0,-1 0 0 0 0,0-1 0 0 0,0 0 0 0 0,-3 2 0 0 0,-24 16-4 0 0,22-14 31 0 0,0-1 1 0 0,0 0-1 0 0,-6 2-27 0 0,-46 25 1576 0 0,58-31-1287 0 0,2-1-1811 0 0,1-1-4468 0 0,1 0 3944 0 0</inkml:trace>
  <inkml:trace contextRef="#ctx0" brushRef="#br0" timeOffset="3358.906">1857 753 14336 0 0,'0'0'330'0'0,"0"0"45"0"0,0 0 17 0 0,-2 0-47 0 0,-4 0-131 0 0,4 0 281 0 0,2 0 148 0 0,0 0 28 0 0,10-15 1697 0 0,-6 11-1996 0 0,1 0 0 0 0,-1 0 0 0 0,1 1 1 0 0,0 0-1 0 0,-1 0 0 0 0,1 0 0 0 0,1 0 1 0 0,4-1-373 0 0,19-11 834 0 0,-25 13-767 0 0,-1 1 0 0 0,1-1 0 0 0,-1 1 0 0 0,1 0 0 0 0,0 0 0 0 0,0 0 0 0 0,1 0-67 0 0,19-4 229 0 0,0-4-262 0 0,1 1-1 0 0,-1 2 0 0 0,1 0 0 0 0,1 2 1 0 0,16-1 33 0 0,-25 3-250 0 0,-12 1-480 0 0,1 1 1 0 0,-1-1-1 0 0,1 1 1 0 0,-1 0-1 0 0,1 0 1 0 0,-1 1-1 0 0,1 0 1 0 0,-1 0 729 0 0,11 2-1899 0 0,-12-3-11 0 0</inkml:trace>
  <inkml:trace contextRef="#ctx0" brushRef="#br0" timeOffset="3695.823">1933 923 11376 0 0,'0'0'521'0'0,"0"0"-12"0"0,0 1-327 0 0,-2 1-40 0 0,1-2 493 0 0,1 0 213 0 0,0 0 43 0 0,0 0 9 0 0,0 0 17 0 0,0 0 9 0 0,0 0 2 0 0,5-4-689 0 0,1-1-1 0 0,-1 1 1 0 0,1 1-1 0 0,0-1 0 0 0,0 1 1 0 0,0 0-1 0 0,0 0 1 0 0,0 0-1 0 0,1 1 0 0 0,1 0-238 0 0,9-3 640 0 0,-1 2 0 0 0,1 0 0 0 0,9 0-640 0 0,2-2 86 0 0,-23 3-65 0 0,0 1 0 0 0,-1 0 1 0 0,1 1-1 0 0,0-1 0 0 0,0 1 1 0 0,0 0-1 0 0,0 0 0 0 0,0 1 1 0 0,0-1-1 0 0,-1 1 0 0 0,1 0 1 0 0,0 0-1 0 0,0 1 0 0 0,2 1-21 0 0,1 2 0 0 0,-6-3 0 0 0,2 5 0 0 0,-5 12 0 0 0,-1-14 8 0 0,0 0 0 0 0,0 0 0 0 0,0 0 0 0 0,0-1 1 0 0,-1 1-1 0 0,0-1 0 0 0,0 0 0 0 0,-3 4-8 0 0,-29 31 287 0 0,30-35-273 0 0,-18 19 131 0 0,0 1 0 0 0,-17 25-145 0 0,-12 17 480 0 0,50-63-447 0 0,0 0 3 0 0,0 0 1 0 0,0 0-1 0 0,0 1 0 0 0,0-1 1 0 0,1 0-1 0 0,-1 1 0 0 0,1 0 1 0 0,0-1-1 0 0,0 3-36 0 0,-2 3 96 0 0,2-7 20 0 0,1-2 83 0 0,1 2 32 0 0,2-1-189 0 0,0 1 1 0 0,-1-1 0 0 0,1 1 0 0 0,0-1 0 0 0,0 0 0 0 0,0 0 0 0 0,-1 0 0 0 0,1 0-1 0 0,0-1 1 0 0,0 1 0 0 0,1-1 0 0 0,-1 0 0 0 0,0 0 0 0 0,0 0 0 0 0,0 0 0 0 0,0 0-1 0 0,2-1-42 0 0,10-2 21 0 0,0 0 0 0 0,0-1 0 0 0,2-1-21 0 0,0-1-37 0 0,128-43-5929 0 0,-100 29 3856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08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19551 0 0,'0'0'864'0'0,"0"0"184"0"0,0 0-840 0 0,0 0-208 0 0,0 0 0 0 0,0 0 0 0 0,0 0-512 0 0,5 8-152 0 0,-5 0-24 0 0,0 4-8 0 0,0-4-224 0 0,0-8-40 0 0,0 0-15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3:28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606 101 5984 0 0,'0'5'-594'0'0,"0"9"2953"0"0,0-7 372 0 0,0-14-1449 0 0,0-16 712 0 0,0 22-1309 0 0,0 0 10 0 0,0-15 674 0 0,0 14-791 0 0,0 2-39 0 0,-9-12 929 0 0,8 9-1326 0 0,-1-1 0 0 0,0 1-1 0 0,0 0 1 0 0,0 0 0 0 0,0 0 0 0 0,0 0 0 0 0,0 0-1 0 0,-1 0 1 0 0,0 0 0 0 0,1 1 0 0 0,-1 0 0 0 0,0-1-1 0 0,0 1 1 0 0,0 0 0 0 0,-1 0 0 0 0,1 1 0 0 0,0-1-1 0 0,-1 1 1 0 0,1-1 0 0 0,-1 1 0 0 0,1 0 0 0 0,-1 0-1 0 0,-2 1-141 0 0,0-1 243 0 0,0 1 0 0 0,1-1 0 0 0,-1 0-1 0 0,-5-2-242 0 0,6 1 193 0 0,-1 1-1 0 0,1 0 1 0 0,-1 0 0 0 0,-5 0-193 0 0,-3 2 262 0 0,-1 1 0 0 0,1 0 0 0 0,0 1 0 0 0,-1 0 0 0 0,2 1 1 0 0,-1 1-1 0 0,0 0 0 0 0,0 2-262 0 0,-13 3 359 0 0,18-6-236 0 0,0 1 0 0 0,0 0 0 0 0,0 1 0 0 0,1-1 0 0 0,0 2 0 0 0,0-1 1 0 0,1 1-1 0 0,0 0 0 0 0,0 1 0 0 0,0-1 0 0 0,-3 6-123 0 0,0 3 107 0 0,1-1-1 0 0,0 2 1 0 0,1 0 0 0 0,0 0-1 0 0,1 0 1 0 0,-1 7-107 0 0,6-14 42 0 0,1 0-1 0 0,-1 0 0 0 0,1 0 1 0 0,1 0-42 0 0,-2 12 47 0 0,2 1-16 0 0,0 0 0 0 0,2 1 0 0 0,1-1 0 0 0,0 0 0 0 0,6 18-31 0 0,-8-36 5 0 0,4 15 9 0 0,1 1-1 0 0,1-1 0 0 0,1-1 1 0 0,0 0-1 0 0,1 0 0 0 0,1 0 1 0 0,1-1-1 0 0,1-1 0 0 0,0 0 1 0 0,2 0-1 0 0,8 8-13 0 0,-5-8 10 0 0,1 0 1 0 0,1-1-1 0 0,0 0 0 0 0,4 0-10 0 0,-14-10 3 0 0,-1-1 0 0 0,2 0 0 0 0,-1-1 0 0 0,1 0 0 0 0,-1 0 0 0 0,1-1 1 0 0,0 0-1 0 0,0-1 0 0 0,1 0 0 0 0,-1-1 0 0 0,1 0-3 0 0,5-1 30 0 0,0-1 0 0 0,1 0-1 0 0,-1-1 1 0 0,0-1 0 0 0,-1-1 0 0 0,1 0 0 0 0,-1-1 0 0 0,1-1 0 0 0,-1 0-1 0 0,-1-1 1 0 0,0-1 0 0 0,0 0 0 0 0,0-1 0 0 0,-1 0 0 0 0,12-11-30 0 0,9-8 199 0 0,-1-2-1 0 0,-2-1 1 0 0,-1-1 0 0 0,3-8-199 0 0,-24 29 76 0 0,-1 0 0 0 0,-1-1 0 0 0,1 0 0 0 0,-2 0 1 0 0,0-1-1 0 0,-1 0 0 0 0,0 0 0 0 0,-1-1 0 0 0,0 1 0 0 0,-1-1 0 0 0,0 1 1 0 0,-1-1-1 0 0,-1 0 0 0 0,0 0 0 0 0,-1-5-76 0 0,-2 2 56 0 0,0 1 0 0 0,0 0 0 0 0,-1 0 0 0 0,-1 0 0 0 0,-1 1 1 0 0,-1-1-1 0 0,0 1 0 0 0,0 0 0 0 0,-2 0 0 0 0,0 1 0 0 0,0 0 0 0 0,-5-5-56 0 0,4 8 41 0 0,0 1 0 0 0,0-1-1 0 0,-1 1 1 0 0,-1 1 0 0 0,0 0 0 0 0,0 1 0 0 0,0 0-1 0 0,-1 0 1 0 0,0 1 0 0 0,-1 1 0 0 0,0 0-1 0 0,0 1 1 0 0,0 0 0 0 0,-9-2-41 0 0,-7 1 0 0 0,1 0 0 0 0,-1 2 0 0 0,0 1 0 0 0,0 2 0 0 0,0 1 0 0 0,0 1 0 0 0,0 1 0 0 0,-4 2 0 0 0,11 0 0 0 0,0 0 0 0 0,1 2 0 0 0,0 0 0 0 0,0 1 0 0 0,1 1 0 0 0,0 1 0 0 0,0 1 0 0 0,1 1 0 0 0,0 1 0 0 0,1 0 0 0 0,-2 3 0 0 0,-9 9-240 0 0,1 2 0 0 0,1 1 0 0 0,-17 23 240 0 0,31-34-126 0 0,1 0 0 0 0,0 1 1 0 0,2 1-1 0 0,0 0 0 0 0,1 0 0 0 0,0 1 0 0 0,-3 15 126 0 0,10-27-450 0 0,0-1 0 0 0,1 1 0 0 0,0 0 1 0 0,0 1 449 0 0,1-2-1766 0 0,0 1 0 0 0,0-1 0 0 0,1 0 0 0 0,0 4 1766 0 0,8 28-9591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09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5064 0 0,'0'0'232'0'0,"0"2"-14"0"0,-1 17-914 0 0,0 12 5460 0 0,-1 25 3421 0 0,2-49-8033 0 0,-1 1-1 0 0,0-1 1 0 0,0 1-1 0 0,-1-1 0 0 0,0 0 1 0 0,-1 0-1 0 0,1 0 1 0 0,-2 0-1 0 0,-1 4-151 0 0,-5 24 469 0 0,6-27-489 0 0,-2 3-371 0 0,-1 0 0 0 0,-1 0 0 0 0,-1 2 391 0 0,-3-6-2870 0 0,6-2 1398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09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1 624 14568 0 0,'0'0'330'0'0,"0"0"45"0"0,0 0 20 0 0,0 0-38 0 0,0 0-138 0 0,0 0 264 0 0,0 0 145 0 0,0 0 32 0 0,0 0 22 0 0,0 0 74 0 0,0 0 38 0 0,2 0 6 0 0,170 7 2195 0 0,-142-6-3091 0 0,-23 0 11 0 0,-1-1 1 0 0,1 0 0 0 0,0 0 0 0 0,6-2 84 0 0,3 1 20 0 0,0 1 0 0 0,0 0 1 0 0,4 1-21 0 0,-8 0-276 0 0,-1-1 0 0 0,1 1 1 0 0,-1-2-1 0 0,1 0 0 0 0,-1 0 0 0 0,1-1 0 0 0,1-1 276 0 0,-11 2-1786 0 0,-2 1-3258 0 0,0 0-1393 0 0</inkml:trace>
  <inkml:trace contextRef="#ctx0" brushRef="#br0" timeOffset="386.307">374 442 16815 0 0,'0'0'382'0'0,"0"0"54"0"0,0 0 22 0 0,2 0-46 0 0,13 7-117 0 0,0 0 0 0 0,0 1 0 0 0,0 0 0 0 0,-1 1 0 0 0,-1 1 0 0 0,0 0 0 0 0,0 1 0 0 0,6 8-295 0 0,25 24 1812 0 0,-19-19-968 0 0,6 9-844 0 0,-24-26 0 0 0,1-1 0 0 0,-1 1 0 0 0,1-1 0 0 0,3 1 0 0 0,13 11 0 0 0,-22-16-19 0 0,1 0-1 0 0,-1 0 1 0 0,1 0-1 0 0,-1-1 1 0 0,1 1-1 0 0,0-1 1 0 0,2 2 19 0 0,2 0-265 0 0,-2 0 1236 0 0,0-2-5213 0 0,-5-1 4012 0 0,1 0 0 0 0,-1-1 0 0 0,0 1 0 0 0,0 0 0 0 0,1 0 0 0 0,-1 0 0 0 0,0-1 0 0 0,0 1 0 0 0,0 0 0 0 0,1 0 0 0 0,-1 0 0 0 0,0-1 0 0 0,0 1 0 0 0,0 0-1 0 0,0 0 1 0 0,0-1 0 0 0,0 1 0 0 0,1 0 0 0 0,-1-1 0 0 0,0 1 0 0 0,0 0 0 0 0,0 0 0 0 0,0-1 0 0 0,0 1 0 0 0,0 0 0 0 0,0-1 0 0 0,0 1 0 0 0,0 0 0 0 0,0-1 230 0 0,0-7-1536 0 0</inkml:trace>
  <inkml:trace contextRef="#ctx0" brushRef="#br0" timeOffset="774.419">630 400 11976 0 0,'0'0'266'0'0,"0"0"44"0"0,0 0 15 0 0,0 0-26 0 0,-1 1-198 0 0,-4 9 416 0 0,1 0 0 0 0,0 0 1 0 0,1 0-1 0 0,0 0 0 0 0,0 1 0 0 0,0 5-517 0 0,-1 1 1375 0 0,0-1 0 0 0,-3 8-1375 0 0,-5 9 941 0 0,7-15-327 0 0,-2 0 0 0 0,-1 2-614 0 0,-3 9 168 0 0,9-22-167 0 0,0 0 0 0 0,-1 0 0 0 0,0-1 0 0 0,-1 2-1 0 0,-24 58 931 0 0,11-43-238 0 0,14-20-591 0 0,0 1 0 0 0,0 0 0 0 0,0 1 0 0 0,-2 3-102 0 0,1-3 2 0 0,1 0 0 0 0,0-1 0 0 0,-1 1 0 0 0,0-1 0 0 0,0 0 0 0 0,-1 0 0 0 0,1 0 0 0 0,-2 0-2 0 0,-14 14 0 0 0,17-14-64 0 0,2-3-273 0 0,1-1-138 0 0,0 0-33 0 0,0 0-4 0 0,0 0 0 0 0,4-6-512 0 0,12-9-142 0 0,-13 12 804 0 0,-1 1-1 0 0,1 0 1 0 0,-1-1-1 0 0,1 0 1 0 0,-1 0-1 0 0,1-1 363 0 0,6-7-2308 0 0,5-3-3146 0 0</inkml:trace>
  <inkml:trace contextRef="#ctx0" brushRef="#br0" timeOffset="775.419">946 427 15664 0 0,'0'0'356'0'0,"0"0"49"0"0,0 0 21 0 0,0 0-42 0 0,0 2-250 0 0,0-2-134 0 0,-1 5 2 0 0,1-1 0 0 0,1 0 0 0 0,-1 1 0 0 0,1-1 0 0 0,0 0 0 0 0,0 1 0 0 0,0 1-2 0 0,0-3 6 0 0,0 0 0 0 0,-1 1 0 0 0,1-1 0 0 0,-1 0-1 0 0,0 1 1 0 0,0-1 0 0 0,0 1 0 0 0,0-1 0 0 0,-1 3-6 0 0,-1 12 383 0 0,3-5 309 0 0,0 0-1 0 0,1 1 1 0 0,3 11-692 0 0,-2-13 520 0 0,-1 1 1 0 0,0 0-1 0 0,0 11-520 0 0,0-7 17 0 0,3 8-18 0 0,-5-21 1 0 0,0 0 0 0 0,6 11 0 0 0,-2-5-133 0 0,-3-8-563 0 0,-1-2-257 0 0,0 0-741 0 0,0 0-2877 0 0,0 0-1229 0 0</inkml:trace>
  <inkml:trace contextRef="#ctx0" brushRef="#br0" timeOffset="1125.322">841 605 13824 0 0,'0'0'314'0'0,"0"0"46"0"0,0 0 22 0 0,0 0-50 0 0,2-1-220 0 0,9-3 300 0 0,0-1 1 0 0,0 2-1 0 0,0-1 1 0 0,1 2-1 0 0,-1-1 1 0 0,1 2-1 0 0,4-1-412 0 0,27 0 1453 0 0,17 2-1453 0 0,-28 0-241 0 0,-9 1 241 0 0,-16 0-250 0 0,1-1-1 0 0,-1 0 1 0 0,0 0 0 0 0,1-1-1 0 0,5 0 251 0 0,28-7-3734 0 0,-36 8-1719 0 0</inkml:trace>
  <inkml:trace contextRef="#ctx0" brushRef="#br0" timeOffset="1559.15">1367 246 15664 0 0,'0'0'718'0'0,"0"0"-19"0"0,0 2-449 0 0,9 18 283 0 0,-3-7 169 0 0,-1 0 1 0 0,0 1-1 0 0,-1 0 0 0 0,-1 0 0 0 0,2 13-702 0 0,23 143 2144 0 0,-25-151-2157 0 0,1-1 1 0 0,1 1-1 0 0,1-1 0 0 0,1-1 0 0 0,1 4 13 0 0,-7-21-253 0 0,-1 1 0 0 0,0 0 0 0 0,0-1-1 0 0,1 1 1 0 0,-1-1 0 0 0,1 1 0 0 0,-1 0 0 0 0,0-1-1 0 0,1 1 1 0 0,-1-1 0 0 0,1 0 0 0 0,-1 1 0 0 0,1-1-1 0 0,-1 1 1 0 0,1-1 0 0 0,0 0 0 0 0,-1 1 0 0 0,1-1-1 0 0,0 0 1 0 0,-1 0 0 0 0,1 1 0 0 0,-1-1 0 0 0,1 0-1 0 0,0 0 1 0 0,-1 0 0 0 0,1 0 0 0 0,0 0 0 0 0,0 0-1 0 0,-1 0 1 0 0,1 0 0 0 0,0 0 0 0 0,-1 0 253 0 0,3 0 509 0 0,0 0-2555 0 0</inkml:trace>
  <inkml:trace contextRef="#ctx0" brushRef="#br0" timeOffset="1935.651">1626 296 17503 0 0,'-3'-1'199'0'0,"3"1"-136"0"0,-1 0 0 0 0,1 0 0 0 0,-1 0 0 0 0,1 0 0 0 0,-1 0 1 0 0,0-1-1 0 0,1 1 0 0 0,-1 0 0 0 0,1 0 0 0 0,-1-1 1 0 0,1 1-1 0 0,0 0 0 0 0,-1-1 0 0 0,1 1 0 0 0,-1 0 0 0 0,1-1 1 0 0,-1 1-1 0 0,1-1 0 0 0,0 1 0 0 0,-1 0 0 0 0,1-1 0 0 0,0 0-63 0 0,-3-3 284 0 0,6 1-177 0 0,32-26 3642 0 0,-31 26-3626 0 0,6-3 26 0 0,16-1-133 0 0,-18 6-16 0 0,-3-1 0 0 0,-4 1 0 0 0,1 0 0 0 0,0 1 0 0 0,0-1 0 0 0,-1 1 0 0 0,1 0 0 0 0,0 0 0 0 0,0-1 0 0 0,0 1 0 0 0,-1 0 0 0 0,1 1 0 0 0,0-1 0 0 0,1 0 0 0 0,1-1 0 0 0,16 3 0 0 0,-5 2 0 0 0,-5 3 0 0 0,-9-6 0 0 0,1 0 0 0 0,-1 0 0 0 0,0 0 0 0 0,0 0 0 0 0,0 1 0 0 0,0-1 0 0 0,0 0 0 0 0,0 1 0 0 0,0-1 0 0 0,0 1 0 0 0,0-1 0 0 0,-1 1 0 0 0,1-1 0 0 0,-1 1 0 0 0,1-1 0 0 0,-1 1 0 0 0,0 0 0 0 0,1-1 0 0 0,-1 1 0 0 0,0 0 0 0 0,0 0 0 0 0,0 1 0 0 0,-1 0 0 0 0,0 0 0 0 0,1 0 0 0 0,-1 0 0 0 0,0 0 0 0 0,0-1 0 0 0,-1 1 0 0 0,1 0 0 0 0,-1-1 0 0 0,1 1 0 0 0,-2 1 0 0 0,-5 6 0 0 0,-1 0 0 0 0,0-1 0 0 0,-1 0 0 0 0,1-1 0 0 0,-4 2 0 0 0,-35 36 0 0 0,42-41 0 0 0,1 1 0 0 0,0-1 0 0 0,1 1 0 0 0,-1 0 0 0 0,1 0 0 0 0,0 1 0 0 0,1-1 0 0 0,-1 1 0 0 0,1 1 0 0 0,3-7 0 0 0,-1-1 0 0 0,1 1 0 0 0,0 0 0 0 0,0-1 0 0 0,0 1 0 0 0,0 0 0 0 0,-1-1 0 0 0,1 1 0 0 0,0 0 0 0 0,0-1 0 0 0,0 1 0 0 0,0 0 0 0 0,1 0 0 0 0,-1-1 0 0 0,0 1 0 0 0,0 0 0 0 0,0-1 0 0 0,0 1 0 0 0,1 0 0 0 0,-1-1 0 0 0,0 1 0 0 0,1-1 0 0 0,-1 1 0 0 0,1 0 0 0 0,0 2 0 0 0,-1-2 0 0 0,1-1 0 0 0,-1 1 0 0 0,0 0 0 0 0,0 0 0 0 0,1-1 0 0 0,-1 1 0 0 0,0 0 0 0 0,1 0 0 0 0,-1-1 0 0 0,1 1 0 0 0,-1-1 0 0 0,1 1 0 0 0,-1 0 0 0 0,1-1 0 0 0,-1 1 0 0 0,1-1 0 0 0,0 1 0 0 0,-1-1 0 0 0,1 1 0 0 0,0-1 0 0 0,-1 0 0 0 0,1 1 0 0 0,0-1 0 0 0,-1 0 0 0 0,1 0 0 0 0,0 1 0 0 0,0-1 0 0 0,0 0 0 0 0,-1 0 0 0 0,1 0 0 0 0,0 0 0 0 0,0 0 0 0 0,0 0 0 0 0,-1 0 0 0 0,7 1 0 0 0,11 6 0 0 0,-14-5 0 0 0,0 0 0 0 0,-1-1 0 0 0,1 0 0 0 0,0 0 0 0 0,0 0 0 0 0,0 0 0 0 0,0 0 0 0 0,2 0 0 0 0,2-1 0 0 0,1 1 0 0 0,-1 0 0 0 0,1 1 0 0 0,-1 0 0 0 0,3 1 0 0 0,28 6 0 0 0,-35-9 0 0 0,-3 0 0 0 0,0 0 0 0 0,0 0 0 0 0,0 0 0 0 0,1 0 0 0 0,-1 0 0 0 0,0 0 0 0 0,0 1 0 0 0,0-1 0 0 0,0 0 0 0 0,0 1 0 0 0,0-1 0 0 0,0 0 0 0 0,0 1 0 0 0,0-1 0 0 0,0 1 0 0 0,0 0 0 0 0,16 8 0 0 0,-17-9 0 0 0,1 0 0 0 0,-1 0 0 0 0,1 1 0 0 0,-1-1 0 0 0,0 0 0 0 0,1 0 0 0 0,-1 1 0 0 0,1-1 0 0 0,-1 0 0 0 0,0 1 0 0 0,1-1 0 0 0,-1 0 0 0 0,0 1 0 0 0,1-1 0 0 0,-1 1 0 0 0,0-1 0 0 0,0 1 0 0 0,1-1 0 0 0,-1 1 0 0 0,0-1 0 0 0,0 0 0 0 0,0 1 0 0 0,0-1 0 0 0,1 1 0 0 0,-1-1 0 0 0,0 1 0 0 0,-4 3 0 0 0,4-4 0 0 0,-2 4 0 0 0,-1 0 0 0 0,0 0 0 0 0,0-1 0 0 0,-1 1 0 0 0,1-1 0 0 0,-1 1 0 0 0,1-1 0 0 0,-1 0 0 0 0,-3 1 0 0 0,-39 20 0 0 0,17-10 0 0 0,24-12 0 0 0,0 0 0 0 0,0 0 0 0 0,0-1 0 0 0,-5 2 0 0 0,-13 5 0 0 0,14-5 0 0 0,0 1 0 0 0,0-1 0 0 0,-5 0 0 0 0,3 0 0 0 0,22-10-4188 0 0,4-1-1303 0 0,-2 0-501 0 0</inkml:trace>
  <inkml:trace contextRef="#ctx0" brushRef="#br0" timeOffset="1936.651">2104 435 19351 0 0,'0'0'439'0'0,"0"0"62"0"0,0 0 33 0 0,0 0-65 0 0,2 1-309 0 0,13 1-188 0 0,0-1 1 0 0,0-1-1 0 0,0 0 1 0 0,0 0-1 0 0,1-2 1 0 0,9-2 27 0 0,3 1-694 0 0,47-8-4224 0 0,-63 8-879 0 0</inkml:trace>
  <inkml:trace contextRef="#ctx0" brushRef="#br0" timeOffset="2295.86">2168 565 17503 0 0,'0'0'399'0'0,"-1"2"60"0"0,1 0-315 0 0,-3 8 613 0 0,1-4-612 0 0,8 5-129 0 0,-5-9-14 0 0,1-1 0 0 0,-1 0 0 0 0,1 1-1 0 0,0-1 1 0 0,-1 0 0 0 0,1 0-1 0 0,0 0 1 0 0,0 0 0 0 0,0 0 0 0 0,-1-1-1 0 0,1 1 1 0 0,0-1 0 0 0,0 1-1 0 0,0-1 1 0 0,2 1-2 0 0,32 0 495 0 0,-23-2-85 0 0,22 0 113 0 0,-1-1-1 0 0,11-4-522 0 0,67-15-2721 0 0,-79 13 1698 0 0</inkml:trace>
  <inkml:trace contextRef="#ctx0" brushRef="#br0" timeOffset="2694.654">2919 65 17503 0 0,'11'-8'1338'0'0,"-12"8"-1193"0"0,1 0-137 0 0,0 0 0 0 0,0 0 1 0 0,-1 0-1 0 0,1 0 1 0 0,0 0-1 0 0,0 0 1 0 0,0-1-1 0 0,0 1 0 0 0,0 0 1 0 0,0 0-1 0 0,-1 0 1 0 0,1 0-1 0 0,0 0 1 0 0,0 0-1 0 0,0 0 0 0 0,0 0 1 0 0,0 0-1 0 0,0-1 1 0 0,0 1-1 0 0,-1 0 0 0 0,1 0 1 0 0,0 0-1 0 0,0 0 1 0 0,0 0-1 0 0,0 0 1 0 0,0-1-1 0 0,0 1 0 0 0,0 0 1 0 0,0 0-1 0 0,0 0 1 0 0,0 0-1 0 0,0 0 0 0 0,0-1 1 0 0,0 1-9 0 0,1-1 20 0 0,0 0 1 0 0,1 1-1 0 0,-1-1 0 0 0,1 0 0 0 0,-1 1 1 0 0,1-1-1 0 0,-1 1 0 0 0,1-1 1 0 0,-1 1-1 0 0,1 0 0 0 0,1 0-20 0 0,-2 0 33 0 0,-1 0-1 0 0,1 0 0 0 0,-1 0 1 0 0,1 0-1 0 0,0 1 0 0 0,-1-1 1 0 0,1 0-1 0 0,-1 1 0 0 0,1-1 1 0 0,-1 0-1 0 0,1 1 0 0 0,-1-1 1 0 0,1 1-1 0 0,-1-1 0 0 0,0 0 1 0 0,1 1-1 0 0,-1-1 0 0 0,1 1 1 0 0,-1-1-1 0 0,0 1 0 0 0,0 0 1 0 0,1-1-1 0 0,-1 1 0 0 0,0 0-32 0 0,0-1 83 0 0,2 3-7 0 0,-1 0 0 0 0,0 0 0 0 0,0 0 0 0 0,0 0 0 0 0,-1 0 0 0 0,1 0 0 0 0,-1 0 0 0 0,0 0 0 0 0,1 0 0 0 0,-1 1 0 0 0,-1-1 0 0 0,1 0 0 0 0,0 0 0 0 0,-1 0 0 0 0,0 3-76 0 0,-3 8 18 0 0,0 0-1 0 0,-4 9-17 0 0,7-22 14 0 0,-23 49 971 0 0,17-37-660 0 0,1 0 0 0 0,0 0 0 0 0,-4 14-325 0 0,-16 45 16 0 0,17-43-16 0 0,7-23 0 0 0,-1 0 0 0 0,2 0 0 0 0,-1 0 0 0 0,1 1 0 0 0,-1-1 0 0 0,2 0 0 0 0,-1 1 0 0 0,1-1 0 0 0,0 0 0 0 0,0 4 0 0 0,1 7 0 0 0,-1-14 0 0 0,0 0 0 0 0,0 0 0 0 0,0 0 0 0 0,0 0 0 0 0,0 0 0 0 0,1 0 0 0 0,0 0 0 0 0,-1-1 0 0 0,1 1 0 0 0,0 0 0 0 0,1 0 0 0 0,-1-1 0 0 0,0 0 0 0 0,1 0 0 0 0,-1 0 0 0 0,1 0 0 0 0,0 0 0 0 0,-1-1 0 0 0,1 1 0 0 0,0 0 0 0 0,0-1 0 0 0,0 1 0 0 0,1-1 0 0 0,1 1 0 0 0,0 0 0 0 0,-1-1 0 0 0,1 0 0 0 0,0 0 0 0 0,0-1 0 0 0,0 1 0 0 0,0-1 0 0 0,0 0 0 0 0,3 0 0 0 0,3 0 13 0 0,-1-1 0 0 0,1 0 1 0 0,-1-1-1 0 0,0 0 0 0 0,1 0 0 0 0,-1-1 0 0 0,0 0 0 0 0,0-1 0 0 0,0 0-13 0 0,33-19-1983 0 0,-4-5-4762 0 0,-20 16 308 0 0</inkml:trace>
  <inkml:trace contextRef="#ctx0" brushRef="#br0" timeOffset="3045.169">3122 254 17503 0 0,'1'2'399'0'0,"4"14"108"0"0,0 0 0 0 0,2 0 0 0 0,6 11-507 0 0,-12-25-14 0 0,5 8 251 0 0,0 0 0 0 0,0 0 0 0 0,-1 1 0 0 0,-1 0 1 0 0,0 0-1 0 0,0 0 0 0 0,-1 1 0 0 0,0 4-237 0 0,1 3 162 0 0,-3-11-161 0 0,1 1-1 0 0,-1-1 1 0 0,0 1 0 0 0,-1 0-1 0 0,0 0 0 0 0,1-5 0 0 0,-1 0 0 0 0,0 0 0 0 0,0 0 0 0 0,-1 0 0 0 0,1 0 0 0 0,-1 1 0 0 0,-2 1-269 0 0,2-4-1135 0 0,1-2-511 0 0,0 0-107 0 0,0 0-23 0 0</inkml:trace>
  <inkml:trace contextRef="#ctx0" brushRef="#br0" timeOffset="3415.448">3374 222 17503 0 0,'0'0'803'0'0,"0"0"-18"0"0,1 2-426 0 0,13 12 164 0 0,0 1 1 0 0,-1 1-1 0 0,-1 0 0 0 0,2 5-523 0 0,-5-7 651 0 0,1 1-1 0 0,1-2 1 0 0,8 10-651 0 0,6 6 24 0 0,-5-11 111 0 0,-17-17-55 0 0,-1 1-1 0 0,0 0 1 0 0,1 0-1 0 0,-1 0 1 0 0,0 0 0 0 0,0 0-1 0 0,0 0 1 0 0,-1 1-1 0 0,1-1 1 0 0,0 2-80 0 0,4 5 155 0 0,0 0 0 0 0,0-1-1 0 0,1 0 1 0 0,1 2-155 0 0,8 8-1328 0 0,-16-17 1289 0 0,1-1-1 0 0,-1 1 1 0 0,0 0 0 0 0,1-1 0 0 0,-1 1 0 0 0,0-1 0 0 0,1 1 0 0 0,-1-1 0 0 0,1 1 0 0 0,-1-1-1 0 0,1 1 1 0 0,-1-1 0 0 0,1 1 0 0 0,0-1 0 0 0,-1 0 0 0 0,1 1 0 0 0,-1-1 0 0 0,1 0 0 0 0,0 0 0 0 0,-1 1-1 0 0,1-1 1 0 0,0 0 39 0 0,-1 1-3903 0 0,0-1 3187 0 0,0 0-6105 0 0</inkml:trace>
  <inkml:trace contextRef="#ctx0" brushRef="#br0" timeOffset="3416.448">3351 559 17503 0 0,'0'0'399'0'0,"0"0"60"0"0,0 0 21 0 0,0 0-59 0 0,2 0-276 0 0,2-1 1 0 0,0 0 0 0 0,-1 0 0 0 0,0 0 0 0 0,1 0 0 0 0,-1-1 0 0 0,1 1 0 0 0,-1-1-1 0 0,0 0 1 0 0,0 0 0 0 0,0 0 0 0 0,0 0 0 0 0,-1-1 0 0 0,1 1 0 0 0,0-1 0 0 0,-1 0-1 0 0,0 1 1 0 0,1-3-146 0 0,1-1 291 0 0,1 1-1 0 0,-1-1 0 0 0,1 1 1 0 0,0-1-1 0 0,4-2-290 0 0,15-17 180 0 0,-16 17-104 0 0,0 1 0 0 0,0-1 0 0 0,0 2 0 0 0,3-2-76 0 0,-5 4 189 0 0,0-1 0 0 0,0 0 0 0 0,0 0 0 0 0,0 0-1 0 0,-1-1 1 0 0,0 1 0 0 0,0-1 0 0 0,2-5-189 0 0,3-6-229 0 0,8-20-694 0 0,-9 17 753 0 0,1 0 1 0 0,1 0-1 0 0,1 1 0 0 0,10-13 170 0 0,-19 27-110 0 0,0 0-1 0 0,-1 0 0 0 0,0 0 0 0 0,0 0 1 0 0,0-1-1 0 0,0-1 111 0 0,9-21-2261 0 0,0 12-2455 0 0,-11 16 2670 0 0</inkml:trace>
  <inkml:trace contextRef="#ctx0" brushRef="#br0" timeOffset="3782.844">3846 381 21191 0 0,'0'0'480'0'0,"0"0"67"0"0,0 0 32 0 0,0 0-58 0 0,2 0-340 0 0,10 4-159 0 0,-11-4-22 0 0,0 1 0 0 0,0-1 0 0 0,0 1 0 0 0,0-1 0 0 0,0 0 0 0 0,0 1-1 0 0,0-1 1 0 0,0 0 0 0 0,0 0 0 0 0,0 0 0 0 0,0 0 0 0 0,0 0 0 0 0,0 0 0 0 0,0 0 0 0 0,0 0 0 0 0,0 0-1 0 0,0 0 1 0 0,0-1 0 0 0,6-1 0 0 0,9-2 0 0 0,36-4 0 0 0,-44 7 0 0 0,0 0 0 0 0,0-1 0 0 0,0 1 0 0 0,0-2 0 0 0,0 1 0 0 0,2-2 0 0 0,19-5 0 0 0,-3 3-24 0 0,-8 2-2065 0 0,0-1 0 0 0,14-6 2089 0 0,-23 7-1534 0 0</inkml:trace>
  <inkml:trace contextRef="#ctx0" brushRef="#br0" timeOffset="4136">4365 46 19351 0 0,'0'0'439'0'0,"0"0"62"0"0,0 0 33 0 0,0 0-65 0 0,2-1-309 0 0,8-4-216 0 0,3-2 410 0 0,-1 1-1 0 0,1 0 1 0 0,1 1-1 0 0,-1 1 1 0 0,1 0-1 0 0,9-2-353 0 0,-14 5 37 0 0,-1 1-1 0 0,1 0 1 0 0,0 0 0 0 0,3 1-37 0 0,-8-1 145 0 0,-1 0 0 0 0,0 1 0 0 0,1 0 0 0 0,-1 0 0 0 0,0 0 0 0 0,0 0 0 0 0,0 0 0 0 0,0 0 0 0 0,0 1 0 0 0,0 0 0 0 0,0-1 0 0 0,0 1 0 0 0,1 2-145 0 0,-2-3 1 0 0,-1 1-1 0 0,0-1 1 0 0,0 0 0 0 0,1 1-1 0 0,-1-1 1 0 0,0 1-1 0 0,-1-1 1 0 0,1 1-1 0 0,0 0 1 0 0,0-1 0 0 0,-1 1-1 0 0,1 0 1 0 0,-1-1-1 0 0,1 1 1 0 0,-1 0 0 0 0,0 0-1 0 0,0 0 1 0 0,0-1-1 0 0,0 1 1 0 0,0 0 0 0 0,0 0-1 0 0,0-1 1 0 0,0 1-1 0 0,-1 0 1 0 0,0 1-1 0 0,0 2 1 0 0,-1 3-1 0 0,-1-1 0 0 0,0 0 0 0 0,-1 0 0 0 0,0 0 0 0 0,0 0 0 0 0,0 0 0 0 0,-1-1 0 0 0,0 0 0 0 0,-4 4 0 0 0,-4 7 0 0 0,-12 12 98 0 0,12-15-209 0 0,0 1 1 0 0,-5 10 110 0 0,15-20 130 0 0,0-1 0 0 0,1 1 1 0 0,0-1-1 0 0,0 1 0 0 0,0 0 0 0 0,0 0 1 0 0,1 0-1 0 0,-1 0 0 0 0,1 0 1 0 0,1 0-1 0 0,-1 0 0 0 0,1 0-130 0 0,0-3 20 0 0,0 0-1 0 0,0 0 1 0 0,0 0 0 0 0,0-1-1 0 0,0 1 1 0 0,1 0 0 0 0,-1 0-1 0 0,1-1 1 0 0,0 1 0 0 0,-1 0-1 0 0,1-1 1 0 0,0 1 0 0 0,0 0-1 0 0,0-1 1 0 0,0 1-1 0 0,0-1 1 0 0,0 0 0 0 0,1 1-1 0 0,0 0-19 0 0,2 1 36 0 0,0 0-1 0 0,1-1 1 0 0,-1 1-1 0 0,1-1 1 0 0,-1 0-1 0 0,2 0-35 0 0,8 5 22 0 0,-4-4-22 0 0,0 0 0 0 0,-1-1 0 0 0,1 0 0 0 0,0 0 0 0 0,0-1 0 0 0,0 0 0 0 0,7-1 0 0 0,6 0-686 0 0,0-1-1 0 0,1-2 0 0 0,-1 0 1 0 0,2-1 686 0 0,1-3-8957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17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1 495 17447 0 0,'0'0'796'0'0,"0"0"-12"0"0,0 0-452 0 0,1 0-57 0 0,36-12 598 0 0,-28 7-903 0 0,-1 2 0 0 0,1-1 0 0 0,0 1 0 0 0,0 0 0 0 0,0 1 0 0 0,4-1 30 0 0,124-12-143 0 0,-45 11 98 0 0,-43 3-11 0 0,-22 0-24 0 0,1 0 0 0 0,25 5 80 0 0,-40-2-106 0 0,41 3-1556 0 0,-52-5-228 0 0,-2 0-4095 0 0</inkml:trace>
  <inkml:trace contextRef="#ctx0" brushRef="#br0" timeOffset="541.815">503 310 13792 0 0,'0'0'629'0'0,"0"0"-12"0"0,6 4-329 0 0,-4-2-212 0 0,0 0-1 0 0,0-1 1 0 0,-1 1-1 0 0,1 0 1 0 0,0 0-1 0 0,-1 0 1 0 0,0 1-1 0 0,1-1 1 0 0,-1 1-76 0 0,12 14 620 0 0,-11-15-474 0 0,0 1 0 0 0,0-1 0 0 0,0 0-1 0 0,0 1 1 0 0,-1 0 0 0 0,1-1 0 0 0,-1 1 0 0 0,1 0-146 0 0,8 13 454 0 0,-9-13-382 0 0,0-1-1 0 0,0 0 1 0 0,0 0-1 0 0,0 1 0 0 0,0-1 1 0 0,0 0-1 0 0,-1 1 1 0 0,1-1-1 0 0,-1 1 0 0 0,0-1 1 0 0,0 1-1 0 0,0-1 0 0 0,0 1-71 0 0,2 4 1181 0 0,-4-8-254 0 0,-1-1-1211 0 0,-4-4 275 0 0,0 0 0 0 0,0 0 1 0 0,1-1-1 0 0,0 0 0 0 0,0 0 0 0 0,-3-7 9 0 0,-9-9-93 0 0,9 12 53 0 0,-13-17-14 0 0,21 26 48 0 0,-1 0 0 0 0,0 0 0 0 0,1 0 0 0 0,-1 0 0 0 0,-1 0 0 0 0,1 0 0 0 0,0 0 0 0 0,0 1 0 0 0,-2-2 6 0 0,-10-7-10 0 0,13 10 10 0 0,0-1-1 0 0,0 0 0 0 0,0 1 0 0 0,0-1 0 0 0,0 1 0 0 0,0 0 0 0 0,0-1 1 0 0,-1 1-1 0 0,1 0 0 0 0,0-1 0 0 0,0 1 0 0 0,0 0 0 0 0,-1 0 0 0 0,0 0 1 0 0,8 11-60 0 0,-1-6 76 0 0,0 0-1 0 0,1-1 0 0 0,0 0 1 0 0,-1 0-1 0 0,1 0 0 0 0,0 0 0 0 0,2-1-15 0 0,48 21 213 0 0,-20-10-35 0 0,7 3 399 0 0,41 10-577 0 0,5 2 381 0 0,-42-7 14 0 0,-47-22-381 0 0,1 0 0 0 0,-1 1 0 0 0,1-1 0 0 0,-1 0 0 0 0,0 0-1 0 0,1 0 1 0 0,-1 0 0 0 0,0 1 0 0 0,1-1 0 0 0,-1 0 0 0 0,0 0 0 0 0,1 1 0 0 0,-1-1 0 0 0,0 0 0 0 0,0 1-1 0 0,1-1 1 0 0,-1 0 0 0 0,0 1 0 0 0,0-1 0 0 0,1 0 0 0 0,-1 1 0 0 0,0-1 0 0 0,0 1 0 0 0,0-1 0 0 0,0 0 0 0 0,0 1-1 0 0,0-1 1 0 0,0 1 0 0 0,0-1 0 0 0,0 0 0 0 0,0 1 0 0 0,0-1 0 0 0,0 1 0 0 0,0-1 0 0 0,0 0 0 0 0,0 1 0 0 0,0-1-1 0 0,0 1 1 0 0,0-1 0 0 0,0 0 0 0 0,-1 1 0 0 0,1-1 0 0 0,0 1 0 0 0,0-1 0 0 0,-1 0 0 0 0,1 0 0 0 0,0 1-1 0 0,0-1 1 0 0,-1 0 0 0 0,1 1 0 0 0,0-1 0 0 0,-1 0 0 0 0,1 0 0 0 0,0 1-14 0 0,-19 11 423 0 0,18-11-432 0 0,-4 2 47 0 0,-1 0-1 0 0,1-1 0 0 0,-1 1 1 0 0,0-1-1 0 0,0-1 0 0 0,0 1 1 0 0,0-1-1 0 0,0 0 0 0 0,0 0 1 0 0,-1 0-1 0 0,1-1 0 0 0,-5 0-37 0 0,2 0-48 0 0,6 0-208 0 0,3 0-113 0 0,0 0-23 0 0,0 0-143 0 0,0 0-571 0 0,0 0-249 0 0,5-9-5326 0 0,3-2 896 0 0</inkml:trace>
  <inkml:trace contextRef="#ctx0" brushRef="#br0" timeOffset="902.848">1162 172 18143 0 0,'0'0'414'0'0,"0"0"56"0"0,0 0 30 0 0,0 0-64 0 0,1 0-288 0 0,4 0-4 0 0,-1 0 0 0 0,0 1 0 0 0,0 0 0 0 0,0-1 0 0 0,1 1 0 0 0,-1 1 0 0 0,0-1-1 0 0,0 1 1 0 0,0-1 0 0 0,-1 1 0 0 0,1 0 0 0 0,0 1 0 0 0,-1-1 0 0 0,1 1 0 0 0,-1-1-1 0 0,0 1 1 0 0,0 0 0 0 0,0 0 0 0 0,0 1 0 0 0,1 0-144 0 0,5 10 496 0 0,0 1 0 0 0,0-1 0 0 0,-1 1 0 0 0,3 11-496 0 0,7 11 250 0 0,37 60 345 0 0,-48-84-576 0 0,-1-4 9 0 0,-1 0 0 0 0,1 1 0 0 0,1-2 0 0 0,2 3-28 0 0,-6-7 13 0 0,1 0 1 0 0,1 0 0 0 0,-1-1 0 0 0,0 0 0 0 0,1 1-1 0 0,1-1-13 0 0,10 7 24 0 0,2-13-342 0 0,-17 2 252 0 0,0 1 1 0 0,0-1 0 0 0,0 1-1 0 0,0-1 1 0 0,0 0 0 0 0,0 1-1 0 0,0-1 1 0 0,-1 0 0 0 0,1 0-1 0 0,0 1 1 0 0,0-1 0 0 0,-1 0 0 0 0,1 0-1 0 0,0 0 1 0 0,-1 0 0 0 0,1 0-1 0 0,-1 0 1 0 0,1 0 0 0 0,-1 0-1 0 0,0-1 1 0 0,1 1 0 0 0,-1 0-1 0 0,0 0 1 0 0,0 0 0 0 0,0 0 65 0 0,2-33-2836 0 0,-2 27 1782 0 0,0 5 631 0 0,0-1-1 0 0,-1 1 1 0 0,1-1-1 0 0,0 1 1 0 0,-1-1 0 0 0,0 1-1 0 0,0-2 424 0 0,0 0-435 0 0,-4-10-1572 0 0</inkml:trace>
  <inkml:trace contextRef="#ctx0" brushRef="#br0" timeOffset="1254.939">1436 164 6448 0 0,'0'0'498'0'0,"0"0"-106"0"0,0 0 774 0 0,0 0 371 0 0,0 0 79 0 0,0 0-97 0 0,0 0-470 0 0,0 0-206 0 0,0 0-41 0 0,-1 1-11 0 0,-33 65 3338 0 0,22-39-3224 0 0,-2-1-1 0 0,-5 6-904 0 0,1-1 945 0 0,-3 8-945 0 0,-13 23 535 0 0,13-25-258 0 0,12-20-127 0 0,0 0-1 0 0,-3 1-149 0 0,-3 7 154 0 0,10-18-72 0 0,1 1-1 0 0,-1-1 1 0 0,0 0-1 0 0,-5 4-81 0 0,-3 5-128 0 0,13-15 47 0 0,0-1-74 0 0,0 0-33 0 0,0 0-4 0 0,0 0-160 0 0,1-3-673 0 0,12-16-1336 0 0,3-2-3730 0 0,-3 6-215 0 0</inkml:trace>
  <inkml:trace contextRef="#ctx0" brushRef="#br0" timeOffset="1640.928">1609 222 5064 0 0,'0'0'389'0'0,"-1"1"-250"0"0,-2 4 238 0 0,2-3 1499 0 0,1-2 652 0 0,0 0 127 0 0,0 0-277 0 0,10 15-314 0 0,-9-14-1929 0 0,1 0 1 0 0,0 0-1 0 0,-1 0 0 0 0,1 0 1 0 0,0 0-1 0 0,-1 0 0 0 0,1-1 1 0 0,0 1-1 0 0,0-1 0 0 0,0 1 1 0 0,0-1-1 0 0,0 0 0 0 0,0 1 0 0 0,1-1-135 0 0,31-3 2252 0 0,-6 0-1678 0 0,-18 3-405 0 0,2 0-62 0 0,1 0 0 0 0,-1 0-1 0 0,0-2 1 0 0,0 1 0 0 0,11-4-107 0 0,-7 2 13 0 0,-2-1-189 0 0,-12 3-53 0 0,10-2-1734 0 0,-9 3 362 0 0,7 0-65 0 0</inkml:trace>
  <inkml:trace contextRef="#ctx0" brushRef="#br0" timeOffset="1641.928">1660 438 16416 0 0,'0'0'751'0'0,"0"0"-19"0"0,0 0-404 0 0,0 0 36 0 0,1 2 70 0 0,1 0-362 0 0,0-1 0 0 0,0 1 1 0 0,0 0-1 0 0,1-1 0 0 0,-1 1 1 0 0,0-1-1 0 0,1 0 0 0 0,-1 0 0 0 0,0 0 1 0 0,1 0-1 0 0,-1 0 0 0 0,1 0 1 0 0,0-1-1 0 0,-1 1 0 0 0,1-1 1 0 0,0 0-1 0 0,-1 0 0 0 0,1 0-72 0 0,10 0 116 0 0,0 0-1 0 0,0-2 0 0 0,5-1-115 0 0,13 0 487 0 0,-21 2-342 0 0,8 0 52 0 0,1-1 0 0 0,-1-1 0 0 0,8-2-197 0 0,16-3-1768 0 0,-41 8 736 0 0</inkml:trace>
  <inkml:trace contextRef="#ctx0" brushRef="#br0" timeOffset="5720.162">2267 63 17735 0 0,'-1'0'68'0'0,"1"0"0"0"0,-1 0-1 0 0,1 0 1 0 0,-1 0-1 0 0,1 0 1 0 0,0 0-1 0 0,-1 0 1 0 0,1 0-1 0 0,-1 0 1 0 0,1 0-1 0 0,-1 0 1 0 0,1 0-1 0 0,-1 0 1 0 0,1-1-1 0 0,-1 1 1 0 0,1 0-1 0 0,-1 0 1 0 0,1 0 0 0 0,0-1-1 0 0,-1 1 1 0 0,1 0-1 0 0,-1-1 1 0 0,1 1-1 0 0,0 0 1 0 0,-1-1-1 0 0,1 1 1 0 0,0 0-1 0 0,0-1 1 0 0,-1 1-1 0 0,1-1 1 0 0,0 1-1 0 0,0-1 1 0 0,0 1 0 0 0,-1-1-1 0 0,1 1 1 0 0,0-1-1 0 0,0 1 1 0 0,0 0-1 0 0,0-1 1 0 0,0 1-1 0 0,0-1 1 0 0,0 1-1 0 0,0-1 1 0 0,0 1-1 0 0,0-1 1 0 0,0 1-1 0 0,0-1 1 0 0,0 1-1 0 0,1-1 1 0 0,-1 1-68 0 0,0-6 266 0 0,5 0-145 0 0,-5 6-118 0 0,1 0 1 0 0,-1 0-1 0 0,0 0 0 0 0,0 0 1 0 0,0 0-1 0 0,0 0 1 0 0,1 0-1 0 0,-1 0 1 0 0,0 0-1 0 0,0 0 0 0 0,0 0 1 0 0,0-1-1 0 0,1 1 1 0 0,-1 0-1 0 0,0 0 1 0 0,0 0-1 0 0,0 0 0 0 0,0 0 1 0 0,0-1-1 0 0,0 1 1 0 0,0 0-1 0 0,1 0 0 0 0,-1 0 1 0 0,0 0-1 0 0,0-1 1 0 0,0 1-1 0 0,0 0 1 0 0,0 0-1 0 0,0 0 0 0 0,0 0 1 0 0,0-1-1 0 0,0 1 1 0 0,0 0-1 0 0,0 0 1 0 0,0 0-1 0 0,0-1-3 0 0,0 1 14 0 0,0 0 0 0 0,-1-1 0 0 0,1 1 0 0 0,0 0 0 0 0,0-1 0 0 0,0 1 0 0 0,0 0 0 0 0,0-1 1 0 0,0 1-1 0 0,0 0 0 0 0,0-1 0 0 0,0 1 0 0 0,0 0 0 0 0,0-1 0 0 0,0 1 0 0 0,0 0 0 0 0,0-1 0 0 0,0 1 0 0 0,0 0 0 0 0,0-1 0 0 0,0 1 0 0 0,0 0 0 0 0,1 0 0 0 0,-1-1 0 0 0,0 1 1 0 0,0 0-1 0 0,0-1 0 0 0,1 1 0 0 0,-1 0 0 0 0,0 0 0 0 0,0-1 0 0 0,1 1 0 0 0,-1 0 0 0 0,0 0 0 0 0,1 0-14 0 0,15-8 237 0 0,22 0 123 0 0,-31 6-287 0 0,-4 1-62 0 0,-1 1 0 0 0,0-1 0 0 0,1 1 0 0 0,-1 0 0 0 0,0 0 0 0 0,1 0 0 0 0,-1 0 0 0 0,1 0 0 0 0,-1 0 1 0 0,0 1-1 0 0,1-1 0 0 0,-1 1-11 0 0,24 2 66 0 0,-15 2-66 0 0,-10-4 1 0 0,0 0 0 0 0,0 0 0 0 0,0 0 1 0 0,0 0-1 0 0,-1 0 0 0 0,1 0 0 0 0,0 0 0 0 0,-1 0 0 0 0,1 1 0 0 0,-1-1 0 0 0,1 0 0 0 0,-1 0 0 0 0,0 1 0 0 0,1-1 0 0 0,-1 0 0 0 0,0 0 0 0 0,0 1 0 0 0,0-1 0 0 0,0 1-1 0 0,0 1 6 0 0,-1 0-1 0 0,1 0 1 0 0,-1 0-1 0 0,0 0 1 0 0,1 0-1 0 0,-2 0 1 0 0,1-1-1 0 0,-1 3-5 0 0,-3 4 16 0 0,0-1 0 0 0,-1 0 0 0 0,1 0 0 0 0,-8 7-16 0 0,0 0 0 0 0,0 2 0 0 0,-3 7 0 0 0,-3 3 0 0 0,17-25 0 0 0,1-1 0 0 0,1-1 0 0 0,-1 1 0 0 0,1-1 0 0 0,-1 1 0 0 0,1-1 0 0 0,-1 1 0 0 0,1 0 0 0 0,0-1 0 0 0,-1 1 0 0 0,1 0 0 0 0,0-1 0 0 0,0 1 0 0 0,-1 0 0 0 0,1-1 0 0 0,0 1 0 0 0,0 0 0 0 0,0-1 0 0 0,0 1 0 0 0,0 0 0 0 0,0 0 0 0 0,0-1 0 0 0,0 1 0 0 0,0 0 0 0 0,0 0 0 0 0,0 0 0 0 0,0 27-12 0 0,0-26 11 0 0,1 1 0 0 0,-1-1-1 0 0,0 0 1 0 0,1 0 0 0 0,0 0-1 0 0,0 1 1 0 0,-1-1 0 0 0,1 0 0 0 0,0 0-1 0 0,1 0 1 0 0,-1 0 0 0 0,0 0-1 0 0,0-1 1 0 0,1 1 0 0 0,-1 0-1 0 0,1-1 1 0 0,0 1 0 0 0,-1-1 0 0 0,1 1-1 0 0,0-1 1 0 0,0 0 0 0 0,0 0-1 0 0,0 0 1 0 0,1 1 1 0 0,9 4-6 0 0,1-1 0 0 0,-1-1 0 0 0,1 0-1 0 0,1 0 7 0 0,14 4-4 0 0,-11 0 4 0 0,4 0 0 0 0,-13-5 0 0 0,2 2 0 0 0,-4 2 0 0 0,-5-6 2 0 0,-1 0-1 0 0,1 0 0 0 0,-1 0 1 0 0,1 0-1 0 0,-1 1 0 0 0,1-1 0 0 0,-1 0 1 0 0,0 0-1 0 0,0 0 0 0 0,1 0 1 0 0,-1 1-1 0 0,0-1 0 0 0,0 0 1 0 0,0 0-1 0 0,0 0 0 0 0,-1 1-1 0 0,1-2 2 0 0,0 1 0 0 0,0-1 0 0 0,0 0 0 0 0,-1 1 0 0 0,1-1 0 0 0,0 0 0 0 0,0 1 0 0 0,-1-1 0 0 0,1 0 0 0 0,0 1 0 0 0,-1-1 0 0 0,1 0 0 0 0,0 0 0 0 0,-1 1 1 0 0,1-1-1 0 0,-1 0 0 0 0,1 0 0 0 0,0 0 0 0 0,-1 0 0 0 0,1 0-2 0 0,-3 2 14 0 0,-5 5 42 0 0,6-5-46 0 0,1 0 0 0 0,-1-1 0 0 0,0 0 1 0 0,0 1-1 0 0,1-1 0 0 0,-1 0 0 0 0,0 0 0 0 0,0 0 1 0 0,0 0-1 0 0,0 0 0 0 0,0 0 0 0 0,0-1 0 0 0,-1 1-10 0 0,-190 46 1251 0 0,184-45-1087 0 0,0 0-1 0 0,0-1 1 0 0,0 0 0 0 0,-1 0 0 0 0,1-1 0 0 0,-6-1-164 0 0,14 1 42 0 0,1 0-107 0 0,0 0-16 0 0,1-1-71 0 0,0 0 0 0 0,0 0 1 0 0,0 0-1 0 0,0 0 1 0 0,1 0-1 0 0,-1 1 0 0 0,0-1 1 0 0,1 0-1 0 0,-1 1 1 0 0,1-1-1 0 0,-1 1 0 0 0,1-1 152 0 0,-1 1-147 0 0,41-16-3900 0 0,-29 12 2003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2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48 388 9672 0 0,'0'0'748'0'0,"-7"-4"-464"0"0,-18-10 3566 0 0,24 13-1714 0 0,1 1-235 0 0,0 0-1071 0 0,0 0-470 0 0,0 0-96 0 0,0 0-24 0 0,0 0-15 0 0,-1 1-187 0 0,0-1 0 0 0,0 1 0 0 0,0 0 1 0 0,0 0-1 0 0,0 0 0 0 0,0-1 0 0 0,1 1 0 0 0,-1 0 0 0 0,0 0 0 0 0,1 0 0 0 0,-1 0 0 0 0,0 0 1 0 0,1 0-1 0 0,-1 0 0 0 0,1 0 0 0 0,0 1 0 0 0,-1-1-38 0 0,0 7 151 0 0,1 0-1 0 0,0 0 0 0 0,0 1 1 0 0,0-1-1 0 0,1 0 1 0 0,0 0-1 0 0,1 0 1 0 0,0 3-151 0 0,-1-7 44 0 0,0 1 0 0 0,1-1 1 0 0,-1 0-1 0 0,1 0 0 0 0,0 0 0 0 0,0 0 1 0 0,0 0-1 0 0,1 0 0 0 0,-1-1 1 0 0,1 1-1 0 0,0-1 0 0 0,0 0 0 0 0,0 0 1 0 0,0 0-1 0 0,4 3-44 0 0,-4-5 17 0 0,-1 0 1 0 0,1 0-1 0 0,0-1 1 0 0,0 1-1 0 0,0 0 0 0 0,0-1 1 0 0,0 0-1 0 0,0 0 1 0 0,0 0-1 0 0,0 0 0 0 0,0 0 1 0 0,-1-1-1 0 0,1 1 1 0 0,0-1-1 0 0,0 1 0 0 0,0-1 1 0 0,0 0-1 0 0,-1-1 0 0 0,1 1 1 0 0,0 0-1 0 0,-1-1-17 0 0,9-7 72 0 0,-1 0 0 0 0,0-1 0 0 0,2-3-72 0 0,6-6 48 0 0,-15 16-28 0 0,0 0-1 0 0,-1-1 0 0 0,1 0 0 0 0,-1 0 1 0 0,0 0-1 0 0,0 0 0 0 0,0 0 0 0 0,-1 0 1 0 0,1 0-1 0 0,0-4-19 0 0,10-23 95 0 0,-7 18-94 0 0,-5 11-8 0 0,0 1 0 0 0,1-1-1 0 0,-1 0 1 0 0,1 1 0 0 0,0-1 0 0 0,-1 1 0 0 0,1-1 0 0 0,0 1 0 0 0,0-1 0 0 0,0 1 0 0 0,0-1-1 0 0,0 1 1 0 0,1-1 7 0 0,-1 2-3 0 0,-1 0 0 0 0,1 0 0 0 0,-1 0 0 0 0,1 0 0 0 0,-1 0 1 0 0,1 0-1 0 0,-1 0 0 0 0,1 0 0 0 0,-1 0 0 0 0,1 0 0 0 0,-1 0 0 0 0,1 0 0 0 0,-1 0 0 0 0,1 0 0 0 0,-1 0 0 0 0,0 1 0 0 0,1-1 0 0 0,-1 0 0 0 0,1 0 0 0 0,-1 0 0 0 0,1 1 0 0 0,-1-1 0 0 0,0 0 0 0 0,1 1 3 0 0,9 7-53 0 0,-1 3 85 0 0,0-1-1 0 0,0 1 0 0 0,-1 0 1 0 0,-1 0-1 0 0,1 1 0 0 0,-2 0 1 0 0,0 1-1 0 0,2 5-31 0 0,0 2 150 0 0,0-1 0 0 0,7 9-150 0 0,-3-4 89 0 0,45 76 599 0 0,-56-98-655 0 0,0 0-1 0 0,0 0 1 0 0,0 1 0 0 0,-1-1-1 0 0,1 0 1 0 0,-1 1-1 0 0,0-1 1 0 0,1 0 0 0 0,-1 1-1 0 0,0-1 1 0 0,0 0-1 0 0,0 1 1 0 0,-1-1 0 0 0,1 0-1 0 0,-1 1 1 0 0,1-1-1 0 0,-1 0 1 0 0,0 1 0 0 0,0-1-1 0 0,1 0 1 0 0,-2 0-1 0 0,1 0 1 0 0,0 0 0 0 0,0 0-1 0 0,-1 0 1 0 0,1 0 0 0 0,-1 0-1 0 0,0-1 1 0 0,1 1-1 0 0,-1 0 1 0 0,0-1 0 0 0,0 0-1 0 0,0 1 1 0 0,0-1-1 0 0,0 0 1 0 0,0 0 0 0 0,0 0-1 0 0,-1 0 1 0 0,1 0-1 0 0,0-1 1 0 0,0 1 0 0 0,-2-1-33 0 0,-44 12 150 0 0,32-10-101 0 0,0 1-30 0 0,1-1 0 0 0,-1-1 0 0 0,0 0 0 0 0,0-1 0 0 0,-10-2-19 0 0,-4-2-5 0 0,17 3-8 0 0,0 0 0 0 0,0-1 1 0 0,0-1-1 0 0,1 0 0 0 0,-1-1 0 0 0,1-1 1 0 0,-6-2 12 0 0,16 6-37 0 0,0 0 0 0 0,1 0 0 0 0,-1 0 0 0 0,1 0 0 0 0,-1 0 0 0 0,1 0 0 0 0,-1 0 0 0 0,1-1 0 0 0,0 1 0 0 0,0 0 0 0 0,-1-1 0 0 0,1 1 0 0 0,0-1 0 0 0,0 0 0 0 0,1 1 0 0 0,-1-1 0 0 0,0 0 0 0 0,0 1 1 0 0,1-1-1 0 0,-1 0 0 0 0,1 0 0 0 0,0 0 0 0 0,-1 1 0 0 0,1-1 0 0 0,0 0 0 0 0,0 0 0 0 0,0 0 0 0 0,0 0 0 0 0,1 0 0 0 0,-1 1 0 0 0,0-1 0 0 0,1 0 0 0 0,-1 0 0 0 0,1 1 0 0 0,0-1 0 0 0,-1 0 0 0 0,2-1 37 0 0,2-4-338 0 0,0 0 0 0 0,0 0 0 0 0,0 1-1 0 0,1 0 1 0 0,0 0 0 0 0,0 0 0 0 0,1 0-1 0 0,3-2 339 0 0,31-26-3992 0 0,-16 13-2927 0 0</inkml:trace>
  <inkml:trace contextRef="#ctx0" brushRef="#br0" timeOffset="349.655">673 308 13824 0 0,'-2'-1'88'0'0,"0"0"1"0"0,-1 0 0 0 0,1 0 0 0 0,0 0 0 0 0,-1 1 0 0 0,1-1 0 0 0,0 1 0 0 0,-1-1-1 0 0,1 1 1 0 0,-1 0 0 0 0,1 0 0 0 0,0 0 0 0 0,-1 0 0 0 0,1 0 0 0 0,-1 1-1 0 0,1-1 1 0 0,0 1 0 0 0,-1-1 0 0 0,1 1 0 0 0,0 0 0 0 0,-1 0 0 0 0,0 1-89 0 0,-6 1 629 0 0,7-2 592 0 0,2-1 53 0 0,0 0-134 0 0,0 0-589 0 0,0 0-263 0 0,0 0-52 0 0,0 0-21 0 0,0 0-46 0 0,43-6 369 0 0,-31 4-483 0 0,-1 0 0 0 0,1 1 0 0 0,2 0-55 0 0,-1 1-14 0 0,0 0 1 0 0,0-1 0 0 0,0 0-1 0 0,10-3 14 0 0,-15 3-449 0 0,1 0 0 0 0,0 0 0 0 0,-1 2 0 0 0,1-1 449 0 0,6 0-1573 0 0,-14 0-120 0 0,-1 0-276 0 0</inkml:trace>
  <inkml:trace contextRef="#ctx0" brushRef="#br0" timeOffset="726.903">742 393 11144 0 0,'-3'2'73'0'0,"-1"0"116"0"0,-1 0 0 0 0,1 0 0 0 0,-1 1 1 0 0,1 0-1 0 0,0 0 0 0 0,-2 2-189 0 0,-2 0 1230 0 0,2-1 1508 0 0,6-3-2679 0 0,0-1 0 0 0,0 0 0 0 0,1 1 0 0 0,-1-1 0 0 0,0 0 0 0 0,0 1 0 0 0,0-1 0 0 0,0 0 0 0 0,0 0 0 0 0,0 1 0 0 0,1-1 0 0 0,-1 0 0 0 0,0 0-1 0 0,0 1 1 0 0,0-1 0 0 0,1 0 0 0 0,-1 0 0 0 0,0 0 0 0 0,0 1 0 0 0,1-1 0 0 0,-1 0 0 0 0,0 0 0 0 0,0 0 0 0 0,1 0 0 0 0,-1 1 0 0 0,0-1 0 0 0,1 0 0 0 0,-1 0 0 0 0,0 0-59 0 0,6 2 253 0 0,0 1 0 0 0,-1-1-1 0 0,1-1 1 0 0,0 1 0 0 0,0-1 0 0 0,0 0-1 0 0,0 0 1 0 0,4 0-253 0 0,4-1 331 0 0,0 0 1 0 0,0-1-1 0 0,2-1-331 0 0,21-4 893 0 0,6-3-893 0 0,14-2 262 0 0,-47 9-627 0 0,0 0 0 0 0,0 0 0 0 0,6-4 365 0 0,3-2-699 0 0</inkml:trace>
  <inkml:trace contextRef="#ctx0" brushRef="#br0" timeOffset="2164.888">1666 97 13360 0 0,'-2'-1'612'0'0,"-4"-2"-322"0"0,-1 1 0 0 0,1 0 0 0 0,-1 0 0 0 0,0 1 0 0 0,0 0 0 0 0,-6-1-290 0 0,-46 0 3674 0 0,46 2-3489 0 0,0 1-1 0 0,0 1 1 0 0,0 0-1 0 0,0 1 1 0 0,0 0 0 0 0,1 1-1 0 0,-1 0 1 0 0,1 1-1 0 0,0 0 1 0 0,0 1 0 0 0,-8 6-185 0 0,-2 7 555 0 0,10-8-200 0 0,10-9-331 0 0,1 0-1 0 0,-1 0 1 0 0,0-1 0 0 0,1 1-1 0 0,0 0 1 0 0,-1 0-1 0 0,1 1 1 0 0,0-1 0 0 0,0 0-1 0 0,0 0 1 0 0,0 1-1 0 0,1-1 1 0 0,-1 0-1 0 0,1 1 1 0 0,-1-1 0 0 0,1 0-1 0 0,0 1 1 0 0,0-1-1 0 0,0 1 1 0 0,0-1-1 0 0,0 1 1 0 0,0-1 0 0 0,1 0-1 0 0,0 1 1 0 0,-1-1-1 0 0,1 0 1 0 0,0 1-1 0 0,0-1 1 0 0,0 0 0 0 0,0 0-1 0 0,0 0 1 0 0,1 0-1 0 0,-1 0 1 0 0,1 0 0 0 0,-1 0-1 0 0,1 0 1 0 0,0 0-1 0 0,1 0-23 0 0,12 8 4 0 0,1-1 0 0 0,0 0 0 0 0,0-1 0 0 0,11 3-4 0 0,13 6-12 0 0,-31-13-1 0 0,0-1 0 0 0,-1 0-1 0 0,1-1 1 0 0,1 0 0 0 0,2 0 13 0 0,-4-1 4 0 0,1 1-1 0 0,-1 0 1 0 0,1 1 0 0 0,-1-1-1 0 0,7 5-3 0 0,-13-5 13 0 0,-1-2-10 0 0,-1 1 0 0 0,1-1 0 0 0,0 1 0 0 0,-1-1 0 0 0,1 1 0 0 0,0-1 0 0 0,-1 0 0 0 0,1 1 0 0 0,0-1 0 0 0,-1 0 0 0 0,1 0 0 0 0,0 1 0 0 0,0-1 0 0 0,-1 0 0 0 0,1 0 0 0 0,0 0 0 0 0,0 0 0 0 0,0 0 0 0 0,-1 0 0 0 0,1 0 0 0 0,1 0-3 0 0,-2 0 7 0 0,0 0 0 0 0,1 1 0 0 0,-1-1 0 0 0,0 0 0 0 0,1 1 0 0 0,-1-1 0 0 0,0 1-1 0 0,1-1 1 0 0,-1 1 0 0 0,0-1 0 0 0,0 1 0 0 0,0-1 0 0 0,1 0 0 0 0,-1 1 0 0 0,0-1-1 0 0,0 1 1 0 0,0-1 0 0 0,0 1 0 0 0,0-1 0 0 0,0 1 0 0 0,0 0 0 0 0,0-1-7 0 0,0 0 7 0 0,0 2 7 0 0,-1-1 0 0 0,1 1-1 0 0,-1-1 1 0 0,0 0 0 0 0,1 1 0 0 0,-1-1-1 0 0,0 0 1 0 0,0 0 0 0 0,0 1 0 0 0,0-1 0 0 0,0 0-1 0 0,0 0 1 0 0,0 0 0 0 0,0 0 0 0 0,-1 0 0 0 0,1-1-1 0 0,0 1 1 0 0,-1 0 0 0 0,1-1 0 0 0,0 1 0 0 0,-1 0-1 0 0,0-1-13 0 0,-34 12 233 0 0,-46 2-1140 0 0,-13-1 907 0 0,88-13-148 0 0,0 0-1 0 0,0 0 1 0 0,0-1-1 0 0,-2 0 149 0 0,-17-1-847 0 0,23 2 664 0 0,0-1 0 0 0,0 1 0 0 0,1 0 1 0 0,-1-1-1 0 0,0 0 0 0 0,1 1 0 0 0,-3-2 183 0 0,4 2-118 0 0,0-1 0 0 0,1 1 0 0 0,-1 0-1 0 0,0 0 1 0 0,1-1 0 0 0,-1 1 0 0 0,1 0 0 0 0,-1-1 0 0 0,1 1 0 0 0,-1-1 0 0 0,1 1-1 0 0,-1-1 1 0 0,1 1 0 0 0,-1-1 0 0 0,1 1 0 0 0,0-1 0 0 0,-1 1 0 0 0,1-1-1 0 0,0 0 1 0 0,-1 1 0 0 0,1-1 0 0 0,0 1 0 0 0,0-1 0 0 0,0 0 0 0 0,-1 1-1 0 0,1-1 1 0 0,0 0 0 0 0,0 1 0 0 0,0-1 0 0 0,0 0 0 0 0,0 1 0 0 0,0-1 0 0 0,1 0 117 0 0,3-10-1902 0 0</inkml:trace>
  <inkml:trace contextRef="#ctx0" brushRef="#br0" timeOffset="2532.647">1579 62 10136 0 0,'-2'0'183'0'0,"0"1"-63"0"0,0-1 0 0 0,0 1 1 0 0,1 0-1 0 0,-1 0 0 0 0,0-1 0 0 0,1 1 0 0 0,-1 0 1 0 0,0 0-1 0 0,1 1 0 0 0,-1-1-120 0 0,2-1 21 0 0,-1 1 1673 0 0,1-1 578 0 0,0 0 109 0 0,3 0-235 0 0,11 0-1406 0 0,11 0-8 0 0,1 0 0 0 0,-1-2 0 0 0,0-1 0 0 0,15-3-732 0 0,30-7 916 0 0,-46 10-574 0 0,0-1 0 0 0,17-6-342 0 0,-14 2-110 0 0,14-1 110 0 0,0 1-2379 0 0,-15 2-5851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3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31 14712 0 0,'-22'-17'2115'0'0,"14"12"-1243"0"0,8 5-650 0 0,-1-1-38 0 0,0 0 0 0 0,0 1 0 0 0,1-1 0 0 0,-1 0 0 0 0,0 1 0 0 0,0-1-1 0 0,0 1 1 0 0,0-1 0 0 0,0 1 0 0 0,0-1 0 0 0,0 1 0 0 0,0 0 0 0 0,0-1 0 0 0,0 1 0 0 0,0 0-1 0 0,0 0 1 0 0,0 0 0 0 0,0 0 0 0 0,0 0 0 0 0,0 0 0 0 0,0 0 0 0 0,0 0 0 0 0,0 0 0 0 0,0 0-1 0 0,0 1 1 0 0,-1-1 0 0 0,2 0 0 0 0,-1 1 0 0 0,-1 0-184 0 0,-11 16 1223 0 0,5-3-957 0 0,1 0 0 0 0,1 1 0 0 0,0 0 0 0 0,0 0 0 0 0,0 4-266 0 0,-11 58 647 0 0,11-49-386 0 0,1 1-1 0 0,-2 26-260 0 0,7-41 90 0 0,0 0-1 0 0,0-1 1 0 0,1 1 0 0 0,1 0-1 0 0,0 0 1 0 0,1-1 0 0 0,0 1-1 0 0,1-1 1 0 0,2 3-90 0 0,1 1 85 0 0,1-1 0 0 0,0 1 0 0 0,2-1 0 0 0,0-1 0 0 0,0 0 1 0 0,9 9-86 0 0,3-1 47 0 0,0 0 1 0 0,2-2 0 0 0,1 0 0 0 0,0-2 0 0 0,1 0-1 0 0,1-2 1 0 0,27 12-48 0 0,-25-15-363 0 0,0-2 1 0 0,1-1-1 0 0,23 5 363 0 0,-28-12-661 0 0,-2-4-10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3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504 358 6448 0 0,'0'0'498'0'0,"-9"-9"4636"0"0,8 7-5061 0 0,-1 0 328 0 0,1-1 1 0 0,-1 0 0 0 0,0 1-1 0 0,0-1 1 0 0,0 1-1 0 0,0 0 1 0 0,0 0 0 0 0,-1 0-1 0 0,1 0 1 0 0,-1 0-1 0 0,1 0 1 0 0,-1 1 0 0 0,0-1-1 0 0,0 1 1 0 0,-1-1-402 0 0,-12-3 856 0 0,13 4-705 0 0,-1 0 1 0 0,1 0 0 0 0,-1 0 0 0 0,1 1 0 0 0,-1-1-1 0 0,-3 0-151 0 0,-12 2 329 0 0,-1 1-1 0 0,0 1 0 0 0,1 0 1 0 0,-4 3-329 0 0,-19 2 422 0 0,31-5-324 0 0,0 0 0 0 0,0 1 0 0 0,0 0 0 0 0,1 1 0 0 0,0 0 0 0 0,-1 1 0 0 0,2 0 0 0 0,-7 5-98 0 0,15-11 11 0 0,0 1-1 0 0,0 0 1 0 0,0-1-1 0 0,0 1 1 0 0,0 0-1 0 0,0 0 1 0 0,1 0-1 0 0,-1 0 1 0 0,0 0-1 0 0,0 0 1 0 0,1 0-1 0 0,-1 0 1 0 0,1 0 0 0 0,-1 0-1 0 0,1 0 1 0 0,-1 0-1 0 0,1 1 1 0 0,-1-1-1 0 0,1 0 1 0 0,0 0-1 0 0,0 0 1 0 0,0 1-1 0 0,0-1 1 0 0,0 0-1 0 0,0 0 1 0 0,0 1-1 0 0,0-1 1 0 0,0 0-1 0 0,0 0 1 0 0,1 0-1 0 0,-1 1 1 0 0,0-1-1 0 0,1 0 1 0 0,-1 0-1 0 0,1 1-10 0 0,5 5 9 0 0,0-1 0 0 0,1 1-1 0 0,-1-1 1 0 0,1 0-1 0 0,0-1 1 0 0,1 1 0 0 0,-1-2-1 0 0,1 1 1 0 0,0-1-1 0 0,6 2-8 0 0,17 6 100 0 0,0-1 0 0 0,12 1-100 0 0,13 5 85 0 0,-22-7-67 0 0,-20-6-11 0 0,-1 1 0 0 0,1-1 0 0 0,-1 2 0 0 0,0 0 0 0 0,8 5-7 0 0,-14-6 18 0 0,-7-4-5 0 0,0 0 0 0 0,-1 0 0 0 0,1 0 0 0 0,-1-1 0 0 0,0 1 0 0 0,1 0 0 0 0,-1 0 1 0 0,0 0-1 0 0,1 0 0 0 0,-1-1 0 0 0,0 1 0 0 0,0 0-13 0 0,-4 3 28 0 0,0-1 1 0 0,0 0-1 0 0,0 0 0 0 0,0 0 1 0 0,-1 0-1 0 0,1-1 0 0 0,-1 0 0 0 0,0 0 1 0 0,0 0-29 0 0,-15 2 216 0 0,-19 3-216 0 0,30-6 26 0 0,-6 0 49 0 0,0 0-1 0 0,0-1 0 0 0,-1-1 1 0 0,-2 0-75 0 0,-31-2 206 0 0,36 3-139 0 0,-1-1 0 0 0,1-1-1 0 0,0 0 1 0 0,0-1 0 0 0,-5-2-67 0 0,18 5 3 0 0,0 0 0 0 0,0 0 0 0 0,0-1 0 0 0,0 1 0 0 0,0 0 0 0 0,0-1 0 0 0,0 1 0 0 0,1-1 0 0 0,-1 1 0 0 0,0-1 0 0 0,0 0 0 0 0,0 1 0 0 0,1-1 0 0 0,-1 0 0 0 0,0 0 0 0 0,0 1 0 0 0,1-1 0 0 0,-1 0-3 0 0,1 0-12 0 0,0 1 0 0 0,0-1-1 0 0,0 1 1 0 0,0-1 0 0 0,0 1 0 0 0,0-1 0 0 0,0 1 0 0 0,0-1-1 0 0,0 1 1 0 0,0-1 0 0 0,0 1 0 0 0,0-1 0 0 0,0 1 0 0 0,1-1-1 0 0,-1 1 1 0 0,0 0 0 0 0,0-1 0 0 0,1 1 0 0 0,-1-1 0 0 0,0 1-1 0 0,0-1 1 0 0,1 1 0 0 0,-1 0 0 0 0,1-1 0 0 0,-1 1 12 0 0,4-4-190 0 0,0 1 0 0 0,1-1 0 0 0,-1 1 0 0 0,1 0 0 0 0,4-1 190 0 0,-3 1-167 0 0,21-17-854 0 0,-20 15 513 0 0,0 0 1 0 0,0 0-1 0 0,0 1 0 0 0,4-2 508 0 0,0 1-1687 0 0,0-1 1 0 0,-1 0-1 0 0,1 0 1 0 0,1-3 1686 0 0,15-11-5888 0 0</inkml:trace>
  <inkml:trace contextRef="#ctx0" brushRef="#br0" timeOffset="519.346">681 326 7832 0 0,'0'0'602'0'0,"-1"0"-178"0"0,-1 0-129 0 0,0 0 0 0 0,0 1-1 0 0,0-1 1 0 0,1 1 0 0 0,-1 0-1 0 0,0-1 1 0 0,1 1 0 0 0,-1 0-1 0 0,-1 1-294 0 0,1-1 1572 0 0,1 0-126 0 0,-2 3-1230 0 0,1-1 1 0 0,-1 1 0 0 0,1-1-1 0 0,0 1 1 0 0,1 0 0 0 0,-1 0 0 0 0,1 0-1 0 0,-1 0 1 0 0,1 0 0 0 0,0 0-1 0 0,1 0 1 0 0,-1 0 0 0 0,1 1 0 0 0,0 2-217 0 0,-1 3 330 0 0,1 0 1 0 0,1 1 0 0 0,0-1 0 0 0,0 1-1 0 0,3 5-330 0 0,9 18 774 0 0,-10-28-613 0 0,0 0 0 0 0,-1 1 1 0 0,1-1-1 0 0,-2 0 0 0 0,2 6-161 0 0,-3-11 12 0 0,0 0-1 0 0,1 0 1 0 0,-1 0-1 0 0,0 0 1 0 0,0-1-1 0 0,1 1 0 0 0,-1 0 1 0 0,0 0-1 0 0,1 0 1 0 0,-1 0-1 0 0,1-1 1 0 0,-1 1-1 0 0,1 0 1 0 0,-1 0-1 0 0,1-1 0 0 0,0 1 1 0 0,-1 0-1 0 0,1-1 1 0 0,0 1-1 0 0,-1-1 1 0 0,1 1-1 0 0,0-1 1 0 0,0 1-1 0 0,0-1-11 0 0,-1 0 9 0 0,1 0 1 0 0,-1 1-1 0 0,0-1 1 0 0,1 0-1 0 0,-1 1 0 0 0,0-1 1 0 0,1 0-1 0 0,-1 1 1 0 0,0-1-1 0 0,1 0 0 0 0,-1 1 1 0 0,0-1-1 0 0,0 1 0 0 0,1-1 1 0 0,-1 0-1 0 0,0 1 1 0 0,0-1-1 0 0,0 1 0 0 0,0-1 1 0 0,0 1-1 0 0,1-1-9 0 0,0 4 35 0 0,1-1 0 0 0,9 3 90 0 0,-5-2 16 0 0,-4-4-54 0 0,-2 0 9 0 0,0 0-20 0 0,0 0-11 0 0,-1-1-55 0 0,1 0 0 0 0,0-1 0 0 0,-1 1-1 0 0,1-1 1 0 0,-1 1 0 0 0,0 0-1 0 0,1 0 1 0 0,-1-1 0 0 0,0 1 0 0 0,0 0-1 0 0,0 0 1 0 0,0 0 0 0 0,-1-1-10 0 0,-9-15 55 0 0,8 10-54 0 0,0 0 1 0 0,-1 1 0 0 0,1-1-1 0 0,-1 1 1 0 0,-1 0-1 0 0,1 0 1 0 0,-1-1-2 0 0,-39-37 3 0 0,7 6-141 0 0,30 29 73 0 0,0 1 1 0 0,-1 0 0 0 0,0 0 0 0 0,-1 1 0 0 0,0 0-1 0 0,-5-4 65 0 0,9 7 0 0 0,0 0 0 0 0,0-1 0 0 0,0 1 0 0 0,1-1 0 0 0,0 0 0 0 0,0-1 0 0 0,-1-1 0 0 0,0 0 0 0 0,4 1 22 0 0,1 4 79 0 0,6-6 96 0 0,-3 7-168 0 0,-1-1 0 0 0,1 0 0 0 0,0 1 0 0 0,-1-1 0 0 0,1 1 0 0 0,0 0 0 0 0,0 0 0 0 0,0 0 0 0 0,3 0-29 0 0,31-6 221 0 0,-19 5-125 0 0,17-2 49 0 0,1 2 0 0 0,-1 1 1 0 0,9 2-146 0 0,8 0 74 0 0,-30 0-58 0 0,1 2 0 0 0,-1 0 0 0 0,0 1 0 0 0,1 1-16 0 0,-10-1 0 0 0,-3 1 0 0 0,-10-4 1 0 0,1 1 1 0 0,0-1-1 0 0,-1 0 0 0 0,1 0 0 0 0,-1 0 0 0 0,1 1 0 0 0,-1-1 0 0 0,0 0 1 0 0,1 0-1 0 0,-1 1 0 0 0,0-1 0 0 0,0 0 0 0 0,0 1 0 0 0,0-1 0 0 0,0 0 0 0 0,0 1 1 0 0,0-1-1 0 0,0 0 0 0 0,-1 0 0 0 0,1 1 0 0 0,0-1 0 0 0,-1 0 0 0 0,1 0 1 0 0,-1 1-1 0 0,0-1 0 0 0,1 0 0 0 0,-1 0 0 0 0,0 0 0 0 0,0 0-1 0 0,-1 3 58 0 0,-1 0 0 0 0,1-1 0 0 0,-1 0 0 0 0,0 0 0 0 0,0 0 0 0 0,0 0-1 0 0,-1 0 1 0 0,-2 2-58 0 0,-15 7 339 0 0,0-1 0 0 0,-1-1-1 0 0,-22 8-338 0 0,8-2 234 0 0,26-11-138 0 0,-1 0-1 0 0,0 0 0 0 0,-7 1-95 0 0,-13 3 172 0 0,21-5-98 0 0,0-1 0 0 0,0-1 0 0 0,0 1 1 0 0,-1-2-1 0 0,-5 1-74 0 0,14-2 72 0 0,2 0-31 0 0,0 0-170 0 0,0 0-79 0 0,1 0 163 0 0,0-1 0 0 0,-1 1 1 0 0,1-1-1 0 0,0 1 0 0 0,0 0 1 0 0,-1-1-1 0 0,1 1 0 0 0,0 0 0 0 0,0-1 1 0 0,0 1-1 0 0,-1 0 0 0 0,1 0 1 0 0,0 0-1 0 0,0 0 0 0 0,0 0 0 0 0,0 0 45 0 0,7-2-981 0 0,-5 1 406 0 0,0 0 0 0 0,-1 0 0 0 0,1-1-1 0 0,0 1 1 0 0,-1-1 0 0 0,1 0 0 0 0,0-1 575 0 0,9-5-7323 0 0</inkml:trace>
  <inkml:trace contextRef="#ctx0" brushRef="#br0" timeOffset="871.391">23 227 15264 0 0,'-19'0'696'0'0,"16"0"-14"0"0,3 0-399 0 0,0 0-54 0 0,0 0 24 0 0,0 0 3 0 0,2 0 14 0 0,14-2 232 0 0,0 0 1 0 0,0 0 0 0 0,5-3-503 0 0,25-4 662 0 0,127-14 658 0 0,117-20-1336 0 0,-257 36-1333 0 0,-1-1-1 0 0,0-1 0 0 0,9-6 1350 0 0,-39 15-289 0 0,0-2-1 0 0,0 1 1 0 0,0 0-1 0 0,0 0 0 0 0,-1-1 1 0 0,1 1-1 0 0,0-1 1 0 0,-1 1-1 0 0,1-1 1 0 0,-1 0-1 0 0,0 1 1 0 0,0-1-1 0 0,1-1 290 0 0,-1 1-284 0 0,1-1-1794 0 0</inkml:trace>
  <inkml:trace contextRef="#ctx0" brushRef="#br0" timeOffset="1301.676">651 41 1840 0 0,'0'0'83'0'0,"-1"0"-6"0"0,-5 0 335 0 0,5 0 1644 0 0,1 0 714 0 0,-2 1 140 0 0,1 0-2746 0 0,1-1 1 0 0,-1 1 0 0 0,0-1 0 0 0,0 1-1 0 0,0 0 1 0 0,1-1 0 0 0,-1 1 0 0 0,0 0-1 0 0,1 0 1 0 0,-1 0 0 0 0,1-1-1 0 0,-1 1 1 0 0,1 0 0 0 0,-1 0 0 0 0,1 0-1 0 0,0 0 1 0 0,-1 0 0 0 0,1 0 0 0 0,0 0-1 0 0,0 0 1 0 0,-1 0 0 0 0,1 0 0 0 0,0 0-1 0 0,0 0 1 0 0,0 0 0 0 0,0 0-1 0 0,1 0 1 0 0,-1 0 0 0 0,0 0 0 0 0,0 0-1 0 0,0 0 1 0 0,1 0 0 0 0,-1 0 0 0 0,1 0-1 0 0,-1-1 1 0 0,1 1 0 0 0,-1 0 0 0 0,1 1-165 0 0,5 7 268 0 0,-5-7-190 0 0,0 0 1 0 0,0 0-1 0 0,0-1 1 0 0,1 1-1 0 0,-1-1 1 0 0,0 1-1 0 0,1-1 1 0 0,-1 1-1 0 0,1-1 1 0 0,0 1-79 0 0,7 6 478 0 0,-9-7-413 0 0,1 0 0 0 0,0 0 1 0 0,0 0-1 0 0,0 0 0 0 0,-1-1 0 0 0,1 1 0 0 0,0 0 0 0 0,0 0 0 0 0,0-1 1 0 0,0 1-1 0 0,0-1 0 0 0,1 1 0 0 0,-1 0-65 0 0,15 8 664 0 0,-14-7-595 0 0,-1-1 1 0 0,1 0-1 0 0,-1 0 1 0 0,1 0-1 0 0,0 0 1 0 0,0 0-1 0 0,-1 0 0 0 0,1 0 1 0 0,0 0-1 0 0,0-1 1 0 0,0 1-1 0 0,0-1 1 0 0,0 1-1 0 0,0-1-69 0 0,-1 1 65 0 0,6 5 5 0 0,-6-5 20 0 0,-1-1 1 0 0,0-1-65 0 0,-1-1-1 0 0,0 1 0 0 0,0 0 1 0 0,0 0-1 0 0,0 0 1 0 0,0 0-1 0 0,0 0 1 0 0,0 0-1 0 0,0 0 1 0 0,-1 0-1 0 0,1 0 1 0 0,0 0-1 0 0,-1 1 1 0 0,1-1-1 0 0,-1 0-25 0 0,-8-5 329 0 0,-36-41 261 0 0,-6-3-590 0 0,51 49-7 0 0,0 0-1 0 0,0 1 1 0 0,0-1 0 0 0,0 0-1 0 0,0 0 1 0 0,0 0-1 0 0,1-1 1 0 0,-1 1-1 0 0,0 0 1 0 0,0 0 0 0 0,1 0-1 0 0,-1-1 1 0 0,1 1-1 0 0,-1 0 1 0 0,1 0-1 0 0,0-1 1 0 0,-1 1 0 0 0,1 0-1 0 0,0-1 1 0 0,0 1-1 0 0,0-2 8 0 0,12-1 127 0 0,-8 3-198 0 0,1 1 0 0 0,-1-1 0 0 0,0 1 0 0 0,0 0-1 0 0,0 0 1 0 0,0 0 0 0 0,1 0 0 0 0,-1 1 0 0 0,0-1 0 0 0,0 1 0 0 0,0 0 0 0 0,0 1 71 0 0,16 1 140 0 0,-16-3-68 0 0,-1 1 0 0 0,1-1-1 0 0,0 1 1 0 0,0 0 0 0 0,-1 0-1 0 0,3 1-71 0 0,57 15 455 0 0,-2 0-283 0 0,-28-8-104 0 0,-28-8-46 0 0,0 0 0 0 0,0 1 0 0 0,0-1 1 0 0,0 1-1 0 0,-1 0 0 0 0,1 0 0 0 0,0 0 0 0 0,0 1-22 0 0,-3-1 64 0 0,0-2 0 0 0,3 0 0 0 0,-4 0 0 0 0,-1 0 0 0 0,-1 9 64 0 0,1-7-110 0 0,-1 0-1 0 0,0 0 0 0 0,1 0 0 0 0,-1 0 0 0 0,0-1 1 0 0,0 1-1 0 0,-1 0 0 0 0,1-1 0 0 0,0 1 1 0 0,0-1-1 0 0,-1 1 0 0 0,1-1 0 0 0,-1 0 1 0 0,1 1-1 0 0,-1-1 0 0 0,0 0 0 0 0,1 0 1 0 0,-1 0-1 0 0,0 0 0 0 0,0-1 0 0 0,0 1 0 0 0,1 0 1 0 0,-1-1-1 0 0,0 1-17 0 0,-10 2 187 0 0,0-1 0 0 0,1 0 0 0 0,-11 0-187 0 0,2 1 73 0 0,-50 5-73 0 0,57-6-161 0 0,-12 3-1559 0 0,47-6-956 0 0,0-1-2262 0 0,7-1-1366 0 0</inkml:trace>
  <inkml:trace contextRef="#ctx0" brushRef="#br0" timeOffset="1686.619">1263 366 11520 0 0,'0'0'886'0'0,"-2"0"-582"0"0,0 1-193 0 0,1 0-1 0 0,-1 0 0 0 0,0 1 0 0 0,1-1 0 0 0,-1 0 1 0 0,1 0-1 0 0,-1 1 0 0 0,1-1 0 0 0,-1 1 1 0 0,1-1-1 0 0,0 1-110 0 0,0-1 69 0 0,-1 1 1315 0 0,2-2 65 0 0,0 0-135 0 0,0 0-618 0 0,7 0 107 0 0,4 1-523 0 0,-7-1-102 0 0,1 1 1 0 0,-1-1-1 0 0,0 0 1 0 0,1 0-1 0 0,-1-1 1 0 0,1 1-1 0 0,3-2-178 0 0,13-5 330 0 0,-1 2-1 0 0,1 0 0 0 0,1 1-329 0 0,20-5 132 0 0,4 3-100 0 0,-35 5-1301 0 0,1 0 1 0 0,-1-1 0 0 0,0 0 0 0 0,0-1 1268 0 0,-9 3-6438 0 0</inkml:trace>
  <inkml:trace contextRef="#ctx0" brushRef="#br0" timeOffset="2121.837">1266 492 9216 0 0,'-6'2'159'0'0,"1"0"0"0"0,0 0 1 0 0,-1 0-1 0 0,1 1 1 0 0,0 0-1 0 0,0 0 0 0 0,-3 2-159 0 0,-7 8 3334 0 0,14-12-1413 0 0,1-1-165 0 0,0 0-775 0 0,0 0-335 0 0,0 0-66 0 0,2 0-42 0 0,13-1-90 0 0,0 0 0 0 0,1-1 0 0 0,-1-1 1 0 0,11-3-449 0 0,61-21 181 0 0,-79 24-177 0 0,5-1-84 0 0,0 1 0 0 0,1 1 1 0 0,7-1 79 0 0,3 0-249 0 0,50-4-3971 0 0,-52 6-2217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42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42 790 4144 0 0,'-21'0'535'0'0,"20"0"-446"0"0,0 0 1 0 0,0 0 0 0 0,0-1 0 0 0,0 1 0 0 0,0 0 0 0 0,0-1 0 0 0,0 1 0 0 0,0-1 0 0 0,1 1 0 0 0,-1-1 0 0 0,0 0-1 0 0,0 1 1 0 0,0-1 0 0 0,0 0 0 0 0,1 1 0 0 0,-1-1 0 0 0,0 0 0 0 0,1 0 0 0 0,-1 0 0 0 0,1 1 0 0 0,-1-1 0 0 0,1 0 0 0 0,-1 0-1 0 0,1 0 1 0 0,-1 0 0 0 0,1 0 0 0 0,0 0 0 0 0,0 0 0 0 0,-1 0 0 0 0,1 0 0 0 0,0 0 0 0 0,0-1-90 0 0,1 0 287 0 0,0 0 0 0 0,0-1 0 0 0,0 1 0 0 0,0-1 0 0 0,0 1 0 0 0,-1-1 0 0 0,1 1 1 0 0,-1-1-1 0 0,0 1 0 0 0,0-1 0 0 0,0 0 0 0 0,0-1-287 0 0,0 3 80 0 0,0 1 0 0 0,0-1 0 0 0,0 0 0 0 0,0 0 0 0 0,1 0 0 0 0,-1 0 0 0 0,0 0 0 0 0,1 0 0 0 0,-1 1 0 0 0,0-1 0 0 0,1 0 0 0 0,-1 0 0 0 0,1 0 0 0 0,-1 1 0 0 0,1-1 1 0 0,-1 0-1 0 0,1 0-80 0 0,0 1 65 0 0,0-1 0 0 0,-1 0 0 0 0,1 1 1 0 0,-1-1-1 0 0,1 0 0 0 0,-1 0 1 0 0,1 1-1 0 0,-1-1 0 0 0,0 0 1 0 0,1 0-1 0 0,-1 0 0 0 0,0 0 0 0 0,0 0 1 0 0,0 1-1 0 0,1-1 0 0 0,-1 0 1 0 0,0 0-66 0 0,0 0 79 0 0,0 0-1 0 0,0 0 1 0 0,0 0 0 0 0,0 0 0 0 0,0 0 0 0 0,0 0 0 0 0,1 0 0 0 0,-1 0 0 0 0,0 0 0 0 0,1 0 0 0 0,-1 0 0 0 0,1 0 0 0 0,-1 0 0 0 0,1 1 0 0 0,-1-1-79 0 0,6-13 910 0 0,-2 1-329 0 0,-4 13-511 0 0,0-1 0 0 0,0 0 0 0 0,1 1 0 0 0,-1-1 0 0 0,0 1 0 0 0,0-1 0 0 0,1 0 0 0 0,-1 1 0 0 0,0-1 0 0 0,1 1 0 0 0,-1-1 0 0 0,1 1 0 0 0,-1-1 0 0 0,1 1 0 0 0,-1 0 0 0 0,1-1 0 0 0,-1 1 0 0 0,1-1 0 0 0,-1 1 0 0 0,1 0-70 0 0,-1-1 193 0 0,0 1 0 0 0,0-1-1 0 0,0 1 1 0 0,0-1 0 0 0,0 1-1 0 0,0 0 1 0 0,0-1 0 0 0,0 1-1 0 0,0-1 1 0 0,0 1 0 0 0,0-1-1 0 0,0 1 1 0 0,0-1 0 0 0,1 1-1 0 0,-1 0 1 0 0,0-1 0 0 0,0 1-1 0 0,0-1-192 0 0,1 1 30 0 0,-1 0-1 0 0,0 0 0 0 0,1 0 0 0 0,-1 0 1 0 0,0 0-1 0 0,1 0 0 0 0,-1 0 1 0 0,1 0-1 0 0,-1 0 0 0 0,0 0 0 0 0,1 0 1 0 0,-1 0-1 0 0,0 0 0 0 0,1 0 1 0 0,-1 0-1 0 0,0 0 0 0 0,0 1 0 0 0,1-1 1 0 0,-1 0-1 0 0,0 0 0 0 0,1 0 0 0 0,-1 1 1 0 0,0-1-1 0 0,0 0 0 0 0,1 0 1 0 0,-1 0-1 0 0,0 1 0 0 0,0-1 0 0 0,0 0 1 0 0,1 1-1 0 0,-1-1 0 0 0,0 0 1 0 0,0 0-1 0 0,0 1 0 0 0,0-1 0 0 0,0 0 1 0 0,1 1-1 0 0,-1-1 0 0 0,0 0 0 0 0,0 1 1 0 0,0-1-1 0 0,0 0 0 0 0,0 1 1 0 0,0-1-30 0 0,2 25 59 0 0,0-5 169 0 0,4-3-108 0 0,-4-12-59 0 0,-1 0-1 0 0,1 0 0 0 0,-1 0 0 0 0,0 0 0 0 0,0 0 0 0 0,-1 0 1 0 0,1 0-61 0 0,-1 2 93 0 0,-1 1 24 0 0,1 0-1 0 0,1 0 1 0 0,-1 0-1 0 0,1 0 1 0 0,1 0-1 0 0,-1-1 1 0 0,3 8-117 0 0,2 3 50 0 0,-1 0 1 0 0,-1 1-1 0 0,-1-1 0 0 0,0 3-50 0 0,5 31 204 0 0,-5-34 17 0 0,-1 0 0 0 0,-1 19-221 0 0,2 16 228 0 0,0-31-154 0 0,0-2 40 0 0,-1 1-1 0 0,0 6-113 0 0,6 33 65 0 0,-6-48-25 0 0,0 7 44 0 0,-2-18-20 0 0,0-1-22 0 0,0 0-97 0 0,0 0-45 0 0,0 0-11 0 0,1-5-358 0 0,-1-1 0 0 0,1 1-1 0 0,-1-1 1 0 0,-1 1 0 0 0,1 0-1 0 0,-1-1 1 0 0,0 1 0 0 0,0-1-1 0 0,-1 1 1 0 0,0 0 0 0 0,0 0-1 0 0,-2-4 470 0 0,-1-7-2112 0 0</inkml:trace>
  <inkml:trace contextRef="#ctx0" brushRef="#br0" timeOffset="495.729">81 708 9528 0 0,'0'0'216'0'0,"0"0"32"0"0,0 0 10 0 0,-2-1-34 0 0,2 1-201 0 0,-4-1-17 0 0,2-11 139 0 0,2 9 178 0 0,0 1 1 0 0,1-1-1 0 0,0 0 1 0 0,-1 1-1 0 0,1-1 1 0 0,0 1-1 0 0,0-1 1 0 0,1 1-1 0 0,-1 0 1 0 0,1-2-324 0 0,0 2 290 0 0,-1 0 1 0 0,0 0-1 0 0,0-1 0 0 0,0 1 1 0 0,0-1-1 0 0,0 1 0 0 0,0-1 0 0 0,-1 1 1 0 0,1-1-1 0 0,-1-1-290 0 0,0 3 757 0 0,0 1 13 0 0,0 0 4 0 0,0 0-32 0 0,0 0-148 0 0,9-1 381 0 0,-8 1-957 0 0,-1 0 1 0 0,0 0 0 0 0,1 0-1 0 0,-1 0 1 0 0,1 0-1 0 0,-1 0 1 0 0,0 0 0 0 0,1 0-1 0 0,-1 0 1 0 0,0 0 0 0 0,1 0-1 0 0,-1 0 1 0 0,0 0-1 0 0,1 0 1 0 0,-1 0 0 0 0,1 0-1 0 0,-1 0 1 0 0,0 0-1 0 0,1 1 1 0 0,-1-1 0 0 0,0 0-1 0 0,1 0 1 0 0,-1 0-1 0 0,0 1 1 0 0,0-1 0 0 0,1 0-1 0 0,-1 0 1 0 0,0 1-1 0 0,0-1 1 0 0,1 0 0 0 0,-1 0-1 0 0,0 1 1 0 0,0-1 0 0 0,0 0-1 0 0,1 1 1 0 0,-1-1-1 0 0,0 0 1 0 0,0 1 0 0 0,0-1-1 0 0,0 1 1 0 0,0-1-1 0 0,0 0 1 0 0,0 1-19 0 0,6 18 363 0 0,0 1 0 0 0,-2-1 0 0 0,1 9-363 0 0,-5-25 50 0 0,3 47 603 0 0,4-12-301 0 0,4 28 448 0 0,18 54-800 0 0,1-10 971 0 0,-12-54-761 0 0,-5-14 90 0 0,7 12-300 0 0,-16-46 25 0 0,-1 0-1 0 0,0 1 1 0 0,0 0-1 0 0,-1 0 0 0 0,0-1 1 0 0,-1 1-25 0 0,-1-7 53 0 0,0-2-39 0 0,-5-13-485 0 0,-2-9-2812 0 0,1-1 1 0 0,1-1-1 0 0,-3-22 3283 0 0,5 31-1798 0 0</inkml:trace>
  <inkml:trace contextRef="#ctx0" brushRef="#br0" timeOffset="1001.292">579 724 6912 0 0,'0'0'314'0'0,"0"0"-6"0"0,1-1-198 0 0,1 0-92 0 0,-1 0 0 0 0,0 0 1 0 0,0 0-1 0 0,1 0 1 0 0,-1 0-1 0 0,0-1 0 0 0,0 1 1 0 0,0 0-1 0 0,-1-1 0 0 0,1 1 1 0 0,0 0-1 0 0,0-1 0 0 0,-1 1 1 0 0,1-1-1 0 0,-1 1 0 0 0,1-1 1 0 0,-1 0-19 0 0,0 0 1557 0 0,0 2 542 0 0,0 0 107 0 0,0 0-210 0 0,0 0-979 0 0,0 0-433 0 0,0 0-82 0 0,0 0-24 0 0,0 0-19 0 0,0 0-10 0 0,-19 0 721 0 0,17 0-1038 0 0,0 1-102 0 0,-1-1 1 0 0,1 1 0 0 0,0-1-1 0 0,-1 1 1 0 0,1 0 0 0 0,0 0-1 0 0,0 0 1 0 0,0 0 0 0 0,0 1-1 0 0,0-1 1 0 0,-1 1-31 0 0,-10 6 1 0 0,8-5 49 0 0,0 1 1 0 0,1 0-1 0 0,-1-1 0 0 0,1 1 0 0 0,0 1 0 0 0,0-1 0 0 0,-2 3-50 0 0,-12 12 409 0 0,15-15-375 0 0,-1 0 0 0 0,1 0 0 0 0,0 0-1 0 0,0 0 1 0 0,0 0 0 0 0,1 1 0 0 0,-1-1-1 0 0,1 1 1 0 0,0 0 0 0 0,-1 3-34 0 0,3-6 7 0 0,-1 0 0 0 0,0 0 0 0 0,1 0 0 0 0,0 0 0 0 0,-1 0 0 0 0,1 0 0 0 0,0 0 1 0 0,0 0-1 0 0,0 0 0 0 0,0 1 0 0 0,0-1 0 0 0,1 0 0 0 0,-1 0 0 0 0,1 0 0 0 0,-1 0 0 0 0,1 0 0 0 0,0-1 0 0 0,0 1 1 0 0,0 0-1 0 0,0 0 0 0 0,0 0 0 0 0,0-1 0 0 0,0 1 0 0 0,0 0 0 0 0,1-1 0 0 0,-1 1 0 0 0,1-1 0 0 0,-1 0-7 0 0,15 13 102 0 0,-10-9-59 0 0,-1 0 1 0 0,1-1-1 0 0,0 0 1 0 0,0 0-1 0 0,0 0 1 0 0,5 1-44 0 0,207 80 613 0 0,-215-83-594 0 0,0-1-1 0 0,0 0 1 0 0,0 0-1 0 0,-1 1 1 0 0,1 0-1 0 0,0-1 1 0 0,-1 1-1 0 0,1 0 1 0 0,-1 0-1 0 0,0 1 1 0 0,0-1-1 0 0,1 0 0 0 0,-2 1 1 0 0,3 1-19 0 0,-4-3 25 0 0,0 0 0 0 0,0 0 1 0 0,-1 0-1 0 0,1 0 0 0 0,0 0 0 0 0,0 0 0 0 0,0-1 1 0 0,-1 1-1 0 0,1 0 0 0 0,0 0 0 0 0,-1 0 0 0 0,1 0 1 0 0,-1-1-1 0 0,1 1 0 0 0,-1 0 0 0 0,1-1 0 0 0,-1 1 1 0 0,0 0-26 0 0,-9 10 170 0 0,3-6-131 0 0,-1-1 0 0 0,0 0 0 0 0,0 0-1 0 0,0-1 1 0 0,0 0 0 0 0,0 0 0 0 0,-3-1-39 0 0,-63 13 126 0 0,41-10 19 0 0,18-4-78 0 0,-1 0 1 0 0,1-1-1 0 0,0-1 1 0 0,0 0-1 0 0,0-1 1 0 0,-1-1 0 0 0,-6-2-68 0 0,-5 0 56 0 0,26 5-56 0 0,1 0 1 0 0,-1 0-1 0 0,1 0 1 0 0,-1 0-1 0 0,1 0 1 0 0,-1 0-1 0 0,1 0 1 0 0,-1 0-1 0 0,1-1 1 0 0,-1 1-1 0 0,1 0 1 0 0,-1 0-1 0 0,1 0 1 0 0,0-1-1 0 0,-1 1 1 0 0,1 0-1 0 0,-1 0 1 0 0,1-1-1 0 0,-1 1 1 0 0,1 0-1 0 0,0-1 0 0 0,-1 1 1 0 0,1-1-1 0 0,0 1 1 0 0,0 0-1 0 0,-1-1 1 0 0,1 1-1 0 0,0-1 1 0 0,0 1-1 0 0,-1-1 1 0 0,1 1-1 0 0,0-1 1 0 0,0 1-1 0 0,0-1 1 0 0,0 1-1 0 0,0-1 1 0 0,0 1-1 0 0,0-1 1 0 0,0 1-1 0 0,0-1 1 0 0,0 1-1 0 0,0-1 0 0 0,8-12-127 0 0,-8 12 117 0 0,6-5-353 0 0,1 0 0 0 0,0 0 0 0 0,1 1 1 0 0,-1 0-1 0 0,1 0 0 0 0,0 1 0 0 0,0 0 0 0 0,1 0 1 0 0,2-1 362 0 0,7-2-1250 0 0,7-5-1261 0 0,1 1-4212 0 0</inkml:trace>
  <inkml:trace contextRef="#ctx0" brushRef="#br0" timeOffset="1501.37">825 774 4608 0 0,'0'0'353'0'0,"-1"1"-231"0"0,-15 20 1429 0 0,14-19-890 0 0,1 0-1 0 0,0 1 0 0 0,0-1 0 0 0,0 0 0 0 0,1 1 0 0 0,-1-1 0 0 0,0 1 0 0 0,1-1 0 0 0,0 1 0 0 0,0-1 0 0 0,-1 1 0 0 0,1-1 0 0 0,1 1 0 0 0,-1-1 1 0 0,1 3-661 0 0,4 19 1003 0 0,2 0 1 0 0,1 0 0 0 0,1-1 0 0 0,9 17-1004 0 0,-5-19 509 0 0,-10-17-356 0 0,-1 0-1 0 0,1 0 1 0 0,-1 0 0 0 0,0 1-1 0 0,2 2-152 0 0,-3-2 107 0 0,2 0-1 0 0,-1 0 1 0 0,0 0-1 0 0,1 0 0 0 0,0-1 1 0 0,0 1-1 0 0,0-1 1 0 0,1 1-1 0 0,0-1 0 0 0,3 3-106 0 0,-5-5 27 0 0,0 0 1 0 0,-1 1-1 0 0,1-1 0 0 0,-1 0 0 0 0,0 1 0 0 0,1-1 0 0 0,-1 1-27 0 0,-1-1 3 0 0,1-1-1 0 0,-1 0 1 0 0,1 1-1 0 0,0-1 0 0 0,-1 1 1 0 0,1-1-1 0 0,0 0 1 0 0,0 0-1 0 0,0 1 0 0 0,0-1 1 0 0,0 0-1 0 0,0 0 1 0 0,0 0-1 0 0,1 0 0 0 0,-1 0 1 0 0,0-1-1 0 0,0 1 1 0 0,1 0-3 0 0,0 0 208 0 0,-2-1 46 0 0,0 0 2 0 0,0 0-68 0 0,0 0-284 0 0,0 0-120 0 0,0-2 145 0 0,0 0 0 0 0,0-1 0 0 0,0 1 0 0 0,0 0-1 0 0,0 0 1 0 0,0 0 0 0 0,0 0 0 0 0,-1 0 0 0 0,1 0 0 0 0,-1 0-1 0 0,0 0 1 0 0,0 0 0 0 0,0-2 71 0 0,-5-11-311 0 0,-7-27-545 0 0,9 32 694 0 0,0 1 0 0 0,0 0 0 0 0,-1 0 0 0 0,0 1 1 0 0,-1-1-1 0 0,-3-2 162 0 0,3 3-91 0 0,-5-5-51 0 0,8 10 88 0 0,0 0 0 0 0,1-1 0 0 0,-1 1 0 0 0,1-1 0 0 0,-2-3 54 0 0,-8-13-259 0 0,0 0 0 0 0,-7-6 259 0 0,-5-14-176 0 0,21 33 201 0 0,-1 0 0 0 0,0 0 0 0 0,0 0 1 0 0,-1 1-1 0 0,-4-5-25 0 0,8 9 40 0 0,0 1 1 0 0,0 0-1 0 0,0-1 1 0 0,0 1-1 0 0,0-1 1 0 0,0 1-1 0 0,1-1 1 0 0,-1 1-1 0 0,0-1 0 0 0,1 1 1 0 0,-1-1-1 0 0,1 0 1 0 0,0 1-1 0 0,0-1 1 0 0,0 0-1 0 0,0 1 1 0 0,0-1-1 0 0,0 0 1 0 0,0 1-1 0 0,0-1 1 0 0,0 0-1 0 0,1 1 1 0 0,-1-1-1 0 0,1 1 1 0 0,-1-1-1 0 0,1 1 1 0 0,0-1-1 0 0,0 1 0 0 0,-1-1 1 0 0,1 1-1 0 0,0-1 1 0 0,0 1-1 0 0,0 0 1 0 0,1 0-1 0 0,-1-1 1 0 0,0 1-1 0 0,0 0 1 0 0,1 0-1 0 0,-1 0 1 0 0,0 0-1 0 0,1 1 1 0 0,-1-1-1 0 0,1 0 1 0 0,0 1-1 0 0,0-1-40 0 0,30-5 449 0 0,-11 2-149 0 0,1 1 0 0 0,-1 1 0 0 0,4 1-300 0 0,6 1 106 0 0,0 1-1 0 0,0 1 0 0 0,-1 2 1 0 0,1 1-1 0 0,-1 2 0 0 0,6 2-105 0 0,-31-7 0 0 0,-1 0 1 0 0,1 1-1 0 0,-1-1 0 0 0,1 1 0 0 0,-1 0 0 0 0,0 0 0 0 0,0 0 1 0 0,4 4-1 0 0,1 2 12 0 0,-8-9-10 0 0,-1 0 1 0 0,0 1-1 0 0,0-1 1 0 0,1 0-1 0 0,-1 1 1 0 0,0-1 0 0 0,0 1-1 0 0,0-1 1 0 0,0 1-1 0 0,0-1 1 0 0,0 1-1 0 0,0-1 1 0 0,0 1 0 0 0,1-1-1 0 0,-2 0 1 0 0,1 1-1 0 0,0-1 1 0 0,0 1-1 0 0,0-1 1 0 0,0 1-1 0 0,0-1 1 0 0,0 1 0 0 0,0-1-1 0 0,-1 1 1 0 0,1-1-1 0 0,0 0 1 0 0,0 1-3 0 0,-1 0 8 0 0,-1 4 19 0 0,-1 1 0 0 0,-1-1 0 0 0,1 0 0 0 0,-1 1 0 0 0,0-2 0 0 0,0 1 0 0 0,0 0 1 0 0,-1-1-1 0 0,1 0 0 0 0,-1 0 0 0 0,0 0 0 0 0,-1-1 0 0 0,1 1-27 0 0,-15 8 263 0 0,-1-1-1 0 0,-18 8-262 0 0,13-9 147 0 0,-24 6-147 0 0,21-7 19 0 0,-1-3 77 0 0,24-6-58 0 0,-1 1 0 0 0,1 0 0 0 0,0 1 0 0 0,-2 0-38 0 0,0-1-6 0 0,7-1-180 0 0,1 0-460 0 0,0 0-171 0 0,6-8-6244 0 0,9-3 140 0 0</inkml:trace>
  <inkml:trace contextRef="#ctx0" brushRef="#br0" timeOffset="1916.577">479 601 12440 0 0,'-3'-2'43'0'0,"1"0"42"0"0,0 1 0 0 0,1-1 1 0 0,-1 1-1 0 0,0 0 0 0 0,0 0 0 0 0,-1 0 1 0 0,1 0-1 0 0,0 0 0 0 0,0 0 1 0 0,0 1-1 0 0,-1-1 0 0 0,1 1 1 0 0,0-1-1 0 0,-1 1 0 0 0,-1 0-85 0 0,-17-5-155 0 0,2-1 1106 0 0,7 6 3113 0 0,14 0-3987 0 0,-1-1-1 0 0,1 1 1 0 0,-1-1-1 0 0,1 1 1 0 0,-1-1-1 0 0,1 1 1 0 0,-1-1-1 0 0,0 0 1 0 0,1 0-1 0 0,-1 0 1 0 0,0 0-1 0 0,1 0 1 0 0,-1 0-77 0 0,2-1 142 0 0,0 1-82 0 0,-1-1 0 0 0,1 1 0 0 0,0 0 0 0 0,0 0 0 0 0,-1 0 0 0 0,1 0-1 0 0,0 0 1 0 0,0 1 0 0 0,0 0 0 0 0,0-1 0 0 0,0 1 0 0 0,1 0-60 0 0,18-2 289 0 0,6-2-15 0 0,1 2-1 0 0,-1 1 0 0 0,1 1-273 0 0,7 0 166 0 0,11-3-166 0 0,41-5 84 0 0,33-4-403 0 0,-100 8-204 0 0,-1 0 0 0 0,0-1 0 0 0,5-2 523 0 0,-22 6-283 0 0,0 0 0 0 0,0-1-1 0 0,1 1 1 0 0,-1-1 0 0 0,0 0 0 0 0,0 0 0 0 0,0 0 0 0 0,-1 0 0 0 0,2-1 283 0 0,-3 2-1431 0 0,-1 0-789 0 0,0-4-2986 0 0</inkml:trace>
  <inkml:trace contextRef="#ctx0" brushRef="#br0" timeOffset="2317.73">817 385 11256 0 0,'-12'-11'1133'0'0,"12"7"-1037"0"0,0 0 0 0 0,0 4 347 0 0,0 0 153 0 0,0 0 32 0 0,0 0-6 0 0,2 1-39 0 0,46 33 1593 0 0,-40-28-1881 0 0,-1 1 0 0 0,-1-1 0 0 0,1 1 1 0 0,-1 1-1 0 0,0-1 0 0 0,-1 1 0 0 0,1 1-295 0 0,5 6 400 0 0,15 26 456 0 0,-24-37-765 0 0,0-1-1 0 0,0 0 0 0 0,0 1 0 0 0,0-1 0 0 0,-1 1 0 0 0,1 2-90 0 0,6 10 346 0 0,-7-15-169 0 0,-1-1-3 0 0,0 0-13 0 0,3 4 168 0 0,-2-3 232 0 0,0-8-224 0 0,-2 5-336 0 0,1 0 0 0 0,-1 0 0 0 0,1 0 0 0 0,-1 0 1 0 0,0 0-1 0 0,0 0 0 0 0,1 0 0 0 0,-1 1 1 0 0,-1-1-1 0 0,1 0 0 0 0,0 0-1 0 0,-8-16 73 0 0,6 11-85 0 0,0 0 1 0 0,-1 1-1 0 0,0-1 0 0 0,0 1 0 0 0,0 0 0 0 0,-1 0 0 0 0,1 0 1 0 0,-2 0-1 0 0,1 1 0 0 0,0 0 0 0 0,-1 0 0 0 0,0 0 0 0 0,0 1 1 0 0,-1 0-1 0 0,1 0 0 0 0,-1 1 12 0 0,-18-12-196 0 0,24 15 127 0 0,1 0 1 0 0,8 3-10 0 0,14 6 248 0 0,1 0 0 0 0,0-2 0 0 0,0-1 0 0 0,0-1-1 0 0,2-1-169 0 0,8 3 95 0 0,-31-7-95 0 0,1 1 0 0 0,-1-1 0 0 0,0 1 0 0 0,0 0 0 0 0,0 0-1 0 0,1 0 1 0 0,0 1 0 0 0,21 9 12 0 0,-23-10 44 0 0,-1-1-41 0 0,0 1-1 0 0,0 0 1 0 0,-1 0 0 0 0,1-1 0 0 0,0 1-1 0 0,-1 0 1 0 0,1-1 0 0 0,0 1 0 0 0,-1-1-1 0 0,1 1 1 0 0,0 0 0 0 0,-1-1 0 0 0,1 1 0 0 0,-1-1-1 0 0,0 1-14 0 0,-32 27 206 0 0,32-28-202 0 0,0 1 1 0 0,0 0-1 0 0,0-1 1 0 0,0 1-1 0 0,0-1 1 0 0,0 1-1 0 0,0-1 1 0 0,0 0-1 0 0,0 1 1 0 0,0-1-1 0 0,0 0 1 0 0,0 0-1 0 0,0 0 1 0 0,0 0-1 0 0,-1 0 1 0 0,1 0-1 0 0,0 0-4 0 0,-1 0 4 0 0,-7-1 49 0 0,2-2-93 0 0,6 2-228 0 0,1 1-59 0 0,0 0-1 0 0,0 0-181 0 0,0 0-762 0 0,2 0 526 0 0,1 0-1 0 0,-1 0 1 0 0,0-1-1 0 0,0 1 0 0 0,0-1 1 0 0,0 0-1 0 0,0 1 1 0 0,1-1 745 0 0,5-2-2613 0 0,3 2-3157 0 0</inkml:trace>
  <inkml:trace contextRef="#ctx0" brushRef="#br0" timeOffset="2813.882">1255 431 10136 0 0,'-1'0'152'0'0,"1"0"0"0"0,0 0 1 0 0,0 1-1 0 0,0-1 0 0 0,0 0 1 0 0,-1 0-1 0 0,1 0 0 0 0,0 0 0 0 0,0 0 1 0 0,0 0-1 0 0,0 0 0 0 0,0 1 1 0 0,-1-1-1 0 0,1 0 0 0 0,0 0 1 0 0,0 0-1 0 0,0 0 0 0 0,0 1 1 0 0,0-1-1 0 0,0 0 0 0 0,0 0 0 0 0,0 0 1 0 0,0 0-1 0 0,-1 1 0 0 0,1-1 1 0 0,0 0-1 0 0,0 0 0 0 0,0 0 1 0 0,0 1-1 0 0,0-1 0 0 0,0 0-152 0 0,0 11 1234 0 0,4 8-826 0 0,0-8 224 0 0,-1 1 0 0 0,0-1 0 0 0,-1 1 0 0 0,1 5-632 0 0,5 25 1196 0 0,-7-35-1023 0 0,33 142 2480 0 0,-28-114-2192 0 0,-1 1 0 0 0,-2 0-1 0 0,-2 8-460 0 0,4 141 1264 0 0,-5-184-1254 0 0,0 0 0 0 0,0 0 1 0 0,0 0-1 0 0,0 0 0 0 0,0 0 0 0 0,0 0 0 0 0,1 0 0 0 0,-1 0 0 0 0,0 0 0 0 0,0 0 0 0 0,1 0 0 0 0,-1 0 1 0 0,1-1-1 0 0,-1 1 0 0 0,1 0 0 0 0,-1 0 0 0 0,1 0 0 0 0,0 0 0 0 0,0 0-10 0 0,0 0 96 0 0,-1-1 0 0 0,0 0-5 0 0,0 0-18 0 0,0-2-69 0 0,1 0 0 0 0,-1 0 0 0 0,0 0-1 0 0,1 1 1 0 0,-1-1 0 0 0,1 0 0 0 0,0 0-1 0 0,0 0 1 0 0,0 1 0 0 0,0-1 0 0 0,0 0-1 0 0,0 0-3 0 0,5-9-86 0 0,3-10-507 0 0,-2-1 1 0 0,0 0-1 0 0,-1 0 1 0 0,-1 0-1 0 0,-1-1 1 0 0,-1 0-1 0 0,-2 0 1 0 0,0 0-1 0 0,-1 0 1 0 0,-1 0 592 0 0,-3-39-1328 0 0,4 33 230 0 0,-2 1-1 0 0,-1-1 1 0 0,-2 1 0 0 0,-7-27 1098 0 0,2 8-433 0 0,5 18 319 0 0,0-18 925 0 0,4 25 253 0 0,1 20-323 0 0,0 2 84 0 0,9 8 822 0 0,0-2-1305 0 0,-1 0 0 0 0,1 1-1 0 0,-1 1 1 0 0,0-1 0 0 0,-1 1 0 0 0,0 0 0 0 0,0 1 0 0 0,0 1-342 0 0,13 19 1226 0 0,12 28-1226 0 0,-25-45 156 0 0,1 6 22 0 0,-1 0 0 0 0,0 0 0 0 0,-1 1 0 0 0,-1 0 0 0 0,0 6-178 0 0,9 31 353 0 0,7 24 69 0 0,-19-73-359 0 0,0 0 0 0 0,0 1 0 0 0,-1-1-1 0 0,0 7-62 0 0,0-6 74 0 0,-1 0-1 0 0,2-1 0 0 0,-1 1 0 0 0,2 3-73 0 0,-1-6 43 0 0,-1 1-1 0 0,1-1 0 0 0,-1 1 0 0 0,0-1 1 0 0,-1 1-1 0 0,1-1 0 0 0,-1 3-42 0 0,-1-5 23 0 0,0 2-7 0 0,9 9 93 0 0,-6-12-17 0 0,-2-2 3 0 0,0 0-6 0 0,0 0-1 0 0,0 0 0 0 0,0 0-52 0 0,0 0-217 0 0,11-16-771 0 0,-8 13 343 0 0,1-1-1 0 0,-1 0 1 0 0,1 0 0 0 0,-1-1 0 0 0,0 1 609 0 0,7-14-6035 0 0,-8 6-930 0 0</inkml:trace>
  <inkml:trace contextRef="#ctx0" brushRef="#br0" timeOffset="3202.598">1854 651 7832 0 0,'0'0'356'0'0,"0"0"-7"0"0,0 0 210 0 0,0 0 1691 0 0,2 0 765 0 0,21 4 3201 0 0,-19-3-5908 0 0,0 0 0 0 0,1 0 0 0 0,-1 0 0 0 0,0-1 0 0 0,0 0 0 0 0,1 0 0 0 0,1 0-308 0 0,27-2 670 0 0,0 2 0 0 0,13 1-670 0 0,-9 0 140 0 0,21-2-140 0 0,-22 1-447 0 0,5-1-783 0 0,-17-4-2669 0 0,-22 4 836 0 0,-2 1-2959 0 0</inkml:trace>
  <inkml:trace contextRef="#ctx0" brushRef="#br0" timeOffset="3570.079">1983 793 456 0 0,'-27'29'657'0'0,"19"-19"3496"0"0,1 0 5186 0 0,10-5-3492 0 0,6-1-5642 0 0,-8-4 167 0 0,8 3 19 0 0,1-1 0 0 0,0 1 0 0 0,0-2 0 0 0,0 1 0 0 0,0-1 0 0 0,0-1 0 0 0,5 0-391 0 0,17-2 1061 0 0,22-5-1061 0 0,-19 3 187 0 0,44-9-807 0 0,-52 7-364 0 0,4 0-67 0 0</inkml:trace>
  <inkml:trace contextRef="#ctx0" brushRef="#br0" timeOffset="4751.446">2707 455 6448 0 0,'1'-1'297'0'0,"6"-17"78"0"0,-7 17-362 0 0,1 0 0 0 0,-1 1-1 0 0,0-1 1 0 0,0 0-1 0 0,0 0 1 0 0,0 0-1 0 0,0 0 1 0 0,0 0 0 0 0,0 0-1 0 0,0 0 1 0 0,0 1-1 0 0,0-1 1 0 0,0 0-1 0 0,-1 0 1 0 0,1 0 0 0 0,0 0-1 0 0,-1 0 1 0 0,1 1-1 0 0,0-1 1 0 0,-1-1-13 0 0,0 2 1182 0 0,1 0 408 0 0,0 0 76 0 0,0 0-194 0 0,0 0-893 0 0,0 0-394 0 0,0 0-79 0 0,0 0 31 0 0,1 2 174 0 0,45 92 2704 0 0,65 140 638 0 0,-62-122-2947 0 0,-26-72-431 0 0,-16-27-96 0 0,1 0 0 0 0,2 9-179 0 0,1-7 176 0 0,-9-14-88 0 0,-2-1 0 0 0,0 0 18 0 0,0 0 71 0 0,0 0 30 0 0,1-2 7 0 0,1 0-163 0 0,0-1 0 0 0,-1 1-1 0 0,1-1 1 0 0,-1 0 0 0 0,1 0 0 0 0,-1 0-1 0 0,0 0 1 0 0,0 0 0 0 0,-1 0 0 0 0,1 0-1 0 0,-1 0 1 0 0,1 0 0 0 0,-1-1-51 0 0,0-10 228 0 0,0 0 1 0 0,-2-8-229 0 0,0-12 115 0 0,1-12 17 0 0,-2 1 0 0 0,-5-18-132 0 0,-13-48 64 0 0,3 17 0 0 0,-29-90-64 0 0,46 178 0 0 0,1 1 0 0 0,-1-1 0 0 0,1 0 0 0 0,0 1 0 0 0,0-1 0 0 0,1 0 0 0 0,-1 1 0 0 0,1-1 0 0 0,1 0 0 0 0,-1 1 0 0 0,1-1 0 0 0,1-1 0 0 0,-3 4 0 0 0,2-3 26 0 0,-1 1 0 0 0,-1 0 0 0 0,1-1 0 0 0,-1 1 0 0 0,0-1 0 0 0,-1 1 0 0 0,0-5-26 0 0,0-13 64 0 0,1 22-134 0 0,0 1-67 0 0,0 0-14 0 0,0 0 46 0 0,0 0 188 0 0,0 0 51 0 0,0 0 2 0 0,2 1-22 0 0,20 6-174 0 0,-16-4-199 0 0,0-1 0 0 0,-1 0 1 0 0,1 0-1 0 0,1-1 0 0 0,0 1 259 0 0,10 1-336 0 0,-14-2 297 0 0,1 0 0 0 0,-1 0 1 0 0,1-1-1 0 0,-1 0 0 0 0,1 1 0 0 0,-1-1 0 0 0,3-1 39 0 0,600-96 1314 0 0,-468 72-1164 0 0,-60 14-91 0 0,-1 5 1 0 0,31 2-60 0 0,-42 2 9 0 0,199-2 143 0 0,-194 4-164 0 0,-49-3 113 0 0,-22 3-79 0 0,1-1-1 0 0,-1 1 0 0 0,1 0 1 0 0,-1 0-1 0 0,1 0 0 0 0,-1-1 1 0 0,1 1-1 0 0,-1 0 0 0 0,0-1 0 0 0,1 1 1 0 0,-1 0-1 0 0,1-1 0 0 0,-1 1 1 0 0,0 0-1 0 0,1-1 0 0 0,-1 1 1 0 0,0-1-1 0 0,0 1 0 0 0,1-1-21 0 0,-1 1-6 0 0,0-1 0 0 0,0 1 0 0 0,0-1 0 0 0,-1 1 0 0 0,1-1 0 0 0,0 1 0 0 0,0-1 0 0 0,0 1 0 0 0,0 0 0 0 0,-1-1 0 0 0,1 1 0 0 0,0-1 0 0 0,0 1 0 0 0,-1 0 0 0 0,1-1 0 0 0,0 1 0 0 0,-1 0 0 0 0,1-1 0 0 0,-1 1 0 0 0,1 0 0 0 0,0 0 0 0 0,-1-1 0 0 0,1 1 0 0 0,-1 0 0 0 0,1 0 0 0 0,0 0 0 0 0,-1-1 0 0 0,1 1 0 0 0,-1 0 0 0 0,1 0 0 0 0,-1 0 0 0 0,1 0 0 0 0,-1 0 0 0 0,1 0 0 0 0,-1 0 0 0 0,1 0 0 0 0,-1 0 0 0 0,1 0 0 0 0,-1 0 6 0 0,-8 1-887 0 0,0 1 0 0 0,0-1 1 0 0,0 1-1 0 0,0 1 0 0 0,1 0 0 0 0,-2 0 887 0 0,-5 2-4628 0 0,-7 3-2122 0 0</inkml:trace>
  <inkml:trace contextRef="#ctx0" brushRef="#br0" timeOffset="5403.048">3210 686 10136 0 0,'-1'0'464'0'0,"-27"0"322"0"0,27 0 16 0 0,1 0 271 0 0,0 0 51 0 0,0 0-76 0 0,0 0-363 0 0,1-2-158 0 0,3-9 122 0 0,-2 5-308 0 0,1-1 1 0 0,0 1-1 0 0,0 0 1 0 0,0 0 0 0 0,1 0-1 0 0,0 0 1 0 0,4-4-342 0 0,10-12 929 0 0,-13 15-514 0 0,0 1 0 0 0,0 0 0 0 0,5-4-415 0 0,-5 5 153 0 0,0-1 0 0 0,0 0 0 0 0,-1 0 0 0 0,1-1-1 0 0,0-2-152 0 0,9-13 263 0 0,-10 16-208 0 0,1-1 0 0 0,0 0 0 0 0,-1 0 0 0 0,-1-1 0 0 0,1 1 0 0 0,-1-1 0 0 0,0 0 0 0 0,-1 0 0 0 0,0 0 0 0 0,0 0 0 0 0,-1 0 0 0 0,0-1-55 0 0,-1 9 269 0 0,-1 1-42 0 0,-1 3-223 0 0,0 0-1 0 0,1 0 1 0 0,-1 0 0 0 0,1 0 0 0 0,0 0 0 0 0,0 0-1 0 0,0 0 1 0 0,1 0 0 0 0,-1 1 0 0 0,1-1-1 0 0,0 0 1 0 0,0 3-4 0 0,0 15-21 0 0,0 6-153 0 0,0-1 1 0 0,2 1 0 0 0,4 14 173 0 0,-3-24-4 0 0,1 1-1 0 0,1 0 1 0 0,0-1-1 0 0,1 0 1 0 0,2-1-1 0 0,1 4 5 0 0,12 22-1 0 0,-12-25 31 0 0,0 1 1 0 0,9 10-31 0 0,-16-26 15 0 0,1 1 1 0 0,-1 0-1 0 0,0-1 0 0 0,0 1 0 0 0,0 0 0 0 0,0 0 0 0 0,-1 1 0 0 0,0-1 1 0 0,0 0-1 0 0,0 0 0 0 0,0 2-15 0 0,-1-5 69 0 0,0-1-5 0 0,0 0 7 0 0,0 0 28 0 0,0 0 11 0 0,0 0 2 0 0,-3-16 60 0 0,1 11-188 0 0,0 0 0 0 0,0 1-1 0 0,-1-1 1 0 0,1 1 0 0 0,-1 0-1 0 0,0-1 1 0 0,0 1 0 0 0,0 1-1 0 0,-1-1 1 0 0,1 0 0 0 0,-1 1 0 0 0,0 0-1 0 0,-2-2 17 0 0,-41-27-376 0 0,38 27 330 0 0,-1 0 0 0 0,0 1 0 0 0,0 0-1 0 0,0 0 1 0 0,0 1 0 0 0,-1 1 0 0 0,1-1 0 0 0,-1 2-1 0 0,-6-1 47 0 0,14 1-13 0 0,-11 5-80 0 0,13-4 89 0 0,1 0 1 0 0,0 0 0 0 0,-1 0-1 0 0,1 1 1 0 0,0-1-1 0 0,0 0 1 0 0,-1 0 0 0 0,1 1-1 0 0,0-1 1 0 0,-1 0 0 0 0,1 1-1 0 0,0-1 1 0 0,0 0 0 0 0,0 1-1 0 0,0-1 1 0 0,-1 0-1 0 0,1 1 1 0 0,0-1 0 0 0,0 0-1 0 0,0 1 4 0 0,-1 2-2 0 0,0-2 2 0 0,0 0 0 0 0,0 1 0 0 0,0-1 0 0 0,0 1 0 0 0,0 0 0 0 0,1-1 0 0 0,-1 1 0 0 0,1-1 0 0 0,-1 1 0 0 0,1 0 0 0 0,0 0 0 0 0,-1-1 0 0 0,1 1 0 0 0,0 1 0 0 0,0-2 0 0 0,1 0 0 0 0,-1 1 0 0 0,0-1 0 0 0,1 0 0 0 0,-1 0 0 0 0,1 0 0 0 0,-1 1 0 0 0,1-1 0 0 0,-1 0 0 0 0,1 0 0 0 0,0 0 0 0 0,3 5 0 0 0,-3-3 1 0 0,0 0-1 0 0,0 0 1 0 0,1 0 0 0 0,-1 0-1 0 0,1 0 1 0 0,0-1-1 0 0,0 1 1 0 0,0-1 0 0 0,0 1-1 0 0,1-1 1 0 0,-1 0-1 0 0,1 1 1 0 0,-1-1-1 0 0,1 0 1 0 0,0-1 0 0 0,-1 1-1 0 0,1-1 1 0 0,0 1-1 0 0,0-1 1 0 0,0 0-1 0 0,1 0 1 0 0,-1 0 0 0 0,3 0-1 0 0,7 2 66 0 0,0-2 1 0 0,0 1 0 0 0,1-2 0 0 0,-1 0 0 0 0,0 0-1 0 0,1-2 1 0 0,-1 1 0 0 0,0-2 0 0 0,0 0 0 0 0,1-1-67 0 0,3 0-7 0 0,-1-1 0 0 0,-1-1 0 0 0,14-7 7 0 0,-8 4-186 0 0,22-17-1714 0 0,-22 7-3576 0 0,-17 12-694 0 0</inkml:trace>
  <inkml:trace contextRef="#ctx0" brushRef="#br0" timeOffset="5870.472">3670 516 12672 0 0,'-5'-38'1405'0'0,"5"38"-1217"0"0,0 0 44 0 0,0 0 7 0 0,0 0-1 0 0,0 0-4 0 0,8 3 230 0 0,-4-1-320 0 0,0 0 1 0 0,-1 0 0 0 0,0 0 0 0 0,1 1 0 0 0,-1-1 0 0 0,0 1 0 0 0,0 0-1 0 0,0 0 1 0 0,-1 0 0 0 0,1 0 0 0 0,-1 0 0 0 0,1 2-145 0 0,4 6 417 0 0,-2 0 0 0 0,1 1-1 0 0,0 3-416 0 0,4 9 378 0 0,16 36 487 0 0,-21-50-708 0 0,-1 1 0 0 0,0-1 0 0 0,1 5-157 0 0,8 21 249 0 0,-5-19-132 0 0,-1-3 21 0 0,-1 1-1 0 0,3 7-137 0 0,-8-18 20 0 0,1 0-1 0 0,-1-1 0 0 0,1 1 0 0 0,0-1 0 0 0,0 1 1 0 0,1-1-1 0 0,-1 0 0 0 0,1 0 0 0 0,-1 0 0 0 0,3 1-19 0 0,-3-2 75 0 0,-1 0-901 0 0,0-7-289 0 0,-3 0 496 0 0,0 0 0 0 0,-1 1 0 0 0,1 0 1 0 0,-1 0-1 0 0,0 0 0 0 0,0 0 0 0 0,-1 0 0 0 0,1 0 1 0 0,-1 0 618 0 0,-5-5-1783 0 0,1 0 755 0 0,-1 1 0 0 0,1 0 0 0 0,-1 0 0 0 0,-1 1 1 0 0,1 0-1 0 0,-3 0 1028 0 0,-1-1 51 0 0,-1 1-1 0 0,0 1 1 0 0,0 0 0 0 0,-8-2-51 0 0,-20-6 4136 0 0,42 14-4091 0 0,0 0 0 0 0,-1 0 0 0 0,1 0 0 0 0,0 0-1 0 0,0 0 1 0 0,0 0 0 0 0,0 0 0 0 0,-1 0 0 0 0,1 0 0 0 0,0 0 0 0 0,0 0 0 0 0,0 0-1 0 0,0 0 1 0 0,0 0 0 0 0,-1 0 0 0 0,1 0 0 0 0,0 0 0 0 0,0 0 0 0 0,0 1 0 0 0,0-1-1 0 0,-1 0 1 0 0,1 0 0 0 0,0 0 0 0 0,0 0 0 0 0,0 0 0 0 0,0 0 0 0 0,0 0 0 0 0,0 0-1 0 0,0 1 1 0 0,-1-1 0 0 0,1 0 0 0 0,0 0 0 0 0,0 0 0 0 0,0 0 0 0 0,0 1-45 0 0,1 0 4837 0 0,4 2-4709 0 0,0 0-1 0 0,1-1 1 0 0,-1 0 0 0 0,1 0-1 0 0,-1-1 1 0 0,1 0 0 0 0,0 1-1 0 0,-1-2 1 0 0,1 1 0 0 0,6-1-128 0 0,12 0 259 0 0,0-2 0 0 0,3 0-259 0 0,6-1 107 0 0,-16 2-883 0 0,-1-1-1 0 0,1-1 1 0 0,0 0-1 0 0,2-2 777 0 0,0 0-5653 0 0</inkml:trace>
  <inkml:trace contextRef="#ctx0" brushRef="#br0" timeOffset="6371.776">4128 338 16439 0 0,'0'0'754'0'0,"0"0"-17"0"0,0 0-448 0 0,0 0-134 0 0,0 3-10 0 0,1 3-41 0 0,0-1 0 0 0,0 1-1 0 0,0-1 1 0 0,1 1-1 0 0,0 1-103 0 0,1 0 214 0 0,-1 1 0 0 0,0-1 0 0 0,0 7-214 0 0,2 31 508 0 0,0-9 26 0 0,-1 1 0 0 0,-3 23-534 0 0,-6 82 1047 0 0,8-130-1022 0 0,-1-9-23 0 0,0 0 0 0 0,-1 0 0 0 0,1 0 0 0 0,-1 0 0 0 0,0 0 0 0 0,0 0 0 0 0,0 1-2 0 0,1-4 4 0 0,-1 1 0 0 0,1-1 1 0 0,-1 1-1 0 0,1-1 0 0 0,-1 0 0 0 0,1 1 1 0 0,0-1-1 0 0,-1 0 0 0 0,1 1 1 0 0,-1-1-1 0 0,1 0 0 0 0,0 0 1 0 0,-1 0-1 0 0,1 0 0 0 0,0 0 0 0 0,-1 1 1 0 0,1-1-1 0 0,0 0-4 0 0,2 0 1 0 0,-1 0 0 0 0,1-1 0 0 0,-1 1 0 0 0,1 0 0 0 0,-1-1 0 0 0,1 1 0 0 0,-1-1 0 0 0,1 0 0 0 0,-1 1 1 0 0,0-1-1 0 0,1 0 0 0 0,-1-1 0 0 0,0 1 0 0 0,0 0 0 0 0,0-1 0 0 0,2-1-1 0 0,4-3-168 0 0,0-2-1 0 0,0 1 1 0 0,1-2 168 0 0,-9 8-20 0 0,8-7-340 0 0,-2 0 0 0 0,1 0 1 0 0,-1 0-1 0 0,0-1 0 0 0,-1 0 0 0 0,1-1 360 0 0,7-13-1572 0 0,-11 20 1113 0 0,0 0 0 0 0,-1 0 0 0 0,1 0 1 0 0,0 0-1 0 0,-1 0 0 0 0,0 0 0 0 0,1 0 0 0 0,-1 0 1 0 0,-1-1-1 0 0,1 1 0 0 0,0 0 0 0 0,-1-1 0 0 0,0-2 459 0 0,-9-10-993 0 0,4 9 3238 0 0,3 8-2072 0 0,1 0 0 0 0,-1 0 0 0 0,0 0-1 0 0,1 0 1 0 0,-1 0 0 0 0,1 1 0 0 0,-1-1 0 0 0,1 0-1 0 0,0 1 1 0 0,-1-1 0 0 0,1 1 0 0 0,0 0 0 0 0,0-1-1 0 0,0 1 1 0 0,0 0 0 0 0,0 1-173 0 0,0 1 231 0 0,0 0 0 0 0,0-1 0 0 0,1 1 0 0 0,-1 0 0 0 0,1 0 0 0 0,0 0 0 0 0,0-1 0 0 0,0 5-230 0 0,2 5 476 0 0,1 0 1 0 0,0 1 0 0 0,1-1 0 0 0,4 10-478 0 0,1-3 469 0 0,0-1 0 0 0,1 0 0 0 0,2 1-469 0 0,18 37 537 0 0,-29-53-508 0 0,0-3-19 0 0,-1 1 0 0 0,1-1-1 0 0,-1 0 1 0 0,1 1 0 0 0,0-1 0 0 0,-1 0 0 0 0,1 0 0 0 0,0 0 0 0 0,0 1 0 0 0,0-1 0 0 0,0 0 0 0 0,0 0 0 0 0,1 0-10 0 0,0 2 28 0 0,9 9 100 0 0,-5-8-214 0 0,-5-4-199 0 0,0 0 0 0 0,0 0 0 0 0,0 0 0 0 0,0-1 0 0 0,0 1 0 0 0,1 0 0 0 0,-1 0 0 0 0,0-1 0 0 0,0 1 0 0 0,0 0 0 0 0,0-1 0 0 0,0 0 0 0 0,0 1 0 0 0,0-1 0 0 0,0 1 0 0 0,-1-1 0 0 0,1 0 0 0 0,0 0 0 0 0,0 1 0 0 0,0-1 0 0 0,-1 0 0 0 0,2-1 285 0 0,-1 0-2057 0 0,7-3-3923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40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26 212 14656 0 0,'-25'0'1993'0'0,"26"1"-1758"0"0,1 1 1 0 0,-1-1 0 0 0,0 1-1 0 0,0 0 1 0 0,0-1 0 0 0,0 1-1 0 0,0 0 1 0 0,0 0-1 0 0,0-1 1 0 0,-1 1 0 0 0,1 0-236 0 0,4 22 1760 0 0,-5-24-1725 0 0,0 1 0 0 0,0 0 0 0 0,0-1-1 0 0,0 1 1 0 0,0 0 0 0 0,0-1 0 0 0,0 1 0 0 0,0 0 0 0 0,0-1 0 0 0,0 1 0 0 0,0 0 0 0 0,0-1 0 0 0,0 1 0 0 0,-1 0 0 0 0,1-1 0 0 0,0 1 0 0 0,0-1 0 0 0,-1 1-35 0 0,1 0 33 0 0,-1-1 1 0 0,1 1-1 0 0,0 0 1 0 0,0 0-1 0 0,-1-1 1 0 0,1 1-1 0 0,0 0 1 0 0,0-1-1 0 0,0 1 1 0 0,0 0-1 0 0,0 0 1 0 0,0-1-1 0 0,0 1 1 0 0,0 0-1 0 0,0 0 1 0 0,0-1-1 0 0,0 1 1 0 0,1 0-1 0 0,-1 0-33 0 0,49 110 2233 0 0,-1-8-1957 0 0,-44-96-275 0 0,-2-3 1 0 0,0 1 0 0 0,0 0 0 0 0,0-1 0 0 0,-1 1 0 0 0,1 0-2 0 0,2 5 43 0 0,2-5-81 0 0,-4-4-215 0 0,-2-1-104 0 0,0 0-25 0 0,0 0-162 0 0,0 0-673 0 0,0 0-300 0 0,1 0-1087 0 0,7 0-4113 0 0</inkml:trace>
  <inkml:trace contextRef="#ctx0" brushRef="#br0" timeOffset="369.702">296 459 10912 0 0,'0'0'497'0'0,"0"0"-8"0"0,0 0-219 0 0,0 0 224 0 0,0 0 136 0 0,1 1 30 0 0,0 1-406 0 0,1 1 1 0 0,-1-1-1 0 0,0 1 1 0 0,0 0-1 0 0,-1-1 1 0 0,1 1-1 0 0,0 0 0 0 0,-1 0 1 0 0,1-1-1 0 0,-1 1 1 0 0,0 0-1 0 0,0 0 1 0 0,0 1-255 0 0,-3 40 1939 0 0,-1-12-931 0 0,2-1-1 0 0,1 2-1007 0 0,-1-14 150 0 0,1-17-134 0 0,1 1 1 0 0,0-1-1 0 0,0 1 1 0 0,0 0 0 0 0,0-1-1 0 0,0 1 1 0 0,0 0-1 0 0,1-1 1 0 0,0 3-17 0 0,0 0 666 0 0,-1-3-4230 0 0,0-1-893 0 0,0-1-1645 0 0</inkml:trace>
  <inkml:trace contextRef="#ctx0" brushRef="#br0" timeOffset="760.424">499 274 16416 0 0,'-8'0'1483'0'0,"0"0"-1172"0"0,6 0-39 0 0,2 0 31 0 0,0 0 7 0 0,2-1 18 0 0,3-3-48 0 0,1 1-1 0 0,0-1 0 0 0,0 1 0 0 0,0 0 0 0 0,0 0 0 0 0,0 1 0 0 0,0 0 0 0 0,1 0 0 0 0,2 0-279 0 0,8-1 225 0 0,-1 0 1 0 0,1 1-1 0 0,0 1 0 0 0,-1 0 0 0 0,1 1 0 0 0,0 1 0 0 0,7 2-225 0 0,-19-2 45 0 0,2 0 36 0 0,0 0 0 0 0,0 1 1 0 0,0-1-1 0 0,4 3-81 0 0,-9-3 70 0 0,2 12 74 0 0,-4-11-121 0 0,0 1 1 0 0,1-1-1 0 0,-1 0 0 0 0,0 1 0 0 0,-1-1 0 0 0,1 0 1 0 0,0 1-1 0 0,-1-1 0 0 0,1 0 0 0 0,-1 0 1 0 0,0 0-1 0 0,0 1 0 0 0,0-1 0 0 0,0 0 0 0 0,0 0 1 0 0,0 0-24 0 0,-4 5 103 0 0,0 0 0 0 0,0 0 0 0 0,-6 4-103 0 0,-2 4 77 0 0,-38 43 163 0 0,31-37-59 0 0,1 1 0 0 0,-13 20-181 0 0,17-22 144 0 0,12-17-95 0 0,0 1-1 0 0,0 0 1 0 0,0 1 0 0 0,0-1 0 0 0,0 0-1 0 0,1 1 1 0 0,0 0 0 0 0,0-1 0 0 0,1 1-1 0 0,-1 0 1 0 0,0 3-49 0 0,-2 5 111 0 0,4-12-104 0 0,-1 0 0 0 0,1 0 0 0 0,0 0 0 0 0,-1 0-1 0 0,1-1 1 0 0,0 1 0 0 0,0 0 0 0 0,-1 0 0 0 0,1 0-1 0 0,0 0 1 0 0,0 0 0 0 0,0 0 0 0 0,0 0 0 0 0,0 0-1 0 0,0 0 1 0 0,1 0 0 0 0,-1 0 0 0 0,0 0 0 0 0,0 0-1 0 0,1 0 1 0 0,-1 0 0 0 0,0 0 0 0 0,1 0 0 0 0,-1 0-1 0 0,1 0 1 0 0,0 0-7 0 0,0 1 12 0 0,0-1 1 0 0,1 1-1 0 0,-1-1 0 0 0,1 0 1 0 0,-1 1-1 0 0,1-1 0 0 0,-1 0 0 0 0,1 0 1 0 0,0 0-1 0 0,-1 0 0 0 0,1 0 1 0 0,0 0-1 0 0,2 0-12 0 0,0 0 21 0 0,1 0 0 0 0,-1-1 1 0 0,1 0-1 0 0,-1 0 0 0 0,3 0-21 0 0,-1 0 4 0 0,5 0-24 0 0,-1-1 0 0 0,1 0 1 0 0,0-1-1 0 0,-1-1 1 0 0,1 1-1 0 0,-1-2 1 0 0,0 1-1 0 0,0-1 1 0 0,5-3 19 0 0,14-3-440 0 0,-24 9 250 0 0,0-1 0 0 0,0 1 0 0 0,-1-1 1 0 0,1 0-1 0 0,0 0 0 0 0,-1-1 0 0 0,1 0 0 0 0,2-2 190 0 0,18-11-1997 0 0,2-2-4600 0 0,-11 6-303 0 0</inkml:trace>
  <inkml:trace contextRef="#ctx0" brushRef="#br0" timeOffset="1120.649">715 66 14944 0 0,'-19'-35'1626'0'0,"17"27"-1495"0"0,2 7-41 0 0,0 1-1 0 0,0-1 1 0 0,0 0 0 0 0,0 0 0 0 0,0 0 0 0 0,0 0-1 0 0,0 1 1 0 0,1-1 0 0 0,-1 0 0 0 0,0 0 0 0 0,0 0-1 0 0,0 1 1 0 0,1-1 0 0 0,-1 0 0 0 0,1 0-1 0 0,-1 1 1 0 0,0-1 0 0 0,1 0 0 0 0,-1 1 0 0 0,1-1-1 0 0,0 0 1 0 0,-1 1 0 0 0,1-1 0 0 0,-1 1 0 0 0,1-1-1 0 0,0 1 1 0 0,0-1 0 0 0,-1 1 0 0 0,1 0 0 0 0,0-1-1 0 0,0 1 1 0 0,-1 0 0 0 0,1 0 0 0 0,0-1-1 0 0,0 1 1 0 0,0 0 0 0 0,-1 0 0 0 0,1 0 0 0 0,0 0-1 0 0,0 0 1 0 0,0 0 0 0 0,-1 0 0 0 0,1 0 0 0 0,0 0-1 0 0,0 0 1 0 0,0 1 0 0 0,0-1 0 0 0,-1 0 0 0 0,1 1-1 0 0,0-1 1 0 0,0 0 0 0 0,-1 1 0 0 0,1-1-1 0 0,0 1 1 0 0,-1-1-90 0 0,3 2 93 0 0,-1 0 0 0 0,1-1 0 0 0,-1 0 0 0 0,1 1 1 0 0,0-1-1 0 0,0 0 0 0 0,-1 0 0 0 0,1 0 0 0 0,2 0-93 0 0,-2-1 39 0 0,0 2 0 0 0,0-1 1 0 0,0 0-1 0 0,0 0 1 0 0,0 1-1 0 0,-1 0 0 0 0,1-1 1 0 0,0 1-1 0 0,-1 0 1 0 0,1 1-40 0 0,19 12 230 0 0,-14-11-43 0 0,1 1 0 0 0,-1 1 0 0 0,0 0 0 0 0,0 0 0 0 0,5 6-187 0 0,11 8 354 0 0,-5-4-205 0 0,-1 2 1 0 0,-1 0 0 0 0,-1 1-1 0 0,0 0 1 0 0,-1 1-1 0 0,8 16-149 0 0,-16-23 193 0 0,0 0-1 0 0,4 13-192 0 0,0-1 231 0 0,-4-7-116 0 0,0 1-1 0 0,-2 0 0 0 0,0 0 1 0 0,-1 1-1 0 0,-1 3-114 0 0,4 15 0 0 0,0 6 153 0 0,-1 0 0 0 0,-3 0 0 0 0,-1 1 0 0 0,-4 33-153 0 0,1-51 94 0 0,1-19-43 0 0,0 0-1 0 0,0 0 0 0 0,-1-1 1 0 0,0 1-1 0 0,0 0 0 0 0,-1-1 1 0 0,0 1-1 0 0,0-1 0 0 0,-1 1 0 0 0,-2 3-50 0 0,5-11-4 0 0,-1 0 0 0 0,1 1-1 0 0,0-1 1 0 0,0 0 0 0 0,0 0-1 0 0,-1 0 1 0 0,1 0-1 0 0,0 0 1 0 0,0 1 0 0 0,-1-1-1 0 0,1 0 1 0 0,0 0-1 0 0,-1 0 1 0 0,1 0 0 0 0,0 0-1 0 0,0 0 1 0 0,-1 0 0 0 0,1 0-1 0 0,0 0 1 0 0,-1 0-1 0 0,1 0 1 0 0,0 0 0 0 0,0 0-1 0 0,-1 0 1 0 0,1 0-1 0 0,0 0 1 0 0,-1-1 0 0 0,1 1-1 0 0,0 0 1 0 0,0 0 0 0 0,-1 0-1 0 0,1 0 1 0 0,0 0-1 0 0,0-1 1 0 0,-1 1 4 0 0,-7-6-816 0 0,7 5 445 0 0,0-1 0 0 0,0 1 0 0 0,0-1 1 0 0,0 1-1 0 0,0-1 0 0 0,1 0 0 0 0,-1 1 0 0 0,0-1 0 0 0,1 0 0 0 0,-1-1 371 0 0,0-9-8446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1:56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1 617 8752 0 0,'0'0'673'0'0,"0"0"-66"0"0,0 0 1342 0 0,0 0 635 0 0,1-1 126 0 0,4-4-988 0 0,-4 3-1495 0 0,1 0 1 0 0,0 0-1 0 0,0 1 0 0 0,0-1 0 0 0,0 0 1 0 0,1 1-1 0 0,-1-1 0 0 0,0 1 0 0 0,0 0 1 0 0,1-1-1 0 0,-1 1 0 0 0,1 0 0 0 0,2 0-227 0 0,18-5 483 0 0,-17 3-326 0 0,1 1 0 0 0,1 1 0 0 0,-1-1 0 0 0,0 1-1 0 0,0 1 1 0 0,1-1-157 0 0,36-1 1013 0 0,30-5-1013 0 0,-66 6 19 0 0,-1 0 1 0 0,1 1 1 0 0,0 0-1 0 0,-1 1 0 0 0,4 0-20 0 0,17 2 10 0 0,-20-3 18 0 0,-1 0-26 0 0,0 0 0 0 0,-1 0 0 0 0,1-1 0 0 0,-1 0 1 0 0,6-1-3 0 0,-11 1-10 0 0,0 1 0 0 0,0 0 0 0 0,1 0 0 0 0,-1 0 0 0 0,0 0 1 0 0,0 0-1 0 0,0 0 0 0 0,1 1 0 0 0,-1-1 0 0 0,0 0 0 0 0,0 0 1 0 0,0 1-1 0 0,0-1 10 0 0,6 2-1985 0 0,1-1-5015 0 0,-8-1 336 0 0</inkml:trace>
  <inkml:trace contextRef="#ctx0" brushRef="#br0" timeOffset="373.849">1 702 15552 0 0,'0'0'712'0'0,"0"0"-17"0"0,0 0-401 0 0,0 0-22 0 0,0 0 42 0 0,0 2 6 0 0,0-1-232 0 0,0 0-1 0 0,0 1 1 0 0,0-1-1 0 0,0 0 0 0 0,0 0 1 0 0,1 0-1 0 0,-1 0 1 0 0,0 0-1 0 0,1 0 0 0 0,-1 1 1 0 0,1-1-1 0 0,-1 0 1 0 0,1 0-1 0 0,0 0 0 0 0,-1 0 1 0 0,1-1-1 0 0,0 1 1 0 0,0 0-1 0 0,-1 0 0 0 0,1 0 1 0 0,0-1-1 0 0,1 2-87 0 0,0-1 115 0 0,1 0 0 0 0,-1 0-1 0 0,1 0 1 0 0,0 0 0 0 0,-1 0 0 0 0,1 0-1 0 0,0-1 1 0 0,0 1 0 0 0,-1-1 0 0 0,2 0-115 0 0,10 1 240 0 0,-1-2 0 0 0,1 0 0 0 0,0 0 0 0 0,1-2-240 0 0,-10 2 57 0 0,16 0 35 0 0,0 0 0 0 0,0 1-1 0 0,0 1-91 0 0,16-1-24 0 0,-28 0-99 0 0,0-1 0 0 0,-1 0 0 0 0,1-1 0 0 0,4-1 123 0 0,26-5-2784 0 0,-21 7 1129 0 0</inkml:trace>
  <inkml:trace contextRef="#ctx0" brushRef="#br0" timeOffset="893.015">600 363 9672 0 0,'0'0'748'0'0,"0"0"-231"0"0,0 0 863 0 0,0 0 424 0 0,0 0 85 0 0,0 0-150 0 0,0 0-715 0 0,1 2-316 0 0,4 5-313 0 0,-1 0 0 0 0,0 1 0 0 0,0-1 0 0 0,-1 1 1 0 0,0 0-1 0 0,1 4-395 0 0,11 53 1311 0 0,-3-12-519 0 0,-8-36-588 0 0,0 1 0 0 0,-1 0 0 0 0,1 9-204 0 0,-1-3 108 0 0,2-1 0 0 0,0 0-1 0 0,2 0 1 0 0,2 3-108 0 0,0 3 44 0 0,-6-21-29 0 0,4 18 144 0 0,2-1 0 0 0,6 11-159 0 0,-10-28 74 0 0,-2-4 4 0 0,-3-4 0 0 0,0 0-12 0 0,0 0-2 0 0,0 0 0 0 0,0 0 0 0 0,0 0 0 0 0,1-1 0 0 0,4-9-41 0 0,-1 0 0 0 0,0 0 0 0 0,-1-1 0 0 0,0 1 0 0 0,-1-1 0 0 0,0 0 0 0 0,-1 0 0 0 0,0 0 0 0 0,-1 1 0 0 0,0-1 1 0 0,0-2-24 0 0,-3-52 36 0 0,4-2-36 0 0,-1 17 19 0 0,-1 1 0 0 0,-4-17-19 0 0,2 31 22 0 0,2-1-1 0 0,1 0 0 0 0,3-23-21 0 0,-2 53 0 0 0,0-10 0 0 0,0 0 0 0 0,0 0 0 0 0,-2 0 0 0 0,0 0 0 0 0,-1 0 0 0 0,-2-10 0 0 0,-5-15 0 0 0,8 31 0 0 0,-1 0 0 0 0,0 1 0 0 0,-1-1 0 0 0,0 0 0 0 0,-2-3 0 0 0,-12-28 75 0 0,16 40-43 0 0,19 9-75 0 0,18 6 43 0 0,-15-7 0 0 0,-12-4 0 0 0,1-1 0 0 0,0 1 0 0 0,0-1 0 0 0,7 0 0 0 0,42 2 10 0 0,17 1 44 0 0,31-3-54 0 0,-26-4 4 0 0,3 1 64 0 0,-1-4 0 0 0,11-5-68 0 0,-1-4 114 0 0,0 5-114 0 0,-9 0 15 0 0,-44 4 56 0 0,38 0-71 0 0,-76 5 60 0 0,-4 0 0 0 0,-11 0-266 0 0,-1 0 0 0 0,1 1-1 0 0,0 1 1 0 0,0 0 0 0 0,-1 1 0 0 0,2 0-1 0 0,-2 1 207 0 0,-59 15-3445 0 0,46-12 1818 0 0</inkml:trace>
  <inkml:trace contextRef="#ctx0" brushRef="#br0" timeOffset="1418.487">1253 327 3224 0 0,'2'-1'557'0'0,"13"-14"10531"0"0,-15 15-11005 0 0,0 0 0 0 0,0 0 0 0 0,0 0 1 0 0,0 0-1 0 0,0 0 0 0 0,0 0 0 0 0,0 0 0 0 0,1 0 0 0 0,-1 0 0 0 0,0 0 0 0 0,0 0 0 0 0,0 0 0 0 0,0 0 0 0 0,0-1 0 0 0,0 1 0 0 0,0 0 0 0 0,0 0 0 0 0,0 0 0 0 0,0 0 0 0 0,0 0 1 0 0,0 0-1 0 0,0 0 0 0 0,0 0 0 0 0,0 0 0 0 0,0 0 0 0 0,0 0 0 0 0,0 0 0 0 0,0-1 0 0 0,0 1 0 0 0,0 0 0 0 0,0 0 0 0 0,0 0 0 0 0,0 0 0 0 0,0 0 0 0 0,0 0 0 0 0,0 0 0 0 0,0 0 1 0 0,0 0-1 0 0,0 0 0 0 0,0 0 0 0 0,0 0 0 0 0,0-1 0 0 0,0 1 0 0 0,0 0 0 0 0,-1 0 0 0 0,1 0 0 0 0,0 0 0 0 0,0 0 0 0 0,0 0 0 0 0,0 0 0 0 0,0 0 0 0 0,0 0 0 0 0,0 0 0 0 0,0 0 1 0 0,0 0-1 0 0,0 0 0 0 0,0 0 0 0 0,0 0 0 0 0,0 0 0 0 0,-1 0 0 0 0,1 0-83 0 0,-12 6 2007 0 0,-11 4-1132 0 0,19-9-742 0 0,0 0 0 0 0,1 0 0 0 0,-1 1 0 0 0,1 0 0 0 0,-1 0-1 0 0,1 0 1 0 0,0 0 0 0 0,-1 0 0 0 0,-1 2-133 0 0,1 1 90 0 0,-1-2-1 0 0,-1 1 1 0 0,1-1 0 0 0,-2 2-90 0 0,-19 13 174 0 0,24-17-162 0 0,1 0-1 0 0,0 0 1 0 0,-1 1 0 0 0,1-1 0 0 0,0 1-1 0 0,0-1 1 0 0,0 1 0 0 0,0-1 0 0 0,0 1-1 0 0,1-1 1 0 0,-1 1 0 0 0,0 0-1 0 0,1-1 1 0 0,-1 3-12 0 0,1-2 6 0 0,-1-1 0 0 0,1 1 0 0 0,0 0 0 0 0,0 0 0 0 0,0-1 0 0 0,0 1 0 0 0,0 0 0 0 0,0 0 0 0 0,1-1-1 0 0,-1 1 1 0 0,1 0 0 0 0,-1 0 0 0 0,1-1 0 0 0,-1 1 0 0 0,1 0 0 0 0,0-1 0 0 0,0 1 0 0 0,0-1 0 0 0,0 1 0 0 0,1 0-6 0 0,4 7 17 0 0,-3-3-8 0 0,0-1 0 0 0,1 0 0 0 0,0 0 0 0 0,0 0-1 0 0,0 0 1 0 0,1-1 0 0 0,-1 0 0 0 0,2 1-9 0 0,18 18 57 0 0,-20-17-31 0 0,1-1 0 0 0,0 0 0 0 0,0 0 0 0 0,0-1 0 0 0,1 0 0 0 0,0 0 0 0 0,2 2-26 0 0,-1-1 2 0 0,0 1 0 0 0,-1-1 0 0 0,1 2 0 0 0,-2-1 1 0 0,1 1-1 0 0,1 2-2 0 0,1 0-1 0 0,-1 0 0 0 0,1-1 0 0 0,1 1 1 0 0,-5-6 23 0 0,0 1 0 0 0,-1-1 0 0 0,1 1 0 0 0,-1 0 0 0 0,0 0 0 0 0,0 0 0 0 0,-1 0-1 0 0,1 0 1 0 0,-1 1 0 0 0,0-1 0 0 0,1 3-23 0 0,-3-5 10 0 0,1 0 1 0 0,-1 0-1 0 0,1-1 0 0 0,-1 1 1 0 0,0 0-1 0 0,0 0 0 0 0,0 0 0 0 0,0 0 1 0 0,0-1-1 0 0,0 1 0 0 0,0 0 0 0 0,-1 0 1 0 0,1 0-1 0 0,-1 0 0 0 0,1-1 0 0 0,-1 1 1 0 0,0 0-1 0 0,1-1 0 0 0,-1 1 1 0 0,0 0-1 0 0,0-1 0 0 0,0 1 0 0 0,0-1 1 0 0,-1 0-1 0 0,1 1 0 0 0,0-1 0 0 0,-1 0 1 0 0,1 0-1 0 0,-1 0 0 0 0,1 1-10 0 0,-4 0 40 0 0,0 1-1 0 0,0-1 0 0 0,0 0 0 0 0,0 0 1 0 0,0 0-1 0 0,0-1 0 0 0,0 0 1 0 0,0 0-1 0 0,-1 0 0 0 0,1-1 1 0 0,0 1-1 0 0,-1-1 0 0 0,-1-1-39 0 0,-23 3 52 0 0,14-1-25 0 0,1-1 0 0 0,0 0 0 0 0,0-1 0 0 0,-10-3-27 0 0,-58-12 52 0 0,80 15-108 0 0,0 0 0 0 0,1 0 0 0 0,-1 0 1 0 0,0 0-1 0 0,0-1 0 0 0,1 1 0 0 0,-1-1 0 0 0,1 0 1 0 0,-1 0-1 0 0,1 0 0 0 0,0 0 0 0 0,-1 0 0 0 0,1-1 56 0 0,1 2-72 0 0,0 1 1 0 0,1-1-1 0 0,-1 0 0 0 0,0 0 0 0 0,1 0 0 0 0,-1 0 1 0 0,1 0-1 0 0,-1 0 0 0 0,1 1 0 0 0,0-1 0 0 0,-1 0 0 0 0,1 0 1 0 0,0 0-1 0 0,0 0 0 0 0,0 0 0 0 0,0 0 0 0 0,-1 0 1 0 0,1 0-1 0 0,1 0 0 0 0,-1-1 0 0 0,0 1 0 0 0,0 0 1 0 0,0 0-1 0 0,0 1 0 0 0,1-1 0 0 0,-1 0 0 0 0,1 0 0 0 0,-1 0 1 0 0,0 0-1 0 0,1 0 0 0 0,0 0 0 0 0,-1 0 0 0 0,1 0 1 0 0,-1 1-1 0 0,1-1 0 0 0,0 0 0 0 0,0 1 0 0 0,0-1 72 0 0,28-26-3040 0 0,-16 13 1372 0 0</inkml:trace>
  <inkml:trace contextRef="#ctx0" brushRef="#br0" timeOffset="1780.652">1175 371 18399 0 0,'-13'2'422'0'0,"10"-1"56"0"0,3-1 30 0 0,0 0-65 0 0,1-2-422 0 0,0-1-1 0 0,0 1 1 0 0,1 0 0 0 0,-1 0-1 0 0,1 0 1 0 0,0 0-1 0 0,-1 0 1 0 0,3-1-21 0 0,-3 1 27 0 0,6-4 88 0 0,1 0-1 0 0,0 0 1 0 0,0 0-1 0 0,0 1 1 0 0,1 1-1 0 0,0-1 1 0 0,0 2-1 0 0,0-1 1 0 0,0 1-115 0 0,8-4 376 0 0,1 1 18 0 0,-1 0 0 0 0,1 1 0 0 0,0 1 0 0 0,0 1 0 0 0,1 1 0 0 0,-1 0 0 0 0,11 1-394 0 0,29 2 1380 0 0,46 8-1380 0 0,7 8-989 0 0,-103-16 336 0 0,28 5-8020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13:0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100 663 6912 0 0,'-7'-2'204'0'0,"-8"0"565"0"0,15 2-425 0 0,-1-1-1 0 0,0 1 1 0 0,1 0-1 0 0,-1 0 1 0 0,1-1-1 0 0,-1 1 1 0 0,1 0-1 0 0,-1 0 1 0 0,1-1-1 0 0,-1 1 1 0 0,1-1-1 0 0,-1 1 1 0 0,1 0-1 0 0,0-1 1 0 0,-1 1-1 0 0,1-1 1 0 0,-1 1-1 0 0,1-1 1 0 0,0 1-1 0 0,0-1 1 0 0,-1 1-1 0 0,1-1 1 0 0,0 0-1 0 0,0 1 1 0 0,0-1-1 0 0,-1 1 1 0 0,1-1-344 0 0,-1-5 159 0 0,15-4 2057 0 0,-10 7-1977 0 0,0-1 0 0 0,0 1 0 0 0,0 0 0 0 0,1 0 0 0 0,0 0 0 0 0,-1 1 0 0 0,1-1 0 0 0,0 1 0 0 0,0 0 0 0 0,1 1 0 0 0,1-1-239 0 0,5-2 234 0 0,-11 3-180 0 0,0 1 1 0 0,0-1-1 0 0,0 1 0 0 0,1 0 1 0 0,-1-1-1 0 0,0 1 0 0 0,0 0 1 0 0,1 0-1 0 0,-1 0 0 0 0,0 0 0 0 0,0 0 1 0 0,1 0-55 0 0,5 0 151 0 0,12-4 278 0 0,-7 1-304 0 0,0 1 0 0 0,0 0 0 0 0,1 0 0 0 0,-1 1 0 0 0,1 1 1 0 0,3 0-126 0 0,16 4 10 0 0,-18-1-24 0 0,-11-2-56 0 0,-3-1 2 0 0,0 0-252 0 0,0 0-1076 0 0,-1 2-473 0 0,-4 10-92 0 0,-2 4-21 0 0</inkml:trace>
  <inkml:trace contextRef="#ctx0" brushRef="#br0" timeOffset="398.77">1 848 9216 0 0,'0'0'706'0'0,"0"0"-158"0"0,0 0 1062 0 0,0 0 512 0 0,2 2 101 0 0,2 0-1846 0 0,-1 1 1 0 0,2-1-1 0 0,-1 0 1 0 0,0 0-1 0 0,0-1 1 0 0,1 1 0 0 0,-1-1-1 0 0,1 0 1 0 0,-1 0-1 0 0,1 0 1 0 0,-1 0-1 0 0,1-1 1 0 0,4 0-378 0 0,14 0 1304 0 0,1-1 0 0 0,5-2-1304 0 0,-24 2 234 0 0,5 0-108 0 0,17-2 476 0 0,21-5-602 0 0,-29 5 68 0 0,12-5-101 0 0,-24 6-380 0 0,-1 0 1 0 0,1 0-1 0 0,-1 0 0 0 0,6 0 413 0 0,-2 0-1513 0 0,-7 1-1152 0 0,-3 1-4468 0 0</inkml:trace>
  <inkml:trace contextRef="#ctx0" brushRef="#br0" timeOffset="757.141">725 324 16208 0 0,'-10'-8'1767'0'0,"-4"7"-1695"0"0,12 0 60 0 0,0 1 0 0 0,0 0 0 0 0,-1-1 0 0 0,1 1 0 0 0,0 0 0 0 0,0 0 0 0 0,0 0 0 0 0,0 0 0 0 0,0 1 0 0 0,-1-1 0 0 0,1 1 0 0 0,0-1 0 0 0,0 1 0 0 0,0 0 0 0 0,0-1 0 0 0,0 1 0 0 0,0 0 0 0 0,0 1 0 0 0,0-1 0 0 0,1 0 0 0 0,-1 0 0 0 0,0 1 0 0 0,1-1 0 0 0,-2 2-132 0 0,-3 4 286 0 0,0 1-1 0 0,1 0 0 0 0,-1 0 1 0 0,2 1-1 0 0,-1 0 0 0 0,-2 6-285 0 0,-3 7 233 0 0,7-15-85 0 0,-1 0 0 0 0,1 1 0 0 0,1 0 1 0 0,-1 2-149 0 0,-14 50 703 0 0,10-41-519 0 0,2-1 1 0 0,0 1-1 0 0,1 0 1 0 0,1 0-1 0 0,0 18-184 0 0,3-18 190 0 0,1 0 0 0 0,0 0 0 0 0,1 0 0 0 0,5 16-190 0 0,-6-29 0 0 0,1 0 0 0 0,0-1 1 0 0,0 1-1 0 0,1 0 0 0 0,-1-1 1 0 0,1 1-1 0 0,1-1 0 0 0,-1 0 1 0 0,1 0-1 0 0,-1 0 1 0 0,1 0-1 0 0,1-1 0 0 0,-1 1 1 0 0,1-1-1 0 0,-1 0 0 0 0,4 2 0 0 0,-4-4 0 0 0,0 1 0 0 0,1-1 0 0 0,-1 1 0 0 0,0-1 0 0 0,1 0 0 0 0,-1 0 0 0 0,1 0 0 0 0,0-1 0 0 0,0 1 0 0 0,2-1 0 0 0,4 2-3 0 0,-8-2-9 0 0,0-1 1 0 0,0 1-1 0 0,1 0 1 0 0,-1-1-1 0 0,0 0 1 0 0,1 0 0 0 0,-1 0-1 0 0,0 0 1 0 0,1 0 11 0 0,23-5-1612 0 0,-1 0 0 0 0,0-2 0 0 0,15-6 1612 0 0,-18 2-1882 0 0</inkml:trace>
  <inkml:trace contextRef="#ctx0" brushRef="#br0" timeOffset="1110.846">846 471 17047 0 0,'-11'7'4412'0'0,"44"-7"-3382"0"0,0-1 0 0 0,23-5-1030 0 0,-25-1 0 0 0,14-1 0 0 0,18-1 72 0 0,-61 9 299 0 0,5 10 1069 0 0,-7-9-1430 0 0,1 1 1 0 0,-1 0 0 0 0,0 0-1 0 0,-1-1 1 0 0,1 1-1 0 0,0 0 1 0 0,0 0-1 0 0,-1-1 1 0 0,1 1-1 0 0,-1 0 1 0 0,1-1 0 0 0,-1 1-1 0 0,0 0 1 0 0,0-1-1 0 0,0 1 1 0 0,1-1-1 0 0,-2 1-10 0 0,-20 25-25 0 0,9-13 36 0 0,-80 105-11 0 0,83-105 0 0 0,1 0 0 0 0,0 0 0 0 0,1 1 0 0 0,0 1 0 0 0,7-14 0 0 0,1-1 0 0 0,-1 1 0 0 0,0 0 0 0 0,1 0 0 0 0,-1 0 0 0 0,1 0 0 0 0,-1 0 0 0 0,1 0 0 0 0,0 0 0 0 0,0 0 0 0 0,0 0 0 0 0,0 0 0 0 0,1 0 0 0 0,-1 0 0 0 0,0 0 0 0 0,1 0 0 0 0,-1 0 0 0 0,1 0 0 0 0,0 0 0 0 0,-1 0 0 0 0,1 0 0 0 0,0-1 0 0 0,0 1 0 0 0,1 0 0 0 0,-1-1 0 0 0,0 1 0 0 0,1 0 0 0 0,1 3 0 0 0,-2-4-10 0 0,0 0-1 0 0,-1 0 1 0 0,1 0 0 0 0,0 0-1 0 0,0 0 1 0 0,-1-1-1 0 0,1 1 1 0 0,0 0 0 0 0,0 0-1 0 0,0-1 1 0 0,0 1-1 0 0,0-1 1 0 0,0 1 0 0 0,0-1-1 0 0,0 1 1 0 0,0-1-1 0 0,0 1 1 0 0,0-1 0 0 0,1 0-1 0 0,-1 0 1 0 0,0 0-1 0 0,0 0 1 0 0,0 0 0 0 0,0 0-1 0 0,0 0 1 0 0,1 0-1 0 0,-1 0 1 0 0,0 0 0 0 0,0-1 10 0 0,4 1-175 0 0,4 0-322 0 0,0-1 0 0 0,0 0 1 0 0,-1 0-1 0 0,1-1 0 0 0,0 0 0 0 0,0 0 0 0 0,-1-1 0 0 0,1 0 0 0 0,0-1 497 0 0,34-11-6891 0 0,-22 7 939 0 0</inkml:trace>
  <inkml:trace contextRef="#ctx0" brushRef="#br0" timeOffset="1111.846">1253 636 11976 0 0,'0'0'266'0'0,"0"0"44"0"0,0 0 15 0 0,0 0-26 0 0,0 0-59 0 0,0 0 490 0 0,0 2 240 0 0,-1 63 4913 0 0,-1 3-3381 0 0,5-20-2472 0 0,-3-48-23 0 0,0 1-1 0 0,0 0 0 0 0,0 0 0 0 0,0 0 1 0 0,0 0-1 0 0,0 0 0 0 0,1-1 1 0 0,-1 1-1 0 0,0 0 0 0 0,0 0 1 0 0,1 0-1 0 0,-1-1 0 0 0,1 1 0 0 0,-1 0 1 0 0,1 0-1 0 0,-1-1 0 0 0,1 1 1 0 0,0 0-7 0 0,15 17-2451 0 0,-14-16 1808 0 0,0 0-1029 0 0</inkml:trace>
  <inkml:trace contextRef="#ctx0" brushRef="#br0" timeOffset="1617.102">1492 335 14744 0 0,'-11'-4'1045'0'0,"1"2"1684"0"0,10 0-2538 0 0,0 0-1 0 0,0 1 0 0 0,0-1 1 0 0,0 0-1 0 0,1 1 1 0 0,-1-1-1 0 0,1 0 0 0 0,-1 1 1 0 0,1-2-191 0 0,-1 3 111 0 0,2-2-46 0 0,-1 1 0 0 0,0 0-1 0 0,0 0 1 0 0,1 0-1 0 0,-1 0 1 0 0,0 0-1 0 0,1 0 1 0 0,-1 0 0 0 0,1 0-1 0 0,-1 1 1 0 0,1-1-1 0 0,0 0 1 0 0,1 1-65 0 0,5-4 92 0 0,36-15 1035 0 0,-41 17-985 0 0,1 1 1 0 0,0 0-1 0 0,0 0 0 0 0,-1 0 0 0 0,1 0 1 0 0,0 1-1 0 0,4-1-142 0 0,19-3 121 0 0,-20 2 206 0 0,1 0-1 0 0,0 0 1 0 0,0 1-1 0 0,0 0 0 0 0,0 1 1 0 0,6 0-327 0 0,-13 2 95 0 0,0 0-95 0 0,0-1 0 0 0,0 1 1 0 0,0 0-1 0 0,-1 0 1 0 0,1 0-1 0 0,-1 0 1 0 0,1 0-1 0 0,-1 0 1 0 0,1 0-1 0 0,-1 0 0 0 0,0 0 1 0 0,0 0-1 0 0,0 0 1 0 0,0 0-1 0 0,0 0 1 0 0,-1 0-1 0 0,1 0 1 0 0,-1 0-1 0 0,1-1 0 0 0,-1 1 1 0 0,0 0-1 0 0,1 0 1 0 0,-1 0-1 0 0,0 0 1 0 0,0-1-1 0 0,0 1 1 0 0,-1 0-1 0 0,1-1 0 0 0,-1 1 0 0 0,-6 9 0 0 0,-2-1 0 0 0,1 0 0 0 0,-1-1-1 0 0,-4 3 1 0 0,-9 9-1 0 0,5-4 1 0 0,14-14 0 0 0,1 0 0 0 0,-1 0 0 0 0,1 0 0 0 0,0 1 0 0 0,0 0 0 0 0,0-1 0 0 0,0 1 0 0 0,1 0 0 0 0,-1 1 0 0 0,1 0 0 0 0,-14 22 0 0 0,15-26-19 0 0,1 1 0 0 0,0-1 0 0 0,0 1 0 0 0,0-1 0 0 0,0 0 0 0 0,0 1 0 0 0,0-1 0 0 0,0 1 0 0 0,1-1 0 0 0,-1 0 0 0 0,0 1 0 0 0,1-1 0 0 0,-1 0 1 0 0,1 0 18 0 0,-1 0-149 0 0,2 1 55 0 0,-1 0 0 0 0,1 0 0 0 0,-1 0 0 0 0,1 0 1 0 0,0 0-1 0 0,0-1 0 0 0,-1 1 0 0 0,1-1 0 0 0,1 1 1 0 0,-1-1-1 0 0,0 0 0 0 0,0 0 0 0 0,2 1 94 0 0,11 7-374 0 0,6 3 374 0 0,-20-11 0 0 0,1 0 0 0 0,-1 0 0 0 0,1 1 0 0 0,-1-1 0 0 0,1 1 0 0 0,-1-1 0 0 0,1 1 0 0 0,-1-1 0 0 0,0 1 0 0 0,0 0 0 0 0,0 0 0 0 0,0-1 0 0 0,0 1 0 0 0,0 0 0 0 0,5 9 125 0 0,-4-8 29 0 0,0 0-1 0 0,0 0 1 0 0,0 0 0 0 0,-1 0 0 0 0,1 0 0 0 0,-1 1-1 0 0,0-1-153 0 0,-1-1 43 0 0,1-1 1 0 0,-1 1-1 0 0,0 0 0 0 0,0-1 0 0 0,0 1 0 0 0,-1-1 0 0 0,1 1 0 0 0,0 0 0 0 0,0-1 0 0 0,-1 1 0 0 0,1-1 0 0 0,-1 1 0 0 0,0-1 0 0 0,1 0 0 0 0,-1 1 0 0 0,0-1 0 0 0,0 1 0 0 0,0-1-43 0 0,-24 26 16 0 0,13-13-16 0 0,1-4 0 0 0,5-4 26 0 0,-1 1-1 0 0,0-1 0 0 0,0 0 1 0 0,-1 0-1 0 0,1-1 0 0 0,-2 1-25 0 0,7-6-31 0 0,1 1 0 0 0,-1 0 0 0 0,1-1 0 0 0,-1 1 0 0 0,1-1 0 0 0,-1 0-1 0 0,1 1 1 0 0,-1-1 0 0 0,1 0 0 0 0,-1 0 0 0 0,1 0 0 0 0,-2 0 31 0 0,2 0-300 0 0,1 0-11 0 0,5-9-1389 0 0,5-5 163 0 0,2 2-58 0 0</inkml:trace>
  <inkml:trace contextRef="#ctx0" brushRef="#br0" timeOffset="1969.358">1769 0 19351 0 0,'0'0'886'0'0,"0"0"-21"0"0,5 8-520 0 0,1-4-226 0 0,0 0-1 0 0,0 0 0 0 0,0-1 1 0 0,2 2-119 0 0,-3-3 188 0 0,0 0-1 0 0,0 1 1 0 0,-1 0 0 0 0,1 0 0 0 0,-1 0 0 0 0,0 1-1 0 0,0-1 1 0 0,1 1-188 0 0,0 3 349 0 0,1-1-1 0 0,1 0 0 0 0,4 3-348 0 0,-4-3 246 0 0,0 0 0 0 0,-1 0 1 0 0,0 1-1 0 0,2 1-246 0 0,14 21 458 0 0,6 6 721 0 0,3 9-1179 0 0,-23-32 199 0 0,0 1 1 0 0,-2 0-1 0 0,1 0 1 0 0,-1 1-1 0 0,2 10-199 0 0,-1-1 225 0 0,-2-8-22 0 0,0 1 0 0 0,-1 0 0 0 0,-1 0 0 0 0,0 0 0 0 0,0 17-203 0 0,-4-10 71 0 0,0 0 1 0 0,-1 0-1 0 0,-1 0 0 0 0,-1-1 1 0 0,-1 1-1 0 0,-1-1 0 0 0,-2 0 1 0 0,0 0-1 0 0,-1-1 0 0 0,-5 9-71 0 0,-7 7 200 0 0,-1-1-1 0 0,-22 25-199 0 0,-7 12-4964 0 0,41-61-4375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3:3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40 7832 0 0,'0'0'356'0'0,"-6"-11"136"0"0,-5-15 5782 0 0,10 25-4198 0 0,-1 1-809 0 0,-14 0 66 0 0,10-1-824 0 0,-1 1-1 0 0,0 0 1 0 0,0 0 0 0 0,0 1 0 0 0,0 0 0 0 0,0 0-1 0 0,-5 2-508 0 0,-6 5 665 0 0,1 0-1 0 0,0 1 0 0 0,-3 3-664 0 0,0 0 347 0 0,7-4 95 0 0,0 1 1 0 0,1 0-1 0 0,-7 7-442 0 0,9-7 301 0 0,-1 2-100 0 0,1 0 0 0 0,1 0-1 0 0,0 1 1 0 0,1 0 0 0 0,0 1-1 0 0,-3 7-200 0 0,8-15 52 0 0,-29 57 297 0 0,28-56-314 0 0,0 0-1 0 0,1 1 0 0 0,0-1 1 0 0,0 1-1 0 0,1 0 0 0 0,-1 0 1 0 0,2 0-1 0 0,-2 7-34 0 0,-8 32 146 0 0,7-33-101 0 0,0 1-1 0 0,1 0 1 0 0,-1 14-45 0 0,3-4 24 0 0,0 1-1 0 0,1-1 1 0 0,1 0-1 0 0,2 0 1 0 0,0 0-1 0 0,2 0 1 0 0,0 0-1 0 0,3 2-23 0 0,-3-12 1 0 0,0 0 0 0 0,1 0 0 0 0,1-1 0 0 0,0 0 0 0 0,1-1 0 0 0,0 1 0 0 0,1-1-1 0 0,1-1 1 0 0,-1 0 0 0 0,2 0 0 0 0,0-1 0 0 0,0 0 0 0 0,2 0-1 0 0,3 0 5 0 0,0-1-1 0 0,1-1 0 0 0,0 0 1 0 0,1-1-1 0 0,0-1 1 0 0,0-1-1 0 0,0-1 1 0 0,1 0-1 0 0,-1-1 1 0 0,1-1-1 0 0,0-1 0 0 0,10 0-4 0 0,-11-2 6 0 0,1 0 0 0 0,-1-1-1 0 0,0-1 1 0 0,0 0 0 0 0,0-2-1 0 0,0 0 1 0 0,-1-1 0 0 0,4-2-6 0 0,1-2 5 0 0,-1-1 0 0 0,0-1-1 0 0,0-1 1 0 0,-2 0 0 0 0,0-2 0 0 0,1-1-5 0 0,22-22 227 0 0,6-9-227 0 0,-36 34 123 0 0,-1-2 1 0 0,0 0 0 0 0,-1 0 0 0 0,-1 0-1 0 0,0-1 1 0 0,-1-1 0 0 0,-1 0 0 0 0,-1 0-1 0 0,0 0 1 0 0,2-15-124 0 0,-6 23 43 0 0,0 0-1 0 0,-1 0 1 0 0,0 0 0 0 0,0 0-1 0 0,-1 0 1 0 0,0 0-1 0 0,-1 0 1 0 0,0 0 0 0 0,-1 0-1 0 0,1 1 1 0 0,-2-1 0 0 0,1 0-1 0 0,-1 1 1 0 0,0-1 0 0 0,-4-5-43 0 0,-7-11 128 0 0,-2-1 1 0 0,0 2-1 0 0,-2 0 1 0 0,-2-2-129 0 0,-5-5 117 0 0,10 13-94 0 0,-1 0 0 0 0,-1 2 0 0 0,0 0 0 0 0,-1 1 1 0 0,-5-2-24 0 0,9 6 8 0 0,-1 1 0 0 0,0 1 1 0 0,0 1-1 0 0,-1 0 0 0 0,0 1 1 0 0,0 0-1 0 0,0 2 1 0 0,-1 0-1 0 0,0 0 0 0 0,0 2 1 0 0,-1 0-1 0 0,1 1 0 0 0,0 1 1 0 0,-1 0-1 0 0,-1 1-8 0 0,7 1-11 0 0,0 1 0 0 0,-1 0 0 0 0,1 1 0 0 0,0 0 0 0 0,0 1 0 0 0,1 0 0 0 0,-1 1 0 0 0,1 0 0 0 0,0 1 1 0 0,0 0-1 0 0,1 1 0 0 0,0 0 0 0 0,-1 1 11 0 0,-2 3-45 0 0,0 1 1 0 0,0 0-1 0 0,2 0 1 0 0,-1 1-1 0 0,1 1 1 0 0,1 0-1 0 0,1 0 1 0 0,0 1-1 0 0,-1 2 45 0 0,0 6-791 0 0,0 1-1 0 0,1 0 0 0 0,2 0 0 0 0,0 1 1 0 0,2 0-1 0 0,-1 11 792 0 0,-3 33-9979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13:2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24 110 6912 0 0,'-1'-30'730'0'0,"0"16"2330"0"0,1-1 1 0 0,1 1-1 0 0,1-9-3060 0 0,0 16 66 0 0,-2 6 188 0 0,1-5 491 0 0,2 8 77 0 0,3 7-445 0 0,-4-4-326 0 0,0 0 0 0 0,0 1 0 0 0,-1-1 0 0 0,0 0 0 0 0,0 1 0 0 0,0-1-1 0 0,-1 1 1 0 0,0 0 0 0 0,0 2-51 0 0,-7 53 490 0 0,4-34-320 0 0,-7 48 85 0 0,-1 15 191 0 0,1 73-446 0 0,8-103 112 0 0,0-37-48 0 0,1-1 0 0 0,1 0 0 0 0,2 9-64 0 0,-2-27 3 0 0,5 30 101 0 0,4 19-104 0 0,-7-43 17 0 0,1 1 0 0 0,1-1 0 0 0,-1 1 1 0 0,2-1-1 0 0,-1-1 0 0 0,1 1 0 0 0,2 2-17 0 0,-6-11 3 0 0,0 0 0 0 0,0 0 0 0 0,0 1 0 0 0,0-1 0 0 0,0 0 0 0 0,0 0 0 0 0,1 0-1 0 0,-1 0 1 0 0,0 0 0 0 0,1 0 0 0 0,-1-1 0 0 0,0 1 0 0 0,1 0 0 0 0,-1-1 0 0 0,1 1 0 0 0,-1-1 0 0 0,1 1 0 0 0,-1-1 0 0 0,1 0-3 0 0,1 0 23 0 0,0 0-1 0 0,0 0 1 0 0,1 0-1 0 0,-1 0 0 0 0,0 0 1 0 0,0-1-1 0 0,0 0 1 0 0,0 0-1 0 0,2 0-22 0 0,5-3 67 0 0,-1-1-1 0 0,1 0 0 0 0,-1 0 1 0 0,0 0-1 0 0,7-8-66 0 0,0 1-47 0 0,-2 0 0 0 0,0-1 0 0 0,0-1 0 0 0,10-15 47 0 0,-20 25 0 0 0,-2 3 1 0 0,-1 0 0 0 0,0 0 0 0 0,0 0 0 0 0,0 0 0 0 0,0 0 0 0 0,0 0 0 0 0,0 0 0 0 0,-1-1 0 0 0,1 1 0 0 0,0 0 0 0 0,0-1-1 0 0,4 10 107 0 0,-3-4-91 0 0,-1 0 1 0 0,0 1 0 0 0,1-1 0 0 0,-2 1 0 0 0,1-1 0 0 0,0 1-1 0 0,-1 0 1 0 0,0-1 0 0 0,0 1 0 0 0,0 0 0 0 0,-1-1-1 0 0,0 1 1 0 0,1 0 0 0 0,-2-1 0 0 0,0 3-17 0 0,-4 33 105 0 0,2 14 272 0 0,-9 41-377 0 0,10-71 83 0 0,0 0 0 0 0,2 11-83 0 0,-3 33 126 0 0,-2-9 173 0 0,0 51-299 0 0,4-72 51 0 0,1-23-29 0 0,1 0 0 0 0,0 0 0 0 0,3 14-22 0 0,0-1 0 0 0,-2-19 0 0 0,0 1 0 0 0,1 0 0 0 0,0-1 0 0 0,2 5 0 0 0,-3-11 0 0 0,0 1 0 0 0,-1-1 0 0 0,1 0-1 0 0,-1 0 1 0 0,0 1 0 0 0,0-1 0 0 0,0 0-1 0 0,0 3 1 0 0,-1 4-26 0 0,1-9-6 0 0,1 1 0 0 0,-1-1 0 0 0,0 0-1 0 0,1 0 1 0 0,-1 0 0 0 0,1 0 0 0 0,-1 0 0 0 0,1 0-1 0 0,-1 1 1 0 0,1-1 0 0 0,0-1 0 0 0,0 1 0 0 0,-1 0 0 0 0,2 0 31 0 0,0 3-137 0 0,-1-3-229 0 0,-1-1-571 0 0,2-2-249 0 0,9-10-1080 0 0,-2 2-2082 0 0,3-4-1565 0 0</inkml:trace>
  <inkml:trace contextRef="#ctx0" brushRef="#br0" timeOffset="416.249">474 704 11056 0 0,'0'0'852'0'0,"0"0"-398"0"0,0 0 417 0 0,0 0 237 0 0,0 0 48 0 0,0 0-120 0 0,0 0-548 0 0,1-1-243 0 0,3-2-82 0 0,0-1 0 0 0,1 2 0 0 0,-1-1 0 0 0,0 1 0 0 0,1-1 0 0 0,0 1 0 0 0,-1 0 0 0 0,4 0-163 0 0,-2 0 152 0 0,0-1 0 0 0,0 1 0 0 0,0-1 0 0 0,-1 0 0 0 0,5-3-152 0 0,-8 4 9 0 0,1 0 0 0 0,0 1 0 0 0,1-1 0 0 0,-1 1-1 0 0,0 0 1 0 0,3-1-9 0 0,12-5 0 0 0,-8 3-154 0 0,0 0-1 0 0,1 1 1 0 0,-1 0-1 0 0,3 0 155 0 0,3 0-808 0 0,-5 0-295 0 0,0 1-3378 0 0,1-2-860 0 0</inkml:trace>
  <inkml:trace contextRef="#ctx0" brushRef="#br0" timeOffset="417.249">448 899 16208 0 0,'-51'19'1759'0'0,"47"-18"-1748"0"0,3-1 70 0 0,1 0 130 0 0,18-2 48 0 0,-1 0 1 0 0,0-1-1 0 0,0-1 0 0 0,-1 0 0 0 0,1-1 1 0 0,11-5-260 0 0,20-7-475 0 0,-31 12-253 0 0,1-1-1 0 0,8-5 729 0 0,16-1-5461 0 0,-20 5 100 0 0</inkml:trace>
  <inkml:trace contextRef="#ctx0" brushRef="#br0" timeOffset="835.247">972 469 13272 0 0,'-1'-3'122'0'0,"0"0"1"0"0,0 0 0 0 0,0 0-1 0 0,0-1 1 0 0,1 1 0 0 0,-1 0-1 0 0,1 0 1 0 0,0 0 0 0 0,0 0-1 0 0,0-1 1 0 0,0 1 0 0 0,0 0 0 0 0,1-1-123 0 0,-1 1 188 0 0,1-1 1 0 0,-1 1-1 0 0,0-1 1 0 0,0 1-1 0 0,0-1 1 0 0,-1 0-1 0 0,1 1 1 0 0,-1-1 0 0 0,0 0-189 0 0,0 3 759 0 0,1 1-655 0 0,0-1 0 0 0,0 1-1 0 0,-1-1 1 0 0,1 1-1 0 0,0 0 1 0 0,0-1-1 0 0,-1 1 1 0 0,1 0-1 0 0,0-1 1 0 0,-1 1-1 0 0,1 0 1 0 0,0 0-1 0 0,-1-1 1 0 0,1 1 0 0 0,0 0-1 0 0,-1 0 1 0 0,1 0-1 0 0,-1 0 1 0 0,1-1-1 0 0,0 1 1 0 0,-1 0-1 0 0,1 0 1 0 0,-1 0-1 0 0,1 0 1 0 0,-1 0-1 0 0,1 0 1 0 0,-1 0-104 0 0,-10-1 342 0 0,11 1-252 0 0,-5 1 110 0 0,1 0 0 0 0,-1 1 0 0 0,1-1-1 0 0,0 1 1 0 0,0 0 0 0 0,0 0 0 0 0,0 0 0 0 0,0 0-1 0 0,0 1 1 0 0,1-1 0 0 0,-1 1 0 0 0,1 0-1 0 0,-2 2-199 0 0,-16 10 563 0 0,15-11-499 0 0,1 1 0 0 0,-1-1 0 0 0,1 1 0 0 0,0-1 0 0 0,0 2 0 0 0,0-1 0 0 0,1 0 0 0 0,-1 1 0 0 0,1 0 0 0 0,1 0 0 0 0,-1 0 0 0 0,1 1 0 0 0,0-1 0 0 0,1 1 0 0 0,0-1 0 0 0,-1 2-64 0 0,3-5 15 0 0,0 0 0 0 0,0 0 0 0 0,0 0 0 0 0,0 0 0 0 0,0 0 0 0 0,0-1 0 0 0,1 1 0 0 0,0 0 0 0 0,-1 0 0 0 0,1 0 0 0 0,0-1 0 0 0,0 1 0 0 0,1 0 0 0 0,-1-1 0 0 0,1 1 0 0 0,1 1-15 0 0,3 5-10 0 0,1-1-1 0 0,0 0 1 0 0,8 6 10 0 0,-7-5 15 0 0,27 24-15 0 0,2-1 0 0 0,38 26 0 0 0,-60-47 2 0 0,0 0 0 0 0,0 0-1 0 0,-2 2 1 0 0,1 0 0 0 0,-2 0 0 0 0,0 1-1 0 0,5 7-1 0 0,-17-20 6 0 0,1 0 0 0 0,-1-1 0 0 0,0 1 0 0 0,1 0 0 0 0,-1-1 0 0 0,0 1 0 0 0,1 0 0 0 0,-1 0 0 0 0,0 0 0 0 0,0-1 0 0 0,1 1 0 0 0,-1 0 0 0 0,0 0 0 0 0,0 0 0 0 0,0-1-1 0 0,0 1 1 0 0,0 0 0 0 0,0 0 0 0 0,0 0 0 0 0,-1 0 0 0 0,1-1 0 0 0,0 1 0 0 0,0 0 0 0 0,-1 0 0 0 0,1 0-6 0 0,-1 0 22 0 0,0 0 1 0 0,0 1-1 0 0,0-1 1 0 0,0 0-1 0 0,0 0 1 0 0,-1 0-1 0 0,1 0 0 0 0,0 0 1 0 0,-1 0-1 0 0,1 0 1 0 0,0 0-1 0 0,-2 0-22 0 0,-3 1 91 0 0,0 0 1 0 0,0 0-1 0 0,0 0 1 0 0,0-1-1 0 0,0 0 1 0 0,-4 1-92 0 0,-24 0 496 0 0,0-2 1 0 0,0 0-1 0 0,-31-6-496 0 0,13-8 180 0 0,43 13-164 0 0,1 0 0 0 0,-1-1 0 0 0,1 0 0 0 0,-1-1 0 0 0,1 0 0 0 0,0 0 0 0 0,0-1 0 0 0,0 0 0 0 0,-1-1-16 0 0,-3-1 7 0 0,10 5-20 0 0,0 0 0 0 0,0 0 0 0 0,1 0 0 0 0,-1 0-1 0 0,0 0 1 0 0,0-1 0 0 0,1 1 0 0 0,-1 0 0 0 0,-1-2 13 0 0,3 2-21 0 0,0 0 0 0 0,-1 0 1 0 0,1 0-1 0 0,0 0 0 0 0,-1 0 0 0 0,1 0 1 0 0,0 0-1 0 0,0 0 0 0 0,0 0 0 0 0,0 0 1 0 0,0 0-1 0 0,0 0 0 0 0,0 0 0 0 0,0 0 1 0 0,0 0-1 0 0,0 0 0 0 0,1 0 0 0 0,-1 0 1 0 0,0 0-1 0 0,1 0 0 0 0,-1 0 0 0 0,1 0 1 0 0,-1 0-1 0 0,1 0 21 0 0,2-6-413 0 0,1 1 1 0 0,-1 0 0 0 0,1 0-1 0 0,1 0 1 0 0,-1 0-1 0 0,1 1 1 0 0,0-1-1 0 0,0 1 1 0 0,5-3 412 0 0,18-14-1911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3:57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414 271 10280 0 0,'0'0'230'0'0,"-12"0"565"0"0,5 1-530 0 0,1 0 1 0 0,0 0-1 0 0,-1 1 0 0 0,1 0 1 0 0,0 0-1 0 0,0 0 0 0 0,0 1 1 0 0,1 0-1 0 0,-1 0 0 0 0,1 0 1 0 0,-1 1-1 0 0,-4 4-265 0 0,7-6 122 0 0,1 1 0 0 0,-1-1 0 0 0,0 1 1 0 0,1 0-1 0 0,-1 0 0 0 0,1 0 0 0 0,0 0 0 0 0,0 0 1 0 0,0 1-1 0 0,0-1 0 0 0,1 1 0 0 0,-1-1 0 0 0,1 1 0 0 0,0 0 1 0 0,0-1-1 0 0,0 1 0 0 0,1 0 0 0 0,-1 0 0 0 0,1-1 1 0 0,0 1-1 0 0,0 0 0 0 0,0 0 0 0 0,1 0 0 0 0,-1 0 0 0 0,2 2-122 0 0,0 10 253 0 0,-2-15-229 0 0,0 1-1 0 0,0 0 1 0 0,0 0 0 0 0,1 0-1 0 0,-1-1 1 0 0,1 1 0 0 0,-1 0-1 0 0,1 0 1 0 0,-1-1 0 0 0,1 1-1 0 0,0-1 1 0 0,0 1-1 0 0,0 0-23 0 0,7 9 87 0 0,1-1 0 0 0,1 1 0 0 0,-1-2 0 0 0,2 1-1 0 0,-1-1-86 0 0,5 4-2 0 0,-9-7 55 0 0,0 1-1 0 0,-1 0 1 0 0,4 4-53 0 0,-8-9 5 0 0,1 0 6 0 0,-1 0 0 0 0,0 0 1 0 0,0 0-1 0 0,0 0 0 0 0,0 0 0 0 0,0 1 0 0 0,0-1 0 0 0,0 0 1 0 0,-1 0-1 0 0,1 1 0 0 0,-1-1 0 0 0,0 0 0 0 0,0 1 1 0 0,1-1-1 0 0,-1 0 0 0 0,-1 1 0 0 0,1-1-11 0 0,0-1 17 0 0,0 1 0 0 0,-1-1 0 0 0,1 1 0 0 0,-1-1 0 0 0,1 0 0 0 0,-1 1 0 0 0,1-1 1 0 0,-1 0-1 0 0,0 1 0 0 0,0-1 0 0 0,0 0 0 0 0,1 0 0 0 0,-1 0 0 0 0,0 0 0 0 0,-1 0 0 0 0,1 0 0 0 0,0 0 0 0 0,0 0 0 0 0,0 0 0 0 0,0-1 0 0 0,-1 1 0 0 0,1 0-17 0 0,-103 50 760 0 0,101-51-859 0 0,1 1-1 0 0,-1 0 0 0 0,1-1 1 0 0,-1 1-1 0 0,1-1 1 0 0,-1 1-1 0 0,1-1 0 0 0,-1 0 1 0 0,0 0-1 0 0,1-1 0 0 0,-1 1 1 0 0,-1-1 99 0 0,-16-5-5848 0 0,14 2 252 0 0</inkml:trace>
  <inkml:trace contextRef="#ctx0" brushRef="#br0" timeOffset="1.522">189 428 9216 0 0,'0'0'706'0'0,"13"-7"1216"0"0,0 1-184 0 0,0 0-1 0 0,0 0 1 0 0,1 1 0 0 0,12-2-1738 0 0,13-6 1338 0 0,0 2-924 0 0,-27 8-170 0 0,0 0 0 0 0,0-1 0 0 0,3-1-244 0 0,4-3 173 0 0,-14 6-114 0 0,-1 1 1 0 0,0-1-1 0 0,1 0 1 0 0,-1 0-1 0 0,0-1 0 0 0,0 1 1 0 0,0-1-1 0 0,2-2-59 0 0,-4 4-24 0 0,-2 1-605 0 0,8-3-2367 0 0,-7 3-3722 0 0</inkml:trace>
  <inkml:trace contextRef="#ctx0" brushRef="#br0" timeOffset="2.522">541 298 6912 0 0,'0'-2'175'0'0,"1"-3"267"0"0,10 4-38 0 0,-5 6 3936 0 0,0 7-2087 0 0,-5-11-1531 0 0,0 2-349 0 0,0-1 0 0 0,0 1 1 0 0,0-1-1 0 0,-1 1 1 0 0,1-1-1 0 0,0 1 0 0 0,-1 0 1 0 0,0 2-374 0 0,3 9 666 0 0,-1-4-380 0 0,0-1 1 0 0,-1 1-1 0 0,0 0 1 0 0,0 0-1 0 0,-1 3-286 0 0,1 21 362 0 0,0-19-185 0 0,0 0-1 0 0,-2 0 1 0 0,-1 10-177 0 0,1-13 198 0 0,0 1-1 0 0,1-1 1 0 0,0 0 0 0 0,1 0 0 0 0,1 11-198 0 0,2-9 84 0 0,1 17-191 0 0,-1-24-1115 0 0,-4-6 879 0 0,1 0-1340 0 0</inkml:trace>
  <inkml:trace contextRef="#ctx0" brushRef="#br0" timeOffset="3.522">597 233 6912 0 0,'0'0'528'0'0,"0"-2"-190"0"0,0-7 384 0 0,0 1-1 0 0,0-1 0 0 0,-1 1 0 0 0,-1 0 0 0 0,1 0 0 0 0,-1-1 0 0 0,-1 1 0 0 0,1 0 1 0 0,-1 1-1 0 0,-1-1 0 0 0,1 0 0 0 0,-1 1 0 0 0,-1 0 0 0 0,1 0 0 0 0,-2 0-721 0 0,2 1 222 0 0,-1 1 0 0 0,1 0-1 0 0,-1 1 1 0 0,-1-1 0 0 0,1 1 0 0 0,0 0-1 0 0,-1 0 1 0 0,0 1 0 0 0,0 0-1 0 0,0 0 1 0 0,0 0 0 0 0,-1 1-1 0 0,1 0 1 0 0,-1 0 0 0 0,-5-1-222 0 0,4 2 153 0 0,0 0 1 0 0,0 1 0 0 0,-1 0-1 0 0,1 0 1 0 0,0 0-1 0 0,0 1 1 0 0,0 1 0 0 0,0-1-1 0 0,0 1 1 0 0,0 1 0 0 0,0-1-1 0 0,0 1 1 0 0,0 1-154 0 0,-7 3 68 0 0,-1 1-1 0 0,1 0 1 0 0,0 2-1 0 0,1-1 1 0 0,0 2 0 0 0,1 0-1 0 0,-10 11-67 0 0,2 0 22 0 0,1 0 0 0 0,2 2 0 0 0,0 0 0 0 0,2 1 0 0 0,1 1 0 0 0,-2 6-22 0 0,7-13 0 0 0,-5 10 25 0 0,2 0 1 0 0,0 1 0 0 0,2 0 0 0 0,1 3-26 0 0,10-32 1 0 0,-10 37 70 0 0,-1 11-71 0 0,9-35 12 0 0,1 0-1 0 0,0-1 0 0 0,1 1 0 0 0,0 0 0 0 0,2 6-11 0 0,0-5 19 0 0,-1 3 3 0 0,2-1 0 0 0,0 0 0 0 0,1 0 0 0 0,5 15-22 0 0,-1-10 14 0 0,0-2 1 0 0,2 1-1 0 0,1 0-14 0 0,-7-15 19 0 0,0 1 0 0 0,0-1 0 0 0,0-1 0 0 0,1 1-1 0 0,0 0 1 0 0,0-1 0 0 0,1 0 0 0 0,-1 0 0 0 0,1-1-1 0 0,0 0 1 0 0,3 2-19 0 0,4 1 55 0 0,1-1 0 0 0,-1-1-1 0 0,1 0 1 0 0,0-1 0 0 0,1-1 0 0 0,-1 0-1 0 0,0-1 1 0 0,1 0 0 0 0,-1-1 0 0 0,1-1-1 0 0,0 0 1 0 0,-1-1 0 0 0,1 0 0 0 0,-1-2-1 0 0,1 1 1 0 0,-1-2 0 0 0,0 0 0 0 0,6-3-55 0 0,30-12 317 0 0,0-3 0 0 0,3-4-317 0 0,-30 14 82 0 0,0-2 1 0 0,-1-1-1 0 0,-1-1 0 0 0,-1 0 0 0 0,5-6-82 0 0,-5 3 108 0 0,-2 0 0 0 0,0-1 0 0 0,-1-1 1 0 0,-1-1-1 0 0,-1 0 0 0 0,-1-1-108 0 0,-8 11 32 0 0,0 1 0 0 0,-1-1-1 0 0,0 0 1 0 0,-1 0 0 0 0,-1 0-1 0 0,1 0 1 0 0,-2-1 0 0 0,0 0-1 0 0,-1 1 1 0 0,0-1 0 0 0,-1 0-1 0 0,0 0 1 0 0,-2-10-32 0 0,-1 4 16 0 0,-1-1-1 0 0,0 1 1 0 0,-2 0-1 0 0,0 0 1 0 0,-1 1-1 0 0,-1 0 1 0 0,-1 0 0 0 0,0 1-1 0 0,-9-11-15 0 0,-6-7 73 0 0,-2 1-1 0 0,-29-30-72 0 0,41 49 4 0 0,-1 2 1 0 0,0 0-1 0 0,-1 0 1 0 0,-1 2-1 0 0,0 0 1 0 0,-1 1-1 0 0,-8-4-4 0 0,13 8-67 0 0,0 1 0 0 0,0 0 0 0 0,0 1 0 0 0,-1 0 0 0 0,0 1 0 0 0,1 1 0 0 0,-14-1 67 0 0,17 3-516 0 0,-1 0-1 0 0,0 1 0 0 0,0 0 1 0 0,-6 2 516 0 0,6-1-1650 0 0,0 1 0 0 0,0 1 0 0 0,0 0 1 0 0,-6 3 1649 0 0,-31 19-8353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3:5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88 8288 0 0,'1'-1'36'0'0,"0"1"0"0"0,0-1 0 0 0,0 1 1 0 0,-1-1-1 0 0,1 0 0 0 0,0 0 0 0 0,0 0 1 0 0,0 1-1 0 0,0-1 0 0 0,-1 0 0 0 0,1 0 1 0 0,0 0-1 0 0,-1 0 0 0 0,1 0 0 0 0,-1 0 1 0 0,1 0-1 0 0,-1-1-36 0 0,1-1 103 0 0,-1 0 0 0 0,1 1 0 0 0,-1-1 0 0 0,0 0 0 0 0,0 0 0 0 0,0 0 0 0 0,0 1 0 0 0,0-1 0 0 0,-1 0 0 0 0,1 0 0 0 0,-1 0-103 0 0,1-4 947 0 0,0 6-704 0 0,0 0 0 0 0,0 0 0 0 0,0 1-1 0 0,0-1 1 0 0,0 0 0 0 0,0 0 0 0 0,0 0 0 0 0,0 1 0 0 0,-1-1-1 0 0,1 0 1 0 0,0 0 0 0 0,0 0 0 0 0,-1 1 0 0 0,1-1 0 0 0,0 0-1 0 0,-1 0 1 0 0,1 1 0 0 0,-1-1 0 0 0,1 0 0 0 0,-1 1 0 0 0,1-1-1 0 0,-1 1 1 0 0,1-1 0 0 0,-1 1 0 0 0,0-1 0 0 0,1 1 0 0 0,-1-1-1 0 0,0 1-242 0 0,-3-2 276 0 0,0 0 1 0 0,1 1 1 0 0,-1-1 0 0 0,0 1-1 0 0,0 0 1 0 0,1 1 0 0 0,-3-1-278 0 0,5 1 68 0 0,0 0 1 0 0,0 0-1 0 0,-1 0 1 0 0,1 0-1 0 0,0 0 1 0 0,-1 0-1 0 0,1 1 1 0 0,0-1-1 0 0,0 0 0 0 0,0 1 1 0 0,-1-1-1 0 0,1 1 1 0 0,0-1-1 0 0,0 1 1 0 0,0 0-1 0 0,0-1 1 0 0,0 1-1 0 0,0 0 1 0 0,0 0-1 0 0,0 0 0 0 0,0 0 1 0 0,0 0-1 0 0,0 0-68 0 0,-35 52 172 0 0,27-41-172 0 0,7-9 0 0 0,0-1 0 0 0,0 1 0 0 0,0 0 0 0 0,0-1 0 0 0,1 1 0 0 0,-1 0 0 0 0,1 0 0 0 0,0 0 0 0 0,0 0 0 0 0,0 0 0 0 0,0 0 0 0 0,1 0 0 0 0,-1 0 0 0 0,1 1 0 0 0,-1 2 0 0 0,1-5 8 0 0,0 1 0 0 0,0 0 0 0 0,0-1 0 0 0,0 1 0 0 0,0 0-1 0 0,0-1 1 0 0,0 1 0 0 0,1 0 0 0 0,-1 0 0 0 0,1-1 0 0 0,-1 1 0 0 0,1-1-1 0 0,-1 1 1 0 0,1 0 0 0 0,0-1 0 0 0,0 1 0 0 0,0-1 0 0 0,0 0 0 0 0,0 1-1 0 0,0-1 1 0 0,0 0 0 0 0,0 0 0 0 0,1 1 0 0 0,-1-1 0 0 0,0 0 0 0 0,1 0-1 0 0,-1 0 1 0 0,1 0-8 0 0,11 6 5 0 0,1-1 0 0 0,0-1 0 0 0,-1 0 0 0 0,2 0 0 0 0,-1-1 0 0 0,0-1 0 0 0,1 0-1 0 0,0-2 1 0 0,0 1-5 0 0,64-2 832 0 0,-80 1-759 0 0,-1 1-1 0 0,1-1 0 0 0,-1 0 0 0 0,1 0 1 0 0,-1 1-1 0 0,1-1 0 0 0,0 1 0 0 0,0-1 1 0 0,-1 2-73 0 0,-2 2 136 0 0,-8 6 222 0 0,-1 0 1 0 0,0-1-1 0 0,-1 0 1 0 0,-13 7-359 0 0,7-4 670 0 0,-15 11-670 0 0,32-21 46 0 0,-1 0 0 0 0,0-1 0 0 0,0 0 0 0 0,0 0 0 0 0,-1 0 0 0 0,1-1 0 0 0,0 1 0 0 0,-4 0-46 0 0,3-1 47 0 0,0 0 0 0 0,1 1 1 0 0,0 0-1 0 0,-1-1 0 0 0,1 1 0 0 0,0 1 1 0 0,-2 0-48 0 0,5-2 5 0 0,0 0 0 0 0,0-1 0 0 0,0 1 0 0 0,0-1 0 0 0,0 1 0 0 0,-1-1 0 0 0,1 0 0 0 0,0 0 1 0 0,0 1-1 0 0,0-1 0 0 0,-1 0-5 0 0,-10 3 0 0 0,11-2-272 0 0,1-1-131 0 0,0 0-1645 0 0,0 0-6426 0 0</inkml:trace>
  <inkml:trace contextRef="#ctx0" brushRef="#br0" timeOffset="1">80 3606 3224 0 0,'8'0'47'0'0,"-1"0"0"0"0,0-1 0 0 0,1 1 0 0 0,-1-2 0 0 0,0 1 1 0 0,4-2-48 0 0,0 0 41 0 0,-10 3-20 0 0,1-1-1 0 0,0 1 1 0 0,-1-1 0 0 0,1 1 0 0 0,-1-1 0 0 0,1 1-1 0 0,-1-1 1 0 0,0 0 0 0 0,1 0 0 0 0,-1 0-1 0 0,0 0 1 0 0,2-1-21 0 0,0-1 1240 0 0,0 0 0 0 0,0-1 0 0 0,-1 1-1 0 0,1-1 1 0 0,-1 0 0 0 0,1 1 0 0 0,-1-2-1240 0 0,2-2 1986 0 0,-2-3 1747 0 0,-8-4-3133 0 0,4 10 36 0 0,1 3-44 0 0,1 1-16 0 0,-10-1 888 0 0,10 1-1433 0 0,0-1-1 0 0,-1 1 0 0 0,1 0 0 0 0,0 0 1 0 0,0-1-1 0 0,-1 1 0 0 0,1 0 0 0 0,0 0 1 0 0,0 0-1 0 0,-1 0 0 0 0,1 0 1 0 0,0-1-1 0 0,-1 1 0 0 0,1 0 0 0 0,0 0 1 0 0,-1 0-1 0 0,1 0 0 0 0,0 0 0 0 0,-1 0 1 0 0,1 0-1 0 0,0 0 0 0 0,0 0 0 0 0,-1 0 1 0 0,1 0-1 0 0,0 0 0 0 0,-1 0 0 0 0,1 0 1 0 0,0 1-1 0 0,-1-1 0 0 0,1 0 1 0 0,0 0-1 0 0,0 0 0 0 0,-1 0-30 0 0,-9 3 625 0 0,7-2-517 0 0,0-1 1 0 0,0 1-1 0 0,0 0 0 0 0,0 0 0 0 0,0 0 0 0 0,1 1 1 0 0,-1-1-1 0 0,-2 2-108 0 0,-7 3 248 0 0,11-5-235 0 0,0 0 1 0 0,-1 0 0 0 0,1-1 0 0 0,0 1 0 0 0,0 0-1 0 0,0 0 1 0 0,0 0 0 0 0,0 0 0 0 0,0 0 0 0 0,1 0-1 0 0,-1 0 1 0 0,0 0 0 0 0,0 1 0 0 0,1-1 0 0 0,-1 0-1 0 0,1 0 1 0 0,-1 2-14 0 0,-9 16 60 0 0,10-18-56 0 0,-1-1 0 0 0,0 1 0 0 0,1 0 0 0 0,0 0 0 0 0,-1 0 0 0 0,1 0-1 0 0,0 1 1 0 0,-1-1 0 0 0,1 0 0 0 0,0 0 0 0 0,0 0 0 0 0,0 0 0 0 0,0 0 0 0 0,0 0-1 0 0,0 0 1 0 0,0 0 0 0 0,0 0 0 0 0,1 0 0 0 0,-1 0 0 0 0,0 0 0 0 0,1 0 0 0 0,-1 0-1 0 0,0 0 1 0 0,1 0 0 0 0,-1 0 0 0 0,1 0 0 0 0,0 0 0 0 0,-1 0 0 0 0,1 0 0 0 0,0 0-1 0 0,-1-1 1 0 0,1 1 0 0 0,0 0-4 0 0,6 5 30 0 0,-5-4-20 0 0,0 0 0 0 0,1 1 0 0 0,-1-1 1 0 0,0 0-1 0 0,1-1 0 0 0,0 1 0 0 0,-1 0 1 0 0,1-1-1 0 0,0 1 0 0 0,0-1 0 0 0,0 0 1 0 0,0 0-1 0 0,0 0 0 0 0,0 0 0 0 0,0-1 1 0 0,0 1-1 0 0,0-1 0 0 0,0 0 0 0 0,2 0-10 0 0,-2 0 24 0 0,0 1 0 0 0,0-1 0 0 0,0-1 0 0 0,0 1 0 0 0,0 0 0 0 0,0-1-1 0 0,0 0 1 0 0,0 1 0 0 0,0-1 0 0 0,0 0 0 0 0,0-1 0 0 0,0 1-24 0 0,15-9 167 0 0,10-6 96 0 0,-26 15-233 0 0,-1 0 1 0 0,0-1 0 0 0,1 1 0 0 0,-1 0 0 0 0,0-1-1 0 0,0 1 1 0 0,0 0 0 0 0,0-1 0 0 0,0 1 0 0 0,0-1-1 0 0,0 0 1 0 0,-1 1 0 0 0,1-1 0 0 0,-1 1 0 0 0,1-1 0 0 0,-1 0-31 0 0,2-6 113 0 0,-2 1 1 0 0,1 0 0 0 0,-1 0 0 0 0,0-1 0 0 0,0 0-114 0 0,-1 5 36 0 0,1 0 0 0 0,0 0 0 0 0,-1 0 0 0 0,0 0 0 0 0,0 1-1 0 0,0-1 1 0 0,0 0 0 0 0,0 0 0 0 0,-1 0 0 0 0,1 1 0 0 0,-1-1 0 0 0,0 1 0 0 0,0-2-37 0 0,-2 1 15 0 0,0-1 0 0 0,0 1 0 0 0,0 0 0 0 0,-1 0-1 0 0,1 0 1 0 0,0 0 0 0 0,-1 1 0 0 0,0 0-1 0 0,0 0 1 0 0,0 0 0 0 0,0 0 0 0 0,-4 0-14 0 0,5 1 7 0 0,0 0 1 0 0,0 1-1 0 0,0-1 0 0 0,0 1 1 0 0,0 0-1 0 0,1 0 0 0 0,-1 0 1 0 0,0 1-1 0 0,0 0 1 0 0,0-1-1 0 0,0 1 0 0 0,0 0 1 0 0,1 1-1 0 0,-1-1 0 0 0,0 1 1 0 0,1-1-1 0 0,-4 3-7 0 0,-2 3-27 0 0,0-1 0 0 0,1 1 0 0 0,-7 7 27 0 0,12-11-8 0 0,1 1 0 0 0,-1-1-1 0 0,1 0 1 0 0,-1 1 0 0 0,1-1-1 0 0,0 1 1 0 0,0 0-1 0 0,1 0 1 0 0,-1 0 0 0 0,1 0-1 0 0,0 0 1 0 0,0 0 8 0 0,0-1-11 0 0,1-1 1 0 0,0 1 0 0 0,-1 0-1 0 0,1-1 1 0 0,0 1-1 0 0,1 0 1 0 0,-1 0-1 0 0,0-1 1 0 0,1 1-1 0 0,-1 0 1 0 0,1-1 0 0 0,0 1-1 0 0,0 0 1 0 0,0-1-1 0 0,0 1 1 0 0,0-1-1 0 0,1 0 1 0 0,-1 1 0 0 0,1-1-1 0 0,-1 0 1 0 0,1 0-1 0 0,0 0 1 0 0,0 0 10 0 0,1 1-13 0 0,0-1 0 0 0,-1 0 0 0 0,1 0 0 0 0,0 0 1 0 0,0 0-1 0 0,1 0 0 0 0,-1 0 0 0 0,0-1 0 0 0,0 0 0 0 0,4 1 13 0 0,0 0-7 0 0,1-2 0 0 0,-1 1 0 0 0,1-1-1 0 0,3 0 8 0 0,-8 0-3 0 0,-1 0-1 0 0,0 0 0 0 0,1-1 1 0 0,-1 1-1 0 0,0-1 0 0 0,1 0 0 0 0,-1 0 1 0 0,0 0-1 0 0,0 0 0 0 0,0 0 1 0 0,1 0-1 0 0,-1 0 4 0 0,12-7-9 0 0,-9 6 12 0 0,0-1 0 0 0,0 1-1 0 0,0-1 1 0 0,0-1-1 0 0,0 1 1 0 0,-1-1 0 0 0,1 0-1 0 0,2-3-2 0 0,3-5 19 0 0,0 0 0 0 0,6-11-19 0 0,-15 22 19 0 0,-1-1 0 0 0,1 1 0 0 0,0 0 0 0 0,-1-1 0 0 0,1 1 0 0 0,-1-1 0 0 0,1 1 0 0 0,-1-1 0 0 0,0 1 1 0 0,1-1-1 0 0,-1 1 0 0 0,0-1 0 0 0,0 1 0 0 0,0-1 0 0 0,0 1 0 0 0,0-1 0 0 0,-1 1 0 0 0,1-1 0 0 0,0 1 0 0 0,-1-1 0 0 0,1 1 0 0 0,-1-1 0 0 0,0 1 0 0 0,1 0 1 0 0,-1-1-1 0 0,0 1 0 0 0,0 0 0 0 0,0-1-19 0 0,-1 0-9 0 0,1 1 1 0 0,0-1 0 0 0,0 1 0 0 0,-1 0-1 0 0,1 0 1 0 0,-1 0 0 0 0,1 0 0 0 0,-1 0-1 0 0,0 0 1 0 0,1 0 0 0 0,-1 0 0 0 0,0 1-1 0 0,0-1 1 0 0,1 0 0 0 0,-1 1 0 0 0,0 0-1 0 0,0-1 1 0 0,0 1 0 0 0,0 0 0 0 0,1 0-1 0 0,-1 0 1 0 0,0 0 0 0 0,-1 1 8 0 0,-8 2-19 0 0,0 0 0 0 0,0 1 0 0 0,1 0 0 0 0,0 1 0 0 0,0 1 0 0 0,0-1 0 0 0,1 1 0 0 0,-1 1 0 0 0,-1 2 19 0 0,1-2-27 0 0,0 1-5 0 0,0 0-1 0 0,-7 9 33 0 0,16-15-9 0 0,0 0 0 0 0,1 0 0 0 0,-1 0 0 0 0,0 0 0 0 0,1 0 0 0 0,-1 0 0 0 0,1 0 0 0 0,-1 0 0 0 0,1 0 0 0 0,0 0 0 0 0,0 1 0 0 0,0-1 0 0 0,0 0 0 0 0,0 0 9 0 0,0-1-6 0 0,0 0 1 0 0,1 0-1 0 0,-1 0 1 0 0,0 0-1 0 0,0 0 1 0 0,1 0-1 0 0,-1 0 1 0 0,0 0-1 0 0,1 0 1 0 0,-1 0-1 0 0,1 0 1 0 0,-1 0-1 0 0,1 0 1 0 0,0 0-1 0 0,-1-1 1 0 0,1 1-1 0 0,0 0 1 0 0,-1 0-1 0 0,1-1 1 0 0,0 1-1 0 0,0 0 1 0 0,0-1-1 0 0,0 1 1 0 0,0-1-1 0 0,0 1 1 0 0,0-1-1 0 0,0 0 1 0 0,0 1-1 0 0,0-1 1 0 0,0 0-1 0 0,0 0 1 0 0,0 1 0 0 0,0-1-1 0 0,0 0 1 0 0,0 0-1 0 0,0 0 1 0 0,0 0-1 0 0,0-1 1 0 0,1 1 5 0 0,2 0-8 0 0,1-1 0 0 0,0 1 0 0 0,0-1 0 0 0,0 0 0 0 0,0-1 0 0 0,-1 1 0 0 0,1-1 0 0 0,1-1 8 0 0,1 0 0 0 0,0-1 0 0 0,0 0 0 0 0,-1 0 0 0 0,1-1 0 0 0,-5 3 0 0 0,0 0 0 0 0,0 0 0 0 0,0 0 0 0 0,0 0 0 0 0,0-1 0 0 0,0 1 0 0 0,-1 0 0 0 0,1-1 0 0 0,-1 1 0 0 0,0-1 0 0 0,1 0 0 0 0,-1 0 0 0 0,8-18 0 0 0,-7 18 1 0 0,0 0 0 0 0,-1 1 0 0 0,0-1 0 0 0,0 0 0 0 0,0 0 0 0 0,0 0 0 0 0,0 0 0 0 0,0 0 0 0 0,-1 0 0 0 0,1 0 0 0 0,-1-2-1 0 0,0 2 7 0 0,0 1 0 0 0,0-1-1 0 0,0 0 1 0 0,-1 1 0 0 0,1-1 0 0 0,-1 0 0 0 0,1 1-1 0 0,-1-1 1 0 0,0 1 0 0 0,0-1 0 0 0,0 1 0 0 0,0-1 0 0 0,0 1-1 0 0,-1 0 1 0 0,1 0 0 0 0,-1-1 0 0 0,0 1 0 0 0,0 0 0 0 0,1 0-1 0 0,-1 1 1 0 0,0-1 0 0 0,0 0 0 0 0,-1 1 0 0 0,1-1 0 0 0,-2 0-7 0 0,2 1 0 0 0,1 1 1 0 0,-1 0 0 0 0,1 0-1 0 0,0 0 1 0 0,-1 0 0 0 0,1 0 0 0 0,-1 0-1 0 0,1 0 1 0 0,-1 1 0 0 0,1-1-1 0 0,0 0 1 0 0,-1 1 0 0 0,1-1 0 0 0,0 1-1 0 0,-1 0 0 0 0,-11 3 0 0 0,9-3-7 0 0,1 0 0 0 0,-1 0 0 0 0,1 1 0 0 0,0-1 0 0 0,-1 1 0 0 0,1 0 0 0 0,0 0 0 0 0,0 0 0 0 0,0 1 0 0 0,1-1 1 0 0,-2 2 6 0 0,-10 6-41 0 0,8-4 29 0 0,-1-1-1 0 0,1 1 1 0 0,0 0 0 0 0,0 0 0 0 0,1 1 0 0 0,0 0 0 0 0,-1 0 12 0 0,6-6-5 0 0,-1 0 0 0 0,1-1 1 0 0,0 1-1 0 0,-1 0 1 0 0,1-1-1 0 0,0 1 1 0 0,-1 0-1 0 0,1-1 1 0 0,0 1-1 0 0,0 0 0 0 0,-1 0 1 0 0,1-1-1 0 0,0 1 1 0 0,0 0-1 0 0,0 0 1 0 0,0-1-1 0 0,0 1 1 0 0,0 0-1 0 0,0 0 0 0 0,1-1 1 0 0,-1 1-1 0 0,0 0 1 0 0,0 0-1 0 0,0-1 1 0 0,1 1-1 0 0,-1 0 1 0 0,0-1-1 0 0,1 1 0 0 0,-1 0 1 0 0,1-1-1 0 0,-1 1 1 0 0,1-1-1 0 0,-1 1 1 0 0,1 0-1 0 0,-1-1 1 0 0,1 1-1 0 0,0-1 1 0 0,-1 0-1 0 0,1 1 0 0 0,0 0 5 0 0,2 0-20 0 0,0 1-1 0 0,0 0 0 0 0,1-1 1 0 0,-1 0-1 0 0,0 0 1 0 0,0 0-1 0 0,3 1 21 0 0,1-2-122 0 0,0 0-1 0 0,0 0 1 0 0,0-1-1 0 0,0 0 1 0 0,0 0 0 0 0,4-2 122 0 0,-3 1-214 0 0,9-3-1122 0 0,-3-1-403 0 0</inkml:trace>
  <inkml:trace contextRef="#ctx0" brushRef="#br0" timeOffset="2">509 4237 8288 0 0,'0'3'93'0'0,"-1"0"0"0"0,0 1 1 0 0,1-1-1 0 0,0 0 0 0 0,0 0 1 0 0,0 0-1 0 0,0 1 0 0 0,0-1 0 0 0,1 0 1 0 0,-1 0-1 0 0,1 0 0 0 0,0 1-93 0 0,1 9 1690 0 0,-1 2 423 0 0,3 16 2288 0 0,-3-26-4070 0 0,0-1 0 0 0,0 1 0 0 0,-1 0 0 0 0,1-1 0 0 0,-1 1 0 0 0,-1 0 0 0 0,1 0 0 0 0,-1 2-331 0 0,0-1 383 0 0,1 1 0 0 0,-1-1 0 0 0,1 1 0 0 0,1 4-383 0 0,10 95 2783 0 0,-10-103-2753 0 0,-1 0 0 0 0,0 0 0 0 0,-1 0 0 0 0,1 0 0 0 0,0 0 0 0 0,-1-1 0 0 0,0 1 0 0 0,0 2-30 0 0,0-2 19 0 0,0-1 1 0 0,1 0-1 0 0,-1 1 1 0 0,1-1-1 0 0,-1 1 1 0 0,1-1-1 0 0,0 0 0 0 0,0 1 1 0 0,0-1-1 0 0,0 1 1 0 0,1-1-1 0 0,-1 3-19 0 0,3 2 58 0 0,-2-6-56 0 0,0 0 1 0 0,-1 0-1 0 0,1 0 0 0 0,-1 0 1 0 0,0 0-1 0 0,1 0 0 0 0,-1 1 1 0 0,0-1-1 0 0,0 0 0 0 0,1 0 1 0 0,-1 0-1 0 0,0 1 0 0 0,0-1 0 0 0,0 0 1 0 0,-1 0-1 0 0,1 0 0 0 0,0 1 1 0 0,0-1-1 0 0,-1 0 0 0 0,1 1-2 0 0,-6 3 35 0 0,0-19 594 0 0,-3-2-471 0 0,6 11-242 0 0,1 0 0 0 0,-1 0 0 0 0,1 0 0 0 0,-1-1 1 0 0,2 1-1 0 0,-2-2 84 0 0,-14-46-462 0 0,0 2 209 0 0,-26-122-1161 0 0,37 148 1033 0 0,2 9 91 0 0,1 1 0 0 0,1-1 0 0 0,0 1 1 0 0,1-10 289 0 0,-2-9-435 0 0,2 23 376 0 0,0 1 1 0 0,1-1-1 0 0,1-9 59 0 0,-1 17 25 0 0,0 0 0 0 0,1 0 0 0 0,-1 0 1 0 0,1 0-1 0 0,0 1 0 0 0,0-1 0 0 0,0 0 0 0 0,0 1 0 0 0,1-1 1 0 0,-1 1-1 0 0,1-1 0 0 0,-1 1 0 0 0,1 0 0 0 0,0 0 1 0 0,0 0-1 0 0,1-1-25 0 0,-2 2 46 0 0,1 0 0 0 0,-1 0 0 0 0,1 0 1 0 0,-1 0-1 0 0,1 0 0 0 0,0 0 1 0 0,0 1-1 0 0,-1-1 0 0 0,1 1 0 0 0,0 0 1 0 0,0-1-1 0 0,-1 1 0 0 0,3 0-46 0 0,14-5 421 0 0,-10 3-235 0 0,-1-1 0 0 0,0 1 0 0 0,1 1 0 0 0,-1-1 0 0 0,1 1 0 0 0,3 0-186 0 0,7-1 303 0 0,-9 2-169 0 0,-1 0 0 0 0,0 0 0 0 0,1 0-1 0 0,-1 1 1 0 0,1 0-134 0 0,27 2 458 0 0,-31-2-375 0 0,1-1 0 0 0,-1 1 0 0 0,0 0 0 0 0,1 0 0 0 0,-1 0 1 0 0,0 1-1 0 0,1 0 0 0 0,-1 0 0 0 0,0 0 0 0 0,-1 1 0 0 0,1 0 1 0 0,0 0-1 0 0,-1 0 0 0 0,1 0 0 0 0,-1 1 0 0 0,0-1 1 0 0,0 1-1 0 0,0 0 0 0 0,-1 0 0 0 0,0 1 0 0 0,3 3-83 0 0,-2-3 79 0 0,-1 1 1 0 0,1 0-1 0 0,-1 0 0 0 0,-1 0 1 0 0,2 3-80 0 0,-3-7 22 0 0,-1 1 0 0 0,1 0 0 0 0,-1 0 1 0 0,0 0-1 0 0,0 0 0 0 0,0 0 0 0 0,0 0 1 0 0,0 0-1 0 0,-1-1 0 0 0,1 1 0 0 0,-1 0 1 0 0,0 0-1 0 0,1 0 0 0 0,-2 0-22 0 0,-1 4 34 0 0,0 0 0 0 0,-1 0 1 0 0,0-1-1 0 0,-1 1 0 0 0,1-1 0 0 0,-1 0 0 0 0,0 0 0 0 0,-1 0 1 0 0,0-1-1 0 0,1 1 0 0 0,-2-1 0 0 0,1-1 0 0 0,0 1 0 0 0,-1-1 0 0 0,-2 0-34 0 0,-12 7 49 0 0,0-1 0 0 0,-1-1 0 0 0,0-1 0 0 0,-15 3-49 0 0,-21 3 36 0 0,53-14-64 0 0,0 1-1 0 0,-1 0 1 0 0,1-1 0 0 0,0 0 0 0 0,0 0-1 0 0,0-1 1 0 0,-1 1 0 0 0,1-1 0 0 0,0 0-1 0 0,-1-1 29 0 0,5 2-68 0 0,-1-1-1 0 0,1 1 0 0 0,0-1 0 0 0,-1 0 0 0 0,1 1 1 0 0,0-1-1 0 0,0 0 0 0 0,-1 0 0 0 0,1 0 0 0 0,0 0 0 0 0,0 0 69 0 0,1 1-528 0 0,-1-1-1 0 0,1 0 0 0 0,-1 1 0 0 0,1-1 0 0 0,0 0 0 0 0,0 1 0 0 0,-1-1 1 0 0,1 0-1 0 0,0 0 0 0 0,0 1 0 0 0,0-1 0 0 0,0 0 0 0 0,0 0 0 0 0,0 0 529 0 0,0-14-8563 0 0</inkml:trace>
  <inkml:trace contextRef="#ctx0" brushRef="#br0" timeOffset="3">23 3548 4400 0 0,'-7'6'200'0'0,"6"-4"49"0"0,1-2 81 0 0,0 0 28 0 0,0 0 9 0 0,0 0-19 0 0,0 0-84 0 0,0 0-38 0 0,0 0-8 0 0,0 0-28 0 0,0 0-100 0 0,3 10 58 0 0,-3-9-52 0 0,0-1 4 0 0,0 0-4 0 0,0 0 21 0 0,0 0 91 0 0,0 0 43 0 0,0 0 5 0 0,0 0-11 0 0,0 0-45 0 0,0 0-21 0 0,0 0-3 0 0,0 0-15 0 0,0 0-62 0 0,0 0-31 0 0,0 0-4 0 0,1-11 0 0 0,0 7-50 0 0,-1 0 0 0 0,1 0 1 0 0,-1 0-1 0 0,0 0 1 0 0,0 0-1 0 0,0 0 0 0 0,0 0 1 0 0,-1 0-1 0 0,1 0 1 0 0,-2-2-15 0 0,-1-9 37 0 0,3 12-30 0 0,0 0 0 0 0,0 0 0 0 0,1 0 0 0 0,-1 1 0 0 0,1-1 0 0 0,-1 0 0 0 0,1 0 0 0 0,0 1 0 0 0,0-1 0 0 0,0-1-7 0 0,5-16 15 0 0,-5 11 10 0 0,-1 4-50 0 0,1 0-1 0 0,-1 1 0 0 0,1-1 1 0 0,0 1-1 0 0,0-1 1 0 0,0 1-1 0 0,1 0 0 0 0,0-1 1 0 0,0 1-1 0 0,0 0 1 0 0,0 0-1 0 0,0 0 0 0 0,3-2 26 0 0,1-1-71 0 0,-4 5 56 0 0,1 0 0 0 0,-1 0 0 0 0,0 0 0 0 0,0 0 0 0 0,0-1 1 0 0,-1 1-1 0 0,1-1 0 0 0,-1 0 0 0 0,1 1 0 0 0,-1-1 0 0 0,0 0 0 0 0,0 0 0 0 0,0 0 0 0 0,0 0 15 0 0,10-52 1008 0 0,-5 2-437 0 0,-6 50-618 0 0,0 0 0 0 0,1-1 0 0 0,0 1 0 0 0,0 0 0 0 0,0 0 0 0 0,0 0 0 0 0,0 0 0 0 0,1 0 0 0 0,-1 0 0 0 0,2-2 47 0 0,-1 2-47 0 0,0-1 0 0 0,0 0-1 0 0,0 0 1 0 0,-1 0 0 0 0,0 0 0 0 0,1-3 47 0 0,9-28 12 0 0,-9 27 9 0 0,-1 0 1 0 0,1 0 0 0 0,1 0-1 0 0,0 0 1 0 0,0 0 0 0 0,1-1-22 0 0,0 1 22 0 0,-1-1 1 0 0,0 0-1 0 0,0 0 1 0 0,0-4-23 0 0,10-44 64 0 0,-10 48-50 0 0,-1 1 0 0 0,1 0 1 0 0,3-5-15 0 0,6-18 50 0 0,-3 13 121 0 0,-1-3 117 0 0,-2-1-78 0 0,-4 14-168 0 0,0 1 0 0 0,-1-1 1 0 0,1 1-1 0 0,-2-1 0 0 0,1-2-42 0 0,0 0 36 0 0,-1 1 0 0 0,2 0 1 0 0,0-1-1 0 0,0-1-36 0 0,4-19 76 0 0,2-6 31 0 0,-8 33-94 0 0,1-1 1 0 0,-1 1-1 0 0,1-1 1 0 0,0 1-1 0 0,0-1 1 0 0,0 1-1 0 0,1-2-13 0 0,4-13 55 0 0,-1 3-4 0 0,-3 10-49 0 0,-1 1 0 0 0,0-1 0 0 0,0 1 1 0 0,0-1-1 0 0,0 0 0 0 0,-1-1-2 0 0,1 2 16 0 0,-1 0-1 0 0,1 0 0 0 0,0 0 0 0 0,0 1 0 0 0,0-1 1 0 0,1 0-1 0 0,0-2-15 0 0,0 2 1 0 0,-1 1 1 0 0,1-1-1 0 0,-1 0 1 0 0,0 1 0 0 0,0-1-1 0 0,-1 0 1 0 0,1-2-2 0 0,-1 3 3 0 0,1 0 1 0 0,-1 1-1 0 0,1-1 1 0 0,-1 0-1 0 0,1 0 1 0 0,0 1-1 0 0,0-1 1 0 0,0 0-1 0 0,2-1-3 0 0,-2 2 4 0 0,0-1-1 0 0,1 0 1 0 0,-1 1 0 0 0,0-1-1 0 0,-1 0 1 0 0,1 0-1 0 0,0 0 1 0 0,-1 1 0 0 0,1-4-4 0 0,7-54 82 0 0,-8 49 76 0 0,0 0-1 0 0,1 0 0 0 0,0 1 1 0 0,2-7-158 0 0,10-24 181 0 0,-8 21-107 0 0,-3 14-46 0 0,-1 0 0 0 0,1 0-1 0 0,-1-1 1 0 0,-1 1 0 0 0,1-4-28 0 0,3-13 69 0 0,-4 21-61 0 0,1 0 1 0 0,0-1-1 0 0,-1 1 0 0 0,0-1 1 0 0,1 0-1 0 0,-1 1 0 0 0,0-1 1 0 0,0 1-1 0 0,-1-1 0 0 0,1-1-8 0 0,0 2 7 0 0,-1 0 1 0 0,1 0-1 0 0,0-1 0 0 0,1 1 0 0 0,-1 0 0 0 0,0 0 0 0 0,1 0 0 0 0,-1 0 0 0 0,1 0 1 0 0,0 0-1 0 0,0 0 0 0 0,-1 0 0 0 0,1 0-7 0 0,1-1 5 0 0,-1 1 0 0 0,0-1 1 0 0,-1 0-1 0 0,1 1 0 0 0,0-1 0 0 0,-1 0 1 0 0,1-1-6 0 0,-1 0 5 0 0,0 0 1 0 0,1 0 0 0 0,0 1 0 0 0,0-1 0 0 0,0 0 0 0 0,0 0-6 0 0,4-13-333 0 0,-3 10 315 0 0,-1 2 18 0 0,-3-14 15 0 0,1 19-10 0 0,1-1 1 0 0,0 0 0 0 0,0 0-1 0 0,0 0 1 0 0,0 1 0 0 0,0-1-1 0 0,0 0 1 0 0,0 0 0 0 0,0 0-1 0 0,0 1 1 0 0,0-1 0 0 0,1 0-1 0 0,-1 0 1 0 0,0 0 0 0 0,0 1 0 0 0,1-1-1 0 0,-1 0 1 0 0,1 0-6 0 0,8-21-13 0 0,-7 15-1 0 0,1 0 0 0 0,0 1 0 0 0,0-1 0 0 0,2-2 14 0 0,-4 7-1 0 0,0 1 1 0 0,0-1 0 0 0,-1 0-1 0 0,1 0 1 0 0,-1 0 0 0 0,1 0-1 0 0,-1-1 1 0 0,0 1 0 0 0,0 0-1 0 0,0 0 1 0 0,0 0 0 0 0,0 0-1 0 0,0 0 1 0 0,-1 0 0 0 0,1 0 0 0 0,-1 0 5 0 0,1 0 0 0 0,0 0 1 0 0,-1 0-1 0 0,1 0 1 0 0,0 0-1 0 0,0 0 0 0 0,1 0 1 0 0,-1 0-1 0 0,0 0 1 0 0,1 0-1 0 0,-1 0 1 0 0,1-1-6 0 0,6-10-23 0 0,-1 0 0 0 0,-1 0 1 0 0,3-11 22 0 0,-1 11-1 0 0,-6 12 2 0 0,0 0 0 0 0,0 0 0 0 0,-1 0 0 0 0,1 0 1 0 0,0-1-1 0 0,-1 1 0 0 0,1 0 0 0 0,-1 0 0 0 0,0 0 1 0 0,1 0-1 0 0,-1-1 0 0 0,1 0-1 0 0,8-32 134 0 0,-7 27-124 0 0,1-1 0 0 0,-2 1 0 0 0,1-1 0 0 0,-1 1 1 0 0,0-1-1 0 0,0-1-10 0 0,-1 5 14 0 0,1 1 1 0 0,0-1 0 0 0,-1 0-1 0 0,2 1 1 0 0,-1-1 0 0 0,0 1 0 0 0,1-1-1 0 0,-1 1 1 0 0,2-3-15 0 0,-1 3 13 0 0,0 0 1 0 0,0-1-1 0 0,-1 1 0 0 0,1-1 0 0 0,-1 0 1 0 0,0 0-1 0 0,0 1 0 0 0,0-1 1 0 0,-1-3-14 0 0,1 5 4 0 0,-1 0 1 0 0,0 0 0 0 0,1 0 0 0 0,-1 0 0 0 0,1 0 0 0 0,0 0 0 0 0,0 0 0 0 0,-1 0 0 0 0,1 1 0 0 0,0-1 0 0 0,1-1-5 0 0,-1 2 3 0 0,0-1 0 0 0,0 0 1 0 0,0 0-1 0 0,0 0 1 0 0,0 0-1 0 0,0 0 1 0 0,-1 0-1 0 0,1-1 1 0 0,-1 1-1 0 0,1 0 1 0 0,-1-1-4 0 0,5-30 174 0 0,-4 11-28 0 0,-2 14-84 0 0,1 1 0 0 0,1-1 1 0 0,-1 1-1 0 0,1 0 0 0 0,1-1 1 0 0,0-2-63 0 0,1-4 123 0 0,14-43 420 0 0,-4 18-806 0 0,-8 29 188 0 0,-4 8 107 0 0,0 1-1 0 0,0-1 0 0 0,0 0 1 0 0,-1 1-1 0 0,1-1 1 0 0,0 0-1 0 0,-1 1 0 0 0,0-1 1 0 0,1 0-1 0 0,-1 0 1 0 0,0-1-32 0 0,0-1 65 0 0,0 0 0 0 0,1 0 1 0 0,-1 0-1 0 0,1 0 1 0 0,0 0-1 0 0,0 0 1 0 0,0 0-1 0 0,0 0 1 0 0,1 0-1 0 0,0 1 1 0 0,0-2-66 0 0,9-18 234 0 0,-10 20-213 0 0,0 0-1 0 0,0 0 1 0 0,1-1-1 0 0,-1 1 0 0 0,1 0 1 0 0,2-2-21 0 0,-3 3 11 0 0,0 0 0 0 0,0 0 1 0 0,0 0-1 0 0,0 0 0 0 0,0 0 1 0 0,-1 0-1 0 0,1 0 0 0 0,-1 0 1 0 0,1-1-1 0 0,-1 0-11 0 0,5-14 44 0 0,-2 9-19 0 0,0 1 0 0 0,0 0 0 0 0,-1-1 0 0 0,0 0-1 0 0,-1 0-24 0 0,4-11-6 0 0,1-10 80 0 0,-1 9-21 0 0,-5 16-45 0 0,1 0 0 0 0,-1 1 0 0 0,0-1 0 0 0,0 1 0 0 0,0-1 0 0 0,-1 0 0 0 0,1 1 0 0 0,-2-2-8 0 0,-6-2 0 0 0,7 1 0 0 0,1 6 0 0 0,3-1 0 0 0,-3-8 0 0 0,-2 6 2 0 0,2 2 1 0 0,-1 0 0 0 0,1 0 0 0 0,0 0 0 0 0,-1 1 0 0 0,1-1 0 0 0,0 0 0 0 0,0 0 0 0 0,-1 0 0 0 0,1 0 0 0 0,0 0 0 0 0,0 0 0 0 0,0 1 1 0 0,0-1-1 0 0,0 0 0 0 0,0 0 0 0 0,1 0 0 0 0,-1 0-3 0 0,-1-1 7 0 0,1 1-7 0 0,0 0 0 0 0,-1 1 0 0 0,1-1 1 0 0,0 1-1 0 0,0-1 0 0 0,0 0 0 0 0,0 1 0 0 0,0-1 0 0 0,0 0 1 0 0,0 1-1 0 0,0-1 0 0 0,0 0 0 0 0,0 1 0 0 0,1-1 0 0 0,-1 0 1 0 0,0 1-1 0 0,0-1 0 0 0,1 1 0 0 0,-1-1 0 0 0,0 1 0 0 0,1-1 0 0 0,2-6 0 0 0,-3 6 0 0 0,0 1 0 0 0,1 0 0 0 0,-1-1 0 0 0,0 1 0 0 0,0-1 0 0 0,0 1 0 0 0,0-1 0 0 0,0 1 0 0 0,0-1 0 0 0,1 1 0 0 0,-1-1 0 0 0,0 1 0 0 0,0-1 0 0 0,0 1 0 0 0,0-1 0 0 0,-1 1 0 0 0,1 0 0 0 0,0-1 0 0 0,0 1 0 0 0,0-1 0 0 0,0 1 0 0 0,-1-1 0 0 0,1-1 0 0 0,-2-8 0 0 0,6 2 0 0 0,-4 0 0 0 0,0 7 0 0 0,-1 0 0 0 0,1 1 0 0 0,0-1 0 0 0,0 0 0 0 0,0 0-1 0 0,0 1 1 0 0,1-1 0 0 0,-1 0 0 0 0,0 0 0 0 0,0 1-1 0 0,0-1 1 0 0,1 0 0 0 0,-1 0 0 0 0,0 1 0 0 0,1-1-1 0 0,-1 0 1 0 0,0 1 0 0 0,1-1 2 0 0,-1 1 0 0 0,0-1 0 0 0,0 1 0 0 0,0-1 0 0 0,1 1 0 0 0,-1-1 0 0 0,0 1 0 0 0,0-1 0 0 0,0 1 0 0 0,0-1 0 0 0,0 0 0 0 0,0 1-1 0 0,0-1 1 0 0,0 1 0 0 0,0-1 0 0 0,0 1 0 0 0,-1-1 0 0 0,1 1 0 0 0,0-1 0 0 0,0 1 0 0 0,0-1 0 0 0,-1 1 0 0 0,1-1-2 0 0,1 2-38 0 0,-1 0 36 0 0,1 0 0 0 0,0 0-1 0 0,-1 0 1 0 0,1 0 0 0 0,-1 0-1 0 0,0 0 1 0 0,1 0-1 0 0,-1 0 1 0 0,0 1 0 0 0,1-1-1 0 0,-1 0 1 0 0,0 0 0 0 0,0 0-1 0 0,0 0 1 0 0,0 1-1 0 0,0-1 1 0 0,0 0 0 0 0,0 0-1 0 0,-1 0 1 0 0,1 0 0 0 0,0 1-1 0 0,-1-1 1 0 0,1 0-1 0 0,-1 0 1 0 0,1 0 0 0 0,-1 0-1 0 0,1 0 1 0 0,-1 0 0 0 0,0 0-1 0 0,0 0 1 0 0,1 0-1 0 0,-1-1 1 0 0,-1 2 2 0 0,-6 13 2 0 0,6-1-26 0 0,0 0 0 0 0,2 0 0 0 0,0 7 24 0 0,0-15 8 0 0,1 20 1 0 0,0-21-15 0 0,0-1 0 0 0,-1 1 0 0 0,0-1 0 0 0,0 0 0 0 0,0 1 0 0 0,0-1 0 0 0,-1 1 0 0 0,0-1 0 0 0,0 0 0 0 0,0 1 0 0 0,0-1-1 0 0,-2 3 7 0 0,-1 12-40 0 0,4-17 37 0 0,0 0 1 0 0,0 0 0 0 0,0 0-1 0 0,-1 0 1 0 0,1-1 0 0 0,-1 1-1 0 0,1 0 1 0 0,-1 0 0 0 0,0 0-1 0 0,0 1 3 0 0,0-2 0 0 0,1-1 0 0 0,-1 1 0 0 0,1-1 0 0 0,0 1 0 0 0,0 0 0 0 0,-1-1 0 0 0,1 1 0 0 0,0 0 0 0 0,0 0 0 0 0,0-1 0 0 0,0 1 0 0 0,-1 0 0 0 0,1-1 0 0 0,0 1 0 0 0,0 0 0 0 0,1 0 0 0 0,-1-1 0 0 0,0 1 0 0 0,0 0 0 0 0,0 0 0 0 0,0 0 0 0 0,1 0 0 0 0,-1 0 0 0 0,0 0 0 0 0,0 0 0 0 0,0 0 0 0 0,-1 0 0 0 0,1 0 0 0 0,0 0 0 0 0,0 0 0 0 0,0 0 0 0 0,-1 0 0 0 0,1 1 0 0 0,-2 1 0 0 0,1 0 0 0 0,0 1 0 0 0,-1 0 0 0 0,2-1 0 0 0,-1 1 0 0 0,0 0 0 0 0,1-1-1 0 0,-1 2 1 0 0,1-3-31 0 0,0 0 0 0 0,0 0-1 0 0,-1 0 1 0 0,1-1-1 0 0,0 1 1 0 0,-1 0-1 0 0,0 0 1 0 0,1 0 0 0 0,-2 1 30 0 0,-1 5-135 0 0,0 0-1 0 0,1 0 1 0 0,0 1-1 0 0,0 0 1 0 0,1 0 136 0 0,-1 1 203 0 0,0 0 1 0 0,0 0-1 0 0,-1 0 0 0 0,-1 2-203 0 0,-22 62 105 0 0,23-65-105 0 0,0 0 0 0 0,1 0 0 0 0,-1 5 0 0 0,-5 18 0 0 0,7-29 0 0 0,0 0 0 0 0,1 0 0 0 0,-1 0 0 0 0,1 0 0 0 0,0 0 0 0 0,0 0 0 0 0,0 1 1 0 0,0-1-2 0 0,0 0 1 0 0,0 0 0 0 0,0 0 0 0 0,-1 1 0 0 0,1-1 0 0 0,-1 0 0 0 0,0 1 0 0 0,-10 34 0 0 0,8-25 0 0 0,0 0 0 0 0,-5 10 0 0 0,4-13-1 0 0,2-1-1 0 0,-1 1 1 0 0,1 0-1 0 0,-1 8 2 0 0,-6 29-73 0 0,6-35-131 0 0,1-1 1 0 0,0 1 0 0 0,0 4 203 0 0,-1 10-409 0 0,-9 18 973 0 0,8-33-761 0 0,1 1 1 0 0,-2 11 196 0 0,-11 34-223 0 0,3-6 1003 0 0,-9 40-1232 0 0,20-84 566 0 0,0 0 0 0 0,0 1 0 0 0,0-2 0 0 0,-1 3-114 0 0,0-2 13 0 0,1-1-1 0 0,0 1 1 0 0,0 0-1 0 0,1 0 1 0 0,-1 1-13 0 0,-3 24 0 0 0,2-22 0 0 0,2 1 0 0 0,-1 0-1 0 0,1 2 2 0 0,-2 8-1 0 0,-7 22-624 0 0,4-27 446 0 0,5-14 204 0 0,0-1-1 0 0,0 1 1 0 0,1-1 0 0 0,-1 0 0 0 0,0 1-1 0 0,1 0 1 0 0,-1-1 0 0 0,1 1-1 0 0,0-1 1 0 0,0 1 0 0 0,-1 1-26 0 0,1 8 117 0 0,-1 0 0 0 0,-1 0 0 0 0,0 0 1 0 0,-4 10-118 0 0,-3 21-14 0 0,8-32 14 0 0,1-7 0 0 0,-1 1 0 0 0,1-1 0 0 0,-1 0 0 0 0,0 1 0 0 0,0-1 0 0 0,0 0 0 0 0,-1 3 0 0 0,-13 47 117 0 0,11-44-103 0 0,1-1 0 0 0,-1 2 1 0 0,1-1-1 0 0,1 0 0 0 0,0 1 0 0 0,0 2-14 0 0,-3 5 52 0 0,4-13-44 0 0,0-1 0 0 0,0 0-1 0 0,0 0 1 0 0,1 0 0 0 0,-1 0 0 0 0,1 1 0 0 0,0 0-8 0 0,-1 3 5 0 0,0 0 1 0 0,0 0-1 0 0,0 1 0 0 0,-1-1-5 0 0,-1 8 43 0 0,1-9-41 0 0,1 1 0 0 0,-1-1 1 0 0,-1 1-1 0 0,0-1 0 0 0,0 1-2 0 0,-9 24-1 0 0,9-19-1 0 0,2-9 13 0 0,0 1 0 0 0,0 0 0 0 0,0 0 0 0 0,0 0 0 0 0,1-1 0 0 0,0 4-11 0 0,-1-1 0 0 0,1-1 0 0 0,-1 0 0 0 0,0 0 0 0 0,0 0 1 0 0,0 0-1 0 0,-2 2 0 0 0,-1 10-1 0 0,-2 18 1 0 0,2-17 0 0 0,4-15 0 0 0,-1 0 0 0 0,1 0 0 0 0,-1-1 0 0 0,0 1 0 0 0,0 0 0 0 0,0-1 0 0 0,0 1 0 0 0,0-1 0 0 0,-1 2 0 0 0,0 0 13 0 0,1-1-1 0 0,-1 1 1 0 0,1 0-1 0 0,0 0 1 0 0,0 0-1 0 0,0 0 1 0 0,1 0-1 0 0,-1 0 1 0 0,1 0-1 0 0,0 1-12 0 0,-4 24 411 0 0,1-6-371 0 0,3-19-89 0 0,0 1 0 0 0,-1-1 0 0 0,0 1 1 0 0,0-1-1 0 0,0 0 0 0 0,0 0 0 0 0,-2 3 49 0 0,3-6 31 0 0,-1 0 0 0 0,1 0 0 0 0,0 0 0 0 0,-1 0 0 0 0,1 0-1 0 0,0 0 1 0 0,0 0 0 0 0,-1 0 0 0 0,1 0 0 0 0,0 0 0 0 0,0 0 0 0 0,0 0 0 0 0,0 1-31 0 0,1-1 4 0 0,-1 0 1 0 0,0 0-1 0 0,0 0 0 0 0,0 0 1 0 0,-1-1-1 0 0,1 1 0 0 0,0 0 1 0 0,0 0-1 0 0,0 0 0 0 0,0 0 1 0 0,-1 0-1 0 0,1-1 0 0 0,-1 1 0 0 0,1 1-4 0 0,-1-1 0 0 0,-2 3 0 0 0,1 0 0 0 0,-1 0 0 0 0,1 0 0 0 0,0 0 0 0 0,0 1 0 0 0,1-1 0 0 0,0 0 0 0 0,-1 1 0 0 0,1-1 0 0 0,0 3 0 0 0,1 2 0 0 0,1-7 0 0 0,-1 1 0 0 0,0-1 0 0 0,0 0 0 0 0,0 1 0 0 0,-1-1 0 0 0,1 1 0 0 0,-1-1 0 0 0,1 0 0 0 0,-1 0 0 0 0,0 1 0 0 0,0-1 0 0 0,0 0 0 0 0,0 1 0 0 0,-16 32 0 0 0,9-15 0 0 0,4-13 0 0 0,-4 0 0 0 0,8-6 0 0 0,-1-1 0 0 0,1 1 0 0 0,-1-1 0 0 0,1 0 0 0 0,-1 1 0 0 0,1-1 0 0 0,-1 1 0 0 0,1-1 0 0 0,0 1 0 0 0,-1 0 0 0 0,1-1 0 0 0,0 1 0 0 0,-1-1 0 0 0,1 1 0 0 0,0-1 0 0 0,0 1 0 0 0,0 0 0 0 0,-1-1 0 0 0,1 1 0 0 0,0 0 0 0 0,0-1 0 0 0,0 1 0 0 0,0 0 0 0 0,0-1 0 0 0,0 1 0 0 0,0 0 0 0 0,1 0 0 0 0,-1 1 0 0 0,-5 19-182 0 0,2-9 170 0 0,0 0-1 0 0,1 0 1 0 0,0 1-1 0 0,0 10 13 0 0,2-19 0 0 0,0 0 0 0 0,0 0 0 0 0,0 0 0 0 0,-1 0 0 0 0,0 0 0 0 0,0 0 0 0 0,0 0 0 0 0,0 0 0 0 0,0 0 0 0 0,-1 0 0 0 0,0 0 0 0 0,0 0 0 0 0,0-1 0 0 0,0 1 0 0 0,-3 2 0 0 0,-3 6 0 0 0,7 11 11 0 0,-3-6 42 0 0,4-15-53 0 0,-1 1 0 0 0,1 0 0 0 0,0 0 0 0 0,-1-1 0 0 0,1 1 0 0 0,-1 0 0 0 0,0 0 0 0 0,0-1 0 0 0,0 1 0 0 0,0-1 0 0 0,-1 2 0 0 0,-19 34 0 0 0,20-31 11 0 0,1-6 42 0 0,0-1 11 0 0,4-5 0 0 0,-3-7-64 0 0,-1 10 0 0 0,0 0 0 0 0,0 0 0 0 0,0 1 0 0 0,0-1 0 0 0,1 0 0 0 0,-1 0 0 0 0,1 0 0 0 0,-1 0 0 0 0,1 0 0 0 0,0 0 0 0 0,2-5 0 0 0,0 1 0 0 0,0-1 0 0 0,-1 0 0 0 0,0 0 0 0 0,0-4 0 0 0,4-10 0 0 0,0-2-44 0 0,-1-1-1 0 0,-1 1 1 0 0,-1-7 44 0 0,0 5-158 0 0,1 0 0 0 0,7-22 158 0 0,-7 32-79 0 0,5-14-430 0 0,8-18 509 0 0,-13 34-334 0 0,1 0-1 0 0,1-13 335 0 0,5-15-253 0 0,-6 23 277 0 0,0 0 1 0 0,1-17-25 0 0,-2 14 203 0 0,1 0 1 0 0,0-1-204 0 0,46-144-190 0 0,-46 147 353 0 0,-3 10-141 0 0,1 0 1 0 0,0 0-1 0 0,0 0 0 0 0,3-4-22 0 0,2-4-255 0 0,-1 0-1 0 0,3-15 256 0 0,-5 17-39 0 0,8-35 123 0 0,-10 36-27 0 0,0 1 0 0 0,1 0 0 0 0,1 0 0 0 0,3-7-57 0 0,0 2-86 0 0,-1 0 1 0 0,3-12 85 0 0,3-9-157 0 0,-8 17 157 0 0,-4 18 0 0 0,0-1 0 0 0,0 1 0 0 0,0-1 0 0 0,1 1 0 0 0,1-3 0 0 0,0-1 0 0 0,0 0 0 0 0,-1 0 0 0 0,0 0 0 0 0,0 0 0 0 0,0-2 0 0 0,8-32 0 0 0,-6 31 4 0 0,-2 1 0 0 0,1-1 1 0 0,-1 0-1 0 0,0-10-4 0 0,-1 8 70 0 0,1 0 0 0 0,0 0 1 0 0,3-7-71 0 0,0-1-29 0 0,-4 15-10 0 0,0 1 0 0 0,0 0 0 0 0,0 0 0 0 0,1 0 0 0 0,1-3 39 0 0,0-1-5 0 0,0 1 0 0 0,-1-1 0 0 0,1-6 5 0 0,6-20 3 0 0,-7 28-3 0 0,0-1 0 0 0,-1 1 0 0 0,0 0 0 0 0,0-1 0 0 0,-1-3 0 0 0,4-25 0 0 0,5 3 53 0 0,-5 22 3 0 0,-1-1 1 0 0,-1 0-1 0 0,2-8-56 0 0,-4 17 12 0 0,1 0 0 0 0,-1 0 0 0 0,1 0 1 0 0,0 0-1 0 0,0 0 0 0 0,0 0 0 0 0,1 0-12 0 0,-1 0-20 0 0,1 0 0 0 0,-1 0 1 0 0,0 0-1 0 0,0 0 1 0 0,-1 0-1 0 0,1-2 20 0 0,1-2-28 0 0,-1 1 1 0 0,0-1 0 0 0,1 1-1 0 0,1-2 28 0 0,-1 2-13 0 0,0 1 0 0 0,0 0-1 0 0,-1-1 1 0 0,0 1 0 0 0,0-1 0 0 0,0-5 13 0 0,-1-1 0 0 0,2-1 0 0 0,0 1 0 0 0,1-1 0 0 0,2-20 0 0 0,4-9 0 0 0,-7 34 0 0 0,0 0 0 0 0,0-1 0 0 0,-1 1 0 0 0,0-1 0 0 0,0-1 0 0 0,-1 8 0 0 0,1-1 0 0 0,-1 0 0 0 0,0 1 0 0 0,1-1 0 0 0,0 1 0 0 0,0-1 0 0 0,0 1 0 0 0,0-2 0 0 0,1 1 0 0 0,-1 1 0 0 0,0-1 0 0 0,-1 1 0 0 0,1-1 0 0 0,0 1 0 0 0,-1-1 0 0 0,1 1 0 0 0,-1-3 0 0 0,4-15 0 0 0,-4 18 0 0 0,1 0 0 0 0,-1 1 0 0 0,1-1 0 0 0,-1 0 0 0 0,0 0 0 0 0,0 1 0 0 0,0-1 0 0 0,0 0 0 0 0,0 0 0 0 0,0 1 0 0 0,0-1 0 0 0,-1-1 0 0 0,1-1 0 0 0,0 1 0 0 0,0-1 0 0 0,1 1 0 0 0,-1-1 0 0 0,1 0 0 0 0,0 1 0 0 0,0 0 0 0 0,0-3 0 0 0,2-6 0 0 0,10-38 0 0 0,4-6 116 0 0,-11 39-96 0 0,18-40 33 0 0,-19 43-42 0 0,-4 12-11 0 0,0 0 0 0 0,0 0 0 0 0,-1 0 0 0 0,1 0 0 0 0,-1 0 0 0 0,1 0 0 0 0,-1 0 0 0 0,0-2 0 0 0,2-12 58 0 0,-1 11-52 0 0,0-2-6 0 0,0 1 0 0 0,0 0 0 0 0,1 0 0 0 0,-1-1 0 0 0,1 1 0 0 0,1-1 0 0 0,5-16 0 0 0,-4 12 0 0 0,-3 11 0 0 0,-1-1 0 0 0,1 0 0 0 0,-1 0 0 0 0,1 0 0 0 0,-1 0 0 0 0,0 0 0 0 0,1 0 0 0 0,-1 0 0 0 0,0 0 0 0 0,0 0 0 0 0,1 0 0 0 0,-1 0 0 0 0,0 0 0 0 0,8-40-191 0 0,-11 36 121 0 0,0 2 121 0 0,5-10 192 0 0,-2 11-242 0 0,0 0 1 0 0,1 0-1 0 0,-1 0 0 0 0,0 1 1 0 0,0-1-1 0 0,0 0 0 0 0,0 0 1 0 0,0 0-1 0 0,0 1 0 0 0,-1-1 1 0 0,1-1-2 0 0,0 1 0 0 0,-1 1 0 0 0,2 0 0 0 0,-1 0 0 0 0,0 0 0 0 0,0 0 0 0 0,0-1 0 0 0,0 1 0 0 0,1 0 0 0 0,-1 0 0 0 0,1 0 0 0 0,-1 0 0 0 0,1 0 0 0 0,-1 0 0 0 0,1 0 0 0 0,-1 0 0 0 0,1-1 0 0 0,5-11 0 0 0,-9-26 0 0 0,2 17-100 0 0,0 18 138 0 0,1 1 0 0 0,-1-1 0 0 0,1 0 0 0 0,0 1 0 0 0,1-1 0 0 0,-1 1 0 0 0,1-1 0 0 0,-1 1 0 0 0,2-4-38 0 0,-1 3-255 0 0,1 2 66 0 0,2 6 103 0 0,-4-3 85 0 0,0 1 0 0 0,1-1 0 0 0,-1 1 0 0 0,0-1 0 0 0,0 1 0 0 0,0-1 0 0 0,0 1 1 0 0,0-1-1 0 0,-1 1 0 0 0,1-1 0 0 0,0 1 0 0 0,-1-1 0 0 0,1 0 0 0 0,-1 1 0 0 0,1-1 1 0 0,-1 1-1 0 0,0-1 0 0 0,0 0 1 0 0,-1 4 16 0 0,-1-1-1 0 0,1 0 1 0 0,-1 0 0 0 0,0 0-1 0 0,-3 2-15 0 0,5-5 331 0 0,1-1-310 0 0,0 0 0 0 0,0 0 0 0 0,0 0 0 0 0,0 0 0 0 0,0 0 0 0 0,0 0 0 0 0,0 0 0 0 0,-1 0 0 0 0,1 0 0 0 0,0 0 0 0 0,0 0 0 0 0,0 0 0 0 0,0 0 0 0 0,0 0 0 0 0,0 0 0 0 0,0-1 0 0 0,0 1 0 0 0,0 0 0 0 0,0 0 0 0 0,0 0 0 0 0,0 0 0 0 0,0 0 0 0 0,0 0 0 0 0,0 0 0 0 0,0 0 0 0 0,-1 0 0 0 0,1 0 0 0 0,0 0 0 0 0,0 0 0 0 0,0 0 0 0 0,0 0 0 0 0,0 0 0 0 0,0 1 0 0 0,0-1 0 0 0,0 0 0 0 0,0 0 0 0 0,0 0 0 0 0,0 0 0 0 0,0 0 1 0 0,0 0-1 0 0,0 0 0 0 0,0 0 0 0 0,0 0 0 0 0,0 0 0 0 0,0 0 0 0 0,0 0 0 0 0,-1 0 0 0 0,1 0 0 0 0,0 0 0 0 0,0 0 0 0 0,0 0 0 0 0,0 0 0 0 0,0 0 0 0 0,0 0 0 0 0,0 0 0 0 0,0 1 0 0 0,0-1 0 0 0,0 0 0 0 0,0 0 0 0 0,0 0 0 0 0,0 0 0 0 0,0 0 0 0 0,0 0 0 0 0,0 0 0 0 0,0 0 0 0 0,0 0 0 0 0,0 0 0 0 0,0 0-21 0 0,-2-6 153 0 0,4-3-147 0 0,-2 7-21 0 0,1 1 0 0 0,0-2 0 0 0,-1 1 0 0 0,0 0 0 0 0,1 0 0 0 0,-1 0-1 0 0,0 0 1 0 0,0 0 0 0 0,0 0 0 0 0,0 0 15 0 0,4-14-376 0 0,-4 15 367 0 0,0 1 1 0 0,0-1-1 0 0,0 1 0 0 0,0 0 1 0 0,0-1-1 0 0,0 1 0 0 0,0-1 1 0 0,0 1-1 0 0,0 0 0 0 0,0-1 0 0 0,0 1 1 0 0,0-1-1 0 0,0 1 0 0 0,-1 0 1 0 0,1-1-1 0 0,0 1 0 0 0,0 0 1 0 0,0-1-1 0 0,-1 1 0 0 0,1 0 1 0 0,0-1 8 0 0,-1-1 4 0 0,0-15 281 0 0,1 15-93 0 0,0 2 48 0 0,0 0 176 0 0,-8-2-402 0 0,0 29 192 0 0,10-18-184 0 0,-1-8-18 0 0,-1 0 0 0 0,0 0 0 0 0,0 0-1 0 0,1 1 1 0 0,-1-1 0 0 0,0 0 0 0 0,0 0-1 0 0,0 1 1 0 0,0-1 0 0 0,0 0 0 0 0,-1 0-1 0 0,1 0 1 0 0,0 1 0 0 0,-1-1 0 0 0,1 0-1 0 0,-1 0-3 0 0,0 7 12 0 0,3-2 48 0 0,2-1 17 0 0,1 4 181 0 0,3-17-106 0 0,9-23 473 0 0,-12 21-463 0 0,-5 8 4 0 0,2 1-8 0 0,-1 0-119 0 0,0 0 1 0 0,0 0-1 0 0,0 0 0 0 0,-1 0 1 0 0,1 0-1 0 0,0 0 1 0 0,-1 0-1 0 0,1 0 1 0 0,0-1-1 0 0,-1 1 0 0 0,0 0 1 0 0,1 0-1 0 0,-1-1 1 0 0,0 1-1 0 0,1 0 1 0 0,-1 0-1 0 0,0-1 1 0 0,0 1-1 0 0,0 0 0 0 0,0 0 1 0 0,0-1-1 0 0,0 1 1 0 0,-1 0-1 0 0,1-1 1 0 0,0 1-1 0 0,-1-1-39 0 0,0-3 103 0 0,-1 0-1 0 0,0 0 1 0 0,0 0 0 0 0,0 0-1 0 0,-3-4-102 0 0,5 8 64 0 0,-4 0 1 0 0,-9 3-66 0 0,13-2 1 0 0,-1 0 0 0 0,0 0 0 0 0,0 0 0 0 0,0 0 0 0 0,1 0 0 0 0,-1 1 0 0 0,0-1 0 0 0,0 0 0 0 0,1 1 0 0 0,-1-1 0 0 0,0 1 0 0 0,1-1 0 0 0,-1 1 0 0 0,0 0 0 0 0,0 3 0 0 0,1-3 0 0 0,-6 7 0 0 0,-1 1 0 0 0,6 1 0 0 0,9 16 0 0 0,-6-21 0 0 0,-1 1 0 0 0,1 0 0 0 0,-1-1 0 0 0,0 1 0 0 0,0 0 0 0 0,0 3 0 0 0,1-1 0 0 0,0-6 0 0 0,0-1 0 0 0,0 0 0 0 0,-1 0 0 0 0,1 0 0 0 0,0 0 0 0 0,0 0 0 0 0,1 0 0 0 0,-1-1 0 0 0,0 1 0 0 0,0-1 0 0 0,0 1 0 0 0,0-1 0 0 0,1 0 0 0 0,-1 0 0 0 0,0 0 0 0 0,2 0 0 0 0,-2-1 0 0 0,-1 1 0 0 0,1-1 0 0 0,-1 0 0 0 0,1 1 0 0 0,-1-1 0 0 0,1 0 0 0 0,-1 0 0 0 0,0 0 0 0 0,1 0 0 0 0,-1 0 0 0 0,0-1 0 0 0,0 1 0 0 0,0 0 0 0 0,0-1 0 0 0,10-8 0 0 0,-9 9 0 0 0,1-1 0 0 0,-1 1 0 0 0,0-1 0 0 0,0 0 0 0 0,0 0 0 0 0,0 0 0 0 0,-1 0 0 0 0,1 0 0 0 0,0 0 0 0 0,-1-1 0 0 0,1 1 0 0 0,-1 0 0 0 0,0-1 0 0 0,0 1 0 0 0,0-1 0 0 0,0 1 0 0 0,0-2 0 0 0,-1 3 7 0 0,0 0 0 0 0,0 0 0 0 0,0 0 0 0 0,0-1-1 0 0,1 1 1 0 0,-1 0 0 0 0,1 0 0 0 0,-1 0 0 0 0,0 0 0 0 0,1 0-1 0 0,0 0 1 0 0,-1 0 0 0 0,1 0 0 0 0,0 0 0 0 0,-1 0 0 0 0,1 0-1 0 0,0 0-6 0 0,0 1 8 0 0,-1-1 0 0 0,0 1 0 0 0,0-1 0 0 0,1 1 0 0 0,-1 0 0 0 0,0-1 0 0 0,0 1 0 0 0,0-1 0 0 0,1 1-1 0 0,-1-1 1 0 0,0 1 0 0 0,0-1 0 0 0,0 1 0 0 0,0-1 0 0 0,0 1 0 0 0,0-1 0 0 0,0 1 0 0 0,0 0 0 0 0,0-1 0 0 0,0 1-1 0 0,0-1-7 0 0,0-1 30 0 0,2-5 69 0 0,-2 6-105 0 0,1-1 1 0 0,-1 1 0 0 0,1-1 0 0 0,-1 1-1 0 0,1-1 1 0 0,-1 1 0 0 0,0-1-1 0 0,0 1 1 0 0,1-1 0 0 0,-1 1 0 0 0,0-1-1 0 0,-1 1 1 0 0,1-1 0 0 0,0 1 0 0 0,0 0-1 0 0,-1-1 1 0 0,1 1 0 0 0,0-1-1 0 0,-1 1 1 0 0,0-1 0 0 0,1 1 0 0 0,-1 0-1 0 0,0-1 1 0 0,1 1 0 0 0,-1 0 0 0 0,0 0-1 0 0,0 0 1 0 0,0 0 0 0 0,-1-1 5 0 0,-1 0 82 0 0,1 0 1 0 0,0 0 0 0 0,-1 0 0 0 0,1 1-1 0 0,-1 0 1 0 0,1-1 0 0 0,-1 1 0 0 0,0 0 0 0 0,1 0-1 0 0,-1 0 1 0 0,0 1 0 0 0,0-1 0 0 0,0 1-1 0 0,0-1 1 0 0,0 1 0 0 0,1 0 0 0 0,-1 0-1 0 0,0 0-82 0 0,-1 1-14 0 0,1 0-1 0 0,0-1 0 0 0,0 1 0 0 0,0 0 1 0 0,0 1-1 0 0,0-1 0 0 0,1 1 0 0 0,-1-1 1 0 0,0 1-1 0 0,1 0 0 0 0,-1 0 0 0 0,1 0 0 0 0,-1 0 1 0 0,1 0-1 0 0,0 0 0 0 0,0 1 0 0 0,0-1 1 0 0,0 1-1 0 0,-1 2 15 0 0,-1 2-21 0 0,0 0 1 0 0,0 1-1 0 0,1-1 0 0 0,-2 8 21 0 0,4-14-29 0 0,-3 11 330 0 0,3-8-405 0 0,1 1 0 0 0,-1-1 0 0 0,1 1 0 0 0,0 0 0 0 0,0-1 0 0 0,1 1 0 0 0,-1-1 0 0 0,1 1 0 0 0,0 0 0 0 0,0-1 0 0 0,0 0 0 0 0,1 1 0 0 0,0-1 0 0 0,0 0 0 0 0,0 2 104 0 0,-1-3 48 0 0,-1-2 290 0 0,0-1 136 0 0,0 0 34 0 0,0 0-65 0 0,10-6-282 0 0,-6 3-157 0 0,1 0-51 0 0,0 0-1 0 0,-1 0 1 0 0,1-1 0 0 0,-1 1-1 0 0,0-1 1 0 0,0 0 0 0 0,0 0-1 0 0,0-1 1 0 0,-1 1-1 0 0,1-1 1 0 0,1-3 47 0 0,-5 7-6 0 0,1 0 1 0 0,-1 0-1 0 0,0 0 1 0 0,1 0-1 0 0,-1 1 1 0 0,1-1-1 0 0,-1 0 1 0 0,1 0-1 0 0,-1 1 0 0 0,1-1 1 0 0,-1 0-1 0 0,1 1 1 0 0,0-1-1 0 0,0 1 1 0 0,-1-1-1 0 0,2 0 6 0 0,4-5 169 0 0,4-16 248 0 0,-11-2-417 0 0,0 23 0 0 0,1 0 0 0 0,-1 0 0 0 0,0 0 0 0 0,0 0 0 0 0,1 0 0 0 0,-1 0 0 0 0,0 0 0 0 0,0 0 0 0 0,0 0 0 0 0,0 1 0 0 0,0-1 0 0 0,-1 0 0 0 0,1 1 0 0 0,0-1 0 0 0,0 0 0 0 0,0 1 0 0 0,-1 0 0 0 0,1-1 0 0 0,-1 1 0 0 0,-2-1 0 0 0,1 1 0 0 0,-1-1 0 0 0,1 1 0 0 0,-1 0 0 0 0,0 0 0 0 0,1 1 0 0 0,-4 0 0 0 0,1 0 0 0 0,-1 0 0 0 0,1 1 0 0 0,-1 0 0 0 0,1 0 0 0 0,0 1 0 0 0,0 0 0 0 0,0 0 0 0 0,-1 1 0 0 0,3 0 0 0 0,4-3 0 0 0,-1 0 0 0 0,1 0 0 0 0,-1 0 0 0 0,0 0 0 0 0,1 0 0 0 0,-1 0 0 0 0,0 0 0 0 0,0 0 0 0 0,0 0 0 0 0,0 0 0 0 0,0 0 0 0 0,0-1 0 0 0,0 1 0 0 0,0 0 0 0 0,-3 0 0 0 0,0 1 0 0 0,-7 14 0 0 0,7-12 0 0 0,0 1 1 0 0,-1 16-18 0 0,5-19 6 0 0,-1-1-1 0 0,1 1 1 0 0,0 0-1 0 0,0-1 1 0 0,0 1-1 0 0,0 0 0 0 0,0-1 1 0 0,1 1-1 0 0,-1 0 1 0 0,0-1-1 0 0,1 1 1 0 0,-1 0 11 0 0,4 12-111 0 0,-4-13 108 0 0,0 0 0 0 0,0 0 0 0 0,1 0 0 0 0,-1 0 1 0 0,1 0-1 0 0,-1 0 0 0 0,1 0 0 0 0,-1 0 0 0 0,1 0 0 0 0,-1-1 0 0 0,1 1 1 0 0,0 0-1 0 0,0 0 0 0 0,-1 0 0 0 0,1-1 0 0 0,0 1 3 0 0,2 1-4 0 0,0-1 1 0 0,-1 0-1 0 0,1 1 0 0 0,0-1 1 0 0,-1 0-1 0 0,1-1 1 0 0,0 1-1 0 0,0 0 0 0 0,0-1 4 0 0,0 1 1 0 0,-1-1 0 0 0,1 0-1 0 0,0 0 1 0 0,-1 0-1 0 0,1-1 1 0 0,0 1 0 0 0,-1 0-1 0 0,1-1 1 0 0,-1 0 0 0 0,1 0-1 0 0,-1 0 1 0 0,0 0 0 0 0,1 0-1 0 0,-1 0 1 0 0,0 0-1 0 0,1-1 1 0 0,-1 1 0 0 0,0-1-1 0 0,0 0 1 0 0,0 1 0 0 0,1-3-1 0 0,0 1 4 0 0,-1 0-1 0 0,1 0 1 0 0,-1 0 0 0 0,0-1 0 0 0,0 1 0 0 0,0-1 0 0 0,0 1 0 0 0,0-1 0 0 0,-1 0 0 0 0,1 0-1 0 0,-1 0 1 0 0,0 0 0 0 0,0-1-4 0 0,-1 4 1 0 0,0 0 0 0 0,0 0-1 0 0,1-1 1 0 0,-1 1 0 0 0,1 0-1 0 0,-1 0 1 0 0,1 0 0 0 0,-1 0-1 0 0,1 0 1 0 0,-1 0 0 0 0,1 0-1 0 0,0 0 1 0 0,0 0 0 0 0,0 0-1 0 0,0 0 1 0 0,0 0-1 0 0,-1 1 3 0 0,1 0 0 0 0,-1-1-1 0 0,0 1 1 0 0,0 0 0 0 0,0 0 0 0 0,0 0 0 0 0,1 0-1 0 0,-1 0 1 0 0,0-1 0 0 0,0 1 0 0 0,0 0 0 0 0,0 0-1 0 0,0 0 1 0 0,0-1 0 0 0,1 1 0 0 0,-1 0 0 0 0,0 0 0 0 0,0 0-1 0 0,0-1 1 0 0,0 1 0 0 0,0 0 0 0 0,0 0 0 0 0,0 0-1 0 0,0-1 1 0 0,0 1 0 0 0,0 0 0 0 0,0 0 0 0 0,0-1-1 0 0,0 1 1 0 0,0 0 0 0 0,0 0 0 0 0,0-1-3 0 0,-1-8 39 0 0,1 8-35 0 0,-1 1-1 0 0,1-1 0 0 0,0 1 1 0 0,0-1-1 0 0,-1 0 0 0 0,1 1 1 0 0,0-1-1 0 0,-1 1 0 0 0,1 0 1 0 0,-1-1-1 0 0,1 1 0 0 0,0-1 1 0 0,-1 1-1 0 0,1 0 0 0 0,-1-1 1 0 0,1 1-1 0 0,-1-1-3 0 0,-1 0 3 0 0,-1-2 36 0 0,-1 0 0 0 0,0 0 0 0 0,0 0 0 0 0,0 0-1 0 0,0 0 1 0 0,-1 1 0 0 0,-3-2-39 0 0,5 3 19 0 0,1 0-14 0 0,-1 1 1 0 0,1 0-1 0 0,0 1 1 0 0,0-1-1 0 0,0 0 1 0 0,0 1-1 0 0,0-1 1 0 0,0 1 0 0 0,0 0-1 0 0,-1-1 1 0 0,2 1-1 0 0,-1 0 1 0 0,0 0-1 0 0,0 0 1 0 0,-1 2-6 0 0,-5 1 5 0 0,6-3-1 0 0,0 0 1 0 0,1 0-1 0 0,-1 0 1 0 0,0 0-1 0 0,1 0 0 0 0,-1 1 1 0 0,1-1-1 0 0,-1 0 1 0 0,0 2-5 0 0,-8 6 13 0 0,9-8-15 0 0,0 0-1 0 0,0-1 0 0 0,0 1 1 0 0,0 0-1 0 0,0-1 1 0 0,1 1-1 0 0,-1 0 0 0 0,0 0 1 0 0,1 0-1 0 0,-1 0 1 0 0,0 0-1 0 0,1 0 0 0 0,-1 0 1 0 0,1 0-1 0 0,-1 0 0 0 0,1 0 1 0 0,0 0-1 0 0,0 0 1 0 0,-1 0-1 0 0,1 0 0 0 0,0 0 1 0 0,0 0-1 0 0,0 1 1 0 0,0-1-1 0 0,0 0 3 0 0,0 2-71 0 0,0 13-73 0 0,0-15 141 0 0,0 0 0 0 0,0 0-1 0 0,0 0 1 0 0,0-1-1 0 0,0 1 1 0 0,1 0 0 0 0,-1 0-1 0 0,0 0 1 0 0,0-1-1 0 0,1 1 1 0 0,-1 0 0 0 0,0-1-1 0 0,1 1 1 0 0,-1 0 0 0 0,1-1-1 0 0,-1 1 1 0 0,1 0-1 0 0,-1-1 1 0 0,1 1 0 0 0,0-1-1 0 0,-1 1 1 0 0,1-1-1 0 0,-1 1 1 0 0,1-1 0 0 0,0 1-1 0 0,0-1 1 0 0,-1 0 0 0 0,2 1 3 0 0,1 0-92 0 0,-1 0 0 0 0,1-1 1 0 0,0 1-1 0 0,0-1 1 0 0,0 0-1 0 0,0 0 0 0 0,1 0 92 0 0,3-1-1409 0 0,0-4-438 0 0</inkml:trace>
  <inkml:trace contextRef="#ctx0" brushRef="#br0" timeOffset="4">587 1365 2760 0 0,'0'0'351'0'0,"0"0"431"0"0,0 0 194 0 0,0 0 43 0 0,0 0 5 0 0,0 0 0 0 0,0 0 0 0 0,0 0 0 0 0,0 0-70 0 0,0 0-288 0 0,0 0-122 0 0,0 0-28 0 0,-2-1-4 0 0,2 1-458 0 0,0 0 0 0 0,0 0 0 0 0,0 0 0 0 0,0 0 0 0 0,0 0 0 0 0,-1 0 0 0 0,1 0 0 0 0,0 0-1 0 0,0 0 1 0 0,0 0 0 0 0,0 0 0 0 0,0 0 0 0 0,0 0 0 0 0,0 0 0 0 0,-1 0 0 0 0,1 0 0 0 0,0 0 0 0 0,0 0 0 0 0,0 0 0 0 0,0 0 0 0 0,0 0 0 0 0,0-1 0 0 0,0 1 0 0 0,0 0 0 0 0,0 0 0 0 0,-1 0 0 0 0,1 0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0,1 0-54 0 0,9-3 438 0 0,8-1-304 0 0,-17 3-106 0 0,0 1 0 0 0,1-1-1 0 0,-1 1 1 0 0,0 0 0 0 0,0 0 0 0 0,0-1 0 0 0,1 1 0 0 0,-1 0 0 0 0,0 0 0 0 0,0 0-1 0 0,1 0 1 0 0,-1 1 0 0 0,0-1-28 0 0,5 0 126 0 0,17-5 581 0 0,5 0-85 0 0,-21 1-275 0 0,-3 1-297 0 0,35-5-14 0 0,-36 7-36 0 0,0 0 0 0 0,1 1 0 0 0,-1 0 0 0 0,1 0 0 0 0,-1 0 0 0 0,1 0 0 0 0,0 0 0 0 0,5 0 0 0 0,-8 0 25 0 0,0 0-1 0 0,1 0 1 0 0,-1 0-1 0 0,0 0 0 0 0,0 0 1 0 0,0 0-1 0 0,1 0 0 0 0,-1 1 1 0 0,0-1-1 0 0,0 0 1 0 0,0 1-1 0 0,0-1 0 0 0,1 0 1 0 0,-1 1-1 0 0,0 0 0 0 0,0-1 1 0 0,1 1-25 0 0,-2 0 28 0 0,0-1 1 0 0,1 0-1 0 0,-1 1 0 0 0,1-1 1 0 0,-1 0-1 0 0,1 0 0 0 0,-1 1 1 0 0,1-1-1 0 0,-1 0 0 0 0,1 0 1 0 0,-1 0-1 0 0,1 0 1 0 0,-1 1-1 0 0,1-1 0 0 0,0 0 1 0 0,-1 0-1 0 0,1 0 0 0 0,-1 0 1 0 0,1-1-29 0 0,1 2 88 0 0,0-1 1 0 0,0 0-1 0 0,0 0 1 0 0,0 1-1 0 0,0-1 1 0 0,0 1-1 0 0,-1 0 1 0 0,1-1-1 0 0,0 1 1 0 0,1 1-89 0 0,0 0-201 0 0,-3-2-250 0 0,0 0-49 0 0,0 0 127 0 0,0 0 574 0 0,0 0 250 0 0,0 0 49 0 0,0 0-59 0 0,4 6-292 0 0,-5 4-133 0 0,1-9-16 0 0,-1 0 0 0 0,1-1 0 0 0,-1 1 0 0 0,1-1 0 0 0,-1 1 0 0 0,1-1 0 0 0,-1 1 0 0 0,1-1 0 0 0,-1 1 0 0 0,1-1 0 0 0,-1 1 0 0 0,0-1 0 0 0,1 0 0 0 0,-1 1 0 0 0,0-1 0 0 0,1 0 0 0 0,-1 1 0 0 0,0-1 0 0 0,1 0 0 0 0,-1 0 0 0 0,0 0 0 0 0,0 0 0 0 0,1 0 0 0 0,-2 0 0 0 0,-18-3 0 0 0,2 0 0 0 0,3-1 0 0 0,13 3 0 0 0,1 0 0 0 0,-1 1 0 0 0,1-1 0 0 0,-1 1 0 0 0,0 0 0 0 0,1-1 0 0 0,-1 1 0 0 0,1 0 0 0 0,-2 0 0 0 0,-40 0 0 0 0,34 0 0 0 0,0 0 0 0 0,0 1 0 0 0,1 0 0 0 0,-1 1 0 0 0,0 0 0 0 0,1 0 0 0 0,0 1 0 0 0,-1 0 0 0 0,-3 2 0 0 0,-10 7 0 0 0,5-5 0 0 0,10-2 0 0 0,7-4 0 0 0,0-1 0 0 0,0 0 0 0 0,0 1 0 0 0,0-1 0 0 0,0 0 0 0 0,0 1 0 0 0,0-1 0 0 0,0 0 0 0 0,0 0 0 0 0,0 1 0 0 0,0-1 0 0 0,0 0 0 0 0,0 1 0 0 0,0-1 0 0 0,1 0 0 0 0,-1 0 0 0 0,0 1 0 0 0,0-1 0 0 0,0 0 0 0 0,1 0 0 0 0,-1 0 0 0 0,0 1 0 0 0,0-1 0 0 0,1 0 0 0 0,3 4 0 0 0,0-1 0 0 0,1 0 0 0 0,0 0 0 0 0,0 0 0 0 0,0 0 0 0 0,0-1 0 0 0,0 0 0 0 0,0 0 0 0 0,1 0 0 0 0,1-1 0 0 0,15 6 0 0 0,6 4 0 0 0,3 6 0 0 0,-22-10 0 0 0,7 8 30 0 0,6-4 500 0 0,-22-11-523 0 0,0 0-1 0 0,0 0 1 0 0,0 0-1 0 0,0 0 1 0 0,0 1-1 0 0,0-1 1 0 0,1 0-1 0 0,-1 0 1 0 0,0 0-1 0 0,0 0 1 0 0,0 0-1 0 0,0 0 1 0 0,0 0-1 0 0,1 1 1 0 0,-1-1-1 0 0,0 0 1 0 0,0 0-1 0 0,0 0 1 0 0,1 0-1 0 0,-1 0 1 0 0,0 0-1 0 0,0 0 1 0 0,0 0-1 0 0,0 0 1 0 0,1 0-1 0 0,-1 0 1 0 0,0 0-1 0 0,0 0 0 0 0,0 0 1 0 0,1 0-1 0 0,-1 0 1 0 0,0 0-1 0 0,0-1 1 0 0,0 1-1 0 0,0 0 1 0 0,1 0-7 0 0,-1 0 9 0 0,0 0 0 0 0,0 0 1 0 0,0 0-1 0 0,1 0 0 0 0,-1 0 1 0 0,0-1-1 0 0,0 1 0 0 0,0 0 0 0 0,0 0 1 0 0,1 0-1 0 0,-1 0 0 0 0,0 0 1 0 0,0 0-1 0 0,0 0 0 0 0,1 0 1 0 0,-1 0-1 0 0,0 0 0 0 0,0 0 0 0 0,0 0 1 0 0,0 0-1 0 0,1 1 0 0 0,-1-1 1 0 0,0 0-1 0 0,0 0 0 0 0,0 0 0 0 0,0 0 1 0 0,1 0-1 0 0,-1 0 0 0 0,0 0 1 0 0,0 0-1 0 0,0 1 0 0 0,0-1 0 0 0,0 0 1 0 0,1 0-1 0 0,-1 0 0 0 0,0 0-9 0 0,15 14 512 0 0,-11-8-501 0 0,-3-3 42 0 0,4 4 1 0 0,5 2-33 0 0,-8-7 32 0 0,-2-2 17 0 0,0 0 15 0 0,0 0-217 0 0,0 0-851 0 0,0 0-370 0 0,0 0-1166 0 0,0 0-4360 0 0</inkml:trace>
  <inkml:trace contextRef="#ctx0" brushRef="#br0" timeOffset="5">569 1507 3680 0 0,'0'0'167'0'0,"0"-9"1375"0"0,1 1 212 0 0,-1 8-1550 0 0,0-1 1 0 0,0 0-1 0 0,0 0 1 0 0,0 0-1 0 0,0 1 1 0 0,0-1-1 0 0,-1 0 1 0 0,1 0-1 0 0,0 0 1 0 0,0 1-1 0 0,0-1 0 0 0,-1 0 1 0 0,1 0-1 0 0,0 1 1 0 0,-1-1-1 0 0,1 0 1 0 0,-1 1-1 0 0,1-1 1 0 0,-1 0-205 0 0,1-1 762 0 0,-1 0 1 0 0,1-1 0 0 0,0 1 0 0 0,0 0 0 0 0,0-1-1 0 0,0 1 1 0 0,0-1 0 0 0,0 1 0 0 0,1 0-1 0 0,0-3-762 0 0,11-1 515 0 0,-10 5-497 0 0,0 0 1 0 0,0 0-1 0 0,0 0 1 0 0,0 1-1 0 0,0-1 0 0 0,0 0 1 0 0,0 1-1 0 0,0-1 1 0 0,0 1-1 0 0,0 0 1 0 0,2-1-19 0 0,17-1 565 0 0,-19 1-516 0 0,0 1 0 0 0,1 0 0 0 0,-1-1 0 0 0,0 1 1 0 0,0 0-1 0 0,0 0 0 0 0,1 0 0 0 0,-1 0 0 0 0,0 0 0 0 0,0 1 1 0 0,1-1-1 0 0,-1 1 0 0 0,0 0 0 0 0,1 0-49 0 0,-2-1 100 0 0,-1 0-11 0 0,3 0 6 0 0,46 3 508 0 0,-43-4-491 0 0,-4 1-50 0 0,0 0-1 0 0,0-1 0 0 0,0 1 0 0 0,0 0 1 0 0,0 0-1 0 0,0 0 0 0 0,0 0 0 0 0,0 0 0 0 0,-1 0 1 0 0,1 1-1 0 0,0-1 0 0 0,0 1 0 0 0,0-1 1 0 0,0 1-1 0 0,0 0 0 0 0,0 0 0 0 0,-1 0 1 0 0,1 0-1 0 0,0 0 0 0 0,-1 0 0 0 0,1 0-61 0 0,10 9 382 0 0,-9-9-289 0 0,1-1-225 0 0,9 9-161 0 0,-10-6 295 0 0,-1-2-12 0 0,18 4 199 0 0,-10 1-124 0 0,-7-5-1 0 0,-3-1 0 0 0,0 0 3 0 0,0 0 10 0 0,0 0 3 0 0,0 0 0 0 0,0 0 0 0 0,0 0 0 0 0,0 0 6 0 0,0 0 22 0 0,0 0 10 0 0,0 0 2 0 0,0 0-6 0 0,-13 0 116 0 0,11 0-221 0 0,1-1-1 0 0,-1 1 0 0 0,1 0 0 0 0,-1-1 0 0 0,0 0 1 0 0,1 1-1 0 0,-1-1 0 0 0,1 0 0 0 0,-1 1 1 0 0,0-2-9 0 0,-14-5 49 0 0,4 6-28 0 0,10 1-16 0 0,0 0 1 0 0,0 0-1 0 0,0 0 1 0 0,1 0-1 0 0,-1-1 1 0 0,0 1-1 0 0,0 0 1 0 0,0-1-1 0 0,1 0 1 0 0,-1 1-1 0 0,0-1 1 0 0,0 0-6 0 0,-7-3 32 0 0,0 1 0 0 0,-1 0 0 0 0,1 1 0 0 0,-1 0 1 0 0,1 0-1 0 0,-1 1 0 0 0,0 0 0 0 0,0 1 0 0 0,0 0 0 0 0,1 1 0 0 0,-11 1-32 0 0,15-1 15 0 0,0 1-1 0 0,0 0 0 0 0,0-1 0 0 0,0 2 1 0 0,0-1-1 0 0,0 1 0 0 0,-1 0-14 0 0,-20 10-269 0 0,23-13 444 0 0,3 0 17 0 0,0 1-27 0 0,-1-1-187 0 0,1 0-1 0 0,0 1 1 0 0,-1-1 0 0 0,1 0 0 0 0,0 1 0 0 0,-1-1-1 0 0,1 0 1 0 0,0 1 0 0 0,0-1 0 0 0,-1 1-1 0 0,1-1 1 0 0,0 0 0 0 0,0 1 0 0 0,0-1 0 0 0,0 1-1 0 0,-1-1 1 0 0,1 0 0 0 0,0 1 0 0 0,0-1-1 0 0,0 1 1 0 0,0-1 0 0 0,0 1 0 0 0,0-1 0 0 0,0 1-1 0 0,0-1 1 0 0,0 1 0 0 0,0-1 0 0 0,1 0-1 0 0,-1 1 1 0 0,0-1 0 0 0,0 1 22 0 0,12 11-1085 0 0,-5-6 924 0 0,-5-5 161 0 0,0 1 0 0 0,1 0 0 0 0,-1-1 0 0 0,1 0 0 0 0,-1 0 0 0 0,1 0 0 0 0,0 0 0 0 0,0 0 0 0 0,0 0 0 0 0,1 0 0 0 0,-1 1 0 0 0,0-1 0 0 0,0 1 0 0 0,0-1 0 0 0,2 2 0 0 0,2 1 2 0 0,-1-1 1 0 0,1 0-1 0 0,0 0 0 0 0,0 0 0 0 0,0-1 0 0 0,0-1 1 0 0,5 2-3 0 0,-9-3 7 0 0,-3 0 3 0 0,0 1 1 0 0,1-1 0 0 0,-1 0-1 0 0,0 0 1 0 0,1 0-1 0 0,-1 0 1 0 0,0 1-1 0 0,0-1 1 0 0,1 0-1 0 0,-1 0 1 0 0,0 1-1 0 0,1-1 1 0 0,-1 0-1 0 0,0 0 1 0 0,0 1-1 0 0,0-1 1 0 0,1 0 0 0 0,-1 1-1 0 0,0-1 1 0 0,0 0-1 0 0,0 1 1 0 0,0-1-1 0 0,0 0-10 0 0,2 3 63 0 0,1-1-9 0 0,1 1 1 0 0,-1-1-1 0 0,1 0 0 0 0,0-1 0 0 0,-1 1 0 0 0,1-1 0 0 0,2 1-54 0 0,13 6 24 0 0,-16-6-19 0 0,0-1 1 0 0,-1 0-1 0 0,1 0 0 0 0,0 0 1 0 0,0 0-1 0 0,-1-1 1 0 0,1 1-1 0 0,0-1 0 0 0,0 0 1 0 0,0 0-1 0 0,0 0 0 0 0,0 0 1 0 0,0 0-1 0 0,0 0-5 0 0,19-1 180 0 0,-20 1-106 0 0,7-2 18 0 0,-7 1 4 0 0,-2 1 2 0 0,0 0-1 0 0,0 0-21 0 0,0 0-11 0 0,-5-4 3 0 0,4 3-67 0 0,1 1-1 0 0,-1-1 1 0 0,1 1-1 0 0,0-1 1 0 0,-1 1-1 0 0,1 0 1 0 0,-1-1-1 0 0,1 1 1 0 0,-1-1-1 0 0,1 1 1 0 0,-1 0-1 0 0,1 0 1 0 0,-1-1-1 0 0,0 1 1 0 0,1 0-1 0 0,-1-1 0 0 0,-13 1 50 0 0,12 0-49 0 0,0 0 0 0 0,0 0 0 0 0,0 0 0 0 0,0-1 0 0 0,0 1 0 0 0,0 0-1 0 0,0-1 1 0 0,1 1 0 0 0,-1-1 0 0 0,0 0 0 0 0,0 0-1 0 0,-32-11 43 0 0,-5-1 54 0 0,36 11-112 0 0,-1 0 0 0 0,0 0 0 0 0,1-1 0 0 0,-1 1 0 0 0,1-1 1 0 0,0 0-1 0 0,0 0 0 0 0,0 0 0 0 0,0-1 0 0 0,1 1 0 0 0,-3-3 15 0 0,-7-9-48 0 0,-10-12 262 0 0,21 26-270 0 0,1 1-20 0 0,0-1 67 0 0,0 1 1 0 0,1-1 0 0 0,-1 0 0 0 0,0 1 0 0 0,0-1 0 0 0,0 0 0 0 0,1 1 0 0 0,-1-1 0 0 0,0 1 0 0 0,1-1 0 0 0,-1 0 0 0 0,0 1 0 0 0,1-1-1 0 0,-1 1 1 0 0,1-1 0 0 0,-1 1 0 0 0,1-1 8 0 0,-1 1-2 0 0,1-1-1 0 0,0 1 0 0 0,-1-1 1 0 0,1 1-1 0 0,0 0 1 0 0,-1-1-1 0 0,1 1 0 0 0,0 0 1 0 0,0 0-1 0 0,-1-1 0 0 0,1 1 1 0 0,0 0-1 0 0,0 0 1 0 0,-1 0-1 0 0,1 0 0 0 0,0 0 1 0 0,0 0-1 0 0,-1 0 1 0 0,1 0-1 0 0,0 1 0 0 0,0-1 1 0 0,-1 0-1 0 0,1 0 1 0 0,0 1-1 0 0,0-1 0 0 0,-1 0 1 0 0,1 1-1 0 0,0-1 3 0 0,1 2-20 0 0,0 0 0 0 0,0 0-1 0 0,0 0 1 0 0,-1 0 0 0 0,1 0 0 0 0,0 1 0 0 0,0 0 20 0 0,-1-1-12 0 0,1 1 0 0 0,-1-1 0 0 0,1 0 0 0 0,0 0 0 0 0,-1 0 1 0 0,1 0-1 0 0,0 0 0 0 0,1 0 12 0 0,8 4-15 0 0,0-1 0 0 0,0 0 0 0 0,1 0 0 0 0,0-1 0 0 0,7 1 15 0 0,20 1 0 0 0,0-2 0 0 0,-36-4 0 0 0,0 0 0 0 0,1 0 0 0 0,-1 0 0 0 0,0 0 0 0 0,0-1 0 0 0,0 1 0 0 0,0-1 0 0 0,2-1 0 0 0,2-2 0 0 0,2 8 11 0 0,-6-3 32 0 0,4-1-43 0 0,-6 0-84 0 0,-1 0-135 0 0,0 0-36 0 0,0 0-1 0 0,0 0-122 0 0,0 0-516 0 0,0 0-223 0 0,0 0-47 0 0,0 0-113 0 0,2 0-434 0 0,4 0-187 0 0</inkml:trace>
  <inkml:trace contextRef="#ctx0" brushRef="#br0" timeOffset="6">1011 1083 9240 0 0,'0'0'422'0'0,"0"0"-7"0"0,0 0-120 0 0,0 0 486 0 0,0 0 239 0 0,0 0 48 0 0,0 0-24 0 0,0 0-144 0 0,0 0-61 0 0,0 0-9 0 0,0 0-39 0 0,0 0-147 0 0,0 0-62 0 0,0 0-7 0 0,0 0-31 0 0,0 0-107 0 0,0 0-42 0 0,0 0-10 0 0,0 0-19 0 0,0 0-80 0 0,0 8 206 0 0,0 2-337 0 0,0 1 0 0 0,-1-1-1 0 0,0 0 1 0 0,0 0 0 0 0,-1 0-1 0 0,-1 2-154 0 0,-57 210 254 0 0,51-167-146 0 0,3-17-58 0 0,-1-15 3 0 0,5-18-43 0 0,0-1 0 0 0,1 1 0 0 0,0-1 1 0 0,0 1-1 0 0,0-1 0 0 0,0 1 0 0 0,1 3-10 0 0,0 13 70 0 0,0-19 18 0 0,0-2-7 0 0,0 0-8 0 0,0 0-23 0 0,0 0-94 0 0,0 0-43 0 0,0 0-37 0 0,0 0 3 0 0,0-3 7 0 0,3-65-392 0 0,-3 64 371 0 0,1 0 1 0 0,-1 0 0 0 0,1 0 0 0 0,0 0 0 0 0,0 0 0 0 0,0 0 0 0 0,1-1 134 0 0,0 2-94 0 0,-1-1 1 0 0,0 0 0 0 0,0 0-1 0 0,0 0 1 0 0,0 0 0 0 0,-1 0 0 0 0,0-2 93 0 0,2-19-243 0 0,1-1 1 0 0,1 1 0 0 0,2 0 0 0 0,0 1 0 0 0,1-2 242 0 0,12-48-155 0 0,-8 34 158 0 0,-7 25-31 0 0,0-1 0 0 0,0-6 28 0 0,-2 10-4 0 0,1 1 1 0 0,0-1-1 0 0,5-9 4 0 0,0-5 12 0 0,-6 24 975 0 0,-3 11-729 0 0,-4 17-140 0 0,-2-6 237 0 0,-3 20-355 0 0,-4 15 230 0 0,11-46-201 0 0,0 1 0 0 0,1 0 0 0 0,0 0 0 0 0,1 0-1 0 0,-1 2-28 0 0,1-2 36 0 0,-1 1 0 0 0,0 0 0 0 0,-4 9-36 0 0,0 0 52 0 0,-4 15-7 0 0,5-20-17 0 0,1 1-1 0 0,0 0 1 0 0,2 1-1 0 0,-1 3-27 0 0,3-17 6 0 0,-1 0-1 0 0,1 0 1 0 0,-1-1 0 0 0,1 1 0 0 0,-1 0-1 0 0,0-1 1 0 0,0 1 0 0 0,-1 0 0 0 0,0 1-6 0 0,-7 19 55 0 0,-1 1-13 0 0,8-20-115 0 0,0-1 0 0 0,0 0 0 0 0,1 0 0 0 0,0 1-1 0 0,0-1 1 0 0,0 1 0 0 0,0-1 0 0 0,0 1 0 0 0,0 2 73 0 0,-1-10-495 0 0,2 4 430 0 0,0 0 1 0 0,0 0-1 0 0,0 0 0 0 0,-1-1 0 0 0,1 1 0 0 0,0 0 1 0 0,0 0-1 0 0,0 0 0 0 0,0-1 0 0 0,-1 1 0 0 0,1 0 0 0 0,0 0 1 0 0,0 0-1 0 0,0-1 0 0 0,0 1 0 0 0,0 0 0 0 0,0 0 1 0 0,0-1-1 0 0,0 1 0 0 0,0 0 0 0 0,0 0 0 0 0,0-1 0 0 0,-1 1 1 0 0,2 0-1 0 0,-1 0 0 0 0,0-1 0 0 0,0 1 0 0 0,0 0 65 0 0,0-10-1736 0 0</inkml:trace>
  <inkml:trace contextRef="#ctx0" brushRef="#br0" timeOffset="7">651 1256 2760 0 0,'1'-2'57'0'0,"-1"2"-48"0"0,0-1 0 0 0,1 1 0 0 0,-1 0 0 0 0,0 0 0 0 0,0 0 0 0 0,0-1 0 0 0,0 1 0 0 0,1 0 0 0 0,-1 0 0 0 0,0 0 0 0 0,0-1 0 0 0,0 1 0 0 0,1 0 0 0 0,-1 0 0 0 0,0 0 0 0 0,0 0 0 0 0,1 0 0 0 0,-1-1 0 0 0,0 1 0 0 0,0 0 0 0 0,1 0 0 0 0,-1 0 0 0 0,0 0 0 0 0,1 0 0 0 0,-1 0 0 0 0,0 0 0 0 0,0 0 0 0 0,1 0 0 0 0,-1 0 0 0 0,0 0 0 0 0,0 0 0 0 0,1 0 0 0 0,-1 0 0 0 0,0 1 0 0 0,1-1 0 0 0,-1 0 0 0 0,0 0 0 0 0,0 0 0 0 0,0 0 0 0 0,1 0 0 0 0,-1 1 0 0 0,0-1 0 0 0,0 0 0 0 0,1 0 0 0 0,-1 0 0 0 0,0 1 0 0 0,0-1 0 0 0,0 0 0 0 0,0 0 1 0 0,0 0-1 0 0,1 1 0 0 0,-1-1 0 0 0,0 0-9 0 0,0 1 236 0 0,1-1 0 0 0,-1 0 1 0 0,0 0-1 0 0,1 1 0 0 0,-1-1 1 0 0,0 0-1 0 0,1 0 0 0 0,-1 0 1 0 0,1 1-1 0 0,-1-1 0 0 0,0 0 1 0 0,1 0-1 0 0,-1 0 0 0 0,1 0 1 0 0,-1 0-1 0 0,1 0 1 0 0,-1 0-1 0 0,1 0 0 0 0,-1 0 1 0 0,0 0-1 0 0,1 0 0 0 0,-1 0 1 0 0,1 0-1 0 0,-1 0 0 0 0,1-1 1 0 0,-1 1-1 0 0,0 0 0 0 0,1 0 1 0 0,-1 0-1 0 0,1-1 0 0 0,-1 1 1 0 0,0 0-1 0 0,1 0 0 0 0,-1-1 1 0 0,0 1-1 0 0,1 0 1 0 0,-1-1-237 0 0,2-3 482 0 0,-2 3 514 0 0,9 0 1123 0 0,-9 0-1939 0 0,0 1-1 0 0,1 0 1 0 0,-1-1 0 0 0,0 1 0 0 0,1 0-1 0 0,-1-1 1 0 0,0 1 0 0 0,1 0 0 0 0,-1-1 0 0 0,0 1-1 0 0,0 0 1 0 0,0-1 0 0 0,1 1 0 0 0,-1-1-1 0 0,0 1 1 0 0,0-1 0 0 0,0 1 0 0 0,0 0-1 0 0,0-1 1 0 0,0 1 0 0 0,0-1-180 0 0,2-4 6 0 0,-2 4 125 0 0,0 1 0 0 0,1-1 0 0 0,-1 1 0 0 0,1-1 0 0 0,-1 0 0 0 0,1 1 1 0 0,-1-1-1 0 0,1 1 0 0 0,-1-1 0 0 0,1 1 0 0 0,0-1 0 0 0,-1 1 0 0 0,1-1 0 0 0,0 1-131 0 0,-1 0 53 0 0,1 0-1 0 0,-1 0 1 0 0,0 0 0 0 0,0 0 0 0 0,1 0-1 0 0,-1 0 1 0 0,0 0 0 0 0,0 0-1 0 0,0 0 1 0 0,1 1 0 0 0,-1-1-1 0 0,0 0 1 0 0,0 0 0 0 0,0 0 0 0 0,1 0-1 0 0,-1 1 1 0 0,0-1 0 0 0,0 0-1 0 0,0 0 1 0 0,0 0 0 0 0,0 1-1 0 0,0-1 1 0 0,1 0 0 0 0,-1 0 0 0 0,0 0-1 0 0,0 1 1 0 0,0-1 0 0 0,0 0-1 0 0,0 0 1 0 0,0 1 0 0 0,0-1 0 0 0,0 0-1 0 0,0 0 1 0 0,0 1 0 0 0,0-1-1 0 0,0 0 1 0 0,0 0 0 0 0,0 1-1 0 0,0-1 1 0 0,0 0 0 0 0,0 0 0 0 0,0 0-1 0 0,-1 1-52 0 0,4 22 0 0 0,-4-16 0 0 0,4-2 0 0 0,7-1 0 0 0,-9-5 5 0 0,-1 1 1 0 0,1 0-1 0 0,-1-1 0 0 0,0 1 0 0 0,1-1 1 0 0,-1 1-1 0 0,1 0 0 0 0,-1-1 0 0 0,0 1 0 0 0,1-1 1 0 0,-1 1-1 0 0,0-1 0 0 0,0 1 0 0 0,1-1 0 0 0,-1 1 1 0 0,0-1-1 0 0,0 1 0 0 0,0-1 0 0 0,0 0 1 0 0,0 1-1 0 0,0-1 0 0 0,0 1 0 0 0,0-1 0 0 0,0 1 1 0 0,0-1-6 0 0,0-19 1276 0 0,0 16-800 0 0,-1 2-327 0 0,1 2-148 0 0,0 0-1 0 0,0 0 0 0 0,0 0 1 0 0,0 0-1 0 0,0 0 0 0 0,-1 0 1 0 0,1 1-1 0 0,0-1 0 0 0,0 0 1 0 0,0 0-1 0 0,0-1 1 0 0,-1 1-1 0 0,1 0 0 0 0,0 0 1 0 0,0 0-1 0 0,0 0 0 0 0,0 0 1 0 0,-1 0-1 0 0,1 0 0 0 0,0 0 1 0 0,0 0-1 0 0,0 0 1 0 0,0 0-1 0 0,0 0 0 0 0,-1 0 1 0 0,1-1-1 0 0,0 1 0 0 0,0 0 1 0 0,0 0-1 0 0,0 0 0 0 0,0 0 1 0 0,0 0-1 0 0,0 0 1 0 0,-1-1-1 0 0,1 1 0 0 0,0 0 1 0 0,0 0-1 0 0,0 0 0 0 0,0 0 1 0 0,0-1-1 0 0,0 1 0 0 0,0 0 1 0 0,0 0-1 0 0,0 0 0 0 0,0 0 1 0 0,0-1-1 0 0,0 1 1 0 0,0 0-1 0 0,0 0 0 0 0,0 0 1 0 0,0 0-1 0 0,-1-5-4 0 0,-9 3-9 0 0,18 20-318 0 0,-7-17 232 0 0,7 14 499 0 0,-4-6-452 0 0,-3-7-68 0 0,-1-2-9 0 0,0 0 30 0 0,0 0 151 0 0,0 0 68 0 0,0 0 10 0 0,1-2-18 0 0,2-7-90 0 0,2 1-22 0 0,3 1 0 0 0,-5 3 0 0 0,-2 4 0 0 0,-1 0 0 0 0,0 0 0 0 0,0-1 0 0 0,0 1 0 0 0,1 0 0 0 0,-1 0 0 0 0,0 0 0 0 0,0 0 0 0 0,0 0 0 0 0,1 0 0 0 0,-1 0 0 0 0,0-1 0 0 0,0 1 0 0 0,0 0 0 0 0,0 0 0 0 0,1 0 0 0 0,-1-1 0 0 0,0 1 0 0 0,0 0 0 0 0,0 0 0 0 0,0 0 0 0 0,0-1 0 0 0,0 1 0 0 0,0 0 0 0 0,0 0 0 0 0,0 0 0 0 0,0-1 0 0 0,1 1 0 0 0,-1 0 0 0 0,0 0 0 0 0,0-1 0 0 0,0 1 0 0 0,-1 0 0 0 0,1 0 0 0 0,0-1 0 0 0,0 1 0 0 0,0 0 0 0 0,0 0 0 0 0,0 0 0 0 0,0-1 0 0 0,-1 0 0 0 0,1 0 0 0 0,-1 0 0 0 0,1 0 0 0 0,0 0 0 0 0,-1 0 0 0 0,1-1 0 0 0,0 1 0 0 0,0 0 0 0 0,0 0 0 0 0,0 0 0 0 0,0 0 0 0 0,0-1 0 0 0,-1-6 0 0 0,-2 1 0 0 0,2 7 0 0 0,1 0 0 0 0,0 0 0 0 0,-1 0 0 0 0,1 0 0 0 0,0 0 0 0 0,-1-1 0 0 0,1 1 0 0 0,0 0 0 0 0,-1 0 0 0 0,1 0 0 0 0,0 0 0 0 0,-1 0 0 0 0,1 0 0 0 0,0 0 0 0 0,-1 0 0 0 0,1 1 0 0 0,0-1 0 0 0,-1 0 0 0 0,1 0 0 0 0,0 0 0 0 0,-1 0 0 0 0,1 0 0 0 0,-5 7 0 0 0,4-6 0 0 0,0 1 0 0 0,0-1 0 0 0,1 0 0 0 0,-1 1 0 0 0,0-1 0 0 0,0 0 0 0 0,0 0 0 0 0,-1 0 0 0 0,1 0 0 0 0,0 0 0 0 0,0 1 0 0 0,0-2 0 0 0,1 0 0 0 0,0 0 0 0 0,-1 0 0 0 0,1 1 0 0 0,0-1 0 0 0,-1 0 0 0 0,1 0 0 0 0,0 1 0 0 0,0-1 0 0 0,-1 0 0 0 0,1 1 0 0 0,0-1 0 0 0,0 0 0 0 0,-1 1 0 0 0,1-1 0 0 0,0 0 0 0 0,0 1 0 0 0,0-1 0 0 0,0 0 0 0 0,0 1 0 0 0,0-1 0 0 0,0 0 0 0 0,-1 1 0 0 0,1-1 0 0 0,0 1 0 0 0,0-1 0 0 0,0 0 0 0 0,1 1 0 0 0,-1-1 0 0 0,0 1 0 0 0,0-1 0 0 0,0 1 0 0 0,0 1 0 0 0,1 11 0 0 0,2-1 184 0 0,0-9-123 0 0,-2 1-1439 0 0,-1-3-4521 0 0,0-1-2060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3:57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31 667 11056 0 0,'0'0'505'0'0,"0"0"-9"0"0,-1-1-317 0 0,0 0-25 0 0,1 1 0 0 0,-1-1-1 0 0,1 0 1 0 0,-1 0 0 0 0,1 1 0 0 0,0-1 0 0 0,-1 0 0 0 0,1 0 0 0 0,0 0 0 0 0,-1 1 0 0 0,1-1 0 0 0,0 0 0 0 0,0 0 0 0 0,0 0 0 0 0,0 0 0 0 0,0 1 0 0 0,0-1 0 0 0,0 0 0 0 0,0 0 0 0 0,0 0 0 0 0,0 0-1 0 0,1 0 1 0 0,-1 1 0 0 0,0-1 0 0 0,1 0 0 0 0,-1 0 0 0 0,0 0-154 0 0,15-15 3299 0 0,-9 10-2873 0 0,-5 5-245 0 0,1 0 0 0 0,-1-1-1 0 0,1 1 1 0 0,0 0 0 0 0,-1 0 0 0 0,1 0 0 0 0,0 0 0 0 0,0 0 0 0 0,0 1 0 0 0,1-1-181 0 0,5-2 272 0 0,0-1-126 0 0,-4 2-59 0 0,0 0-1 0 0,-1 0 1 0 0,1 1-1 0 0,0-1 1 0 0,0 1 0 0 0,0 0-1 0 0,0 0 1 0 0,1 1-1 0 0,2-1-86 0 0,21-4 625 0 0,-22 3-496 0 0,0 1-1 0 0,0 0 1 0 0,0 0-1 0 0,7 0-128 0 0,-7 0 34 0 0,-4 1-37 0 0,1-1 1 0 0,0 1 0 0 0,-1 0-1 0 0,1 0 1 0 0,0 0-1 0 0,-1 1 1 0 0,1-1-1 0 0,0 0 1 0 0,0 1 2 0 0,-2 0-178 0 0,0-1 1 0 0,1 0-1 0 0,-1 1 1 0 0,0-1-1 0 0,0 1 1 0 0,0-1-1 0 0,0 1 1 0 0,0 0-1 0 0,0-1 1 0 0,0 1-1 0 0,0 0 1 0 0,0 0-1 0 0,0 0 178 0 0,0 0 16 0 0,0 0-1019 0 0,-2 1-554 0 0,-5 7-239 0 0,0-1-46 0 0</inkml:trace>
  <inkml:trace contextRef="#ctx0" brushRef="#br0" timeOffset="1">35 829 13040 0 0,'0'0'297'0'0,"0"1"39"0"0,-27 33 597 0 0,20-27-234 0 0,6-6 240 0 0,1-1 42 0 0,0 0-47 0 0,0 0-232 0 0,0 0-102 0 0,3 1-22 0 0,0 1-471 0 0,1-1 0 0 0,-1 0 1 0 0,1 0-1 0 0,0 0 0 0 0,-1-1 0 0 0,1 1 0 0 0,0-1 0 0 0,-1 0 0 0 0,1 0 0 0 0,0 0 0 0 0,-1-1 0 0 0,1 1 0 0 0,1-1-107 0 0,9-3 324 0 0,-1 1-1 0 0,0-2 1 0 0,1-1-324 0 0,20-6 293 0 0,0 0-915 0 0,31-14 622 0 0,-38 12-3048 0 0,-14 8-3937 0 0</inkml:trace>
  <inkml:trace contextRef="#ctx0" brushRef="#br0" timeOffset="2">551 302 17911 0 0,'0'0'25'0'0,"1"0"-1"0"0,-1 0 1 0 0,0 0-1 0 0,1 0 0 0 0,-1 0 1 0 0,0 0-1 0 0,1 1 0 0 0,-1-1 1 0 0,0 0-1 0 0,1 0 0 0 0,-1 0 1 0 0,0 0-1 0 0,1-1 1 0 0,-1 1-1 0 0,0 0 0 0 0,1 0 1 0 0,-1 0-1 0 0,0 0 0 0 0,1 0 1 0 0,-1 0-1 0 0,0 0 1 0 0,1-1-1 0 0,-1 1 0 0 0,0 0 1 0 0,0 0-1 0 0,1 0 0 0 0,-1-1 1 0 0,0 1-1 0 0,0 0 0 0 0,0 0 1 0 0,1-1-1 0 0,-1 1 1 0 0,0 0-1 0 0,0 0 0 0 0,0-1 1 0 0,1 1-1 0 0,-1 0 0 0 0,0-1 1 0 0,0 1-1 0 0,0 0 0 0 0,0-1 1 0 0,0 1-1 0 0,0 0 1 0 0,0-1-1 0 0,0 1 0 0 0,0 0 1 0 0,0-1-1 0 0,0 1 0 0 0,0 0 1 0 0,0-1-1 0 0,0 1 1 0 0,0 0-1 0 0,0-1 0 0 0,0 1 1 0 0,-1 0-1 0 0,1-1 0 0 0,0 1 1 0 0,0 0-1 0 0,0 0 0 0 0,0-1 1 0 0,-1 1-1 0 0,1 0 1 0 0,0-1-25 0 0,-1 0 86 0 0,0-1 1 0 0,0 1 0 0 0,-1 0-1 0 0,1-1 1 0 0,0 1 0 0 0,-1 0 0 0 0,1 0-1 0 0,0 0 1 0 0,-1 0 0 0 0,1 0 0 0 0,-1 0-1 0 0,0 0-86 0 0,-3-1 577 0 0,-5 1 2394 0 0,9 1-2937 0 0,1 0-1 0 0,0 1 1 0 0,-1-1 0 0 0,1 1 0 0 0,-1-1 0 0 0,1 1-1 0 0,0-1 1 0 0,-1 1 0 0 0,1-1 0 0 0,0 1-1 0 0,-1-1 1 0 0,1 1 0 0 0,0-1 0 0 0,0 1 0 0 0,0-1-1 0 0,-1 1 1 0 0,1 0 0 0 0,0-1 0 0 0,0 1-1 0 0,0-1 1 0 0,0 1 0 0 0,0 0-34 0 0,-13 67 148 0 0,3-21-64 0 0,1-2-62 0 0,5-28-14 0 0,1-1 0 0 0,0 1 0 0 0,1 0 0 0 0,1 0-1 0 0,0 0 1 0 0,1 0 0 0 0,2 9-8 0 0,-1-17 2 0 0,2 12 40 0 0,1 0 1 0 0,4 10-43 0 0,-6-24 9 0 0,1 0 0 0 0,-1 0 0 0 0,2 0 1 0 0,-1 0-1 0 0,1-1 0 0 0,0 1 0 0 0,0-1 0 0 0,5 5-9 0 0,-4-5-17 0 0,-3-3-17 0 0,1 0-1 0 0,-1 0 1 0 0,0 0-1 0 0,1-1 1 0 0,-1 0-1 0 0,1 1 1 0 0,0-1-1 0 0,0 0 1 0 0,0 0-1 0 0,0 0 0 0 0,0-1 1 0 0,0 1-1 0 0,1-1 1 0 0,-1 0-1 0 0,0 1 1 0 0,1-1 34 0 0,1-1-286 0 0,0 1 0 0 0,-1-1 0 0 0,1 0 0 0 0,0 0-1 0 0,0 0 1 0 0,0 0 286 0 0,16-5-6172 0 0,-8-3-1065 0 0</inkml:trace>
  <inkml:trace contextRef="#ctx0" brushRef="#br0" timeOffset="3">706 382 16559 0 0,'-14'-5'760'0'0,"11"3"-21"0"0,3 2-666 0 0,0 0 0 0 0,0 0 0 0 0,0 0-1 0 0,0-1 1 0 0,0 1 0 0 0,0 0 0 0 0,0 0 0 0 0,0 0 0 0 0,0-1-1 0 0,0 1 1 0 0,0 0 0 0 0,0 0 0 0 0,-1 0 0 0 0,1-1 0 0 0,0 1-1 0 0,0 0 1 0 0,0 0 0 0 0,0 0 0 0 0,0-1 0 0 0,0 1 0 0 0,0 0 0 0 0,-1 0-1 0 0,1 0 1 0 0,0 0 0 0 0,0 0 0 0 0,0-1 0 0 0,0 1 0 0 0,-1 0-1 0 0,1 0 1 0 0,0 0 0 0 0,0 0 0 0 0,-1 0-73 0 0,0-2 2035 0 0,6-4-2140 0 0,4-2 284 0 0,-1 0 0 0 0,2 1 0 0 0,-1 0 0 0 0,1 1 0 0 0,0 0-1 0 0,0 0 1 0 0,1 1 0 0 0,-1 0 0 0 0,1 1 0 0 0,0 0 0 0 0,0 1 0 0 0,1 0-1 0 0,-1 1 1 0 0,11-1-179 0 0,-18 3 29 0 0,9-4 106 0 0,-7 2-60 0 0,-5 2-70 0 0,-1 0 0 0 0,1 0 0 0 0,-1 0 0 0 0,0 0 0 0 0,1 0 0 0 0,-1 1 0 0 0,0-1 1 0 0,1 0-1 0 0,-1 0 0 0 0,0 0 0 0 0,1 1 0 0 0,-1-1 0 0 0,0 0 0 0 0,0 1 0 0 0,1-1 0 0 0,-1 0 0 0 0,0 0 0 0 0,0 1 0 0 0,1-1 1 0 0,-1 1-1 0 0,0-1 0 0 0,0 0 0 0 0,0 1 0 0 0,0-1 0 0 0,1 0 0 0 0,-1 1 0 0 0,0-1 0 0 0,0 1-5 0 0,3 10 3 0 0,-2-7 4 0 0,-1-1 0 0 0,0 1-1 0 0,0 0 1 0 0,0-1 0 0 0,-1 1-1 0 0,0 0 1 0 0,1 0 0 0 0,-1-1-1 0 0,0 1 1 0 0,-2 3-7 0 0,-18 36 43 0 0,9-19-9 0 0,-22 38 38 0 0,25-40-72 0 0,4-13 0 0 0,1 0 0 0 0,1 1 0 0 0,-1-1 0 0 0,2 1 0 0 0,-1-1 0 0 0,1 1 0 0 0,1 0 0 0 0,0 0 0 0 0,0 1 0 0 0,2 13 0 0 0,4-13 0 0 0,-4-9-31 0 0,1 1 0 0 0,0-1 0 0 0,0 0-1 0 0,0 0 1 0 0,0 0 0 0 0,0 0 0 0 0,0 0 0 0 0,0 0-1 0 0,1-1 1 0 0,-1 1 0 0 0,1-1 0 0 0,-1 0 0 0 0,1 1-1 0 0,0-1 1 0 0,0 0 0 0 0,-1-1 0 0 0,1 1-1 0 0,0 0 1 0 0,0-1 0 0 0,0 1 0 0 0,0-1 0 0 0,-1 0-1 0 0,1 0 1 0 0,0 0 0 0 0,0-1 0 0 0,0 1 0 0 0,0-1-1 0 0,0 1 1 0 0,0-1 0 0 0,-1 0 0 0 0,1 0 0 0 0,2-1 31 0 0,0-1-498 0 0,-3 2 238 0 0,0 1 0 0 0,-1-1 0 0 0,1 0 0 0 0,-1 0 0 0 0,1 0 0 0 0,-1 0 0 0 0,0 0 0 0 0,1 0 0 0 0,-1 0 0 0 0,0-1 260 0 0,13-12-1832 0 0</inkml:trace>
  <inkml:trace contextRef="#ctx0" brushRef="#br0" timeOffset="4">1054 532 11520 0 0,'0'0'886'0'0,"0"0"-382"0"0,0 0 563 0 0,0 2 306 0 0,-1 25 3948 0 0,0-19-4687 0 0,0 1-1 0 0,1-1 1 0 0,1 1 0 0 0,-1-1-1 0 0,2 5-633 0 0,-1-8 116 0 0,0 1-1 0 0,-1-1 0 0 0,0 1 0 0 0,0-1 1 0 0,0 1-1 0 0,0-1 0 0 0,-1 1-115 0 0,1 24 208 0 0,2-10-135 0 0,0-1 3 0 0,1 0 0 0 0,1 4-76 0 0,-3-18 36 0 0,-1-2-2689 0 0,0-3 702 0 0</inkml:trace>
  <inkml:trace contextRef="#ctx0" brushRef="#br0" timeOffset="5">1101 371 16439 0 0,'0'0'754'0'0,"0"0"-17"0"0,-4-4-444 0 0,-7-9 978 0 0,11 13-1217 0 0,0 0-1 0 0,0 0 1 0 0,0 0-1 0 0,-1 0 1 0 0,1 0 0 0 0,0-1-1 0 0,0 1 1 0 0,0 0-1 0 0,0 0 1 0 0,0 0-1 0 0,-1 0 1 0 0,1-1 0 0 0,0 1-1 0 0,0 0 1 0 0,0 0-1 0 0,0 0 1 0 0,0-1-1 0 0,0 1 1 0 0,0 0 0 0 0,0 0-1 0 0,0 0 1 0 0,0-1-1 0 0,0 1 1 0 0,0 0 0 0 0,0 0-1 0 0,0 0 1 0 0,0-1-1 0 0,0 1 1 0 0,0 0-1 0 0,0 0 1 0 0,0 0 0 0 0,0-1-1 0 0,0 1 1 0 0,0 0-1 0 0,0 0 1 0 0,0 0 0 0 0,0-1-1 0 0,1 1 1 0 0,-1 0-1 0 0,0 0 1 0 0,0 0-1 0 0,0 0 1 0 0,0-1 0 0 0,0 1-1 0 0,1 0 1 0 0,-1 0-1 0 0,0 0 1 0 0,0 0-54 0 0,2-4 4 0 0,0 0 103 0 0,1 1-1 0 0,-1-1 1 0 0,0 1-1 0 0,1-1 1 0 0,0 1 0 0 0,0 0-1 0 0,0 0 1 0 0,0 0-1 0 0,0 0 1 0 0,0 1 0 0 0,1-1-1 0 0,-1 1 1 0 0,1 0-1 0 0,0 0 1 0 0,0 0-1 0 0,0 0 1 0 0,0 1 0 0 0,0 0-1 0 0,3-1-106 0 0,0 0 17 0 0,-1 1 0 0 0,0-1 0 0 0,0-1-1 0 0,0 1 1 0 0,2-2-17 0 0,25-9 99 0 0,-10 6 46 0 0,-21 6-73 0 0,-2 1 0 0 0,0 0 0 0 0,0 1-60 0 0,0 0 0 0 0,0 0 0 0 0,1 0 0 0 0,-1-1 0 0 0,1 1 0 0 0,-1 0 0 0 0,1 0 0 0 0,-1-1 1 0 0,1 1-1 0 0,-1 0 0 0 0,1-1 0 0 0,-1 1 0 0 0,1 0-12 0 0,4 5 43 0 0,-4-4-38 0 0,-1 0-1 0 0,1-1 0 0 0,-1 1 0 0 0,0 0 1 0 0,0 0-1 0 0,1 0 0 0 0,-1 0 1 0 0,-1 0-1 0 0,1 0 0 0 0,0-1 0 0 0,0 1 1 0 0,-1 0-1 0 0,1 0 0 0 0,-1 0 1 0 0,1 0-5 0 0,-14 27 55 0 0,8-17-47 0 0,-1 3-10 0 0,2-4-3 0 0,0 1-1 0 0,0-1 0 0 0,1 3 6 0 0,3-11-1 0 0,0 1 0 0 0,0-1 0 0 0,1 1 0 0 0,-1-1 0 0 0,1 1 0 0 0,0-1 0 0 0,0 1 0 0 0,0-1 0 0 0,0 1 0 0 0,1-1 0 0 0,0 1 0 0 0,-1-1 0 0 0,2 2 1 0 0,1 3-1 0 0,-3-7 1 0 0,0-1 0 0 0,0 1 0 0 0,0 0 0 0 0,0 0 0 0 0,1 0 0 0 0,-1 0 0 0 0,0 0 0 0 0,1 0 1 0 0,-1 0-1 0 0,1-1 0 0 0,-1 1 0 0 0,1 0 0 0 0,-1 0 0 0 0,1-1 0 0 0,0 1 0 0 0,-1 0 0 0 0,1-1 0 0 0,0 1 0 0 0,0-1 0 0 0,0 1 0 0 0,11 8-14 0 0,-8-5 2 0 0,0-1 0 0 0,0-1 1 0 0,0 1-1 0 0,0 0 1 0 0,0-1-1 0 0,1 0 0 0 0,-1 0 1 0 0,1 0-1 0 0,0-1 1 0 0,-1 0-1 0 0,1 0 1 0 0,4 1 11 0 0,9 2 1 0 0,4 0-1 0 0,-11 1 0 0 0,-4 2 0 0 0,-6-6 0 0 0,0 1 0 0 0,0-1 0 0 0,0 1 0 0 0,0-1 0 0 0,0 1 0 0 0,-1-1 0 0 0,1 1 0 0 0,0 0 0 0 0,-1-1 0 0 0,0 1 0 0 0,1 0 0 0 0,-1-1 0 0 0,0 1 0 0 0,0 0 0 0 0,0 0 0 0 0,0-1 0 0 0,0 1 0 0 0,0 0 0 0 0,0 0 0 0 0,-1-1 0 0 0,1 1 0 0 0,-1 0 0 0 0,1-1 0 0 0,-1 1 0 0 0,0 0 0 0 0,1-1 0 0 0,-1 1 0 0 0,0-1 0 0 0,-1 2 0 0 0,0 0 0 0 0,-1 4 20 0 0,2-4 4 0 0,-1 0 0 0 0,1-1 0 0 0,-1 1-1 0 0,0-1 1 0 0,0 1 0 0 0,0-1 0 0 0,0 1-1 0 0,0-1 1 0 0,0 0 0 0 0,-1 0-1 0 0,1 0 1 0 0,-1 0 0 0 0,1-1 0 0 0,-1 1-1 0 0,-2 1-23 0 0,1 1 4 0 0,3-4-6 0 0,0 1 0 0 0,0 0 1 0 0,0 0-1 0 0,0 0 1 0 0,0 0-1 0 0,0-1 0 0 0,0 1 1 0 0,0 0-1 0 0,-1-1 1 0 0,1 1-1 0 0,0-1 0 0 0,0 1 1 0 0,-1-1 1 0 0,1 1-80 0 0,-11-14-331 0 0,11 9-207 0 0,0 0 1 0 0,0 0-1 0 0,0 0 0 0 0,0 0 0 0 0,1 0 0 0 0,-1 0 1 0 0,1 0-1 0 0,0-1 618 0 0,0-11-1870 0 0</inkml:trace>
  <inkml:trace contextRef="#ctx0" brushRef="#br0" timeOffset="6">1301 1 11520 0 0,'62'23'6386'0'0,"-48"-17"-4840"0"0,-1 1 0 0 0,1 0 0 0 0,-1 1 0 0 0,12 9-1546 0 0,-18-11 257 0 0,-1 0 0 0 0,1 0 0 0 0,-1 1 0 0 0,0 0 0 0 0,-1 0 0 0 0,1 0 0 0 0,-1 1 0 0 0,-1 0 0 0 0,1 2-257 0 0,8 18 341 0 0,-1 2-1 0 0,-2 0 1 0 0,-1 0-1 0 0,-1 1 1 0 0,-1 0-1 0 0,-1 8-340 0 0,1 31 435 0 0,-2 0 0 0 0,-3 21-435 0 0,-2-72 64 0 0,0 56 516 0 0,-9 66-580 0 0,8-135-94 0 0,0-1-1 0 0,-1 1 0 0 0,0 0 0 0 0,0 0 0 0 0,0-1 0 0 0,-1 2 96 0 0,-5 8-8434 0 0,7-14-582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3:57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1727 1560 5528 0 0,'0'0'422'0'0,"0"-1"-276"0"0,-4-1 43 0 0,4 2 708 0 0,0 0 303 0 0,-18-13 7770 0 0,15 11-8501 0 0,1 1 413 0 0,0-1-446 0 0,-1 1 0 0 0,1-1-1 0 0,-1 1 1 0 0,1 0-1 0 0,-1 0 1 0 0,1 0 0 0 0,-1 0-1 0 0,0 1 1 0 0,0-1-1 0 0,-1 1-435 0 0,-5 1 438 0 0,9-1-423 0 0,-1 0 0 0 0,1-1 0 0 0,-1 1 0 0 0,0 0 0 0 0,1 1 0 0 0,-1-1 0 0 0,0 0 0 0 0,1 0-1 0 0,-1 0 1 0 0,0 0 0 0 0,1 0 0 0 0,-1 1 0 0 0,1-1 0 0 0,-1 0 0 0 0,0 1 0 0 0,1-1 0 0 0,-1 0 0 0 0,1 1 0 0 0,-1-1 0 0 0,1 0 0 0 0,-1 1 0 0 0,1-1 0 0 0,-1 1-15 0 0,-12 11 143 0 0,10-10-109 0 0,-1 1 0 0 0,1 0 1 0 0,0 0-1 0 0,0 1 0 0 0,-2 1-34 0 0,-6 9 11 0 0,10-13-9 0 0,-4 18 61 0 0,5-16-63 0 0,-1-1 0 0 0,1 1 0 0 0,0 0 0 0 0,0-1 0 0 0,0 1 0 0 0,0-1 0 0 0,0 1 0 0 0,0-1 0 0 0,1 1 0 0 0,-1 0 0 0 0,1-1 1 0 0,0 0-1 0 0,0-1 0 0 0,0 1 0 0 0,1 0 0 0 0,-1-1 1 0 0,0 1-1 0 0,1-1 0 0 0,-1 1 0 0 0,1-1 1 0 0,-1 0-1 0 0,1 1 0 0 0,0-1 0 0 0,0 0 1 0 0,-1 0-1 0 0,1 0 0 0 0,0 0 0 0 0,0-1 1 0 0,0 1-1 0 0,0 0 0 0 0,1-1 0 0 0,11 6 49 0 0,-12-6-49 0 0,0 1 1 0 0,0-1 0 0 0,0 1-1 0 0,0-1 1 0 0,0 0 0 0 0,0 0-1 0 0,0 0 1 0 0,0 0 0 0 0,0 0-1 0 0,0 0 1 0 0,0-1 0 0 0,0 1-1 0 0,-1 0 1 0 0,1-1 0 0 0,0 0-1 0 0,2 0 0 0 0,17-4 54 0 0,-16 4-44 0 0,-1 1 1 0 0,1-2 0 0 0,-1 1-1 0 0,0 0 1 0 0,1-1-1 0 0,-1 0 1 0 0,0 0 0 0 0,0 0-1 0 0,0 0 1 0 0,-1-1 0 0 0,1 1-1 0 0,0-1 1 0 0,1-2-11 0 0,15-9 54 0 0,-18 12-44 0 0,0 1 0 0 0,-1-1-1 0 0,1 0 1 0 0,0 1 0 0 0,-1-1 0 0 0,1 0 0 0 0,-1 0 0 0 0,1 0 0 0 0,-1 0 0 0 0,0 0 0 0 0,0 0 0 0 0,0 0 0 0 0,0-1-10 0 0,8-31 233 0 0,-9 32-203 0 0,0-1 1 0 0,0 1-1 0 0,0-1 0 0 0,0 1 0 0 0,0-1 1 0 0,-1 1-1 0 0,1-1 0 0 0,-1 1 0 0 0,0-1 0 0 0,0 1 1 0 0,0 0-1 0 0,0-1 0 0 0,0 1 0 0 0,-1 0 0 0 0,1 0 1 0 0,-1-1-31 0 0,0 1 20 0 0,1 0 0 0 0,0 0 0 0 0,-1 0 0 0 0,1 1 0 0 0,-1-1 0 0 0,0 1 0 0 0,1-1 0 0 0,-1 1 0 0 0,0 0 0 0 0,0 0 0 0 0,0 0 0 0 0,0 0 0 0 0,0 0 0 0 0,0 0 0 0 0,0 0 0 0 0,0 0 0 0 0,0 1 0 0 0,-1-1 0 0 0,1 1 0 0 0,0 0-20 0 0,-6 0 9 0 0,0 1 0 0 0,1 0-1 0 0,-1 0 1 0 0,1 1 0 0 0,-1 0-1 0 0,1 1 1 0 0,-1-1 0 0 0,1 1 0 0 0,0 1-1 0 0,0-1 1 0 0,1 1 0 0 0,-1 0-1 0 0,1 1 1 0 0,0 0 0 0 0,0 0 0 0 0,0 0-1 0 0,0 1-8 0 0,5-4 0 0 0,-1 0 0 0 0,0-1 0 0 0,1 1 0 0 0,-1-1 0 0 0,0 0 0 0 0,0 0 0 0 0,0 1 0 0 0,0-1 0 0 0,0 0 0 0 0,0 0 0 0 0,0 1 0 0 0,0-1 0 0 0,0 1 0 0 0,0-1 0 0 0,0 1 0 0 0,0 0 0 0 0,1 0 0 0 0,-1 0 0 0 0,1 0 0 0 0,0 0 0 0 0,-1 0 0 0 0,1 0 0 0 0,0 0 0 0 0,-1 2 0 0 0,2 5 0 0 0,1-6-1 0 0,0-1-1 0 0,0 1 0 0 0,0 0 0 0 0,0-1 1 0 0,1 1-1 0 0,-1-1 0 0 0,1 1 1 0 0,0-1-1 0 0,0 0 0 0 0,0 0 1 0 0,0 1-1 0 0,0-1 0 0 0,0-1 1 0 0,0 1-1 0 0,1 0 0 0 0,-1 0 1 0 0,1-1-1 0 0,-1 0 0 0 0,2 1 2 0 0,0 0-2 0 0,-1-1 0 0 0,1 0-1 0 0,0 1 1 0 0,0-1 0 0 0,0-1-1 0 0,0 1 1 0 0,0-1 0 0 0,0 1 0 0 0,0-1-1 0 0,0 0 1 0 0,0 0 0 0 0,0-1-1 0 0,0 1 1 0 0,2-2 2 0 0,1 0 0 0 0,-2 1 0 0 0,1-1 0 0 0,0 1 0 0 0,0 0 0 0 0,0 0 0 0 0,1 1 0 0 0,-1-1 1 0 0,0 0-1 0 0,-1-1 0 0 0,0 1 0 0 0,1-1 1 0 0,-1-1-1 0 0,0 1 0 0 0,0-1 1 0 0,0 1-1 0 0,0-1 0 0 0,0-1 0 0 0,0 0 1 0 0,6-3 6 0 0,0-2 74 0 0,-10 5-68 0 0,-1 2 0 0 0,1 0 3 0 0,0-1 0 0 0,0 0 0 0 0,0 0 1 0 0,-1 1-1 0 0,1-1 0 0 0,-1 0 0 0 0,0 0 1 0 0,0 1-1 0 0,0-2-16 0 0,0 3 6 0 0,-7-4 64 0 0,6 5-58 0 0,-15-12 96 0 0,14 10-96 0 0,-1 0-1 0 0,1 0 0 0 0,-1 0 1 0 0,1 1-1 0 0,-1-1 0 0 0,0 1 1 0 0,0-1-1 0 0,0 1 0 0 0,0 0 1 0 0,0 0-1 0 0,0 0 0 0 0,-2 0-11 0 0,-4 0 19 0 0,1 0 0 0 0,-1 1 0 0 0,0 0-1 0 0,0 0 1 0 0,1 1 0 0 0,-8 1-19 0 0,11-1 6 0 0,1 0 1 0 0,-1 0-1 0 0,0 1 0 0 0,1-1 1 0 0,-1 1-1 0 0,1 0 1 0 0,0 0-1 0 0,-1 1 1 0 0,1 0-1 0 0,0-1 0 0 0,1 1 1 0 0,-1 0-1 0 0,-2 3-6 0 0,0 0 0 0 0,1-1 0 0 0,0 1 0 0 0,1-1 0 0 0,-1 1 0 0 0,1 0 0 0 0,0 0 0 0 0,0 2 0 0 0,0-2 0 0 0,3-5 0 0 0,1 0 0 0 0,-1-1 0 0 0,1 1 0 0 0,-1 0 0 0 0,1 0 0 0 0,-1 0 0 0 0,1 0 0 0 0,-1 0 0 0 0,1 0 0 0 0,0 0 0 0 0,0 0 0 0 0,-1 0 0 0 0,1 0 0 0 0,0 0 0 0 0,2 6 0 0 0,0-4-2 0 0,18 7-52 0 0,-16-9 38 0 0,-1 1 16 0 0,1-1 0 0 0,0 1 0 0 0,0-1 0 0 0,0 0 0 0 0,0 0 0 0 0,0-1 0 0 0,0 1 0 0 0,2-1 0 0 0,2 0 0 0 0,-1-1 0 0 0,1 0 0 0 0,0-1 0 0 0,0 0 0 0 0,5-1 0 0 0,-9 2 0 0 0,-1 0 0 0 0,0 0 0 0 0,-1-1 0 0 0,1 1 0 0 0,0 0 0 0 0,-1-1 0 0 0,1 1 0 0 0,1-2 0 0 0,8-5 0 0 0,-3 2 0 0 0,-4-1 11 0 0,-4 5-3 0 0,0 1-1 0 0,-1-1 1 0 0,1 0 0 0 0,0 1 0 0 0,-1-1-1 0 0,1 0 1 0 0,-1 0 0 0 0,0 0 0 0 0,1 0-1 0 0,-1 0 1 0 0,0 1 0 0 0,0-1 0 0 0,0 0-1 0 0,-1 0 1 0 0,1 0 0 0 0,0 0 0 0 0,-1 0-1 0 0,1 1 1 0 0,-1-1 0 0 0,0 0-1 0 0,1 0 1 0 0,-1 1 0 0 0,0-1 0 0 0,0 0-1 0 0,0 1 1 0 0,0-1 0 0 0,0 1 0 0 0,-1 0-1 0 0,1-1 1 0 0,0 1 0 0 0,-1 0 0 0 0,1-1-1 0 0,-1 1 1 0 0,1 0 0 0 0,-1 0-8 0 0,-2-1 10 0 0,0-1 0 0 0,-1 1 0 0 0,1 0 1 0 0,0 1-1 0 0,-1-1 0 0 0,1 1 0 0 0,-1 0 0 0 0,0 0 0 0 0,1 0 1 0 0,-1 1-1 0 0,0-1 0 0 0,1 1 0 0 0,-1 0 0 0 0,-2 1-10 0 0,4-1 0 0 0,0 1 0 0 0,1 0 0 0 0,-1 0 0 0 0,1-1 0 0 0,0 1 0 0 0,-1 1 0 0 0,1-1 0 0 0,-2 1 0 0 0,-13 6 0 0 0,13-7 0 0 0,1 0 0 0 0,-1 0 0 0 0,1 0 0 0 0,0 0 0 0 0,-1 0 0 0 0,1 1 0 0 0,0 0 0 0 0,0 0 0 0 0,0-1 0 0 0,0 2 0 0 0,0-1 0 0 0,0 0 0 0 0,0 1 0 0 0,1-1 0 0 0,-1 1 0 0 0,1 0 0 0 0,-2 2 0 0 0,0 3-11 0 0,3-6 3 0 0,0 0-1 0 0,0-1 0 0 0,0 1 0 0 0,0 0 0 0 0,0 0 1 0 0,1 0-1 0 0,-1 0 0 0 0,1 0 0 0 0,-1 0 0 0 0,1 0 0 0 0,0 0 1 0 0,0 0-1 0 0,0 1 9 0 0,0-2-4 0 0,-1 0 1 0 0,2 0 0 0 0,-1 0-1 0 0,0 0 1 0 0,0 1 0 0 0,0-1-1 0 0,0 0 1 0 0,1 0 0 0 0,-1 0-1 0 0,0 0 1 0 0,1 0-1 0 0,-1 0 1 0 0,1 0 0 0 0,0 0-1 0 0,-1 0 1 0 0,1 0 0 0 0,0 0-1 0 0,-1 0 1 0 0,1 0 0 0 0,0-1-1 0 0,0 1 1 0 0,0 0-1 0 0,0 0 1 0 0,0-1 3 0 0,2 2-6 0 0,-1-1-1 0 0,1 0 0 0 0,-1 0 1 0 0,1-1-1 0 0,0 1 1 0 0,0-1-1 0 0,2 1 7 0 0,6 1-28 0 0,-9-1 28 0 0,0 0-1 0 0,0 0 1 0 0,0 0-1 0 0,0-1 1 0 0,0 1-1 0 0,0-1 0 0 0,0 0 1 0 0,1 1-1 0 0,-1-1 1 0 0,0 0-1 0 0,0 0 1 0 0,0-1-1 0 0,0 1 1 0 0,0 0-1 0 0,1-1 1 0 0,-1 1-1 0 0,0-1 1 0 0,0 0-1 0 0,0 1 1 0 0,0-2 0 0 0,17 0-31 0 0,-17 2 29 0 0,1 0-1 0 0,-1 0 1 0 0,0 0 0 0 0,0-1 0 0 0,0 1-1 0 0,1-1 1 0 0,-1 1 0 0 0,0-1-1 0 0,0 0 1 0 0,1 0 2 0 0,8-5 0 0 0,2-2 0 0 0,-13 6 0 0 0,2-1 0 0 0,8-3 12 0 0,-9 2 15 0 0,-1 2-12 0 0,0 1-12 0 0,0 0 0 0 0,1 0 0 0 0,-1 0 0 0 0,0 0 0 0 0,0 0 1 0 0,0 0-1 0 0,0 1 0 0 0,0-1 0 0 0,0 0 0 0 0,0 0 0 0 0,-1 0 1 0 0,1 0-1 0 0,0 0 0 0 0,0 0 0 0 0,-1 1 0 0 0,1-1 1 0 0,0 0-1 0 0,-1 0 0 0 0,1 0 0 0 0,-1 1 0 0 0,1-1 0 0 0,-1 0 1 0 0,1 1-1 0 0,-1-1-3 0 0,-1-2 9 0 0,0 1-2 0 0,1 1 0 0 0,-1-1 0 0 0,1 0 0 0 0,-1 1 0 0 0,0-1-1 0 0,0 1 1 0 0,1-1 0 0 0,-1 1 0 0 0,0 0 0 0 0,0 0 0 0 0,0 0 0 0 0,0 0 0 0 0,-1 0 0 0 0,1 1 0 0 0,0-1 0 0 0,0 0 0 0 0,0 1 0 0 0,-1 0 0 0 0,1-1 0 0 0,0 1 0 0 0,-3 0-7 0 0,-2 0 7 0 0,-1 1 0 0 0,0-1 0 0 0,0 1 0 0 0,1 1 0 0 0,-8 2-7 0 0,11-3 0 0 0,1 0 0 0 0,-1 1 0 0 0,1 0 0 0 0,0-1 0 0 0,0 1 0 0 0,0 1 0 0 0,0-1 0 0 0,0 0 0 0 0,0 1 0 0 0,0 0 0 0 0,-1 0 0 0 0,1-1 0 0 0,-1 1 0 0 0,0-1 0 0 0,0 0 0 0 0,0 0 0 0 0,0 0 0 0 0,0 0 0 0 0,1-1 0 0 0,-1 1 0 0 0,1 1 0 0 0,0-1 0 0 0,-1 0 0 0 0,1 1 0 0 0,0-1 0 0 0,0 1 0 0 0,1 0 0 0 0,-1 0 0 0 0,0 1 0 0 0,1-1 0 0 0,-3 6-13 0 0,11-1-40 0 0,-4-6 50 0 0,0 0 0 0 0,1 0 0 0 0,-1-1 1 0 0,1 1-1 0 0,-1-1 0 0 0,1 1 1 0 0,0-1-1 0 0,-1 0 0 0 0,1 0 1 0 0,0 0-1 0 0,0-1 0 0 0,0 1 1 0 0,0-1-1 0 0,0 1 0 0 0,3-1 3 0 0,3 0-8 0 0,0-1 0 0 0,0 0-1 0 0,0-1 1 0 0,5-1 8 0 0,7-1-4 0 0,1-4 4 0 0,-9 3 0 0 0,2-2-9 0 0,-13 4-18 0 0,-2 2-2 0 0,10-23-764 0 0,-8 14-1836 0 0,-1 2-3461 0 0,-1-4-1356 0 0</inkml:trace>
  <inkml:trace contextRef="#ctx0" brushRef="#br0" timeOffset="1">1735 397 10592 0 0,'0'0'818'0'0,"6"-11"768"0"0,-4-23 5945 0 0,-2 33-7015 0 0,0 1-118 0 0,-1-3 172 0 0,-5-2-72 0 0,4 3-8 0 0,0 1-411 0 0,0 0 0 0 0,0 0 0 0 0,0 0-1 0 0,0 0 1 0 0,0 0 0 0 0,0 1 0 0 0,0-1-1 0 0,-1 1 1 0 0,1-1 0 0 0,0 1 0 0 0,0 0 0 0 0,0-1-1 0 0,-1 1 1 0 0,1 1 0 0 0,0-1 0 0 0,0 0-1 0 0,-3 1-78 0 0,-40 8 520 0 0,42-8-483 0 0,-7 1 56 0 0,0 1 0 0 0,0 0 0 0 0,1 0 0 0 0,0 1 0 0 0,-1 0 0 0 0,1 1 0 0 0,1 0 0 0 0,-1 0 0 0 0,1 1 0 0 0,-5 4-93 0 0,3-2 47 0 0,0 2 1 0 0,1-1 0 0 0,0 1 0 0 0,1 1 0 0 0,0 0-1 0 0,1 0 1 0 0,-6 11-48 0 0,5-8 0 0 0,3-6 0 0 0,0 1 0 0 0,1-1 0 0 0,-1 1 0 0 0,2 0 0 0 0,-1 0 0 0 0,1 1 0 0 0,1-1 0 0 0,-1 5 0 0 0,1 8-3 0 0,0 20 3 0 0,3-34 3 0 0,0 0 0 0 0,0 0 0 0 0,0-1 0 0 0,1 1 0 0 0,0 0 0 0 0,2 5-3 0 0,-3-12 2 0 0,1 6 27 0 0,1 0-1 0 0,0 0 0 0 0,0 0 1 0 0,1 0-1 0 0,0-1 1 0 0,0 1-1 0 0,3 3-28 0 0,2 0 42 0 0,-5-4-59 0 0,1-1 1 0 0,0 1 0 0 0,1 0 0 0 0,-1-1 0 0 0,1 0 0 0 0,0-1-1 0 0,0 1 1 0 0,7 2 16 0 0,3 1 17 0 0,1 0 0 0 0,0-2 0 0 0,0 0 0 0 0,1-1 0 0 0,0-1 0 0 0,-1 0-1 0 0,1-2 1 0 0,0 0 0 0 0,11-1-17 0 0,-19-1 6 0 0,-1-1 0 0 0,0 0-1 0 0,-1 0 1 0 0,1-1 0 0 0,0 0 0 0 0,0-1-1 0 0,-1 0 1 0 0,1-1 0 0 0,-1 1 0 0 0,0-1-1 0 0,0-1 1 0 0,0 0 0 0 0,2-2-6 0 0,-5 3 21 0 0,0 0 0 0 0,-1-1-1 0 0,1 0 1 0 0,-1 0 0 0 0,0 0 0 0 0,0-1 0 0 0,-1 1 0 0 0,1-1 0 0 0,-1 0-1 0 0,-1 0 1 0 0,1 0 0 0 0,-1 0 0 0 0,0-1 0 0 0,0 1 0 0 0,-1-1 0 0 0,0 1 0 0 0,1-7-21 0 0,0-16 51 0 0,-1 22-28 0 0,0 0 0 0 0,-1 0-1 0 0,1 0 1 0 0,-2-1 0 0 0,1-1-23 0 0,-2-6 42 0 0,-1 1 0 0 0,0-1 0 0 0,-1 0 0 0 0,-3-7-42 0 0,5 17 12 0 0,0-1-1 0 0,-1 1 1 0 0,0 0-1 0 0,1 0 1 0 0,-2 0-1 0 0,1 0 1 0 0,0 1-1 0 0,-1-1 0 0 0,0 1 1 0 0,0 0-1 0 0,0 0 1 0 0,-1 0-1 0 0,-2-1-11 0 0,-1 0 6 0 0,0 0-1 0 0,0 0 0 0 0,0 1 1 0 0,-1 0-1 0 0,1 0 0 0 0,-1 1 1 0 0,0 1-1 0 0,0-1 0 0 0,0 1 1 0 0,-1 1-1 0 0,1 0 0 0 0,0 0-5 0 0,-27-2 0 0 0,23 2 0 0 0,0 0 0 0 0,0 0 0 0 0,-2 1 0 0 0,-13 3 0 0 0,1 2 0 0 0,-18 4 0 0 0,42-8-6 0 0,0 0 0 0 0,0 0 0 0 0,0 0 1 0 0,0 0-1 0 0,1 1 0 0 0,-1-1 0 0 0,0 1 0 0 0,1-1 0 0 0,-1 1 0 0 0,1 0 0 0 0,0 0 0 0 0,0 0 0 0 0,-1 1 0 0 0,2-1 0 0 0,-1 0 1 0 0,0 1-1 0 0,0-1 0 0 0,1 1 0 0 0,-1 0 0 0 0,1 0 0 0 0,0-1 0 0 0,0 1 0 0 0,-1 2 6 0 0,2-2 0 0 0,0 0 0 0 0,0 0 0 0 0,0 1 0 0 0,0-1 0 0 0,0 0 0 0 0,1-1 0 0 0,-1 1 0 0 0,1 0 0 0 0,0 0 0 0 0,0 0 0 0 0,0 0 0 0 0,0 0 0 0 0,1 0 0 0 0,3 11-10 0 0,-3-9-2 0 0,0 1 0 0 0,1-1 1 0 0,-1 0-1 0 0,1-1 0 0 0,0 1 1 0 0,0 0-1 0 0,1-1 0 0 0,-1 0 1 0 0,1 0-1 0 0,0 0 0 0 0,0 0 1 0 0,1-1-1 0 0,3 3 12 0 0,4 2-15 0 0,0 0-1 0 0,1-1 1 0 0,-1-1-1 0 0,11 4 16 0 0,-2-3 0 0 0,0-1 0 0 0,0-1 0 0 0,0-1 0 0 0,1-1 0 0 0,0 0 0 0 0,5-2 0 0 0,-19-1 13 0 0,-1 0 0 0 0,1-1 0 0 0,-1 0 0 0 0,2 0-13 0 0,26-3 100 0 0,3 2-36 0 0,1-1 0 0 0,4-2-64 0 0,-18 2-174 0 0,-17 2-439 0 0,0 0 1 0 0,0 0 0 0 0,0-1 0 0 0,0 0-1 0 0,3-2 613 0 0,6-3-8723 0 0</inkml:trace>
  <inkml:trace contextRef="#ctx0" brushRef="#br0" timeOffset="2">5909 2716 10016 0 0,'0'0'462'0'0,"5"-3"146"0"0,-2-1-469 0 0,-3 3 488 0 0,0 1 205 0 0,10-9 1902 0 0,-9 7-2241 0 0,1 0 0 0 0,-1-1 0 0 0,0 1 0 0 0,0 0 0 0 0,0-1 0 0 0,0 1 0 0 0,0-1 0 0 0,0-1-493 0 0,-1 3 144 0 0,0 0 0 0 0,0 0-1 0 0,0 0 1 0 0,0 0 0 0 0,-1 0 0 0 0,1 0 0 0 0,0 0-1 0 0,0 0 1 0 0,-1-1 0 0 0,1 1 0 0 0,-1 0 0 0 0,1 0-1 0 0,-1 0 1 0 0,1 0 0 0 0,-1 1 0 0 0,1-1 0 0 0,-1 0-1 0 0,0 0 1 0 0,0 0 0 0 0,0 0-144 0 0,0 0 59 0 0,-1 1 1 0 0,1-1-1 0 0,0 1 1 0 0,0 0-1 0 0,-1 0 0 0 0,1 0 1 0 0,0 0-1 0 0,0 0 1 0 0,-1 0-1 0 0,1 0 0 0 0,0 0 1 0 0,0 0-1 0 0,-1 0-59 0 0,-4 1 308 0 0,1-1-209 0 0,0 1 0 0 0,1 0 0 0 0,-1 0-1 0 0,0 1 1 0 0,1-1 0 0 0,-1 1 0 0 0,1 0 0 0 0,-1 0 0 0 0,1 1 0 0 0,-1 0-99 0 0,-2 1 68 0 0,-1 1 0 0 0,1 0 0 0 0,1 1 0 0 0,-1 0 0 0 0,-1 2-68 0 0,5-5 13 0 0,0 1 0 0 0,1-1 0 0 0,-1 1-1 0 0,1 0 1 0 0,0 0 0 0 0,0 0 0 0 0,0 0 0 0 0,1 0-1 0 0,-1 0 1 0 0,0 4-13 0 0,-2-1 15 0 0,3-6-12 0 0,0 1 0 0 0,0-1 0 0 0,1 1-1 0 0,-1-1 1 0 0,0 1 0 0 0,0-1-1 0 0,1 1 1 0 0,-1 0 0 0 0,1-1 0 0 0,0 1-1 0 0,-1 0 1 0 0,1-1 0 0 0,0 1-1 0 0,0 0 1 0 0,0-1 0 0 0,0 1 0 0 0,1 0-1 0 0,-1 0-2 0 0,2 9 0 0 0,7-1-12 0 0,-6-7 10 0 0,-1-1 0 0 0,1 0-1 0 0,-1 0 1 0 0,1 0 0 0 0,0 0-1 0 0,-1-1 1 0 0,1 1 0 0 0,0-1 0 0 0,0 1-1 0 0,0-1 1 0 0,1 0 0 0 0,-1 0-1 0 0,0-1 1 0 0,0 1 0 0 0,0-1 0 0 0,1 1-1 0 0,-1-1 3 0 0,2-1-1 0 0,-1 1-1 0 0,0-1 0 0 0,0 0 1 0 0,0 0-1 0 0,0-1 1 0 0,0 1-1 0 0,0-1 0 0 0,0 0 1 0 0,-1 0-1 0 0,1 0 0 0 0,-1-1 1 0 0,1 1-1 0 0,-1-1 2 0 0,4-2 22 0 0,0 0-1 0 0,0 0 1 0 0,-1-1 0 0 0,0 0-1 0 0,0 0 1 0 0,-1-1-1 0 0,0 0 1 0 0,0 1 0 0 0,0-2-1 0 0,3-6-21 0 0,0-2 62 0 0,-7 14-48 0 0,0 0 0 0 0,1-1 0 0 0,-1 1 0 0 0,0 0 0 0 0,0-1 0 0 0,-1 1 0 0 0,1-1 0 0 0,0 1 0 0 0,-1-1 0 0 0,1 1 0 0 0,-1-1 0 0 0,0 1 0 0 0,0-1 0 0 0,0 1 0 0 0,0-1 0 0 0,0 0 0 0 0,-1 1 0 0 0,1-1 0 0 0,-1 1 0 0 0,0-2-14 0 0,-1-1 46 0 0,0 1 0 0 0,1-1 1 0 0,-2 1-1 0 0,1 0 1 0 0,0 0-1 0 0,-1 0 1 0 0,0 0-1 0 0,0 0 1 0 0,0 1-1 0 0,0-1 1 0 0,-2 0-47 0 0,3 2 12 0 0,0 1 1 0 0,0 0 0 0 0,0 0 0 0 0,0 0-1 0 0,0 0 1 0 0,0 0 0 0 0,0 0 0 0 0,0 0-1 0 0,0 1 1 0 0,0-1 0 0 0,0 1 0 0 0,0 0-1 0 0,0-1 1 0 0,-1 1 0 0 0,1 0 0 0 0,0 0-1 0 0,0 1 1 0 0,0-1 0 0 0,0 0 0 0 0,-1 1-1 0 0,1-1 1 0 0,0 1 0 0 0,0 0 0 0 0,0-1-1 0 0,0 1 1 0 0,0 1-13 0 0,-19 8 34 0 0,0 1 0 0 0,-3 3-34 0 0,17-9 6 0 0,0 0 1 0 0,0 0-1 0 0,1 1 0 0 0,0 0 1 0 0,0 0-1 0 0,0 0 0 0 0,-4 7-6 0 0,0 0 1 0 0,-9 16 1 0 0,18-27-3 0 0,0 0 0 0 0,0 0 0 0 0,1 1 0 0 0,-1-1 0 0 0,0 0 0 0 0,1 0-1 0 0,0 1 1 0 0,0-1 0 0 0,-1 1 0 0 0,1-1 0 0 0,0 0 0 0 0,1 1 0 0 0,-1-1 0 0 0,0 0 1 0 0,4 11-48 0 0,-4-12 46 0 0,0 1 0 0 0,0-1 0 0 0,1 1 0 0 0,-1 0 0 0 0,1-1 0 0 0,-1 1 0 0 0,1-1 0 0 0,-1 0 0 0 0,1 1 0 0 0,0-1 0 0 0,0 1 0 0 0,0-1 0 0 0,0 0 0 0 0,0 0 0 0 0,0 0 0 0 0,0 1 0 0 0,0-1 0 0 0,0 0 0 0 0,1 0 0 0 0,-1-1 0 0 0,0 1 0 0 0,1 0 0 0 0,-1 0 0 0 0,0-1 0 0 0,1 1 0 0 0,-1 0 0 0 0,1-1 0 0 0,-1 0 0 0 0,1 1 0 0 0,0-1 0 0 0,-1 0 0 0 0,1 0 2 0 0,4 1-12 0 0,-3 1 12 0 0,1-2 0 0 0,0 1 0 0 0,-1 0 0 0 0,1-1 0 0 0,0 0 0 0 0,0 0 0 0 0,-1 0 0 0 0,1 0 0 0 0,0 0 0 0 0,0-1 0 0 0,-1 0 0 0 0,1 0 0 0 0,0 0 0 0 0,-1 0 0 0 0,1 0 0 0 0,-1-1 0 0 0,4-1 0 0 0,4-3 0 0 0,-3 3 0 0 0,0 0 0 0 0,0-1 0 0 0,0-1 0 0 0,-1 1 0 0 0,0-1 0 0 0,0-1 0 0 0,0 1 0 0 0,4-6 0 0 0,-1 2-4 0 0,-8 7 9 0 0,0 1 0 0 0,-1-1 0 0 0,1 0-1 0 0,0 1 1 0 0,0-1 0 0 0,-1 0 0 0 0,1 0 0 0 0,-1 0-1 0 0,0 0 1 0 0,0 0 0 0 0,1 0 0 0 0,-1-1 0 0 0,0 1 0 0 0,-1 0-1 0 0,1-1 1 0 0,0 1 0 0 0,-1 0 0 0 0,1-2-5 0 0,3-11 69 0 0,-5 8 11 0 0,0 5-70 0 0,0 0 0 0 0,-1 1 0 0 0,1 0 0 0 0,0-1 0 0 0,-1 1 1 0 0,1 0-1 0 0,-1-1 0 0 0,0 1 0 0 0,1 0 0 0 0,-1 0 0 0 0,0 0 0 0 0,1 0 0 0 0,-1 1 0 0 0,0-1 0 0 0,0 1 0 0 0,0-1 0 0 0,0 1 0 0 0,0-1 0 0 0,0 1 0 0 0,0 0 0 0 0,0 0 0 0 0,0 0-10 0 0,-5 0 16 0 0,-1 0 0 0 0,1 0 0 0 0,-1 1-1 0 0,1 0 1 0 0,-1 1-16 0 0,-5 1 13 0 0,1 1-1 0 0,-1 0 0 0 0,1 0 1 0 0,1 2-1 0 0,-1-1 1 0 0,1 2-1 0 0,-1-1 0 0 0,2 2 1 0 0,-1-1-1 0 0,-7 8-12 0 0,14-11 0 0 0,0 0 0 0 0,1 0 0 0 0,-1 1 0 0 0,1-1 0 0 0,0 1 0 0 0,0-1 0 0 0,0 1 0 0 0,0 3 0 0 0,2-1-13 0 0,1-7 10 0 0,0 1-1 0 0,0 0 1 0 0,0-1 0 0 0,0 1-1 0 0,0 0 1 0 0,0-1 0 0 0,1 1-1 0 0,-1 0 1 0 0,0-1 0 0 0,0 1-1 0 0,1 0 1 0 0,-1-1 0 0 0,0 1-1 0 0,1-1 1 0 0,-1 1 0 0 0,1 0 0 0 0,-1-1-1 0 0,0 1 1 0 0,1-1 0 0 0,-1 0-1 0 0,1 1 1 0 0,0-1 0 0 0,-1 1-1 0 0,1-1 1 0 0,-1 0 0 0 0,1 1-1 0 0,-1-1 1 0 0,1 0 0 0 0,0 0-1 0 0,-1 1 1 0 0,1-1 0 0 0,0 0-1 0 0,-1 0 1 0 0,1 0 0 0 0,0 0 0 0 0,-1 0-1 0 0,1 0 1 0 0,0 0 0 0 0,0 0-1 0 0,-1 0 1 0 0,1 0 0 0 0,0 0-1 0 0,-1 0 4 0 0,2-1-4 0 0,6 1-1 0 0,0-1 0 0 0,0 0 0 0 0,0 0 0 0 0,0-1 1 0 0,0 0-1 0 0,0-1 0 0 0,0 0 0 0 0,-1 0 0 0 0,1 0 0 0 0,-1-1 0 0 0,0 0 0 0 0,0-1 0 0 0,1 0 5 0 0,-3 1 0 0 0,0 0 0 0 0,0-1 0 0 0,0 1 0 0 0,-1-1 0 0 0,1 0 0 0 0,-1 0 0 0 0,0 0 0 0 0,2-5 0 0 0,-5 8 2 0 0,0 1 0 0 0,0 0 0 0 0,-1-1 1 0 0,1 1-1 0 0,-1-1 0 0 0,1 1 0 0 0,-1-1 0 0 0,1 1 0 0 0,-1-1 0 0 0,0 1 0 0 0,0-1 0 0 0,0 1 0 0 0,0-1 0 0 0,0 1 0 0 0,0-1 1 0 0,0 1-1 0 0,0-2-2 0 0,-1-3 18 0 0,1 2-7 0 0,0 3-8 0 0,0 0-1 0 0,0 0 0 0 0,0 0 1 0 0,0 1-1 0 0,0-1 0 0 0,0 0 1 0 0,0 0-1 0 0,0 0 1 0 0,0 0-1 0 0,-1 0 0 0 0,1 0 1 0 0,0 1-1 0 0,-1-1 0 0 0,1 0 1 0 0,-1 0-1 0 0,1 0 0 0 0,-1 1 1 0 0,1-1-1 0 0,-1 0 0 0 0,1 1 1 0 0,-1-1-1 0 0,0 0 0 0 0,1 1 1 0 0,-1-1-1 0 0,0 0-2 0 0,-10-7 13 0 0,6 8-15 0 0,3 0 3 0 0,-1 0-1 0 0,-1 0 0 0 0,1 0 0 0 0,-1 0 0 0 0,1 1 0 0 0,-1-1 0 0 0,1 1 0 0 0,-1 0 0 0 0,1 0 0 0 0,-1 0 0 0 0,1 0 0 0 0,0 1 0 0 0,0 0 0 0 0,-1-1 0 0 0,1 1 0 0 0,0 0 0 0 0,1 0 0 0 0,-1 0 0 0 0,0 1 0 0 0,1-1 0 0 0,-2 2 0 0 0,1-2-3 0 0,1 0-1 0 0,0 1 1 0 0,-1-1-1 0 0,1 1 1 0 0,0-1-1 0 0,0 1 1 0 0,0 0-1 0 0,1 0 1 0 0,-1-1-1 0 0,1 1 1 0 0,-1 0-1 0 0,1 1 1 0 0,0-1-1 0 0,0 0 1 0 0,1 0-1 0 0,-1 0 1 0 0,0 1-1 0 0,1-1 1 0 0,0 0 3 0 0,2 6-26 0 0,-2-8 24 0 0,1-1-1 0 0,-1 1 1 0 0,0 0-1 0 0,0 0 1 0 0,1-1-1 0 0,-1 1 1 0 0,1 0 0 0 0,-1-1-1 0 0,0 1 1 0 0,1 0-1 0 0,-1-1 1 0 0,1 1-1 0 0,-1 0 1 0 0,1-1-1 0 0,0 1 1 0 0,-1-1-1 0 0,1 1 1 0 0,0-1 0 0 0,-1 1-1 0 0,1-1 1 0 0,0 0-1 0 0,-1 1 1 0 0,1-1-1 0 0,0 0 1 0 0,0 0 2 0 0,1 1-9 0 0,0 0 6 0 0,0 0 1 0 0,0 0 0 0 0,0 0 0 0 0,0 0 0 0 0,1 0 0 0 0,-1-1 0 0 0,0 1 0 0 0,0-1-1 0 0,0 1 1 0 0,1-1 0 0 0,-1 0 0 0 0,0 0 0 0 0,0 0 0 0 0,1 0 0 0 0,-1 0 0 0 0,0 0-1 0 0,0-1 1 0 0,1 1 0 0 0,-1-1 0 0 0,0 0 0 0 0,0 1 0 0 0,0-1 0 0 0,1-1 2 0 0,5-2-12 0 0,0-1 1 0 0,0-1 0 0 0,-1 1 0 0 0,0-1-1 0 0,2-2 12 0 0,14-10-12 0 0,-21 16 12 0 0,0-1 0 0 0,0 1 0 0 0,-1 0 0 0 0,1-1 0 0 0,0 1 0 0 0,-1-1 0 0 0,0 0 0 0 0,1 0 0 0 0,-1 1 0 0 0,0-3 0 0 0,5-7 0 0 0,-6 11 8 0 0,0 0-1 0 0,0-1 0 0 0,1 1 1 0 0,-1 0-1 0 0,0 0 0 0 0,0-1 1 0 0,0 1-1 0 0,0 0 0 0 0,0 0 1 0 0,0-1-1 0 0,-1 1 0 0 0,1 0 1 0 0,0 0-1 0 0,0-1 1 0 0,-1 1-1 0 0,1 0 0 0 0,-1 0 1 0 0,0 0-1 0 0,1 0 0 0 0,-1 0 1 0 0,0 0-1 0 0,1 0 0 0 0,-1 0 1 0 0,0 0-1 0 0,0 0 0 0 0,0 0 1 0 0,0 0-1 0 0,0 1 0 0 0,0-1 1 0 0,0 0-8 0 0,-2-2 14 0 0,2 3-13 0 0,1 0 0 0 0,0 0 0 0 0,0 0-1 0 0,0-1 1 0 0,0 1 0 0 0,0 0 0 0 0,0 0 0 0 0,0 0 0 0 0,0 0 0 0 0,0 0 0 0 0,0 0 0 0 0,0 0 0 0 0,0 0 0 0 0,0 0-1 0 0,-1 0 1 0 0,1 0 0 0 0,0 0 0 0 0,0 0 0 0 0,0 0 0 0 0,0 0 0 0 0,0 0 0 0 0,0 0 0 0 0,0 0 0 0 0,0 0 0 0 0,0 0-1 0 0,0 0 1 0 0,-1 0 0 0 0,1 0 0 0 0,0 0 0 0 0,0 0 0 0 0,0 0 0 0 0,0 0 0 0 0,0 0 0 0 0,0 0 0 0 0,0 0 0 0 0,0 0-1 0 0,0 0 1 0 0,0 0 0 0 0,0 0 0 0 0,-1 0 0 0 0,1 0 0 0 0,0 0 0 0 0,0 0 0 0 0,0 1 0 0 0,0-1 0 0 0,0 0 0 0 0,0 0-1 0 0,-21 6 32 0 0,18-6-24 0 0,-1 1 1 0 0,1 0-1 0 0,-1 0 0 0 0,1 0 1 0 0,-1 0-1 0 0,0 1-8 0 0,-11 6 0 0 0,11-6 0 0 0,0 0 0 0 0,0 0 0 0 0,1 0 0 0 0,-1 0 0 0 0,1 1 0 0 0,-1 0 0 0 0,1 0 0 0 0,0 0 0 0 0,0 0 0 0 0,0 0 0 0 0,0 0 0 0 0,1 1 0 0 0,-1-1 0 0 0,1 1 0 0 0,0 0 0 0 0,0 0 0 0 0,0 0 0 0 0,-2 3-10 0 0,3-6-46 0 0,12 3-88 0 0,-9-3 133 0 0,0 0 0 0 0,0-1 1 0 0,0 0-1 0 0,0 1 0 0 0,0-1 1 0 0,0 0-1 0 0,0 0 0 0 0,0 0 1 0 0,0-1-1 0 0,0 1 0 0 0,0 0 1 0 0,0-1-1 0 0,1 0 11 0 0,28-11-513 0 0,-3 1-261 0 0,-25 10 450 0 0,-1 0-1 0 0,1 0 0 0 0,-1 0 1 0 0,0 0-1 0 0,1-1 0 0 0,-1 1 1 0 0,0-1-1 0 0,0 1 0 0 0,0-1 1 0 0,1 0 324 0 0,7-7-1910 0 0</inkml:trace>
  <inkml:trace contextRef="#ctx0" brushRef="#br0" timeOffset="3">6629 1677 4608 0 0,'0'0'208'0'0,"-2"0"-9"0"0,-3 0 314 0 0,4 0 1933 0 0,-1 0 837 0 0,0 1-2698 0 0,1 0 1 0 0,-1-1-1 0 0,0 1 1 0 0,1 0-1 0 0,-1 0 1 0 0,1 0-1 0 0,-1 0 1 0 0,1 0-1 0 0,0 1 0 0 0,-1-1 1 0 0,1 0-1 0 0,0 1-585 0 0,-1 1 479 0 0,0 0 0 0 0,0 0-1 0 0,0-1 1 0 0,1 1 0 0 0,0 0 0 0 0,-1 3-479 0 0,-2 6 30 0 0,1 1-1 0 0,1-1 1 0 0,0 8-30 0 0,-3 8 826 0 0,3-10-574 0 0,-1 0 0 0 0,2 0 0 0 0,0 0 0 0 0,2 0 0 0 0,0 1 1 0 0,1 4-253 0 0,5 21 1956 0 0,12 42-1956 0 0,-18-80 75 0 0,1 1 0 0 0,1-1-1 0 0,-1-1 1 0 0,1 1 0 0 0,0 0-1 0 0,0-1 1 0 0,1 1 0 0 0,0-1-1 0 0,4 5-74 0 0,-3-7 59 0 0,-5-2-16 0 0,3-2-140 0 0,-3 1 90 0 0,0 0 1 0 0,1 0 0 0 0,-1 0-1 0 0,0 0 1 0 0,0 0 0 0 0,1 0-1 0 0,-1-1 1 0 0,0 1-1 0 0,0 0 1 0 0,1 0 0 0 0,-1 0-1 0 0,0 0 1 0 0,0 0 0 0 0,1 0-1 0 0,-1 0 1 0 0,0-1 0 0 0,0 1-1 0 0,0 0 1 0 0,1 0-1 0 0,-1 0 1 0 0,0-1 0 0 0,0 1-1 0 0,0 0 1 0 0,1 0 0 0 0,-1 0-1 0 0,0-1 1 0 0,0 1 0 0 0,0 0-1 0 0,0 0 7 0 0,3-8-369 0 0,0 0 0 0 0,-1 1-1 0 0,0-1 1 0 0,0 0 0 0 0,-1 0 0 0 0,0 0 0 0 0,-1-1-1 0 0,1 1 1 0 0,-1 0 0 0 0,-1 0 0 0 0,0 0-1 0 0,0 0 1 0 0,-1 0 0 0 0,1 0 0 0 0,-2 0-1 0 0,1 0 1 0 0,-2-2 369 0 0,-10-28-2803 0 0,10 26 2155 0 0,1 1-1 0 0,-2 0 1 0 0,0 0-1 0 0,0 1 1 0 0,-3-4 648 0 0,-8-7-1792 0 0,-16-18 1792 0 0,11 15-448 0 0,17 19 826 0 0,0 1-1 0 0,-1 0 1 0 0,0 0-1 0 0,0 1 1 0 0,-1-1-378 0 0,5 3 655 0 0,1 1 38 0 0,0 0 10 0 0,0 0-10 0 0,0 0-45 0 0,0 0-22 0 0,0 0-2 0 0,0 0-18 0 0,0 0-81 0 0,13 4 440 0 0,-8-4-834 0 0,-1 1 0 0 0,0-1 0 0 0,0-1 0 0 0,0 1 0 0 0,0-1 0 0 0,1 1-131 0 0,18-3 542 0 0,14 2 1410 0 0,21-5-1952 0 0,-20 2 1568 0 0,23 1-1568 0 0,-51 3 150 0 0,-4-1-15 0 0,0 1 0 0 0,1 0 0 0 0,-1 0 1 0 0,1 1-1 0 0,-1 0 0 0 0,0 0 0 0 0,0 0 1 0 0,0 1-1 0 0,4 1-135 0 0,-8-2 25 0 0,-1 0 0 0 0,0 0 0 0 0,0 1 0 0 0,0-1 1 0 0,-1 0-1 0 0,1 0 0 0 0,0 1 0 0 0,0-1 0 0 0,-1 1 0 0 0,1-1 0 0 0,-1 1 1 0 0,1-1-1 0 0,-1 1 0 0 0,1-1 0 0 0,-1 1 0 0 0,0-1 0 0 0,0 1 0 0 0,0-1 1 0 0,0 1-1 0 0,0-1 0 0 0,0 1 0 0 0,0-1 0 0 0,-1 1 0 0 0,1 0 0 0 0,-1 0-25 0 0,0 3 46 0 0,0 0-1 0 0,0 0 0 0 0,-1-1 0 0 0,0 1 1 0 0,0-1-1 0 0,0 1 0 0 0,-1 1-45 0 0,-61 79 476 0 0,9-13-264 0 0,48-62-188 0 0,1 0 0 0 0,0 1 0 0 0,0-1 0 0 0,1 1 0 0 0,1 0 0 0 0,-1 1 0 0 0,2-1 0 0 0,-2 11-24 0 0,5-19 0 0 0,0 1 0 0 0,0 0 0 0 0,0 0 0 0 0,1-1 0 0 0,0 1 0 0 0,0-1 0 0 0,0 1 0 0 0,0-1 0 0 0,0 1 0 0 0,1-1 0 0 0,-1 1 0 0 0,1-1 0 0 0,0 0 0 0 0,0 0 0 0 0,0 0 0 0 0,1 0 0 0 0,-1 0 0 0 0,1-1 0 0 0,-1 1 0 0 0,1-1 0 0 0,0 1 0 0 0,0-1 0 0 0,0 0 0 0 0,1 0 0 0 0,3 1-8 0 0,-1 0-1 0 0,1-1 1 0 0,0 0-1 0 0,-1-1 1 0 0,1 0 0 0 0,0 0-1 0 0,0 0 1 0 0,0-1-1 0 0,0 0 1 0 0,0 0-1 0 0,0 0 1 0 0,0-1 0 0 0,2-1 8 0 0,15-3-119 0 0,-1-2-1 0 0,0 0 1 0 0,6-4 119 0 0,15-5-264 0 0,27-9-1470 0 0,-33 17 831 0 0</inkml:trace>
  <inkml:trace contextRef="#ctx0" brushRef="#br0" timeOffset="4">62 991 2760 0 0,'-12'-10'225'0'0,"9"8"-54"0"0,0-1-1 0 0,0 1 1 0 0,0 0 0 0 0,0 0 0 0 0,-1 0-1 0 0,1 0 1 0 0,0 1 0 0 0,-1-1-1 0 0,1 1 1 0 0,-4-1-171 0 0,7 2 909 0 0,-6-1 452 0 0,6 1-1341 0 0,0 0 0 0 0,0 0 0 0 0,-1 0 0 0 0,1 0-1 0 0,0 0 1 0 0,0 0 0 0 0,0 0 0 0 0,0 0 0 0 0,-1 0 0 0 0,1 0 0 0 0,0 0 0 0 0,0 0-1 0 0,0 0 1 0 0,0 0 0 0 0,0 0 0 0 0,-1 0 0 0 0,1-1 0 0 0,0 1 0 0 0,0 0 0 0 0,0 0-1 0 0,0 0 1 0 0,0 0 0 0 0,0 0 0 0 0,-1 0 0 0 0,1 0 0 0 0,0-1 0 0 0,0 1 0 0 0,0 0-1 0 0,0 0 1 0 0,0 0 0 0 0,0 0 0 0 0,0 0 0 0 0,0-1 0 0 0,0 1 0 0 0,0 0 0 0 0,0 0 0 0 0,0 0-1 0 0,0 0 1 0 0,0-1 0 0 0,0 1 0 0 0,0 0 0 0 0,0 0 0 0 0,0 0 0 0 0,0 0 0 0 0,0-1-1 0 0,0 1 1 0 0,0 0 0 0 0,0 0 0 0 0,0 0 0 0 0,0 0 0 0 0,0 0-20 0 0,0-2 437 0 0,0 2-44 0 0,0 0-17 0 0,0 0-6 0 0,0 0-10 0 0,0 0-32 0 0,0 0-10 0 0,0 0-4 0 0,0 0 42 0 0,0 0 184 0 0,0 0 78 0 0,0 0 20 0 0,6 19 1034 0 0,-5-18-1597 0 0,0 0 1 0 0,-1 0 0 0 0,1 0 0 0 0,0 0-1 0 0,0 0 1 0 0,1 0 0 0 0,-1 0 0 0 0,0 0-1 0 0,0 0 1 0 0,0 0 0 0 0,1-1 0 0 0,-1 1-76 0 0,10 7 356 0 0,-6-4-227 0 0,0 1 0 0 0,1-2-1 0 0,-1 1 1 0 0,1-1 0 0 0,0 1 0 0 0,1-1-129 0 0,28 18 449 0 0,-32-19-416 0 0,1-1-1 0 0,-1 1 0 0 0,1 0 0 0 0,-1-1 0 0 0,1 0 0 0 0,0 0 0 0 0,0 0 0 0 0,1 0-32 0 0,19 6 151 0 0,-14-2-74 0 0,0-1 0 0 0,0 0-1 0 0,1-1 1 0 0,-1 0-1 0 0,6 1-76 0 0,5 1 117 0 0,0 1 0 0 0,-1 1 0 0 0,3 3-117 0 0,1-1 250 0 0,23 7-250 0 0,150 42 464 0 0,-75-21-193 0 0,-51-14 37 0 0,23 2-308 0 0,-54-15 311 0 0,10 5-311 0 0,-17-4 404 0 0,35 6-404 0 0,123 27 394 0 0,-149-35-259 0 0,-20-4 26 0 0,0-1-1 0 0,5 0-160 0 0,17 2 272 0 0,-1 2-1 0 0,34 12-271 0 0,6 0 240 0 0,-14-3-459 0 0,-15-4 495 0 0,32 3-276 0 0,-64-13 1 0 0,3 0 4 0 0,1 1 0 0 0,18 6-5 0 0,-24-5 96 0 0,0-1 1 0 0,5-1-97 0 0,30 7 116 0 0,-24-5-129 0 0,-22-3-6 0 0,1-1 1 0 0,-1 1-1 0 0,1 1 0 0 0,-1 0 19 0 0,9 2-1 0 0,0 0 1 0 0,-1-2-1 0 0,2 0 0 0 0,7 0 1 0 0,28 5 57 0 0,-14-3-46 0 0,-29-5-11 0 0,-1 1 0 0 0,1 1 0 0 0,-1 0-1 0 0,8 3 1 0 0,-3-1 0 0 0,0-1-1 0 0,0 0 1 0 0,9 0 0 0 0,23 5 55 0 0,-11-4-20 0 0,-29-4-24 0 0,0 0-1 0 0,0 1 1 0 0,0 0 0 0 0,-1 0 0 0 0,7 3-11 0 0,19 7 127 0 0,0-1 1 0 0,4 0-128 0 0,34 12 10 0 0,25 5-10 0 0,-22-7 12 0 0,-51-15 20 0 0,0 2 0 0 0,2 2-32 0 0,-3-2-2 0 0,0 0 0 0 0,4-1 2 0 0,35 6 85 0 0,-2 0 124 0 0,33 11-209 0 0,-47-11 8 0 0,7-1-8 0 0,-9-2 40 0 0,26 9-40 0 0,-17 0 232 0 0,74 22 490 0 0,8-5-722 0 0,-20-5 272 0 0,-32-8-169 0 0,-45-13 18 0 0,0 1-1 0 0,5 4-120 0 0,27 10 70 0 0,-36-13-76 0 0,25 11 6 0 0,-40-15-1 0 0,0 0 0 0 0,10 1 1 0 0,21 8 66 0 0,29 11 296 0 0,65 13-362 0 0,-20-7 22 0 0,-48-13-22 0 0,45 22 0 0 0,-97-35 0 0 0,22 4 0 0 0,-3-1 0 0 0,32 11 38 0 0,-4 0 844 0 0,22 1-882 0 0,61 14 0 0 0,-125-29 0 0 0,-17-5 0 0 0,0 1 0 0 0,-1-1 0 0 0,10 0 0 0 0,-2 0 0 0 0,0 1 0 0 0,7 2 0 0 0,17 3 0 0 0,35 9 0 0 0,-29-6 0 0 0,34 9-3 0 0,-27-6 206 0 0,43 5-203 0 0,-33-8 75 0 0,0 3 0 0 0,-2 3-1 0 0,22 10-74 0 0,-33-8 0 0 0,-24-9 0 0 0,26 7 0 0 0,-23-9 1 0 0,133 31 116 0 0,-125-28-107 0 0,4 2 1 0 0,5-2 40 0 0,0 2 0 0 0,14 8-51 0 0,20 6 26 0 0,110 34 91 0 0,-156-53-117 0 0,-26-6 0 0 0,0-1 0 0 0,0 2 0 0 0,0-1 0 0 0,5 3 0 0 0,22 9 30 0 0,21 4-30 0 0,-19-7 34 0 0,30 14-34 0 0,41 13 64 0 0,-69-23-39 0 0,0-1 0 0 0,34 5-25 0 0,-5-1 14 0 0,45 18 8 0 0,-43-12 20 0 0,34 5-42 0 0,-47-12-1 0 0,1 0 13 0 0,-32-11 47 0 0,17 8-59 0 0,-7-3 48 0 0,73 23-37 0 0,58 14-12 0 0,-113-34 1 0 0,45 18 0 0 0,-79-26 0 0 0,1 0 0 0 0,13 2 0 0 0,15 2 0 0 0,-23-3 0 0 0,-15-5 0 0 0,0 1 0 0 0,0 1 0 0 0,6 2 0 0 0,7 4 31 0 0,0-2 0 0 0,5 0-31 0 0,-19-5 2 0 0,5 4-42 0 0,-12-5 31 0 0,1 0 0 0 0,-1 0 0 0 0,0 0 0 0 0,1-1 0 0 0,1 1 9 0 0,20 3 53 0 0,-20-2-61 0 0,10 5-51 0 0,-8-5 213 0 0,-2-1-1062 0 0,-4 1-3323 0 0,-2-3-3956 0 0</inkml:trace>
  <inkml:trace contextRef="#ctx0" brushRef="#br0" timeOffset="5">7265 1977 12440 0 0,'0'0'957'0'0,"0"0"-412"0"0,2 0 587 0 0,2 0-567 0 0,-1-1 0 0 0,1 1-1 0 0,-1-1 1 0 0,1 0 0 0 0,-1 0-1 0 0,0-1 1 0 0,3 0-565 0 0,-2 0 365 0 0,0 0 0 0 0,0 0 0 0 0,0 1 0 0 0,0 0 0 0 0,1 0 0 0 0,-1 0 0 0 0,0 1 0 0 0,2-1-365 0 0,2 0 260 0 0,-4 1-86 0 0,0-1 1 0 0,0 1 0 0 0,0 0 0 0 0,0 1-1 0 0,0-1 1 0 0,0 0 0 0 0,2 2-175 0 0,1 0 55 0 0,-5-2-153 0 0,-2 1 121 0 0,0 2-635 0 0,0 0 1 0 0,0 1 0 0 0,-1-1 0 0 0,1 1-1 0 0,-1-1 1 0 0,0 2 611 0 0,0-4-1687 0 0</inkml:trace>
  <inkml:trace contextRef="#ctx0" brushRef="#br0" timeOffset="6">7226 2115 13072 0 0,'0'2'297'0'0,"0"-1"-247"0"0,0 1 0 0 0,-1-1 0 0 0,1 1 0 0 0,-1-1 0 0 0,1 0 0 0 0,-1 1 0 0 0,1-1 0 0 0,-1 0 0 0 0,0 1 0 0 0,0-1 0 0 0,0 0 0 0 0,0 0 0 0 0,0 0 0 0 0,0 0 0 0 0,0 0 0 0 0,0 0 0 0 0,0 0 1 0 0,-1 0-1 0 0,1 0-50 0 0,-1 0 20 0 0,1 0 0 0 0,-1 1 1 0 0,0-1-1 0 0,1 1 1 0 0,-1 0-1 0 0,1-1 1 0 0,0 1-1 0 0,0 0 1 0 0,-1 0-21 0 0,1 2-380 0 0,-3 10 3415 0 0,4-14-2944 0 0,0 1-1 0 0,0-1 1 0 0,0 1 0 0 0,1-1-1 0 0,-1 1 1 0 0,0-1-1 0 0,1 1 1 0 0,-1-1-1 0 0,0 1 1 0 0,1-1-1 0 0,-1 1 1 0 0,0-1 0 0 0,1 0-1 0 0,-1 1 1 0 0,1-1-1 0 0,-1 0 1 0 0,1 1-1 0 0,-1-1 1 0 0,1 0 0 0 0,-1 0-1 0 0,1 1 1 0 0,-1-1-1 0 0,1 0 1 0 0,-1 0-1 0 0,1 0-90 0 0,3 1 194 0 0,0-1 0 0 0,0 1 0 0 0,0-1 0 0 0,0 0 1 0 0,0-1-1 0 0,0 1 0 0 0,0 0 0 0 0,0-1 0 0 0,0 0 0 0 0,0 0 0 0 0,1-1-194 0 0,11-1 465 0 0,-7 2-331 0 0,1-1 0 0 0,-1 0-1 0 0,1 0 1 0 0,-1-1 0 0 0,0 0-1 0 0,0-1 1 0 0,0 0 0 0 0,6-3-134 0 0,1-2-160 0 0,0 1 1 0 0,1 0-1 0 0,0 1 0 0 0,6 0 160 0 0,-5 0-1140 0 0,11-2-3670 0 0,-25 7 2946 0 0,6-2-4456 0 0</inkml:trace>
  <inkml:trace contextRef="#ctx0" brushRef="#br0" timeOffset="7">7694 1777 14024 0 0,'0'0'314'0'0,"1"-2"46"0"0,0-1-184 0 0,0-1 0 0 0,1 1-1 0 0,-1 0 1 0 0,1 0 0 0 0,0 0 0 0 0,0 0-1 0 0,0 0 1 0 0,0 0 0 0 0,1 1 0 0 0,-1-1-1 0 0,3-1-175 0 0,-4 3 1207 0 0,-1 1 60 0 0,0 0-45 0 0,0 0-232 0 0,0 0-102 0 0,0 0-22 0 0,0 0-84 0 0,0 0-745 0 0,0 0 1 0 0,-1-1 0 0 0,1 1 0 0 0,-1 0 0 0 0,1 0 0 0 0,-1 0 0 0 0,1 0 0 0 0,-1 0 0 0 0,1 0-1 0 0,-1 0 1 0 0,1-1 0 0 0,0 2 0 0 0,-1-1 0 0 0,1 0 0 0 0,-1 0 0 0 0,1 0 0 0 0,-1 0 0 0 0,1 0-1 0 0,-1 0 1 0 0,1 0 0 0 0,-1 0 0 0 0,1 1 0 0 0,-1-1-38 0 0,-11 5 331 0 0,8-1-233 0 0,-1-1 1 0 0,1 1-1 0 0,0 0 0 0 0,1 0 0 0 0,-1 0 1 0 0,1 1-1 0 0,0-1 0 0 0,0 1 0 0 0,-2 2-98 0 0,-4 10 190 0 0,1 0 0 0 0,-1 5-190 0 0,2-4 28 0 0,1 0-1 0 0,1 1 1 0 0,1 0-1 0 0,1 0 1 0 0,0 0 0 0 0,2 0-1 0 0,0 0 1 0 0,1 1-1 0 0,1 5-27 0 0,0-16 14 0 0,1 0-1 0 0,1 0 1 0 0,-1 0-1 0 0,1 0 1 0 0,1 0-1 0 0,0-1 1 0 0,0 0-1 0 0,1 0 1 0 0,-1 0-1 0 0,2 0 1 0 0,-1 0-1 0 0,1-1 1 0 0,0 0-1 0 0,1-1 1 0 0,4 4-14 0 0,-8-7-12 0 0,0-1 0 0 0,0 1-1 0 0,1-1 1 0 0,-1 0 0 0 0,1 0 0 0 0,-1-1 0 0 0,1 1 0 0 0,0-1 0 0 0,0 0-1 0 0,-1 0 1 0 0,1 0 0 0 0,0 0 0 0 0,0-1 0 0 0,0 1 0 0 0,2-1 12 0 0,2 0-702 0 0,-1-1 0 0 0,1 0 0 0 0,0 0 0 0 0,0 0 0 0 0,-1-1 0 0 0,1 0 0 0 0,3-2 702 0 0,7-3-7986 0 0</inkml:trace>
  <inkml:trace contextRef="#ctx0" brushRef="#br0" timeOffset="8">7894 1758 10592 0 0,'0'0'818'0'0,"0"0"-362"0"0,1-8 1620 0 0,2-1 1060 0 0,-3 7-2877 0 0,0 0 0 0 0,1-1 1 0 0,-1 1-1 0 0,1 0 0 0 0,-1 0 1 0 0,1 0-1 0 0,0 0 0 0 0,0 0 1 0 0,0 0-1 0 0,0 0 0 0 0,0 0 0 0 0,1 1 1 0 0,-1-1-1 0 0,0 0 0 0 0,1 1 1 0 0,0-1-1 0 0,-1 1 0 0 0,1-1 1 0 0,0 1-260 0 0,-2 0 92 0 0,1 1 0 0 0,0-1 0 0 0,0 1 0 0 0,0-1 1 0 0,-1 0-1 0 0,1 1 0 0 0,0-1 0 0 0,-1 0 0 0 0,1 1 1 0 0,-1-1-1 0 0,1 0 0 0 0,0 0-92 0 0,4-6 275 0 0,2 2-78 0 0,1 0 1 0 0,0 1-1 0 0,0 0 1 0 0,0 0-1 0 0,1 0 1 0 0,-1 1-1 0 0,1 1 1 0 0,0-1-198 0 0,20-5 199 0 0,-28 8-109 0 0,-1 0 6 0 0,2 0 0 0 0,4 2-16 0 0,-5 0-79 0 0,0-1 1 0 0,0 1-1 0 0,0 0 0 0 0,-1 0 0 0 0,1-1 0 0 0,0 1 0 0 0,-1 0 1 0 0,0 0-1 0 0,1 0 0 0 0,-1-1 0 0 0,0 1 0 0 0,0 0 1 0 0,0 0-1 0 0,0 0 0 0 0,-1 0 0 0 0,1 0 0 0 0,-1 0-1 0 0,1 1 19 0 0,-1 0 0 0 0,1 0 0 0 0,-1 0 1 0 0,0 0-1 0 0,0 0 0 0 0,0-1 0 0 0,-1 1 0 0 0,1 0 0 0 0,-1-1 0 0 0,-1 3-19 0 0,-24 32 405 0 0,-5 4-381 0 0,27-35-24 0 0,1-1 0 0 0,0 1 0 0 0,1 0 0 0 0,0 0 0 0 0,-1 1 0 0 0,2-1 0 0 0,-1 1 0 0 0,1-1 0 0 0,0 1 0 0 0,0 0 0 0 0,1 1 0 0 0,0 2 0 0 0,1-9 0 0 0,0 0-1 0 0,1 1 1 0 0,-1-1 0 0 0,0 0-1 0 0,0 0 1 0 0,1 1-1 0 0,-1-1 1 0 0,0 0 0 0 0,1 0-1 0 0,-1 0 1 0 0,1 0 0 0 0,0 0-1 0 0,-1 0 1 0 0,1 0-1 0 0,0 0 1 0 0,0 0 0 0 0,-1 0-1 0 0,1 0 1 0 0,0 0-1 0 0,0 0 1 0 0,0 0 0 0 0,0-1-1 0 0,0 1 1 0 0,0 0 0 0 0,0-1-1 0 0,0 1 1 0 0,2-1 0 0 0,0 2-34 0 0,0-1 0 0 0,0-1-1 0 0,0 1 1 0 0,0 0 0 0 0,0-1 0 0 0,1 0 0 0 0,1 1 34 0 0,107-6-332 0 0,-112 5 328 0 0,1 0 1 0 0,-1 0-1 0 0,0 1 0 0 0,1-1 1 0 0,-1 0-1 0 0,0 1 0 0 0,0-1 1 0 0,1 0-1 0 0,-1 1 0 0 0,0-1 1 0 0,0 0-1 0 0,1 1 0 0 0,-1-1 1 0 0,0 0-1 0 0,0 1 0 0 0,0-1 1 0 0,0 1-1 0 0,0-1 0 0 0,1 0 1 0 0,-1 1-1 0 0,0-1 0 0 0,0 1 1 0 0,0-1-1 0 0,0 0 0 0 0,0 1 1 0 0,0-1-1 0 0,-1 1 0 0 0,1-1 1 0 0,0 0-1 0 0,0 1 0 0 0,0-1 1 0 0,0 1-1 0 0,0-1 4 0 0,-4 16-10 0 0,-8 3-70 0 0,-1 1 0 0 0,-1-1 0 0 0,0-1 0 0 0,-15 14 80 0 0,4-12 0 0 0,20-17 0 0 0,0 1 0 0 0,0 0 0 0 0,0 0 0 0 0,-1 2 0 0 0,-11 7 0 0 0,12-6 0 0 0,2-1-62 0 0,2-4-269 0 0,1-2-137 0 0,14 0-1214 0 0,-11 1 1260 0 0,0-1-1 0 0,1 0 1 0 0,-1 0 0 0 0,0 0-1 0 0,0-1 1 0 0,3 1 422 0 0,11-6-2687 0 0,1-4-3860 0 0</inkml:trace>
  <inkml:trace contextRef="#ctx0" brushRef="#br0" timeOffset="9">8215 2019 4144 0 0,'0'0'319'0'0,"0"2"121"0"0,-4 13 2277 0 0,3-12-1645 0 0,0-1 0 0 0,1 1 0 0 0,-1 0 0 0 0,1 0 0 0 0,-1-1 0 0 0,1 1 0 0 0,0 1-1072 0 0,-6 18 2314 0 0,-1 1-647 0 0,2 30 505 0 0,10-31-1626 0 0,1-18-415 0 0,-1-2-246 0 0,-5-2-84 0 0,1 1 0 0 0,0-1 0 0 0,0 0 0 0 0,0 0 0 0 0,0 1 0 0 0,0-1-1 0 0,0 0 1 0 0,0 0 0 0 0,0 0 0 0 0,0 0 0 0 0,0 0 0 0 0,0 0 0 0 0,0 0 0 0 0,0 0-1 0 0,1 0 200 0 0,2-1-1258 0 0,8 0-5264 0 0</inkml:trace>
  <inkml:trace contextRef="#ctx0" brushRef="#br0" timeOffset="10">8449 1660 16184 0 0,'0'-14'1461'0'0,"1"14"-1200"0"0,6 0-157 0 0,-6 0 280 0 0,-1 0 117 0 0,0 0 13 0 0,0 0-30 0 0,0 0-146 0 0,0 0-67 0 0,-1-1-226 0 0,0 1 0 0 0,0 0-1 0 0,0 0 1 0 0,0 0 0 0 0,0 0 0 0 0,0 0 0 0 0,0 0-1 0 0,0 0 1 0 0,-1 0 0 0 0,1 0 0 0 0,0 0 0 0 0,0 0-1 0 0,0 1 1 0 0,0-1 0 0 0,0 1 0 0 0,0-1 0 0 0,0 0-1 0 0,0 1 1 0 0,0 0-45 0 0,-21 11 390 0 0,16-4-299 0 0,-1-1 1 0 0,1 1-1 0 0,0 0 0 0 0,1 1 0 0 0,0 0 0 0 0,-1 3-91 0 0,5-11 15 0 0,1 1 0 0 0,-1-1 0 0 0,1 1 1 0 0,0-1-1 0 0,-1 1 0 0 0,1-1 0 0 0,0 1 0 0 0,0-1 0 0 0,0 1 1 0 0,0-1-16 0 0,-1 11 95 0 0,-6 0 22 0 0,6-11-95 0 0,0 1 1 0 0,1-1-1 0 0,-1 0 0 0 0,0 0 1 0 0,0 1-1 0 0,1-1 0 0 0,-1 1 1 0 0,0-1-1 0 0,1 1 0 0 0,0-1 1 0 0,-1 1-1 0 0,1-1 0 0 0,0 1 1 0 0,0-1-1 0 0,0 1 0 0 0,0-1 1 0 0,0 1-1 0 0,0-1 0 0 0,0 1 1 0 0,0 0-23 0 0,5 16 369 0 0,-4-13-300 0 0,0 0 0 0 0,1-1 0 0 0,-1 1 0 0 0,1-1 0 0 0,0 1 0 0 0,0-1 0 0 0,0 1 0 0 0,0-1 0 0 0,1 0 0 0 0,0 0 0 0 0,1 1-69 0 0,4 3 28 0 0,23 24 191 0 0,2-2 0 0 0,12 7-219 0 0,-42-34 7 0 0,0-1 0 0 0,0 1-1 0 0,0 0 1 0 0,0-1 0 0 0,-1 1 0 0 0,1 0-1 0 0,-1 1 1 0 0,0-1 0 0 0,0 0-1 0 0,0 1 1 0 0,0-1 0 0 0,0 1 0 0 0,-1-1-1 0 0,0 1 1 0 0,0 0 0 0 0,0 0 0 0 0,0 0-1 0 0,0-1 1 0 0,-1 1 0 0 0,0 0-1 0 0,0 0 1 0 0,0 0 0 0 0,0 2-7 0 0,0-4 9 0 0,-1 0 0 0 0,1 0 0 0 0,-1 0 0 0 0,1-1 0 0 0,-1 1 0 0 0,0 0 0 0 0,1 0 0 0 0,-1-1 0 0 0,0 1 0 0 0,0-1 0 0 0,0 1 0 0 0,-1-1 0 0 0,1 1 0 0 0,0-1 0 0 0,0 1 1 0 0,-1-1-1 0 0,1 0 0 0 0,-1 1-9 0 0,-2 1 24 0 0,-1 0 0 0 0,1 0 1 0 0,0-1-1 0 0,-1 1 1 0 0,1-1-1 0 0,-4 1-24 0 0,3-2-12 0 0,-1-1-1 0 0,1 1 0 0 0,-1-1 1 0 0,1 0-1 0 0,-1 0 0 0 0,1-1 1 0 0,-1 0-1 0 0,1 0 0 0 0,0 0 1 0 0,-3-1 12 0 0,-3-1-26 0 0,9 2-41 0 0,0 0-1 0 0,0 0 1 0 0,0 0 0 0 0,0 0-1 0 0,0 0 1 0 0,0-1 0 0 0,0 1-1 0 0,0-1 1 0 0,1 0-1 0 0,-1 1 1 0 0,0-1 0 0 0,1 0-1 0 0,0 0 1 0 0,-1 0-1 0 0,1 0 1 0 0,0 0 0 0 0,0 0-1 0 0,0 0 1 0 0,0-1-1 0 0,0 1 1 0 0,1-1 67 0 0,-6-8-566 0 0,2-6-1160 0 0,2 7 603 0 0,-6-2-503 0 0</inkml:trace>
  <inkml:trace contextRef="#ctx0" brushRef="#br0" timeOffset="11">8362 1745 16559 0 0,'0'0'374'0'0,"0"0"54"0"0,0 0 22 0 0,0 0-44 0 0,0 0-140 0 0,0 0 393 0 0,0 0 202 0 0,0 0 41 0 0,0 0-37 0 0,0 0-188 0 0,0 0-79 0 0,0 0-20 0 0,0 0-70 0 0,2 1-285 0 0,3 1-184 0 0,0-1 0 0 0,0 1 1 0 0,0-1-1 0 0,0 0 0 0 0,0 0 1 0 0,0-1-1 0 0,1 0 0 0 0,-1 1 0 0 0,0-2 1 0 0,0 1-1 0 0,1-1 0 0 0,0 0-39 0 0,15-2 39 0 0,1-2 0 0 0,4-2-39 0 0,64-23-14 0 0,-53 17-1029 0 0,-23 8-1233 0 0,-1 1-3477 0 0,-11 3-1072 0 0</inkml:trace>
  <inkml:trace contextRef="#ctx0" brushRef="#br0" timeOffset="12">8682 1575 15056 0 0,'0'0'340'0'0,"0"0"50"0"0,0 0 25 0 0,0 0-49 0 0,3 1-236 0 0,37 10 743 0 0,-33-7-521 0 0,0 0 0 0 0,-1 1 0 0 0,0-1 0 0 0,0 1 0 0 0,0 1 0 0 0,0-1 0 0 0,-1 1 0 0 0,0 0 0 0 0,0 0 0 0 0,-1 1 0 0 0,0-1 0 0 0,0 1 0 0 0,0 0 0 0 0,-1 0 0 0 0,0 0 0 0 0,0 0 0 0 0,0 1-352 0 0,5 20 617 0 0,-2 0 0 0 0,0 0-1 0 0,1 28-616 0 0,-7-56 3 0 0,2 21 217 0 0,-2 0-1 0 0,0 0 1 0 0,-2 0-1 0 0,0 2-219 0 0,-1 16 153 0 0,1-20-42 0 0,-1 0 0 0 0,-2 5-111 0 0,-4 27 154 0 0,5-18-82 0 0,-2 0 1 0 0,-1 0-1 0 0,-2-1 0 0 0,-11 27-72 0 0,18-52-199 0 0,-1-1 0 0 0,0 0 0 0 0,0-1 0 0 0,0 1 1 0 0,-3 2 198 0 0,-3 2-1134 0 0</inkml:trace>
  <inkml:trace contextRef="#ctx0" brushRef="#br0" timeOffset="13">2186 605 9672 0 0,'0'0'748'0'0,"0"0"-280"0"0,0 0 656 0 0,0 0 336 0 0,0 0 68 0 0,0 0-46 0 0,0 0-225 0 0,9-1 1027 0 0,8-2-1089 0 0,1 0 1 0 0,-1-1-1 0 0,9-4-1195 0 0,22 0 806 0 0,-26 3-684 0 0,-1 1 0 0 0,1 1-1 0 0,0 1 1 0 0,1 1-122 0 0,-21 1-277 0 0,-2 0-126 0 0,0 0-1016 0 0,0 0-4185 0 0,0 0-1795 0 0</inkml:trace>
  <inkml:trace contextRef="#ctx0" brushRef="#br0" timeOffset="14">2125 909 17103 0 0,'0'0'388'0'0,"0"0"52"0"0,0 0 30 0 0,0 0-56 0 0,1-1-270 0 0,6-1 273 0 0,-1-1 0 0 0,1-1-1 0 0,-1 1 1 0 0,0-1-1 0 0,3-3-416 0 0,20-11 1420 0 0,-7 9-819 0 0,1 1 0 0 0,2 0-601 0 0,38-13 463 0 0,-46 15-658 0 0,0 2-1 0 0,0 0 0 0 0,0 1 1 0 0,0 0-1 0 0,1 1 1 0 0,-1 2-1 0 0,1-1 196 0 0,4 1-1551 0 0</inkml:trace>
  <inkml:trace contextRef="#ctx0" brushRef="#br0" timeOffset="15">2844 150 12784 0 0,'0'0'586'0'0,"0"0"-15"0"0,0 0-258 0 0,0 0 274 0 0,0 0 158 0 0,0 0 30 0 0,0 0 21 0 0,0 0 56 0 0,0 0 20 0 0,-4 1 820 0 0,-1 3-1494 0 0,-1 0 0 0 0,1 0 0 0 0,1 1 0 0 0,-1-1-1 0 0,1 1 1 0 0,-1 0 0 0 0,1 0 0 0 0,1 1 0 0 0,-1-1 0 0 0,1 1 0 0 0,0 0 0 0 0,0 0 0 0 0,-1 4-198 0 0,-4 13 303 0 0,1 1 0 0 0,1 0 0 0 0,1 1-303 0 0,3-14 144 0 0,-4 22 144 0 0,1 0 0 0 0,2 0 0 0 0,1 1 0 0 0,2-1 0 0 0,1 0 0 0 0,5 29-288 0 0,-4-48 69 0 0,-1-4-25 0 0,0 0 0 0 0,1-1 0 0 0,0 1 0 0 0,1-1-1 0 0,0 0 1 0 0,0 1 0 0 0,3 2-44 0 0,1 1 54 0 0,1 1 0 0 0,0-2 0 0 0,1 1 0 0 0,0-1 0 0 0,4 2-54 0 0,-7-7 14 0 0,1 0 0 0 0,1-1 1 0 0,-1 0-1 0 0,1 0 1 0 0,0-1-1 0 0,0 0 0 0 0,1-1 1 0 0,0 1-1 0 0,0-2-14 0 0,8 5-515 0 0,1-2 1 0 0,1-1-1 0 0,16 4 515 0 0,-11-8-599 0 0</inkml:trace>
  <inkml:trace contextRef="#ctx0" brushRef="#br0" timeOffset="16">2910 558 7832 0 0,'0'0'356'0'0,"0"0"-7"0"0,8 4-206 0 0,0-3 577 0 0,-1 0 0 0 0,1 0 1 0 0,-1-1-1 0 0,1 0 0 0 0,0 0 0 0 0,0-1-720 0 0,17 0 1588 0 0,129-7 3081 0 0,-144 7-4520 0 0,-3-1-1431 0 0,-6 2-5211 0 0</inkml:trace>
  <inkml:trace contextRef="#ctx0" brushRef="#br0" timeOffset="17">3157 358 6912 0 0,'0'0'314'0'0,"0"0"-6"0"0,0 0 47 0 0,-1-4 1008 0 0,2 2 1474 0 0,-1 3 5841 0 0,2 5-8620 0 0,0-1-1 0 0,-1 1 1 0 0,0 0-1 0 0,0-1 1 0 0,-1 1-1 0 0,1 4-57 0 0,4 28 254 0 0,-3-24-129 0 0,0-1 0 0 0,0 1 1 0 0,-1 13-126 0 0,2 16 317 0 0,-2-27-296 0 0,-1-13-20 0 0,0 0 1 0 0,0 0-1 0 0,0 0 0 0 0,1 0 0 0 0,-1 0 1 0 0,1 0-1 0 0,0 0 0 0 0,0 0 0 0 0,0 0-1 0 0,0-2 13 0 0,-1 0-1 0 0,1 0 1 0 0,-1 0-1 0 0,0 0 0 0 0,1 0 1 0 0,-1 0-1 0 0,0 0 1 0 0,0 0-1 0 0,0 0 0 0 0,1 0 1 0 0,-1 0-1 0 0,0 1-12 0 0,-1-1-2 0 0,1 0-1 0 0,0-1 1 0 0,0 1 0 0 0,0 0-1 0 0,1-1 1 0 0,-1 1-1 0 0,0 0 1 0 0,0 0-1 0 0,0-1 1 0 0,0 1-1 0 0,1 0 1 0 0,-1-1-1 0 0,0 1 1 0 0,1 0 0 0 0,-1-1-1 0 0,0 1 1 0 0,1-1-1 0 0,-1 1 1 0 0,1-1-1 0 0,-1 1 3 0 0,1 0-294 0 0,-1-1-970 0 0,0 0-426 0 0,0 0-78 0 0</inkml:trace>
  <inkml:trace contextRef="#ctx0" brushRef="#br0" timeOffset="18">3378 571 9216 0 0,'0'0'706'0'0,"0"0"-298"0"0,0 0 474 0 0,0 7 1443 0 0,-3 18 115 0 0,2-19-2012 0 0,0-1 1 0 0,1 1-1 0 0,-1 0 0 0 0,1-1 1 0 0,0 1-1 0 0,1-1 0 0 0,0 1-428 0 0,-1-3 117 0 0,3 12 334 0 0,0 1 1 0 0,-2 0 0 0 0,0 7-452 0 0,0-5 55 0 0,1-1-1 0 0,0 1 0 0 0,1 0 1 0 0,1-1-55 0 0,-3-15-259 0 0,1 8 506 0 0,1-7-3509 0 0,-3-3 1559 0 0</inkml:trace>
  <inkml:trace contextRef="#ctx0" brushRef="#br0" timeOffset="19">3512 312 5064 0 0,'0'0'389'0'0,"0"0"96"0"0,0 0 1333 0 0,0 0 614 0 0,0 0 120 0 0,0 0-202 0 0,0 0-959 0 0,0-8 461 0 0,0 6-1735 0 0,0 0 0 0 0,0 0 0 0 0,1 0 1 0 0,-1 0-1 0 0,0-1 0 0 0,1 1 0 0 0,0 0 0 0 0,-1 0 1 0 0,1 0-1 0 0,0 1 0 0 0,0-1 0 0 0,0 0 0 0 0,0 0 0 0 0,0 0 1 0 0,1 1-1 0 0,-1-1 0 0 0,0 0 0 0 0,1 1 0 0 0,0-1-117 0 0,4-3 73 0 0,-1 2 0 0 0,1-1 0 0 0,0 1 0 0 0,0 0 0 0 0,3-1-73 0 0,11-6 162 0 0,-7 2 57 0 0,-11 7-173 0 0,0-1 1 0 0,0 1-1 0 0,0 0 0 0 0,1 0 0 0 0,-1 0 0 0 0,0 0 1 0 0,1 0-1 0 0,-1 0 0 0 0,1 1 0 0 0,1-1-46 0 0,5 0 62 0 0,0 0-1 0 0,0 1 0 0 0,1 0 1 0 0,-1 0-1 0 0,0 1 0 0 0,5 1-61 0 0,-12-1 37 0 0,0 0-1 0 0,0 0 0 0 0,0 0 0 0 0,0 0 0 0 0,0 0 1 0 0,0 0-1 0 0,0 1 0 0 0,0-1 0 0 0,-1 0 0 0 0,1 1 1 0 0,-1 0-1 0 0,1-1 0 0 0,-1 1 0 0 0,1 1-36 0 0,-1-2 12 0 0,0 0 0 0 0,0 1-1 0 0,0-1 1 0 0,0 0-1 0 0,0 1 1 0 0,-1-1 0 0 0,1 1-1 0 0,-1 0 1 0 0,1-1-1 0 0,-1 1 1 0 0,1-1 0 0 0,-1 1-1 0 0,0 0 1 0 0,0-1-1 0 0,0 1 1 0 0,0 0 0 0 0,0-1-1 0 0,0 2-11 0 0,-1 0 14 0 0,1 0-1 0 0,0 0 1 0 0,-1 0-1 0 0,1 0 1 0 0,1 0-1 0 0,-1 0 1 0 0,0 1 0 0 0,1-1-1 0 0,-1 0 1 0 0,1 0-1 0 0,0 0 1 0 0,1 0-14 0 0,-1 2 17 0 0,0 0 0 0 0,0-1 1 0 0,0 1-1 0 0,0 0 1 0 0,-1 2-18 0 0,1 11 13 0 0,0 0-1 0 0,1 0 1 0 0,2 10-13 0 0,-3-21 88 0 0,0 0 0 0 0,-1 1 1 0 0,0-1-1 0 0,-1 0 0 0 0,1 1 0 0 0,-2-1 0 0 0,0 4-88 0 0,-3 32 275 0 0,5 67-237 0 0,0-108-184 0 0,0-2-78 0 0,0 0-28 0 0,0 0-41 0 0,0 0-156 0 0,0 0-67 0 0,0 0-18 0 0,0 0-172 0 0,0 0-717 0 0,0 0-312 0 0,0-2-66 0 0,0-4-13 0 0</inkml:trace>
  <inkml:trace contextRef="#ctx0" brushRef="#br0" timeOffset="20">3555 525 7368 0 0,'-10'6'683'0'0,"-5"1"-364"0"0,8-5-797 0 0,-3 2 5857 0 0,8-2-49 0 0,11-5-3828 0 0,22-4-643 0 0,12-4-326 0 0,-3-4-148 0 0,6-1-132 0 0,0-3 0 0 0,14-9-253 0 0,-15 10 43 0 0,-34 15-96 0 0,0-1 0 0 0,-1 0 0 0 0,1-1 0 0 0,3-3 53 0 0,18-7-1159 0 0,-12 8-516 0 0,-11 1 147 0 0</inkml:trace>
  <inkml:trace contextRef="#ctx0" brushRef="#br0" timeOffset="21">3873 1 4144 0 0,'0'0'319'0'0,"0"0"179"0"0,2 0 1537 0 0,30 9 7287 0 0,-23-6-8880 0 0,-2 0 1 0 0,1 1-1 0 0,0 0 1 0 0,-1 0-1 0 0,3 3-442 0 0,7 3 406 0 0,-1 2 1 0 0,0 0-1 0 0,-1 1 0 0 0,0 1 1 0 0,-1 0-1 0 0,-1 1 0 0 0,0 0 1 0 0,1 4-407 0 0,8 13 357 0 0,3 6 46 0 0,-1 2-1 0 0,17 37-402 0 0,-26-42 304 0 0,-1 1 1 0 0,1 10-305 0 0,-11-33 94 0 0,-1 1 0 0 0,0 0 0 0 0,-1 0 1 0 0,-1 0-1 0 0,0 1 0 0 0,-1-1 0 0 0,-2 10-94 0 0,0 26 126 0 0,2-37-86 0 0,0 0-1 0 0,-1-1 1 0 0,0 1 0 0 0,-1-1 0 0 0,-1 0-1 0 0,-1 3-39 0 0,-6 18 131 0 0,2-6-911 0 0,-1-1 0 0 0,-2 3 780 0 0,3-13-955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23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11056 0 0,'-15'0'1378'0'0,"14"0"-131"0"0,1 8 1408 0 0,2-5 3727 0 0,9 2-5371 0 0,-6-3-844 0 0,0 0 1 0 0,0 0 0 0 0,0-1 0 0 0,0 0-1 0 0,2 1-167 0 0,9 1 48 0 0,1-1 0 0 0,0 0 0 0 0,16 0-48 0 0,-4-3-252 0 0,26 0-82 0 0,-48 2-1492 0 0,-1-1 0 0 0,1 1 1 0 0,-1 1-1 0 0,3 0 1826 0 0,7 4-7238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2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41 16583 0 0,'-4'4'1472'0'0,"4"-4"-1176"0"0,0 0-232 0 0,0 0-64 0 0,0 0 608 0 0,0 0 104 0 0,17 0 24 0 0,-1-4 8 0 0,6-2-200 0 0,-6 6-32 0 0,7-4-16 0 0,-1-2 0 0 0,-2 6-496 0 0,2-9 0 0 0,1 3-96 0 0,-1-4-6096 0 0,0 10-1223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22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405 226 9184 0 0,'0'0'421'0'0,"0"0"-12"0"0,0-2-263 0 0,0 1-122 0 0,0 0-1 0 0,0 0 1 0 0,1 0 0 0 0,-1 0 0 0 0,0 1 0 0 0,0-1-1 0 0,1 0 1 0 0,-1 0 0 0 0,0 0 0 0 0,1 0 0 0 0,-1 0 0 0 0,1 0-1 0 0,-1 0 1 0 0,1 1 0 0 0,0-1-24 0 0,-1 0 90 0 0,1 0 0 0 0,0 0 0 0 0,0 0 0 0 0,-1 0 0 0 0,1-1 0 0 0,-1 1 0 0 0,1 0 0 0 0,-1 0 0 0 0,0 0 0 0 0,1 0 0 0 0,-1-1 1 0 0,0 1-1 0 0,0 0 0 0 0,0 0 0 0 0,0-1-90 0 0,0 0 165 0 0,1-1 0 0 0,-1 1 0 0 0,1-1 1 0 0,-1 1-1 0 0,1 0 0 0 0,0 0 0 0 0,0-1 1 0 0,0 1-1 0 0,0 0 0 0 0,0-1-165 0 0,6-14 929 0 0,-1 4-100 0 0,-5 12-742 0 0,0 0 1 0 0,-1 0 0 0 0,1 0-1 0 0,-1-1 1 0 0,1 1 0 0 0,-1 0 0 0 0,1 0-1 0 0,-1 0 1 0 0,0-1 0 0 0,0 1 0 0 0,0 0-1 0 0,1 0 1 0 0,-1-2-88 0 0,-1 1 82 0 0,1 0-1 0 0,0 0 1 0 0,0 0-1 0 0,1 0 1 0 0,-1 0-1 0 0,0 0 1 0 0,1 0 0 0 0,-1 0-1 0 0,1 0 1 0 0,-1 0-1 0 0,1 0 1 0 0,0 0-1 0 0,0 0 1 0 0,0 0-1 0 0,0 1 1 0 0,0-1-1 0 0,1 0 1 0 0,-1 1-1 0 0,1-2-81 0 0,11-20 1319 0 0,-9 3-507 0 0,-2 15-600 0 0,4-12 1541 0 0,-6 17-1742 0 0,0-1 1 0 0,0 1 0 0 0,0-1 0 0 0,0 1 0 0 0,0 0-1 0 0,0-1 1 0 0,0 1 0 0 0,0-1 0 0 0,0 1 0 0 0,-1-1-1 0 0,1 1 1 0 0,0 0 0 0 0,0-1 0 0 0,0 1 0 0 0,-1-1 0 0 0,1 1-1 0 0,0 0 1 0 0,0-1 0 0 0,-1 1 0 0 0,1 0 0 0 0,0-1-1 0 0,-1 1 1 0 0,1 0 0 0 0,0 0 0 0 0,-1-1 0 0 0,1 1-1 0 0,-1 0 1 0 0,1 0 0 0 0,0-1 0 0 0,-1 1 0 0 0,1 0-1 0 0,-1 0 1 0 0,1 0 0 0 0,-1 0 0 0 0,1 0 0 0 0,-1 0-1 0 0,1 0-11 0 0,-4-1 44 0 0,0 1 0 0 0,0 0 0 0 0,0 0 0 0 0,0 0-1 0 0,0 0 1 0 0,0 1 0 0 0,0-1 0 0 0,0 1 0 0 0,0 0-1 0 0,0 0 1 0 0,1 1 0 0 0,-1-1 0 0 0,0 1 0 0 0,1 0-1 0 0,-1 0 1 0 0,1 0 0 0 0,-2 1-44 0 0,-7 6 180 0 0,1 1-1 0 0,0 0 1 0 0,1 0 0 0 0,-1 3-180 0 0,3-5 79 0 0,-17 21-86 0 0,2 1 0 0 0,1 1 0 0 0,1 1 0 0 0,2 1 0 0 0,-2 8 7 0 0,-2 1 0 0 0,-15 31 0 0 0,-9 30 0 0 0,25-52 8 0 0,9-22 31 0 0,2 1 0 0 0,0 0 1 0 0,1 4-40 0 0,5-12 13 0 0,-16 75-143 0 0,18-81 106 0 0,1 0 0 0 0,1 1-1 0 0,0-1 1 0 0,2 13 24 0 0,-1-23 0 0 0,1 1-1 0 0,1 0 0 0 0,-1 0 1 0 0,1-1-1 0 0,0 1 0 0 0,2 3 1 0 0,-3-7 5 0 0,1 0 0 0 0,-1-1 0 0 0,1 1 0 0 0,-1 0 0 0 0,1-1 0 0 0,0 0 0 0 0,0 1 0 0 0,0-1 0 0 0,0 0 0 0 0,0 0 0 0 0,1 0 0 0 0,-1 0 0 0 0,1-1 0 0 0,1 2-5 0 0,-1-2 10 0 0,-1 0 0 0 0,0-1-1 0 0,1 1 1 0 0,-1-1 0 0 0,1 1 0 0 0,-1-1 0 0 0,1 0 0 0 0,-1 0 0 0 0,1 0 0 0 0,-1 0 0 0 0,0-1 0 0 0,1 1 0 0 0,-1-1 0 0 0,1 1 0 0 0,-1-1 0 0 0,0 0 0 0 0,3-1-10 0 0,2-1 46 0 0,-1 0 1 0 0,1-1-1 0 0,0 0 1 0 0,-1 0-1 0 0,2-1-46 0 0,-1-2 73 0 0,1-1-1 0 0,-1 1 1 0 0,0-1 0 0 0,0 0-1 0 0,-1-1 1 0 0,4-7-73 0 0,10-13 176 0 0,9-9 48 0 0,-2-2-1 0 0,-2-1 1 0 0,-1-2 0 0 0,-3 0-224 0 0,2-2 83 0 0,-12 25-36 0 0,-1-1 1 0 0,-1 0-1 0 0,-1-2-47 0 0,47-128 215 0 0,-51 136-189 0 0,0-1 1 0 0,-1 0 0 0 0,0 1 0 0 0,-1-1 0 0 0,-1 0 0 0 0,-1 0 0 0 0,0 0 0 0 0,-1 0 0 0 0,-1-2-27 0 0,2 13 14 0 0,-1 1 1 0 0,0 0-1 0 0,0 0 0 0 0,0 0 1 0 0,-1 0-1 0 0,0 0 0 0 0,1 0 0 0 0,-1 0 1 0 0,-1 0-1 0 0,1 0 0 0 0,0 1 1 0 0,-1-1-1 0 0,-2-1-14 0 0,3 3 4 0 0,0-1 1 0 0,0 1 0 0 0,-1 0-1 0 0,1 0 1 0 0,-1 0 0 0 0,0 0-1 0 0,1 1 1 0 0,-1-1 0 0 0,0 1-1 0 0,0-1 1 0 0,0 1 0 0 0,0 0-1 0 0,0 0 1 0 0,-1 0 0 0 0,1 1-1 0 0,0-1 1 0 0,0 1 0 0 0,-1 0-5 0 0,1 0 2 0 0,-31 2 110 0 0,31-1-104 0 0,0-1 0 0 0,1 1 0 0 0,-1 0 0 0 0,1 0 0 0 0,-1 1 0 0 0,1-1 0 0 0,0 0 0 0 0,-1 1 0 0 0,1 0 0 0 0,0-1 0 0 0,-1 2-8 0 0,-17 14 0 0 0,12-10 0 0 0,0 0 0 0 0,0 0 0 0 0,1 0 0 0 0,-1 3 0 0 0,4-5 0 0 0,0 0 0 0 0,1 0 0 0 0,0 1 0 0 0,0-1 0 0 0,0 1 0 0 0,-1 4 0 0 0,-15 21 0 0 0,18-25-7 0 0,-1 1-1 0 0,1-1 0 0 0,1 1 1 0 0,-1-1-1 0 0,1 1 8 0 0,0 1-8 0 0,-1-1-1 0 0,1 1 1 0 0,-2-1-1 0 0,1 1 9 0 0,-2 2-13 0 0,1 1 1 0 0,0-1-1 0 0,1 1 0 0 0,1-1 0 0 0,-1 2 13 0 0,1-7 0 0 0,0 17-32 0 0,1 1 0 0 0,3 20 32 0 0,-3-39 0 0 0,0 2 0 0 0,-2 14 0 0 0,2-19 0 0 0,-1 1 0 0 0,0-1 0 0 0,0 1 0 0 0,1-1 0 0 0,-1 1 0 0 0,1-1 0 0 0,-1 1 0 0 0,1-1 0 0 0,0 0 0 0 0,-1 1 0 0 0,1-1 0 0 0,0 0 0 0 0,0 1 0 0 0,0-1 0 0 0,0 0 0 0 0,0 0 0 0 0,0 0 0 0 0,0 0 0 0 0,1 0 0 0 0,17 21 0 0 0,-10-14 0 0 0,3-6 0 0 0,-10-3-135 0 0,1 1 0 0 0,-1-1 0 0 0,1 0 0 0 0,-1 1 0 0 0,0-1 0 0 0,1 0-1 0 0,-1 0 1 0 0,0-1 0 0 0,0 1 0 0 0,1 0 0 0 0,-1-1 0 0 0,0 1 0 0 0,-1-1 0 0 0,1 0 0 0 0,0 0-1 0 0,0 0 1 0 0,-1 0 0 0 0,1 0 0 0 0,0-1 135 0 0,4-4-1549 0 0,5-7-6758 0 0</inkml:trace>
  <inkml:trace contextRef="#ctx0" brushRef="#br0" timeOffset="368.934">231 113 3680 0 0,'-10'0'284'0'0,"8"0"40"0"0,2 0 863 0 0,0 0 394 0 0,0 0 77 0 0,0 0-111 0 0,0 0-547 0 0,0 0-243 0 0,0 0-49 0 0,0 0-38 0 0,0 0-120 0 0,0 0-50 0 0,0 0-10 0 0,0 0-2 0 0,0 0 0 0 0,0 0 0 0 0,0 0-1 0 0,0 0-466 0 0,0-1-1 0 0,0 1 0 0 0,0 0 0 0 0,0 0 0 0 0,0 0 0 0 0,0 0 0 0 0,0 0 0 0 0,0 0 1 0 0,0 0-1 0 0,0 0 0 0 0,0 0 0 0 0,0 0 0 0 0,0 0 0 0 0,0-1 0 0 0,0 1 0 0 0,0 0 1 0 0,0 0-1 0 0,0 0 0 0 0,0 0 0 0 0,0 0 0 0 0,0 0 0 0 0,0 0 0 0 0,0 0 0 0 0,0 0 0 0 0,0-1 1 0 0,0 1-1 0 0,0 0 0 0 0,0 0 0 0 0,0 0 0 0 0,0 0 0 0 0,0 0 0 0 0,0 0 0 0 0,0 0 1 0 0,0 0-1 0 0,0 0 0 0 0,0 0 0 0 0,0 0 0 0 0,0 0 0 0 0,-1 0 0 0 0,1-1 0 0 0,0 1 0 0 0,0 0 1 0 0,0 0-1 0 0,0 0 0 0 0,0 0 0 0 0,0 0 0 0 0,0 0 0 0 0,0 0 0 0 0,0 0 0 0 0,0 0 1 0 0,-1 0-1 0 0,1 0 0 0 0,0 0 0 0 0,0 0 0 0 0,0 0 0 0 0,0 0-20 0 0,-27 9 889 0 0,19-8-822 0 0,3 4-54 0 0,4-4-13 0 0,1 0 0 0 0,0 0 0 0 0,-1 0 0 0 0,1-1 0 0 0,-1 1 0 0 0,0 0 0 0 0,1 0 0 0 0,-1 0 0 0 0,0 0 0 0 0,1-1 0 0 0,-1 1 0 0 0,0 0 0 0 0,0-1 0 0 0,0 1 0 0 0,0 0 0 0 0,-9 8 0 0 0,8-3-848 0 0,2-5-3555 0 0,0-1-1505 0 0</inkml:trace>
  <inkml:trace contextRef="#ctx0" brushRef="#br0" timeOffset="743.292">604 258 11720 0 0,'0'0'264'0'0,"0"0"34"0"0,0 0 22 0 0,0 0-32 0 0,0-1-189 0 0,1-2-15 0 0,0 0-1 0 0,0-1 1 0 0,-1 1 0 0 0,1-1-1 0 0,-1 1 1 0 0,0 0 0 0 0,0-1-1 0 0,0 1 1 0 0,0-1 0 0 0,-1 1-1 0 0,0-4-83 0 0,-1-12 1508 0 0,2 17-684 0 0,0 2-195 0 0,0 0-86 0 0,0 0-21 0 0,0 0-28 0 0,0 0-113 0 0,0 0-49 0 0,0 2-11 0 0,-1 4-135 0 0,1 1-1 0 0,-1-1 1 0 0,0 0-1 0 0,-2 4-185 0 0,1-3 153 0 0,1 0-1 0 0,-1 0 1 0 0,1 0-1 0 0,1 6-152 0 0,-2 15 460 0 0,0 0-1 0 0,-3 8-459 0 0,5-30 70 0 0,-1 1 1 0 0,1-1-1 0 0,1 0 1 0 0,-1 1-1 0 0,2 5-70 0 0,1 16 163 0 0,-10 36-117 0 0,1 56-46 0 0,7-93 0 0 0,0-18 0 0 0,0-1 0 0 0,-1 1 0 0 0,-1 0 0 0 0,1-1 0 0 0,-2 1 0 0 0,1 1 0 0 0,-4 7 0 0 0,10-2-25 0 0,-4-11-98 0 0,-1-4-9 0 0,0 0-16 0 0,0-1 91 0 0,1 0 0 0 0,-1 0 1 0 0,0 0-1 0 0,0 0 0 0 0,1 0 0 0 0,-1 0 0 0 0,0 0 0 0 0,1 0 0 0 0,-1 1 0 0 0,1-1 0 0 0,-1 0 0 0 0,1 0 0 0 0,0 0 0 0 0,-1 1 0 0 0,2-2 57 0 0,-1 1-30 0 0,-1 0-1 0 0,1 1 0 0 0,0-1 0 0 0,0 0 1 0 0,-1-1-1 0 0,1 1 0 0 0,0 0 1 0 0,-1 0-1 0 0,1 0 0 0 0,-1 0 1 0 0,0 0-1 0 0,1-1 0 0 0,-1 1 0 0 0,0 0 1 0 0,0 0-1 0 0,0 0 0 0 0,1-1 1 0 0,-1 1 30 0 0,-1-32-673 0 0,0 18 284 0 0,0 0-1 0 0,2 0 1 0 0,0 0-1 0 0,2-8 390 0 0,16-74-1431 0 0,-17 87 1314 0 0,-1 0 0 0 0,0 0 0 0 0,-1 0-1 0 0,0-5 118 0 0,0 4-116 0 0,0 1 0 0 0,1 0 0 0 0,1-7 116 0 0,0 5-12 0 0,-1-1 0 0 0,0 1-1 0 0,-1-1 1 0 0,-1-2 12 0 0,1 3-4 0 0,0 0 1 0 0,0-1-1 0 0,3-7 4 0 0,-2 11-17 0 0,1 0 0 0 0,-1 0 0 0 0,-1 0 0 0 0,0 0-1 0 0,0 0 1 0 0,0 0 0 0 0,-2-1 17 0 0,0 0-2 0 0,1 8 24 0 0,1 1 0 0 0,-1-1 0 0 0,1 0 0 0 0,0 0 0 0 0,0 0 0 0 0,-1 0 0 0 0,1 0 0 0 0,1 0 0 0 0,-1 0 0 0 0,0 0 0 0 0,0 0 0 0 0,1-1-22 0 0,0-36 1099 0 0,-1 37-659 0 0,1 0-313 0 0,-1 1 0 0 0,1-1 0 0 0,0 0 0 0 0,-1 1-1 0 0,0-1 1 0 0,1 0 0 0 0,-1 1 0 0 0,0-1 0 0 0,0 0-1 0 0,0 0 1 0 0,0 0-127 0 0,0 1 54 0 0,0-1 1 0 0,0 1-1 0 0,0-1 1 0 0,1 0-1 0 0,-1 1 0 0 0,1-1 1 0 0,-1 1-1 0 0,1-1 1 0 0,-1 1-1 0 0,1-1 0 0 0,0 1 1 0 0,-1-1-1 0 0,1 1 0 0 0,0 0 1 0 0,0-1-1 0 0,0 1 1 0 0,0 0-55 0 0,23-16 715 0 0,-3 2-426 0 0,-14 9-201 0 0,0 1 0 0 0,1 0 0 0 0,-1 0 0 0 0,3 0-88 0 0,4-3 144 0 0,-13 7-117 0 0,1 1 0 0 0,-1-1 0 0 0,1 0 1 0 0,-1 1-1 0 0,1 0 0 0 0,0-1 0 0 0,-1 1 0 0 0,1 0 0 0 0,0-1 0 0 0,-1 1 0 0 0,1 0 0 0 0,0 0 0 0 0,-1 1 0 0 0,1-1 0 0 0,-1 0 0 0 0,1 0 0 0 0,0 1 0 0 0,-1-1 0 0 0,1 1 0 0 0,-1-1 0 0 0,1 1 0 0 0,-1 0 0 0 0,1 0 0 0 0,-1 0 0 0 0,1 0 0 0 0,-1 0 1 0 0,0 0-1 0 0,0 0 0 0 0,1 0 0 0 0,-1 0 0 0 0,0 1-27 0 0,2 1 15 0 0,0 1 1 0 0,0-1 0 0 0,0 1 0 0 0,-1-1 0 0 0,0 1-1 0 0,1 0 1 0 0,-2 0 0 0 0,1 0 0 0 0,0 0-1 0 0,0 4-15 0 0,1 4 70 0 0,-1-4-14 0 0,1 1 1 0 0,-2 0-1 0 0,1-1 1 0 0,-1 1 0 0 0,-1 0-1 0 0,0 0 1 0 0,0 0-1 0 0,0 0 1 0 0,-1 1-57 0 0,-3 5 68 0 0,0 9 47 0 0,-1-1-1 0 0,-1-1 1 0 0,-1 1 0 0 0,-1-1-1 0 0,-7 14-114 0 0,-74 121 472 0 0,56-109-289 0 0,25-37-124 0 0,1 0 1 0 0,-1 0-1 0 0,2 1 1 0 0,-1 0-1 0 0,-3 10-59 0 0,-6 31 168 0 0,15-52-164 0 0,1 0 1 0 0,0 0-1 0 0,-1 0 0 0 0,1 0 0 0 0,0 0 1 0 0,0 0-1 0 0,-1 1 0 0 0,1-1 0 0 0,0 0 1 0 0,0 0-1 0 0,0 0 0 0 0,1 0 0 0 0,-1 0 1 0 0,0 1-1 0 0,0-1 0 0 0,1 1-4 0 0,0 0 6 0 0,0 0-1 0 0,1 0 1 0 0,-1 0-1 0 0,1-1 1 0 0,-1 1-1 0 0,1 0 1 0 0,0 0-1 0 0,0 0-5 0 0,3 2 0 0 0,-3-2 0 0 0,-1 0 0 0 0,1-1 0 0 0,0 1 0 0 0,-1-1 0 0 0,1 0 0 0 0,0 1 0 0 0,0-1 0 0 0,0 0 0 0 0,0 0 0 0 0,0 0 0 0 0,0-1 0 0 0,0 1 0 0 0,0 0 0 0 0,0-1 0 0 0,0 1 0 0 0,1-1 0 0 0,0 0 0 0 0,3 1 5 0 0,1 0 0 0 0,-1-1 0 0 0,1 1 0 0 0,-1-2 0 0 0,1 1 0 0 0,-1-1 0 0 0,1 0 0 0 0,-1 0 0 0 0,1 0-1 0 0,-1-1 1 0 0,0 0 0 0 0,0-1 0 0 0,6-2-5 0 0,-8 3 2 0 0,-1 0 0 0 0,1 1 0 0 0,0-1 0 0 0,0 1 0 0 0,1 0 1 0 0,2 0-3 0 0,-3 0 7 0 0,-1 0 0 0 0,1 0 1 0 0,-1 0-1 0 0,1 0 0 0 0,-1 0 1 0 0,0-1-1 0 0,3-1-7 0 0,12-5 0 0 0,-11 6 0 0 0,-5 0 19 0 0,-1 0 11 0 0,15 2-15 0 0,-13 0-273 0 0,-1 0 0 0 0,1 0 0 0 0,0 1 0 0 0,0-1 0 0 0,0 1 1 0 0,-1 0-1 0 0,1 0 0 0 0,0 0 0 0 0,1 1 258 0 0,17 4-3591 0 0,-9-5-3504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25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112 157 14312 0 0,'0'0'322'0'0,"0"0"45"0"0,0 0 21 0 0,0 0-33 0 0,0 0-94 0 0,0 0 469 0 0,0 0 228 0 0,0 0 46 0 0,0 0-56 0 0,-2 0-278 0 0,2 0-653 0 0,-1 0 54 0 0,0 0 0 0 0,0 0 0 0 0,1 0-1 0 0,-1 0 1 0 0,0 0 0 0 0,0 0 0 0 0,0 0 0 0 0,1 0-1 0 0,-1 0 1 0 0,0 1 0 0 0,0-1 0 0 0,1 0 0 0 0,-1 1-1 0 0,0-1 1 0 0,1 0 0 0 0,-1 1 0 0 0,0-1 0 0 0,1 1 0 0 0,-1-1-1 0 0,1 1 1 0 0,-1-1 0 0 0,0 1-71 0 0,-9 1 780 0 0,7 0-673 0 0,-1 0-1 0 0,1 0 1 0 0,-1 1-1 0 0,1 0 1 0 0,0 0-1 0 0,0 0 1 0 0,0 0-1 0 0,1 0 1 0 0,-1 0 0 0 0,1 1-1 0 0,-1 0 1 0 0,1-1-1 0 0,0 1 1 0 0,1 0-1 0 0,-1 0 1 0 0,0 1-107 0 0,-3 12 195 0 0,0 1 0 0 0,1-1 1 0 0,0 8-196 0 0,2-12 50 0 0,-7 53 308 0 0,4-1 0 0 0,1 52-358 0 0,10 72 464 0 0,-5-174-417 0 0,1-1 1 0 0,0 1-1 0 0,1-1 0 0 0,3 11-47 0 0,3 15 34 0 0,-5-17-7 0 0,1-1 1 0 0,1 0 0 0 0,1 0-1 0 0,1 0 1 0 0,1-1-1 0 0,5 8-27 0 0,9 15 61 0 0,2 5-62 0 0,15 22-143 0 0,-39-69-15 0 0,0 0-1 0 0,1 0 0 0 0,-1 0 1 0 0,1 0-1 0 0,0 0 1 0 0,-1 0-1 0 0,1-1 1 0 0,0 1-1 0 0,2 1 160 0 0,-2-2-1029 0 0,0 0 1 0 0,0 0-1 0 0,0 0 1 0 0,0-1-1 0 0,0 1 0 0 0,1-1 1 0 0,-1 1-1 0 0,1-1 1029 0 0,10 4-7262 0 0</inkml:trace>
  <inkml:trace contextRef="#ctx0" brushRef="#br0" timeOffset="389.074">478 264 10592 0 0,'-6'5'712'0'0,"6"-5"-702"0"0,0 0 0 0 0,0 0 0 0 0,0 1 0 0 0,0-1 0 0 0,0 0 0 0 0,0 0 0 0 0,-1 0 0 0 0,1 0 0 0 0,0 0 0 0 0,0 0-1 0 0,0 0 1 0 0,0 0 0 0 0,0 0 0 0 0,-1 0 0 0 0,1 0 0 0 0,0 0 0 0 0,0 0 0 0 0,0 0 0 0 0,0 0 0 0 0,-1 0 0 0 0,1 0 0 0 0,0 0-1 0 0,0 0 1 0 0,0 0 0 0 0,0 0 0 0 0,0 0 0 0 0,-1 0 0 0 0,1 0 0 0 0,0 0 0 0 0,0 0 0 0 0,0 0 0 0 0,0 0 0 0 0,0 0 0 0 0,-1 0-1 0 0,1-1 1 0 0,0 1 0 0 0,0 0 0 0 0,0 0 0 0 0,0 0 0 0 0,0 0 0 0 0,0 0 0 0 0,0 0 0 0 0,-1-1 0 0 0,1 1 0 0 0,0 0-1 0 0,0 0 1 0 0,0 0 0 0 0,0 0 0 0 0,0 0 0 0 0,0-1 0 0 0,0 1 0 0 0,0 0 0 0 0,0 0 0 0 0,0 0 0 0 0,0 0 0 0 0,0-1 0 0 0,0 1-1 0 0,0 0 1 0 0,0 0 0 0 0,0 0 0 0 0,0 0 0 0 0,0-1 0 0 0,0 1-10 0 0,0-1 1040 0 0,0 1 343 0 0,0 0 66 0 0,0 0-56 0 0,0 0-290 0 0,0 0-130 0 0,0 0-21 0 0,0 0-84 0 0,0 0-325 0 0,-4 15 238 0 0,2-5-606 0 0,0-1-1 0 0,1 0 1 0 0,1 0-1 0 0,-1 1 1 0 0,2 4-175 0 0,-3 28 402 0 0,-2 14 444 0 0,2 11-846 0 0,0 13 327 0 0,1-51-160 0 0,3 24-167 0 0,0 3 58 0 0,-2-54-30 0 0,1 0 0 0 0,-1 1 1 0 0,0-1-1 0 0,1 1 0 0 0,0-1 0 0 0,0 1 0 0 0,0-1 0 0 0,0 0 0 0 0,0 0 0 0 0,0 0 0 0 0,0 1 1 0 0,1-1-1 0 0,-1 0 0 0 0,1 0 0 0 0,-1-1 0 0 0,3 3-28 0 0,3 3 183 0 0,2 0-1 0 0,-1-1 1 0 0,5 3-183 0 0,-8-5 16 0 0,-3-3-18 0 0,0 0 1 0 0,1 0 0 0 0,-1 0-1 0 0,1 0 1 0 0,-1-1 0 0 0,1 1-1 0 0,-1 0 1 0 0,1-1 0 0 0,-1 0-1 0 0,1 0 1 0 0,-1 0 0 0 0,1 0 0 0 0,-1 0-1 0 0,1 0 1 0 0,-1-1 0 0 0,1 1-1 0 0,-1-1 1 0 0,3 0 1 0 0,7-3-146 0 0,0-1 0 0 0,0 0-1 0 0,3-2 147 0 0,-2 1-153 0 0,-7 3-8 0 0,0 0 0 0 0,-1-1 0 0 0,1 1 0 0 0,-1-1 0 0 0,0-1 0 0 0,-1 1 0 0 0,4-4 161 0 0,3-2-1297 0 0,0-4-670 0 0,-5-2-88 0 0</inkml:trace>
  <inkml:trace contextRef="#ctx0" brushRef="#br0" timeOffset="729.366">736 566 9216 0 0,'-9'23'98'0'0,"8"-16"847"0"0,0-1 0 0 0,0 0 0 0 0,1 0 0 0 0,0 1 0 0 0,0 1-945 0 0,2 12 3964 0 0,1-1 1 0 0,3 9-3965 0 0,-4-20 71 0 0,-1-3 171 0 0,1 0 0 0 0,0-1 0 0 0,0 1 0 0 0,0 0-1 0 0,1 0-241 0 0,6 14 438 0 0,2 15 313 0 0,-1 1 1 0 0,3 27-752 0 0,3 5-378 0 0,-5-46-4119 0 0,-11-21 2998 0 0</inkml:trace>
  <inkml:trace contextRef="#ctx0" brushRef="#br0" timeOffset="1104.334">1186 801 11520 0 0,'0'0'528'0'0,"0"3"-16"0"0,-1 4-340 0 0,0 0 1 0 0,0 0 0 0 0,-1 0 0 0 0,0 0 0 0 0,0 0 0 0 0,-3 5-173 0 0,1-2 1355 0 0,1 0 1 0 0,0 0-1 0 0,-1 5-1355 0 0,-4 16 2256 0 0,6-24-1923 0 0,0 0-1 0 0,1 0 1 0 0,-1-1-1 0 0,1 1 1 0 0,0 6-333 0 0,1 15 927 0 0,-3 19-927 0 0,3 34 10 0 0,0-78-26 0 0,0 0 0 0 0,0 0 0 0 0,0 0 0 0 0,1 1 0 0 0,0-1 0 0 0,-1 0 0 0 0,1 0 0 0 0,0 0 0 0 0,1 0 0 0 0,0 2 16 0 0,-2-4-6 0 0,1 1-284 0 0,-1-2-936 0 0,2 2-406 0 0,6 6-86 0 0</inkml:trace>
  <inkml:trace contextRef="#ctx0" brushRef="#br0" timeOffset="1446.68">1437 742 10592 0 0,'13'-2'11490'0'0,"-1"-2"-8658"0"0,-8 2-2892 0 0,-1 1 0 0 0,0 0-1 0 0,1 0 1 0 0,-1 0 0 0 0,1 0 0 0 0,-1 1 0 0 0,4-1 60 0 0,60-5 18 0 0,-47 3-16 0 0,-1-1 1 0 0,14-5-3 0 0,16-3-58 0 0,-36 8-179 0 0,-1 0 0 0 0,0-1 1 0 0,0 0-1 0 0,4-2 237 0 0,26-16-7891 0 0,-30 16 1151 0 0</inkml:trace>
  <inkml:trace contextRef="#ctx0" brushRef="#br0" timeOffset="1793.795">2002 284 13360 0 0,'0'0'1026'0'0,"0"0"-476"0"0,0 0 482 0 0,0-11 2911 0 0,0 10-3801 0 0,1 0 0 0 0,-1 0 0 0 0,0 0 0 0 0,1 0-1 0 0,-1 0 1 0 0,0 0 0 0 0,1 0 0 0 0,-1 0-1 0 0,1 0 1 0 0,0 0 0 0 0,-1 0 0 0 0,1 0 0 0 0,-1 1-1 0 0,1-1 1 0 0,0 0 0 0 0,0 0 0 0 0,0 1 0 0 0,0-1-142 0 0,21-14 12 0 0,-6 4 181 0 0,-14 10-189 0 0,1 0 0 0 0,-1-1-1 0 0,0 1 1 0 0,1 0 0 0 0,-1 1 0 0 0,1-1 0 0 0,-1 0 0 0 0,1 1 0 0 0,-1-1 0 0 0,1 1 0 0 0,-1 0 0 0 0,1 0 0 0 0,0 0 0 0 0,-1 0 0 0 0,2 1-4 0 0,21-3 35 0 0,-14-2-2 0 0,3 0 58 0 0,-12 4-27 0 0,1 1 30 0 0,3 1-18 0 0,-4-1-30 0 0,0-1 0 0 0,0 1 0 0 0,-1 0-1 0 0,1-1 1 0 0,0 1 0 0 0,0 0 0 0 0,-1 0-1 0 0,1 0 1 0 0,0 0 0 0 0,-1 0-1 0 0,1 1 1 0 0,-1-1 0 0 0,0 0 0 0 0,1 1-1 0 0,-1 0-45 0 0,2 3 92 0 0,-1-3-63 0 0,-1 0-1 0 0,0 0 1 0 0,1 0 0 0 0,-1 1-1 0 0,0-1 1 0 0,0 1-1 0 0,-1-1 1 0 0,1 0-1 0 0,0 1 1 0 0,-1 0-1 0 0,1-1 1 0 0,-1 1-1 0 0,0-1 1 0 0,0 1-1 0 0,0 2-28 0 0,-21 64 256 0 0,15-44-167 0 0,1-4 4 0 0,0 0 0 0 0,-1 0 0 0 0,-7 14-93 0 0,9-25 22 0 0,-3 4 24 0 0,2 0 1 0 0,0 1 0 0 0,-1 4-47 0 0,1-3 6 0 0,0 0 1 0 0,-5 8-7 0 0,4-10 13 0 0,1-1 0 0 0,0 1 0 0 0,-1 11-13 0 0,-2 4 235 0 0,6-23-110 0 0,0 0 0 0 0,0 0-1 0 0,1 1 1 0 0,-1 5-125 0 0,2-10 9 0 0,0 1 1 0 0,0-1-1 0 0,0 0 0 0 0,0 0 0 0 0,1 1 1 0 0,-1-1-1 0 0,1 0 0 0 0,-1 0 0 0 0,1 0 1 0 0,0 0-1 0 0,0 0 0 0 0,0 0 0 0 0,0 0 1 0 0,0 0-1 0 0,1 0 0 0 0,0 1-9 0 0,7 7 0 0 0,0-1 11 0 0,-5-8-7 0 0,0 0 0 0 0,0 0 1 0 0,0 0-1 0 0,-1 0 0 0 0,1-1 1 0 0,0 0-1 0 0,0 0 0 0 0,0 0 1 0 0,0 0-1 0 0,0-1 0 0 0,0 1 0 0 0,0-1 1 0 0,0 0-1 0 0,0 0 0 0 0,0-1 1 0 0,0 1-1 0 0,-1-1 0 0 0,1 0 0 0 0,0 0-4 0 0,14-8-442 0 0,-1 0-1 0 0,-1 0 0 0 0,5-6 443 0 0,7-7-4789 0 0,-21 17 2126 0 0,14-13-4816 0 0</inkml:trace>
  <inkml:trace contextRef="#ctx0" brushRef="#br0" timeOffset="2169.151">2446 1 7368 0 0,'0'0'333'0'0,"0"0"0"0"0,0 0 246 0 0,0 0 1818 0 0,0 0 825 0 0,0 0 159 0 0,0 0-325 0 0,0 0-1519 0 0,4 1-669 0 0,5 4-632 0 0,-1 0 0 0 0,1 0 0 0 0,-1 0 1 0 0,0 1-1 0 0,0 0 0 0 0,0 1 0 0 0,-1 0 0 0 0,6 7-236 0 0,-3-2 163 0 0,-1 1-1 0 0,0 0 0 0 0,-1 0 1 0 0,0 1-1 0 0,2 8-162 0 0,4 13 162 0 0,-2 0 0 0 0,-1 2 0 0 0,-2-1 0 0 0,2 20-162 0 0,-5-20 97 0 0,10 51 91 0 0,-3 1-1 0 0,-3 21-187 0 0,-6-46 44 0 0,0-24-8 0 0,-3 9-36 0 0,-6 159-3020 0 0,4-167-5639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34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52 3680 0 0,'0'0'284'0'0,"0"0"53"0"0,1-2 918 0 0,19-25 3863 0 0,-19 26-3744 0 0,5-13 1050 0 0,-3 6 6741 0 0,-8 14-7598 0 0,-9 16-2145 0 0,-2 20 883 0 0,5-14 11 0 0,-7 27-316 0 0,1 18 298 0 0,3 2 0 0 0,3 4-298 0 0,6-36 150 0 0,3 1 1 0 0,1 0-1 0 0,3-1 1 0 0,2 14-151 0 0,1-32 26 0 0,1-1 0 0 0,1 0 1 0 0,1 0-1 0 0,1-1 1 0 0,1 0-1 0 0,6 10-26 0 0,-14-29 16 0 0,1 0 0 0 0,-1 0 0 0 0,1-1 0 0 0,0 1 0 0 0,0 0 0 0 0,0-1 0 0 0,0 0 0 0 0,0 0 0 0 0,1 0 0 0 0,0 0 0 0 0,2 1-16 0 0,-4-3-95 0 0,0 1 0 0 0,0-1 0 0 0,0 0 0 0 0,0-1 0 0 0,0 1 0 0 0,0 0 0 0 0,1 0 0 0 0,-1-1 0 0 0,0 0 0 0 0,0 1 0 0 0,1-1 0 0 0,-1 0 0 0 0,0 0 0 0 0,1 0 0 0 0,-1 0 0 0 0,0-1 0 0 0,0 1 0 0 0,1 0 0 0 0,-1-1 0 0 0,0 0 0 0 0,0 1 0 0 0,0-1 0 0 0,2-1 95 0 0,12-8-1099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3:43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1326 2516 8840 0 0,'0'0'400'0'0,"0"0"0"0"0,10-16 1932 0 0,-10 16-2237 0 0,0 0 1 0 0,0 0-1 0 0,-1 0 1 0 0,1 0-1 0 0,0 0 1 0 0,0 0-1 0 0,0 0 1 0 0,0 0-1 0 0,-1 0 1 0 0,1 0-1 0 0,0 0 1 0 0,0 0-1 0 0,0 0 1 0 0,0 0-1 0 0,-1 0 1 0 0,1 0-1 0 0,0 0 1 0 0,0 0-1 0 0,0 0 1 0 0,0 0-1 0 0,-1 0 1 0 0,1 0-1 0 0,0 0 1 0 0,0 0-1 0 0,0-1 1 0 0,0 1-1 0 0,0 0 1 0 0,-1 0-1 0 0,1 0 1 0 0,0 0-1 0 0,0 0 1 0 0,0 0-1 0 0,0-1 1 0 0,0 1-1 0 0,0 0 1 0 0,0 0-1 0 0,0 0 1 0 0,-1 0-1 0 0,1 0 1 0 0,0-1-1 0 0,0 1 1 0 0,0 0-1 0 0,0 0 1 0 0,0 0-1 0 0,0 0 1 0 0,0-1-1 0 0,0 1 1 0 0,0 0-1 0 0,0 0 1 0 0,0 0-1 0 0,0-1 1 0 0,0 1-1 0 0,0 0 1 0 0,0 0-1 0 0,0 0 1 0 0,1 0-1 0 0,-1-1 1 0 0,0 1-1 0 0,0 0 1 0 0,0 0-96 0 0,-19 12 81 0 0,11-6 237 0 0,-5 2-281 0 0,1 0 1 0 0,-1 1 0 0 0,2 1 0 0 0,-1 0-1 0 0,1 1 1 0 0,-5 7-38 0 0,-19 17 62 0 0,-43 45 28 0 0,3 3 1 0 0,-8 19-91 0 0,-110 160 122 0 0,152-204-107 0 0,5-4 34 0 0,8-13-13 0 0,-2-1-1 0 0,-16 17-35 0 0,-24 18 76 0 0,-22 14-76 0 0,69-66 30 0 0,-17 19-30 0 0,23-23 17 0 0,0 0 0 0 0,-21 15-17 0 0,3-3 7 0 0,21-19-124 0 0,-1 1 1 0 0,-13 7 116 0 0,26-19-261 0 0,-9 4 157 0 0,7-2-3370 0 0,4-3-1972 0 0</inkml:trace>
  <inkml:trace contextRef="#ctx0" brushRef="#br0" timeOffset="427.835">86 3582 5064 0 0,'0'0'389'0'0,"0"0"-121"0"0,0 0 419 0 0,0 0 213 0 0,0 0 41 0 0,0 0-41 0 0,0 0-211 0 0,0 0-90 0 0,0 0-20 0 0,0 0-13 0 0,0 0-38 0 0,0 0-16 0 0,0 0-6 0 0,0 0-25 0 0,0 2-94 0 0,0 7-63 0 0,-1-1 0 0 0,0 0 1 0 0,-1 1-1 0 0,0-1 1 0 0,0 0-1 0 0,-2 4-324 0 0,-22 50 1450 0 0,14-33-1099 0 0,2-7-67 0 0,4-10-129 0 0,1 1 0 0 0,1-1-1 0 0,0 1 1 0 0,-2 11-155 0 0,5-22 16 0 0,1 0 0 0 0,0 0 0 0 0,0 0-1 0 0,0 0 1 0 0,1 0 0 0 0,-1 0 0 0 0,0 0 0 0 0,1 0 0 0 0,-1 0-16 0 0,3 12 85 0 0,-3-13-77 0 0,0 1-1 0 0,0-1 0 0 0,1 0 1 0 0,-1 0-1 0 0,1 1 1 0 0,-1-1-1 0 0,1 0 1 0 0,-1 1-1 0 0,1-1 1 0 0,0 0-1 0 0,0 0 1 0 0,-1 0-1 0 0,1 0 1 0 0,0 0-1 0 0,0 0 0 0 0,0 0 1 0 0,0 0-1 0 0,0 0 1 0 0,1 0-1 0 0,-1-1 1 0 0,0 1-1 0 0,1 0-7 0 0,2 1 45 0 0,-1 0 0 0 0,1-1-1 0 0,0 1 1 0 0,0-1 0 0 0,0 0 0 0 0,-1 0-1 0 0,4 0-44 0 0,5 0 172 0 0,0 0-1 0 0,0-2 1 0 0,0 1-1 0 0,0-1 0 0 0,0-1 1 0 0,0 0-1 0 0,11-4-171 0 0,0-1 156 0 0,0-1-1 0 0,-1-1 1 0 0,10-7-156 0 0,-10 6-1025 0 0,0 0-1 0 0,7-1 1026 0 0,-14 3-1832 0 0</inkml:trace>
  <inkml:trace contextRef="#ctx0" brushRef="#br0" timeOffset="902.8">17 4141 15408 0 0,'0'0'704'0'0,"0"0"-15"0"0,1 2-445 0 0,1 0-224 0 0,-1 1 0 0 0,1 0-1 0 0,0-1 1 0 0,0 1 0 0 0,0-1 0 0 0,0 1 0 0 0,1-1 0 0 0,-1 0-1 0 0,3 1-19 0 0,22 17 391 0 0,1-4 242 0 0,-16-9-358 0 0,0-1 0 0 0,1 0-1 0 0,7 2-274 0 0,-11-4 118 0 0,0-1-1 0 0,0 2 0 0 0,0-1 0 0 0,-1 1 0 0 0,0 0 0 0 0,0 1 0 0 0,4 4-117 0 0,10 3 40 0 0,-19-12-60 0 0,0 1-1 0 0,0-1 0 0 0,0 1 0 0 0,-1 0 0 0 0,1 0 0 0 0,1 1 21 0 0,-3-2-119 0 0,-1-1-853 0 0,0 0-3578 0 0,0 0-1535 0 0</inkml:trace>
  <inkml:trace contextRef="#ctx0" brushRef="#br0" timeOffset="1243.833">213 4141 10592 0 0,'-8'3'175'0'0,"1"-1"1"0"0,0 1-1 0 0,0 0 1 0 0,0 1-1 0 0,1 0 1 0 0,-1 0 0 0 0,1 1-1 0 0,0-1 1 0 0,0 1-1 0 0,0 0 1 0 0,1 1-1 0 0,-1 1-175 0 0,-5 3 916 0 0,5-5-345 0 0,1 1 1 0 0,0-1-1 0 0,0 1 1 0 0,-2 4-572 0 0,-8 11 732 0 0,5-8-491 0 0,1 0-1 0 0,0 1 0 0 0,1 1 0 0 0,0-1 0 0 0,1 1 0 0 0,-4 15-240 0 0,9-23-63 0 0,0-1-262 0 0,1 0-1 0 0,-1 0 0 0 0,1 0 0 0 0,1 3 326 0 0,0 1-5987 0 0</inkml:trace>
  <inkml:trace contextRef="#ctx0" brushRef="#br0" timeOffset="1888.552">1542 2496 3224 0 0,'-8'0'288'0'0,"-10"1"914"0"0,5 3 5620 0 0,1-1-3646 0 0,12-2-3222 0 0,0 1 1 0 0,0-1 0 0 0,0 0 0 0 0,0 0-1 0 0,0 0 1 0 0,0 0 0 0 0,0 0 0 0 0,1 0-1 0 0,-1 0 1 0 0,0 0 0 0 0,1 0 0 0 0,-1 0-1 0 0,1 0 1 0 0,-1 0 0 0 0,1 0-1 0 0,-1 0 1 0 0,1 1 45 0 0,1 0 56 0 0,1 0-1 0 0,-1 0 0 0 0,0 0 1 0 0,1 0-1 0 0,0 0 0 0 0,-1-1 1 0 0,1 1-1 0 0,0-1 0 0 0,0 0 1 0 0,0 1-1 0 0,-1-1 0 0 0,1-1 0 0 0,1 1 1 0 0,-1 0-1 0 0,0-1 0 0 0,0 1 1 0 0,1-1-56 0 0,11 1 199 0 0,0-1 0 0 0,0-1 0 0 0,4-1-199 0 0,5 0-104 0 0,2 1 345 0 0,12-1 879 0 0,10-2-1120 0 0,32-3 628 0 0,-44 4-618 0 0,16-3-10 0 0,92-10 0 0 0,-7 1 19 0 0,28 6-19 0 0,49-5 200 0 0,-113 7-75 0 0,23-2-203 0 0,-90 6-38 0 0,-15 2 85 0 0,0-2 0 0 0,0 0-1 0 0,16-4 32 0 0,-31 6 0 0 0,0 0 0 0 0,0 0 0 0 0,0 1 0 0 0,0-1 0 0 0,0 1 0 0 0,1 0 0 0 0,0 1 0 0 0,0-1 0 0 0,-1 0 0 0 0,0 0 0 0 0,0 0 0 0 0,0 0 0 0 0,0-1 0 0 0,1 0 0 0 0,0 0 0 0 0,1 0-3 0 0,0 0-1 0 0,1 0 0 0 0,-1 0 1 0 0,3 1 3 0 0,16-3-118 0 0,-20 2-264 0 0,1 0 0 0 0,0 1 0 0 0,-1-1-1 0 0,4 1 383 0 0,9 0-1173 0 0,-6-1 232 0 0,-10 1 771 0 0,-1 0 1 0 0,1 0 0 0 0,-1 0 0 0 0,1-1 0 0 0,-1 1-1 0 0,1 0 1 0 0,-1-1 0 0 0,1 1 0 0 0,-1-1-1 0 0,0 1 1 0 0,1-1 0 0 0,0 0 169 0 0,27-13-3139 0 0,-16 6 1541 0 0</inkml:trace>
  <inkml:trace contextRef="#ctx0" brushRef="#br0" timeOffset="2487.617">3242 2312 3224 0 0,'1'1'396'0'0,"44"20"5464"0"0,-31-9-4743 0 0,-10-7-738 0 0,1 1 116 0 0,-1 0 0 0 0,0 0 0 0 0,0 0 0 0 0,0 0 0 0 0,-1 1 0 0 0,0-1 0 0 0,-1 1 0 0 0,1 0 1 0 0,-1 3-496 0 0,-1-9 352 0 0,-1-1-32 0 0,0 0-135 0 0,1 8 606 0 0,-2-15-584 0 0,-1-4-69 0 0,0 0 0 0 0,0 0-1 0 0,-1 0 1 0 0,0 0-1 0 0,-1 0-137 0 0,2 8-39 0 0,-1-1-1 0 0,1 0 1 0 0,-1 1-1 0 0,1 0 1 0 0,-1-1 0 0 0,0 1-1 0 0,-3-2 40 0 0,1 0-69 0 0,2 3-11 0 0,-4 0 9 0 0,6 1 3 0 0,1 1-12 0 0,0 0 12 0 0,0 0 4 0 0,9 11-10 0 0,-3-5 56 0 0,0-1-1 0 0,1 1 1 0 0,-1-1 0 0 0,1-1 0 0 0,0 1-1 0 0,0-1 1 0 0,1-1 0 0 0,4 3 18 0 0,14 4 637 0 0,24 5-637 0 0,-44-13 81 0 0,20 4 228 0 0,-20-6-186 0 0,1 2-1 0 0,-1-1 0 0 0,0 1 0 0 0,3 1-122 0 0,9 4 352 0 0,-13-6-206 0 0,0 1-1 0 0,0 1 0 0 0,0-1 1 0 0,4 3-146 0 0,9 2 8 0 0,-7-4 29 0 0,-9-2 142 0 0,-2-1 57 0 0,-1 12 258 0 0,1-10-442 0 0,-1 0 0 0 0,0 0 0 0 0,1 0 0 0 0,-1 0 0 0 0,0-1 0 0 0,0 1 0 0 0,0 0 0 0 0,0 0-1 0 0,-1-1 1 0 0,1 1 0 0 0,0 0 0 0 0,-1-1 0 0 0,1 1 0 0 0,-1-1 0 0 0,-1 1-52 0 0,-28 17 472 0 0,21-13-379 0 0,-38 16 251 0 0,37-18-382 0 0,0 1 1 0 0,0 0-1 0 0,1 0 1 0 0,0 1-1 0 0,-2 2 38 0 0,9-6-369 0 0,0 0-1 0 0,0 0 0 0 0,0 0 1 0 0,0 0-1 0 0,0-1 0 0 0,0 1 1 0 0,-1-1-1 0 0,-1 1 370 0 0,18 12-5752 0 0,-3-9 4018 0 0</inkml:trace>
  <inkml:trace contextRef="#ctx0" brushRef="#br0" timeOffset="2934.448">3658 2801 5064 0 0,'0'0'389'0'0,"6"-15"2428"0"0,-2 11-1529 0 0,0 0-1 0 0,0 0 0 0 0,0 0 0 0 0,0 0 0 0 0,4-2-1287 0 0,-7 5 722 0 0,-1 1-40 0 0,0 0-9 0 0,0 0-39 0 0,0 0-165 0 0,0 0-76 0 0,0 0-10 0 0,8 4 245 0 0,-7-2-578 0 0,1 0 0 0 0,-1 0 1 0 0,1 0-1 0 0,-1 0 0 0 0,0 1 0 0 0,0-1 0 0 0,0 0 1 0 0,0 1-1 0 0,0-1 0 0 0,-1 1 0 0 0,1-1 0 0 0,-1 1 1 0 0,0-1-1 0 0,1 1 0 0 0,-1-1 0 0 0,0 1 0 0 0,-1 1-50 0 0,1-1 31 0 0,0 0-1 0 0,1 0 1 0 0,-1 0-1 0 0,1 0 1 0 0,-1 0-1 0 0,1 0 1 0 0,1 3-31 0 0,-2-6 8 0 0,1 1-1 0 0,-1 0 1 0 0,1-1 0 0 0,-1 1 0 0 0,1 0 0 0 0,-1 0-1 0 0,0 0 1 0 0,0-1 0 0 0,1 1 0 0 0,-1 0 0 0 0,0 0-1 0 0,0 0 1 0 0,0-1 0 0 0,0 1 0 0 0,0 0 0 0 0,0 0-1 0 0,0 0 1 0 0,0 0 0 0 0,0-1 0 0 0,0 1 0 0 0,0 0-1 0 0,-1 0 1 0 0,1 0 0 0 0,0-1 0 0 0,-1 1 0 0 0,1 0 0 0 0,0 0-1 0 0,-1 0-7 0 0,1 1 48 0 0,0 0 0 0 0,1 0 0 0 0,-1 0 0 0 0,1-1 0 0 0,-1 1 0 0 0,1 0 0 0 0,0 0 0 0 0,0 0 0 0 0,-1-1 0 0 0,2 2-48 0 0,0-2 19 0 0,-1 0 0 0 0,1-1 0 0 0,0 1 0 0 0,0 0 0 0 0,0 0 0 0 0,-1-1-1 0 0,1 1 1 0 0,0-1 0 0 0,0 1 0 0 0,0-1 0 0 0,0 0 0 0 0,0 0 0 0 0,0 0 0 0 0,0 0-1 0 0,0 0 1 0 0,0 0 0 0 0,0-1 0 0 0,0 1 0 0 0,0-1 0 0 0,1 0-19 0 0,7-2 281 0 0,0 0 0 0 0,0 0 1 0 0,2-2-282 0 0,24-15 258 0 0,-32 19-204 0 0,9-1-10 0 0,-12 1-42 0 0,0 1 0 0 0,0 0 0 0 0,-1 0 0 0 0,1 0 0 0 0,0 0 0 0 0,0 0 0 0 0,0 0 0 0 0,-1 0-1 0 0,1 0 1 0 0,0 0 0 0 0,0 0 0 0 0,0 0 0 0 0,-1 0 0 0 0,1 1 0 0 0,0-1 0 0 0,0 0 0 0 0,-1 1 0 0 0,1-1-1 0 0,0 0 1 0 0,0 1-2 0 0,1 0 1 0 0,1 0-1 0 0,0 0 0 0 0,-1 0 1 0 0,1 1-1 0 0,-1-1 0 0 0,0 1 1 0 0,0-1-1 0 0,1 1 0 0 0,-1 0 1 0 0,0 0-1 0 0,0 0 0 0 0,-1 0 1 0 0,1 0-1 0 0,0 1 0 0 0,-1-1 1 0 0,1 0-1 0 0,0 3 0 0 0,2 3 32 0 0,-1 1 0 0 0,0-1 0 0 0,-1 1 0 0 0,1 0 0 0 0,-1 4-32 0 0,1 3 72 0 0,-1-1 1 0 0,-1 1 0 0 0,0-1-1 0 0,-2 15-72 0 0,0 39 266 0 0,2-43-23 0 0,-1 1 0 0 0,-3 9-243 0 0,1-15 110 0 0,-1-5-7 0 0,1 1-1 0 0,1 6-102 0 0,1-9 33 0 0,-1-1 1 0 0,0 1 0 0 0,-2 0-1 0 0,1-1 1 0 0,-1 0-1 0 0,-1 0 1 0 0,-1 0-1 0 0,0 0 1 0 0,0 0 0 0 0,-5 5-34 0 0,6-9 26 0 0,-1-1 1 0 0,0-1-1 0 0,-1 1 1 0 0,0-1 0 0 0,0 0-1 0 0,0-1 1 0 0,-1 1-1 0 0,0-1 1 0 0,0 0 0 0 0,-1-1-1 0 0,0 0 1 0 0,0 0-1 0 0,0-1 1 0 0,0 0 0 0 0,-1 0-1 0 0,0 0-26 0 0,3-3-8 0 0,0 1-1 0 0,-1-1 0 0 0,1 0 1 0 0,-1-1-1 0 0,1 1 0 0 0,-1-1 1 0 0,1-1-1 0 0,-4 0 9 0 0,-21-3-1752 0 0,2-3-3409 0 0,-4-4-2556 0 0</inkml:trace>
  <inkml:trace contextRef="#ctx0" brushRef="#br0" timeOffset="3708.523">1305 840 8784 0 0,'-3'-17'426'0'0,"3"15"-361"0"0,0-1 1 0 0,-1 0 0 0 0,1 0 0 0 0,-1 1-1 0 0,0-1 1 0 0,0 0 0 0 0,0 1 0 0 0,0-3-66 0 0,-1 2 303 0 0,1 0 1 0 0,0 0-1 0 0,0-1 1 0 0,0 1-1 0 0,1 0 1 0 0,-1-1 0 0 0,1 1-1 0 0,0 0 1 0 0,0-1-1 0 0,0 1 1 0 0,0 0-1 0 0,1-2-303 0 0,0-9 700 0 0,0 9 78 0 0,2 7 465 0 0,2 9-599 0 0,1 3-511 0 0,-2 1 0 0 0,0 0-1 0 0,-1 0 1 0 0,2 15-133 0 0,-1 14 1 0 0,3 24 323 0 0,-2 29-324 0 0,4 143 525 0 0,0 4-162 0 0,-9-151-267 0 0,-1 27 64 0 0,6 2-160 0 0,-4-76 80 0 0,-3 36-80 0 0,0-46 18 0 0,2 1 0 0 0,1 0 0 0 0,3 7-18 0 0,-1-5 111 0 0,-1 37-111 0 0,0-3 289 0 0,-2 35-873 0 0,1-123-4003 0 0,3-1-1487 0 0</inkml:trace>
  <inkml:trace contextRef="#ctx0" brushRef="#br0" timeOffset="4401.732">1252 843 10512 0 0,'0'0'480'0'0,"0"0"-11"0"0,0 0-245 0 0,2 0 83 0 0,4-3 77 0 0,0 0 1 0 0,-1 0-1 0 0,1-1 1 0 0,-1 1-1 0 0,0-1 1 0 0,0 0 0 0 0,1-1-385 0 0,16-12 852 0 0,-20 15-740 0 0,0 0 0 0 0,0 0 0 0 0,-1 0 0 0 0,1 0 0 0 0,0 0 0 0 0,-1 0 0 0 0,1 0-1 0 0,-1 0 1 0 0,0-1 0 0 0,1-1-112 0 0,-1 3 120 0 0,-1 1 6 0 0,0 0 22 0 0,0 0 10 0 0,0 0 2 0 0,-2 1-26 0 0,-14 9-126 0 0,1 0 1 0 0,0 1 0 0 0,-7 7-9 0 0,-8 5 0 0 0,5-2 0 0 0,-10 8 0 0 0,5 0 0 0 0,25-27 12 0 0,4-2 48 0 0,1-1-50 0 0,0-1 0 0 0,0 1 0 0 0,0-1-1 0 0,0 1 1 0 0,0-1 0 0 0,0 1 0 0 0,0-1-1 0 0,0 1 1 0 0,1-1 0 0 0,-1 1-1 0 0,1-1 1 0 0,-1 1 0 0 0,1-1 0 0 0,-1 1-1 0 0,1 0 1 0 0,0-1 0 0 0,0 0-10 0 0,12-16 10 0 0,-3 4-93 0 0,2 0 0 0 0,2-3 83 0 0,15-20 544 0 0,-20 24-469 0 0,0 1 0 0 0,7-6-75 0 0,-10 12 12 0 0,-1 0 0 0 0,1-1-1 0 0,-1 1 1 0 0,-1-1-1 0 0,1-1 1 0 0,1-2-12 0 0,9-17 5 0 0,-10 19 38 0 0,-2 2 7 0 0,-3 4 150 0 0,0 2 40 0 0,0 0 0 0 0,0-4 11 0 0,0 4-267 0 0,0 0 0 0 0,0 0 0 0 0,0 0 0 0 0,0 0 0 0 0,0 0 0 0 0,-1 0 0 0 0,1 0 0 0 0,0 0 0 0 0,0 0 0 0 0,0-1 0 0 0,0 1 0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0 0 0,0 0 0 0 0,0 0 0 0 0,0 0 0 0 0,0 0 0 0 0,0 0 0 0 0,1 0 0 0 0,-1 0 0 0 0,0-1 0 0 0,0 1 0 0 0,0 0 0 0 0,0 0 0 0 0,0 0 0 0 0,0 0 0 0 0,0 0 0 0 0,0 0 0 0 0,0 1 0 0 0,0-1 0 0 0,0 0 0 0 0,0 0 0 0 0,0 0 0 0 0,1 0 0 0 0,-1 0 0 0 0,0 0 0 0 0,0 0 16 0 0,6 6-38 0 0,0 0-1 0 0,0 1 1 0 0,0 0 0 0 0,-1 0-1 0 0,0 1 1 0 0,0 0 0 0 0,-1-1-1 0 0,4 10 39 0 0,1-2 12 0 0,-1-5-141 0 0,-5-9-480 0 0,7-1-209 0 0</inkml:trace>
  <inkml:trace contextRef="#ctx0" brushRef="#br0" timeOffset="4867.152">1763 119 12872 0 0,'6'-11'431'0'0,"-6"9"-336"0"0,1 0 0 0 0,0 0 0 0 0,0 0 0 0 0,0 1 0 0 0,0-1 0 0 0,1 0 0 0 0,-1 0 0 0 0,0 1 0 0 0,2-2-95 0 0,15-13-92 0 0,-3 2 723 0 0,0 0 0 0 0,4-1-631 0 0,-13 11 176 0 0,0 1 0 0 0,0-1 0 0 0,0 1 0 0 0,1 0 0 0 0,-1 0 0 0 0,1 1 0 0 0,0-1-1 0 0,1 1-175 0 0,-6 2 31 0 0,0-1-1 0 0,0 1 0 0 0,0-1 0 0 0,0 1 0 0 0,1 0 0 0 0,-1-1 0 0 0,0 1 0 0 0,0 0 1 0 0,1 1-1 0 0,-1-1 0 0 0,0 0 0 0 0,0 1 0 0 0,0-1 0 0 0,0 1 0 0 0,1 0 0 0 0,-1-1 0 0 0,0 1-30 0 0,6 6 80 0 0,-6-5-68 0 0,0 0 0 0 0,-1 1 0 0 0,1-1 0 0 0,-1 1-1 0 0,0-1 1 0 0,0 1 0 0 0,0 0 0 0 0,0-1-1 0 0,0 1 1 0 0,0 0 0 0 0,-1 0 0 0 0,1-1-1 0 0,-1 1 1 0 0,0 0 0 0 0,0 0 0 0 0,0 0 0 0 0,0 0-1 0 0,-1-1 1 0 0,1 1 0 0 0,-1 1-12 0 0,-2 8 113 0 0,0-1 0 0 0,-1 1 0 0 0,0-1 0 0 0,-2 3-113 0 0,-3 6-40 0 0,-4 18 40 0 0,-12 30 0 0 0,2 5 0 0 0,23-72 0 0 0,-4 10 0 0 0,2 0 0 0 0,-1 0 0 0 0,2 0 0 0 0,-1 0 0 0 0,1 10 0 0 0,1 8 16 0 0,0-28 59 0 0,3 0-16 0 0,2 1-50 0 0,20 8 49 0 0,-24-10-57 0 0,1 1-1 0 0,0-1 0 0 0,-1 0 1 0 0,1 0-1 0 0,-1 0 1 0 0,1 0-1 0 0,-1 0 1 0 0,1 0-1 0 0,0-1 0 0 0,-1 1 1 0 0,1 0-1 0 0,-1-1 1 0 0,1 1-1 0 0,-1-1 1 0 0,1 0-1 0 0,-1 1 0 0 0,1-1 0 0 0,24-11-32 0 0,-23 11-178 0 0,-1 0 1 0 0,1 0-1 0 0,0 0 1 0 0,0 0-1 0 0,-1 0 1 0 0,1-1-1 0 0,-1 0 1 0 0,1 1-1 0 0,-1-1 1 0 0,0 0-1 0 0,0 0 1 0 0,1 0 209 0 0,2-6-5701 0 0</inkml:trace>
  <inkml:trace contextRef="#ctx0" brushRef="#br0" timeOffset="5224.708">1834 278 7688 0 0,'0'0'349'0'0,"0"0"-2"0"0,-6-5-211 0 0,-3 1 87 0 0,6 5 309 0 0,3-1-506 0 0,-1 0 0 0 0,1 0 0 0 0,0 0 0 0 0,0 0 0 0 0,0 0 0 0 0,0 1 0 0 0,-1-1-1 0 0,1 0 1 0 0,0 0 0 0 0,0 0 0 0 0,0 0 0 0 0,-1 0 0 0 0,1 0 0 0 0,0 0 0 0 0,0 0 0 0 0,0 0 0 0 0,-1 0 0 0 0,1 0 0 0 0,0 0 0 0 0,0 0 0 0 0,0 0 0 0 0,-1 0 0 0 0,1-1 0 0 0,0 1 0 0 0,0 0 0 0 0,0 0 0 0 0,0 0 0 0 0,-1 0 0 0 0,1 0 0 0 0,0 0 0 0 0,0 0 0 0 0,0-1 0 0 0,0 1 0 0 0,0 0 0 0 0,-1 0 0 0 0,1 0 0 0 0,0 0-26 0 0,-8-6 949 0 0,5 5 8 0 0,3 1-3 0 0,0 0-2 0 0,0 0 0 0 0,0 0-67 0 0,0 0-279 0 0,0 0-118 0 0,2-1-28 0 0,12-8 96 0 0,2 5-523 0 0,0 0-1 0 0,1 0 0 0 0,9 1-32 0 0,-17 2-5 0 0,26-1-4998 0 0,-17 0-625 0 0</inkml:trace>
  <inkml:trace contextRef="#ctx0" brushRef="#br0" timeOffset="5875.555">1196 2647 1840 0 0,'10'-4'88'0'0,"-1"-1"1"0"0,0 0 0 0 0,0 0-1 0 0,0 0 1 0 0,6-6-89 0 0,-1 0 2427 0 0,-12 10-1569 0 0,0 0-1 0 0,1-1 1 0 0,-1 1-1 0 0,0-1 1 0 0,0 1-1 0 0,-1-1 1 0 0,1 0-1 0 0,1-2-857 0 0,-2 3 948 0 0,3-5 3023 0 0,-4 5-3736 0 0,1 1 1 0 0,-1 0 0 0 0,1-1 0 0 0,-1 1-1 0 0,0-1 1 0 0,1 1 0 0 0,-1-1-1 0 0,0 1 1 0 0,1-1 0 0 0,-1 1-1 0 0,0-1 1 0 0,0 1 0 0 0,1-1 0 0 0,-1 1-1 0 0,0-1 1 0 0,0 1 0 0 0,0-1-1 0 0,0 0-235 0 0,0 1 26 0 0,0-1-1 0 0,0 1 1 0 0,0 0 0 0 0,0 0-1 0 0,0-1 1 0 0,0 1-1 0 0,0 0 1 0 0,0-1-1 0 0,0 1 1 0 0,0 0-1 0 0,0-1 1 0 0,0 1-1 0 0,0 0 1 0 0,0-1-1 0 0,-1 1 1 0 0,1 0-1 0 0,0 0 1 0 0,0-1 0 0 0,0 1-1 0 0,0 0 1 0 0,-1 0-1 0 0,1-1 1 0 0,0 1-1 0 0,0 0 1 0 0,-1 0-1 0 0,1 0 1 0 0,0-1-1 0 0,-1 1 1 0 0,1 0-1 0 0,0 0 1 0 0,0 0 0 0 0,-1 0-1 0 0,1 0 1 0 0,0 0-1 0 0,-1 0 1 0 0,1 0-1 0 0,0 0 1 0 0,-1 0-1 0 0,1 0 1 0 0,0 0-1 0 0,-1 0 1 0 0,1 0-1 0 0,0 0-25 0 0,-2 0 38 0 0,-1 0-1 0 0,1 1 0 0 0,0 0 0 0 0,0-1 1 0 0,0 1-1 0 0,-1 0 0 0 0,1 0 0 0 0,0 1-37 0 0,-7 3 64 0 0,1 0 0 0 0,-1 1 0 0 0,-2 3-64 0 0,-198 184 267 0 0,167-154-211 0 0,-25 30 43 0 0,29-29 31 0 0,-5 1-130 0 0,26-25 0 0 0,0 0 0 0 0,2 2 0 0 0,-1 0 0 0 0,-5 10 0 0 0,17-19 0 0 0,0 0-10 0 0,3-6-72 0 0,1-3-122 0 0,0 0-28 0 0,0 0 0 0 0,0 0-20 0 0,0 0-85 0 0,5-8-426 0 0,-2-8-2757 0 0,-3 16 1809 0 0</inkml:trace>
  <inkml:trace contextRef="#ctx0" brushRef="#br0" timeOffset="6426.363">668 3058 10016 0 0,'0'0'462'0'0,"0"0"-12"0"0,0 0-166 0 0,0 0 381 0 0,0 0 198 0 0,0 0 38 0 0,0 0-58 0 0,0 0-286 0 0,0 0-128 0 0,2 2-21 0 0,1 0-249 0 0,0-1 1 0 0,0 1-1 0 0,1 0 0 0 0,-1-1 0 0 0,0 0 0 0 0,1 0 0 0 0,-1 0 0 0 0,3 0-159 0 0,35 8 880 0 0,-32-7-477 0 0,1 1 1 0 0,0-2 0 0 0,0 1 0 0 0,0-1 0 0 0,2 0-404 0 0,-3-1 133 0 0,-7 0-5 0 0,-2 0-6 0 0,0 0-30 0 0,0 0-18 0 0,0 0-2 0 0,0 0-1 0 0,0-2-55 0 0,0 1 0 0 0,-1 0 0 0 0,1 0 0 0 0,0 0 1 0 0,0 0-1 0 0,-1 0 0 0 0,1 0 0 0 0,-1 0 0 0 0,1 0 0 0 0,-1 0 0 0 0,0 1 0 0 0,1-2-16 0 0,-12-6 25 0 0,1 0 0 0 0,-1 1 0 0 0,0 0 0 0 0,-1 1 0 0 0,1 0-1 0 0,-1 1 1 0 0,-3-1-25 0 0,-30-13 6 0 0,44 17-21 0 0,-1 1 4 0 0,-11 0-83 0 0,11 0 106 0 0,3 1-22 0 0,0 0 1 0 0,-1 0 0 0 0,1 0 0 0 0,0 1 0 0 0,0-1 0 0 0,-1 0 0 0 0,1 0 0 0 0,0 0 0 0 0,0 0 0 0 0,0 1 0 0 0,-1-1 0 0 0,1 0 0 0 0,0 0 0 0 0,0 0 0 0 0,0 1-1 0 0,0-1 1 0 0,0 0 0 0 0,-1 0 0 0 0,1 1 0 0 0,0-1 0 0 0,0 0 0 0 0,0 0 0 0 0,0 1 0 0 0,0-1 0 0 0,0 0 0 0 0,0 0 0 0 0,0 1 0 0 0,0-1 0 0 0,0 0 0 0 0,0 1-1 0 0,0-1 1 0 0,0 0 0 0 0,0 1 9 0 0,6 22-60 0 0,-6-19 62 0 0,1-1 0 0 0,0 1 0 0 0,0 0-1 0 0,0 0 1 0 0,1-1 0 0 0,-1 1 0 0 0,1 0-2 0 0,4 12 103 0 0,-5 5 276 0 0,-1-1 0 0 0,0 1 0 0 0,-1-1 0 0 0,-3 10-379 0 0,2-21 159 0 0,0 0 0 0 0,0-1 1 0 0,-1 1-1 0 0,0-1 0 0 0,-2 3-159 0 0,-8 22 416 0 0,12-27-382 0 0,-11 15 182 0 0,4-10 266 0 0,11-17-424 0 0,0-1-1 0 0,1 1 0 0 0,0 0 1 0 0,0 1-1 0 0,1-1 1 0 0,-1 1-1 0 0,1 0 0 0 0,2-2-57 0 0,19-22 157 0 0,-14 15-140 0 0,1 0 0 0 0,0 1 0 0 0,14-10-17 0 0,15-16 11 0 0,-14 16 593 0 0,-8 13-2991 0 0,-7 8-4971 0 0,-13 2 550 0 0</inkml:trace>
  <inkml:trace contextRef="#ctx0" brushRef="#br0" timeOffset="6833.599">785 3568 6448 0 0,'0'0'297'0'0,"0"0"-9"0"0,0 0 64 0 0,0 0 967 0 0,0 0 442 0 0,0 0 88 0 0,0 0-127 0 0,0 0-621 0 0,0 0-276 0 0,0 0-52 0 0,2 0-38 0 0,1 0-581 0 0,0 0 1 0 0,-1 0-1 0 0,1 0 1 0 0,0-1-1 0 0,0 1 0 0 0,0-1 1 0 0,0 1-1 0 0,0-1 0 0 0,-1 0 1 0 0,1 0-1 0 0,0 0 0 0 0,-1-1 1 0 0,1 1-1 0 0,-1-1 0 0 0,1 1 1 0 0,-1-1-1 0 0,1-1-154 0 0,6-3 347 0 0,-3 3-148 0 0,-1-1 0 0 0,1 0 0 0 0,-1-1 0 0 0,0 1 0 0 0,0-1 0 0 0,-1 0 0 0 0,1 0 0 0 0,-1 0 0 0 0,0-1 0 0 0,0 0-199 0 0,6-12 416 0 0,5-11-24 0 0,4-23 61 0 0,-12 36-414 0 0,-4 7 25 0 0,-2 8 27 0 0,-1 1-3 0 0,0 0-7 0 0,-1 0-14 0 0,1 0-67 0 0,-1 0 1 0 0,1 0 0 0 0,-1 1-1 0 0,1-1 1 0 0,-1 0-1 0 0,1 1 1 0 0,0-1-1 0 0,-1 1 1 0 0,1-1-1 0 0,-1 0 1 0 0,1 1 0 0 0,0-1-1 0 0,0 1 1 0 0,-1-1-1 0 0,1 1 1 0 0,0-1-1 0 0,0 1 1 0 0,-1-1 0 0 0,1 1-1 0 0,0-1 1 0 0,0 1-1 0 0,0 0 0 0 0,0-1 1 0 0,-1 2-1 0 0,1-1 0 0 0,-1 1 0 0 0,1-1 0 0 0,-1 1 0 0 0,1-1 0 0 0,0 1 0 0 0,0 0 0 0 0,0-1 0 0 0,0 1 0 0 0,0-1 0 0 0,-2 13 0 0 0,-1 0 0 0 0,0 0 0 0 0,1 0 0 0 0,1 1 0 0 0,0-1 0 0 0,1 1 0 0 0,1-1 0 0 0,0 1 0 0 0,2 7 0 0 0,2 47 0 0 0,-5-68 0 0 0,2 17 0 0 0,9 11 0 0 0,-5-20-53 0 0,-5-8-331 0 0,5 4 817 0 0,-2-3-4835 0 0,-4-2 2848 0 0</inkml:trace>
  <inkml:trace contextRef="#ctx0" brushRef="#br0" timeOffset="7898.032">858 3579 6792 0 0,'0'0'308'0'0,"0"0"-2"0"0,0-1-196 0 0,0-1 5 0 0,0 0 1 0 0,0 1-1 0 0,0-1 1 0 0,0 0 0 0 0,0 1-1 0 0,-1-1 1 0 0,1 0-1 0 0,-1 1 1 0 0,1-1-1 0 0,-1 1 1 0 0,0-1-1 0 0,0 1 1 0 0,1-1 0 0 0,-1 1-1 0 0,0-1-115 0 0,0 1 191 0 0,0 1 1 0 0,1-1-1 0 0,-1 0 0 0 0,1 0 1 0 0,-1 0-1 0 0,1 0 0 0 0,0 1 1 0 0,-1-1-1 0 0,1 0 0 0 0,0 0 1 0 0,0 0-1 0 0,0 0 0 0 0,0 0 1 0 0,-1-1-192 0 0,1 1 132 0 0,-1 0 1 0 0,1 0-1 0 0,-1 0 0 0 0,0 1 1 0 0,1-1-1 0 0,-1 0 1 0 0,0 0-1 0 0,0 0 1 0 0,0 0-1 0 0,0 1 1 0 0,0-1-133 0 0,-3-2 437 0 0,0-2-1 0 0,-8-4 368 0 0,11 8-520 0 0,1 1-48 0 0,0 0-10 0 0,0 0-29 0 0,-2 1-117 0 0,-7 1-55 0 0,7-2 47 0 0,2 0 10 0 0,0 0-2 0 0,0 0-1 0 0,0 0 1 0 0,0 0 12 0 0,0 0 50 0 0,0 0 18 0 0,0 0 6 0 0,0 0 17 0 0,0 0 62 0 0,0 0 31 0 0,0 0 4 0 0,4-7 255 0 0,8-4-68 0 0,0-1 0 0 0,-2-1 0 0 0,3-3-467 0 0,14-17 544 0 0,-17 24-278 0 0,-7 10 59 0 0,-3 6-138 0 0,-6 17 184 0 0,2 0 0 0 0,0 18-371 0 0,-2-3 88 0 0,3-27-22 0 0,1 1 0 0 0,1-1 0 0 0,0 3-66 0 0,1-6 37 0 0,0 0 0 0 0,1-1 1 0 0,-1 1-1 0 0,2 0 0 0 0,-1 0 1 0 0,1-1-1 0 0,1 1 0 0 0,1 2-37 0 0,-4-10 68 0 0,1 0-43 0 0,0 1 0 0 0,0-1 0 0 0,0 0 0 0 0,0 0 0 0 0,0 1-1 0 0,0-1 1 0 0,0 0 0 0 0,0 0 0 0 0,1-1 0 0 0,-1 1 0 0 0,0 0 0 0 0,1 0-1 0 0,-1 0 1 0 0,1-1-25 0 0,1 0 46 0 0,0 0-1 0 0,-1 0 0 0 0,1 0 1 0 0,0 0-1 0 0,0-1 0 0 0,-1 0 0 0 0,1 1 1 0 0,0-1-1 0 0,-1 0 0 0 0,1 0 1 0 0,-1-1-1 0 0,1 1 0 0 0,1-2-45 0 0,0 1-102 0 0,-1 0-1 0 0,0 0 1 0 0,1 0-1 0 0,-1 0 1 0 0,0-1-1 0 0,0 0 1 0 0,-1 1-1 0 0,1-1 1 0 0,1-3 102 0 0,-1-6-2112 0 0,1 1-5402 0 0</inkml:trace>
  <inkml:trace contextRef="#ctx0" brushRef="#br0" timeOffset="8312.275">1001 3206 8288 0 0,'0'0'638'0'0,"0"0"-206"0"0,0 0 671 0 0,0 0 340 0 0,0 0 70 0 0,0 0-94 0 0,0 0-453 0 0,0 0-197 0 0,0 0-38 0 0,0 0-12 0 0,0 0-14 0 0,0 0-8 0 0,0 0-1 0 0,0 0-46 0 0,0 0-198 0 0,0 0-90 0 0,0 0-11 0 0,0 0-40 0 0,0 0-147 0 0,0 0-62 0 0,0 0-7 0 0,5-5-6 0 0,-4 3-88 0 0,0 0 1 0 0,0 0-1 0 0,0 1 0 0 0,-1-1 0 0 0,1 0 0 0 0,0 0 1 0 0,-1 0-1 0 0,1 0 0 0 0,-1 0-1 0 0,0-5 55 0 0,-4 4 3 0 0,-3 4-46 0 0,5 0-15 0 0,1-1 0 0 0,0 1-1 0 0,0-1 1 0 0,0 1 0 0 0,0 0-1 0 0,0-1 1 0 0,0 1 0 0 0,0 0-1 0 0,0 0 1 0 0,1-1 0 0 0,-1 1-1 0 0,0 0 1 0 0,0 0 0 0 0,1 0-1 0 0,-1 0 1 0 0,0 0 0 0 0,1 0-1 0 0,-1 1 4 0 0,0-1-4 0 0,-9 26 4 0 0,5-20 11 0 0,15-7-31 0 0,0-2-69 0 0,12-3-6274 0 0,-7 2-639 0 0</inkml:trace>
  <inkml:trace contextRef="#ctx0" brushRef="#br0" timeOffset="9321.577">1542 2592 1840 0 0,'-10'-2'928'0'0,"6"1"3445"0"0,-27 1 3531 0 0,30 0-7031 0 0,-12-4 1062 0 0,13 4-1778 0 0,0 0 0 0 0,-1 0 0 0 0,1 0 1 0 0,-1 0-1 0 0,1 0 0 0 0,0 0 0 0 0,-1-1 0 0 0,1 1 0 0 0,0 0 1 0 0,-1 0-1 0 0,1 0 0 0 0,0-1 0 0 0,-1 1 0 0 0,1 0 1 0 0,0-1-1 0 0,-1 1 0 0 0,1 0 0 0 0,0 0 0 0 0,0-1 0 0 0,-1 1 1 0 0,1 0-1 0 0,0-1 0 0 0,0 1 0 0 0,0-1-157 0 0,6-4 793 0 0,16 1-908 0 0,-6 3 115 0 0,0 0 0 0 0,6-3 0 0 0,20-1 54 0 0,150-3 95 0 0,-162 7-80 0 0,-7 1 15 0 0,-1 1 0 0 0,5 1-84 0 0,15 0 182 0 0,1-1-1 0 0,30-3-181 0 0,11-1 125 0 0,47 8 8 0 0,-2 1-2 0 0,-53-9-131 0 0,-70 2-27 0 0,0 0 0 0 0,0 0-1 0 0,0 0 1 0 0,0-1-1 0 0,1 0 28 0 0,-1 0-65 0 0,0 0-1 0 0,0 1 0 0 0,0-1 1 0 0,0 2-1 0 0,1-1 66 0 0,-2 0 3170 0 0,0 0-4683 0 0,-4 0 384 0 0,-1 1-1 0 0,1 0 0 0 0,0-1 1 0 0,-1 1-1 0 0,1-1 0 0 0,0 1 1 0 0,-1-1-1 0 0,1 1 0 0 0,-1-1 1 0 0,1 1-1 0 0,-1-1 0 0 0,0 0 1 0 0,1 1-1 0 0,-1-1 0 0 0,1 0 1130 0 0,0-3-2486 0 0,-1 3 1610 0 0,-1 1 866 0 0,1 0 1 0 0,0 0 0 0 0,-1 0-1 0 0,1 0 1 0 0,0 0-1 0 0,0 0 1 0 0,-1 0-1 0 0,1-1 1 0 0,0 1 0 0 0,0 0-1 0 0,-1 0 1 0 0,1 0-1 0 0,0 0 1 0 0,-1 0-1 0 0,1 0 1 0 0,0-1 0 0 0,0 1-1 0 0,0 0 1 0 0,-1 0-1 0 0,1 0 1 0 0,0-1-1 0 0,0 1 1 0 0,0 0 0 0 0,-1 0-1 0 0,1 0 1 0 0,0-1-1 0 0,0 1 1 0 0,0 0-1 0 0,0-1 1 0 0,0 1 0 0 0,0 0-1 0 0,-1 0 1 0 0,1-1 9 0 0,0-11-227 0 0,0 11 351 0 0,1-1-1 0 0,-1 1 1 0 0,0 0 0 0 0,0 0-1 0 0,0 0 1 0 0,0 0 0 0 0,0 0-1 0 0,0 0 1 0 0,-1 0 0 0 0,1-1-1 0 0,0 1 1 0 0,-1 0 0 0 0,1 0-1 0 0,-1-1-123 0 0,0 0 415 0 0,-1 1 0 0 0,1-1 0 0 0,0 0 0 0 0,0 0 0 0 0,0 0-1 0 0,0-1 1 0 0,0 1 0 0 0,1 0 0 0 0,-1 0 0 0 0,1 0 0 0 0,-1-1 0 0 0,1-1-415 0 0,0 3 1021 0 0,0 1-145 0 0,-5 4 3679 0 0,-4 14-2750 0 0,7-14-1704 0 0,1 1 0 0 0,-1-1 0 0 0,1 1 0 0 0,0-1 0 0 0,0 1 0 0 0,0 1-101 0 0,1 49 1063 0 0,0-55-1054 0 0,0 1 0 0 0,0 0 0 0 0,0-1 0 0 0,0 1 0 0 0,0-1-1 0 0,0 1 1 0 0,0-1 0 0 0,0 1 0 0 0,-1-1 0 0 0,1 1 0 0 0,0 0 0 0 0,0-1 0 0 0,-1 1 0 0 0,1-1 0 0 0,0 0-1 0 0,-1 1 1 0 0,1-1 0 0 0,-1 1-9 0 0,-1 3 33 0 0,1-3 11 0 0,1 0 0 0 0,0 0-1 0 0,-1 1 1 0 0,1-1-1 0 0,0 0 1 0 0,0 1 0 0 0,0-1-1 0 0,0 0 1 0 0,0 0-1 0 0,0 1 1 0 0,0-1 0 0 0,1 0-1 0 0,-1 1-43 0 0,0-2 13 0 0,0 0-1 0 0,0 0 1 0 0,0 0-1 0 0,0 0 1 0 0,0 0-1 0 0,0 1 1 0 0,0-1-1 0 0,0 0 1 0 0,0 0-1 0 0,0 0 1 0 0,0 0-1 0 0,0 0 1 0 0,0 0 0 0 0,1 0-1 0 0,-1 0 1 0 0,0 0-1 0 0,0 0 1 0 0,0 0-1 0 0,0 0 1 0 0,0 0-1 0 0,0 0 1 0 0,0 0-1 0 0,0 0 1 0 0,0 0-1 0 0,0 0 1 0 0,0 0-1 0 0,0 0 1 0 0,1 0-1 0 0,-1 0 1 0 0,0 0-1 0 0,0 0 1 0 0,0 0 0 0 0,0 0-1 0 0,0 0 1 0 0,0 0-1 0 0,0 0 1 0 0,0 0-1 0 0,0 0 1 0 0,0 0-1 0 0,0 0 1 0 0,1 0-1 0 0,-1 0 1 0 0,0 0-1 0 0,0 0 1 0 0,0 0-1 0 0,0 0 1 0 0,0 0-1 0 0,0 0 1 0 0,0 0 0 0 0,0 0-1 0 0,0 0 1 0 0,0 0-1 0 0,0 0 1 0 0,0 0-1 0 0,0-1-12 0 0,5-10 151 0 0,-5 11-145 0 0,3-9 26 0 0,0 1 1 0 0,-1-1 0 0 0,-1 0-1 0 0,1 1 1 0 0,-1-1-1 0 0,-1-4-32 0 0,0 12-1 0 0,1-5 9 0 0,-1 0 0 0 0,-1 0 0 0 0,1 0 1 0 0,-1 0-1 0 0,0 1 0 0 0,0-1 0 0 0,-1 0 0 0 0,1 0-8 0 0,0 3 4 0 0,0-1 0 0 0,1 1 0 0 0,0 0 0 0 0,0-1 0 0 0,0 1 0 0 0,0-1 0 0 0,0 1 0 0 0,1 0 0 0 0,0-1-4 0 0,0-16 36 0 0,-1 10-37 0 0,0 6-7 0 0,-1 0-1 0 0,1 1 0 0 0,0-1 0 0 0,1 0 1 0 0,-1 1-1 0 0,1-3 9 0 0,3-4-38 0 0,-1 9 24 0 0,-1 0 2 0 0,-2 0 8 0 0,0 1 4 0 0,0-1 0 0 0,1 1 1 0 0,-1-1-1 0 0,0 1 0 0 0,0-1 0 0 0,0 1 0 0 0,1-1 0 0 0,-1 1 0 0 0,0 0 0 0 0,0-1 0 0 0,1 1 1 0 0,-1 0-1 0 0,0-1 0 0 0,1 1 0 0 0,-1 0 0 0 0,0-1 0 0 0,1 1 0 0 0,-1 0 0 0 0,1-1 0 0 0,-1 1 1 0 0,1 0-1 0 0,-1 0 0 0 0,0 0 0 0 0,1-1 0 0 0,-1 1 0 0 0,1 0 0 0 0,-1 0 0 0 0,1 0 0 0 0,-1 0 1 0 0,1 0-1 0 0,-1 0 0 0 0,1 0 0 0 0,-1 0 0 0 0,1 0 0 0 0,4 0-12 0 0,-1-1 0 0 0,1 1 1 0 0,0 0-1 0 0,0 1 0 0 0,0-1 1 0 0,0 1-1 0 0,-1 0 0 0 0,1 0 0 0 0,1 1 12 0 0,44 16 35 0 0,-45-16 17 0 0,57 25 388 0 0,-44-18-256 0 0,11 5 338 0 0,-20-8-289 0 0,0-1 0 0 0,0 0 1 0 0,1 0-1 0 0,3 0-233 0 0,-13-5 14 0 0,0 0 1 0 0,1 0-1 0 0,-1 0 1 0 0,0 0-1 0 0,1 0 1 0 0,-1 1-1 0 0,0-1 1 0 0,1 0-1 0 0,-1 0 1 0 0,0 0-1 0 0,0 0 1 0 0,1 1-1 0 0,-1-1 1 0 0,0 0-1 0 0,0 0 1 0 0,1 1-1 0 0,-1-1 1 0 0,0 0-1 0 0,0 0 1 0 0,0 1-1 0 0,1-1 1 0 0,-1 0-1 0 0,0 0 0 0 0,0 1 1 0 0,0-1-1 0 0,0 0 1 0 0,0 1-1 0 0,0-1 1 0 0,0 0-1 0 0,0 1 1 0 0,0-1-1 0 0,0 0 1 0 0,0 1-1 0 0,0-1 1 0 0,0 0-1 0 0,0 1 1 0 0,0-1-1 0 0,0 0 1 0 0,0 1-15 0 0,0 3 92 0 0,-9 0 264 0 0,3 2-112 0 0,1-1-178 0 0,-1-1 0 0 0,1 1 0 0 0,-1-1 1 0 0,0 0-1 0 0,0 0 0 0 0,0-1 0 0 0,0 0 1 0 0,-2 1-67 0 0,-5 2-251 0 0,12-5 221 0 0,0 0-1 0 0,0-1 0 0 0,-1 1 0 0 0,1-1 1 0 0,0 1-1 0 0,0-1 0 0 0,0 1 1 0 0,0-1-1 0 0,-1 0 0 0 0,1 0 1 0 0,0 0-1 0 0,0 1 0 0 0,-1-1 31 0 0,-2 0-258 0 0,0 1 1 0 0,0-1-1 0 0,-1 1 0 0 0,1 0 0 0 0,0 1 0 0 0,-3 1 258 0 0,0-1-990 0 0,6-1-407 0 0,1-1-62 0 0,0 0-12 0 0</inkml:trace>
  <inkml:trace contextRef="#ctx0" brushRef="#br0" timeOffset="9758.664">2644 3110 5064 0 0,'0'0'389'0'0,"0"0"171"0"0,0 0 1645 0 0,0 0 753 0 0,0 0 148 0 0,0-2 321 0 0,1-6-1879 0 0,6-9-181 0 0,-6 14-1164 0 0,1-1-1 0 0,-1 1 1 0 0,0 0-1 0 0,1 0 1 0 0,0 0-1 0 0,1-3-202 0 0,10-16 815 0 0,-11 19-769 0 0,0 1-1 0 0,-1-1 1 0 0,0 0 0 0 0,1 0-1 0 0,-1 0 1 0 0,1-3-46 0 0,2-7 63 0 0,1-8 161 0 0,2-2 130 0 0,-6 21-254 0 0,-1 2-18 0 0,0 0-2 0 0,0 0-1 0 0,3 63 170 0 0,2-1 0 0 0,4 7-249 0 0,7 77 343 0 0,-15-132-311 0 0,1 20 204 0 0,-1 1 0 0 0,-4 32-236 0 0,2-43 111 0 0,1-18-79 0 0,0 0 0 0 0,-1 0 1 0 0,0 0-1 0 0,0 1 0 0 0,0-1 0 0 0,-1 0 0 0 0,0 0-32 0 0,0 0 33 0 0,-3 10 28 0 0,4-16-58 0 0,1 1 0 0 0,0-1 1 0 0,0 1-1 0 0,0-1 1 0 0,-1 1-1 0 0,1-1 1 0 0,0 1-1 0 0,-1-1 1 0 0,1 1-1 0 0,0-1 1 0 0,-1 1-1 0 0,1-1 0 0 0,0 0 1 0 0,-1 1-1 0 0,1-1 1 0 0,-1 1-1 0 0,1-1 1 0 0,-1 0-1 0 0,1 0 1 0 0,-1 1-4 0 0,0 0 11 0 0,0-1-12 0 0,1 1 1 0 0,0-1-1 0 0,-1 1 1 0 0,1-1 0 0 0,-1 1-1 0 0,1-1 1 0 0,-1 1 0 0 0,1-1-1 0 0,-1 1 1 0 0,1-1 0 0 0,-1 0-1 0 0,0 1 1 0 0,1-1 0 0 0,-1 0-1 0 0,1 0 1 0 0,-1 1 0 0 0,0-1-1 0 0,1 0 1 0 0,-1 0 0 0 0,0 0-1 0 0,1 0 1 0 0,-1 0 0 0 0,0 0-1 0 0,0 0 1 0 0,1 0-1 0 0,-1 0 1 0 0,0 0-60 0 0,1-1-1 0 0,-1 1 1 0 0,0-1-1 0 0,0 1 1 0 0,1-1-1 0 0,-1 0 0 0 0,0 1 1 0 0,1-1-1 0 0,-1 0 1 0 0,1 1-1 0 0,-1-1 0 0 0,1 0 1 0 0,-1 1-1 0 0,1-1 1 0 0,0 0-1 0 0,-1 0 1 0 0,1 0 60 0 0,-2-6-787 0 0,-1-1 0 0 0,2 1 0 0 0,-1 0 1 0 0,1-4 786 0 0,1 9-197 0 0,0-18-5124 0 0,4-3-1604 0 0</inkml:trace>
  <inkml:trace contextRef="#ctx0" brushRef="#br0" timeOffset="10115.286">2713 2897 14280 0 0,'0'0'1102'0'0,"0"0"-666"0"0,0 0-122 0 0,0 0 26 0 0,0 0 3 0 0,0 0-20 0 0,0 0-90 0 0,0 0-38 0 0,0 0-10 0 0,0 0 14 0 0,0 0 61 0 0,0 0 27 0 0,0 0 7 0 0,2 0-47 0 0,4 0-214 0 0,-4 0-65 0 0,-2 0 187 0 0,0 0 90 0 0,0 0 13 0 0,0 0-16 0 0,0 0-82 0 0,0-1-114 0 0,0 1 0 0 0,-1-1 0 0 0,1 1-1 0 0,1-1 1 0 0,-1 1 0 0 0,0-1 0 0 0,0 1-1 0 0,0-1 1 0 0,0 0 0 0 0,0 1 0 0 0,0-1-1 0 0,1 1 1 0 0,-1 0 0 0 0,0-1 0 0 0,0 1-1 0 0,1-1 1 0 0,-1 1 0 0 0,0-1 0 0 0,0 1 0 0 0,1-1-1 0 0,-1 1 1 0 0,1 0-46 0 0,6-5 29 0 0,-6-5-29 0 0,-2-11 228 0 0,1 21-207 0 0,0-1 1 0 0,0 1-1 0 0,0 0 0 0 0,-1 0 0 0 0,1 0 1 0 0,0-1-1 0 0,0 1 0 0 0,-1 0 0 0 0,1 0 1 0 0,0 0-1 0 0,0 0 0 0 0,-1-1 1 0 0,1 1-1 0 0,0 0 0 0 0,-1 0 0 0 0,1 0 1 0 0,0 0-1 0 0,0 0 0 0 0,-1 0 0 0 0,1 0 1 0 0,0 0-1 0 0,-1 0 0 0 0,1 0 0 0 0,0 0 1 0 0,-1 0-1 0 0,1 0 0 0 0,0 0 0 0 0,0 0 1 0 0,-1 0-1 0 0,1 0-21 0 0,-1 0-10 0 0,-1 1 90 0 0,2 1-48 0 0,0-2 48 0 0,0 0 14 0 0,0 0-12 0 0,0 0-4 0 0,0 0-12 0 0,0 0-86 0 0,0 0-353 0 0,0-5-2032 0 0,0 4-4748 0 0</inkml:trace>
  <inkml:trace contextRef="#ctx0" brushRef="#br0" timeOffset="10836.428">1430 1715 6448 0 0,'-1'-2'297'0'0,"-2"-1"-206"0"0,0-1 0 0 0,1 0 0 0 0,-1 0-1 0 0,1 0 1 0 0,0-1 0 0 0,0 1 0 0 0,1 0 0 0 0,0-1-1 0 0,-1-1-90 0 0,-10-25 2038 0 0,10 26-1358 0 0,4 2-33 0 0,-4-17-342 0 0,-1 4-305 0 0,-7-7 930 0 0,3-8 188 0 0,5 21-1129 0 0,-1-2 94 0 0,2 14 3546 0 0,2 13-3029 0 0,-1 7-806 0 0,2 55 198 0 0,-1-7 947 0 0,-3 9-939 0 0,2-65 270 0 0,0 0 0 0 0,1 0 1 0 0,2 9-271 0 0,2 32 290 0 0,-6-13-261 0 0,0-15 114 0 0,1 0 1 0 0,2 0-1 0 0,2 13-143 0 0,-3-35 63 0 0,2 13 404 0 0,-1 0 0 0 0,1 16-467 0 0,2 32 588 0 0,-2-28-568 0 0,10 58-20 0 0,-7-55-6 0 0,-4-26 106 0 0,0 0 0 0 0,0 15-100 0 0,0 6 340 0 0,0-27-295 0 0,-2 1 1 0 0,1-1 0 0 0,-1 1 0 0 0,-1-1 0 0 0,0 1-1 0 0,-1 4-45 0 0,0-4-139 0 0,2-10-207 0 0,1-17-1258 0 0,0-59-3252 0 0,3 51 3466 0 0</inkml:trace>
  <inkml:trace contextRef="#ctx0" brushRef="#br0" timeOffset="11175.338">1344 1580 2760 0 0,'0'0'0'0'0,"0"0"112"0"0,0 0-32 0 0,0 0 16 0 0,0 0-96 0 0</inkml:trace>
  <inkml:trace contextRef="#ctx0" brushRef="#br0" timeOffset="11679.151">1308 1611 6448 0 0,'0'0'141'0'0,"0"0"23"0"0,0 0 13 0 0,-1 1-19 0 0,-2 3-129 0 0,1-3-29 0 0,1 0 1 0 0,0 0-1 0 0,0 0 0 0 0,0 1 0 0 0,-1-1 1 0 0,1 0-1 0 0,0 0 0 0 0,-1-1 0 0 0,1 1 1 0 0,-1 0-1 0 0,0 0 0 0 0,-13 6 522 0 0,13-5-377 0 0,0-1-1 0 0,0 0 1 0 0,-1 1-1 0 0,1-1 1 0 0,0 0 0 0 0,-1-1-1 0 0,1 1 1 0 0,-1 0-1 0 0,1-1 1 0 0,-1 1-145 0 0,-7 2 1547 0 0,6-1 2589 0 0,8-7-2140 0 0,8-7-1539 0 0,0 2 0 0 0,1 0-1 0 0,0 1 1 0 0,1 0-1 0 0,0 0 1 0 0,14-5-457 0 0,-26 13-12 0 0,93-42 1988 0 0,-89 42-1976 0 0,-6 4 0 0 0,-3 3 0 0 0,-20 19 0 0 0,-1 0 0 0 0,-1-2 0 0 0,-16 11 0 0 0,13-10 0 0 0,24-21 0 0 0,0-1 0 0 0,-23 10 0 0 0,20-9 0 0 0,6-6 0 0 0,1 1 0 0 0,0-8 0 0 0,2 3 0 0 0,1 1 0 0 0,-1 0 0 0 0,1 0 0 0 0,1 0 0 0 0,-1 0 0 0 0,4-3 0 0 0,11-23 0 0 0,-11 21 0 0 0,-1 0 0 0 0,1 1 0 0 0,1 0 0 0 0,0 1 0 0 0,0-1 0 0 0,1 2 0 0 0,8-8 0 0 0,-8 13 0 0 0,-8 3 0 0 0,0-1 0 0 0,1 1 0 0 0,-1 0 0 0 0,1 0 0 0 0,-1 0 0 0 0,0 0 0 0 0,1 0 0 0 0,-1 0 0 0 0,1 0 0 0 0,-1 1 0 0 0,1-1 0 0 0,-1 0 0 0 0,0 1 0 0 0,1-1 0 0 0,-1 1 0 0 0,0 0 0 0 0,0-1 0 0 0,1 1 0 0 0,-1 0 0 0 0,0 0 0 0 0,0 0 0 0 0,1 0 0 0 0,2 3 0 0 0,-2-2 0 0 0,0-1 0 0 0,-1 1 0 0 0,1 0 0 0 0,-1 0 0 0 0,1 0 0 0 0,-1 0 0 0 0,0 0 0 0 0,0 0 0 0 0,0 0 0 0 0,1 2 0 0 0,28 57 0 0 0,-24-51-9 0 0,-6-8 27 0 0,-1 2-29 0 0,9 16-120 0 0,-8-18-565 0 0,0-2-257 0 0,0 0-1150 0 0,0 0-4379 0 0</inkml:trace>
  <inkml:trace contextRef="#ctx0" brushRef="#br0" timeOffset="12165.151">1738 1063 11976 0 0,'0'0'266'0'0,"0"0"44"0"0,0 0 15 0 0,0 0-26 0 0,0 0-127 0 0,0 0 204 0 0,0 0 110 0 0,0 0 24 0 0,0 0 2 0 0,0 0 0 0 0,0 0 0 0 0,0 2-1 0 0,5 16 320 0 0,-1-1-1 0 0,0 1 0 0 0,-1 9-830 0 0,6 87 165 0 0,-9-105-165 0 0,0 1 0 0 0,-1-1 0 0 0,0 1 0 0 0,-1 1 0 0 0,-2 30 0 0 0,3-27 55 0 0,0 0 1 0 0,-3 12-56 0 0,1-13 664 0 0,1 1 1 0 0,0 11-665 0 0,2-16 443 0 0,-2-2-294 0 0,2-7-148 0 0,0 0 0 0 0,1 1-1 0 0,-1-1 1 0 0,0 0 0 0 0,0 0-1 0 0,1 1 1 0 0,-1-1 0 0 0,0 0-1 0 0,0 0 1 0 0,1 0 0 0 0,-1 1-1 0 0,0-1 1 0 0,1 0 0 0 0,-1 0-1 0 0,0 0 1 0 0,1 0 0 0 0,-1 0-1 0 0,0 0 1 0 0,1 0 0 0 0,-1 0-1 0 0,1 0 1 0 0,-1 1 0 0 0,0-2-1 0 0,1 1 0 0 0,2 0 43 0 0,-1 0 0 0 0,1 0 0 0 0,0-1 0 0 0,0 1 0 0 0,-1-1 0 0 0,1 0 0 0 0,0 0 0 0 0,-1 0 0 0 0,1 0 0 0 0,-1 0 0 0 0,1-1 0 0 0,-1 1 0 0 0,1-1-43 0 0,28-26 1413 0 0,-10 8-1337 0 0,-8 6-76 0 0,0 1 0 0 0,-1-1 0 0 0,0-1 0 0 0,8-14 0 0 0,-12 16 0 0 0,-5 9 0 0 0,-1-1 0 0 0,1 1 0 0 0,0 0 0 0 0,1 0 0 0 0,-1 0 0 0 0,2 0 0 0 0,-1 0-139 0 0,-1 0 0 0 0,1 0-1 0 0,-1 0 1 0 0,0 0 0 0 0,0-1-1 0 0,2-3 140 0 0,-1-1-548 0 0,-3 8-168 0 0,-1 1-857 0 0,0 0-379 0 0,0 0-80 0 0,0 0-14 0 0</inkml:trace>
  <inkml:trace contextRef="#ctx0" brushRef="#br0" timeOffset="12551.543">1859 1468 10136 0 0,'0'0'230'0'0,"0"0"30"0"0,0 0 19 0 0,0 2-40 0 0,0 5-46 0 0,2-4 171 0 0,-1-1-1 0 0,1 0 1 0 0,-1 1-1 0 0,1-1 1 0 0,0 0-1 0 0,0 0 1 0 0,0-1-1 0 0,0 1 1 0 0,0 0-1 0 0,0 0 1 0 0,0-1 0 0 0,1 0-364 0 0,1 2 405 0 0,0-1 1 0 0,0 0-1 0 0,0 0 1 0 0,1-1-1 0 0,-1 1 1 0 0,0-1-1 0 0,1 0 1 0 0,3 0-406 0 0,-1-1 68 0 0,0 1 1 0 0,1-1-1 0 0,-1-1 1 0 0,0 0-1 0 0,0 0 1 0 0,0 0-1 0 0,6-3-68 0 0,3 3-19 0 0,-14 1-292 0 0,0 0 0 0 0,0 0 1 0 0,0-1-1 0 0,0 1 0 0 0,0 0 1 0 0,0-1-1 0 0,0 1 0 0 0,0-1 1 0 0,0 0-1 0 0,-1 1 0 0 0,1-1 1 0 0,0-1 310 0 0,5-2-5796 0 0</inkml:trace>
  <inkml:trace contextRef="#ctx0" brushRef="#br0" timeOffset="12929.229">1803 928 6448 0 0,'0'0'288'0'0,"0"0"56"0"0,0 0-280 0 0,0-8-64 0 0,0 8 0 0 0,0-6-2848 0 0</inkml:trace>
  <inkml:trace contextRef="#ctx0" brushRef="#br0" timeOffset="13328.221">1816 867 6448 0 0,'0'0'141'0'0,"0"0"23"0"0,0 0 13 0 0,0 0 123 0 0,0 0 468 0 0,0 0 206 0 0,0 0 39 0 0,0 0-60 0 0,0 0-287 0 0,0 0-122 0 0,0 0-28 0 0,0 0-4 0 0,0 0 0 0 0,-10 0 2048 0 0,-15 0-1450 0 0,17-3-1093 0 0,0 6 55 0 0,33-8 1888 0 0,-16 2-1944 0 0,0-1-16 0 0,16-7 0 0 0,-16 8 0 0 0,5 2-562 0 0,-12 1 295 0 0,-1 0-686 0 0,1 1-58 0 0,4 1-11 0 0</inkml:trace>
  <inkml:trace contextRef="#ctx0" brushRef="#br0" timeOffset="14893.354">1730 855 10136 0 0,'0'0'230'0'0,"-2"0"30"0"0,0 1-168 0 0,-12 6 334 0 0,-20 8 591 0 0,33-14-506 0 0,1-1 1 0 0,0 0 0 0 0,0 0 0 0 0,0 0 0 0 0,6 2-237 0 0,0 0 1 0 0,0 0 0 0 0,1 0 0 0 0,-1-1-1 0 0,1 0 1 0 0,-1 0 0 0 0,1 0 0 0 0,0-1-1 0 0,-1 0 1 0 0,1 0-276 0 0,17-2-51 0 0,-1-1 0 0 0,2-1 51 0 0,4 0 0 0 0,-16 3 0 0 0,0-1 0 0 0,0-1 0 0 0,6-2 0 0 0,-5 1 0 0 0,-1 1 0 0 0,1 1 0 0 0,6-1 0 0 0,23-4 0 0 0,-27 4-16 0 0,-1 1 0 0 0,0 0 0 0 0,0 1 0 0 0,1 1 16 0 0,-16 0-337 0 0,0 0-138 0 0,0 0-1022 0 0,0 0-3961 0 0</inkml:trace>
  <inkml:trace contextRef="#ctx0" brushRef="#br0" timeOffset="15366.818">2068 797 8288 0 0,'0'0'381'0'0,"0"0"-6"0"0,1-1-242 0 0,4-1-48 0 0,-3 2 281 0 0,-2 0 120 0 0,0 0 24 0 0,0 0 70 0 0,0 0 285 0 0,0 0 126 0 0,0 0 29 0 0,0 0-66 0 0,0 0-288 0 0,0 0-122 0 0,0 2-29 0 0,0 0-282 0 0,-8 24 150 0 0,8-26-383 0 0,0 0 0 0 0,0 0 0 0 0,0 0 0 0 0,0 0 0 0 0,0 0 0 0 0,0 0 0 0 0,0 1 0 0 0,0-1 0 0 0,0 0 0 0 0,0 0 0 0 0,0 0 0 0 0,0 0 0 0 0,0 0 0 0 0,0 0 0 0 0,-1 0 0 0 0,1 0 0 0 0,0 0 0 0 0,0 1 0 0 0,0-1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0,0-1 0 0 0,0 1 0 0 0,0 0 0 0 0,0 0 0 0 0,-1 0 0 0 0,1 0 0 0 0,0 0 0 0 0,0 0 0 0 0,0 0 0 0 0,0 0 0 0 0,-8-10 0 0 0,-2-6 0 0 0,5 13 0 0 0,4 3 0 0 0,0-1 0 0 0,0 1 0 0 0,1-1 0 0 0,-1 1 0 0 0,0-1 0 0 0,1 0 0 0 0,-1 1 0 0 0,0-1 0 0 0,1 0 0 0 0,-1 1 0 0 0,1-1 0 0 0,-1 0 0 0 0,1 0 0 0 0,-1 1 0 0 0,1-1 0 0 0,-1 0 0 0 0,1 0 0 0 0,0 0 0 0 0,-6-4 0 0 0,0 3 0 0 0,8 10 0 0 0,-1-4 0 0 0,0 0 0 0 0,11 9 0 0 0,-11-11 0 0 0,0-1-1 0 0,0 0 1 0 0,0 0-1 0 0,0-1 1 0 0,1 1-1 0 0,-1 0 1 0 0,0 0-1 0 0,1-1 1 0 0,-1 1-1 0 0,1-1 1 0 0,-1 1-1 0 0,1-1 1 0 0,9 5 78 0 0,-9-4 293 0 0,-2-1-343 0 0,0 0 0 0 0,0 1-1 0 0,0-1 1 0 0,0 0 0 0 0,0 0-1 0 0,0 1 1 0 0,0-1 0 0 0,1 0-1 0 0,-1 0 1 0 0,0 1 0 0 0,0-1-1 0 0,0 0 1 0 0,0 0 0 0 0,1 0 0 0 0,-1 0-1 0 0,0 1 1 0 0,0-1 0 0 0,0 0-1 0 0,1 0 1 0 0,-1 0 0 0 0,0 0-1 0 0,0 0 1 0 0,0 0 0 0 0,1 1-1 0 0,-1-1 1 0 0,0 0 0 0 0,0 0 0 0 0,1 0-1 0 0,-1 0 1 0 0,0 0 0 0 0,1 0-28 0 0,-1 0 16 0 0,0 0 1 0 0,1 0-1 0 0,-1 0 1 0 0,1 0 0 0 0,-1 0-1 0 0,1 1 1 0 0,-1-1-1 0 0,0 0 1 0 0,1 0 0 0 0,-1 0-1 0 0,0 1 1 0 0,1-1-1 0 0,-1 0 1 0 0,0 0 0 0 0,1 1-1 0 0,-1-1 1 0 0,0 0-1 0 0,1 1 1 0 0,-1-1 0 0 0,0 0-1 0 0,0 1 1 0 0,1-1-1 0 0,-1 0 1 0 0,0 1 0 0 0,0-1-1 0 0,0 1 1 0 0,0-1-1 0 0,0 1 1 0 0,1-1 0 0 0,-1 0-1 0 0,0 1 1 0 0,0-1-1 0 0,0 1 1 0 0,0-1-1 0 0,0 1 1 0 0,0-1 0 0 0,0 0-1 0 0,-1 1 1 0 0,1-1-1 0 0,0 1 1 0 0,0-1 0 0 0,0 0-1 0 0,0 1 1 0 0,0-1-1 0 0,-1 1-16 0 0,1 16-861 0 0,0-16-3621 0 0,0-1-1566 0 0</inkml:trace>
  <inkml:trace contextRef="#ctx0" brushRef="#br0" timeOffset="16026.783">2436 2746 11976 0 0,'0'0'266'0'0,"0"0"-244"0"0,0 0 0 0 0,0 1 0 0 0,0-1 0 0 0,0 0 0 0 0,0 0 0 0 0,-1 0 0 0 0,1 0 0 0 0,0 0 0 0 0,0 0 0 0 0,0 0 0 0 0,0 1 0 0 0,0-1 0 0 0,0 0 0 0 0,0 0 1 0 0,0 0-1 0 0,0 0 0 0 0,0 0 0 0 0,0 1 0 0 0,0-1 0 0 0,0 0 0 0 0,0 0 0 0 0,1 0 0 0 0,-1 0 0 0 0,0 0 0 0 0,0 0 0 0 0,0 1 0 0 0,0-1 0 0 0,0 0 0 0 0,0 0 0 0 0,0 0 0 0 0,0 0 0 0 0,0 0 0 0 0,0 0 0 0 0,0 0 0 0 0,1 0 0 0 0,-1 0 0 0 0,0 1 0 0 0,0-1 0 0 0,0 0 0 0 0,0 0 0 0 0,0 0 0 0 0,0 0 0 0 0,0 0 0 0 0,1 0 0 0 0,-1 0 0 0 0,0 0 0 0 0,0 0-22 0 0,46-5 11 0 0,-14 4 3511 0 0,14-3-3522 0 0,-15 0 1495 0 0,15 2-1495 0 0,-31 2 595 0 0,-10-1-530 0 0,0 1 1 0 0,0 0-1 0 0,0 0 1 0 0,0 1-1 0 0,0-1 1 0 0,0 1-1 0 0,0 1 0 0 0,2-1-65 0 0,1 1-896 0 0,0-1 0 0 0,0 0 0 0 0,8-1 896 0 0,-14 0-1514 0 0,-2 0-19 0 0</inkml:trace>
  <inkml:trace contextRef="#ctx0" brushRef="#br0" timeOffset="16396.774">2723 2644 11976 0 0,'0'0'546'0'0,"0"0"-10"0"0,-6 15 2662 0 0,6-14-3144 0 0,-1-1 1 0 0,1 1 0 0 0,0-1 0 0 0,0 1 0 0 0,0-1 0 0 0,-1 0-1 0 0,1 1 1 0 0,0-1 0 0 0,0 1 0 0 0,0-1 0 0 0,0 1 0 0 0,0-1 0 0 0,0 1-1 0 0,0-1 1 0 0,0 1 0 0 0,0-1 0 0 0,0 1 0 0 0,0-1 0 0 0,0 1 0 0 0,0-1-1 0 0,0 1 1 0 0,1-1 0 0 0,-1 1 0 0 0,0-1 0 0 0,0 0 0 0 0,0 1 0 0 0,1-1-1 0 0,-1 1-54 0 0,0-1 43 0 0,0 1-1 0 0,0-1 0 0 0,1 0 0 0 0,-1 1 0 0 0,0-1 0 0 0,0 0 0 0 0,0 1 1 0 0,0-1-1 0 0,0 1 0 0 0,0-1 0 0 0,0 1 0 0 0,0-1 0 0 0,-1 0 1 0 0,1 1-1 0 0,0-1 0 0 0,0 0 0 0 0,0 1 0 0 0,0-1 0 0 0,0 1 0 0 0,-1-1-42 0 0,0 4 181 0 0,5 1 140 0 0,-3-4-253 0 0,0-1-1 0 0,-1 1 1 0 0,1-1-1 0 0,-1 1 1 0 0,1-1-1 0 0,-1 1 1 0 0,0 0-1 0 0,1-1 1 0 0,-1 1-1 0 0,0 0 1 0 0,1-1-1 0 0,-1 1 1 0 0,0 0-1 0 0,0-1 1 0 0,1 1-1 0 0,-1 0 1 0 0,0 0-1 0 0,0-1-67 0 0,0 1 50 0 0,0 0 0 0 0,0 0 0 0 0,1-1-1 0 0,-1 1 1 0 0,0 0 0 0 0,0-1-1 0 0,1 1 1 0 0,-1 0 0 0 0,1-1 0 0 0,-1 1-1 0 0,0 0 1 0 0,1-1 0 0 0,-1 1-1 0 0,1-1 1 0 0,0 1 0 0 0,-1-1 0 0 0,1 1-1 0 0,0-1-49 0 0,0 2 60 0 0,8 7 107 0 0,-8-5-169 0 0,0-1 2 0 0,7 3 72 0 0,-8-6-57 0 0,0 1-1 0 0,1-1 0 0 0,-1 0 1 0 0,0 0-1 0 0,0 0 0 0 0,0 0 1 0 0,0 0-1 0 0,0 0 0 0 0,0 0 1 0 0,1 0-1 0 0,-1 0 0 0 0,0 0 1 0 0,0 0-1 0 0,0 0 0 0 0,0 1 1 0 0,0-1-1 0 0,0 0 0 0 0,0 0 1 0 0,0 0-1 0 0,0 0 0 0 0,0 0 1 0 0,0 0-1 0 0,1 1 0 0 0,-1-1 0 0 0,0 0 1 0 0,0 0-1 0 0,0 0 0 0 0,0 0 1 0 0,0 0-1 0 0,0 1 0 0 0,0-1 1 0 0,0 0-1 0 0,0 0 0 0 0,0 0 1 0 0,0 0-1 0 0,0 0 0 0 0,0 1 1 0 0,-1-1-1 0 0,1 0 0 0 0,0 0 1 0 0,0 0-1 0 0,0 0-14 0 0,0 0 16 0 0,0 0 1 0 0,0 1-1 0 0,0-1 0 0 0,0 0 1 0 0,0 0-1 0 0,0 0 0 0 0,0 0 0 0 0,0 0 1 0 0,0 0-1 0 0,0 0 0 0 0,0 0 1 0 0,0 1-1 0 0,0-1 0 0 0,0 0 1 0 0,0 0-1 0 0,0 0 0 0 0,0 0 0 0 0,0 0 1 0 0,0 0-1 0 0,0 0 0 0 0,0 0 1 0 0,0 1-1 0 0,0-1 0 0 0,0 0 1 0 0,0 0-1 0 0,0 0 0 0 0,0 0 1 0 0,0 0-1 0 0,0 0 0 0 0,0 0 0 0 0,0 0 1 0 0,0 0-1 0 0,1 0 0 0 0,-1 0 1 0 0,0 1-1 0 0,0-1 0 0 0,0 0 1 0 0,0 0-1 0 0,0 0 0 0 0,0 0 0 0 0,0 0 1 0 0,0 0-1 0 0,0 0 0 0 0,1 0 1 0 0,-1 0-1 0 0,0 0 0 0 0,0 0-16 0 0,2 0 156 0 0,11 11 163 0 0,-12-10-1015 0 0,-1-1-257 0 0,-1 8-5875 0 0,-6-2 391 0 0</inkml:trace>
  <inkml:trace contextRef="#ctx0" brushRef="#br0" timeOffset="16770.624">1041 2986 9216 0 0,'0'0'421'0'0,"0"0"-12"0"0,2 0-263 0 0,34-10 550 0 0,-27 9 171 0 0,0-1-1 0 0,0-1 0 0 0,0 0 0 0 0,3-2-866 0 0,-4 2 541 0 0,0 0 0 0 0,0 1 1 0 0,0 0-1 0 0,1 0-541 0 0,24-7 664 0 0,-19 3-452 0 0,0 2-1 0 0,0 0 1 0 0,1 1 0 0 0,10-1-212 0 0,9 1-318 0 0,27 2 318 0 0,-60 1-144 0 0</inkml:trace>
  <inkml:trace contextRef="#ctx0" brushRef="#br0" timeOffset="17144.172">1344 2894 6448 0 0,'0'0'297'0'0,"0"0"-9"0"0,0 9 1671 0 0,-8 23 5867 0 0,7-27-7208 0 0,0-1 0 0 0,1 1 0 0 0,-1-1 0 0 0,-1 1 1 0 0,1-1-1 0 0,-2 4-618 0 0,-6 19 1503 0 0,-3 8-598 0 0,12-33-956 0 0,0-1-9 0 0,0 0 0 0 0,0-1 0 0 0,0 1 0 0 0,0 0 0 0 0,0-1-1 0 0,0 1 1 0 0,0 0 0 0 0,0-1 0 0 0,0 1 0 0 0,0 0 0 0 0,0-1 0 0 0,0 1 0 0 0,-1 0 0 0 0,1-1 0 0 0,0 1 0 0 0,-1-1 0 0 0,1 1-1 0 0,0 0 1 0 0,-1-1 0 0 0,1 1 0 0 0,-1-1 0 0 0,1 1 0 0 0,-1-1 60 0 0,0 1-7686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35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10 594 14280 0 0,'0'0'654'0'0,"0"0"-11"0"0,0 0-259 0 0,0 0 440 0 0,-1 0 236 0 0,-6-3 48 0 0,5 2-27 0 0,4-1-153 0 0,7-19 477 0 0,-8 18-1281 0 0,0 1 0 0 0,0-1 0 0 0,0 0 0 0 0,0 0 0 0 0,1 1 0 0 0,-1-1-1 0 0,1 1 1 0 0,0-1 0 0 0,-1 1 0 0 0,1-1 0 0 0,0 1 0 0 0,3-2-124 0 0,20-19 416 0 0,-21 19-362 0 0,0 0-1 0 0,0 0 1 0 0,1 0-1 0 0,-1 0 1 0 0,1 1-1 0 0,0 0 1 0 0,3-2-54 0 0,9-2 68 0 0,-9 4-31 0 0,-1-1-1 0 0,1 0 1 0 0,-1-1-1 0 0,4-2-36 0 0,-7 5 7 0 0,-1 0 0 0 0,1 0 0 0 0,0 1 0 0 0,0-1-1 0 0,0 1 1 0 0,0 0 0 0 0,0 0 0 0 0,0 0 0 0 0,1 0 0 0 0,-1 1 0 0 0,0 0-1 0 0,0 0 1 0 0,1 0 0 0 0,-1 0 0 0 0,0 1 0 0 0,4 0-7 0 0,-6-1 8 0 0,0 1 0 0 0,1-1 0 0 0,-1 1 0 0 0,0 0 0 0 0,0 0 0 0 0,0-1 0 0 0,0 1-1 0 0,0 0 1 0 0,0 1 0 0 0,0-1 0 0 0,0 0 0 0 0,0 1 0 0 0,-1-1 0 0 0,1 1 0 0 0,0-1 0 0 0,-1 1 0 0 0,1 0 0 0 0,-1 0 0 0 0,0 0 0 0 0,0-1 0 0 0,1 1 0 0 0,-1 0 0 0 0,0 1 0 0 0,-1-1 0 0 0,1 0 0 0 0,0 0-1 0 0,-1 0 1 0 0,1 0 0 0 0,-1 1 0 0 0,0-1 0 0 0,1 0 0 0 0,-1 1-8 0 0,0 9 32 0 0,0 0 0 0 0,-1 0 0 0 0,0-1 0 0 0,-1 1 0 0 0,0 0 0 0 0,-1-1 0 0 0,0 1 0 0 0,-1-1 0 0 0,-1 0 0 0 0,1 0 0 0 0,-2 0 0 0 0,-1 2-32 0 0,0-1 17 0 0,0 1-1 0 0,1-1 1 0 0,-4 14-17 0 0,-6 13 22 0 0,13-32-18 0 0,0-1 8 0 0,0 0 0 0 0,0 0 0 0 0,1 0 0 0 0,0 1 0 0 0,-1 5-12 0 0,3-7 0 0 0,-3 3 0 0 0,-5 7 0 0 0,8-15 0 0 0,0 0 0 0 0,0 1 0 0 0,-1-1 0 0 0,1 1 0 0 0,0-1 0 0 0,0 0 0 0 0,0 1 0 0 0,0-1 0 0 0,0 1 0 0 0,0-1 0 0 0,0 1 0 0 0,0-1 0 0 0,0 1 0 0 0,0-1 0 0 0,0 0 0 0 0,0 1 0 0 0,0-1 0 0 0,0 1 0 0 0,0-1 0 0 0,0 1 0 0 0,1-1 0 0 0,-1 0 0 0 0,0 1 0 0 0,0-1 0 0 0,8 9-13 0 0,-6-8-54 0 0,0 0 1 0 0,0 1 57 0 0,0 0 6 0 0,14 1-9 0 0,27 4-42 0 0,-15-2 54 0 0,-27-5 0 0 0,0 0 0 0 0,0 0 0 0 0,0 0 0 0 0,0 0 0 0 0,1 1 0 0 0,-1-1 0 0 0,0 0 0 0 0,0 1 0 0 0,0-1 0 0 0,0 1 0 0 0,0-1 0 0 0,0 1 0 0 0,0-1 0 0 0,0 1 0 0 0,1 0 0 0 0,2 2 0 0 0,13 0 0 0 0,1 0 0 0 0,-16-2 0 0 0,-1 0 0 0 0,0 0 0 0 0,1 1 0 0 0,-1-1 0 0 0,0 0 0 0 0,0 1 0 0 0,1-1 0 0 0,-1 1 0 0 0,0 0 0 0 0,0-1 0 0 0,-1 1 0 0 0,1 0 0 0 0,0 0 0 0 0,-1-1 0 0 0,1 2 0 0 0,2 4 0 0 0,-2-4 0 0 0,0 0 0 0 0,-1 0 0 0 0,0 0 0 0 0,0 0 0 0 0,1 0 0 0 0,-2 0 0 0 0,1 1 0 0 0,0-1 0 0 0,-1 0 0 0 0,1 0 0 0 0,-1-1 0 0 0,0 1 0 0 0,0 0 0 0 0,0 0 0 0 0,-1 2 0 0 0,-4 13 0 0 0,4-3 15 0 0,2-12-10 0 0,0 0 0 0 0,0-1 0 0 0,-1 1 1 0 0,1-1-1 0 0,-1 1 0 0 0,0-1 0 0 0,0 1 1 0 0,0-1-1 0 0,0 0 0 0 0,0 1 0 0 0,-1 0-5 0 0,-13 18 57 0 0,-1-1-1 0 0,-7 7-56 0 0,11-14 19 0 0,-2 7-4 0 0,-4 4-18 0 0,-14 5-221 0 0,31-27 104 0 0,1-2-134 0 0,0 0-568 0 0,0 0-251 0 0,0 0-51 0 0,2-3-157 0 0,13-11-617 0 0,6-4-258 0 0</inkml:trace>
  <inkml:trace contextRef="#ctx0" brushRef="#br0" timeOffset="363.134">691 882 2760 0 0,'-1'2'207'0'0,"-1"7"362"0"0,8 6 2876 0 0,-5-13-2874 0 0,0 0 0 0 0,0-1 0 0 0,0 1 1 0 0,-1-1-1 0 0,1 1 0 0 0,0 0 0 0 0,-1 0 1 0 0,0-1-1 0 0,1 1 0 0 0,-1 0 1 0 0,0 0-1 0 0,0 0 0 0 0,0-1 0 0 0,0 1 1 0 0,0 0-1 0 0,0 0 0 0 0,0 0 0 0 0,-1-1-571 0 0,-1 13 1168 0 0,0-1 1 0 0,1 0-1 0 0,1 1 0 0 0,0 10-1168 0 0,0-4 294 0 0,1-3-99 0 0,0-14-170 0 0,-1 0-1 0 0,1 1 1 0 0,-1-1 0 0 0,-1 0 0 0 0,1 1-1 0 0,0-1 1 0 0,-1 1-25 0 0,-14 43 161 0 0,14-43-703 0 0,0 0 1 0 0,0 1-1 0 0,1-1 0 0 0,0 0 0 0 0,-1 0 0 0 0,1 0 0 0 0,1 1 0 0 0,-1 1 542 0 0,1 8-2534 0 0,-1-14-3468 0 0</inkml:trace>
  <inkml:trace contextRef="#ctx0" brushRef="#br0" timeOffset="734.457">1019 708 14168 0 0,'0'0'646'0'0,"0"0"-10"0"0,0 0-254 0 0,0 0 435 0 0,0 0 235 0 0,0 0 48 0 0,0 0-52 0 0,0 0-260 0 0,0 0-110 0 0,0 0-26 0 0,0 0-60 0 0,2 0-236 0 0,6 0-206 0 0,1 0-1 0 0,-1-1 1 0 0,0 1-1 0 0,0-2 1 0 0,0 1-1 0 0,0-1 1 0 0,0 0-1 0 0,3-2-149 0 0,-2 1 49 0 0,-2 0-17 0 0,-1 0 0 0 0,1 1 0 0 0,0 0-1 0 0,0 0 1 0 0,0 1 0 0 0,0 0 0 0 0,0 0 0 0 0,1 0-32 0 0,-4 1 2 0 0,-1 0-1 0 0,1-1 1 0 0,-1 0-1 0 0,0 0 1 0 0,1 0-1 0 0,-1 0 1 0 0,0 0-1 0 0,1-1-1 0 0,25-7-233 0 0,10-1-4378 0 0,-30 8 264 0 0,3-3-2233 0 0</inkml:trace>
  <inkml:trace contextRef="#ctx0" brushRef="#br0" timeOffset="1082.129">1502 303 13448 0 0,'0'0'613'0'0,"1"-10"206"0"0,-1 10-825 0 0,1-1 0 0 0,0 0 1 0 0,0 0-1 0 0,0 1 0 0 0,-1-1 1 0 0,1 0-1 0 0,0 1 0 0 0,0-1 1 0 0,0 1-1 0 0,0-1 0 0 0,0 1 1 0 0,0 0-1 0 0,0-1 0 0 0,0 1 1 0 0,0 0-1 0 0,0 0 0 0 0,0 0 6 0 0,19-3 5038 0 0,-19 3-4310 0 0,-1 0-22 0 0,0 3-43 0 0,0 5-334 0 0,-1 1 1 0 0,-1-1-1 0 0,0 1 0 0 0,0 1-329 0 0,0-3 133 0 0,0 1 0 0 0,0-1 0 0 0,1 1 0 0 0,0-1 0 0 0,1 1 0 0 0,0-1 0 0 0,0 2-133 0 0,1-1 91 0 0,0-2-34 0 0,0 1 0 0 0,0-1 0 0 0,-1 0 0 0 0,0 0 0 0 0,0 0 0 0 0,0 1 0 0 0,-1-1 0 0 0,0 0 0 0 0,0 0 0 0 0,-2 3-57 0 0,-15 47 1060 0 0,-7 38-1060 0 0,23-85 37 0 0,1 0-1 0 0,1 0 1 0 0,-1 0-1 0 0,2 1 1 0 0,-1-1 0 0 0,1 0-1 0 0,1 6-36 0 0,4-2 0 0 0,-5-11 0 0 0,0 0 0 0 0,0 0 0 0 0,0 0 0 0 0,1 0 0 0 0,-1-1 0 0 0,1 1 0 0 0,0 0 0 0 0,-1-1 0 0 0,1 1 0 0 0,0-1 0 0 0,0 0 0 0 0,0 0 0 0 0,0 1 0 0 0,0-1 0 0 0,0 0 0 0 0,0-1 0 0 0,0 1 0 0 0,1 0 0 0 0,-1-1 0 0 0,0 1 0 0 0,0-1 0 0 0,3 1 0 0 0,-4-1 0 0 0,0 0 0 0 0,1 0 0 0 0,-1-1 0 0 0,0 1 0 0 0,0 0 0 0 0,0 0 0 0 0,1-1 0 0 0,-1 1 0 0 0,0 0 0 0 0,0-1 0 0 0,0 1 0 0 0,0-1 0 0 0,0 0 0 0 0,1 1 0 0 0,-1-1 0 0 0,0 0 0 0 0,13-6 0 0 0,-8 5-22 0 0,1 0-1 0 0,0-1 1 0 0,0 0-1 0 0,-1-1 1 0 0,0 1 0 0 0,0-1-1 0 0,0 0 1 0 0,5-5 22 0 0,8-8-2594 0 0,15-18 2594 0 0,-9 10-2515 0 0,-13 10 702 0 0,-1 1-46 0 0</inkml:trace>
  <inkml:trace contextRef="#ctx0" brushRef="#br0" timeOffset="1083.129">1717 454 10592 0 0,'0'0'818'0'0,"0"0"-303"0"0,0 3 705 0 0,0 31 4608 0 0,0-32-5038 0 0,0 1-43 0 0,0 7-344 0 0,2-1 1 0 0,-1 0-1 0 0,1 1 0 0 0,1-1 1 0 0,0 0-1 0 0,0 0 0 0 0,0 0 1 0 0,5 7-404 0 0,-6-12 89 0 0,-1 0 1 0 0,1 0-1 0 0,-1 0 1 0 0,0 0 0 0 0,0 1-1 0 0,-1-1 1 0 0,1 0-1 0 0,-1 3-89 0 0,4 20 253 0 0,-3-19-239 0 0,0 0 1 0 0,0 0 0 0 0,-1-1-1 0 0,0 1 1 0 0,0 0-1 0 0,-1 0 1 0 0,0 0-1 0 0,0-1 1 0 0,-1 1-1 0 0,-1 3-14 0 0,3-9-93 0 0,0 0 0 0 0,0 0 0 0 0,0 0 0 0 0,0 1 0 0 0,0-1 0 0 0,0 0 0 0 0,1 0 1 0 0,0 0-1 0 0,-1 0 0 0 0,1 1 0 0 0,0-1 93 0 0,3 10-2667 0 0,1-3 104 0 0,-3-7 324 0 0</inkml:trace>
  <inkml:trace contextRef="#ctx0" brushRef="#br0" timeOffset="1441.457">1996 1 18975 0 0,'0'0'432'0'0,"0"0"66"0"0,0 0 22 0 0,0 0-64 0 0,3 2-299 0 0,3 3-146 0 0,1 1 451 0 0,0 0 1 0 0,0 1 0 0 0,3 5-463 0 0,14 15 1291 0 0,-16-17-1126 0 0,0-1-1 0 0,0 1 0 0 0,-1 0 1 0 0,0 1-1 0 0,3 7-164 0 0,1 3 92 0 0,-5-9 53 0 0,1 1 0 0 0,-2-1 0 0 0,0 1 0 0 0,0 1 0 0 0,2 12-145 0 0,-4 3 363 0 0,-1 0 0 0 0,-1 21-363 0 0,0 2 173 0 0,5 37 71 0 0,-1-35-108 0 0,-3 0 1 0 0,-2-1-1 0 0,-4 25-136 0 0,-4-5 85 0 0,-26 182-90 0 0,26-214-554 0 0,-12 62 427 0 0,3-36-7725 0 0,7-42-82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44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54 103 7368 0 0,'0'0'333'0'0,"2"-1"0"0"0,13-18-199 0 0,-8 11 226 0 0,-5 7-172 0 0,0-1 1 0 0,-1 1 0 0 0,1-1-1 0 0,-1 0 1 0 0,1 0 0 0 0,-1 0-1 0 0,0 0 1 0 0,1-1-189 0 0,0-2 526 0 0,0 0 0 0 0,0 0 0 0 0,-1 0 0 0 0,1 0 0 0 0,-1 0 0 0 0,0 0-526 0 0,5-16 6038 0 0,-6 19-5143 0 0,0 2-107 0 0,0 0-48 0 0,0 0-11 0 0,0 0-43 0 0,0 0-181 0 0,-7 11 335 0 0,-5 10-646 0 0,0 2-1 0 0,2-1 1 0 0,1 1 0 0 0,0 2-194 0 0,1-4 34 0 0,-5 11-15 0 0,8-22-5 0 0,1 1 0 0 0,0 0 1 0 0,0-1-1 0 0,1 2 1 0 0,0-1-1 0 0,1 0 1 0 0,0 1-1 0 0,1-1 1 0 0,1 1-1 0 0,-1-1 1 0 0,2 1-1 0 0,1 9-14 0 0,-2-6 11 0 0,0-15-10 0 0,0 0 0 0 0,0 0 0 0 0,0 0 1 0 0,0 0-1 0 0,0 1 0 0 0,0-1 0 0 0,0 0 0 0 0,0 0 0 0 0,0 0 0 0 0,0 0 1 0 0,0 1-1 0 0,0-1 0 0 0,0 0 0 0 0,1 0 0 0 0,-1 0 0 0 0,0 0 0 0 0,0 0 1 0 0,0 1-1 0 0,0-1 0 0 0,0 0 0 0 0,0 0 0 0 0,0 0 0 0 0,0 0 1 0 0,0 0-1 0 0,1 0 0 0 0,-1 1 0 0 0,0-1 0 0 0,0 0 0 0 0,0 0 0 0 0,0 0 1 0 0,0 0-1 0 0,1 0 0 0 0,-1 0 0 0 0,0 0 0 0 0,0 0 0 0 0,0 0 1 0 0,0 0-2 0 0,26 16 11 0 0,-26-16-11 0 0,1 0 0 0 0,-1 1 0 0 0,1-1 0 0 0,-1 0 0 0 0,0 1 0 0 0,1-1-1 0 0,-1 0 1 0 0,1 0 0 0 0,-1 0 0 0 0,1 1 0 0 0,-1-1 0 0 0,1 0 0 0 0,-1 0 0 0 0,1 0 0 0 0,-1 0 0 0 0,1 0 0 0 0,-1 0-1 0 0,1 0 1 0 0,-1 0 0 0 0,1 0 0 0 0,5 0 1 0 0,-2-1 7 0 0,1 1 0 0 0,-1-1 0 0 0,1 0 0 0 0,-1-1 0 0 0,0 1 0 0 0,1-1-1 0 0,-1 0 1 0 0,0 0 0 0 0,0 0 0 0 0,0 0 0 0 0,-1-1 0 0 0,1 0-8 0 0,12-8 43 0 0,-1-2 1 0 0,1-1-44 0 0,-13 11 8 0 0,21-15 44 0 0,-19 15-10 0 0,0-1 0 0 0,0 0 0 0 0,0 0-1 0 0,-1-1 1 0 0,0 1 0 0 0,1-1-1 0 0,-1 0 1 0 0,1-3-42 0 0,-1 1 25 0 0,1 0 0 0 0,0 0-1 0 0,0 0 1 0 0,4-3-25 0 0,-4 5-41 0 0,-1-1 1 0 0,0 1-1 0 0,-1-1 1 0 0,1 0-1 0 0,-1 0 0 0 0,0 0 1 0 0,0 0 40 0 0,0-2 69 0 0,1 1 1 0 0,0-1-1 0 0,4-4-69 0 0,-9 16 10 0 0,0 0 1 0 0,0-1-1 0 0,1 1 0 0 0,-1 0 1 0 0,1 0-1 0 0,0 0 1 0 0,0 0-1 0 0,0 0 0 0 0,1-1-10 0 0,-1 6 4 0 0,1-2-4 0 0,0 0 0 0 0,0 0 0 0 0,1-1 0 0 0,0 1 0 0 0,1 0 0 0 0,-1-1 0 0 0,1 1 0 0 0,2 3 0 0 0,10 13 0 0 0,-5-16 0 0 0,-3-3 0 0 0,-2-1 1 0 0,-1 0 0 0 0,1-1 0 0 0,0 1 0 0 0,0-1 0 0 0,0 0 0 0 0,1 0 0 0 0,-1-1 0 0 0,0 1 0 0 0,1-1 0 0 0,0 0-1 0 0,10 0-12 0 0,0 0 0 0 0,13-1 12 0 0,-8 0-28 0 0,-17-1-71 0 0,0 1 1 0 0,-1-1-1 0 0,1 0 1 0 0,0 0 0 0 0,0 0-1 0 0,0-1 1 0 0,-1 0-1 0 0,1 1 1 0 0,0-1-1 0 0,1-2 99 0 0,12-5-1081 0 0,-13 7 70 0 0,0-1 0 0 0,0 0 0 0 0,0 0 0 0 0,0 0-1 0 0,2-3 1012 0 0,1-4-2036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45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18543 0 0,'0'0'852'0'0,"0"0"-21"0"0,0 0-515 0 0,0 0-172 0 0,2-1-16 0 0,6-6-19 0 0,0 1 0 0 0,0 1 0 0 0,0 0 1 0 0,1 0-1 0 0,0 0 0 0 0,0 1 0 0 0,0 1 0 0 0,5-2-109 0 0,18-7 24 0 0,-29 10-7 0 0,1 1 1 0 0,0 0-1 0 0,0 0 0 0 0,0 0 0 0 0,0 1 0 0 0,-1-1 0 0 0,1 1 1 0 0,0 0-1 0 0,0 0 0 0 0,0 0 0 0 0,0 1 0 0 0,0-1 0 0 0,0 1 0 0 0,0 0 1 0 0,0 0-1 0 0,3 2-17 0 0,19 10-3541 0 0,-24-12 1857 0 0,-2-1-269 0 0</inkml:trace>
  <inkml:trace contextRef="#ctx0" brushRef="#br0" timeOffset="365.005">61 212 6912 0 0,'0'0'314'0'0,"0"0"-6"0"0,0 0 112 0 0,0 0 1206 0 0,0 0 550 0 0,0 0 109 0 0,0 0-209 0 0,0 0-951 0 0,5 0 200 0 0,1-1-1109 0 0,1 0 0 0 0,-1 0 0 0 0,0 0 0 0 0,0-1 0 0 0,-1 0 0 0 0,1 0 0 0 0,1-2-216 0 0,7-1 256 0 0,6-3-216 0 0,1 2 0 0 0,0 0 0 0 0,1 2 0 0 0,18-3-40 0 0,9-1-2654 0 0,-27 7-3875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43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4608 0 0,'0'0'353'0'0,"0"0"165"0"0,0 0 1552 0 0,0 0 707 0 0,0 0 139 0 0,1-1-248 0 0,1-4-2198 0 0,1 1 1 0 0,0 0-1 0 0,0 0 0 0 0,0 0 1 0 0,0 1-1 0 0,0-1 0 0 0,1 1 0 0 0,0 0 1 0 0,0 0-1 0 0,0 0 0 0 0,2-1-470 0 0,3-1 184 0 0,1 0 0 0 0,0 1-1 0 0,0 0 1 0 0,1 1 0 0 0,-1 0-1 0 0,1 1 1 0 0,5-1-184 0 0,0 0 99 0 0,-1-1 0 0 0,9-3-99 0 0,-12 4 12 0 0,0-1-1 0 0,0 2 1 0 0,0-1-1 0 0,1 2 0 0 0,-1 0 1 0 0,0 0-1 0 0,2 1-11 0 0,6 1-44 0 0,-16 0-360 0 0,0-1-1 0 0,-1 0 1 0 0,1 0-1 0 0,0 0 1 0 0,-1 0 0 0 0,3-1 404 0 0,-4 0-1354 0 0</inkml:trace>
  <inkml:trace contextRef="#ctx0" brushRef="#br0" timeOffset="332.144">43 257 14800 0 0,'0'0'678'0'0,"0"0"-14"0"0,2 1-372 0 0,0 0-198 0 0,0 0 0 0 0,-1-1 1 0 0,1 1-1 0 0,0-1 0 0 0,0 0 0 0 0,-1 1 0 0 0,1-1 0 0 0,0 0 1 0 0,0 0-1 0 0,-1 0 0 0 0,1 0 0 0 0,0 0 0 0 0,0-1 0 0 0,1 1-94 0 0,26-10 930 0 0,-11 3-213 0 0,32-14 279 0 0,-19 7-752 0 0,-5 5-168 0 0,0 1-1 0 0,0 1 0 0 0,1 1 0 0 0,0 2 0 0 0,19-1-75 0 0,-20 1-1400 0 0,-3-2-5599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59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30 170 12528 0 0,'0'0'572'0'0,"0"-1"-11"0"0,-6-5-364 0 0,-7 0-63 0 0,13 5 113 0 0,-1 1 0 0 0,1 0 0 0 0,-1 0 0 0 0,1-1 0 0 0,0 1 0 0 0,-1 0 0 0 0,1 0 0 0 0,-1 0 0 0 0,1 0 0 0 0,0-1 0 0 0,-1 1 0 0 0,1 0 0 0 0,-1 0 0 0 0,1 0 0 0 0,-1 0 0 0 0,1 0 0 0 0,0 0 0 0 0,-1 0 0 0 0,1 0 0 0 0,-1 0 0 0 0,1 0 0 0 0,-1 1 0 0 0,1-1 0 0 0,0 0 0 0 0,-1 0-247 0 0,8 8 1167 0 0,16 9-1383 0 0,-15-14 311 0 0,-1 0 0 0 0,2-1 1 0 0,-1 1-1 0 0,0-2 0 0 0,0 1 0 0 0,0-1 0 0 0,1 0 0 0 0,-1-1 1 0 0,1 0-1 0 0,7-1-95 0 0,2 1 185 0 0,17-2 66 0 0,0-1-1 0 0,-1-2 0 0 0,3-2-250 0 0,10-1 196 0 0,68-16 5 0 0,-59 11 179 0 0,34-2-380 0 0,-49 9 174 0 0,-11 2-1014 0 0,-1 1 0 0 0,10 2 840 0 0,-42 1-131 0 0,1 0 0 0 0,-1 0 0 0 0,1 1 0 0 0,-1-1 0 0 0,1 1 0 0 0,0 0 0 0 0,-3 1 131 0 0,3-1-67 0 0,0-1 0 0 0,0 1 0 0 0,0 0-1 0 0,0-1 1 0 0,0 1 0 0 0,0-1 0 0 0,0 0-1 0 0,0 0 1 0 0,0 1 0 0 0,0-2 0 0 0,0 1-1 0 0,0 0 1 0 0,-2 0 67 0 0,-32-6-836 0 0,-15-3-495 0 0,40 6 1016 0 0,-19-5-449 0 0,28 8 699 0 0,0-1-1 0 0,0 1 1 0 0,1-1-1 0 0,-1 0 1 0 0,0 0 0 0 0,0 0-1 0 0,1 0 1 0 0,-1 0 0 0 0,1 0-1 0 0,-1 0 1 0 0,1-1 0 0 0,-1 0 65 0 0,1 0-25 0 0,1 1 0 0 0,-1-1 1 0 0,1 0-1 0 0,0 0 0 0 0,0 0 1 0 0,-1 0-1 0 0,1 0 1 0 0,1 1-1 0 0,-1-1 0 0 0,0 0 1 0 0,0-1 24 0 0,1-3-17 0 0,1-18 483 0 0,-1 23-435 0 0,-1 0 0 0 0,0 1 0 0 0,0-1-1 0 0,1 0 1 0 0,-1 0 0 0 0,0 1 0 0 0,1-1 0 0 0,-1 0 0 0 0,1 0 0 0 0,-1 1-1 0 0,1-1 1 0 0,-1 1 0 0 0,1-1 0 0 0,-1 0 0 0 0,1 1 0 0 0,0-1 0 0 0,-1 1-1 0 0,1-1 1 0 0,0 1 0 0 0,0 0 0 0 0,-1-1 0 0 0,1 1-31 0 0,7-4 1004 0 0,-8 3-984 0 0,1 1 1 0 0,-1 0-1 0 0,0 0 0 0 0,0-1 0 0 0,1 1 0 0 0,-1 0 1 0 0,0 0-1 0 0,1 0 0 0 0,-1 0 0 0 0,0 0 0 0 0,0 0 1 0 0,1-1-1 0 0,-1 1 0 0 0,0 0 0 0 0,1 0 0 0 0,-1 0 0 0 0,0 0 1 0 0,1 0-1 0 0,-1 0 0 0 0,0 0 0 0 0,1 0 0 0 0,-1 0 1 0 0,0 0-1 0 0,1 1 0 0 0,-1-1 0 0 0,0 0 0 0 0,0 0 0 0 0,1 0 1 0 0,-1 0-1 0 0,0 0 0 0 0,1 0 0 0 0,-1 1 0 0 0,0-1-20 0 0,4 2 103 0 0,0 0 0 0 0,0 1 0 0 0,0 0 0 0 0,-1-1 0 0 0,1 1 0 0 0,-1 0 0 0 0,0 1-1 0 0,1-1 1 0 0,-2 1 0 0 0,1-1 0 0 0,0 1 0 0 0,-1 0 0 0 0,1 0 0 0 0,-1 2-103 0 0,1 0 93 0 0,0 0 0 0 0,0 1 1 0 0,-1-1-1 0 0,-1 1 0 0 0,1 0 0 0 0,-1 0 1 0 0,0 0-1 0 0,0-1 0 0 0,-1 4-93 0 0,5 17 287 0 0,-4-24-247 0 0,-1-1 1 0 0,1 1 0 0 0,0-1 0 0 0,-1 1 0 0 0,0 0 0 0 0,0-1 0 0 0,1 1 0 0 0,-1 0 0 0 0,-1-1-1 0 0,1 1 1 0 0,-1 1-41 0 0,-5 18 456 0 0,5-20-328 0 0,1-2-4 0 0,0 0-17 0 0,0 0-10 0 0,0 0-1 0 0,0-2 20 0 0,-1-10 98 0 0,-1 0-1 0 0,-1 0 1 0 0,0 1-1 0 0,-3-10-213 0 0,1 5-130 0 0,4 14 121 0 0,0-1 0 0 0,0 1-1 0 0,0 0 1 0 0,0 0-1 0 0,0 0 1 0 0,-1 1 0 0 0,1-1-1 0 0,0 0 1 0 0,-2 0 9 0 0,-4-8-4 0 0,-16-40 4 0 0,16 37 11 0 0,6 12 48 0 0,1 1 26 0 0,0 0-16 0 0,2 1-15 0 0,41 24 21 0 0,-29-16-75 0 0,0 0 0 0 0,1-1-1 0 0,7 2 1 0 0,15 2 74 0 0,0-3-1 0 0,1-1 0 0 0,36 3-73 0 0,-51-8 33 0 0,-9-2-32 0 0,0 1-1 0 0,0 1 0 0 0,8 2 0 0 0,-19-2-891 0 0,0 9-336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4:30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1542 809 6448 0 0,'0'0'498'0'0,"0"0"116"0"0,3 0 1703 0 0,24-2 8551 0 0,-15-1-10243 0 0,-6 2-375 0 0,0-1 1 0 0,0 1-1 0 0,0 0 0 0 0,0 1 0 0 0,4-1-250 0 0,15-2 390 0 0,-23 3-367 0 0,-1 0-1 0 0,1-1 0 0 0,-1 1 1 0 0,1 0-1 0 0,0 0 1 0 0,-1 0-1 0 0,1 0 0 0 0,-1 1 1 0 0,1-1-1 0 0,0 0 1 0 0,-1 1-1 0 0,2-1-22 0 0,3 2 7 0 0,-2-2-14 0 0,-1 1 0 0 0,1-1 0 0 0,-1 1-1 0 0,1 0 1 0 0,-1 0 0 0 0,0 0 0 0 0,3 1 7 0 0,3 1-88 0 0,10 3 0 0 0,-11-3-1190 0 0,2-1-4029 0 0,-8-2-1777 0 0</inkml:trace>
  <inkml:trace contextRef="#ctx0" brushRef="#br0" timeOffset="347.666">1558 1125 7368 0 0,'0'0'333'0'0,"0"0"0"0"0,0 0 253 0 0,0 0 1844 0 0,2 1 834 0 0,-1 0-2883 0 0,0-1 0 0 0,1 1 0 0 0,-1-1 0 0 0,0 0 0 0 0,0 1 0 0 0,1-1 0 0 0,-1 0 0 0 0,0 0 0 0 0,0 1 0 0 0,1-1 0 0 0,-1 0 0 0 0,1 0-381 0 0,27-7 2734 0 0,-23 5-2063 0 0,-5 2-607 0 0,0-1-1 0 0,-1 1 0 0 0,1 0 0 0 0,0-1 1 0 0,0 1-1 0 0,-1 0 0 0 0,1-1 0 0 0,0 1 1 0 0,-1-1-1 0 0,1 1 0 0 0,-1-1 0 0 0,1 1 1 0 0,-1-1-1 0 0,1 0 0 0 0,-1 1 0 0 0,1-1 1 0 0,-1 0-1 0 0,1 0-63 0 0,-1 1 48 0 0,1-1 1 0 0,0 0-1 0 0,-1 0 1 0 0,1 0-1 0 0,0 1 0 0 0,-1-1 1 0 0,1 0-1 0 0,0 0 1 0 0,0 1-1 0 0,-1-1 1 0 0,1 1-1 0 0,0-1 0 0 0,0 1 1 0 0,0-1-1 0 0,0 1 1 0 0,1-1-49 0 0,115-38 746 0 0,-111 38-790 0 0,30-9-715 0 0,-10 8-5255 0 0,-1 2-1768 0 0</inkml:trace>
  <inkml:trace contextRef="#ctx0" brushRef="#br0" timeOffset="-983.225">576 541 10880 0 0,'-14'0'497'0'0,"11"0"-8"0"0,3-1-215 0 0,-3-6 242 0 0,2 5 144 0 0,1 2 32 0 0,1-1 16 0 0,1-3-80 0 0,0 0 0 0 0,1 0 0 0 0,-1 1 0 0 0,1 0 0 0 0,3-4-628 0 0,7-10 837 0 0,-13 17-795 0 0,0 0 0 0 0,0-1 0 0 0,1 1 0 0 0,-1 0 0 0 0,0-1 0 0 0,0 1 0 0 0,0-1 0 0 0,0 1 0 0 0,1 0 0 0 0,-1-1 0 0 0,0 1 0 0 0,0 0 0 0 0,0-1 0 0 0,0 1 0 0 0,0-1 0 0 0,0 1 0 0 0,0-1 0 0 0,0 1 0 0 0,0 0 0 0 0,0-1 1 0 0,0 1-1 0 0,-1-1-42 0 0,1-8 645 0 0,1 8-608 0 0,-1 0 0 0 0,0 0 0 0 0,1 0 0 0 0,-1 1 0 0 0,1-1 0 0 0,-1 0 0 0 0,1 0 1 0 0,-1 0-1 0 0,1 1 0 0 0,-1-1 0 0 0,1 0 0 0 0,0 0 0 0 0,-1 1 0 0 0,1-1 0 0 0,0 1 0 0 0,0-1 0 0 0,-1 1 0 0 0,1-1 0 0 0,0 1 0 0 0,0-1 0 0 0,0 1-37 0 0,1-1 356 0 0,-2 1-18 0 0,0 0-2 0 0,0 0-287 0 0,0-1 0 0 0,-1 0-1 0 0,1 1 1 0 0,0-1-1 0 0,0 1 1 0 0,-1-1 0 0 0,1 1-1 0 0,0-1 1 0 0,-1 1-1 0 0,1-1 1 0 0,0 1 0 0 0,-1-1-1 0 0,1 1 1 0 0,-1 0 0 0 0,1-1-1 0 0,-1 1 1 0 0,1 0-1 0 0,-1-1 1 0 0,1 1 0 0 0,-1 0-1 0 0,1-1 1 0 0,-1 1-1 0 0,0 0 1 0 0,1 0 0 0 0,-1 0-1 0 0,1 0 1 0 0,-1 0 0 0 0,0 0-1 0 0,1-1 1 0 0,-1 1-1 0 0,1 0 1 0 0,-1 1 0 0 0,0-1-49 0 0,-22 1 619 0 0,20 0-593 0 0,0 0 0 0 0,0 1-1 0 0,0 0 1 0 0,0 0 0 0 0,0 0 0 0 0,1 0-1 0 0,-1 0 1 0 0,1 0 0 0 0,-1 0 0 0 0,1 1-1 0 0,0 0 1 0 0,-1-1 0 0 0,1 2-26 0 0,-9 9 25 0 0,-2 1 11 0 0,1 2-1 0 0,0 0 0 0 0,1 0 0 0 0,-1 4-35 0 0,6-9 3 0 0,-3 5 3 0 0,1 1 0 0 0,1 1-1 0 0,0-1 1 0 0,-1 9-6 0 0,-3 5 31 0 0,-19 63-10 0 0,1 9-21 0 0,18-55 53 0 0,3 0 1 0 0,-2 39-54 0 0,9-72 6 0 0,1-1 1 0 0,0 1-1 0 0,1 0 1 0 0,1 0-7 0 0,-2-9 4 0 0,1 0 0 0 0,1 0 1 0 0,-1-1-1 0 0,1 1 1 0 0,0 0-1 0 0,0-1 1 0 0,0 1-1 0 0,1-1 0 0 0,0 0 1 0 0,0 0-1 0 0,2 2-4 0 0,6 2 0 0 0,6-4 11 0 0,-15-5-8 0 0,1 0 1 0 0,0 0-1 0 0,0-1 0 0 0,0 1 0 0 0,0 0 1 0 0,-1-1-1 0 0,1 0 0 0 0,0 0 1 0 0,0 0-1 0 0,-1 0 0 0 0,1 0 1 0 0,-1 0-1 0 0,1-1 0 0 0,-1 1 0 0 0,1-1 1 0 0,-1 0-1 0 0,0 0-3 0 0,7-6 15 0 0,0 0 1 0 0,-1-1-1 0 0,4-4-15 0 0,-9 9 18 0 0,16-21 30 0 0,-1-1 0 0 0,-2 0 0 0 0,2-5-48 0 0,-14 24 9 0 0,6-14 17 0 0,-1 0 0 0 0,-1 0 0 0 0,-1-1 0 0 0,2-10-26 0 0,-2 9 26 0 0,-3 2-14 0 0,0 0 0 0 0,-1 0 0 0 0,-1-1 0 0 0,-2 1 1 0 0,0 0-1 0 0,-1-1 0 0 0,-2-10-12 0 0,2 25 35 0 0,-1 0 0 0 0,0 0-1 0 0,0 0 1 0 0,0 0 0 0 0,-1 1 0 0 0,0-1 0 0 0,0 1 0 0 0,-1 0 0 0 0,-1-3-35 0 0,-10-17 191 0 0,14 24-198 0 0,0 0 0 0 0,-1 0 0 0 0,1 1 1 0 0,-1-1-1 0 0,1 0 0 0 0,-1 1 0 0 0,0-1 0 0 0,0 1 0 0 0,1-1 0 0 0,-1 1 0 0 0,0 0 0 0 0,0 0 0 0 0,-1 0 0 0 0,1 0 1 0 0,0 0-1 0 0,0 1 0 0 0,0-1 0 0 0,0 0 0 0 0,-1 1 0 0 0,1 0 0 0 0,0-1 0 0 0,-1 1 0 0 0,1 0 0 0 0,-1 0 7 0 0,-3 0 29 0 0,1 1-1 0 0,-1-1 0 0 0,0 1 0 0 0,1 0 0 0 0,-1 0 1 0 0,0 1-1 0 0,1 0 0 0 0,-1 0 0 0 0,-2 2-28 0 0,5-3-16 0 0,0 1 0 0 0,1-1-1 0 0,-1 1 1 0 0,1 0 0 0 0,0 0-1 0 0,0 0 1 0 0,-1 1 0 0 0,1-1-1 0 0,1 0 1 0 0,-1 1 0 0 0,-1 2 16 0 0,-15 31-192 0 0,9-14 186 0 0,6-17-3 0 0,1 1-1 0 0,0-1 1 0 0,0 1 0 0 0,1-1 0 0 0,0 1 0 0 0,0 0-1 0 0,0 0 1 0 0,1-1 0 0 0,-1 1 0 0 0,1 0 0 0 0,1 0-1 0 0,-1 0 1 0 0,1-1 0 0 0,0 1 0 0 0,0 0-1 0 0,1-1 1 0 0,-1 1 0 0 0,1-1 0 0 0,1 1 0 0 0,-1-1-1 0 0,1 0 1 0 0,3 4 9 0 0,2 10 0 0 0,-7-17 0 0 0,0 0 0 0 0,0 0 0 0 0,0 0 0 0 0,0 0 0 0 0,0 0 0 0 0,0-1 0 0 0,0 1 0 0 0,0 0 0 0 0,1 0 0 0 0,-1-1 0 0 0,1 1 0 0 0,-1-1 0 0 0,1 0 0 0 0,0 1 0 0 0,8 5 0 0 0,-5-4 0 0 0,-1 0 0 0 0,0 0 0 0 0,0 0 0 0 0,0 1 0 0 0,0 0 0 0 0,1 1 0 0 0,-3-2 0 0 0,0-1 0 0 0,0 0 0 0 0,1 0 0 0 0,-1 0 0 0 0,1 0 0 0 0,-1-1 0 0 0,1 1 0 0 0,0-1 0 0 0,0 0 0 0 0,2 1 0 0 0,8 4 0 0 0,-7-3 0 0 0,0 0 0 0 0,0-1 0 0 0,0 0 0 0 0,0 0 0 0 0,0 0 0 0 0,1-1 0 0 0,5 1 0 0 0,44 0 0 0 0,-54-2 0 0 0,4 0 3 0 0,-1 0 0 0 0,1 0 0 0 0,0 0 0 0 0,-1-1 0 0 0,1 0 0 0 0,0 0 0 0 0,-1-1 0 0 0,0 1 0 0 0,3-2-3 0 0,16-3 159 0 0,-21 6-178 0 0,0 0 1 0 0,0-1 0 0 0,0 1-1 0 0,0-1 1 0 0,0 0-1 0 0,-1 0 1 0 0,1 0-1 0 0,0 0 1 0 0,0 0 0 0 0,-1-1-1 0 0,1 1 1 0 0,-1-1-1 0 0,1 0 1 0 0,-1 0 0 0 0,2-1 18 0 0,11-14-3114 0 0,-13 15-5041 0 0</inkml:trace>
  <inkml:trace contextRef="#ctx0" brushRef="#br0" timeOffset="-356.331">955 628 10592 0 0,'-16'0'822'0'0,"13"-1"-355"0"0,-1 1-1 0 0,1 0 1 0 0,-1 0-1 0 0,0 0 1 0 0,1 0-1 0 0,-1 1 1 0 0,0 0-1 0 0,1-1 1 0 0,-1 1 0 0 0,1 0-1 0 0,-3 2-466 0 0,0-2 1337 0 0,5-1-1307 0 0,1 0-1 0 0,0 0 1 0 0,0 0 0 0 0,0 0 0 0 0,0 0 0 0 0,0 0-1 0 0,0 0 1 0 0,-1 0 0 0 0,1 0 0 0 0,0 0-1 0 0,0 0 1 0 0,0 0 0 0 0,0 0 0 0 0,0 0 0 0 0,0 0-1 0 0,-1 0 1 0 0,1 0 0 0 0,0 0 0 0 0,0 0-1 0 0,0 0 1 0 0,0 0 0 0 0,0 0 0 0 0,0 0 0 0 0,0 0-1 0 0,0 0 1 0 0,-1 0 0 0 0,1 0 0 0 0,0 0-1 0 0,0 1 1 0 0,0-1 0 0 0,0 0 0 0 0,0 0 0 0 0,0 0-1 0 0,0 0 1 0 0,0 0 0 0 0,0 0 0 0 0,0 0-1 0 0,0 1 1 0 0,0-1 0 0 0,0 0 0 0 0,0 0 0 0 0,0 0-1 0 0,0 0 1 0 0,0 0 0 0 0,0 0 0 0 0,0 0-1 0 0,0 1 1 0 0,0-1 0 0 0,0 0-30 0 0,0 1 801 0 0,0 0-337 0 0,6 60 696 0 0,-3-40-771 0 0,1 1 0 0 0,2 2-389 0 0,-1-4 263 0 0,-1 1 0 0 0,-1 3-263 0 0,2 26 396 0 0,2 0-1 0 0,4 5-395 0 0,-7-33 244 0 0,0 22-244 0 0,-2-23 56 0 0,5 20-56 0 0,-6-31 17 0 0,0-1 1 0 0,0 1 0 0 0,0 4-18 0 0,1 20 0 0 0,1-25-16 0 0,-2-7-62 0 0,-1-2-10 0 0,0 0-22 0 0,0 0-115 0 0,-1-2-51 0 0,0-2 129 0 0,-1-1-1 0 0,1 0 1 0 0,1 1 0 0 0,-1-1-1 0 0,0-3 148 0 0,-1-16-551 0 0,-3-4-227 0 0,-1 1 0 0 0,-1-1 0 0 0,-1 1 0 0 0,-12-25 778 0 0,4 7-876 0 0,13 33 645 0 0,-1 1 0 0 0,-1 0-1 0 0,1 0 1 0 0,-3-2 231 0 0,-3-6-279 0 0,2 0 0 0 0,0 0 1 0 0,-1-7 278 0 0,-15-33-153 0 0,20 47 207 0 0,-1-1 1 0 0,2 1 0 0 0,-1-4-55 0 0,1 4 348 0 0,0 0 1 0 0,-1 1-1 0 0,-2-6-348 0 0,4 13 172 0 0,0 1-1 0 0,1-1 1 0 0,0 0 0 0 0,-1 1 0 0 0,1-1-1 0 0,1 0 1 0 0,-1 0 0 0 0,1 0 0 0 0,-1 0-1 0 0,1 0 1 0 0,0 0 0 0 0,1-4-172 0 0,0 6 96 0 0,-1 0 0 0 0,1-1 0 0 0,0 1 0 0 0,0 0 1 0 0,0-1-1 0 0,0 1 0 0 0,0 0 0 0 0,0 0 0 0 0,1 0 0 0 0,-1 0 0 0 0,1 0 1 0 0,-1 0-1 0 0,1 0 0 0 0,0 0 0 0 0,0 1 0 0 0,0-1 0 0 0,0 1 0 0 0,0-1 1 0 0,0 1-1 0 0,2-1-96 0 0,7-3 183 0 0,0 0 0 0 0,1 1-1 0 0,0 0 1 0 0,0 0 0 0 0,0 1 0 0 0,1 1 0 0 0,9-1-183 0 0,21 0 627 0 0,28 3-627 0 0,-44 0 123 0 0,-20-1-91 0 0,0 0-7 0 0,18 7 82 0 0,10 3 92 0 0,-31-6-107 0 0,4 13 12 0 0,-6-14-86 0 0,-1 0 1 0 0,0 0-1 0 0,1 0 1 0 0,-1 0 0 0 0,0 0-1 0 0,0 1 1 0 0,0-1 0 0 0,0 1-1 0 0,-1-1 1 0 0,1 0-1 0 0,0 1 1 0 0,-1-1 0 0 0,0 1-1 0 0,0-1 1 0 0,0 1 0 0 0,0 0-1 0 0,0-1 1 0 0,0 1-1 0 0,-1-1 1 0 0,1 1 0 0 0,-1-1-1 0 0,0 1-18 0 0,-3 7 72 0 0,1 0 0 0 0,0-1 0 0 0,-2 11-72 0 0,3-13 25 0 0,0-1-1 0 0,-1 1 1 0 0,0-1-1 0 0,0 1 1 0 0,0-1-1 0 0,-1 0 1 0 0,0 0-1 0 0,-3 2-24 0 0,-38 45 107 0 0,45-53-107 0 0,-25 25 51 0 0,-2-1 0 0 0,-2 0-51 0 0,-33 29 51 0 0,18-12-30 0 0,13-13 22 0 0,-8 10-43 0 0,29-28-33 0 0,46-20-606 0 0,-24 5 46 0 0,-1-2-1 0 0,0 1 1 0 0,0-2-1 0 0,3-2 594 0 0,15-11-2735 0 0,-1 6-4443 0 0</inkml:trace>
  <inkml:trace contextRef="#ctx0" brushRef="#br0" timeOffset="28899.106">28 185 17279 0 0,'0'0'396'0'0,"-2"1"52"0"0,0 1-386 0 0,0-1 0 0 0,1 0 0 0 0,-1 1 0 0 0,1-1 0 0 0,-1 1 0 0 0,1-1 0 0 0,0 1-1 0 0,0 0 1 0 0,0-1 0 0 0,-1 1 0 0 0,2 0 0 0 0,-1 0 0 0 0,0 0 0 0 0,0 0 0 0 0,0 0 0 0 0,1 0-1 0 0,-1 1-61 0 0,-3 7 79 0 0,3-9 326 0 0,4 0 131 0 0,5 1-180 0 0,-2 0-203 0 0,-1-1-1 0 0,1 0 0 0 0,-1 0 1 0 0,1 0-1 0 0,-1 0 0 0 0,1-1 1 0 0,-1 0-1 0 0,2-1-152 0 0,40-6 1163 0 0,1-3-1163 0 0,42-6 914 0 0,17-3 614 0 0,52-17-1528 0 0,-144 32 27 0 0,127-21 26 0 0,-120 19-87 0 0,-9 2-115 0 0,1 1-1 0 0,-1 1 1 0 0,0 0-1 0 0,10 0 150 0 0,4 0-539 0 0,-10 0-1620 0 0,-6 2-3051 0 0,-11 0-1193 0 0</inkml:trace>
  <inkml:trace contextRef="#ctx0" brushRef="#br0" timeOffset="29324.527">598 136 11256 0 0,'0'0'514'0'0,"0"0"-6"0"0,-1-2-326 0 0,-3-4 6 0 0,3 4 681 0 0,1 2 292 0 0,0 0 58 0 0,0 0-71 0 0,0 0-347 0 0,0 0-156 0 0,0 0-33 0 0,0 0-42 0 0,0 0-165 0 0,6 11 243 0 0,5 11 170 0 0,2-1 0 0 0,0 0 0 0 0,2-1 0 0 0,9 11-818 0 0,-18-26 177 0 0,-5-4-66 0 0,-1-1-14 0 0,0 0-1 0 0,0 0 0 0 0,2 0 0 0 0,-1 0-82 0 0,0 0 1 0 0,0-1-1 0 0,1 1 0 0 0,-1 0 0 0 0,0 0 0 0 0,0-1 1 0 0,0 1-1 0 0,0-1 0 0 0,0 1 0 0 0,1-1 0 0 0,-1 1 0 0 0,0-1 1 0 0,0 0-1 0 0,0 1 0 0 0,0-1 0 0 0,0 0 0 0 0,-1 0 1 0 0,1 0-1 0 0,0 0 0 0 0,0 0 0 0 0,0 0-14 0 0,1-2 25 0 0,-1 0 0 0 0,1 1 0 0 0,-1-1-1 0 0,0 0 1 0 0,0 0 0 0 0,0 0 0 0 0,0-1 0 0 0,0 1-1 0 0,-1 0-24 0 0,1-2 3 0 0,0 0-1 0 0,-1 0 1 0 0,1-1-1 0 0,-1 1 1 0 0,0 0-1 0 0,-1 0 0 0 0,0 0 1 0 0,1 0-1 0 0,-2 0 1 0 0,1 0-1 0 0,-1-3-2 0 0,-7-9 1 0 0,0-1 0 0 0,-1 1 0 0 0,0 1-1 0 0,-8-8 0 0 0,14 18-20 0 0,0 1 1 0 0,-1 0-1 0 0,0 0 0 0 0,0 0 0 0 0,-1 1 0 0 0,1 0 0 0 0,-1 0 0 0 0,0 0 0 0 0,0 1 0 0 0,0-1 0 0 0,-1 2 0 0 0,1-1 0 0 0,-6-1 20 0 0,12 4-2 0 0,-1 0-1 0 0,1 0 1 0 0,0 0-1 0 0,-1 0 1 0 0,1 0-1 0 0,-1 0 0 0 0,1 0 1 0 0,-1 1-1 0 0,1-1 1 0 0,0 0-1 0 0,-1 0 1 0 0,1 0-1 0 0,0 1 1 0 0,-1-1-1 0 0,1 0 0 0 0,-1 0 1 0 0,1 1-1 0 0,0-1 1 0 0,0 0-1 0 0,-1 1 1 0 0,1-1-1 0 0,0 0 1 0 0,0 1-1 0 0,-1-1 1 0 0,1 0-1 0 0,0 1 0 0 0,0-1 1 0 0,0 1-1 0 0,-1-1 1 0 0,1 0-1 0 0,0 1 1 0 0,0-1-1 0 0,0 1 1 0 0,0-1-1 0 0,0 0 1 0 0,0 1-1 0 0,0-1 0 0 0,0 1 1 0 0,0-1-1 0 0,0 1 1 0 0,0-1-1 0 0,0 1 3 0 0,0 1-11 0 0,0 0 0 0 0,0 1 0 0 0,1-1 0 0 0,-1 1 0 0 0,0-1-1 0 0,1 1 1 0 0,-1-1 0 0 0,1 0 11 0 0,1 2 13 0 0,0-1-1 0 0,0 0 0 0 0,0 0 1 0 0,0-1-1 0 0,1 1 0 0 0,-1 0 1 0 0,1-1-1 0 0,0 1 0 0 0,0-1 1 0 0,-1 0-1 0 0,2 0 0 0 0,-1 0 1 0 0,0-1-1 0 0,0 1 0 0 0,0 0 1 0 0,1-1-1 0 0,2 1-12 0 0,9 2 104 0 0,1 1 0 0 0,0-2 1 0 0,4 1-105 0 0,-16-4 13 0 0,23 3 366 0 0,-1-2-1 0 0,1 0 1 0 0,23-4-379 0 0,4 2 538 0 0,-49 0-473 0 0,-1 1 1 0 0,1 0 0 0 0,0-1 0 0 0,0 0 0 0 0,1 0-66 0 0,-3 0 280 0 0,0 0 0 0 0,0 1-1 0 0,-1-1 1 0 0,1 1 0 0 0,0 0 0 0 0,0 0 0 0 0,0 0-1 0 0,2 0-279 0 0,-6 3 335 0 0,-21 25 130 0 0,-11 9-465 0 0,7-8 42 0 0,20-23-31 0 0,0 0 1 0 0,0-1 0 0 0,-1 0 0 0 0,0 0-1 0 0,-2 0-11 0 0,-20 17 48 0 0,25-18-90 0 0,3-3-29 0 0,-1 1 0 0 0,1-1-1 0 0,0 1 1 0 0,-1-1 0 0 0,1 0-1 0 0,-1 0 1 0 0,1 0-1 0 0,-1 0 1 0 0,0 0 0 0 0,1 0-1 0 0,-1 0 1 0 0,0-1-1 0 0,0 1 1 0 0,0 0 71 0 0,2-1-612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5:25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1 170 4144 0 0,'0'0'319'0'0,"0"0"-54"0"0,0 0 556 0 0,1-2 267 0 0,0-1-940 0 0,0-1 600 0 0,1 1 1 0 0,-1-1-1 0 0,0 0 0 0 0,0 1 1 0 0,0-1-1 0 0,-1 0 1 0 0,1 0-749 0 0,3-13 1440 0 0,-3 16-1374 0 0,-1 0-1 0 0,1 0 1 0 0,-1 0 0 0 0,1 0-1 0 0,-1 0 1 0 0,0 0 0 0 0,0 0-1 0 0,1 0 1 0 0,-1 0 0 0 0,0 0-1 0 0,0 0 1 0 0,0 0 0 0 0,0 0-1 0 0,0 0 1 0 0,0 0 0 0 0,0 0-1 0 0,-1 0 1 0 0,1 0 0 0 0,0 0-66 0 0,-1 0 501 0 0,1 1-44 0 0,0 0-17 0 0,0 0-7 0 0,0 0-47 0 0,0 0-197 0 0,0 0-86 0 0,0 0-21 0 0,2 2 73 0 0,2 6 203 0 0,0 0 0 0 0,-1 0 0 0 0,0 0 0 0 0,0 0 0 0 0,-1 0 0 0 0,1 4-358 0 0,5 17 453 0 0,-4-13-319 0 0,-1 0-1 0 0,0 0 1 0 0,-1 0-1 0 0,-1 1 0 0 0,0 0-133 0 0,3 36 225 0 0,-3-43-165 0 0,-1-6 8 0 0,0 0 1 0 0,1-1 0 0 0,-1 1 0 0 0,1 0 0 0 0,0-1-1 0 0,0 2-68 0 0,4 2 16 0 0,-4-6-16 0 0,-1-1 0 0 0,1 0 0 0 0,-1 1 0 0 0,1-1 0 0 0,-1 0 0 0 0,1 0 0 0 0,-1 1 0 0 0,1-1 0 0 0,-1 0 0 0 0,1 0 0 0 0,-1 0 0 0 0,1 0 0 0 0,-1 0 0 0 0,1 0 0 0 0,0 0 0 0 0,-1 0 0 0 0,1 0 0 0 0,-1 0 0 0 0,1 0 0 0 0,0 0 0 0 0,3-2 0 0 0,0 1 0 0 0,0-1 0 0 0,0 0 0 0 0,1 0 0 0 0,-2-1 0 0 0,1 1-1 0 0,0-1 1 0 0,-1 0 0 0 0,1 0 0 0 0,-1 0 0 0 0,0 0 0 0 0,1-2 0 0 0,5-5 6 0 0,-1 0 1 0 0,0-1 0 0 0,4-9-7 0 0,2-2 101 0 0,-7 11-53 0 0,0-1 0 0 0,-1 0 0 0 0,0 0 0 0 0,0 0 0 0 0,-2-1-48 0 0,16-29 51 0 0,-19 40-155 0 0,-1 2-9 0 0,0 0 49 0 0,0 0 174 0 0,0 0 77 0 0,3 2-123 0 0,-1-1 0 0 0,0 1 0 0 0,1-1 0 0 0,-1 1 0 0 0,0 0 0 0 0,0 0 0 0 0,0 0 0 0 0,0 0 0 0 0,0 0 0 0 0,0 1 0 0 0,-1-1 0 0 0,1 1-64 0 0,-2-3 5 0 0,7 8 99 0 0,-2 0 0 0 0,1 1 0 0 0,3 8-104 0 0,-8-16 74 0 0,1 0-30 0 0,1-1 0 0 0,0 0 0 0 0,0 1 0 0 0,-1-1 0 0 0,1 1 0 0 0,0 0 0 0 0,0 1-44 0 0,-1-1 14 0 0,0-1-1 0 0,0 1 0 0 0,0 0 0 0 0,0-1 1 0 0,0 1-1 0 0,1-1 0 0 0,-1 0 1 0 0,0 1-1 0 0,0-1 0 0 0,0 0 0 0 0,0 0 1 0 0,0-1-1 0 0,1 1 0 0 0,0-1-13 0 0,9-4 0 0 0,-5 1 3 0 0,0 0 1 0 0,-1 0-1 0 0,0-1 0 0 0,0 1 0 0 0,0-1 0 0 0,-1-1 1 0 0,1 1-1 0 0,-1-1 0 0 0,0 0 0 0 0,-1 0 0 0 0,0-1 1 0 0,0 1-1 0 0,2-5-3 0 0,-1 2 62 0 0,-1-1 0 0 0,-1 0 0 0 0,1 0 0 0 0,-2 0 0 0 0,1-1 0 0 0,-1 1 0 0 0,-1-1 0 0 0,0 1 0 0 0,0-8-62 0 0,-1 13 67 0 0,0 0 0 0 0,0 1-1 0 0,-1-1 1 0 0,1 0 0 0 0,-1 1-1 0 0,0-1-66 0 0,0 3 152 0 0,-6-7 170 0 0,5 9-232 0 0,1-1 0 0 0,0 1 1 0 0,-1-1-1 0 0,1 1 0 0 0,-1 0 1 0 0,1-1-1 0 0,-1 1 0 0 0,1 0 1 0 0,-1 0-1 0 0,1 0 0 0 0,-2 0-90 0 0,-1 0-2053 0 0,1 0-3375 0 0,14 6-2525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5:38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39 11056 0 0,'-9'-11'583'0'0,"8"10"-532"0"0,0 0 0 0 0,0-1 1 0 0,0 1-1 0 0,0 0 1 0 0,0 0-1 0 0,1 0 1 0 0,-1 0-1 0 0,0-1 0 0 0,1 1 1 0 0,-1 0-1 0 0,1-1 1 0 0,-1 1-52 0 0,1 0 71 0 0,0 1 0 0 0,0-1 0 0 0,0 1 0 0 0,-1 0 0 0 0,1-1 0 0 0,0 1 0 0 0,0 0 0 0 0,-1-1 0 0 0,1 1 0 0 0,0 0 0 0 0,-1-1 0 0 0,1 1 0 0 0,0 0 0 0 0,-1-1 0 0 0,1 1 0 0 0,0 0 0 0 0,-1 0 1 0 0,1 0-1 0 0,-1-1 0 0 0,1 1 0 0 0,0 0 0 0 0,-1 0 0 0 0,1 0 0 0 0,-1 0 0 0 0,1 0 0 0 0,-1 0 0 0 0,1 0 0 0 0,0 0 0 0 0,-1 0 0 0 0,1 0 0 0 0,-1 0 0 0 0,1 0 0 0 0,-1 0 0 0 0,1 0-71 0 0,-2 0 378 0 0,1 0 1174 0 0,1 0-64 0 0,0 0-328 0 0,0 0-1109 0 0,0 0 0 0 0,0 0 0 0 0,0 0 1 0 0,0 0-1 0 0,0 0 0 0 0,0 1 0 0 0,0-1 1 0 0,0 0-1 0 0,0 0 0 0 0,0 0 0 0 0,0 0 0 0 0,0 0 1 0 0,0 0-1 0 0,0 0 0 0 0,0 0 0 0 0,0 0 1 0 0,0 0-1 0 0,0 0 0 0 0,0 1 0 0 0,0-1 1 0 0,0 0-1 0 0,0 0 0 0 0,0 0 0 0 0,0 0 0 0 0,0 0 1 0 0,0 0-1 0 0,0 0 0 0 0,0 0 0 0 0,0 0 1 0 0,0 0-1 0 0,-1 0 0 0 0,1 0 0 0 0,0 0 0 0 0,0 1 1 0 0,0-1-1 0 0,0 0 0 0 0,0 0 0 0 0,0 0 1 0 0,0 0-1 0 0,0 0 0 0 0,0 0 0 0 0,0 0 1 0 0,0 0-1 0 0,0 0 0 0 0,-1 0 0 0 0,1 0 0 0 0,0 0 1 0 0,0 0-1 0 0,0 0 0 0 0,0 0 0 0 0,0 0 1 0 0,0 0-1 0 0,0 0 0 0 0,0 0 0 0 0,0 0 0 0 0,0 0 1 0 0,-1 0-52 0 0,4 3 116 0 0,-1 1 1 0 0,0 0-1 0 0,0 0 1 0 0,0 0-1 0 0,0 0 1 0 0,-1 0 0 0 0,0 0-1 0 0,1 1 1 0 0,-2-1-1 0 0,1 0 1 0 0,0 1-1 0 0,-1 3-116 0 0,-4 214 1723 0 0,4-220-1542 0 0,0-2 3 0 0,0 0-4 0 0,3 0-17 0 0,-2-1-148 0 0,1 1 1 0 0,0-1-1 0 0,-1 1 0 0 0,1-1 1 0 0,-1 0-1 0 0,1 0 1 0 0,-1 0-1 0 0,1 0 0 0 0,-1 0 1 0 0,0 0-1 0 0,1 0 1 0 0,-1 0-1 0 0,0 0 1 0 0,0 0-1 0 0,0-1 0 0 0,0 1 1 0 0,0-1-1 0 0,0 1 1 0 0,0-1-1 0 0,-1 1 0 0 0,1-1 1 0 0,0 0-16 0 0,12-16 120 0 0,-2 6-34 0 0,0 0 16 0 0,0-1 0 0 0,-1 0 0 0 0,0 0 0 0 0,3-9-102 0 0,-6 11 80 0 0,0 0 0 0 0,1 1-1 0 0,0 0 1 0 0,6-5-80 0 0,-8 9 50 0 0,-1-1 0 0 0,1 0 0 0 0,-1 0 0 0 0,0-1 0 0 0,-1 0 0 0 0,0 1 0 0 0,1-5-50 0 0,10-17 186 0 0,-7 20-89 0 0,-6 7-1 0 0,-2 2 7 0 0,0 0 27 0 0,0 0 13 0 0,0 0 1 0 0,1 3 3 0 0,14 81 479 0 0,-8-50-488 0 0,-6-24-99 0 0,1 0 0 0 0,0 0 0 0 0,1-1 1 0 0,0 1-1 0 0,1-1-39 0 0,-3-6 2 0 0,1 0 0 0 0,0 0 1 0 0,-1-1-1 0 0,1 1 0 0 0,1-1 0 0 0,0 2-2 0 0,-1-2 1 0 0,-1-1 0 0 0,0 0 0 0 0,0 1 1 0 0,1-1-1 0 0,-1 1 0 0 0,0-1 0 0 0,-1 1 0 0 0,1 0 0 0 0,0-1 0 0 0,0 1-1 0 0,3 2 0 0 0,-1-3-208 0 0,2 1-215 0 0,0-1 1 0 0,0 1-1 0 0,0-1 1 0 0,0 0 0 0 0,0-1-1 0 0,4 1 423 0 0,6-1-9684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5:20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122 107 3536 0 0,'0'0'165'0'0,"8"-10"74"0"0,-1 6 25 0 0,-6 3 69 0 0,-1 1 10 0 0,0 0-23 0 0,0 0-100 0 0,0 0-42 0 0,0 0-8 0 0,0 0-20 0 0,0 0-68 0 0,2-1-29 0 0,5-3-32 0 0,-6 3-246 0 0,-1 1-1164 0 0,0-4-519 0 0</inkml:trace>
  <inkml:trace contextRef="#ctx0" brushRef="#br0" timeOffset="949.84">165 68 920 0 0,'0'0'205'0'0,"-2"-2"529"0"0,-5-4 235 0 0,5 4 44 0 0,2 2-134 0 0,-1-2-602 0 0,-4-15 198 0 0,5 16-281 0 0,0-24 2205 0 0,0 24-2296 0 0,0 1 0 0 0,0-1-1 0 0,0 1 1 0 0,0 0 0 0 0,0-1-1 0 0,0 1 1 0 0,0-1 0 0 0,0 1 0 0 0,0-1-1 0 0,1 1 1 0 0,-1 0 0 0 0,0-1 0 0 0,0 1-1 0 0,0-1 1 0 0,0 1 0 0 0,1 0-1 0 0,-1-1 1 0 0,0 1 0 0 0,0 0 0 0 0,1-1-1 0 0,-1 1 1 0 0,0 0 0 0 0,1-1 0 0 0,-1 1-1 0 0,0 0 1 0 0,1 0 0 0 0,-1-1-1 0 0,0 1 1 0 0,1 0 0 0 0,-1 0 0 0 0,0-1-1 0 0,1 1 1 0 0,-1 0 0 0 0,1 0 0 0 0,-1 0-103 0 0,2 0 155 0 0,0 0 0 0 0,0 0 0 0 0,0 0 0 0 0,0 1 0 0 0,0-1 0 0 0,0 0 0 0 0,0 1 0 0 0,0-1 0 0 0,0 1-155 0 0,35 15-250 0 0,-25-9 317 0 0,0 1-1 0 0,-1 0 1 0 0,0 1-1 0 0,0 1 1 0 0,-1 0-1 0 0,0 0 1 0 0,7 11-67 0 0,-11-14 0 0 0,-1 2 0 0 0,-1-1 0 0 0,0 0 0 0 0,0 1 0 0 0,0 1 0 0 0,14 29 0 0 0,-6-19 7 0 0,1-1 0 0 0,1-1 1 0 0,1 0-1 0 0,5 5-7 0 0,-2-3 179 0 0,-1 1 0 0 0,6 11-179 0 0,-5-7 321 0 0,14 14-321 0 0,-2-6 62 0 0,9 9 40 0 0,11 19-102 0 0,-13-14 0 0 0,-5-5 10 0 0,14 24-10 0 0,26 44 54 0 0,-11-1 482 0 0,-49-90-302 0 0,0-1 1 0 0,8 7-235 0 0,6 11-9 0 0,-21-29-34 0 0,138 191 98 0 0,-120-168 75 0 0,-2 1 1 0 0,-1 1 0 0 0,6 14-131 0 0,-11-21 177 0 0,14 18-177 0 0,8 13 79 0 0,-16-25-2 0 0,1-1 0 0 0,6 5-77 0 0,-3-4 22 0 0,31 54 42 0 0,-45-72-50 0 0,55 75 209 0 0,-56-73-145 0 0,-1 0 1 0 0,-1 1 0 0 0,0 0-1 0 0,-1 1 1 0 0,0 1-79 0 0,2 5 155 0 0,1 0-1 0 0,6 9-154 0 0,10 22 180 0 0,7 9 2 0 0,-16-29-87 0 0,2-1-1 0 0,3 4-94 0 0,0-2 125 0 0,14 33-125 0 0,-15-35-10 0 0,-6-10-76 0 0,6 11-76 0 0,9 15 132 0 0,-8-10 30 0 0,-14-16 188 0 0,-7-20-129 0 0,0 0-1 0 0,0 0 1 0 0,0 1-1 0 0,0-1 1 0 0,1-1-1 0 0,-1 1 1 0 0,1 0 0 0 0,0 0-1 0 0,0 0-58 0 0,1 1-93 0 0,-1 0 0 0 0,1-1 0 0 0,-1 1 0 0 0,0 0 0 0 0,-1 0 0 0 0,1 0 0 0 0,0 1 93 0 0,10 22-32 0 0,13 15 371 0 0,-24-40-118 0 0,8 7-53 0 0,-8-8-453 0 0,-1-2 126 0 0,0 0 0 0 0,-1 0 0 0 0,1 0 0 0 0,-1 0 1 0 0,1 1-1 0 0,0-1 0 0 0,-1 0 0 0 0,0 0 0 0 0,1 1 0 0 0,-1-1 0 0 0,1 0 0 0 0,-1 1 0 0 0,0-1 0 0 0,0 0 0 0 0,1 1 1 0 0,-1-1-1 0 0,-1 0 159 0 0,-13-8-2247 0 0,5 8 889 0 0</inkml:trace>
  <inkml:trace contextRef="#ctx0" brushRef="#br0" timeOffset="2987.912">1751 2656 5984 0 0,'0'0'464'0'0,"0"0"-119"0"0,0 0 638 0 0,0 0 305 0 0,0 0 65 0 0,0 0-169 0 0,2-2-775 0 0,5-12-241 0 0,-6 13-117 0 0,0-1 1 0 0,0 0-1 0 0,0 0 0 0 0,0 0 0 0 0,0 0 1 0 0,0 1-1 0 0,0-1 0 0 0,0 0 1 0 0,2-1-52 0 0,11-11 937 0 0,-1 0 0 0 0,5-8-937 0 0,9-10 1040 0 0,-13 12-531 0 0,-12 16-443 0 0,0 1-1 0 0,0 0 1 0 0,0 0-1 0 0,1 0 1 0 0,-1 1 0 0 0,1-1-1 0 0,0 0-65 0 0,6-6 73 0 0,-3 4 10 0 0,-5 3-2 0 0,0 1-14 0 0,-1 1-57 0 0,0 0 0 0 0,1-1 0 0 0,-1 1 1 0 0,0 0-1 0 0,0 0 0 0 0,0 0 0 0 0,0 0 0 0 0,0 0 0 0 0,1-1 0 0 0,-1 1 0 0 0,0 0 0 0 0,0 0 0 0 0,0 0 0 0 0,0 0 1 0 0,0-1-1 0 0,0 1 0 0 0,0 0 0 0 0,0 0 0 0 0,0 0 0 0 0,0-1 0 0 0,0 1 0 0 0,0 0 0 0 0,0 0 0 0 0,0 0 0 0 0,0-1 1 0 0,0 1-1 0 0,0 0 0 0 0,0 0 0 0 0,0 0 0 0 0,0-1 0 0 0,0 1 0 0 0,0 0 0 0 0,0 0 0 0 0,0 0 0 0 0,0-1 0 0 0,0 1 1 0 0,-1 0-1 0 0,1 0 0 0 0,0 0 0 0 0,0 0 0 0 0,0-1 0 0 0,0 1 0 0 0,0 0 0 0 0,-1 0 0 0 0,1 0-10 0 0,-11 2 91 0 0,6-1-88 0 0,0 1-1 0 0,1 1 1 0 0,0-1-1 0 0,-1 0 0 0 0,0 2-2 0 0,-15 7 0 0 0,17-10 0 0 0,0 0 0 0 0,0 0 0 0 0,0 1 0 0 0,0-1 0 0 0,1 1 0 0 0,-1 0 0 0 0,1 0 0 0 0,-1 0 0 0 0,0 1 0 0 0,2-2 0 0 0,0 0 0 0 0,1 0 0 0 0,-1 1 0 0 0,0-1 0 0 0,0 0 0 0 0,0 0 0 0 0,0 0 0 0 0,0 0 0 0 0,0-1 0 0 0,0 1 0 0 0,0 0 0 0 0,0 0 0 0 0,0 0 0 0 0,0-1 0 0 0,0 1 0 0 0,-2 0 0 0 0,2-1 0 0 0,-1 1 0 0 0,0 0 0 0 0,0 0 0 0 0,0 0 0 0 0,0 0 0 0 0,1 0 0 0 0,-1 0 0 0 0,1 0 0 0 0,-1 0 0 0 0,1 1 0 0 0,-2 0 0 0 0,-4 3 0 0 0,-1-1-13 0 0,6-4-27 0 0,2 0 109 0 0,0 0 94 0 0,0 0 28 0 0,10 11 213 0 0,8 5-26 0 0,-12-12-226 0 0,-1 1 0 0 0,0 0 0 0 0,0 0 0 0 0,0 0 0 0 0,1 4-152 0 0,10 6 242 0 0,-14-13-210 0 0,1 0 0 0 0,-1 0 0 0 0,0 0 0 0 0,0 0 0 0 0,0 1 0 0 0,0-1 0 0 0,0 0 0 0 0,0 1 0 0 0,0 1-32 0 0,5 9-90 0 0,0-1-1 0 0,2 0 1 0 0,6 9 90 0 0,-3-6-19 0 0,-3-1 302 0 0,-1-1 0 0 0,0 2-1 0 0,2 5-282 0 0,15 29 439 0 0,8 9-102 0 0,-32-56-267 0 0,0-2-64 0 0,-1 0 1 0 0,0 0 0 0 0,0 0 0 0 0,0 0 0 0 0,0 1 0 0 0,0-1-1 0 0,0 0 1 0 0,0 0 0 0 0,1 0 0 0 0,-1 0 0 0 0,0 0-1 0 0,0 0 1 0 0,0 0 0 0 0,0 0 0 0 0,1 0 0 0 0,-1 0-1 0 0,0 0 1 0 0,0 0 0 0 0,0 0 0 0 0,0 0 0 0 0,0 0-1 0 0,1 0 1 0 0,-1 0 0 0 0,0 0 0 0 0,0 0 0 0 0,0 0-1 0 0,0 0 1 0 0,1 0 0 0 0,-1 0 0 0 0,0 0 0 0 0,0 0-1 0 0,0 0 1 0 0,0 0 0 0 0,0 0 0 0 0,1 0 0 0 0,-1 0-1 0 0,0-1 1 0 0,0 1-7 0 0,5-7 62 0 0,0-11-52 0 0,-5 12 7 0 0,0 1-1 0 0,0-1 1 0 0,0 0-1 0 0,-1 0 1 0 0,0 1-1 0 0,0-1 1 0 0,0 0-1 0 0,-2-3-16 0 0,-5-29 30 0 0,6 12-53 0 0,-2 1 0 0 0,0 0 1 0 0,-2 1-1 0 0,-1-4 23 0 0,2 8 106 0 0,1-1 0 0 0,0 1 0 0 0,2-2-106 0 0,0 2-37 0 0,-1 1 0 0 0,-1 0 0 0 0,-4-12 37 0 0,6 24-34 0 0,1 0 0 0 0,0 1 1 0 0,0-1-1 0 0,0 0 0 0 0,1 0 1 0 0,0-7 33 0 0,0 14 3 0 0,-4-15 279 0 0,2 14-78 0 0,3 9-123 0 0,12 63 18 0 0,-4-23-79 0 0,2 0-1 0 0,10 26-19 0 0,-16-56-1 0 0,-1 0 0 0 0,0 1 0 0 0,0 11 1 0 0,6 27 57 0 0,-8-52-52 0 0,-1 0-3 0 0,0 0 0 0 0,-1 0 0 0 0,1 0 0 0 0,-1 1 0 0 0,0-1 0 0 0,0 4-2 0 0,0-3 4 0 0,2-14 52 0 0,-2 7-56 0 0,1-1 0 0 0,-1 1 0 0 0,1 0-1 0 0,-1-1 1 0 0,1 1 0 0 0,-1-1 0 0 0,0 1-1 0 0,0-1 1 0 0,0 1 0 0 0,0-1 0 0 0,0 1-1 0 0,0-1 1 0 0,-9-51 0 0 0,-8-44 14 0 0,1 56 68 0 0,13 27-39 0 0,2 10-35 0 0,0-1-1 0 0,0 1 0 0 0,0 0 1 0 0,-1 0-1 0 0,-1-4-7 0 0,0 2 0 0 0,-2-2 0 0 0,1-1 0 0 0,0 1 0 0 0,0-1 0 0 0,1 1 0 0 0,0-2 0 0 0,2 1 0 0 0,1 9 0 0 0,0 0 0 0 0,0 0 0 0 0,0 0 0 0 0,0 0 0 0 0,0 0 0 0 0,0-1 0 0 0,-1 1 0 0 0,1 0 0 0 0,0 0 0 0 0,0 0 0 0 0,0 0 0 0 0,0 0 0 0 0,0 0 0 0 0,0-1 0 0 0,0 1 0 0 0,0 0 0 0 0,0 0 0 0 0,0 0 0 0 0,-1 0 0 0 0,1 0 0 0 0,0 0 0 0 0,0 0 0 0 0,0 0 0 0 0,0 0 0 0 0,0-1 0 0 0,0 1 0 0 0,-1 0 0 0 0,1 0 0 0 0,0 0 0 0 0,0 0 0 0 0,0 0 0 0 0,0 0 0 0 0,0 0 0 0 0,0 0 0 0 0,-1 0 0 0 0,1 0 0 0 0,0 0 0 0 0,0 0 0 0 0,0 0 0 0 0,0 0 0 0 0,-1 3 0 0 0,0 0 0 0 0,1 0 0 0 0,0-1 0 0 0,0 1 0 0 0,0 0 0 0 0,0 0 0 0 0,0 0 0 0 0,0 0 0 0 0,1 6 0 0 0,-1 3-2 0 0,1-1-1 0 0,1 0 1 0 0,0 0-1 0 0,1 0 1 0 0,2 5 2 0 0,-2-3 61 0 0,1 1 0 0 0,-2-1 0 0 0,1 7-61 0 0,5 32 474 0 0,-4-37-601 0 0,-2 1-1 0 0,0 0 1 0 0,-1 7 127 0 0,-1-18-62 0 0,5 13-100 0 0,-5-17 155 0 0,1 7 30 0 0,-1-6 104 0 0,0-2 77 0 0,-1 0-178 0 0,0-1 1 0 0,0 0 0 0 0,0 1-1 0 0,-1-1 1 0 0,1 0 0 0 0,0 0 0 0 0,0 1-1 0 0,0-1 1 0 0,1 0 0 0 0,-1 0 0 0 0,0 0-1 0 0,-1-1-26 0 0,0-1-40 0 0,-3-3-42 0 0,0-1 1 0 0,0 1 0 0 0,1-1-1 0 0,-1 0 1 0 0,2 0 0 0 0,-1-1-1 0 0,1 1 1 0 0,0-1 0 0 0,0 1-1 0 0,1-4 82 0 0,-11-25-229 0 0,9 29 120 0 0,0 0 0 0 0,0 0-1 0 0,0 1 1 0 0,-1-1 0 0 0,0 1 109 0 0,-1-1-55 0 0,1 0 0 0 0,0-1 0 0 0,-2-3 55 0 0,6 7 0 0 0,-3-1 0 0 0,-11 1 0 0 0,8 3 0 0 0,6 1 0 0 0,0 0 0 0 0,-1 0 0 0 0,1 0 0 0 0,0 0 0 0 0,0 1 0 0 0,-1-1 0 0 0,1 0 0 0 0,0 1 0 0 0,0-1 0 0 0,-1 1 0 0 0,1-1 0 0 0,0 1 0 0 0,0 0 0 0 0,0-1 0 0 0,0 1 0 0 0,0 0 0 0 0,0 0 0 0 0,0 0 0 0 0,0 0 0 0 0,0 0 0 0 0,0 0 0 0 0,0 0 0 0 0,1 0 0 0 0,-1 0 0 0 0,0 0 0 0 0,1 0 0 0 0,-1 0 0 0 0,1 1 0 0 0,-1-1 0 0 0,1 0 0 0 0,0 0 0 0 0,-1 1 0 0 0,1 0 0 0 0,0 5 0 0 0,0-3 0 0 0,0 0 0 0 0,0 1 0 0 0,-1-1 0 0 0,1 0 0 0 0,-2 4 0 0 0,0 7 0 0 0,0 1 0 0 0,1-1 0 0 0,1 12 0 0 0,2-17 0 0 0,2-9 0 0 0,1-7 0 0 0,-4 3 0 0 0,1 1 0 0 0,-1-1 0 0 0,1 0 0 0 0,-1 0 0 0 0,0 0 0 0 0,0 0 0 0 0,-1-1 0 0 0,1 1 0 0 0,0 0 0 0 0,-1-2 0 0 0,6-19 0 0 0,2 9 0 0 0,1-7 0 0 0,-8 20 0 0 0,-1 0 0 0 0,1 0 0 0 0,-1 1 0 0 0,1-1 0 0 0,-1 1 0 0 0,1-1 0 0 0,0 0 0 0 0,0 1 0 0 0,0-1 0 0 0,0 1 0 0 0,1-2 0 0 0,13-18 0 0 0,-2-3-20 0 0,-12 22-11 0 0,3-10-179 0 0,-8-14 67 0 0,3 25 141 0 0,1 1-1 0 0,0-1 0 0 0,-1 1 1 0 0,1-1-1 0 0,0 1 0 0 0,-1 0 1 0 0,1-1-1 0 0,0 1 0 0 0,-1-1 0 0 0,1 1 1 0 0,-1 0-1 0 0,1 0 0 0 0,-1-1 1 0 0,1 1-1 0 0,-1 0 0 0 0,1-1 1 0 0,-1 1-1 0 0,1 0 0 0 0,-1 0 1 0 0,1 0-1 0 0,-1 0 0 0 0,0 0 1 0 0,1 0-1 0 0,-1 0 3 0 0,0-1-9 0 0,-8 0-72 0 0,8 1-71 0 0,-2 1 56 0 0,0-1-1 0 0,0 0 1 0 0,1 1 0 0 0,-1 0 0 0 0,0-1 0 0 0,1 1-1 0 0,-1 1 97 0 0,-6-2-54 0 0,8-1 26 0 0,1 1 0 0 0,-1 0 0 0 0,0 0 1 0 0,0 0-1 0 0,0 0 0 0 0,0 0 0 0 0,0 0 0 0 0,0 0 0 0 0,1 0 0 0 0,-1 0 1 0 0,0 1-1 0 0,0-1 0 0 0,0 0 0 0 0,0 1 0 0 0,1-1 0 0 0,-1 0 0 0 0,-1 1 28 0 0,1 0-10 0 0,1 0 0 0 0,-1 0 0 0 0,0-1 0 0 0,0 1 0 0 0,0 0 0 0 0,-1-1 0 0 0,1 1 0 0 0,0-1 0 0 0,0 1 0 0 0,0-1 0 0 0,0 1 0 0 0,0-1 0 0 0,-1 0 0 0 0,1 0 0 0 0,0 1 0 0 0,-1-1 10 0 0,-5 1 0 0 0,-5 7-11 0 0,11-8 2 0 0,-13-1 249 0 0,14 1 30 0 0,0 0 18 0 0,0 0-31 0 0,0 0-124 0 0,0 0 57 0 0,2 1 12 0 0,15 18 165 0 0,41 25-334 0 0,10 8-33 0 0,-13-1 1464 0 0,-1 3-1464 0 0,-53-52 43 0 0,1-1-1 0 0,0 1 0 0 0,-1 0 0 0 0,1 0 1 0 0,-1 0-1 0 0,0 0 0 0 0,0 0 1 0 0,0 0-1 0 0,0 0 0 0 0,0 1 0 0 0,0-1 1 0 0,0 0-1 0 0,-1 1 0 0 0,1 0-42 0 0,1 2-10 0 0,-1 0 0 0 0,1-1 0 0 0,1 1 0 0 0,-1-1 0 0 0,1 1 0 0 0,0-1 0 0 0,0 0 0 0 0,0 0 0 0 0,0-1-1 0 0,1 1 1 0 0,-1-1 0 0 0,2 1 10 0 0,-1 0-79 0 0,-4-3-50 0 0,0-1 30 0 0,0 0 151 0 0,0 0 68 0 0,0 0 10 0 0,0 0-126 0 0,-1 0 1 0 0,0 0 0 0 0,1 0 0 0 0,-1 0-1 0 0,0 0 1 0 0,1 0 0 0 0,-1 0-1 0 0,0 0 1 0 0,1 0 0 0 0,-1 0 0 0 0,0 0-1 0 0,1 0 1 0 0,-1-1 0 0 0,1 1-1 0 0,-1 0 1 0 0,0 0 0 0 0,1-1 0 0 0,-1 1-1 0 0,1 0 1 0 0,-1-1 0 0 0,1 1 0 0 0,-1-1-1 0 0,1 1 1 0 0,-1-1 0 0 0,1 1-1 0 0,-1-1 1 0 0,1 1 0 0 0,-1-1 0 0 0,1 1-1 0 0,0-1 1 0 0,-1 0-5 0 0,0 0-1 0 0,0-1 0 0 0,0 1 0 0 0,1-1 0 0 0,-1 1 0 0 0,0-1 0 0 0,0 0 0 0 0,1 1 0 0 0,-1-1-1 0 0,1 0 1 0 0,-1 0 0 0 0,1 0 1 0 0,-1-9 0 0 0,0 0 0 0 0,-1-1 0 0 0,0 1 0 0 0,-1 0 0 0 0,-1 0 0 0 0,1 0 0 0 0,-5-7 0 0 0,2 2 0 0 0,1 0 0 0 0,-4-16 0 0 0,6 18 0 0 0,-1-1 0 0 0,0 1 0 0 0,-6-12 0 0 0,6 16 0 0 0,1 0 0 0 0,0-1 0 0 0,1 0 0 0 0,-1-3 0 0 0,2 2 0 0 0,-2 1 0 0 0,1 0 0 0 0,-5-10 0 0 0,0 3-18 0 0,5 10-112 0 0,-1 1 0 0 0,0-1 0 0 0,-4-6 130 0 0,-3-9 90 0 0,9 22 68 0 0,-2-2-21 0 0,3 3-139 0 0,0 0 1 0 0,0 0 0 0 0,0 0-1 0 0,0 0 1 0 0,0 0 0 0 0,0 0-1 0 0,0 0 1 0 0,0 0-1 0 0,0 0 1 0 0,0 0 0 0 0,0 0-1 0 0,0 0 1 0 0,0 0-1 0 0,0 0 1 0 0,0 0 0 0 0,0 0-1 0 0,-1 0 1 0 0,1 0 0 0 0,0-1-1 0 0,0 1 1 0 0,0 0-1 0 0,0 0 1 0 0,0 0 0 0 0,0 0-1 0 0,0 0 1 0 0,0 0-1 0 0,0 0 1 0 0,0 0 0 0 0,0 0-1 0 0,0 0 1 0 0,0 0 0 0 0,-1 1-1 0 0,1-1 1 0 0,0 0-1 0 0,0 0 1 0 0,0 0 0 0 0,0 0-1 0 0,0 0 1 0 0,0 0-1 0 0,0 0 1 0 0,0 0 0 0 0,0 0-1 0 0,0 0 1 0 0,0 0 0 0 0,0 0-1 0 0,0 0 1 0 0,0 0-1 0 0,0 0 1 0 0,0 0 0 0 0,-1 0-1 0 0,1 0 1 0 0,0 0-1 0 0,0 0 1 0 0,0 1 0 0 0,0-1-1 0 0,0 0 1 0 0,0 0 0 0 0,0 0-1 0 0,0 0 1 0 0,0 0-1 0 0,0 0 1 0 0,0 0 0 0 0,0 0-1 0 0,0 0 2 0 0,0 2 0 0 0,0 18-58 0 0,0 0 1 0 0,1 0-1 0 0,1 0 0 0 0,1 0 0 0 0,1-1 1 0 0,3 8 57 0 0,-4-14 65 0 0,0-1 1 0 0,0 0-1 0 0,-1 1 1 0 0,-1 0-1 0 0,0 0 1 0 0,-1-1-1 0 0,-1 13-65 0 0,1-15-1 0 0,0 0 0 0 0,1 1 0 0 0,0-1 0 0 0,2 6 1 0 0,2 28-189 0 0,-5-7-52 0 0,0-35 314 0 0,0-2 42 0 0,0 0 11 0 0,5-15 2 0 0,-5 10-128 0 0,0 1 0 0 0,0-1 0 0 0,0 1 0 0 0,0-1 0 0 0,-1 1 0 0 0,0-2 0 0 0,-2-19 0 0 0,2-31 0 0 0,-3-24 0 0 0,-6-55 0 0 0,9 101 0 0 0,0 27 0 0 0,-1 8 0 0 0,0 6 0 0 0,0 8-2 0 0,1 0 0 0 0,0 0 0 0 0,1 0 0 0 0,1 5 2 0 0,1 13-58 0 0,4 60-73 0 0,-4-69 160 0 0,5 11 137 0 0,-6-26-178 0 0,6-31-299 0 0,7-19-1437 0 0,-13 27-5930 0 0</inkml:trace>
  <inkml:trace contextRef="#ctx0" brushRef="#br0" timeOffset="16242.718">0 1282 10136 0 0,'0'0'777'0'0,"0"0"-248"0"0,0 0 835 0 0,0 0 422 0 0,0 0 80 0 0,0 0-93 0 0,0 0-466 0 0,0 0-202 0 0,1 2-38 0 0,4 7-445 0 0,1 0 0 0 0,-1-1 0 0 0,1 0 0 0 0,1 0 1 0 0,-1 0-1 0 0,4 1-622 0 0,16 21 876 0 0,-22-24-656 0 0,1-1 0 0 0,0 0 0 0 0,0 0 0 0 0,1 0 0 0 0,5 4-220 0 0,-10-8 36 0 0,1 0 0 0 0,-1 0 0 0 0,1 0 0 0 0,-1 0 0 0 0,1 0 0 0 0,-1-1 0 0 0,1 1 0 0 0,0 0 0 0 0,-1-1 0 0 0,1 1 0 0 0,0-1-1 0 0,-1 0 1 0 0,1 1 0 0 0,0-1 0 0 0,0 0 0 0 0,-1 0 0 0 0,1 0 0 0 0,0 0 0 0 0,0-1 0 0 0,-1 1 0 0 0,1 0 0 0 0,0-1 0 0 0,-1 1 0 0 0,1-1 0 0 0,0 0 0 0 0,-1 1 0 0 0,1-1-36 0 0,6-5 146 0 0,0 0-1 0 0,-1-1 1 0 0,0 0 0 0 0,0 0-1 0 0,-1 0 1 0 0,0-1 0 0 0,0 0 0 0 0,-1 0-1 0 0,1 0 1 0 0,-1-3-146 0 0,60-134 867 0 0,-41 90-659 0 0,-13 25 82 0 0,6-27-290 0 0,-9 30 117 0 0,1-1 1 0 0,6-9-118 0 0,-2 7-362 0 0,-5 12-7886 0 0,-7 16-1557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6:27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379 440 12896 0 0,'0'0'997'0'0,"-11"-10"-490"0"0,-37-13 4747 0 0,46 22-4677 0 0,-18 1 230 0 0,15 0-669 0 0,0 0 0 0 0,0 0 0 0 0,0 0-1 0 0,0 1 1 0 0,0 0 0 0 0,0 0 0 0 0,0 1 0 0 0,0-1 0 0 0,1 1 0 0 0,-1 0-1 0 0,1 0 1 0 0,-1 1 0 0 0,1-1 0 0 0,0 1 0 0 0,0 0 0 0 0,0 0-1 0 0,0 1 1 0 0,-1 1-138 0 0,2-3 61 0 0,-46 47 844 0 0,43-43-857 0 0,0 1 1 0 0,1 0-1 0 0,0 1 0 0 0,0-1 1 0 0,1 1-1 0 0,-2 4-48 0 0,-5 11 69 0 0,9-19-68 0 0,-1 0 0 0 0,1 0 0 0 0,0 1 0 0 0,1-1 0 0 0,-1 1 0 0 0,1-1 0 0 0,0 1 0 0 0,0-1 0 0 0,0 1 0 0 0,1 0 0 0 0,-1 0-1 0 0,1 4-1 0 0,0-1 2 0 0,0 0-1 0 0,1 0 1 0 0,0 0-1 0 0,0 0 0 0 0,0-5-1 0 0,-1 0 0 0 0,1 0 0 0 0,0 0 0 0 0,0-1 0 0 0,1 1 0 0 0,-1-1 0 0 0,1 1 0 0 0,-1-1 0 0 0,1 1-1 0 0,0-1 1 0 0,0 0 0 0 0,1 2 1 0 0,8 7-39 0 0,-4-4 36 0 0,0 0 0 0 0,0 0 0 0 0,0-1 0 0 0,0 0 0 0 0,1-1 0 0 0,0 1 0 0 0,7 2 3 0 0,6 2 0 0 0,-7-3 0 0 0,-1 0 0 0 0,1-2 0 0 0,1 1 0 0 0,-1-2 0 0 0,6 1 0 0 0,-3 0 0 0 0,0 1 0 0 0,-1 0 0 0 0,1 1 0 0 0,13 8 0 0 0,-18-5 0 0 0,-10-8 10 0 0,1 0-1 0 0,-1 0 1 0 0,0 0-1 0 0,0 0 1 0 0,0 1-1 0 0,-1-1 1 0 0,3 3-10 0 0,-4-4 4 0 0,0 0 0 0 0,0 0 0 0 0,1-1 0 0 0,-1 1 0 0 0,0 0 0 0 0,0 0 1 0 0,0-1-1 0 0,0 1 0 0 0,0 0 0 0 0,0 0 0 0 0,0 0 0 0 0,0-1 0 0 0,0 1 0 0 0,-1 0-4 0 0,1 5 28 0 0,-1-2-19 0 0,1-1-1 0 0,-1 1 1 0 0,0-1-1 0 0,0 0 1 0 0,0 1 0 0 0,0-1-1 0 0,-1 0 1 0 0,1 0-1 0 0,-1 0 1 0 0,0 0-1 0 0,0 0 1 0 0,0 0-1 0 0,0 0 1 0 0,-1-1-1 0 0,1 1-8 0 0,-8 7 71 0 0,0 0-1 0 0,-1-1 0 0 0,-1 0-70 0 0,5-4 63 0 0,-1 0 1 0 0,1-1 0 0 0,-1 0-1 0 0,0 0-63 0 0,-26 15 222 0 0,21-10-146 0 0,6-3 0 0 0,-1-1 1 0 0,0 0-1 0 0,-7 3-76 0 0,-6 2 97 0 0,-47 25 213 0 0,59-30-262 0 0,0 0 1 0 0,-1-1-1 0 0,1 0 0 0 0,-4 1-48 0 0,-9 5 86 0 0,19-9-84 0 0,1 0 0 0 0,-1 1 0 0 0,0-1 0 0 0,0 0 0 0 0,0 0 1 0 0,0 0-1 0 0,0-1 0 0 0,0 1 0 0 0,0-1 0 0 0,-1 0-2 0 0,-17 3 48 0 0,20-2-49 0 0,0-1 0 0 0,0 0 0 0 0,0 1 0 0 0,0-1 0 0 0,0 0 0 0 0,-1 0 0 0 0,1 0 0 0 0,0 0 0 0 0,0 0 0 0 0,0 0 0 0 0,0 0 0 0 0,0 0 0 0 0,0-1 0 0 0,0 1 0 0 0,0 0 0 0 0,-1-1 0 0 0,1 1 0 0 0,0 0 0 0 0,0-1 1 0 0,-2-1-114 0 0,10-1-248 0 0,6-14-603 0 0,-10 12 539 0 0,1 0 1 0 0,-1 0 0 0 0,1 0 0 0 0,0 1 0 0 0,0 0 0 0 0,1-1 0 0 0,-1 2 0 0 0,3-2 425 0 0,19-9-1958 0 0,2-8-282 0 0</inkml:trace>
  <inkml:trace contextRef="#ctx0" brushRef="#br0" timeOffset="503.401">703 552 13360 0 0,'0'0'612'0'0,"-2"2"-15"0"0,-3 4-410 0 0,1 1-1 0 0,-1 0 1 0 0,1 0 0 0 0,0 0-1 0 0,1 0 1 0 0,0 1 0 0 0,0-1-1 0 0,1 1 1 0 0,-2 4-187 0 0,-1 17 2307 0 0,0-1-1 0 0,1 3-2306 0 0,2-7 484 0 0,1-14-317 0 0,1 1 1 0 0,0-1-1 0 0,1 1 0 0 0,0-1 1 0 0,1 0-1 0 0,2 10-167 0 0,5 26 361 0 0,-3-6-85 0 0,3-1-1 0 0,10 29-275 0 0,-3-11 103 0 0,-1-11-25 0 0,-14-43-56 0 0,-1-3-145 0 0,0-3-45 0 0,-1-12-59 0 0,0 0 0 0 0,-1 0 0 0 0,-1 0 0 0 0,0 0 0 0 0,-1 0 0 0 0,-4-7 227 0 0,-2-5-174 0 0,-1 1-1 0 0,-1 1 1 0 0,-4-4 174 0 0,-5-12-12 0 0,3 0 1 0 0,-10-30 11 0 0,-8-21 65 0 0,17 41 722 0 0,1 0 0 0 0,3-4-787 0 0,12 47 232 0 0,3 7-184 0 0,0 0 1 0 0,0 0-1 0 0,0 0 1 0 0,1-1-1 0 0,-1 1 1 0 0,0 0-1 0 0,0 0 1 0 0,1 0-1 0 0,-1 0 1 0 0,1 0-1 0 0,-1 0 1 0 0,1 0-1 0 0,-1 0 1 0 0,1 0-1 0 0,-1 0 1 0 0,1 0-1 0 0,0 0 1 0 0,0 1 0 0 0,-1-1-1 0 0,1 0 1 0 0,0 0-1 0 0,0 1 1 0 0,0-1-49 0 0,10-1 70 0 0,0 0-1 0 0,0 1 1 0 0,-1 0 0 0 0,1 0 0 0 0,0 1 0 0 0,9 2-70 0 0,15 3 156 0 0,16 4-156 0 0,-16-2 59 0 0,-14-2-11 0 0,-1 1 1 0 0,0 1-1 0 0,0 1 0 0 0,13 7-48 0 0,-31-14 5 0 0,17 6 16 0 0,-16-7-13 0 0,0 1 1 0 0,0 0-1 0 0,0 0 1 0 0,0 1-1 0 0,0-1 1 0 0,-1 1-1 0 0,1-1 0 0 0,0 1 1 0 0,-1 0-1 0 0,1 0 1 0 0,-1 0-1 0 0,1 1-8 0 0,3 3 47 0 0,-1 0 0 0 0,1 0-1 0 0,-2 1 1 0 0,1 0 0 0 0,-1-1 0 0 0,0 1-1 0 0,0 1 1 0 0,2 6-47 0 0,-5-11 24 0 0,0 1-1 0 0,-1-1 1 0 0,1 1-1 0 0,0 0 1 0 0,-1 0-1 0 0,0-1 1 0 0,0 1-1 0 0,0 0 1 0 0,-1-1-1 0 0,1 1 1 0 0,-1 0-1 0 0,0-1 1 0 0,0 1 0 0 0,0 0-1 0 0,0-1 1 0 0,0 1-1 0 0,-1-1 1 0 0,0 0-1 0 0,0 0 1 0 0,0 1-1 0 0,0-1-23 0 0,-9 12 111 0 0,-1 0 0 0 0,0 0 1 0 0,-14 12-112 0 0,18-20 17 0 0,1-1 0 0 0,-1 0 0 0 0,0 0 0 0 0,0 0 0 0 0,-1-1 1 0 0,0-1-1 0 0,0 1 0 0 0,-5 1-17 0 0,-63 24-31 0 0,59-23 4 0 0,6-3-159 0 0,-1 1 1 0 0,-11 1 185 0 0,21-5-98 0 0,0-1 0 0 0,-1 1 0 0 0,1-1 0 0 0,0 0 1 0 0,0 0-1 0 0,-1 0 0 0 0,1 0 0 0 0,0 0 0 0 0,0-1 1 0 0,-1 0-1 0 0,1 1 0 0 0,0-1 0 0 0,0 0 0 0 0,0-1 98 0 0,2 2-202 0 0,0-1-1 0 0,-1 1 0 0 0,1-1 0 0 0,0 0 1 0 0,0 0-1 0 0,0 1 0 0 0,0-1 0 0 0,1 0 1 0 0,-1 0-1 0 0,0 0 0 0 0,0 0 0 0 0,0 0 1 0 0,1 0-1 0 0,-1 0 0 0 0,0 0 0 0 0,1-1 203 0 0,-1-7-1880 0 0</inkml:trace>
  <inkml:trace contextRef="#ctx0" brushRef="#br0" timeOffset="914.859">83 329 17567 0 0,'-1'-2'81'0'0,"0"0"0"0"0,0 0 0 0 0,0 0 0 0 0,0 0-1 0 0,0 0 1 0 0,0 0 0 0 0,1 0 0 0 0,-1 0-1 0 0,1 0 1 0 0,-1 0 0 0 0,1 0 0 0 0,0 0-1 0 0,0 0 1 0 0,0 0 0 0 0,0-1 0 0 0,0 1-1 0 0,0 0 1 0 0,1 0 0 0 0,-1 0 0 0 0,1 0-1 0 0,-1 0 1 0 0,1 0 0 0 0,0 0 0 0 0,0 0-1 0 0,0 0 1 0 0,0 0 0 0 0,0 1 0 0 0,1-2-81 0 0,4-4 214 0 0,0 1 1 0 0,0-1-1 0 0,0 2 0 0 0,1-1 1 0 0,0 1-1 0 0,0 0 0 0 0,1 0 1 0 0,-1 0-1 0 0,9-2-214 0 0,-3 1 178 0 0,1 1 0 0 0,0 1 0 0 0,1 0-1 0 0,-1 1 1 0 0,11-1-178 0 0,30-1 935 0 0,46 1-935 0 0,42-5 612 0 0,-133 9-575 0 0,6-1 26 0 0,-1 1 0 0 0,0 1 0 0 0,0 1 0 0 0,1 0-63 0 0,40 3 6 0 0,-37-6-44 0 0,-7 1-43 0 0,0 0 0 0 0,0 0 0 0 0,0 2 0 0 0,6 0 81 0 0,-8-1-62 0 0,-5-1-3173 0 0,-5 0 1548 0 0</inkml:trace>
  <inkml:trace contextRef="#ctx0" brushRef="#br0" timeOffset="1304.318">675 0 7832 0 0,'0'0'602'0'0,"1"0"-395"0"0,-1 0-161 0 0,1 0 0 0 0,0 0 0 0 0,-1 0 0 0 0,1 0 0 0 0,-1 0-1 0 0,1 0 1 0 0,-1 0 0 0 0,1 0 0 0 0,-1 1 0 0 0,1-1 0 0 0,-1 0 0 0 0,1 0 0 0 0,-1 0 0 0 0,1 1-1 0 0,-1-1 1 0 0,1 0 0 0 0,-1 0 0 0 0,1 1 0 0 0,-1-1 0 0 0,1 0 0 0 0,-1 1 0 0 0,0-1 0 0 0,1 1-1 0 0,-1-1 1 0 0,1 1-46 0 0,-1-1 85 0 0,0 1 0 0 0,0-1-1 0 0,1 0 1 0 0,-1 1-1 0 0,0-1 1 0 0,0 0 0 0 0,1 0-1 0 0,-1 1 1 0 0,0-1-1 0 0,1 0 1 0 0,-1 0 0 0 0,1 1-1 0 0,-1-1 1 0 0,0 0 0 0 0,1 0-1 0 0,-1 0 1 0 0,1 0-1 0 0,-1 0 1 0 0,0 0 0 0 0,1 1-1 0 0,-1-1 1 0 0,1 0-1 0 0,-1 0 1 0 0,0 0 0 0 0,1-1-85 0 0,2 2 342 0 0,-1-1 0 0 0,1 1 0 0 0,-1 0 1 0 0,1 0-1 0 0,-1 0 0 0 0,0 0 0 0 0,1 0 0 0 0,-1 0 1 0 0,0 1-1 0 0,0-1 0 0 0,0 1 0 0 0,0-1 1 0 0,0 1-1 0 0,0 0-342 0 0,27 28 2353 0 0,-27-29-2218 0 0,19 34 1944 0 0,-19-32-1883 0 0,1 1 0 0 0,-1 0 0 0 0,0 0-1 0 0,0 0 1 0 0,0 0 0 0 0,-1 0 0 0 0,0 1 0 0 0,1 0-196 0 0,3 11 905 0 0,-4-15-648 0 0,-1-1-25 0 0,0 0-101 0 0,0 0-47 0 0,0 0-11 0 0,0 0 3 0 0,-3 0-68 0 0,-1 0 1 0 0,1 0-1 0 0,0-1 0 0 0,0 1 0 0 0,0-1 0 0 0,0 0 1 0 0,0 0-1 0 0,0 0 0 0 0,0 0 0 0 0,0-1 0 0 0,1 1 1 0 0,-1-1-1 0 0,0 1 0 0 0,1-1 0 0 0,-1 0 0 0 0,1 0 1 0 0,0 0-1 0 0,-1-1 0 0 0,1 1 0 0 0,0 0 0 0 0,0-1-8 0 0,-31-38-269 0 0,33 40 260 0 0,0 1 2 0 0,-1 0 1 0 0,1-1 0 0 0,0 1 0 0 0,-1-1-1 0 0,1 1 1 0 0,0-1 0 0 0,-1 1 0 0 0,1-1-1 0 0,0 1 1 0 0,0-1 0 0 0,-1 1-1 0 0,1-1 1 0 0,0 1 0 0 0,0-1 0 0 0,0 0-1 0 0,0 1 1 0 0,0-1 0 0 0,0 1 0 0 0,0-1-1 0 0,0 1 1 0 0,0-1 0 0 0,0 0 0 0 0,0 1 6 0 0,0-2-5 0 0,1 1 1 0 0,-1 0-1 0 0,0 0 0 0 0,1 1 1 0 0,-1-1-1 0 0,1 0 1 0 0,-1 0-1 0 0,1 0 1 0 0,-1 0-1 0 0,1 0 1 0 0,0 0-1 0 0,-1 1 1 0 0,1-1-1 0 0,0 0 1 0 0,0 0-1 0 0,0 1 0 0 0,-1-1 1 0 0,1 1-1 0 0,0-1 1 0 0,0 1-1 0 0,0-1 1 0 0,0 1-1 0 0,0 0 1 0 0,0-1-1 0 0,0 1 1 0 0,0 0-1 0 0,0 0 1 0 0,0-1-1 0 0,0 1 0 0 0,0 0 1 0 0,0 0-1 0 0,1 0 5 0 0,3 0-16 0 0,3 0 9 0 0,0 0-1 0 0,0 1 0 0 0,0-1 1 0 0,0 2-1 0 0,0-1 1 0 0,-1 1-1 0 0,1 0 0 0 0,0 0 1 0 0,-1 1-1 0 0,7 4 8 0 0,3-1-4 0 0,-6-1 38 0 0,0 1 1 0 0,-1-1-1 0 0,0 2 0 0 0,1 0-34 0 0,1 1 49 0 0,15 16 205 0 0,-16-14-138 0 0,24 26 714 0 0,-33-35-733 0 0,-1 1 0 0 0,1-1 1 0 0,0 1-1 0 0,-1 0 0 0 0,1 0 1 0 0,-1-1-1 0 0,1 1 0 0 0,-1 0 1 0 0,0 0-1 0 0,0 1 0 0 0,0-1 1 0 0,0 0-1 0 0,0 0 0 0 0,-1 0 1 0 0,1 1-1 0 0,-1-1 0 0 0,1 0 1 0 0,-1 1-1 0 0,0-1 0 0 0,0 1 1 0 0,0-1-1 0 0,0 0-97 0 0,-10 5 290 0 0,0 1-206 0 0,-6 8 19 0 0,15-15-107 0 0,1-1 0 0 0,0 0-1 0 0,-1 1 1 0 0,1-1 0 0 0,-1 1 0 0 0,1-1-1 0 0,-1 0 1 0 0,1 1 0 0 0,-1-1-1 0 0,1 0 1 0 0,-1 0 0 0 0,1 0 0 0 0,-1 1-1 0 0,1-1 1 0 0,-1 0 0 0 0,0 0-1 0 0,1 0 1 0 0,-1 0 0 0 0,0 0 4 0 0,-4 2-39 0 0,3-1-519 0 0,0 0-186 0 0,-5 7-862 0 0,0 1-4778 0 0,6-7-1663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4:16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659 188 2304 0 0,'18'-10'167'0'0,"-18"10"-167"0"0,0-1 0 0 0,1 1 0 0 0,-1 0 1 0 0,0-1-1 0 0,1 1 0 0 0,-1 0 0 0 0,0-1 1 0 0,1 1-1 0 0,-1 0 0 0 0,0-1 1 0 0,0 1-1 0 0,1-1 0 0 0,-1 1 0 0 0,0-1 1 0 0,0 1-1 0 0,0 0 0 0 0,0-1 0 0 0,0 1 1 0 0,1-1-1 0 0,-1 1 0 0 0,0-1 0 0 0,0 1 1 0 0,0-1-1 0 0,0 1 0 0 0,-1-1 0 0 0,1 1 1 0 0,0-1-1 0 0,0 1 0 0 0,-5-15 544 0 0,1 6 1245 0 0,3 5-1012 0 0,0 1 0 0 0,0-1 0 0 0,0 1 1 0 0,-1 0-1 0 0,1 0 0 0 0,-1 0 1 0 0,0 0-1 0 0,0 0 0 0 0,0 0 1 0 0,-1 0-1 0 0,0-1-777 0 0,-4-4 752 0 0,6 7-632 0 0,1 0-1 0 0,-1 0 1 0 0,1 0 0 0 0,-1 0 0 0 0,1 0-1 0 0,0 0 1 0 0,-1 0 0 0 0,1 0 0 0 0,0 0-1 0 0,0 0 1 0 0,0 0 0 0 0,0 0 0 0 0,0 0-120 0 0,0 0 97 0 0,0 0 0 0 0,0 0 0 0 0,0 0 1 0 0,-1 0-1 0 0,1 0 0 0 0,0 0 1 0 0,0 0-1 0 0,-1 0 0 0 0,1 0 0 0 0,0 0 1 0 0,-1 0-1 0 0,1 0 0 0 0,-1 0 1 0 0,1 0-1 0 0,-1 0-97 0 0,-36-33 3838 0 0,34 31-3588 0 0,1 1-1 0 0,-1 0 0 0 0,0 0 0 0 0,-1 0 1 0 0,1 0-1 0 0,0 0 0 0 0,0 1 1 0 0,-1-1-1 0 0,1 1 0 0 0,-1 0 0 0 0,0 0-249 0 0,-6-2 324 0 0,-1 1-1 0 0,1 0 0 0 0,-2 1-323 0 0,-1 0 144 0 0,0 1 0 0 0,0 0 0 0 0,0 1 0 0 0,0 0 0 0 0,0 1 0 0 0,0 1 0 0 0,1 0 0 0 0,-1 0 0 0 0,1 1 0 0 0,0 1 0 0 0,0 0 0 0 0,1 1 0 0 0,-10 6-144 0 0,-2 2 122 0 0,0 1-1 0 0,2 1 1 0 0,-1 1 0 0 0,2 1-1 0 0,-3 5-121 0 0,16-14 46 0 0,0-1-1 0 0,1 1 1 0 0,0 0-1 0 0,0 1 0 0 0,1-1 1 0 0,0 1-1 0 0,1 0 1 0 0,0 1-46 0 0,-18 36 212 0 0,12-27-130 0 0,-5 7 76 0 0,1 1 0 0 0,1 1 0 0 0,-7 24-158 0 0,0 14 282 0 0,-4 39-282 0 0,19-81 20 0 0,2 0-1 0 0,1 1 1 0 0,1-1-1 0 0,1 1 0 0 0,1-1 1 0 0,1 2-20 0 0,2 16 33 0 0,-3-26-29 0 0,1 0-1 0 0,0 0 0 0 0,1 0 0 0 0,1-1 1 0 0,0 1-1 0 0,3 3-3 0 0,13 24 0 0 0,4 3 0 0 0,1 1 0 0 0,-18-36-3 0 0,0-1 0 0 0,0 0 0 0 0,1-1 0 0 0,1 1 0 0 0,0-1 0 0 0,0-1 0 0 0,1 0 0 0 0,0 0-1 0 0,0-1 1 0 0,1 0 0 0 0,0-1 0 0 0,1 0 0 0 0,0-1 0 0 0,0 0 0 0 0,0-1 0 0 0,8 2 3 0 0,-7-2 0 0 0,0-2 0 0 0,0 1 0 0 0,0-2 0 0 0,0 0 0 0 0,1 0-1 0 0,-1-1 1 0 0,1-1 0 0 0,0 0 0 0 0,-1-1 0 0 0,1-1 0 0 0,-1 0 0 0 0,0 0 0 0 0,0-2 0 0 0,0 0 0 0 0,0 0-1 0 0,7-4 1 0 0,4-5 43 0 0,-1 0-1 0 0,0-2 0 0 0,-1 0 1 0 0,-1-1-1 0 0,3-5-42 0 0,29-28 255 0 0,15-21-255 0 0,-45 43 64 0 0,-1 0 0 0 0,-1-2 0 0 0,-2 0 0 0 0,0-1 0 0 0,-3-1 0 0 0,7-17-64 0 0,-13 23 58 0 0,-1-1 0 0 0,-1 1 0 0 0,-1-2 1 0 0,-1 1-1 0 0,0-13-58 0 0,-2 1 108 0 0,-2 1 1 0 0,-1-1-1 0 0,-3-25-108 0 0,-1 42 47 0 0,-1 0-1 0 0,-1 1 1 0 0,0-1 0 0 0,-2 1 0 0 0,0 0-1 0 0,-4-6-46 0 0,7 17 16 0 0,-2-6 25 0 0,-1 0 1 0 0,0 0-1 0 0,-2 1 1 0 0,1 0-1 0 0,-2 0 0 0 0,0 1 1 0 0,-11-11-42 0 0,16 18 18 0 0,-1 0 0 0 0,0 1 0 0 0,0 0 0 0 0,-1 0 1 0 0,1 1-1 0 0,-1 0 0 0 0,0 0 0 0 0,0 0 0 0 0,-1 1 0 0 0,1 0 1 0 0,-1 1-1 0 0,1-1 0 0 0,-1 2 0 0 0,0-1 0 0 0,0 1 1 0 0,0 0-1 0 0,-5 0-18 0 0,-1 2 11 0 0,0 0 0 0 0,0 0 0 0 0,0 2 0 0 0,1 0 0 0 0,-1 0-1 0 0,0 1 1 0 0,1 1 0 0 0,-4 2-11 0 0,-3 3 17 0 0,0 0-1 0 0,0 1 1 0 0,1 1-1 0 0,-16 14-16 0 0,21-14-2 0 0,-44 33-120 0 0,-14 18 122 0 0,54-45-34 0 0,0 1 0 0 0,1 0 0 0 0,1 2 0 0 0,2-1-1 0 0,-10 17 35 0 0,-43 77-886 0 0,63-106 719 0 0,0-1 0 0 0,1 1 1 0 0,0 1-1 0 0,0-1 1 0 0,1 0-1 0 0,0 1 0 0 0,0-1 1 0 0,1 2 166 0 0,-1 7-2760 0 0,2-1 0 0 0,0 1 0 0 0,2 12 2760 0 0,2 21-8797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6:31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13824 0 0,'0'0'1061'0'0,"0"0"-526"0"0,0 0 357 0 0,0 0 225 0 0,0 0 47 0 0,0 0-10 0 0,0 0-83 0 0,0 0-42 0 0,0 0-5 0 0,0 0-110 0 0,2 0-466 0 0,58-11 490 0 0,-28 5-411 0 0,-22 3-393 0 0,0 2-1 0 0,-1-1 1 0 0,1 1 0 0 0,1 0-134 0 0,14 0 180 0 0,19-3-180 0 0,-28 1 20 0 0,-1 1 0 0 0,1 1-1 0 0,0 1 1 0 0,-1 0-1 0 0,10 2-19 0 0,-16 0-193 0 0,24 1-4948 0 0,-18-3-2700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6:31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11520 0 0,'4'1'7553'0'0,"3"-5"-4547"0"0,11-8-2860 0 0,-12 8 866 0 0,26-14 197 0 0,1 2 0 0 0,0 1 0 0 0,16-5-1209 0 0,33-13 1015 0 0,-79 31-1051 0 0,0 1 0 0 0,0 0 0 0 0,0 0 0 0 0,0 1 0 0 0,0-1 0 0 0,0 1-1 0 0,0-1 1 0 0,0 1 0 0 0,0 0 0 0 0,0 0 0 0 0,0 0 36 0 0,23 7-3189 0 0,-11-3-5648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6:33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456 702 14856 0 0,'0'0'332'0'0,"0"0"50"0"0,0 0 26 0 0,0 0-42 0 0,1-2-237 0 0,4-5-129 0 0,-3 4 114 0 0,-1 0-1 0 0,1 0 1 0 0,0 0 0 0 0,-1 0 0 0 0,1 0-1 0 0,0-3-113 0 0,0-2 556 0 0,0 1 1 0 0,1 0-1 0 0,1 0 0 0 0,1-4-556 0 0,-1 5 222 0 0,-1-1 1 0 0,0 1-1 0 0,0-1 1 0 0,-1-1-223 0 0,5-16 886 0 0,-2 0 0 0 0,-1-1 0 0 0,-1 1 0 0 0,0-24-886 0 0,-3 46 77 0 0,-1 0 0 0 0,0-1 0 0 0,0 1 0 0 0,1 0 0 0 0,-1-1 0 0 0,-1 1-1 0 0,1 0 1 0 0,0 0 0 0 0,-1 0 0 0 0,1 0-77 0 0,-2 0 59 0 0,1 0 0 0 0,-1 0 0 0 0,1 0 1 0 0,-1 0-1 0 0,0 0 0 0 0,0 1 0 0 0,0-1 0 0 0,0 1 0 0 0,0 0 0 0 0,0 0 0 0 0,0 0 0 0 0,0 0 0 0 0,0 1 0 0 0,-1-1 0 0 0,1 1 0 0 0,0 0 1 0 0,0 0-1 0 0,-1 0 0 0 0,1 0 0 0 0,0 0 0 0 0,0 1 0 0 0,0 0 0 0 0,-1-1 0 0 0,1 1 0 0 0,0 1 0 0 0,0-1-59 0 0,-19 10 29 0 0,1 1-1 0 0,1 1 0 0 0,0 1 1 0 0,0 1-1 0 0,2 1 0 0 0,0 0 1 0 0,-1 3-29 0 0,-32 30 85 0 0,36-36-115 0 0,1 1 1 0 0,0 0-1 0 0,1 1 1 0 0,1 0-1 0 0,-1 2 30 0 0,-5 14-75 0 0,-10 22 75 0 0,4-6-42 0 0,10-18 5 0 0,1 1 0 0 0,-5 19 37 0 0,13-35-1 0 0,-1 3 22 0 0,1 0 0 0 0,0 1-1 0 0,0 9-20 0 0,4-20 1 0 0,0 1-1 0 0,0-1 1 0 0,1 1-1 0 0,0 0 1 0 0,1-1-1 0 0,0 1 1 0 0,0-1-1 0 0,0 1 0 0 0,1-1 1 0 0,0 1-1 0 0,-1-6-5 0 0,0 1 1 0 0,0-1-1 0 0,1 1 1 0 0,-1-1-1 0 0,1 0 1 0 0,-1 0-1 0 0,3 3 5 0 0,-4-5 5 0 0,1 1 0 0 0,0 0 0 0 0,0 0 0 0 0,0-1 0 0 0,0 1 0 0 0,-1 0 0 0 0,1-1 0 0 0,0 1 0 0 0,0-1 0 0 0,0 1 0 0 0,0-1 0 0 0,0 1-1 0 0,0-1 1 0 0,0 0 0 0 0,1 0 0 0 0,-1 1 0 0 0,0-1 0 0 0,0 0 0 0 0,0 0 0 0 0,0 0 0 0 0,0 0 0 0 0,0 0 0 0 0,0 0 0 0 0,1-1-5 0 0,46-20 192 0 0,-37 16-142 0 0,-1 0-1 0 0,1-1 1 0 0,-1 0 0 0 0,0-1 0 0 0,6-5-50 0 0,9-7 77 0 0,-4 3 0 0 0,-1-1 0 0 0,-1-1 0 0 0,0-1 0 0 0,4-7-77 0 0,12-12 116 0 0,-10 12-6 0 0,14-19-110 0 0,-31 33-1 0 0,0 1 0 0 0,0-1-1 0 0,-2 0 1 0 0,1-1 0 0 0,2-8 1 0 0,-4 8-4 0 0,-2 6 32 0 0,0 0 0 0 0,0-1 0 0 0,-1 0 0 0 0,0 1 0 0 0,0-1 0 0 0,-1 0 0 0 0,0-7-28 0 0,-1 3 87 0 0,0 0 0 0 0,-1 0 0 0 0,-1 0 0 0 0,0-1-87 0 0,1 9 29 0 0,0 0 0 0 0,0 0-1 0 0,-1 0 1 0 0,1 0 0 0 0,-1 0 0 0 0,0 0 0 0 0,0 0 0 0 0,0 1 0 0 0,-1-1 0 0 0,1 1 0 0 0,-1-1 0 0 0,0 1 0 0 0,0 0-29 0 0,-5-5 5 0 0,-1 1-1 0 0,1 1 0 0 0,-1-1 1 0 0,-1 2-1 0 0,1-1 0 0 0,-1 1 1 0 0,0 0-1 0 0,-1 1-4 0 0,5 2 0 0 0,0 0-1 0 0,0 1 1 0 0,0 0-1 0 0,-1 0 1 0 0,1 0-1 0 0,0 1 1 0 0,-1 0-1 0 0,1 0 1 0 0,0 0-1 0 0,-1 1 1 0 0,1 0-1 0 0,0 1 1 0 0,0-1-1 0 0,-3 2 1 0 0,-2 1-25 0 0,-1 1 0 0 0,1 0 0 0 0,1 1 0 0 0,-1 0 0 0 0,1 0 0 0 0,0 1 0 0 0,1 1 0 0 0,-1-1 0 0 0,2 2 0 0 0,-1-1 0 0 0,1 1 0 0 0,0 0 0 0 0,1 1 0 0 0,0 0 0 0 0,0 0 0 0 0,-3 10 25 0 0,6-13-37 0 0,-1 6-37 0 0,-1-1 0 0 0,-1 12 74 0 0,5-20-6 0 0,1 1-1 0 0,1-1 0 0 0,-1 0 1 0 0,1 1-1 0 0,0-1 1 0 0,0 1-1 0 0,0-1 1 0 0,0 0-1 0 0,1 1 0 0 0,0 2 7 0 0,2 6-56 0 0,1 0-1 0 0,0 0 1 0 0,1 0-1 0 0,4 5 57 0 0,-8-14-7 0 0,1-1 0 0 0,0 0 0 0 0,0 0 0 0 0,0 0 0 0 0,0-1 1 0 0,0 1-1 0 0,0 0 0 0 0,1-1 0 0 0,-1 1 0 0 0,1-1 0 0 0,0 0 0 0 0,0 0 0 0 0,0 0 0 0 0,0 0 0 0 0,0-1 0 0 0,0 1 0 0 0,0-1 0 0 0,1 0 0 0 0,2 1 7 0 0,25 4 149 0 0,0-2 0 0 0,14-1-149 0 0,-29-2 123 0 0,0-2 0 0 0,1 0 0 0 0,-1-1 0 0 0,-1 0 0 0 0,16-5-123 0 0,-14 3 25 0 0,-5 1-27 0 0,0 0 0 0 0,-1-1-1 0 0,1 0 1 0 0,6-5 2 0 0,-11 5-28 0 0,11-5 38 0 0,-1-1 0 0 0,0-1-1 0 0,-1 0 1 0 0,3-4-10 0 0,11-13 65 0 0,-28 26-125 0 0,-2 2-488 0 0,0 0-205 0 0,0 0-42 0 0,0 0-51 0 0,0 0-197 0 0,0 0-86 0 0,0 0-21 0 0,0 0-127 0 0,0 0-527 0 0,0 0-232 0 0,0 0-48 0 0,0 0-10 0 0</inkml:trace>
  <inkml:trace contextRef="#ctx0" brushRef="#br0" timeOffset="485.989">649 552 7832 0 0,'0'0'602'0'0,"0"0"-110"0"0,0 0 1010 0 0,0 0 480 0 0,0 2 98 0 0,3 102 3811 0 0,4-28-3626 0 0,4 4-2265 0 0,-1 22 853 0 0,-9-91-842 0 0,0 4 291 0 0,1-14-212 0 0,0-8-147 0 0,0 0-37 0 0,-1 0 1 0 0,-1 0-1 0 0,1 0 1 0 0,-1 0-1 0 0,-1 0 0 0 0,1 0 1 0 0,-1 0-1 0 0,-1-6 94 0 0,-2-2-279 0 0,0 1 0 0 0,-1-1 0 0 0,-4-8 279 0 0,5 15-73 0 0,0 0-1 0 0,-1 0 0 0 0,0 1 0 0 0,-1-2 74 0 0,-13-19-147 0 0,8 9 117 0 0,-2 0 0 0 0,0 1 0 0 0,-14-14 30 0 0,27 31 0 0 0,-35-51 0 0 0,32 49 82 0 0,0 0-1 0 0,0-1 0 0 0,1 1 0 0 0,-1-1 0 0 0,1 0 1 0 0,0 0-1 0 0,0 1 0 0 0,1-1 0 0 0,-1-1 1 0 0,1 1-1 0 0,0 0 0 0 0,0 0 0 0 0,0-1-81 0 0,1 5 30 0 0,0-1 0 0 0,0 1 0 0 0,1-1-1 0 0,-1 1 1 0 0,0-1 0 0 0,1 1 0 0 0,-1-1 0 0 0,0 1-1 0 0,1-1 1 0 0,-1 1 0 0 0,1-1 0 0 0,-1 1 0 0 0,1-1-1 0 0,-1 1 1 0 0,1 0 0 0 0,-1-1 0 0 0,1 1 0 0 0,0 0-30 0 0,0-2 97 0 0,7-6 39 0 0,0 1 0 0 0,1-1 0 0 0,0 1 1 0 0,0 1-1 0 0,0 0 0 0 0,1 0 0 0 0,7-3-136 0 0,17-6 251 0 0,24-7-251 0 0,-35 13 186 0 0,7 0 89 0 0,1 0 0 0 0,17 0-275 0 0,-43 8 26 0 0,1 0 18 0 0,-1 0 0 0 0,1 1 1 0 0,0 0-1 0 0,0 0 0 0 0,-1 0 0 0 0,1 1 0 0 0,0 0 0 0 0,-1 0 0 0 0,1 0 0 0 0,2 1-44 0 0,-5 0 22 0 0,1-1-1 0 0,-1 0 0 0 0,1 1 1 0 0,-1-1-1 0 0,0 1 1 0 0,1 0-1 0 0,-1 0 1 0 0,0 1-1 0 0,0-1 1 0 0,-1 1-1 0 0,1-1 0 0 0,0 1 1 0 0,-1 0-1 0 0,0 0 1 0 0,1 0-1 0 0,-1 1-21 0 0,2 4 5 0 0,1 0-1 0 0,-2 0 0 0 0,1 0 1 0 0,0 7-5 0 0,-3-12 10 0 0,0 1-1 0 0,-1-1 1 0 0,1 1 0 0 0,-1-1-1 0 0,0 1 1 0 0,0-1 0 0 0,-1 1 0 0 0,1 0-1 0 0,-1-1 1 0 0,0 1 0 0 0,0-1-1 0 0,0 0 1 0 0,0 2-10 0 0,-2 1 16 0 0,-3 10 53 0 0,0 0 1 0 0,-1 0-1 0 0,-2 0-69 0 0,-1 2 66 0 0,3-6 3 0 0,0 0-1 0 0,0-1 1 0 0,-7 8-69 0 0,4-6 13 0 0,-1-1-1 0 0,0-1 1 0 0,-1 1-1 0 0,0-2 1 0 0,-1 0 0 0 0,0 0-1 0 0,-8 4-12 0 0,16-12-83 0 0,0 1 0 0 0,0-1 0 0 0,0 0-1 0 0,0-1 1 0 0,-1 1 0 0 0,0-1 83 0 0,5-1-32 0 0,0 0 0 0 0,-1 0 0 0 0,1 1 0 0 0,0-1 0 0 0,0 0 0 0 0,0 0 0 0 0,-1 0 0 0 0,1-1 0 0 0,0 1 0 0 0,0 0 0 0 0,-1 0 0 0 0,1-1 0 0 0,0 1 0 0 0,0-1 0 0 0,0 1 0 0 0,0-1 0 0 0,0 1 0 0 0,0-1 0 0 0,0 0 0 0 0,0 1 0 0 0,0-1 0 0 0,0 0 0 0 0,0 0 0 0 0,0 0 1 0 0,0 0-1 0 0,1 0 0 0 0,-2 0 32 0 0,1-1-410 0 0,0-1 0 0 0,-1 1 0 0 0,1-1 0 0 0,0 1 0 0 0,0-1 0 0 0,1 1 0 0 0,-1-1 1 0 0,0 0-1 0 0,1 1 0 0 0,0-1 0 0 0,-1 0 0 0 0,1-1 410 0 0,0-10-7630 0 0</inkml:trace>
  <inkml:trace contextRef="#ctx0" brushRef="#br0" timeOffset="885.004">193 307 17479 0 0,'-22'5'796'0'0,"18"-4"-12"0"0,4-1-430 0 0,10-12 483 0 0,-5 5-664 0 0,0 1-1 0 0,1-1 1 0 0,0 1-1 0 0,0 0 1 0 0,0 1-1 0 0,1-1 1 0 0,0 1-1 0 0,0 1 1 0 0,0-1-1 0 0,2 1-172 0 0,25-17 478 0 0,-19 12-354 0 0,0 0-1 0 0,0 1 0 0 0,11-4-123 0 0,-5 4 0 0 0,1 2 0 0 0,0 0 0 0 0,1 1 0 0 0,0 1 0 0 0,-1 1 0 0 0,1 2 0 0 0,0 0 0 0 0,20-1 2 0 0,-23 1-94 0 0,0 1 1 0 0,15 2 91 0 0,-27-1-446 0 0,0 0-1 0 0,0-1 1 0 0,-1 0 0 0 0,1 0-1 0 0,0-1 1 0 0,0 0 0 0 0,0 0-1 0 0,5-2 447 0 0,3-6-1544 0 0</inkml:trace>
  <inkml:trace contextRef="#ctx0" brushRef="#br0" timeOffset="1256.876">653 15 11520 0 0,'0'0'528'0'0,"0"0"-16"0"0,0 0-130 0 0,0 0 654 0 0,0 0 322 0 0,0 0 67 0 0,0 0-108 0 0,0 0-506 0 0,0 0-218 0 0,2 2-45 0 0,6 4-21 0 0,-6-4-47 0 0,-2-2-22 0 0,0 0-2 0 0,1 2-24 0 0,3 10-106 0 0,-2-5 149 0 0,-1-7-458 0 0,-1 1 0 0 0,0-1 0 0 0,0 0 0 0 0,0 0 0 0 0,0 0 0 0 0,0 0-1 0 0,0 0 1 0 0,0 0 0 0 0,0 0 0 0 0,0 0 0 0 0,0 0 0 0 0,0 0 0 0 0,0 0-1 0 0,0 0 1 0 0,0 0 0 0 0,0 0 0 0 0,0 0 0 0 0,0 0 0 0 0,0 0 0 0 0,0 1 0 0 0,0-1-1 0 0,0 0 1 0 0,0 0 0 0 0,0 0 0 0 0,0 0 0 0 0,0 0 0 0 0,0 0 0 0 0,0 0-1 0 0,0 0 1 0 0,0 0 0 0 0,0 0 0 0 0,0 0 0 0 0,0 0 0 0 0,0 0 0 0 0,0 0 0 0 0,-1 0-1 0 0,1 0 1 0 0,0 0 0 0 0,0 0 0 0 0,0 0 0 0 0,0 0 0 0 0,0 1 0 0 0,0-1-1 0 0,0 0 1 0 0,0 0 0 0 0,0 0 0 0 0,0 0 0 0 0,0 0 0 0 0,0 0 0 0 0,0 0 0 0 0,0 0-1 0 0,0 0 1 0 0,0 0 0 0 0,0 0 0 0 0,0 0 0 0 0,-1 0 0 0 0,1 0 0 0 0,0 0-1 0 0,0 0 1 0 0,0 0 0 0 0,0 0 0 0 0,0 0 0 0 0,0 0 0 0 0,0 0 0 0 0,0 0 0 0 0,0-1-1 0 0,0 1 1 0 0,0 0-17 0 0,-5-3-17 0 0,3 2 6 0 0,-1 0 0 0 0,1 0 0 0 0,0-1 0 0 0,0 0 0 0 0,0 1 0 0 0,0-1 0 0 0,1 0 0 0 0,-2 0 11 0 0,-12-10 107 0 0,9 5-97 0 0,-4 4-10 0 0,8-4-16 0 0,2 6-60 0 0,4 1 55 0 0,-1 0 0 0 0,0 0 0 0 0,0 0-1 0 0,1 1 1 0 0,-1-1 0 0 0,0 1 0 0 0,0 0 0 0 0,0 0-1 0 0,0 0 1 0 0,0 0 0 0 0,1 1 21 0 0,4 1-2 0 0,-1-1-1 0 0,1 0 1 0 0,0-1-1 0 0,0 1 1 0 0,4-1 2 0 0,19 4 12 0 0,24 6 209 0 0,-49-9-172 0 0,1-1 1 0 0,0 1-1 0 0,-1-1 0 0 0,1 0 0 0 0,0-1 0 0 0,0 1 0 0 0,0-1 0 0 0,0-1-49 0 0,3 1 87 0 0,-7 0-59 0 0,0 1 0 0 0,0-1 0 0 0,0 0 0 0 0,0 1 1 0 0,0 0-1 0 0,0 0 0 0 0,1 0-28 0 0,-1 0 59 0 0,0 0 1 0 0,1 0 0 0 0,-1 0 0 0 0,0 0-1 0 0,0-1 1 0 0,1 0 0 0 0,1 0-60 0 0,-4 1 19 0 0,-1-1 0 0 0,1 0 0 0 0,0 0 0 0 0,-1 0-1 0 0,1 0 1 0 0,-1 1 0 0 0,1-1 0 0 0,0 0 0 0 0,-1 0 0 0 0,1 1 0 0 0,-1-1 0 0 0,1 0 0 0 0,-1 1 0 0 0,1-1-1 0 0,-1 1 1 0 0,1-1 0 0 0,-1 1 0 0 0,1-1 0 0 0,-1 1 0 0 0,0-1 0 0 0,1 1 0 0 0,-1-1 0 0 0,0 1 0 0 0,1 0 0 0 0,-1-1-1 0 0,0 1 1 0 0,0-1 0 0 0,0 1-19 0 0,1 2 96 0 0,-2-2 0 0 0,-6 10-7 0 0,-1-2 0 0 0,-1 1-1 0 0,0-1 1 0 0,-7 5-89 0 0,-22 20 93 0 0,19-20-77 0 0,17-13-11 0 0,0 1 0 0 0,-1-1-1 0 0,1 1 1 0 0,0 0 0 0 0,0-1-1 0 0,0 1 1 0 0,0 0 0 0 0,-1 2-5 0 0,0 1 6 0 0,3-4-5 0 0,-1 1-1 0 0,0-1 0 0 0,0 0 0 0 0,1 0 1 0 0,-1 0-1 0 0,0 0 0 0 0,0 0 0 0 0,0 0 1 0 0,0-1-1 0 0,0 1 0 0 0,0 0 0 0 0,-1 0 0 0 0,1-1 1 0 0,0 1-1 0 0,0 0 0 0 0,-1-1 0 0 0,-5 8 0 0 0,-1 1 0 0 0,6-1-16 0 0,2-6-70 0 0,0-2-45 0 0,0 0-12 0 0,1 1-86 0 0,-1 0 0 0 0,0-1 0 0 0,1 1 0 0 0,-1 0 0 0 0,1 0 0 0 0,-1 0 0 0 0,1 0 0 0 0,0-1 0 0 0,-1 1 0 0 0,1 0 0 0 0,0-1 0 0 0,0 1 0 0 0,-1 0 0 0 0,1-1 1 0 0,0 1-1 0 0,0-1 0 0 0,0 0 0 0 0,-1 1 0 0 0,1-1 0 0 0,0 1 0 0 0,0-1 0 0 0,0 0 0 0 0,0 0 229 0 0,15 6-7749 0 0</inkml:trace>
  <inkml:trace contextRef="#ctx0" brushRef="#br0" timeOffset="1666.772">1388 684 22663 0 0,'0'0'514'0'0,"0"0"71"0"0,0 0 32 0 0,0 0-66 0 0,0 0-226 0 0,0 0 385 0 0,0 0 200 0 0,2-2 39 0 0,29-16 558 0 0,-25 15-1460 0 0,0 0-1 0 0,0 1 1 0 0,0-1-1 0 0,0 1 1 0 0,0 0 0 0 0,1 1-1 0 0,-1 0 1 0 0,1-1-1 0 0,-1 2 1 0 0,1-1-1 0 0,0 1-46 0 0,6 0 2 0 0,-1 1-1 0 0,1 0 0 0 0,-1 1 0 0 0,0 0 1 0 0,5 2-2 0 0,4 1 44 0 0,1 2-118 0 0,0-2 0 0 0,10 1 74 0 0,-26-6-333 0 0,-1 0 0 0 0,1 0 0 0 0,-1-1 0 0 0,0 0 0 0 0,1 0 0 0 0,-1 0 0 0 0,0-1 0 0 0,1 0 333 0 0,17-4-6857 0 0,-1 2-1848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6:41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383 887 7832 0 0,'0'0'356'0'0,"0"0"-7"0"0,2-2-221 0 0,2-2 877 0 0,0-1-1 0 0,-1 1 1 0 0,0-1-1 0 0,0 0 1 0 0,-1 0-1 0 0,0-1 1 0 0,1 1 0 0 0,-2-1-1 0 0,1-1-1004 0 0,0-1 1272 0 0,-1-1 0 0 0,0 1 0 0 0,-1-1 1 0 0,0-6-1273 0 0,0 7 540 0 0,-1 6-416 0 0,0 0-1 0 0,0 0 0 0 0,0 0 0 0 0,0 1 1 0 0,0-1-1 0 0,-1 0 0 0 0,1 1 1 0 0,0-1-1 0 0,-1 1 0 0 0,1 0 0 0 0,-1-1 1 0 0,0 1-1 0 0,1 0 0 0 0,-1 0 1 0 0,0 0-1 0 0,0 0 0 0 0,-1 0-123 0 0,-1-1 54 0 0,1 1 0 0 0,-1 0 0 0 0,0 0 0 0 0,0 0 0 0 0,0 1 0 0 0,0-1 0 0 0,0 1 0 0 0,0 0 0 0 0,0 0 0 0 0,0 0 0 0 0,0 1 0 0 0,1-1 0 0 0,-1 1 0 0 0,0 0 0 0 0,0 0 0 0 0,0 0 0 0 0,-1 2-54 0 0,-10 3 44 0 0,1 1 0 0 0,0 1 0 0 0,-11 8-44 0 0,-1 0 73 0 0,8-4-58 0 0,1 1 0 0 0,1 0 0 0 0,0 1 0 0 0,1 1 0 0 0,0 1 0 0 0,-10 14-15 0 0,20-25-5 0 0,-2 5 12 0 0,0 0-1 0 0,0 1 0 0 0,1 0 1 0 0,1 0-1 0 0,0 0 1 0 0,0 0-1 0 0,1 1 0 0 0,0 0 1 0 0,1 0-1 0 0,0 6-6 0 0,2-15-1 0 0,1 0 0 0 0,0-1 0 0 0,-1 1 0 0 0,1-1 0 0 0,0 1 0 0 0,1 0 0 0 0,-1-1 0 0 0,0 1 0 0 0,1 0 0 0 0,0-1 0 0 0,-1 1 0 0 0,1-1 1 0 0,1 2 0 0 0,1 2-7 0 0,1 1 0 0 0,-1-1 0 0 0,1 0 0 0 0,1 0 7 0 0,8 13-20 0 0,-11-17 19 0 0,-1 0 1 0 0,1 0-1 0 0,-1 0 0 0 0,1 0 0 0 0,0 0 0 0 0,0 0 0 0 0,0-1 1 0 0,0 1-1 0 0,0-1 0 0 0,0 1 0 0 0,1-1 0 0 0,-1 0 0 0 0,0 0 1 0 0,1 0-1 0 0,-1 0 0 0 0,1 0 0 0 0,-1-1 0 0 0,3 1 1 0 0,3 1 1 0 0,1-2-1 0 0,0 1 1 0 0,0-1 0 0 0,0 0-1 0 0,2-1 0 0 0,5-1 10 0 0,0-2 0 0 0,0 0-1 0 0,0-1 1 0 0,10-4-10 0 0,1 0 29 0 0,-17 4 15 0 0,1 1-1 0 0,0-1 0 0 0,-1-1 0 0 0,0 0 1 0 0,-1-1-1 0 0,1 1 0 0 0,1-4-43 0 0,11-9 155 0 0,-1-1-1 0 0,6-9-154 0 0,-22 22 23 0 0,0 0-1 0 0,0 0 1 0 0,-1 0-1 0 0,0 0 1 0 0,-1-1 0 0 0,0 0-1 0 0,0 0-22 0 0,10-22 85 0 0,-8 19-49 0 0,-1 0-1 0 0,-1-1 1 0 0,0 1 0 0 0,0-2-36 0 0,-2 6 6 0 0,1 1 9 0 0,-1 1 0 0 0,-1 0 0 0 0,1 0 0 0 0,-1 0 0 0 0,0 0 1 0 0,0 0-1 0 0,0-1 0 0 0,-1 1 0 0 0,1 0 0 0 0,-1 0 0 0 0,-1 0 0 0 0,1 0 0 0 0,-1 0 0 0 0,0 0 0 0 0,0 1 0 0 0,0-1 0 0 0,-3-3-15 0 0,-4-4 52 0 0,4 5-46 0 0,-1-1 1 0 0,0 1-1 0 0,-1 1 1 0 0,1-1-1 0 0,-1 1 1 0 0,-2-1-7 0 0,4 4 2 0 0,0-1 1 0 0,0 1-1 0 0,-1 0 1 0 0,1 1-1 0 0,-1-1 0 0 0,0 1 1 0 0,0 0-1 0 0,0 0 1 0 0,0 1-1 0 0,0 0 0 0 0,0 0 1 0 0,0 0-1 0 0,0 1 1 0 0,-1 0-1 0 0,1 0 1 0 0,0 1-1 0 0,0 0 0 0 0,0 0 1 0 0,0 0-1 0 0,0 0 1 0 0,0 1-1 0 0,-1 1-2 0 0,-3 0 0 0 0,1 0 0 0 0,-1 1 0 0 0,1 1 0 0 0,-1 0 0 0 0,2 0 0 0 0,-1 1 0 0 0,0 0 0 0 0,1 0 0 0 0,0 1 0 0 0,1 0 0 0 0,0 0 0 0 0,-3 4 0 0 0,0 1-6 0 0,2-2-5 0 0,0 0 0 0 0,0 0 1 0 0,1 1-1 0 0,1-1 0 0 0,0 1 1 0 0,0 1-1 0 0,1-1 0 0 0,0 3 11 0 0,1-2-14 0 0,1 0-1 0 0,0 0 1 0 0,1 1 0 0 0,0-1-1 0 0,1 8 15 0 0,0-3-40 0 0,1-12 37 0 0,0 0 0 0 0,0 1-1 0 0,0-1 1 0 0,0 0 0 0 0,1 0-1 0 0,1 6 4 0 0,11 22-60 0 0,-13-32 59 0 0,1 0 1 0 0,-1-1-1 0 0,1 1 0 0 0,0 0 1 0 0,-1-1-1 0 0,1 1 0 0 0,0-1 1 0 0,-1 1-1 0 0,1-1 0 0 0,0 1 0 0 0,0-1 1 0 0,0 1-1 0 0,0-1 0 0 0,-1 0 1 0 0,1 1-1 0 0,0-1 0 0 0,1 0 1 0 0,7 1 0 0 0,0 1 0 0 0,-1-2 0 0 0,1 0 0 0 0,0 0 0 0 0,0 0 0 0 0,0-1 0 0 0,0-1 0 0 0,0 1 0 0 0,-1-1 0 0 0,1-1 0 0 0,-1 0 0 0 0,3-1 0 0 0,12-7 0 0 0,-17 9 3 0 0,0-1-1 0 0,-1 0 1 0 0,1-1 0 0 0,2-1-3 0 0,-3 2 10 0 0,-1 0 1 0 0,1 1 0 0 0,0 0-1 0 0,0 0 1 0 0,3-1-11 0 0,-3 1 2 0 0,1 1 0 0 0,-1-2 0 0 0,-1 1 1 0 0,1 0-1 0 0,2-3-2 0 0,3 1 42 0 0,-3 4-31 0 0,-5 0-11 0 0,-1 0 0 0 0,1 0 0 0 0,-1 1 0 0 0,1-1 0 0 0,-1 0 0 0 0,0 1 0 0 0,1-1 0 0 0,-1 1 0 0 0,0-1 0 0 0,1 1 0 0 0,-1 0 1 0 0,0-1-1 0 0,0 1 0 0 0,1 0 0 0 0,-1 0 0 0 0,1 1 0 0 0,1 1-17 0 0,16 11-915 0 0,-17-13 100 0 0,1-2-1034 0 0,9-2-4200 0 0,-9 3-1797 0 0</inkml:trace>
  <inkml:trace contextRef="#ctx0" brushRef="#br0" timeOffset="547.065">708 672 8288 0 0,'0'0'381'0'0,"0"0"-6"0"0,-2 1-242 0 0,-1 0-13 0 0,1 0 1 0 0,0 0-1 0 0,-1 0 1 0 0,1 0-1 0 0,0 1 0 0 0,0-1 1 0 0,0 1-1 0 0,0-1 1 0 0,0 1-1 0 0,0 0 0 0 0,0 0-120 0 0,-1 1 599 0 0,1 0-1 0 0,0 0 0 0 0,0 1 0 0 0,0-1 0 0 0,1 1 0 0 0,-1-1 0 0 0,1 1 0 0 0,0-1 0 0 0,0 1 0 0 0,0 0 0 0 0,0 1-598 0 0,0 4 1405 0 0,0 1 0 0 0,0-1 0 0 0,1 0 0 0 0,1 4-1405 0 0,2 19-381 0 0,7 63 1879 0 0,4 24-796 0 0,-6-92-487 0 0,-6-22-164 0 0,-1 0 0 0 0,1 0 1 0 0,-1 0-1 0 0,0 0 0 0 0,0 3-51 0 0,-1-7 6 0 0,0 0 0 0 0,0-1 0 0 0,0 1 0 0 0,0 0 0 0 0,1-1 0 0 0,-1 1 1 0 0,0-1-1 0 0,0 1 0 0 0,1-1 0 0 0,-1 1 0 0 0,1-1 0 0 0,-1 1 0 0 0,0-1 0 0 0,1 1 0 0 0,-1-1 0 0 0,1 1 0 0 0,-1-1 0 0 0,1 0 1 0 0,-1 1-1 0 0,1-1 0 0 0,-1 0-6 0 0,2 2 17 0 0,4 5 11 0 0,-5-6 31 0 0,-1-1-16 0 0,0 0-98 0 0,1-1-45 0 0,0-2 51 0 0,0 0 1 0 0,0 0 0 0 0,0 0-1 0 0,0 1 1 0 0,0-1-1 0 0,-1 0 1 0 0,1 0 0 0 0,-1 0-1 0 0,0 0 1 0 0,0 0-1 0 0,0 0 1 0 0,0-1-1 0 0,0 1 1 0 0,-1 0 0 0 0,0-1 48 0 0,-1-8-236 0 0,-1 0-1 0 0,0 0 1 0 0,-2-3 236 0 0,-9-19-818 0 0,-1 0-1 0 0,-2 0 0 0 0,-5-5 819 0 0,14 25-164 0 0,1 0 0 0 0,0 0 0 0 0,2 0 0 0 0,-1-1 0 0 0,-1-12 164 0 0,4 18 121 0 0,0-1-1 0 0,-1 1 0 0 0,1 0 0 0 0,-2 0 1 0 0,-3-7-121 0 0,8 16 25 0 0,0-1 1 0 0,0 1-1 0 0,0-1 1 0 0,0 1-1 0 0,0-1 1 0 0,0 1-1 0 0,0-1 1 0 0,0 0 0 0 0,0 1-1 0 0,1-1 1 0 0,-1 1-1 0 0,0-1 1 0 0,0 1-1 0 0,1-1 1 0 0,-1 1-1 0 0,0-1 1 0 0,0 1-1 0 0,1-1 1 0 0,-1 1-26 0 0,1-1 79 0 0,0-3 23 0 0,1 0 0 0 0,-1 0 0 0 0,1 0-1 0 0,0 0 1 0 0,0 0 0 0 0,1 0 0 0 0,-1 1 0 0 0,1-1 0 0 0,0 1 0 0 0,-1 0 0 0 0,1 0 0 0 0,1 0 0 0 0,-1 0 0 0 0,0 1 0 0 0,3-2-102 0 0,5-3 202 0 0,1 2-1 0 0,-1-1 1 0 0,1 1-1 0 0,7-1-201 0 0,-4 1 290 0 0,0-1-1 0 0,8-5-289 0 0,-19 10 32 0 0,-1 0 0 0 0,0 0-1 0 0,1 0 1 0 0,0 0 0 0 0,-1 0 0 0 0,1 1-1 0 0,-1 0 1 0 0,1-1 0 0 0,0 1-1 0 0,-1 1 1 0 0,1-1 0 0 0,0 1-32 0 0,13-1 123 0 0,-14 0-102 0 0,1 0-1 0 0,0 1 1 0 0,0-1 0 0 0,0 1-1 0 0,0 0 1 0 0,-1 0-1 0 0,1 0 1 0 0,0 0-1 0 0,-1 1 1 0 0,1-1 0 0 0,-1 1-1 0 0,1 0 1 0 0,-1 0-1 0 0,1 1-20 0 0,8 8-12 0 0,-10-7 9 0 0,0-1 0 0 0,1 0 0 0 0,-1 1 0 0 0,-1 0 0 0 0,1-1 0 0 0,-1 1 0 0 0,1 0 0 0 0,-1 0 0 0 0,0 0 0 0 0,0 0 0 0 0,-1 0 0 0 0,1 0-1 0 0,-1 0 1 0 0,0 0 0 0 0,0 0 0 0 0,0 0 0 0 0,-1 1 3 0 0,0 2 46 0 0,0-1 0 0 0,0 0 0 0 0,-1 0-1 0 0,0 0 1 0 0,0 0 0 0 0,-1 0 0 0 0,1 0 0 0 0,-1-1 0 0 0,0 1-1 0 0,-1-1 1 0 0,-1 2-46 0 0,-4 7 163 0 0,0-1 0 0 0,-3 9-163 0 0,5-8 94 0 0,-1-1-1 0 0,0-1 1 0 0,-5 6-94 0 0,7-10 6 0 0,0 0 0 0 0,-1-1 0 0 0,0 0 0 0 0,0 0 1 0 0,0-1-1 0 0,-1 0 0 0 0,0 0 0 0 0,0-1 0 0 0,0 0 0 0 0,-6 3-6 0 0,-2-2-99 0 0,14-4-7 0 0,-1-1 0 0 0,1 0 0 0 0,-1 0 1 0 0,0 0-1 0 0,0 0 0 0 0,0 0 0 0 0,1-1 0 0 0,-1 1 0 0 0,-3-1 106 0 0,6-21-2974 0 0,1 8 323 0 0,4-2-4683 0 0</inkml:trace>
  <inkml:trace contextRef="#ctx0" brushRef="#br0" timeOffset="929.007">0 502 17191 0 0,'0'0'787'0'0,"0"0"-16"0"0,0-1-746 0 0,0 0 1 0 0,0 0-1 0 0,0 0 1 0 0,0 0 0 0 0,0 0-1 0 0,0 0 1 0 0,0 0-1 0 0,1 0 1 0 0,-1 0-1 0 0,0-1 1 0 0,0 1-1 0 0,1 0-25 0 0,1-2 54 0 0,0 1-1 0 0,1 0 0 0 0,-1 0 0 0 0,1 0 0 0 0,-1 0 1 0 0,1 1-1 0 0,-1-1 0 0 0,1 1 0 0 0,0 0 0 0 0,0-1 1 0 0,0 1-1 0 0,0 0 0 0 0,0 1 0 0 0,2-2-53 0 0,18-6 437 0 0,3-1-59 0 0,1 0 0 0 0,0 2 0 0 0,2 0-378 0 0,-10 4 135 0 0,0 1-1 0 0,-1 0 0 0 0,8 1-134 0 0,22-1 195 0 0,78-5 112 0 0,5 0-154 0 0,-77 3-1743 0 0,7 3 1590 0 0,-58 1-358 0 0,-1 0-1 0 0,0 0 1 0 0,0 0-1 0 0,0-1 1 0 0,1 1-1 0 0,-1 0 1 0 0,0-1-1 0 0,0 0 1 0 0,0 1-1 0 0,0-1 0 0 0,2-1 359 0 0,2-2-6335 0 0</inkml:trace>
  <inkml:trace contextRef="#ctx0" brushRef="#br0" timeOffset="1259.258">560 287 6912 0 0,'0'0'314'0'0,"0"0"-6"0"0,0 0 140 0 0,0 0 1323 0 0,0 0 600 0 0,0 0 117 0 0,0 0-249 0 0,0 0-1155 0 0,1 0-510 0 0,8 0-167 0 0,-5 0-225 0 0,1 0 0 0 0,-1 0 0 0 0,1 0 0 0 0,-1 1 0 0 0,1-1 0 0 0,-1 1 0 0 0,2 1-182 0 0,8 2 706 0 0,-13-4-678 0 0,1 0 0 0 0,-1 0 0 0 0,0 1 0 0 0,1-1 0 0 0,-1 1 0 0 0,0-1 0 0 0,0 1-1 0 0,1-1 1 0 0,-1 1 0 0 0,0 0 0 0 0,0 0-28 0 0,26 14 607 0 0,-22-13-468 0 0,0 0-1 0 0,-1 1 0 0 0,1 0 0 0 0,-1-1 0 0 0,0 2 0 0 0,1-1-138 0 0,2-2 297 0 0,-7-1-290 0 0,0 0-1 0 0,0 0 0 0 0,0-1 0 0 0,0 1 1 0 0,1 0-1 0 0,-1 0 0 0 0,0 0 0 0 0,0 0 1 0 0,0 0-1 0 0,1 0 0 0 0,-1 0 0 0 0,0 0 1 0 0,0 0-1 0 0,0 0 0 0 0,1 0 0 0 0,-1 0 1 0 0,0 0-1 0 0,0 0 0 0 0,0 0 0 0 0,1 0 1 0 0,-1 0-1 0 0,0 0 0 0 0,0 1 0 0 0,0-1 1 0 0,1 0-1 0 0,-1 0 0 0 0,0 0 0 0 0,0 0 1 0 0,0 0-1 0 0,0 0 0 0 0,1 0 0 0 0,-1 1 1 0 0,0-1-1 0 0,0 0 0 0 0,0 0 0 0 0,0 0 1 0 0,0 0-1 0 0,0 1-6 0 0,2 4 386 0 0,-7-11 280 0 0,-9-9-513 0 0,0 10-105 0 0,12 4-43 0 0,1 1 0 0 0,-1 0 1 0 0,1-1-1 0 0,0 1 0 0 0,-1-1 1 0 0,1 1-1 0 0,0-1 0 0 0,0 0 0 0 0,-1 1 1 0 0,1-1-1 0 0,0 0 0 0 0,0 0 0 0 0,0 0 1 0 0,0 0-1 0 0,-1 0-5 0 0,-1-4 13 0 0,-2-1-10 0 0,-17-1-6 0 0,14 6 3 0 0,0 1-12 0 0,6 0-46 0 0,5 1 51 0 0,-1-1 1 0 0,1 0 0 0 0,-1 1 0 0 0,1 0 0 0 0,-1-1 0 0 0,1 1-1 0 0,-1 0 1 0 0,0 0 0 0 0,1 1 0 0 0,-1-1 0 0 0,1 1 6 0 0,16 7 2 0 0,-11-7 0 0 0,-1 0-1 0 0,0-1 1 0 0,0 0-1 0 0,1 0 1 0 0,-1-1-1 0 0,1 0 1 0 0,-1 0-1 0 0,7-2-1 0 0,37 1 233 0 0,-31 2-160 0 0,-5 0-51 0 0,-5 6 40 0 0,-9-5 14 0 0,-1-1-20 0 0,-1 0-51 0 0,1 0 0 0 0,-1 0 0 0 0,1 0 0 0 0,-1-1 0 0 0,0 1 0 0 0,1 0 1 0 0,-1-1-1 0 0,0 1 0 0 0,1 0 0 0 0,-1-1 0 0 0,0 1 0 0 0,0-1 0 0 0,1 1 1 0 0,-1-1-1 0 0,-1 1-5 0 0,1 0-81 0 0,0-1-1 0 0,-1 1 1 0 0,1 0 0 0 0,0 0 0 0 0,-1 0 0 0 0,1 0-1 0 0,0 0 1 0 0,0 1 0 0 0,0-1 0 0 0,0 0 0 0 0,-1 2 81 0 0,-8 12-2692 0 0,9-14-2688 0 0,1-1-1537 0 0</inkml:trace>
  <inkml:trace contextRef="#ctx0" brushRef="#br0" timeOffset="1804.367">1332 1047 11776 0 0,'-14'0'538'0'0,"12"0"-8"0"0,2 0-212 0 0,0 0 365 0 0,0 0 196 0 0,0 0 38 0 0,-1-1 4 0 0,0-1-525 0 0,1 1 0 0 0,-1 0 1 0 0,1 0-1 0 0,-1 0 0 0 0,1 0 0 0 0,0 0 0 0 0,0-1 0 0 0,-1 1 0 0 0,1 0 1 0 0,0 0-1 0 0,0 0 0 0 0,0-1 0 0 0,1 1 0 0 0,-1 0 0 0 0,0 0 0 0 0,0 0 1 0 0,1-1-1 0 0,-1 1 0 0 0,1-1-396 0 0,0-1-562 0 0,-1-1 845 0 0,0-1 0 0 0,0 0 0 0 0,0 1 0 0 0,0-1 0 0 0,-1 1 0 0 0,1-1 0 0 0,-1 0-1 0 0,0 1 1 0 0,-1-1 0 0 0,1 1 0 0 0,-2-2-283 0 0,-13-4 464 0 0,15 9-461 0 0,1 1 0 0 0,-1 0 0 0 0,1 0 0 0 0,-1 0 1 0 0,1 0-1 0 0,-1 0 0 0 0,1 0 0 0 0,-1 0 0 0 0,1 0 0 0 0,-1 0 0 0 0,1 0 0 0 0,-1 0 0 0 0,1 0 0 0 0,0 0 0 0 0,-1 0 0 0 0,1 1 0 0 0,-1-1 0 0 0,1 0 0 0 0,-1 0 1 0 0,1 0-1 0 0,-1 1 0 0 0,1-1 0 0 0,-1 0 0 0 0,1 1 0 0 0,0-1 0 0 0,-1 0 0 0 0,1 1 0 0 0,0-1 0 0 0,-1 1-3 0 0,-2 1 7 0 0,-5 3 23 0 0,0-1 0 0 0,0 1 0 0 0,1 1 0 0 0,0-1 0 0 0,-1 2-30 0 0,-22 16 122 0 0,26-20-128 0 0,-1 1 0 0 0,2-1 0 0 0,-1 1 0 0 0,0 0 0 0 0,1 0 0 0 0,0 1 0 0 0,-3 3 6 0 0,-8 10-167 0 0,25-20 149 0 0,7-5 19 0 0,-9 3 1 0 0,-2-1 1 0 0,6-4 40 0 0,0 0 0 0 0,-1 0 0 0 0,0-2 0 0 0,3-4-43 0 0,-3 1 64 0 0,-11 9-50 0 0,0 1-24 0 0,11-6 1 0 0,-10 8-63 0 0,-2 2-10 0 0,0 0 45 0 0,0 0 178 0 0,-11 0 315 0 0,8 0-444 0 0,0 0 1 0 0,0 1-1 0 0,0-1 1 0 0,1 1-1 0 0,-1 0 0 0 0,0 0 1 0 0,0 0-1 0 0,0 0 0 0 0,0 0 1 0 0,1 1-1 0 0,-1-1 0 0 0,1 1 1 0 0,-1-1-1 0 0,1 1 0 0 0,-1 1-12 0 0,-5 4 37 0 0,1 0-1 0 0,0 1 1 0 0,-5 7-37 0 0,2-2 9 0 0,-6-1-9 0 0,14-11 0 0 0,1 0 0 0 0,0 0 0 0 0,-1 0 0 0 0,1 0 0 0 0,-1 0 0 0 0,1 0 0 0 0,0 0 0 0 0,0 1 0 0 0,0-1 0 0 0,-1 1 0 0 0,1 7 0 0 0,1-9 0 0 0,0 1 0 0 0,1 0 0 0 0,-1-1 0 0 0,0 1 0 0 0,0-1 0 0 0,1 1 0 0 0,-1-1 0 0 0,0 1 0 0 0,1 0 0 0 0,-1-1 0 0 0,0 1 0 0 0,1-1 0 0 0,-1 0 0 0 0,1 1 0 0 0,-1-1 0 0 0,1 1 0 0 0,12 5 30 0 0,14-5-180 0 0,-25-1-482 0 0,14-9-2764 0 0,1 7-5375 0 0</inkml:trace>
  <inkml:trace contextRef="#ctx0" brushRef="#br0" timeOffset="3355.711">1853 741 14224 0 0,'0'0'322'0'0,"0"0"45"0"0,0 0 20 0 0,0 0-38 0 0,1-1-228 0 0,41-37 3503 0 0,-41 37-3525 0 0,0 0 1 0 0,0 0-1 0 0,0 0 1 0 0,0 0-1 0 0,-1 0 0 0 0,1 0 1 0 0,0 0-1 0 0,-1-1 0 0 0,1 1 1 0 0,-1 0-1 0 0,0 0 1 0 0,1 0-1 0 0,-1-2-99 0 0,1 2 76 0 0,-1-1 1 0 0,0 1-1 0 0,1 0 1 0 0,0-1-1 0 0,-1 1 1 0 0,1-1-1 0 0,0 1 1 0 0,0 0-1 0 0,-1 0 0 0 0,1-1 1 0 0,0 1-1 0 0,0 0-76 0 0,1-1 115 0 0,0 0 0 0 0,-1 0 0 0 0,0-1 0 0 0,1 1 0 0 0,-1 0-1 0 0,0-1 1 0 0,0 1 0 0 0,0 0 0 0 0,-1-1 0 0 0,1 1 0 0 0,-1-1 0 0 0,1 0-1 0 0,-1-1-114 0 0,2-39 1398 0 0,-2 32-1158 0 0,-1 9-189 0 0,1 0 1 0 0,0 0-1 0 0,0 0 0 0 0,-1 0 1 0 0,1 0-1 0 0,-1 0 1 0 0,0 0-1 0 0,0 0 0 0 0,0 1 1 0 0,0-1-1 0 0,0 0 0 0 0,0 0 1 0 0,0 1-1 0 0,0-1 0 0 0,0 1 1 0 0,-1-1-1 0 0,1 1 1 0 0,-1-1-1 0 0,1 1 0 0 0,-2 0-51 0 0,-3-6 197 0 0,5 6-173 0 0,-1 0 0 0 0,1 0-1 0 0,0 0 1 0 0,-1 0 0 0 0,1 0 0 0 0,-1 0 0 0 0,1 0 0 0 0,-1 0 0 0 0,1 1 0 0 0,-1-1-1 0 0,1 1 1 0 0,-1-1 0 0 0,0 1 0 0 0,1-1 0 0 0,-3 1-24 0 0,-23 3 201 0 0,8 0-119 0 0,8-1-60 0 0,-1 0 0 0 0,1 0-1 0 0,0 2 1 0 0,0-1 0 0 0,0 1 0 0 0,0 1 0 0 0,-9 5-22 0 0,3 0 9 0 0,0 1 1 0 0,0 1 0 0 0,1 1 0 0 0,-4 4-10 0 0,15-12 0 0 0,0 1 0 0 0,1 0 0 0 0,-1 0 0 0 0,1 0 0 0 0,0 0 0 0 0,-2 6 0 0 0,-6 9 0 0 0,2-1-15 0 0,0 1-1 0 0,1 0 1 0 0,1 0-1 0 0,1 1 0 0 0,1 0 1 0 0,1 0-1 0 0,1 0 1 0 0,0 1-1 0 0,1 11 16 0 0,3-27-1 0 0,0-1 1 0 0,1 1-1 0 0,0 0 0 0 0,0 0 1 0 0,0 0-1 0 0,1 0 0 0 0,0-1 1 0 0,0 1-1 0 0,1-1 0 0 0,-1 1 0 0 0,2-1 1 0 0,-1 0-1 0 0,1 0 0 0 0,-1 0 1 0 0,2-1-1 0 0,-1 1 0 0 0,3 1 1 0 0,-5-5 0 0 0,0-1 0 0 0,0 1 0 0 0,0-1 0 0 0,0 0 0 0 0,0 0 0 0 0,1 0 0 0 0,-1 0 0 0 0,1 0 0 0 0,-1-1 0 0 0,0 1-1 0 0,1-1 1 0 0,-1 1 0 0 0,1-1 0 0 0,-1 0 0 0 0,1 0 0 0 0,-1 0 0 0 0,1-1 0 0 0,-1 1 0 0 0,1 0 0 0 0,8-2 5 0 0,-1 0 1 0 0,0 0-1 0 0,10-4-5 0 0,-6 1 55 0 0,0-2-1 0 0,0 0 1 0 0,0-1 0 0 0,-1 0-1 0 0,0-1 1 0 0,-1 0 0 0 0,0-1-1 0 0,0 0 1 0 0,-1-1 0 0 0,-1 0-1 0 0,8-10-54 0 0,-13 13 22 0 0,-1 1 0 0 0,1-1-1 0 0,-1 0 1 0 0,-1 0 0 0 0,1 0-1 0 0,-1-1 1 0 0,-1 1-22 0 0,9-21 72 0 0,-9 23-59 0 0,0 1 0 0 0,0-1-1 0 0,0 1 1 0 0,-1-1 0 0 0,0 0-1 0 0,0 1 1 0 0,-1-1 0 0 0,1 0 0 0 0,-1 0-1 0 0,0 1 1 0 0,-1-1 0 0 0,1 0-1 0 0,-2-3-12 0 0,-14-34 64 0 0,15 39-58 0 0,-1 0 0 0 0,0 0-1 0 0,0 0 1 0 0,0 0-1 0 0,-1 1 1 0 0,1-1 0 0 0,-1 1-1 0 0,0-1 1 0 0,0 1-1 0 0,0 0 1 0 0,0 0-1 0 0,0 0 1 0 0,-3-1-6 0 0,-10-10 10 0 0,11 9-25 0 0,-1 0 0 0 0,0 0-1 0 0,-1 1 1 0 0,1 0 0 0 0,-1 0 0 0 0,0 1 0 0 0,0-1-1 0 0,0 2 1 0 0,0-1 0 0 0,0 1 0 0 0,-1 0-1 0 0,1 0 1 0 0,-1 1 0 0 0,1 0 0 0 0,-1 1 0 0 0,0-1-1 0 0,1 1 1 0 0,-1 1 0 0 0,0 0 0 0 0,1 0-1 0 0,-1 0 1 0 0,1 1 0 0 0,-1 0 0 0 0,1 0 0 0 0,0 1-1 0 0,0 0 1 0 0,0 0 0 0 0,0 1 0 0 0,0 0-1 0 0,1 0 1 0 0,-4 3 15 0 0,7-5-8 0 0,-3 3-17 0 0,-1 0-1 0 0,1 1 1 0 0,0-1-1 0 0,1 1 1 0 0,-5 5 25 0 0,9-8-5 0 0,0-1 0 0 0,-1 0 0 0 0,1 1-1 0 0,0-1 1 0 0,0 1 0 0 0,0-1 0 0 0,0 1 0 0 0,1-1 0 0 0,-1 1 0 0 0,1-1 0 0 0,0 1 0 0 0,-1 0 0 0 0,1 0 0 0 0,0-1 0 0 0,0 1-1 0 0,1 0 1 0 0,-1-1 0 0 0,1 1 0 0 0,0 1 5 0 0,0 2-3 0 0,1 0 0 0 0,0 0 0 0 0,0-1-1 0 0,0 1 1 0 0,1-1 0 0 0,0 1 0 0 0,0-1 0 0 0,0 0-1 0 0,1 0 1 0 0,2 3 3 0 0,-3-5-2 0 0,0 0 0 0 0,0-1 0 0 0,1 1 0 0 0,-1-1 0 0 0,1 1-1 0 0,-1-1 1 0 0,1 0 0 0 0,0-1 0 0 0,0 1 0 0 0,0-1 0 0 0,0 1 0 0 0,0-1-1 0 0,0 0 1 0 0,0-1 0 0 0,3 1 2 0 0,17 1 21 0 0,1-2 0 0 0,0 0-1 0 0,-1-2 1 0 0,1 0 0 0 0,-1-2-1 0 0,14-4-20 0 0,-15 2 73 0 0,-1-1 0 0 0,0-1-1 0 0,-1-1 1 0 0,0-1-73 0 0,24-15 133 0 0,-32 17-109 0 0,-4 4 5 0 0,-8 3-103 0 0,-1 1-50 0 0,0 0-183 0 0,0 0-79 0 0,0 0-20 0 0,0 0-126 0 0,0 0-522 0 0,0 0-236 0 0,0 0-832 0 0,0 0-3325 0 0,0 0-1419 0 0</inkml:trace>
  <inkml:trace contextRef="#ctx0" brushRef="#br0" timeOffset="3922.856">2187 496 10136 0 0,'-1'2'777'0'0,"-6"10"-500"0"0,6-10-125 0 0,0-1-1 0 0,0 1 0 0 0,0-1 0 0 0,0 1 1 0 0,0 0-1 0 0,0 0 0 0 0,0 0 0 0 0,1-1 1 0 0,-1 1-1 0 0,1 0 0 0 0,-1 1-151 0 0,1 1 523 0 0,-1-1-1 0 0,1 0 0 0 0,-1 0 1 0 0,0 1-1 0 0,-1-1 0 0 0,1 0 1 0 0,0 0-1 0 0,-1 1-522 0 0,0 0 471 0 0,0 0 0 0 0,0 0 0 0 0,0 1 1 0 0,1-1-1 0 0,-1 2-471 0 0,0 20 867 0 0,1-1 0 0 0,1 1 0 0 0,1 5-867 0 0,0 18 419 0 0,0-19 19 0 0,0 1 0 0 0,2 0-438 0 0,-1-15 145 0 0,-3-14-110 0 0,2 1 0 0 0,-1-1-1 0 0,0 1 1 0 0,0-1 0 0 0,1 1 0 0 0,-1-1 0 0 0,1 0-1 0 0,0 1 1 0 0,0-1 0 0 0,1 2-35 0 0,3 9 97 0 0,-4-11-29 0 0,-1-2-4 0 0,0 0 0 0 0,0 0 0 0 0,0 0 0 0 0,0 0 0 0 0,0-2-10 0 0,-1-1-50 0 0,1 1 1 0 0,0-1-1 0 0,-1 1 1 0 0,0 0-1 0 0,1 0 1 0 0,-1-1-1 0 0,0 1 0 0 0,0 0 1 0 0,-1-1-5 0 0,-8-21-175 0 0,2-7-573 0 0,-7-17 748 0 0,3 14-771 0 0,-2-19 771 0 0,-4-18-597 0 0,6 35 380 0 0,9 30 230 0 0,1 0-1 0 0,-1 0 1 0 0,2 0 0 0 0,-1-1-1 0 0,1 1 1 0 0,0-1-1 0 0,0 0 1 0 0,0 0-13 0 0,1 0 30 0 0,2-18 248 0 0,-1 23-258 0 0,-1 1 0 0 0,1-1-1 0 0,-1 1 1 0 0,1 0 0 0 0,0 0 0 0 0,0-1-1 0 0,0 1 1 0 0,0 0 0 0 0,0 0 0 0 0,0 0-1 0 0,0 0 1 0 0,0 0 0 0 0,0 0 0 0 0,0 0-1 0 0,0 0 1 0 0,1 0-20 0 0,14-10 279 0 0,-13 9-227 0 0,0-1 1 0 0,0 1-1 0 0,0 0 1 0 0,0 0-1 0 0,0 1 1 0 0,1-1 0 0 0,-1 1-1 0 0,1-1 1 0 0,-1 1-1 0 0,1 0 1 0 0,0 0-1 0 0,0 1-52 0 0,30-9 353 0 0,-28 7-258 0 0,0 0 1 0 0,0 1 0 0 0,0-1-1 0 0,1 1 1 0 0,3 0-96 0 0,-3 1 48 0 0,0 0 1 0 0,0 0-1 0 0,0 1 1 0 0,0 0-1 0 0,0 0 1 0 0,0 1-1 0 0,0 0 0 0 0,-1 0 1 0 0,4 2-49 0 0,4 0 24 0 0,-13-4-20 0 0,0 0 0 0 0,0 0 0 0 0,0 1-1 0 0,0-1 1 0 0,0 0 0 0 0,0 1 0 0 0,0-1 0 0 0,0 0 0 0 0,-1 1 0 0 0,1-1 0 0 0,0 1 0 0 0,0-1 0 0 0,0 1 0 0 0,0 0 0 0 0,-1-1 0 0 0,1 1 0 0 0,0 0 0 0 0,0 0 0 0 0,-1-1 0 0 0,1 1 0 0 0,-1 0 0 0 0,1 0 0 0 0,-1 0 0 0 0,1 1-4 0 0,8 16 124 0 0,-7-15-104 0 0,-1 0 1 0 0,1 1 0 0 0,-1-1-1 0 0,0 0 1 0 0,1 1 0 0 0,-1 0-1 0 0,-1-1 1 0 0,1 1 0 0 0,-1-1-1 0 0,1 4-20 0 0,-1-1 52 0 0,0 0 0 0 0,0 0 0 0 0,-1 0 0 0 0,0 0 0 0 0,0 0 0 0 0,-1 0 0 0 0,1-1 0 0 0,-1 1 0 0 0,0 0 0 0 0,-1-1 0 0 0,0 1 0 0 0,1-1 0 0 0,-2 0 0 0 0,-2 4-52 0 0,-91 118 136 0 0,93-122-117 0 0,0 1 0 0 0,1-1-1 0 0,-1 1 1 0 0,1 0 0 0 0,0 0-1 0 0,1 0 1 0 0,-1 1 0 0 0,1-1-1 0 0,1 0 1 0 0,-1 1 0 0 0,1-1-1 0 0,0 4-18 0 0,1-1 76 0 0,0-9-70 0 0,0 1-1 0 0,0 0 1 0 0,0 0-1 0 0,1-1 1 0 0,-1 1-1 0 0,0 0 1 0 0,0 0-1 0 0,1-1 0 0 0,-1 1 1 0 0,0 0-1 0 0,1-1 1 0 0,-1 1-1 0 0,1 0 1 0 0,-1-1-1 0 0,1 1 1 0 0,0-1-1 0 0,-1 1 1 0 0,1-1-1 0 0,-1 1 1 0 0,1-1-1 0 0,0 1 1 0 0,-1-1-1 0 0,1 1 1 0 0,0-1-1 0 0,0 0 1 0 0,-1 0-1 0 0,1 1 1 0 0,0-1-1 0 0,0 0 0 0 0,-1 0 1 0 0,1 0-1 0 0,0 0 1 0 0,0 0-6 0 0,2 1 10 0 0,1-1 0 0 0,-1 0 0 0 0,0 0 1 0 0,0 0-1 0 0,0 0 0 0 0,1-1 0 0 0,1 0-10 0 0,34-5 109 0 0,-30 5-92 0 0,0-1-1 0 0,0 1 1 0 0,0-1 0 0 0,0-1 0 0 0,0 1 0 0 0,-1-2 0 0 0,2 0-17 0 0,2-3 1 0 0,13-6-52 0 0,1 0 0 0 0,5-1 51 0 0,-6 3-224 0 0,-18 8 68 0 0,0 0 0 0 0,0 0-1 0 0,0 0 1 0 0,0 1 0 0 0,1 0 0 0 0,-1 0-1 0 0,5 0 157 0 0,-10 2-324 0 0,0 0 0 0 0,0-1 0 0 0,0 1 0 0 0,-1 0 0 0 0,1-1 0 0 0,0 0 0 0 0,0 1 0 0 0,0-1 0 0 0,0 0 0 0 0,1-1 324 0 0,0 1-3092 0 0,-3 1-4031 0 0</inkml:trace>
  <inkml:trace contextRef="#ctx0" brushRef="#br0" timeOffset="4292.223">1579 229 15464 0 0,'3'0'55'0'0,"1"0"132"0"0,0 0-1 0 0,0 0 1 0 0,0-1-1 0 0,0 1 1 0 0,-1-1-1 0 0,1 0 1 0 0,0 0-1 0 0,1 0-186 0 0,11-4 214 0 0,1 1 0 0 0,-1 0 0 0 0,1 2 0 0 0,5 0-214 0 0,27-5 1270 0 0,12-3-337 0 0,0 3 1 0 0,1 2 0 0 0,12 3-934 0 0,-39-3 192 0 0,-28 3-158 0 0,0 1-1 0 0,0 0 0 0 0,0 0 0 0 0,1 1-33 0 0,82-10-61 0 0,-88 10-166 0 0,1-1 1 0 0,-1 1-1 0 0,1 0 0 0 0,-1-1 1 0 0,0 1-1 0 0,1-1 1 0 0,-1 0-1 0 0,0 0 0 0 0,1 0 227 0 0,13-3-6138 0 0,-15 4 82 0 0</inkml:trace>
  <inkml:trace contextRef="#ctx0" brushRef="#br0" timeOffset="4696.016">2000 69 14336 0 0,'0'0'330'0'0,"0"0"45"0"0,0 0 17 0 0,0 0-47 0 0,0 0-225 0 0,-14 2 206 0 0,11-1-194 0 0,0 0 361 0 0,3-1 19 0 0,0 0-38 0 0,0 0-182 0 0,0 0-78 0 0,0 0-20 0 0,0 0 16 0 0,0 0 72 0 0,0 0 34 0 0,3 1 4 0 0,63 41 543 0 0,-65-41-852 0 0,0-1 0 0 0,0 0 1 0 0,0 1-1 0 0,0-1 0 0 0,0 0 0 0 0,0 1 0 0 0,1-1 0 0 0,-1 0 1 0 0,0 0-1 0 0,0 0 0 0 0,0 0 0 0 0,1 0-11 0 0,-1 0 2 0 0,-1 0 0 0 0,1 0 0 0 0,0 0-1 0 0,0 0 1 0 0,0 0 0 0 0,0 0 0 0 0,0 0 0 0 0,0 0-1 0 0,0 1 1 0 0,-1-1 0 0 0,1 0 0 0 0,0 1 0 0 0,0-1 0 0 0,0 0-1 0 0,0 1-1 0 0,1 1 48 0 0,0-1 0 0 0,0 0 0 0 0,1 0 0 0 0,-1 0 0 0 0,0 0 0 0 0,1 0-1 0 0,-1-1 1 0 0,1 1 0 0 0,-1-1 0 0 0,3 1-48 0 0,8 2 4 0 0,-10-3-47 0 0,-3 0 87 0 0,0 0 42 0 0,0 0 8 0 0,0 0 10 0 0,0 0 35 0 0,0 0 18 0 0,-6-9 137 0 0,5 6-293 0 0,-1 0 0 0 0,0-1 1 0 0,1 1-1 0 0,-1 0 1 0 0,-1 1-1 0 0,1-1 0 0 0,0 0 1 0 0,-1 1-1 0 0,1-1 1 0 0,-1 1-1 0 0,0 0 1 0 0,0 0-1 0 0,0 0 0 0 0,0 0 1 0 0,0 0-1 0 0,0 1 1 0 0,-1-1-1 0 0,1 1 0 0 0,-3-1-1 0 0,-33-10 102 0 0,33 10 395 0 0,16 4-434 0 0,13 2-101 0 0,26-4 245 0 0,-21-2 96 0 0,-1 2-1 0 0,1 2 1 0 0,0 0 0 0 0,-1 2-1 0 0,6 2-302 0 0,-24-5 80 0 0,7 3 290 0 0,-15-3-359 0 0,-1-1 1 0 0,1 1 0 0 0,-1-1 0 0 0,1 1 0 0 0,-1-1 0 0 0,1 1 0 0 0,-1-1 0 0 0,1 1 0 0 0,-1-1 0 0 0,0 1 0 0 0,1-1 0 0 0,-1 1 0 0 0,0 0 0 0 0,1-1 0 0 0,-1 1 0 0 0,0 0 0 0 0,0-1 0 0 0,0 1 0 0 0,0 0-1 0 0,0-1 1 0 0,1 1 0 0 0,-1 0 0 0 0,0 0 0 0 0,-1 0-12 0 0,2 1 37 0 0,-2 0-1 0 0,1 1 0 0 0,0-1 1 0 0,0 0-1 0 0,-1 1 0 0 0,1-1 1 0 0,-1 0-1 0 0,1 0 1 0 0,-1 1-1 0 0,0-1 0 0 0,0 0 1 0 0,-1 1-37 0 0,-1 1 98 0 0,-1 1 0 0 0,1-2 0 0 0,-1 1 0 0 0,0 0 0 0 0,0 0-98 0 0,1-2 36 0 0,-40 30-13 0 0,41-30-106 0 0,2-2-54 0 0,-1 2-21 0 0,-3 1 379 0 0,3-3-404 0 0,1 0 1 0 0,0 1-1 0 0,0-1 0 0 0,-1 0 0 0 0,1 0 0 0 0,0 1 0 0 0,0-1 0 0 0,0 0 0 0 0,-1 0 1 0 0,1 1-1 0 0,0-1 0 0 0,0 0 0 0 0,0 1 0 0 0,0-1 0 0 0,0 0 0 0 0,0 0 0 0 0,-1 1 0 0 0,1-1 1 0 0,0 0-1 0 0,0 1 0 0 0,0-1 0 0 0,0 0 0 0 0,0 1 183 0 0,5 7-1375 0 0</inkml:trace>
  <inkml:trace contextRef="#ctx0" brushRef="#br0" timeOffset="5205.547">1425 1390 13560 0 0,'0'0'621'0'0,"0"0"-12"0"0,0 0-258 0 0,0 0 361 0 0,0 0 198 0 0,1-2 40 0 0,2-3-650 0 0,1 1 0 0 0,-1-1 0 0 0,1 1 1 0 0,0-1-1 0 0,0 1 0 0 0,1 1 0 0 0,-1-1 0 0 0,1 1 1 0 0,0-1-1 0 0,0 1-300 0 0,14-7 544 0 0,0 0 0 0 0,5 0-544 0 0,-4 1 380 0 0,42-15 632 0 0,1 3-1 0 0,12 0-1011 0 0,-25 7 191 0 0,8-1-102 0 0,29-1-89 0 0,9-3 1 0 0,7 0-1 0 0,-31 7 0 0 0,-42 7 20 0 0,19 0-20 0 0,-27 4 53 0 0,0-2 0 0 0,0 0 0 0 0,-1-1 0 0 0,7-3-53 0 0,35-6 0 0 0,-61 12-88 0 0,-2 1-49 0 0,0 0-14 0 0,0 0-157 0 0,0 0-656 0 0,-10-5-2773 0 0,8 4-3429 0 0</inkml:trace>
  <inkml:trace contextRef="#ctx0" brushRef="#br0" timeOffset="5594.785">1338 1779 16240 0 0,'0'0'743'0'0,"1"-2"-17"0"0,5-5-465 0 0,1 2-164 0 0,-5 5 250 0 0,-2 0 97 0 0,0 0 17 0 0,2 1-29 0 0,1 2-360 0 0,-1-1 0 0 0,1 1 0 0 0,-1 0 0 0 0,0 0 0 0 0,0 0-1 0 0,0 0 1 0 0,0 0 0 0 0,-1 1 0 0 0,1-1 0 0 0,-1 1 0 0 0,0-1-1 0 0,0 1 1 0 0,0-1 0 0 0,0 1 0 0 0,-1-1 0 0 0,1 1 0 0 0,-1 0-1 0 0,0-1 1 0 0,0 2-72 0 0,4 28 387 0 0,-1-13-211 0 0,-1 0 0 0 0,-1 0 0 0 0,-1 0 0 0 0,-1 1 0 0 0,-1 8-176 0 0,-1 37 311 0 0,2-50-201 0 0,0 1-1 0 0,-3 6-109 0 0,2-7 69 0 0,0 1 0 0 0,1 7-69 0 0,1-5 31 0 0,1 0 0 0 0,0 0 0 0 0,2-1 0 0 0,1 6-31 0 0,-2-8 0 0 0,-1-9-346 0 0,3-6-870 0 0,5-11-893 0 0,-6 7 2238 0 0,14-15-1940 0 0,3-2-307 0 0</inkml:trace>
  <inkml:trace contextRef="#ctx0" brushRef="#br0" timeOffset="6261.009">1919 1817 16184 0 0,'0'0'365'0'0,"0"0"56"0"0,0 0 24 0 0,0 0-55 0 0,6-6-236 0 0,-2-5-50 0 0,-3 6 230 0 0,0 0-1 0 0,1 1 0 0 0,-1-1 0 0 0,1 1 0 0 0,0-1-333 0 0,1 0 344 0 0,-2 3 396 0 0,-1 2-76 0 0,-5-25 1190 0 0,2 3-287 0 0,3 19-1486 0 0,0 1 0 0 0,0 0 0 0 0,-1-1 0 0 0,1 1 1 0 0,0-1-1 0 0,-1 1 0 0 0,1 0 0 0 0,-1 0 0 0 0,0-1 0 0 0,0 1 1 0 0,0 0-1 0 0,0 0 0 0 0,0 0 0 0 0,0 0 0 0 0,-1 0 0 0 0,1 0 1 0 0,-1 0-1 0 0,1 0 0 0 0,-1 1 0 0 0,0-1 0 0 0,0 1 0 0 0,1-1 1 0 0,-1 1-1 0 0,-1-1-81 0 0,2 1 21 0 0,0 1 0 0 0,0 0 0 0 0,-1-1 0 0 0,1 1 0 0 0,0 0-1 0 0,0-1 1 0 0,0 1 0 0 0,0 0 0 0 0,0 0 0 0 0,0 0 0 0 0,0 0 0 0 0,0 0 0 0 0,-1 0 0 0 0,1 0 0 0 0,0 1 0 0 0,0-1 0 0 0,0 0 0 0 0,0 1 0 0 0,0-1 0 0 0,0 0 0 0 0,0 1-1 0 0,-1 0-20 0 0,-25 17 493 0 0,4-3-144 0 0,5-4-342 0 0,0 0-1 0 0,1 1 0 0 0,0 0 0 0 0,1 2 0 0 0,0 0 0 0 0,1 0 0 0 0,-11 15-6 0 0,25-28 0 0 0,-5 5 0 0 0,1-1 0 0 0,0 1 0 0 0,1 0 0 0 0,-1 1 0 0 0,1-1 0 0 0,0 1 0 0 0,1 0 0 0 0,0-1 0 0 0,0 2 0 0 0,0-1 0 0 0,1 1 0 0 0,-27 107 0 0 0,27-105 0 0 0,0 0 0 0 0,1 0 0 0 0,1 0 0 0 0,-1 0 0 0 0,2 0 0 0 0,0 3 0 0 0,-1 14 0 0 0,0-24 0 0 0,0 0 0 0 0,0-1 0 0 0,1 1 0 0 0,-1 0 0 0 0,0-1 0 0 0,1 1 0 0 0,0 0 0 0 0,0-1 0 0 0,-1 1 0 0 0,1-1 0 0 0,1 1 0 0 0,-1-1 0 0 0,0 0 0 0 0,1 1 0 0 0,-1-1 0 0 0,1 0 0 0 0,0 0 0 0 0,-1 0 0 0 0,1 0 0 0 0,0 0 0 0 0,0 0 0 0 0,0-1 0 0 0,1 1 0 0 0,-1-1 0 0 0,0 1 0 0 0,1-1 0 0 0,-1 0 0 0 0,1 0 0 0 0,1 1 0 0 0,3-1 0 0 0,-1 1 0 0 0,1-1 0 0 0,0 0 0 0 0,0 0 0 0 0,-1-1 0 0 0,1 0 0 0 0,0 0 0 0 0,0-1 0 0 0,-1 0 0 0 0,1 0 0 0 0,1-1 0 0 0,3-1 22 0 0,0 0 0 0 0,0-1 0 0 0,0-1 0 0 0,0 0 1 0 0,-1 0-1 0 0,0-1 0 0 0,0 0 0 0 0,-1-1 0 0 0,3-3-22 0 0,1 0 36 0 0,-1-1-1 0 0,0-1 1 0 0,-1 0 0 0 0,-1-1 0 0 0,0 0-1 0 0,2-4-35 0 0,-8 11 4 0 0,0 1 10 0 0,-1-1-1 0 0,0 0 1 0 0,1 1 0 0 0,-2-1-1 0 0,1-1 1 0 0,1-5-14 0 0,-2 6 10 0 0,0 0 0 0 0,0 0-1 0 0,-1 0 1 0 0,0-1 0 0 0,0 1-1 0 0,0 0 1 0 0,-1-1-1 0 0,1 1 1 0 0,-2 0-1 0 0,1-1 1 0 0,-1 1 0 0 0,0 0-1 0 0,-1-5-9 0 0,0 3 1 0 0,-2-3 17 0 0,0-1 0 0 0,0 1 0 0 0,-1-1 0 0 0,-5-7-18 0 0,8 16 4 0 0,0 0-1 0 0,0 0 1 0 0,0 0 0 0 0,-1 0 0 0 0,1 1-1 0 0,-1-1 1 0 0,0 1 0 0 0,0 0-1 0 0,0-1 1 0 0,0 1 0 0 0,0 1 0 0 0,0-1-1 0 0,0 0 1 0 0,-1 1 0 0 0,1 0-1 0 0,-1-1 1 0 0,-2 1-4 0 0,0 0-10 0 0,0 0-1 0 0,0 0 1 0 0,-1 1-1 0 0,1-1 1 0 0,0 2-1 0 0,0-1 1 0 0,-1 1-1 0 0,1 0 1 0 0,0 0 0 0 0,0 0-1 0 0,0 1 1 0 0,0 0-1 0 0,0 0 1 0 0,1 1-1 0 0,-1 0 1 0 0,-3 2 10 0 0,-1 1-24 0 0,0 1 1 0 0,1 0 0 0 0,0 1-1 0 0,0 0 1 0 0,0 1-1 0 0,1-1 1 0 0,1 1-1 0 0,-2 4 24 0 0,7-12-1 0 0,1 1 0 0 0,0 0 0 0 0,0 0-1 0 0,0 0 1 0 0,0 0 0 0 0,1 0 0 0 0,-1 0-1 0 0,1 0 1 0 0,-1 0 0 0 0,1 1-1 0 0,-1-1 1 0 0,1 0 1 0 0,-2 10 2 0 0,2-9-4 0 0,-1-1 0 0 0,1 0 0 0 0,-1 1-1 0 0,1-1 1 0 0,0 0 0 0 0,0 0 0 0 0,0 1 0 0 0,0-1-1 0 0,1 0 1 0 0,-1 1 2 0 0,0-2-2 0 0,0-1-1 0 0,1 1 1 0 0,-1 0 0 0 0,1-1 0 0 0,-1 1-1 0 0,0 0 1 0 0,1-1 0 0 0,-1 1-1 0 0,1-1 1 0 0,-1 1 0 0 0,1-1-1 0 0,0 1 1 0 0,-1-1 0 0 0,1 1-1 0 0,0-1 3 0 0,4 5-7 0 0,0 0 7 0 0,0 0 0 0 0,0 0 0 0 0,1-1 0 0 0,-1 1 0 0 0,1-1 0 0 0,0 0 0 0 0,1-1 0 0 0,-1 1 0 0 0,2-1 0 0 0,2 1 0 0 0,0-1 0 0 0,0 0 0 0 0,1-1 0 0 0,-1 0 0 0 0,1-1 0 0 0,-1 0 0 0 0,10 2 0 0 0,-15-2 0 0 0,0 0 0 0 0,0 0 0 0 0,0-1 0 0 0,0 0 0 0 0,0 0 0 0 0,0 0 0 0 0,0-1 0 0 0,2 0 0 0 0,6-1 0 0 0,0 0 0 0 0,-1 1 0 0 0,3 0 0 0 0,-5 1 0 0 0,1-1 0 0 0,0 0 0 0 0,-1 0 0 0 0,10-4 0 0 0,24-5 0 0 0,-28 9 0 0 0,0 1 0 0 0,-4 1 0 0 0,-4 4-144 0 0,-6-4-600 0 0,-2-1-244 0 0,2 0-41 0 0,9-3-1454 0 0,0-1-2269 0 0,-1 0-2163 0 0</inkml:trace>
  <inkml:trace contextRef="#ctx0" brushRef="#br0" timeOffset="6782.394">2193 1799 18055 0 0,'0'0'407'0'0,"0"0"60"0"0,0 0 23 0 0,0 0-50 0 0,0 0-200 0 0,0 0 216 0 0,0 0 120 0 0,0 0 28 0 0,1 3-22 0 0,2 7-261 0 0,0-4-124 0 0,-1 0-1 0 0,0 0 1 0 0,0 0-1 0 0,-1 1 1 0 0,0-1-1 0 0,0 0 1 0 0,-1 3-197 0 0,0 0 117 0 0,0 6 37 0 0,0 1 0 0 0,1-1 0 0 0,1 0 0 0 0,1 6-154 0 0,0-9 106 0 0,-2 0 0 0 0,1 1 0 0 0,-1 7-106 0 0,3 30 277 0 0,-2-32-217 0 0,-2-15-49 0 0,0-1-1 0 0,0 1 1 0 0,0 0 0 0 0,0-1-1 0 0,1 1 1 0 0,-1-1 0 0 0,1 1-1 0 0,1 1-10 0 0,7 19-100 0 0,-8-22 2 0 0,-5-12 8 0 0,0-13 102 0 0,0-2-522 0 0,-1 1-1 0 0,-5-15 511 0 0,4 19-404 0 0,3 9 78 0 0,-1 1 0 0 0,0-1 0 0 0,-1 1 0 0 0,-5-10 326 0 0,-39-77-1620 0 0,46 93 1611 0 0,0-1 0 0 0,1 0 0 0 0,-1 1 0 0 0,1-1 0 0 0,1 0 0 0 0,-1 0 0 0 0,1 0 0 0 0,0-5 9 0 0,1 9 196 0 0,1 1 17 0 0,0-1-153 0 0,12-15 519 0 0,1 1 1 0 0,1-1-580 0 0,-11 13 72 0 0,0 0-1 0 0,0 0 1 0 0,0 1 0 0 0,0-1 0 0 0,1 1-1 0 0,0 0 1 0 0,0 1 0 0 0,0-1 0 0 0,0 1 0 0 0,0 0-1 0 0,0 0-71 0 0,23-6 363 0 0,-17 5-224 0 0,0 0-1 0 0,0 0 1 0 0,0 1 0 0 0,1 0-1 0 0,8 1-138 0 0,-18 1 6 0 0,0 0 0 0 0,0 0 0 0 0,0 1 0 0 0,0-1 0 0 0,0 0 0 0 0,0 1 0 0 0,0 0 0 0 0,0-1 0 0 0,-1 1 0 0 0,1 0 1 0 0,0 0-1 0 0,0 0 0 0 0,0 0 0 0 0,-1 0 0 0 0,1 1 0 0 0,-1-1 0 0 0,1 0 0 0 0,-1 1 0 0 0,1-1 0 0 0,-1 1 0 0 0,0-1 0 0 0,0 1 0 0 0,0 0 0 0 0,0 0 0 0 0,1 1-6 0 0,0 2 16 0 0,0 1-1 0 0,0-1 1 0 0,-1 0 0 0 0,1 1-1 0 0,-1-1 1 0 0,-1 1 0 0 0,1-1 0 0 0,-1 1-1 0 0,0 1-15 0 0,0 3 46 0 0,-2 0-1 0 0,1 0 1 0 0,-2 0 0 0 0,1-1-1 0 0,-1 1 1 0 0,-1-1-1 0 0,-1 5-45 0 0,-6 16 149 0 0,-23 57 434 0 0,30-78-486 0 0,2-3-12 0 0,0 0 0 0 0,1 1 0 0 0,-1-1 0 0 0,2 0 0 0 0,-1 2-85 0 0,-2 11 139 0 0,3-17-118 0 0,0-1 0 0 0,0 1-1 0 0,0 0 1 0 0,0-1 0 0 0,0 1 0 0 0,0 0-1 0 0,0 0 1 0 0,0-1 0 0 0,1 1 0 0 0,-1 0-1 0 0,1-1 1 0 0,-1 1 0 0 0,1-1 0 0 0,0 1-1 0 0,-1 0 1 0 0,1-1 0 0 0,1 2-21 0 0,0-1 20 0 0,0 1 0 0 0,1-1 1 0 0,-1 1-1 0 0,0-1 0 0 0,1 0 0 0 0,0 0 1 0 0,-1-1-1 0 0,1 1 0 0 0,1 1-20 0 0,2 0 17 0 0,1-1 0 0 0,-1 1 0 0 0,0-1 0 0 0,0 0-1 0 0,1-1 1 0 0,-1 0 0 0 0,1 0 0 0 0,0 0 0 0 0,0-1-17 0 0,-1 0 27 0 0,-1-1 0 0 0,0 0 0 0 0,1 0 0 0 0,-1-1 0 0 0,0 1 0 0 0,0-1 0 0 0,0 0 0 0 0,0-1 0 0 0,4-2-27 0 0,6-3-247 0 0,-10 6-17 0 0,-1-1 1 0 0,0 0-1 0 0,0 0 1 0 0,0 0-1 0 0,0-1 1 0 0,0 0-1 0 0,-1 1 0 0 0,0-1 1 0 0,3-5 263 0 0,-3 1-841 0 0,3-9-5994 0 0,3-1-459 0 0</inkml:trace>
  <inkml:trace contextRef="#ctx0" brushRef="#br0" timeOffset="7122.153">1662 1647 16959 0 0,'-34'0'2248'0'0,"35"-2"-1808"0"0,0-1-353 0 0,1 0 0 0 0,-1 1 0 0 0,1-1 0 0 0,0 1 0 0 0,0-1 0 0 0,0 1 0 0 0,0 0 0 0 0,0 0 0 0 0,1 0 0 0 0,-1 0 0 0 0,1 0 0 0 0,-1 1 0 0 0,1-1 0 0 0,0 1 0 0 0,2-1-87 0 0,8-4 279 0 0,0 2 0 0 0,1-1 0 0 0,0 2-279 0 0,16-6 436 0 0,8-1-47 0 0,0 2 1 0 0,1 1-1 0 0,0 2 1 0 0,35-1-390 0 0,-45 4 239 0 0,-14 1-200 0 0,-5 0-26 0 0,1 0 1 0 0,-1 1-1 0 0,1 0 0 0 0,-1 1 0 0 0,5 0-13 0 0,-4 1-202 0 0,0-1 0 0 0,0-1 0 0 0,1 0 0 0 0,5-1 202 0 0,7 0-400 0 0,3-2-715 0 0,-25 2 811 0 0,0 0 1 0 0,0 1-1 0 0,1-1 1 0 0,-1 1 0 0 0,0 0-1 0 0,0 0 1 0 0,1 0-1 0 0,-1 0 1 0 0,0 0-1 0 0,0 1 1 0 0,0-1 0 0 0,1 0-1 0 0,-1 1 1 0 0,0 0-1 0 0,0-1 1 0 0,1 2 303 0 0,-1-1-1965 0 0</inkml:trace>
  <inkml:trace contextRef="#ctx0" brushRef="#br0" timeOffset="7504.215">2183 1418 2760 0 0,'0'0'712'0'0,"0"0"1948"0"0,0 0 852 0 0,-1 2 174 0 0,-1 3-2077 0 0,0-2-1052 0 0,1 0 0 0 0,-1 1 0 0 0,1-1 0 0 0,0 1 0 0 0,0-1 0 0 0,1 1 0 0 0,-1 2-557 0 0,1-4 559 0 0,0-2-81 0 0,0 0-220 0 0,6 13 40 0 0,-6-11-247 0 0,1 0 0 0 0,0-1 0 0 0,0 1-1 0 0,0 0 1 0 0,0-1 0 0 0,0 1 0 0 0,0-1-1 0 0,0 1 1 0 0,1-1 0 0 0,-1 1 0 0 0,0-1-1 0 0,1 0 1 0 0,-1 0 0 0 0,1 1 0 0 0,1-1-51 0 0,-2 0 41 0 0,-1-1 0 0 0,0 0 0 0 0,1 0 0 0 0,-1 0 0 0 0,1 1 0 0 0,-1-1 0 0 0,0 0 0 0 0,1 1 0 0 0,-1-1 0 0 0,0 0 0 0 0,1 1 0 0 0,-1-1 0 0 0,0 0 0 0 0,1 1 0 0 0,-1-1 0 0 0,0 1 0 0 0,0-1 0 0 0,0 1 0 0 0,1-1 0 0 0,-1 1 0 0 0,0-1 0 0 0,0 0 0 0 0,0 1-41 0 0,0-1 782 0 0,-6-7-641 0 0,0 1 0 0 0,0-1 0 0 0,-1 1 0 0 0,0 0 0 0 0,0 0 0 0 0,0 1 0 0 0,-1 0 0 0 0,0 0 0 0 0,-7-3-141 0 0,-4 4 127 0 0,17 4-115 0 0,1-1-1 0 0,-1 1 1 0 0,0 0-1 0 0,0 0 1 0 0,1-1-1 0 0,-1 1 0 0 0,1-1 1 0 0,-1 0-1 0 0,0 1 1 0 0,1-1-1 0 0,-1 0 1 0 0,1 0-1 0 0,-1 0-11 0 0,1-1 72 0 0,1 2 0 0 0,0 0 0 0 0,2 2-12 0 0,7 2-58 0 0,1-1-1 0 0,-1 0 1 0 0,1-1-1 0 0,-1 0 1 0 0,1 0-1 0 0,0-1 1 0 0,-1 0-1 0 0,2-1-1 0 0,21 3 12 0 0,-12-1 38 0 0,0-1 0 0 0,0-1-1 0 0,0-1 1 0 0,5-2-50 0 0,38-1 133 0 0,-8 4 991 0 0,-55 3-1048 0 0,0 0-55 0 0,0 0 0 0 0,0 1 0 0 0,0-1-1 0 0,-1 0 1 0 0,1 0 0 0 0,-1 0 0 0 0,0 0-1 0 0,0 0 1 0 0,0 0 0 0 0,0 0 0 0 0,0 0 0 0 0,-1 1-21 0 0,1-2 15 0 0,-1 1 9 0 0,1-1 0 0 0,-1 1 1 0 0,0-1-1 0 0,0 1 1 0 0,0-1-1 0 0,0 0 0 0 0,0 0 1 0 0,0 1-1 0 0,0-2 0 0 0,-1 1 1 0 0,1 0-1 0 0,-1 0 1 0 0,1-1-1 0 0,-1 1 0 0 0,0-1 1 0 0,-1 0-25 0 0,-4 4 27 0 0,0 0 1 0 0,0 1 0 0 0,0-1-1 0 0,1 1 1 0 0,0 1 0 0 0,0-1-1 0 0,-4 6-27 0 0,6-3-14 0 0,4-8-56 0 0,1-1 2 0 0,-2 2-333 0 0,2-2 355 0 0,0 0-1 0 0,0 0 0 0 0,0 0 1 0 0,-1 0-1 0 0,1 0 1 0 0,0 0-1 0 0,0 0 1 0 0,0 0-1 0 0,0 0 1 0 0,0 0-1 0 0,0 0 0 0 0,-1 1 1 0 0,1-1-1 0 0,0 0 1 0 0,0 0-1 0 0,0 0 1 0 0,0 0-1 0 0,0 0 0 0 0,0 0 1 0 0,0 0-1 0 0,0 0 1 0 0,0 1-1 0 0,0-1 1 0 0,0 0-1 0 0,-1 0 0 0 0,1 0 1 0 0,0 0-1 0 0,0 0 1 0 0,0 0-1 0 0,0 1 1 0 0,0-1-1 0 0,0 0 1 0 0,0 0-1 0 0,0 0 0 0 0,0 0 1 0 0,0 0-1 0 0,0 0 1 0 0,0 1-1 0 0,0-1 1 0 0,0 0-1 0 0,0 0 0 0 0,1 0 1 0 0,-1 0-1 0 0,0 0 1 0 0,0 0-1 0 0,0 1 1 0 0,0-1-1 0 0,0 0 0 0 0,0 0 1 0 0,0 0 46 0 0,10 2-1525 0 0,1-1 1 0 0,-1-1-1 0 0,0 0 0 0 0,7 0 1525 0 0,6-4-6763 0 0</inkml:trace>
  <inkml:trace contextRef="#ctx0" brushRef="#br0" timeOffset="8007.886">2752 1408 2760 0 0,'0'0'521'0'0,"0"0"1147"0"0,1-2 499 0 0,1 0-2509 0 0,0-4 4155 0 0,2-3 4194 0 0,-2 5-6931 0 0,-1 3-523 0 0,-1 1-10 0 0,0 0-20 0 0,1 3-366 0 0,-1 0 0 0 0,1 0 0 0 0,0 0 0 0 0,-1 0 0 0 0,1 0 0 0 0,1 0 0 0 0,-1 0 0 0 0,0 0-157 0 0,7 19 466 0 0,-4 13 756 0 0,-1 19-1222 0 0,0-5 396 0 0,-3 9-89 0 0,-1-40-190 0 0,1 1 0 0 0,0-1 0 0 0,2 0-117 0 0,11 118 648 0 0,-10-93-344 0 0,8 28-304 0 0,-5-35 51 0 0,-3-19-11 0 0,1 0 0 0 0,6 13-40 0 0,6 23 24 0 0,-16-47 92 0 0,1-1-1461 0 0,3-11-553 0 0,2-9-34 0 0</inkml:trace>
  <inkml:trace contextRef="#ctx0" brushRef="#br0" timeOffset="8869.14">3324 1067 10136 0 0,'0'0'464'0'0,"-2"0"-10"0"0,0 1-370 0 0,-2 0-51 0 0,-11-4 225 0 0,-19-8 5133 0 0,32 10-5128 0 0,0 0 0 0 0,-1 0 0 0 0,1-1 0 0 0,0 1 0 0 0,0-1 0 0 0,0 1 0 0 0,0-1 0 0 0,0 1 0 0 0,1-1 0 0 0,-1 0-1 0 0,0 0 1 0 0,1 0-263 0 0,0 0 376 0 0,1-4-139 0 0,0 3-36 0 0,0 4 1049 0 0,1 2-1239 0 0,-8 22-6 0 0,3-11-5 0 0,4-12 0 0 0,0-1 0 0 0,-1 0 0 0 0,1 0 0 0 0,0 0 0 0 0,0 0 0 0 0,0 0 0 0 0,0 0 0 0 0,0 0 0 0 0,0 0 0 0 0,0 0 0 0 0,1 0 0 0 0,-1 1 0 0 0,0-1 0 0 0,0 0 0 0 0,1 0 0 0 0,2-1 0 0 0,3 0 0 0 0,-3 0 9 0 0,-1-1-1 0 0,1 0 0 0 0,-1 0 1 0 0,0 0-1 0 0,1 0 0 0 0,-1 0 0 0 0,0 0 1 0 0,0-1-1 0 0,0 1 0 0 0,0-1 1 0 0,0 1-1 0 0,0-1 0 0 0,0 0 0 0 0,0 0 1 0 0,-1 0-1 0 0,1 0 0 0 0,-1 0 1 0 0,1 0-9 0 0,11-13 221 0 0,-12 14-204 0 0,1-1 0 0 0,0 1 0 0 0,-1-1-1 0 0,1 0 1 0 0,-1 1 0 0 0,0-1 0 0 0,0 0 0 0 0,1 0 0 0 0,-1 0-1 0 0,0 0 1 0 0,-1 0 0 0 0,1 0 0 0 0,0 0 0 0 0,-1 0 0 0 0,1 0-1 0 0,0-2-16 0 0,-3 3 80 0 0,-5 1 16 0 0,6 0-90 0 0,1 0 0 0 0,-1 0 0 0 0,0 0 0 0 0,1 0 0 0 0,-1 1-1 0 0,0-1 1 0 0,1 0 0 0 0,-1 1 0 0 0,1-1 0 0 0,-1 0 0 0 0,0 1 0 0 0,1-1 0 0 0,-1 1-1 0 0,1-1 1 0 0,-1 1 0 0 0,1-1 0 0 0,-1 1-6 0 0,-2 2 14 0 0,0-2-1 0 0,-1 1 7 0 0,1 0 0 0 0,0-1 1 0 0,0 1-1 0 0,0 1 0 0 0,0-1 0 0 0,0 0 0 0 0,0 1 0 0 0,1-1 0 0 0,-1 1 0 0 0,1 0-20 0 0,-11 10 62 0 0,-8 6-82 0 0,19-17-138 0 0,5-2-47 0 0,-1 1 206 0 0,11 1-1790 0 0,-1-2-2904 0 0,9-3-2352 0 0</inkml:trace>
  <inkml:trace contextRef="#ctx0" brushRef="#br0" timeOffset="13201.187">1107 1193 9416 0 0,'0'0'208'0'0,"0"0"33"0"0,0 0 16 0 0,-4-5 13 0 0,4 2 52 0 0,0-1 1 0 0,1 1 0 0 0,-1-1-1 0 0,1 1 1 0 0,-1-1 0 0 0,1 1-1 0 0,0-1 1 0 0,0 1 0 0 0,0 0-1 0 0,1-1 1 0 0,0 1-323 0 0,5-18 1555 0 0,-6 15-1054 0 0,1 1 1 0 0,1 0 0 0 0,-1-1 0 0 0,1 1 0 0 0,1-2-502 0 0,6-12 1514 0 0,-5 1 390 0 0,-4 16-1624 0 0,-1 2 0 0 0,0 0-1 0 0,0 0-6 0 0,0-1-208 0 0,0 0 0 0 0,-1 0 0 0 0,1 0 0 0 0,0 0 0 0 0,-1 0 0 0 0,0 0-1 0 0,1 1 1 0 0,-1-1 0 0 0,1 0 0 0 0,-1 0 0 0 0,0 0 0 0 0,0 0 0 0 0,1 1 0 0 0,-1-1 0 0 0,0 0-1 0 0,0 1 1 0 0,0-1 0 0 0,0 1 0 0 0,0-1 0 0 0,0 1 0 0 0,0-1 0 0 0,0 1 0 0 0,0 0 0 0 0,0 0-65 0 0,-23-3 662 0 0,24 3-642 0 0,-16 4 554 0 0,14-3-542 0 0,1-1 1 0 0,0 1-1 0 0,-1 0 1 0 0,1 0 0 0 0,0 0-1 0 0,0 0 1 0 0,0 0-1 0 0,-1 0 1 0 0,1 0 0 0 0,0 0-1 0 0,0 0 1 0 0,1 0 0 0 0,-2 2-33 0 0,0 0 15 0 0,0 0 0 0 0,0 1 0 0 0,0-1 0 0 0,0 1 0 0 0,1-1 1 0 0,-1 1-1 0 0,1 0 0 0 0,0-1 0 0 0,0 1 0 0 0,0 0 1 0 0,1 0-1 0 0,-1 0 0 0 0,1 2-15 0 0,1 19-327 0 0,4-11 307 0 0,-1-5 31 0 0,-4-7 49 0 0,1 0 39 0 0,0 0-61 0 0,3 8 218 0 0,-2-10-219 0 0,0 0 0 0 0,0 0 0 0 0,0 0 0 0 0,0 0 0 0 0,0-1 0 0 0,-1 1 1 0 0,1 0-1 0 0,0-1 0 0 0,0 0 0 0 0,-1 1 0 0 0,1-1-37 0 0,2 0 43 0 0,-2-1-10 0 0,0 1 1 0 0,0 0-1 0 0,-1-1 1 0 0,1 1-1 0 0,-1-1 1 0 0,1 0-1 0 0,-1 1 1 0 0,0-1-1 0 0,0 0 1 0 0,0 0-1 0 0,0 0 1 0 0,0 0-1 0 0,0 0 1 0 0,0 0-1 0 0,0 0-33 0 0,5-35 442 0 0,-3 15-253 0 0,1 9-88 0 0,-4 10-85 0 0,1 1 0 0 0,0 0-1 0 0,-1-1 1 0 0,1 1-1 0 0,-1 0 1 0 0,0-1-1 0 0,0 1 1 0 0,0-1-1 0 0,0 1 1 0 0,0-1-1 0 0,-1-1-15 0 0,-2-13 82 0 0,-10-37 124 0 0,12 54-202 0 0,1 0 0 0 0,-1-1-1 0 0,1 1 1 0 0,0 0 0 0 0,-1 0-1 0 0,1-1 1 0 0,-1 1 0 0 0,1 0 0 0 0,-1 0-1 0 0,1 0 1 0 0,-1 0 0 0 0,1 0 0 0 0,-1-1-1 0 0,0 1 1 0 0,1 0 0 0 0,-1 0-1 0 0,1 0 1 0 0,-1 0 0 0 0,1 0 0 0 0,-1 1-1 0 0,1-1 1 0 0,-1 0 0 0 0,0 0-4 0 0,1 0 7 0 0,-5 0 14 0 0,2 0-19 0 0,0 0 0 0 0,-1-1-1 0 0,1 2 1 0 0,-1-1-1 0 0,1 0 1 0 0,0 1 0 0 0,-1-1-1 0 0,1 1 1 0 0,0 0-1 0 0,-1 0 1 0 0,1 1 0 0 0,0-1-1 0 0,0 1 1 0 0,0-1 0 0 0,0 1-1 0 0,0 0-1 0 0,-9 6-73 0 0,8-6 28 0 0,1 0 1 0 0,0 0-1 0 0,0 0 0 0 0,0 1 0 0 0,0-1 0 0 0,0 1 0 0 0,0 0 0 0 0,1 0 0 0 0,-3 3 45 0 0,-14 20-103 0 0,13-19 89 0 0,1 0 0 0 0,0 0 1 0 0,0 0-1 0 0,1 1 0 0 0,-1 0 1 0 0,2 0-1 0 0,-3 7 14 0 0,4-7 0 0 0,0 1 0 0 0,0 0 0 0 0,1 0 0 0 0,1 0 0 0 0,-1-1 0 0 0,1 1 0 0 0,1 0 0 0 0,0 0 0 0 0,2 7 0 0 0,-3-12 0 0 0,1-1 0 0 0,0 0 0 0 0,0 0 0 0 0,0 1 0 0 0,0-1 0 0 0,1 0 0 0 0,-1 0 0 0 0,1 0 0 0 0,0 0 0 0 0,0-1 0 0 0,0 1 0 0 0,0 0 0 0 0,0-1 0 0 0,0 1 0 0 0,1-1 0 0 0,-1 0 0 0 0,1 0 0 0 0,0 0 0 0 0,0 0 0 0 0,0-1 0 0 0,0 1 0 0 0,0-1 0 0 0,0 1 0 0 0,0-1 0 0 0,0 0 0 0 0,0 0 0 0 0,1 0 0 0 0,11 2 25 0 0,-14-2-13 0 0,1-1 0 0 0,0 1 0 0 0,0-1-1 0 0,-1 0 1 0 0,1 1 0 0 0,0-1 0 0 0,0 0 0 0 0,-1 0 0 0 0,1 0 0 0 0,0 0-1 0 0,0-1 1 0 0,0 1 0 0 0,-1 0 0 0 0,1-1 0 0 0,1 0-12 0 0,2 0 27 0 0,0-1 0 0 0,-1 0 1 0 0,1-1-1 0 0,0 1 0 0 0,-1-1 1 0 0,0 0-1 0 0,1 0 0 0 0,-1 0 0 0 0,0-1 1 0 0,-1 0-1 0 0,1 1 0 0 0,-1-1 1 0 0,1-1-1 0 0,-1 1 0 0 0,1-3-27 0 0,11-11 44 0 0,-12 16-32 0 0,0-1 0 0 0,-1-1 0 0 0,1 1 0 0 0,-1 0 0 0 0,0-1 0 0 0,2-2-12 0 0,0-4 43 0 0,-1 7-32 0 0,-1-1 0 0 0,0 0 0 0 0,0-1 1 0 0,-1 1-1 0 0,1 0 0 0 0,-1 0 1 0 0,0-1-1 0 0,0 1 0 0 0,0-1 1 0 0,0 1-1 0 0,-1-1 0 0 0,0 1 1 0 0,0-1-1 0 0,0 1 0 0 0,-1-5-11 0 0,-12-29 167 0 0,12 36-159 0 0,0-1 0 0 0,0 1 0 0 0,0 0 0 0 0,-1 0 0 0 0,1 0 0 0 0,0 0 0 0 0,-1 0 0 0 0,0 1 0 0 0,1-1 0 0 0,-1 0 0 0 0,0 1 0 0 0,0-1 0 0 0,0 1 0 0 0,-2-1-8 0 0,0-1 82 0 0,-1 1 0 0 0,-1 0 1 0 0,1 0-1 0 0,0 1 0 0 0,0 0 1 0 0,-5-1-83 0 0,8 2-3 0 0,-1 0 0 0 0,0 0 0 0 0,1 0 0 0 0,-1 0 0 0 0,0 1 0 0 0,1-1 0 0 0,-1 1 1 0 0,0 0-1 0 0,1 0 0 0 0,-1 0 0 0 0,1 0 0 0 0,0 0 0 0 0,-1 0 0 0 0,1 0 0 0 0,-2 2 3 0 0,-3 2-27 0 0,1 0-1 0 0,0 1 0 0 0,0 0 0 0 0,1 0 1 0 0,0 0-1 0 0,0 0 0 0 0,0 1 0 0 0,1 0 0 0 0,0 0 1 0 0,0 0-1 0 0,1 0 0 0 0,0 1 0 0 0,0-1 0 0 0,0 1 1 0 0,1 0-1 0 0,0 0 0 0 0,1 0 0 0 0,0 0 0 0 0,0 3 28 0 0,1 0-18 0 0,0 0-1 0 0,1 0 0 0 0,1 0 0 0 0,0 0 0 0 0,2 9 19 0 0,-1-14-2 0 0,-1 1-1 0 0,1-1 1 0 0,-1 0 0 0 0,2 0 0 0 0,-1-1-1 0 0,1 1 1 0 0,0-1 0 0 0,0 1-1 0 0,0-1 1 0 0,3 2 2 0 0,-5-6-1 0 0,0 0-1 0 0,-1 1 1 0 0,2-1 0 0 0,-1 0-1 0 0,0 0 1 0 0,0 0 0 0 0,0 0-1 0 0,0 0 1 0 0,1-1 0 0 0,-1 1-1 0 0,0-1 1 0 0,1 0 0 0 0,-1 1-1 0 0,0-1 1 0 0,1 0 0 0 0,-1 0-1 0 0,0 0 1 0 0,1-1 0 0 0,-1 1-1 0 0,0-1 1 0 0,1 1 0 0 0,-1-1-1 0 0,0 0 1 0 0,2 0 1 0 0,1-1-3 0 0,0 0 0 0 0,0 0 0 0 0,-1-1 0 0 0,1 1 1 0 0,-1-1-1 0 0,1 0 0 0 0,-1 0 0 0 0,0-1 0 0 0,-1 1 0 0 0,1-1 0 0 0,0-1 3 0 0,3-2 14 0 0,-1-1 0 0 0,-1 0-1 0 0,0 0 1 0 0,0-1 0 0 0,0 0-1 0 0,-1 0 1 0 0,-1 0 0 0 0,1 0 0 0 0,-2 0-1 0 0,1-1 1 0 0,-1 1 0 0 0,0-1-1 0 0,-1 1 1 0 0,0-10-14 0 0,-1 15 11 0 0,0-1 0 0 0,-1 0 0 0 0,1 0 0 0 0,-1 0-1 0 0,0 1 1 0 0,0-1 0 0 0,-1 1 0 0 0,-1-5-11 0 0,2 7 7 0 0,0 1-1 0 0,0-1 1 0 0,0 0 0 0 0,0 0-1 0 0,0 1 1 0 0,0-1 0 0 0,-1 1-1 0 0,1-1 1 0 0,-1 1 0 0 0,1 0-1 0 0,-1-1 1 0 0,1 1 0 0 0,-1 0-1 0 0,0 0 1 0 0,1 0-1 0 0,-1 0 1 0 0,0 0 0 0 0,0 1-1 0 0,0-1 1 0 0,0 0 0 0 0,-1 1-7 0 0,0-1 11 0 0,0 0 1 0 0,-1 0-1 0 0,1 1 1 0 0,0 0-1 0 0,-1 0 0 0 0,1 0 1 0 0,0 0-1 0 0,-1 0 1 0 0,1 0-1 0 0,0 1 1 0 0,0 0-1 0 0,-1 0 1 0 0,1 0-1 0 0,0 0 0 0 0,0 0 1 0 0,0 0-1 0 0,0 1 1 0 0,0-1-1 0 0,0 1 1 0 0,1 0-1 0 0,-1 0 1 0 0,0 0-1 0 0,1 0 0 0 0,-2 2-11 0 0,-5 5-119 0 0,2-4 56 0 0,1 1 0 0 0,0 0 0 0 0,0 0 0 0 0,1 1 0 0 0,-4 6 63 0 0,-1 2-27 0 0,1 1 0 0 0,1 1-1 0 0,0-1 1 0 0,1 1 0 0 0,1 1 0 0 0,-1 5 27 0 0,6 7-11 0 0,3-17-31 0 0,-1-12 38 0 0,1 1-1 0 0,-1-1 1 0 0,1 0 0 0 0,-1 0 0 0 0,1 0-1 0 0,-1 0 1 0 0,1 0 0 0 0,0 0 0 0 0,-1 0-1 0 0,1 0 1 0 0,0-1 0 0 0,0 1-1 0 0,0-1 1 0 0,-1 1 0 0 0,1-1 0 0 0,2 0 4 0 0,-1 1-1 0 0,-1-1 1 0 0,1 0-1 0 0,0 0 0 0 0,0 0 1 0 0,0 0-1 0 0,-1 0 1 0 0,1-1-1 0 0,0 1 0 0 0,0-1 1 0 0,-1 0-1 0 0,3 0 1 0 0,37-28 0 0 0,-37 26 0 0 0,-1 0 0 0 0,1 0 0 0 0,-1-1 0 0 0,0 1 0 0 0,0-1 0 0 0,0 0 0 0 0,0 0 0 0 0,0-1 0 0 0,-1 1 0 0 0,0-1 0 0 0,0 0 0 0 0,1-2 0 0 0,11-16 0 0 0,-13 20 4 0 0,-1 1 1 0 0,1-1-1 0 0,-1 0 1 0 0,0 1-1 0 0,1-1 0 0 0,-1 0 1 0 0,-1 0-1 0 0,1 0 0 0 0,0 0 1 0 0,-1 0-1 0 0,0 0 0 0 0,1 0 1 0 0,-1-1-5 0 0,0-5 20 0 0,-1 1 1 0 0,0-1-1 0 0,0 1 1 0 0,-1-1-21 0 0,2 7 2 0 0,-1 0 1 0 0,0 1-1 0 0,1-1 1 0 0,-1 0-1 0 0,0 1 1 0 0,0-1-1 0 0,0 0 1 0 0,0 1-1 0 0,0-1 0 0 0,0 1 1 0 0,-1-1-1 0 0,1 1 1 0 0,0 0-1 0 0,-1 0 1 0 0,1-1-1 0 0,-1 1 1 0 0,1 0-1 0 0,-1 0 1 0 0,0 0-1 0 0,1 1 1 0 0,-1-1-1 0 0,0 0 1 0 0,0 1-1 0 0,1-1 1 0 0,-1 1-1 0 0,0-1 0 0 0,0 1-2 0 0,-1-1 3 0 0,0 1 0 0 0,1 0-1 0 0,-1 0 1 0 0,0 0 0 0 0,1 0-1 0 0,-1 0 1 0 0,0 1 0 0 0,1-1-1 0 0,-1 1 1 0 0,0-1 0 0 0,1 1-1 0 0,-1 0 1 0 0,1 0 0 0 0,-1 0-1 0 0,1 1 1 0 0,0-1 0 0 0,-1 1-1 0 0,1-1 1 0 0,-1 2-3 0 0,-35 40-53 0 0,28-31 25 0 0,1 0 0 0 0,0 0 0 0 0,1 1 1 0 0,-2 5 27 0 0,7-12-17 0 0,-3 9 6 0 0,5-4 0 0 0,2-7-31 0 0,0-2 40 0 0,-1-1 1 0 0,1 1-1 0 0,0-1 1 0 0,0 0-1 0 0,0 1 1 0 0,0-1 0 0 0,0 0-1 0 0,1 0 1 0 0,-1 0-1 0 0,0 0 1 0 0,0 0-1 0 0,1 0 1 0 0,-1 0-1 0 0,0-1 1 0 0,1 1-1 0 0,-1 0 1 0 0,1-1-1 0 0,-1 1 1 0 0,1-1 0 0 0,0 1-1 0 0,-1-1 1 0 0,1 0-1 0 0,-1 0 1 0 0,1 0-1 0 0,0 0 1 0 0,-1 0-1 0 0,1 0 1 0 0,-1 0-1 0 0,1 0 1 0 0,0 0-1 0 0,0-1 2 0 0,2 0-3 0 0,0-1 0 0 0,0 0 0 0 0,-1 1-1 0 0,1-1 1 0 0,0-1 0 0 0,-1 1 0 0 0,0 0-1 0 0,1-1 1 0 0,0-1 3 0 0,4-4 1 0 0,-1 0 0 0 0,0 0 1 0 0,0-1-1 0 0,-1 0 0 0 0,0 0 0 0 0,-1-1 0 0 0,0 1 1 0 0,-1-1-1 0 0,2-4-1 0 0,0 1 57 0 0,4-15-61 0 0,-10 27 6 0 0,0 0-1 0 0,1-1 1 0 0,-1 1 0 0 0,0 0-1 0 0,0 0 1 0 0,0 0 0 0 0,0-1-1 0 0,-1 1 1 0 0,1 0 0 0 0,0 0-1 0 0,0 0 1 0 0,-1 0 0 0 0,1-1-1 0 0,-1 1 1 0 0,1 0 0 0 0,-1 0-1 0 0,1 0 1 0 0,-1 0 0 0 0,0 0-1 0 0,1 0 1 0 0,-1 0 0 0 0,0 0-1 0 0,0 1 1 0 0,0-1 0 0 0,0 0-1 0 0,-1 0-1 0 0,1 0 4 0 0,0 0 1 0 0,-1 0-1 0 0,1 0 0 0 0,-1 0 0 0 0,1 0 0 0 0,-1 1 0 0 0,1-1 0 0 0,-1 0 0 0 0,1 1 1 0 0,-1 0-1 0 0,0-1 0 0 0,1 1 0 0 0,-1 0 0 0 0,0 0 0 0 0,1 0 0 0 0,-1 0 0 0 0,0 0 0 0 0,-1 0-4 0 0,-8 3 9 0 0,6-2-9 0 0,0 0 0 0 0,-1 0 0 0 0,1 1 1 0 0,0-1-1 0 0,0 1 0 0 0,0 1 1 0 0,1-1-1 0 0,-1 1 0 0 0,-4 2 0 0 0,0 3-2 0 0,-1 0-17 0 0,0 1 0 0 0,1 0 0 0 0,0 0 0 0 0,-6 10 19 0 0,13-17-3 0 0,0 1 0 0 0,0-1-1 0 0,1 1 1 0 0,-1-1-1 0 0,1 1 1 0 0,0 0 0 0 0,0 0-1 0 0,0 0 1 0 0,0 0-1 0 0,1-1 1 0 0,-1 1 0 0 0,1 0-1 0 0,-1 0 1 0 0,1 0-1 0 0,0 0 1 0 0,0 1 0 0 0,1-1-1 0 0,-1 0 1 0 0,0-1-1 0 0,1 1 1 0 0,0 0 0 0 0,0 0-1 0 0,0 1 4 0 0,0-2-3 0 0,0 0 0 0 0,0 0 0 0 0,0-1 1 0 0,1 1-1 0 0,-1 0 0 0 0,1 0 0 0 0,-1-1 0 0 0,1 1 0 0 0,-1-1 0 0 0,1 1 0 0 0,0-1 1 0 0,0 0-1 0 0,0 0 0 0 0,-1 0 0 0 0,1 0 0 0 0,0 0 0 0 0,1 0 0 0 0,-1 0 0 0 0,0-1 0 0 0,0 1 1 0 0,0-1-1 0 0,0 1 0 0 0,0-1 0 0 0,1 0 0 0 0,-1 0 0 0 0,2 0 3 0 0,4 0-9 0 0,1-1-1 0 0,0 0 1 0 0,0 0-1 0 0,0-1 1 0 0,-1 0-1 0 0,1-1 10 0 0,-2 0 0 0 0,0 0 0 0 0,1-1 0 0 0,-1 1 0 0 0,-1-1 0 0 0,6-4 0 0 0,-1 0 0 0 0,-8 7 4 0 0,-1-1 0 0 0,0 0 0 0 0,1 1-1 0 0,-1-1 1 0 0,0 0 0 0 0,0 0 0 0 0,0 0 0 0 0,-1 0 0 0 0,1-1-1 0 0,0 1 1 0 0,0-3-4 0 0,8-8 22 0 0,-10 12-19 0 0,1 1-1 0 0,-1 0 1 0 0,1-1-1 0 0,-1 1 1 0 0,0-1-1 0 0,1 1 1 0 0,-1-1-1 0 0,0 1 1 0 0,1-1 0 0 0,-1 1-1 0 0,0-1 1 0 0,0 1-1 0 0,1-1 1 0 0,-1 1-1 0 0,0-1 1 0 0,0 1-1 0 0,0-1 1 0 0,0 1-1 0 0,0-1 1 0 0,0 0-1 0 0,0 1 1 0 0,0-1-1 0 0,0 1 1 0 0,0-1-3 0 0,-1-2 3 0 0,0-10-3 0 0,0 11 2 0 0,-1 0-1 0 0,1 0 1 0 0,0 1 0 0 0,-1-1-1 0 0,1 0 1 0 0,-1 1-1 0 0,0-1 1 0 0,1 1 0 0 0,-1-1-1 0 0,0 1 1 0 0,0 0-1 0 0,0 0 1 0 0,0 0 0 0 0,0 0-1 0 0,0 0 1 0 0,0 0-1 0 0,0 1 1 0 0,-1-1 0 0 0,1 1-1 0 0,-1-1-1 0 0,-1 0 4 0 0,-1 0-1 0 0,1 1 1 0 0,0-1-1 0 0,-1 1 1 0 0,1 0-1 0 0,-1 1 1 0 0,1-1 0 0 0,-1 1-1 0 0,-2 0-3 0 0,1 1 0 0 0,0 1 0 0 0,0 0 0 0 0,1 0 0 0 0,-1 0 0 0 0,1 1 0 0 0,-9 4 0 0 0,2 2 0 0 0,10-6-9 0 0,-1-1 0 0 0,1 0-1 0 0,0 1 1 0 0,0 0 0 0 0,0-1 0 0 0,0 1-1 0 0,0 0 1 0 0,1 0 0 0 0,0 0 0 0 0,0 0-1 0 0,0 1 1 0 0,0-1 0 0 0,1 0 0 0 0,-1 0-1 0 0,1 4 10 0 0,1 7-54 0 0,2-11 47 0 0,1-1-45 0 0,6 4 40 0 0,-9-6 12 0 0,0-1 0 0 0,1 1 0 0 0,-1-1 0 0 0,1 0 0 0 0,-1 1 0 0 0,1-1 0 0 0,-1 0 0 0 0,0 0 0 0 0,1 0 0 0 0,-1 0 0 0 0,2 0 0 0 0,27-1 0 0 0,-27 1-19 0 0,-1-1 0 0 0,1 1 0 0 0,-1-1 0 0 0,1 0 0 0 0,-1 1 0 0 0,1-1 0 0 0,-1 0 0 0 0,1-1 0 0 0,-1 1 1 0 0,0 0-1 0 0,1-1 0 0 0,-1 1 0 0 0,0-1 0 0 0,0 0 0 0 0,0 1 0 0 0,0-1 0 0 0,0-1 19 0 0,1-1-31 0 0,0 1 1 0 0,0-1-1 0 0,0 0 1 0 0,-1 0-1 0 0,0 1 1 0 0,0-2-1 0 0,0 1 0 0 0,1-4 31 0 0,-2 6 176 0 0,-2 0 16 0 0,1 0-178 0 0,-1 0-1 0 0,0 0 0 0 0,1 0 0 0 0,-1 0 0 0 0,0 0 0 0 0,0 0 1 0 0,-1 0-1 0 0,1 0 0 0 0,0 1 0 0 0,0-1 0 0 0,-1 0 0 0 0,1 1 1 0 0,-1-1-1 0 0,0 1 0 0 0,1-1 0 0 0,-1 1 0 0 0,0 0 0 0 0,0 0 1 0 0,0 0-1 0 0,0 0 0 0 0,0 0 0 0 0,0 0 0 0 0,0 0 0 0 0,-1 1-13 0 0,-2-1 1 0 0,1 0 0 0 0,-1 0 0 0 0,0 1 0 0 0,1 0-1 0 0,-1 0 1 0 0,0 0 0 0 0,1 1 0 0 0,-1-1-1 0 0,1 1 1 0 0,-1 0 0 0 0,1 1 0 0 0,-1-1 0 0 0,1 1-1 0 0,0-1 1 0 0,-2 3-1 0 0,-5 1 0 0 0,1 1 0 0 0,0 0 0 0 0,1 1-1 0 0,0 0 1 0 0,-5 5 0 0 0,13-10-4 0 0,0-1 1 0 0,-1 1-1 0 0,1 0 0 0 0,0-1 1 0 0,0 1-1 0 0,0 0 0 0 0,0 0 0 0 0,0 0 1 0 0,1 0-1 0 0,-1-1 0 0 0,1 1 1 0 0,-1 0-1 0 0,1 0 0 0 0,0 0 1 0 0,-1 0-1 0 0,1 1 0 0 0,0-1 0 0 0,0 0 1 0 0,1 1 3 0 0,-1-2-6 0 0,0 1 0 0 0,0 0 0 0 0,1-1 0 0 0,-1 1 0 0 0,1 0 0 0 0,-1-1 0 0 0,1 1 0 0 0,-1-1 1 0 0,1 1-1 0 0,0-1 0 0 0,0 1 0 0 0,0-1 0 0 0,0 1 0 0 0,0-1 0 0 0,0 0 0 0 0,0 1 0 0 0,1-1 1 0 0,-1 0-1 0 0,0 0 0 0 0,1 0 0 0 0,-1 0 0 0 0,0 0 0 0 0,1 0 0 0 0,1 0 6 0 0,6 2-180 0 0,0 0 0 0 0,0 0 0 0 0,0-1 0 0 0,1 0 0 0 0,-1-1 0 0 0,1 0 0 0 0,-1 0 0 0 0,1-1 0 0 0,0 0 0 0 0,1-1 180 0 0,14 0-924 0 0</inkml:trace>
  <inkml:trace contextRef="#ctx0" brushRef="#br0" timeOffset="14546.691">3938 526 2760 0 0,'0'0'336'0'0,"0"0"371"0"0,-5 1 718 0 0,2-3 1884 0 0,-4-5-2270 0 0,6 5-37 0 0,-1-6 620 0 0,-3 1-608 0 0,4 7-955 0 0,1 0 0 0 0,0-1 0 0 0,-1 1 0 0 0,1-1 0 0 0,-1 1 0 0 0,1-1 0 0 0,0 1 0 0 0,-1-1 0 0 0,1 1 1 0 0,0-1-1 0 0,-1 1 0 0 0,1-1 0 0 0,0 1 0 0 0,0-1 0 0 0,0 1 0 0 0,0-1 0 0 0,-1 0 0 0 0,1 1 0 0 0,0-1 0 0 0,0 1 0 0 0,0-1 0 0 0,0 0-59 0 0,0 0 791 0 0,0 1 1 0 0,-1-2-30 0 0,-1 1-518 0 0,-1-1 348 0 0,1-1 0 0 0,-1 1 0 0 0,1 0 0 0 0,0-1 0 0 0,0 0 0 0 0,0 1 0 0 0,-1-2-592 0 0,2 4 44 0 0,1 1 1 0 0,-1 0-1 0 0,0 0 0 0 0,0-1 0 0 0,1 1 1 0 0,-1-1-1 0 0,0 1 0 0 0,0-1 1 0 0,0 1-1 0 0,0-1 0 0 0,0 1 0 0 0,0-1 1 0 0,0 0-1 0 0,0 1 0 0 0,0-1 1 0 0,0 0-1 0 0,0 0 0 0 0,0 0 0 0 0,0 0 1 0 0,0 0-45 0 0,-2 1 147 0 0,-2 0-63 0 0,0 1 0 0 0,0 0 0 0 0,1 1 0 0 0,-1-1 0 0 0,1 1-1 0 0,-1 0 1 0 0,1 0 0 0 0,-4 3-84 0 0,-2 4 141 0 0,0 0-1 0 0,-6 8-140 0 0,5-4 98 0 0,0 0 0 0 0,1 1 0 0 0,1 0-1 0 0,1 1 1 0 0,0 0 0 0 0,1 0 0 0 0,0 0-1 0 0,1 1 1 0 0,-1 10-98 0 0,-3 3 0 0 0,7-20 3 0 0,0 0-1 0 0,0-1 0 0 0,1 2 1 0 0,0-1-1 0 0,0 3-2 0 0,1 8 45 0 0,0 1 0 0 0,2-1 1 0 0,1 12-46 0 0,-1-26 1 0 0,0 0 1 0 0,1-1 0 0 0,-1 1-1 0 0,1 0 1 0 0,1-1 0 0 0,-1 1 0 0 0,1-1-1 0 0,0 0 1 0 0,0 0 0 0 0,1 0 0 0 0,0 0-1 0 0,3 4-1 0 0,-5-9 14 0 0,0 0 0 0 0,-1 1 1 0 0,1-1-1 0 0,-1 0 0 0 0,1 0 0 0 0,0-1 0 0 0,0 1 0 0 0,0 0 0 0 0,0-1 0 0 0,-1 1 0 0 0,1-1 0 0 0,0 1 0 0 0,0-1 1 0 0,0 0-1 0 0,0 0 0 0 0,0 0 0 0 0,0 0 0 0 0,0 0 0 0 0,2 0-14 0 0,1-1 40 0 0,-1 0 0 0 0,1 0 0 0 0,0 0 0 0 0,0-1 0 0 0,0 1 0 0 0,3-3-40 0 0,5-4 145 0 0,0 0-1 0 0,0-1 0 0 0,-2-1 1 0 0,1 0-1 0 0,2-3-144 0 0,8-7 129 0 0,-4 2 7 0 0,-2 0-1 0 0,0-1 1 0 0,-2 0 0 0 0,13-21-136 0 0,-2 3 113 0 0,-17 23-64 0 0,0 0 1 0 0,0-1-1 0 0,-1 0 0 0 0,-1 0 0 0 0,3-12-49 0 0,0 1 43 0 0,-8 22-32 0 0,0-1 0 0 0,0 0 0 0 0,0 0 0 0 0,0 0 0 0 0,-1 0 0 0 0,0 0 0 0 0,0 0 0 0 0,0 0 0 0 0,0 0-1 0 0,-1 0 1 0 0,0 0 0 0 0,0 0 0 0 0,0 1 0 0 0,-1-1 0 0 0,0 0 0 0 0,1 0 0 0 0,-2 1 0 0 0,1 0 0 0 0,0-1 0 0 0,-1 1 0 0 0,0 0 0 0 0,0 0-1 0 0,0 0 1 0 0,-1 1 0 0 0,1-1 0 0 0,-1 0-11 0 0,-6-3 31 0 0,7 4-25 0 0,-1 0 0 0 0,1 0 0 0 0,-1 0-1 0 0,0 1 1 0 0,0-1 0 0 0,0 1 0 0 0,0 0 0 0 0,-1 0 0 0 0,1 0 0 0 0,-1 1 0 0 0,1 0 0 0 0,-1 0 0 0 0,1 0 0 0 0,-4 0-6 0 0,-5 0 1 0 0,0 1 1 0 0,1 1-1 0 0,-1 0 1 0 0,0 1-1 0 0,1 0 1 0 0,-1 1-1 0 0,-8 4-1 0 0,15-5-1 0 0,0 0 0 0 0,0 0 1 0 0,0 1-1 0 0,0 0 0 0 0,0 1 0 0 0,0-1 0 0 0,1 1 0 0 0,-1 0 0 0 0,1 0 0 0 0,0 1 0 0 0,1 0 1 0 0,-5 4 0 0 0,1 2-20 0 0,0 1 1 0 0,0 0 0 0 0,0 3 19 0 0,5-10-6 0 0,1 0-1 0 0,0 1 0 0 0,0-1 1 0 0,0 0-1 0 0,1 1 0 0 0,-1 0 1 0 0,2-1-1 0 0,-1 1 0 0 0,0 3 7 0 0,4 6 0 0 0,0-9-19 0 0,0 0 0 0 0,1-1-1 0 0,0 0 1 0 0,-1 0 0 0 0,2 0 0 0 0,-1 0-1 0 0,0-1 1 0 0,1 0 0 0 0,1 1 19 0 0,-2-1-19 0 0,0-1 16 0 0,-1-1 1 0 0,1 0-1 0 0,-1 0 0 0 0,1 0 0 0 0,0 0 1 0 0,0 0-1 0 0,0-1 0 0 0,0 0 0 0 0,0 0 0 0 0,0 0 1 0 0,0 0-1 0 0,0 0 0 0 0,0-1 0 0 0,0 0 0 0 0,1 0 1 0 0,2 0 2 0 0,12-2-7 0 0,-1 0 1 0 0,0-1 0 0 0,5-2 6 0 0,-8 1-1 0 0,-1 2 12 0 0,1-2 0 0 0,-1 0-1 0 0,0 0 1 0 0,0-1 0 0 0,8-5-11 0 0,-10 4 13 0 0,-9 3-8 0 0,1 1 0 0 0,0 0 0 0 0,-1 0 0 0 0,1 0 0 0 0,0 1 0 0 0,0-1 0 0 0,0 1 0 0 0,0 0 0 0 0,0 0 1 0 0,4 0-6 0 0,0 1-7 0 0,-6 0-85 0 0,-2 0-40 0 0,0 0-11 0 0,0 0-119 0 0,0 0-498 0 0,0 0-215 0 0,0 0-45 0 0,0 0-71 0 0,0 0-253 0 0,0 0-109 0 0,0 0-996 0 0,0 0-3916 0 0</inkml:trace>
  <inkml:trace contextRef="#ctx0" brushRef="#br0" timeOffset="15153.051">4211 439 6448 0 0,'-1'-9'688'0'0,"-11"2"519"0"0,-2 0 4578 0 0,13 6-4521 0 0,1 1-220 0 0,0 0-42 0 0,0 0-87 0 0,1 13-222 0 0,0 0 1 0 0,1 0-1 0 0,0 1-693 0 0,0-4 133 0 0,0 0-1 0 0,-1 0 1 0 0,-1 0 0 0 0,1 1 0 0 0,-2 7-133 0 0,-3 38 450 0 0,3-29 96 0 0,-5 25-546 0 0,4-34 60 0 0,1-1 1 0 0,0 1 0 0 0,1-1 0 0 0,2 10-61 0 0,0 22 7 0 0,4-18 411 0 0,-4-63-268 0 0,-1 24-146 0 0,0-1 0 0 0,0 1 0 0 0,-1 0 0 0 0,-1 0 0 0 0,1-1 0 0 0,-1 1 0 0 0,-1-2-4 0 0,1 7-25 0 0,1 0 0 0 0,-1 0 1 0 0,1 0-1 0 0,-1 0 0 0 0,1 0 0 0 0,0 0 0 0 0,0 0 0 0 0,1-3 25 0 0,-1-13-119 0 0,-2 9 22 0 0,-1 0 1 0 0,0 1-1 0 0,0-1 1 0 0,-1 1-1 0 0,-1-1 1 0 0,0 0 96 0 0,-8-18-428 0 0,9 20 252 0 0,0 1 0 0 0,0 0 0 0 0,-5-5 176 0 0,-9-16-237 0 0,15 22 208 0 0,0 1 1 0 0,0-1-1 0 0,-1 1 1 0 0,0 0-1 0 0,-3-2 29 0 0,6 5 89 0 0,1 2 2 0 0,3-18 350 0 0,-2 17-411 0 0,-1-1-1 0 0,1 1 0 0 0,0 0 0 0 0,0-1 0 0 0,0 1 0 0 0,0 0 0 0 0,0-1 1 0 0,0 1-1 0 0,0 0 0 0 0,0 0 0 0 0,0 0 0 0 0,0 0 0 0 0,1 0 0 0 0,-1 0 1 0 0,1 0-1 0 0,0 0-29 0 0,13-11 197 0 0,-13 9-163 0 0,1 0-1 0 0,0 0 0 0 0,-1 0 0 0 0,1 0 0 0 0,0 1 1 0 0,1-1-1 0 0,-1 1 0 0 0,0 0 0 0 0,1 0 1 0 0,-1 0-1 0 0,1 0 0 0 0,3-1-33 0 0,91-39 524 0 0,-84 36-376 0 0,0 1 0 0 0,1 0 0 0 0,7-1-148 0 0,7-2 184 0 0,-25 6-138 0 0,1 1 0 0 0,-1 0-1 0 0,0 1 1 0 0,1-1 0 0 0,-1 1 0 0 0,3 0-46 0 0,-5 2 94 0 0,0 1-73 0 0,-1 0 1 0 0,1-1-1 0 0,0 1 0 0 0,-1 0 0 0 0,0 0 1 0 0,1-1-1 0 0,-1 1 0 0 0,0 0 0 0 0,-1 0 0 0 0,1 0 1 0 0,0 1-1 0 0,-1-1 0 0 0,0 0 0 0 0,0 0 1 0 0,0 0-1 0 0,0 0 0 0 0,0 0 0 0 0,0 0 0 0 0,-1 0 1 0 0,0 1-1 0 0,1-1 0 0 0,-1 0 0 0 0,-1 0-21 0 0,-6 19 121 0 0,-2-1 0 0 0,-1 0 0 0 0,-1 0 0 0 0,0-1 0 0 0,-2-1 0 0 0,0 0 0 0 0,-4 3-121 0 0,-42 52 299 0 0,51-62-196 0 0,0 0 0 0 0,1 0 1 0 0,-1 4-104 0 0,-5 7 152 0 0,11-17-125 0 0,0-1 0 0 0,1 0 0 0 0,0 0 0 0 0,0 1 0 0 0,0-1 0 0 0,0 4-27 0 0,2-5 0 0 0,-1-1 0 0 0,0 0 0 0 0,1 0 0 0 0,0 1-1 0 0,0-1 1 0 0,0 0 0 0 0,0 0 0 0 0,0 1 0 0 0,1-1-1 0 0,-1 0 1 0 0,2 2 0 0 0,-2-4 0 0 0,0-1 0 0 0,0 1 0 0 0,1-1 0 0 0,-1 1 0 0 0,0-1 0 0 0,1 0 0 0 0,-1 1 0 0 0,0-1 0 0 0,1 1 0 0 0,-1-1 0 0 0,1 0 0 0 0,-1 1 0 0 0,0-1 0 0 0,1 0 0 0 0,-1 0 0 0 0,1 1 0 0 0,-1-1 0 0 0,1 0 0 0 0,-1 0 0 0 0,1 0 0 0 0,9 4 0 0 0,-8-3 0 0 0,0-1 0 0 0,0 1 0 0 0,0 0 0 0 0,0-1 0 0 0,0 1 0 0 0,0-1 0 0 0,0 0 0 0 0,1 1 0 0 0,-1-1 0 0 0,0 0 0 0 0,0-1 0 0 0,1 1 0 0 0,97-21-166 0 0,-75 16 111 0 0,-10-1 43 0 0,16-5 13 0 0,-15 6-220 0 0,0 0-1 0 0,6-3 220 0 0,17-7-393 0 0,-30 11-815 0 0,0 0 1 0 0,-1-1-1 0 0,2-1 1208 0 0,-9 6-66 0 0,0-1-1266 0 0,-1 1-496 0 0,0 0-218 0 0</inkml:trace>
  <inkml:trace contextRef="#ctx0" brushRef="#br0" timeOffset="15522.132">3922 218 13304 0 0,'-16'-3'605'0'0,"13"2"-9"0"0,4-2-424 0 0,-1 1 0 0 0,1-1 0 0 0,0 0 0 0 0,-1 0 0 0 0,1 0 0 0 0,1 0 0 0 0,-1 1 0 0 0,0-1 0 0 0,1 0 0 0 0,-1 1 0 0 0,1 0 0 0 0,0-1 0 0 0,0 1 0 0 0,0 0 0 0 0,0 0 0 0 0,0 0 0 0 0,0 0 0 0 0,1 0 0 0 0,-1 0 0 0 0,1 1 0 0 0,0-2-172 0 0,7-3 283 0 0,0 1 0 0 0,0 0 0 0 0,1 1 1 0 0,-1-1-1 0 0,3 1-283 0 0,-2 2 277 0 0,0 0 0 0 0,0 0 0 0 0,0 1 0 0 0,10 0-277 0 0,12-1 260 0 0,-12 1-227 0 0,0 1 0 0 0,1 1 0 0 0,-1 0 0 0 0,0 2 1 0 0,13 3-34 0 0,39 4-4 0 0,-40-5-20 0 0,7 0-194 0 0,-23-4-549 0 0,-15-1 487 0 0,0 1-1 0 0,0-1 1 0 0,0 0-1 0 0,0 0 1 0 0,0 0 0 0 0,1 0-1 0 0,-1 0 1 0 0,0 0 0 0 0,0-1-1 0 0,1 0 281 0 0,-1 1-4409 0 0,-2 0-1144 0 0</inkml:trace>
  <inkml:trace contextRef="#ctx0" brushRef="#br0" timeOffset="15883.307">4282 10 4144 0 0,'0'0'319'0'0,"0"0"103"0"0,0 0 1217 0 0,0 0 551 0 0,0 0 108 0 0,3 0-229 0 0,24 0-97 0 0,-24 0-1547 0 0,-1 1 26 0 0,2 2-252 0 0,0 0 1 0 0,-1 1-1 0 0,1-1 1 0 0,-1 1-1 0 0,1-1 1 0 0,-1 1-1 0 0,0 0 1 0 0,0 0-1 0 0,-1 1 1 0 0,1-1-1 0 0,-1 1 1 0 0,0-1-1 0 0,0 1 1 0 0,-1-1-1 0 0,1 1 1 0 0,-1 0-1 0 0,0 0 1 0 0,0 0-1 0 0,-1 0-199 0 0,0-2 64 0 0,1-1-18 0 0,-1 0 1 0 0,0 0-1 0 0,0 0 1 0 0,0 0-1 0 0,0 0 1 0 0,0 0-1 0 0,-1 0 1 0 0,1 0-1 0 0,0 0 1 0 0,-1 0-1 0 0,0 0 1 0 0,1-1-1 0 0,-1 1 1 0 0,0 0 0 0 0,0 0-1 0 0,0 0 1 0 0,0-1-1 0 0,0 1 1 0 0,0-1-1 0 0,-1 1 1 0 0,1-1-1 0 0,-1 1-46 0 0,0-1 65 0 0,-10 3 53 0 0,10-4-109 0 0,0 0 0 0 0,0 0 0 0 0,0 0 0 0 0,0 0 0 0 0,-1 0 0 0 0,1-1 0 0 0,0 1 0 0 0,0-1 0 0 0,0 1 0 0 0,0-1 0 0 0,0 0 0 0 0,0 0 0 0 0,0 0 0 0 0,0 0 0 0 0,1 0 0 0 0,-1 0 0 0 0,0-1 0 0 0,0 1 0 0 0,0-1-9 0 0,-12-7 143 0 0,12 7-105 0 0,1 1-1 0 0,-1-1 1 0 0,1 1 0 0 0,-1-1-1 0 0,1 1 1 0 0,-1-1-1 0 0,1 0 1 0 0,0 0-1 0 0,0 1 1 0 0,0-1-1 0 0,0 0 1 0 0,0 0-1 0 0,0 0 1 0 0,1 0 0 0 0,-1-2-38 0 0,0 2 19 0 0,0-1 1 0 0,0 0 0 0 0,1-1-1 0 0,-1 1 1 0 0,1 0 0 0 0,0 0-1 0 0,0 0 1 0 0,0 0 0 0 0,0 0-1 0 0,1-1-19 0 0,0 1-3 0 0,0 0 0 0 0,0 0 0 0 0,0 0 0 0 0,0 0-1 0 0,0 1 1 0 0,1-1 0 0 0,0 0 0 0 0,-1 1 0 0 0,1-1-1 0 0,0 1 1 0 0,0 0 0 0 0,0 0 0 0 0,1 0 0 0 0,-1 0 0 0 0,0 0-1 0 0,1 0 1 0 0,-1 0 0 0 0,1 1 0 0 0,0-1 0 0 0,-1 1-1 0 0,1 0 1 0 0,0 0 0 0 0,0 0 0 0 0,0 0 0 0 0,1 0 3 0 0,5 0-30 0 0,1-1 0 0 0,-1 1 0 0 0,0 1 1 0 0,0 0-1 0 0,1 0 0 0 0,-1 1 0 0 0,9 2 30 0 0,-11-1 0 0 0,0 1 0 0 0,0-1 0 0 0,-1 2 0 0 0,1-1 0 0 0,-1 1 0 0 0,6 3 0 0 0,-8-4 0 0 0,5 3 0 0 0,-1 0 0 0 0,-1 1 0 0 0,1 0 0 0 0,-1 0 0 0 0,0 0 0 0 0,-1 1 0 0 0,0 0 0 0 0,0 0 0 0 0,0 1 0 0 0,2 0 15 0 0,-6-7 2 0 0,-1-1 0 0 0,-1 0 0 0 0,1 0 1 0 0,0 1-1 0 0,0-1 0 0 0,0 1 0 0 0,-1-1 0 0 0,1 1 0 0 0,-1-1 0 0 0,1 1 1 0 0,-1-1-1 0 0,1 1-17 0 0,1 4 85 0 0,-1-5 41 0 0,1 15 175 0 0,-1-14-280 0 0,0-1 0 0 0,-1 1 0 0 0,1 0 0 0 0,-1 0-1 0 0,0 0 1 0 0,0 0 0 0 0,0 0 0 0 0,0 0 0 0 0,0 0 0 0 0,0 2-21 0 0,-2 2 8 0 0,2-4-8 0 0,-1 0 0 0 0,1 0 0 0 0,0-1 1 0 0,-1 1-1 0 0,0 0 0 0 0,0 0 0 0 0,1 0 0 0 0,-1-1 0 0 0,0 1 1 0 0,0 0-1 0 0,-1-1 0 0 0,1 1 0 0 0,0-1 0 0 0,0 1 0 0 0,-2 0 0 0 0,2-1-23 0 0,0-1-1 0 0,0 1 0 0 0,0-1 0 0 0,0 1 1 0 0,1 0-1 0 0,-1-1 0 0 0,0 1 0 0 0,0 0 1 0 0,0 0-1 0 0,1-1 0 0 0,-1 1 1 0 0,0 0-1 0 0,1 0 0 0 0,-1 0 0 0 0,1 0 1 0 0,-1 0-1 0 0,1 0 0 0 0,0 0 0 0 0,-1 0 1 0 0,1 0-1 0 0,0 0 0 0 0,0 1 0 0 0,-1-1 1 0 0,1 0-1 0 0,0 0 24 0 0,0 0-116 0 0,0-1 1 0 0,0 1-1 0 0,0-1 0 0 0,0 1 0 0 0,0-1 1 0 0,0 1-1 0 0,0-1 0 0 0,0 0 0 0 0,-1 1 1 0 0,1-1-1 0 0,0 1 0 0 0,0-1 0 0 0,-1 1 1 0 0,1-1-1 0 0,0 1 0 0 0,-1-1 0 0 0,1 0 1 0 0,0 1-1 0 0,-1-1 116 0 0,0 1-401 0 0,0 1-1150 0 0</inkml:trace>
  <inkml:trace contextRef="#ctx0" brushRef="#br0" timeOffset="16259.443">3767 1345 920 0 0,'-6'0'80'0'0,"-2"0"527"0"0,6 0 2545 0 0,2 0 1103 0 0,0 0 216 0 0,0 0-486 0 0,5-10-1429 0 0,-1 3-2367 0 0,1 1 0 0 0,0-1 0 0 0,1 1-1 0 0,0 0 1 0 0,0 1 0 0 0,0-1 0 0 0,0 1 0 0 0,6-3-189 0 0,4-4 118 0 0,3-1 83 0 0,1 0 0 0 0,0 2 0 0 0,1 0-1 0 0,0 1 1 0 0,1 1 0 0 0,20-5-201 0 0,16-7 59 0 0,-20 6 2 0 0,2 1-1 0 0,-1 3 1 0 0,1 1 0 0 0,1 1-1 0 0,0 3 1 0 0,0 1-1 0 0,25 2-60 0 0,-53 2 10 0 0,1 0 0 0 0,11-2-10 0 0,-11 1-154 0 0,-1 0 0 0 0,13 1 154 0 0,9 1-730 0 0,-20 0-9362 0 0,-15 0 4787 0 0</inkml:trace>
  <inkml:trace contextRef="#ctx0" brushRef="#br0" timeOffset="16626.245">3784 1661 10136 0 0,'0'0'777'0'0,"0"-2"-505"0"0,0-8-11 0 0,0 8 934 0 0,1 0 402 0 0,-1 2-1428 0 0,1-1 0 0 0,-1 0 1 0 0,1 0-1 0 0,-1 0 0 0 0,0 0 0 0 0,1 0 0 0 0,-1 0 0 0 0,0 0 0 0 0,0 0 0 0 0,0 0 1 0 0,1 0-1 0 0,-1 0 0 0 0,0 1 0 0 0,0-1 0 0 0,0 0 0 0 0,-1 0 0 0 0,1 0 0 0 0,0 0 1 0 0,0 0-1 0 0,0 0 0 0 0,-1 0 0 0 0,1 0 0 0 0,0 0 0 0 0,-1 0 0 0 0,1 0 0 0 0,-1 0-169 0 0,0 0 960 0 0,1 1-37 0 0,0 0-63 0 0,0 0-225 0 0,0 0-99 0 0,0 0-22 0 0,2 1-62 0 0,1 0-431 0 0,-1 1-1 0 0,0 0 1 0 0,0-1-1 0 0,0 1 1 0 0,0 0-1 0 0,0 0 1 0 0,-1 0-1 0 0,1 0 1 0 0,0 0-1 0 0,-1 0 1 0 0,0 1-1 0 0,1-1 1 0 0,-1 0-1 0 0,0 1 1 0 0,0-1-1 0 0,0 1 1 0 0,-1-1-1 0 0,1 1 1 0 0,0 1-21 0 0,1 10 62 0 0,0 0 0 0 0,-1 1 0 0 0,0 5-62 0 0,0 12 172 0 0,1 38-45 0 0,0-3-214 0 0,0 5 48 0 0,-3-50 10 0 0,1 1-1 0 0,2-1 0 0 0,1 4 30 0 0,14 62-1321 0 0,-17-87 1211 0 0,1 1 0 0 0,-1-1-1 0 0,1 1 1 0 0,0-1 0 0 0,-1 0 0 0 0,1 1 0 0 0,0-1-1 0 0,0 0 1 0 0,0 0 0 0 0,0 0 0 0 0,0 1 110 0 0,7 1-7418 0 0,2-3 1274 0 0</inkml:trace>
  <inkml:trace contextRef="#ctx0" brushRef="#br0" timeOffset="17216.144">4211 1574 15520 0 0,'-13'-8'712'0'0,"10"6"-17"0"0,3 0-341 0 0,2-14 418 0 0,-1 14-636 0 0,-1-1 0 0 0,1 1 1 0 0,-1 0-1 0 0,0 0 0 0 0,0 0 0 0 0,0-1 1 0 0,0 1-1 0 0,0 0 0 0 0,0 0 0 0 0,0-1 1 0 0,-1 1-1 0 0,1 0 0 0 0,-1 0 0 0 0,0 0 1 0 0,0-1-137 0 0,-2-5 676 0 0,3 6-189 0 0,-1 0 0 0 0,0 0 0 0 0,1 1 0 0 0,-1-1 0 0 0,0 0 0 0 0,0 0 0 0 0,0 1 0 0 0,0-1 0 0 0,-1 0-487 0 0,2 2 57 0 0,0 0 0 0 0,0 0-1 0 0,0 0 1 0 0,-1-1 0 0 0,1 1 0 0 0,0 0 0 0 0,0 0 0 0 0,-1 0-1 0 0,1 0 1 0 0,0 0 0 0 0,0 0 0 0 0,-1 0 0 0 0,1 0 0 0 0,0 0-1 0 0,0-1 1 0 0,-1 1 0 0 0,1 0 0 0 0,0 0 0 0 0,-1 0 0 0 0,1 1-1 0 0,0-1 1 0 0,0 0 0 0 0,-1 0 0 0 0,1 0 0 0 0,0 0-1 0 0,0 0-56 0 0,-10 9-499 0 0,0 5 613 0 0,-11 15 146 0 0,1 2-1 0 0,-11 22-259 0 0,14-23 80 0 0,10-19-39 0 0,1-1 1 0 0,1 2-1 0 0,-4 7-41 0 0,-5 19 32 0 0,7-21-8 0 0,1 0 1 0 0,1 1 0 0 0,0-1-1 0 0,1 1 1 0 0,1 0 0 0 0,0 0-1 0 0,1 4-24 0 0,2-4 0 0 0,-1-10 0 0 0,1 0 0 0 0,0 0 0 0 0,1 0 0 0 0,1 7 0 0 0,-2-13 0 0 0,0 0 0 0 0,1 0 0 0 0,0-1 0 0 0,-1 1 0 0 0,1 0 0 0 0,0-1 0 0 0,-1 1 0 0 0,1 0 0 0 0,0-1 0 0 0,0 1 0 0 0,1-1 0 0 0,-1 0 0 0 0,0 1 0 0 0,0-1 0 0 0,1 0 0 0 0,-1 0 0 0 0,0 1 0 0 0,1-1 0 0 0,-1 0 0 0 0,1-1 0 0 0,0 1 0 0 0,1 1 0 0 0,0-1 8 0 0,0 0-1 0 0,0 0 0 0 0,0 0 1 0 0,1 0-1 0 0,-1-1 0 0 0,0 1 1 0 0,1-1-1 0 0,-1 0 1 0 0,0 0-1 0 0,0 0 0 0 0,1-1 1 0 0,-1 1-1 0 0,0-1 1 0 0,3 0-8 0 0,-1-1 13 0 0,0 0 1 0 0,0 0 0 0 0,0-1-1 0 0,-1 0 1 0 0,1 0 0 0 0,-1 0-1 0 0,0 0 1 0 0,0-1 0 0 0,2-1-14 0 0,20-18 52 0 0,-19 17 12 0 0,1 0-1 0 0,-1-1 0 0 0,0 0 0 0 0,0 0 0 0 0,-1 0 0 0 0,0-1 0 0 0,-1 0 0 0 0,4-6-63 0 0,5-12 58 0 0,-6 11 0 0 0,-1 0 0 0 0,6-16-58 0 0,-11 25 5 0 0,0 0 0 0 0,-1-1 0 0 0,0 1 0 0 0,0 0 0 0 0,0 0 0 0 0,-1-1 0 0 0,0 1 0 0 0,0 0 0 0 0,0 0 0 0 0,-1-1-5 0 0,-1-1-12 0 0,1 0 0 0 0,-2 1-1 0 0,1-1 1 0 0,-1 1 0 0 0,0 0-1 0 0,0 0 1 0 0,-1 0 0 0 0,0 0 0 0 0,0 1-1 0 0,-1-1 1 0 0,0 1 0 0 0,0 0 0 0 0,0 0-1 0 0,-1 1 1 0 0,0 0 0 0 0,0 0-1 0 0,0 0 1 0 0,-1 1 0 0 0,-2-2 12 0 0,6 5-40 0 0,-1-1 1 0 0,1 1 0 0 0,-1 0 0 0 0,1 0-1 0 0,-1 1 1 0 0,1-1 0 0 0,-1 1-1 0 0,0 0 1 0 0,1 0 0 0 0,-1 0-1 0 0,0 0 1 0 0,1 0 0 0 0,-1 1-1 0 0,1 0 1 0 0,-1 0 0 0 0,0 0-1 0 0,1 0 40 0 0,-2 1-11 0 0,0 0 0 0 0,0 0 0 0 0,1 0 0 0 0,-1 1 0 0 0,0 0 0 0 0,1 0 0 0 0,0 0 0 0 0,0 0-1 0 0,0 1 1 0 0,0 0 0 0 0,-1 2 11 0 0,-1 1-4 0 0,1 0 0 0 0,0 0 1 0 0,0 1-1 0 0,1-1 0 0 0,0 1 0 0 0,0 1 0 0 0,1-1 0 0 0,-2 6 4 0 0,4-10-2 0 0,0 0-1 0 0,0 0 0 0 0,1 0 0 0 0,-1 0 1 0 0,1 1-1 0 0,0-1 0 0 0,0 0 1 0 0,0 0-1 0 0,1 0 0 0 0,0 1 0 0 0,-1-1 1 0 0,1 0-1 0 0,1 0 0 0 0,-1 0 0 0 0,0 0 1 0 0,1 0-1 0 0,0-1 0 0 0,2 4 3 0 0,-2-4-5 0 0,0 0 0 0 0,1-1 0 0 0,-1 0-1 0 0,1 1 1 0 0,-1-1 0 0 0,1 0 0 0 0,0 0 0 0 0,-1 0-1 0 0,1-1 1 0 0,0 1 0 0 0,2 0 5 0 0,37 13-25 0 0,-33-12 25 0 0,-4-2 4 0 0,-1 0 0 0 0,1 0 0 0 0,0 0 0 0 0,0-1 0 0 0,0 0 0 0 0,0 0 1 0 0,0 0-1 0 0,0 0 0 0 0,0-1 0 0 0,0 0 0 0 0,0 0-4 0 0,11-4 50 0 0,0 0 0 0 0,11-5-50 0 0,14-5 33 0 0,-26 12-33 0 0,-11 2 0 0 0,1 1 0 0 0,0-1 0 0 0,-1-1 0 0 0,1 1 0 0 0,-1 0 0 0 0,1-1 0 0 0,2-2 0 0 0,-5 3 0 0 0,-1 0 0 0 0,1 0 0 0 0,0 0 0 0 0,0 1 0 0 0,0-1 0 0 0,0 0 0 0 0,0 1 0 0 0,0-1 0 0 0,0 1 0 0 0,0 0 0 0 0,0 0 0 0 0,0-1 0 0 0,0 1 0 0 0,0 1 0 0 0,0-1 0 0 0,0 0 1 0 0,1 1-2 0 0,2-1 15 0 0,10 5 26 0 0,-6-6-420 0 0,0 0 0 0 0,0-1 0 0 0,0 1 0 0 0,0-2 0 0 0,0 1 380 0 0,-5 0-360 0 0,0 0 1 0 0,-1 1-1 0 0,0-1 1 0 0,1-1-1 0 0,-1 1 1 0 0,0 0-1 0 0,0-1 1 0 0,0 0-1 0 0,-1 1 1 0 0,1-1-1 0 0,-1 0 1 0 0,1 0-1 0 0,0-2 360 0 0,6-8-1599 0 0,5-10-4703 0 0,-8 9 772 0 0</inkml:trace>
  <inkml:trace contextRef="#ctx0" brushRef="#br0" timeOffset="17745.99">4491 1463 4608 0 0,'0'0'353'0'0,"0"0"71"0"0,0 0 1160 0 0,0 0 531 0 0,0 0 106 0 0,0 0-142 0 0,0 0-673 0 0,0 0-299 0 0,0 0-62 0 0,1 3-44 0 0,6 18-222 0 0,0 1-1 0 0,-2 0 1 0 0,0 0-1 0 0,-2 1 1 0 0,0-1-1 0 0,-2 2-778 0 0,5 88 1473 0 0,-6 0-214 0 0,2-101-1127 0 0,-1-11-129 0 0,-1 0 0 0 0,0 0-1 0 0,0 1 1 0 0,0-1 0 0 0,0 0 0 0 0,0 0 0 0 0,1 0-1 0 0,-1 0 1 0 0,0 0 0 0 0,0 0 0 0 0,0 0 0 0 0,0 0-1 0 0,0 0 1 0 0,1 0 0 0 0,-1 0 0 0 0,0 0 0 0 0,0 0-1 0 0,0 0 1 0 0,0 0 0 0 0,0-1 0 0 0,0 1 0 0 0,1 0-1 0 0,-1 0 1 0 0,0 0 0 0 0,0 0 0 0 0,0 0-1 0 0,0 0 1 0 0,0 0 0 0 0,0 0 0 0 0,1 0 0 0 0,-1 0-1 0 0,0-1 1 0 0,0 1 0 0 0,0 0 0 0 0,0 0 0 0 0,0 0-1 0 0,0 0 1 0 0,0 0-3 0 0,9-19 14 0 0,-8 10-88 0 0,0-1 1 0 0,-1 0-1 0 0,1 0 0 0 0,-2-9 74 0 0,0-6-237 0 0,-1 1-369 0 0,0 0 0 0 0,-2 0 0 0 0,0 0 1 0 0,-2 1-1 0 0,-1 0 0 0 0,0 0 0 0 0,-2 0 0 0 0,0 1 0 0 0,-2 0 0 0 0,-6-9 606 0 0,-14-16-654 0 0,30 45 950 0 0,1 2 153 0 0,0 0 30 0 0,0 0 3 0 0,1-14 898 0 0,1 11-1291 0 0,-1 0-1 0 0,1 0 1 0 0,-1 0 0 0 0,1 0-1 0 0,0 0 1 0 0,0 0-1 0 0,1 1 1 0 0,-1-1-1 0 0,0 1 1 0 0,1-1 0 0 0,0 1-1 0 0,-1 0 1 0 0,1 0-1 0 0,0 0-88 0 0,6-3 187 0 0,0 0-1 0 0,0 0 0 0 0,0 1 1 0 0,5-2-187 0 0,43-17 746 0 0,-35 15-562 0 0,-19 7-147 0 0,1-1 0 0 0,0 1 0 0 0,0 0 0 0 0,0 0 0 0 0,0 0 0 0 0,0 0 0 0 0,1 1-37 0 0,-3 0 11 0 0,-1 0 0 0 0,1 0 0 0 0,0 1 0 0 0,-1-1 0 0 0,1 1 0 0 0,0-1 0 0 0,-1 1 0 0 0,1-1 0 0 0,0 1 0 0 0,-1 0 0 0 0,1 0 0 0 0,-1 0 0 0 0,1 0 0 0 0,-1 0 0 0 0,0 0 0 0 0,1 0 0 0 0,-1 0 0 0 0,0 0 0 0 0,1 2-11 0 0,2 1 40 0 0,-2-2-31 0 0,0 0 0 0 0,0 0 1 0 0,0 0-1 0 0,-1 0 0 0 0,1 0 1 0 0,-1 0-1 0 0,1 1 0 0 0,-1-1 0 0 0,0 1 1 0 0,0-1-1 0 0,0 0 0 0 0,0 1 1 0 0,0 0-1 0 0,-1-1 0 0 0,1 1 0 0 0,-1-1 1 0 0,1 1-1 0 0,-1 0 0 0 0,0-1 1 0 0,0 1-1 0 0,-1 1-9 0 0,0 18 119 0 0,-2 0-1 0 0,-1 0 1 0 0,0-1 0 0 0,-2 1-1 0 0,0-1 1 0 0,-8 17-119 0 0,2-5 263 0 0,1 1 1 0 0,2 3-264 0 0,5-15 244 0 0,1-1 1 0 0,1 1 0 0 0,0 15-245 0 0,3-34 67 0 0,5 2-43 0 0,5-3 35 0 0,-6-3-40 0 0,0 1 1 0 0,1-1 0 0 0,-1 0 0 0 0,0 0-1 0 0,0 0 1 0 0,1-1 0 0 0,-1 0 0 0 0,0 0 0 0 0,-1 0-1 0 0,1-1 1 0 0,0 0 0 0 0,0 0-20 0 0,10-8-244 0 0,1-1 0 0 0,9-10 244 0 0,-7 6-717 0 0,-11 10 223 0 0,-1-1 0 0 0,0-1-1 0 0,0 1 1 0 0,0-2 494 0 0,16-19-4421 0 0,-20 26-2922 0 0</inkml:trace>
  <inkml:trace contextRef="#ctx0" brushRef="#br0" timeOffset="18128.338">3903 1359 9672 0 0,'0'0'748'0'0,"0"0"-188"0"0,0 0 1041 0 0,0 0 502 0 0,0 0 103 0 0,2-1-217 0 0,9-7-1567 0 0,0 1-1 0 0,0 0 1 0 0,0 0-1 0 0,1 1 1 0 0,0 1-1 0 0,0 0 1 0 0,3 0-422 0 0,14-4 386 0 0,1 2 1 0 0,20-3-387 0 0,-3 4 446 0 0,22 0-446 0 0,-22 3 122 0 0,-26 2-56 0 0,1 2 0 0 0,13 1-66 0 0,-14 0 32 0 0,0-1 0 0 0,16-2-32 0 0,-20 0 9 0 0,57-6-442 0 0,18-6 433 0 0,-85 12-444 0 0,1-1-1 0 0,-1-1 0 0 0,0 1 0 0 0,-1-1 0 0 0,1 0 1 0 0,0-1-1 0 0,-1 0 0 0 0,0 0 0 0 0,0 0 0 0 0,3-3 445 0 0,2-2-4749 0 0,0 4-1197 0 0</inkml:trace>
  <inkml:trace contextRef="#ctx0" brushRef="#br0" timeOffset="18526.57">4600 1134 10336 0 0,'0'0'472'0'0,"0"0"-10"0"0,-1 2-295 0 0,-10 13 604 0 0,9-13-445 0 0,0 0 882 0 0,2-2 59 0 0,0 0-79 0 0,0 13 273 0 0,0-11-1280 0 0,1 0-1 0 0,-1 0 0 0 0,0 0 1 0 0,1 0-1 0 0,-1 0 0 0 0,1 0 1 0 0,0 0-1 0 0,0 0 1 0 0,0 0-1 0 0,0 0 0 0 0,0 0-180 0 0,0 0 129 0 0,0 0 0 0 0,0-1-1 0 0,0 1 1 0 0,0 0 0 0 0,0 0 0 0 0,-1 0-1 0 0,1-1 1 0 0,-1 1 0 0 0,1 0-1 0 0,-1 0 1 0 0,0 1-129 0 0,0-2 34 0 0,1 0-1 0 0,-1 0 1 0 0,0 0 0 0 0,1 0 0 0 0,-1 0-1 0 0,0 0 1 0 0,1 0 0 0 0,-1 0 0 0 0,1 0-1 0 0,0 0 1 0 0,-1 0 0 0 0,1 0-1 0 0,0-1 1 0 0,-1 1 0 0 0,1 0 0 0 0,0 0-1 0 0,0 0-33 0 0,1 1 267 0 0,-1-1-142 0 0,-1 0 0 0 0,0 1 0 0 0,1-1 0 0 0,-1 0 1 0 0,1 0-1 0 0,-1 1 0 0 0,1-1 0 0 0,-1 0 0 0 0,1 0 0 0 0,0 1-125 0 0,0-1 1522 0 0,-7-8-1012 0 0,-7-11-455 0 0,11 16-52 0 0,1-1-1 0 0,-1 1 1 0 0,0-1-1 0 0,1 1 1 0 0,-1 0-1 0 0,0 0 1 0 0,0 0-1 0 0,-1 0 1 0 0,1 0-1 0 0,0 1 0 0 0,-1-1 1 0 0,1 1-3 0 0,-26-20 53 0 0,21 13-53 0 0,7 8-1 0 0,0 0 1 0 0,-1 0-1 0 0,1 0 0 0 0,0 0 0 0 0,0-1 0 0 0,0 1 0 0 0,0 0 1 0 0,-1 0-1 0 0,1 0 0 0 0,0 0 0 0 0,0 0 0 0 0,0-1 0 0 0,0 1 1 0 0,0 0-1 0 0,0 0 0 0 0,0 0 0 0 0,0 0 0 0 0,0-1 0 0 0,-1 1 1 0 0,1 0-1 0 0,0 0 0 0 0,0 0 0 0 0,0-1 0 0 0,0 1 1 0 0,0 0-1 0 0,0 0 0 0 0,0 0 0 0 0,0-1 0 0 0,0 1 0 0 0,0 0 1 0 0,1 0-1 0 0,-1 0 0 0 0,0-1 0 0 0,0 1 0 0 0,0 0 0 0 0,0 0 1 0 0,0 0-1 0 0,0 0 0 0 0,0-1 0 0 0,0 1 0 0 0,0 0 0 0 0,1 0 1 0 0,-1 0-1 0 0,0 0 0 0 0,0 0 0 0 0,0-1 0 0 0,0 1 0 0 0,0 0 1 0 0,1 0-1 0 0,-1 0 0 0 0,0 0 0 0 0,0 0 0 0 0,0 0 1 0 0,1 0-1 0 0,-1 0 0 0 0,0 0 0 0 0,0 0 0 0 0,0 0 0 0 0,1 0 1 0 0,-1 0-1 0 0,0 0 0 0 0,0 0 0 0 0,0 0 0 0 0,1 0 0 0 0,-1 0 1 0 0,17 0-18 0 0,-13 0 18 0 0,7 0 0 0 0,1 1 0 0 0,-1 1 0 0 0,10 1 0 0 0,-14-2 0 0 0,0 0 0 0 0,1 0 0 0 0,-1-1-1 0 0,0-1 1 0 0,3 1 0 0 0,-3-1 3 0 0,0 0-1 0 0,-1 1 0 0 0,1 0 1 0 0,0 1-1 0 0,0 0 1 0 0,3 0-3 0 0,0 2 59 0 0,0-1 0 0 0,0 0 0 0 0,0-1 0 0 0,0 0 1 0 0,5-1-60 0 0,2 0 125 0 0,-11-1-34 0 0,0 1 0 0 0,1 0 0 0 0,-1 0 0 0 0,0 0 0 0 0,0 1 0 0 0,1 0 0 0 0,-1 0-1 0 0,0 1 1 0 0,0-1 0 0 0,2 2-91 0 0,-5-1 164 0 0,-3-2 50 0 0,-1 2 18 0 0,-4 10 65 0 0,5-10-265 0 0,-1-1-1 0 0,1 1 1 0 0,-1-1 0 0 0,1 1-1 0 0,-1 0 1 0 0,0-1 0 0 0,0 1-1 0 0,1-1 1 0 0,-1 1 0 0 0,0-1-1 0 0,-1 0 1 0 0,0 2-32 0 0,-35 33 561 0 0,22-22-448 0 0,-8 7 14 0 0,10-10-60 0 0,11-9-75 0 0,-1 0 0 0 0,0 0 0 0 0,1 0-1 0 0,-1 0 1 0 0,0 0 0 0 0,0-1 0 0 0,0 1-1 0 0,-2-1 9 0 0,-5 6-328 0 0,8-5-124 0 0,2-2-26 0 0,0 0-141 0 0,0 0-555 0 0,0 0-245 0 0,0 0-48 0 0</inkml:trace>
  <inkml:trace contextRef="#ctx0" brushRef="#br0" timeOffset="19823.82">5028 1404 16783 0 0,'0'-3'382'0'0,"1"-9"73"0"0,0 10-394 0 0,-1 0-1 0 0,1 0 1 0 0,-1 0 0 0 0,0 0 0 0 0,0 0 0 0 0,0 0 0 0 0,0 0-1 0 0,0 0 1 0 0,0 0 0 0 0,-1 1 0 0 0,1-1 0 0 0,-1 0 0 0 0,1 0-1 0 0,-1 0-60 0 0,0 0 7 0 0,0 0-1 0 0,0 1 1 0 0,1-1-1 0 0,-1 0 1 0 0,0 0-1 0 0,1 0 1 0 0,0 0-1 0 0,-1 0 1 0 0,1 0-1 0 0,0 0 1 0 0,0 1-1 0 0,0-1 0 0 0,0 0 1 0 0,0 0-1 0 0,1 0 1 0 0,-1 0-1 0 0,1 0 1 0 0,-1 0-1 0 0,1 0 1 0 0,-1 0-1 0 0,1 1 1 0 0,0-1-1 0 0,0 0 1 0 0,0 0-1 0 0,0 1 0 0 0,1-2-6 0 0,5-9 90 0 0,2-10 661 0 0,-8 18-586 0 0,0 1-1 0 0,1-1 1 0 0,-1 1 0 0 0,1-1 0 0 0,0 1 0 0 0,0 0-1 0 0,0 0 1 0 0,0 0 0 0 0,1 0 0 0 0,-1 0 0 0 0,3-2-165 0 0,0 2 264 0 0,-4 2-180 0 0,1 1 0 0 0,-1-1 0 0 0,0 0 0 0 0,0 0 1 0 0,0 0-1 0 0,0 0 0 0 0,0 1 0 0 0,0-1 0 0 0,0-1 0 0 0,0 1 1 0 0,0 0-1 0 0,0 0 0 0 0,0 0 0 0 0,-1 0 0 0 0,1 0 0 0 0,0-2-84 0 0,1 4 512 0 0,0-1-445 0 0,-1 1 0 0 0,0-1 0 0 0,1 1-1 0 0,-1-1 1 0 0,0 1 0 0 0,0-1 0 0 0,0 1 0 0 0,0 0-1 0 0,1 0 1 0 0,-1-1 0 0 0,0 1 0 0 0,0 0-1 0 0,0 0 1 0 0,-1 0 0 0 0,1 0 0 0 0,0 0 0 0 0,0 0-1 0 0,0 0 1 0 0,-1 1 0 0 0,1-1 0 0 0,-1 0-1 0 0,1 0 1 0 0,-1 1-67 0 0,12 34 740 0 0,-1 1 1 0 0,-3 0-1 0 0,0 0 0 0 0,-2 9-740 0 0,11 53 1135 0 0,-2-5-604 0 0,-9-51-602 0 0,2 0-1 0 0,8 24 72 0 0,-11-53-3 0 0,-1 1 0 0 0,0 0 0 0 0,-1 0 0 0 0,0 12 3 0 0,-3-19-75 0 0,1 0 0 0 0,0 0 0 0 0,0 0 0 0 0,0 0 0 0 0,1-1 0 0 0,0 1 0 0 0,1 0 0 0 0,0-1 0 0 0,1 1 75 0 0,0 6-754 0 0,-3-11-1734 0 0,-1-3-6778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04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36 1840 0 0,'0'0'429'0'0,"0"0"1131"0"0,0 0 493 0 0,0 0 99 0 0,0 0-116 0 0,0 0-573 0 0,0 0-250 0 0,0 0-49 0 0,-5 5 629 0 0,6-3 3987 0 0,6 0-5567 0 0,1-1 0 0 0,-1 0 0 0 0,1 0 0 0 0,-1-1-1 0 0,1 0 1 0 0,-1 0 0 0 0,0-1 0 0 0,1 0 0 0 0,-1 0-1 0 0,0-1 1 0 0,1 0 0 0 0,-1 0 0 0 0,0-1-213 0 0,8-2 89 0 0,0 0-1 0 0,0 1 1 0 0,0 1 0 0 0,7-1-89 0 0,-10 2 30 0 0,1 0 14 0 0,1 1-1 0 0,9 0-43 0 0,-10 0-86 0 0,-1 1 0 0 0,1-2-1 0 0,9-1 87 0 0,-20 2-177 0 0,-1 1-1 0 0,0-1 0 0 0,0 1 1 0 0,0 0-1 0 0,1 0 0 0 0,-1-1 1 0 0,0 1-1 0 0,0 0 0 0 0,0 0 1 0 0,0 0-1 0 0,1 0 0 0 0,-1 0 0 0 0,0 0 1 0 0,0 1-1 0 0,0-1 0 0 0,0 0 1 0 0,0 0-1 0 0,0 1 0 0 0,1-1 1 0 0,-1 1-1 0 0,0-1 0 0 0,0 1 0 0 0,0-1 1 0 0,0 1-1 0 0,0 0 0 0 0,0 0 178 0 0,0 0-7339 0 0</inkml:trace>
  <inkml:trace contextRef="#ctx0" brushRef="#br0" timeOffset="374.15">72 275 7368 0 0,'0'0'568'0'0,"0"2"-374"0"0,0-1-356 0 0,0 7 2381 0 0,3 1 7076 0 0,-3-9-8927 0 0,1 1 0 0 0,-1-1 0 0 0,0 0 0 0 0,1 1 0 0 0,-1-1 0 0 0,1 0 0 0 0,-1 1 0 0 0,0-1 0 0 0,1 0 0 0 0,-1 0 0 0 0,1 0 0 0 0,-1 1 0 0 0,1-1 1 0 0,-1 0-1 0 0,1 0 0 0 0,-1 0 0 0 0,1 0 0 0 0,0 0-368 0 0,9 0-2525 0 0,20-5 3045 0 0,0-2-1 0 0,16-6-519 0 0,-11 3 856 0 0,20-3-856 0 0,-18 6-489 0 0,-3 0-6210 0 0,-11 3-1166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06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11456 0 0,'0'0'264'0'0,"-1"2"34"0"0,-2 5-210 0 0,-1-1-1 0 0,1-1 0 0 0,-1 1 1 0 0,0 0-1 0 0,0-1 0 0 0,-1 0 1 0 0,1 0-1 0 0,-1 0 0 0 0,0-1 1 0 0,-1 1-88 0 0,3-4-116 0 0,1 0 1704 0 0,3 0 8214 0 0,57 7-8562 0 0,-33-6-1047 0 0,6 1-49 0 0,-19 0-143 0 0,0 0 0 0 0,1-1 0 0 0,-1-1 0 0 0,3 0-1 0 0,-10 0-11 0 0,0-1 0 0 0,1 1-1 0 0,-1 1 1 0 0,1-1 0 0 0,-1 1-1 0 0,0 0 1 0 0,0 0 0 0 0,2 1 11 0 0,-1 0-9 0 0,0-1 1 0 0,0 1 0 0 0,0-1 0 0 0,0-1-1 0 0,7 2 9 0 0,21 2-1712 0 0,-18-3-698 0 0,0 0 0 0 0,6 0 2410 0 0,-20-2-2369 0 0,-2 0-60 0 0,0 0-16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0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12440 0 0,'0'1'53'0'0,"-1"0"0"0"0,1-1-1 0 0,0 1 1 0 0,0 0 0 0 0,-1 0 0 0 0,1 0 0 0 0,0 0 0 0 0,-1 0 0 0 0,1-1 0 0 0,-1 1 0 0 0,1 0 0 0 0,-1 0 0 0 0,1-1 0 0 0,-1 1 0 0 0,0 0 0 0 0,1-1 0 0 0,-1 1 0 0 0,0-1 0 0 0,1 1 0 0 0,-1 0 0 0 0,0-1 0 0 0,0 0 0 0 0,0 1 0 0 0,0-1-1 0 0,0 1-52 0 0,-10 6 5 0 0,9-5 75 0 0,1 0 0 0 0,-1 0 0 0 0,1 1 0 0 0,0-1 0 0 0,0 0 0 0 0,0 0 0 0 0,0 1 0 0 0,0-1 0 0 0,0 1 0 0 0,0-1 0 0 0,1 1-80 0 0,-1 1 388 0 0,0-1 0 0 0,0 0 0 0 0,0 0 1 0 0,0 0-1 0 0,-1 0 0 0 0,0 1-388 0 0,-1 5 2436 0 0,8-6 1117 0 0,-3-4-3340 0 0,0 1 0 0 0,0 0 0 0 0,0-1 0 0 0,1 1 0 0 0,-1-1 0 0 0,0 0 0 0 0,0 0 0 0 0,0 0 0 0 0,1 0-213 0 0,27-13 290 0 0,1 2-1 0 0,0 0 1 0 0,1 3-1 0 0,0 0 1 0 0,1 2 0 0 0,27-1-290 0 0,-47 6-274 0 0,1 1 0 0 0,-1 1 0 0 0,1 0 0 0 0,0 1 0 0 0,-1 0 1 0 0,1 1-1 0 0,-1 0 0 0 0,9 4 274 0 0,-4 3-1295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08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89 5264 0 0,'0'0'116'0'0,"-1"-11"293"0"0,-1 9-147 0 0,-1-1-357 0 0,-1-5 9536 0 0,-18 17-6776 0 0,19-6-2402 0 0,1-1-1 0 0,0 1 1 0 0,0 0-1 0 0,-1 0 0 0 0,2 0 1 0 0,-2 1-263 0 0,-9 14 1122 0 0,3-6-662 0 0,1 0 0 0 0,1 1 0 0 0,0 0 0 0 0,-4 10-460 0 0,7-10 117 0 0,0-1-1 0 0,0 1 1 0 0,2-1-1 0 0,-1 1 1 0 0,2 0-1 0 0,-1 3-116 0 0,-2 18 109 0 0,-10 97 934 0 0,9-56-230 0 0,3-16-525 0 0,2-34-284 0 0,1 0 0 0 0,1-1-1 0 0,2 1 1 0 0,1 4-4 0 0,-2-8 1 0 0,0-7 9 0 0,0-1 0 0 0,0 0-1 0 0,2-1 1 0 0,-1 1 0 0 0,2-1 0 0 0,-1 0-1 0 0,2 0 1 0 0,7 11-10 0 0,-11-18-15 0 0,1 1 0 0 0,0-1 0 0 0,1 1 0 0 0,0-1 0 0 0,-1-1 0 0 0,2 1 0 0 0,-1-1 0 0 0,0 0 0 0 0,1 0 0 0 0,0 0 0 0 0,0-1 0 0 0,0 0 0 0 0,0 0 0 0 0,0 0 0 0 0,1-1 0 0 0,-1 0 0 0 0,1 0 0 0 0,0-1 15 0 0,1 0-411 0 0,0 0-1 0 0,-1 0 0 0 0,1-1 1 0 0,0 0-1 0 0,0 0 0 0 0,0-1 1 0 0,0 0-1 0 0,0 0 0 0 0,-1-1 1 0 0,1 0-1 0 0,-1 0 0 0 0,5-3 412 0 0,15-13-7555 0 0</inkml:trace>
  <inkml:trace contextRef="#ctx0" brushRef="#br0" timeOffset="482.59">373 513 11056 0 0,'0'0'852'0'0,"-1"-1"-609"0"0,1 1 0 0 0,0-1 1 0 0,0 1-1 0 0,0 0 1 0 0,0-1-1 0 0,0 1 1 0 0,0-1-1 0 0,0 1 0 0 0,0-1 1 0 0,0 1-1 0 0,0-1 1 0 0,0 1-1 0 0,0-1 1 0 0,0 1-1 0 0,0-1 0 0 0,0 1 1 0 0,0 0-1 0 0,0-1 1 0 0,0 1-1 0 0,1-1 0 0 0,-1 1-243 0 0,1-1 114 0 0,0 0-1 0 0,-1 0 1 0 0,1 0-1 0 0,0 0 1 0 0,-1 0-1 0 0,1 0 0 0 0,-1 0 1 0 0,1 0-1 0 0,-1 0 1 0 0,1-1-1 0 0,-1 1 0 0 0,0 0 1 0 0,0 0-1 0 0,1 0 1 0 0,-1-2-114 0 0,5-13 814 0 0,3 2-371 0 0,2 1 0 0 0,0 0 0 0 0,0 0 0 0 0,1 1 0 0 0,1 0 0 0 0,0 1 0 0 0,0 0 0 0 0,11-6-443 0 0,-10 6 225 0 0,-11 9-213 0 0,0 0 1 0 0,1 0-1 0 0,-1 0 1 0 0,0 0 0 0 0,0 1-1 0 0,1-1 1 0 0,-1 1-1 0 0,1 0 1 0 0,0 0-1 0 0,-1-1 1 0 0,2 1-13 0 0,3-1 23 0 0,-3 1-18 0 0,0 0 0 0 0,0 0 0 0 0,1 1 1 0 0,-1-1-1 0 0,0 1 0 0 0,1 0-5 0 0,-4 0 0 0 0,1 0 0 0 0,-1 0 0 0 0,0 1 0 0 0,0-1 0 0 0,0 0 0 0 0,0 1 0 0 0,0-1 0 0 0,1 1 0 0 0,-1-1 0 0 0,0 1 0 0 0,0-1 0 0 0,0 1 0 0 0,0 0 0 0 0,0-1 0 0 0,-1 1 0 0 0,1 0 0 0 0,0 0-1 0 0,0 0 1 0 0,0 0 0 0 0,-1 0 0 0 0,1 0 0 0 0,0 0 0 0 0,-1 0 0 0 0,1 0 0 0 0,0 1 2 0 0,1 2 10 0 0,0-1 0 0 0,0 1-1 0 0,-1 0 1 0 0,1-1 0 0 0,-1 1 0 0 0,0 0 0 0 0,0 0 0 0 0,0 0 0 0 0,0 0 0 0 0,-1 0 0 0 0,1 0 0 0 0,-1 0-1 0 0,0 0 1 0 0,-1 4-12 0 0,-1 5 19 0 0,0 0-1 0 0,-1 0 1 0 0,0 0-1 0 0,-1 0 1 0 0,-1-1-1 0 0,0 1-18 0 0,-14 27 38 0 0,-5 6-38 0 0,-13 26-5 0 0,22-45 5 0 0,11-20 0 0 0,-1 1 0 0 0,1-1 0 0 0,1 1 0 0 0,-2 4 0 0 0,2-2 0 0 0,2-8 0 0 0,1 1 0 0 0,-1 0 0 0 0,0-1 0 0 0,0 1 0 0 0,0-1 0 0 0,0 1 0 0 0,-1-1 0 0 0,1 0 0 0 0,-1 1 0 0 0,-1 0 0 0 0,-1 6 0 0 0,4-8-1 0 0,0 0-1 0 0,0 0 1 0 0,0 0-1 0 0,0 0 1 0 0,1 0-1 0 0,-1 0 0 0 0,0 0 1 0 0,1 0-1 0 0,-1 0 1 0 0,0 0-1 0 0,1 0 1 0 0,-1 0-1 0 0,1 0 1 0 0,0 0-1 0 0,-1 0 1 0 0,1 0-1 0 0,0-1 0 0 0,0 1 1 0 0,-1 0-1 0 0,1-1 1 0 0,0 1-1 0 0,0 0 1 0 0,0-1-1 0 0,0 1 1 0 0,0-1-1 0 0,0 1 1 0 0,0-1-1 0 0,0 0 0 0 0,0 1 1 0 0,0-1-1 0 0,0 0 1 0 0,0 0-1 0 0,0 0 1 0 0,0 0-1 0 0,0 0 1 0 0,0 0-1 0 0,0 0 1 0 0,0 0-1 0 0,0 0 2 0 0,7 0-1 0 0,0-1 0 0 0,1 0 0 0 0,-1 0 0 0 0,6-3 1 0 0,-8 3 0 0 0,14-5 0 0 0,1 0 0 0 0,4-4 0 0 0,-13 5 0 0 0,0 0 0 0 0,1 1 0 0 0,-1 1 0 0 0,1 0 0 0 0,0 0 0 0 0,-1 1 0 0 0,8 0 0 0 0,-14 2-3 0 0,0 0-12 0 0,0 0-1 0 0,0 1 1 0 0,0-1-1 0 0,0 1 0 0 0,2 1 16 0 0,-7-2-1 0 0,0 0-1 0 0,0 0 1 0 0,0 0-1 0 0,0 1 0 0 0,-1-1 1 0 0,1 0-1 0 0,0 1 0 0 0,0-1 1 0 0,-1 0-1 0 0,1 1 1 0 0,0-1-1 0 0,0 1 0 0 0,-1 0 1 0 0,1-1-1 0 0,-1 1 1 0 0,1-1-1 0 0,0 1 0 0 0,-1 0 1 0 0,1-1-1 0 0,-1 1 0 0 0,0 0 1 0 0,1 0-1 0 0,-1 0 1 0 0,1-1-1 0 0,-1 1 0 0 0,0 0 1 0 0,0 0-1 0 0,0 0 0 0 0,1 0 1 0 0,-1-1-1 0 0,0 1 1 0 0,0 0-1 0 0,0 0 0 0 0,0 0 1 0 0,0 0-1 0 0,0 0 1 0 0,-1-1-1 0 0,1 1 0 0 0,0 1 2 0 0,-4 11 15 0 0,-1 0 0 0 0,0-1 0 0 0,0 1-1 0 0,-1-1 1 0 0,-4 5-15 0 0,-39 57 101 0 0,42-64-94 0 0,-49 59 67 0 0,49-61-60 0 0,0 0 0 0 0,-1 0-1 0 0,0 0 1 0 0,-1-1 0 0 0,0 0-14 0 0,-26 24 57 0 0,34-29-53 0 0,0-1-4 0 0,1 0-1 0 0,0-1 1 0 0,-1 1 0 0 0,1-1 0 0 0,0 1-1 0 0,-1-1 1 0 0,1 1 0 0 0,-1-1-1 0 0,1 1 1 0 0,-1-1 0 0 0,1 0 0 0 0,-1 1-1 0 0,1-1 1 0 0,-1 0 0 0 0,0 1-1 0 0,1-1 1 0 0,-1 0 0 0 0,1 0 0 0 0,-1 1-1 0 0,0-1 1 0 0,1 0 0 0 0,-1 0-1 0 0,0 0 1 0 0,1 0 0 0 0,-1 0 0 0 0,0 0-180 0 0,3-2-481 0 0,22-14-925 0 0,5-3-4523 0 0,-7-3-549 0 0</inkml:trace>
  <inkml:trace contextRef="#ctx0" brushRef="#br0" timeOffset="857.417">1021 742 12816 0 0,'-4'3'115'0'0,"1"0"0"0"0,-1 0 1 0 0,0 1-1 0 0,1 0 0 0 0,0-1 1 0 0,0 1-1 0 0,0 0 0 0 0,1 1 1 0 0,-1-1-1 0 0,1 0 0 0 0,0 1 1 0 0,-1 2-116 0 0,2-3 79 0 0,-1-1 0 0 0,0 0 0 0 0,0 0 0 0 0,0 0 1 0 0,-1 0-1 0 0,-1 2-79 0 0,2-2 157 0 0,0-1 1 0 0,0 1-1 0 0,0 0 0 0 0,0 0 1 0 0,0 0-1 0 0,0 2-157 0 0,1-4 44 0 0,1 1 1 0 0,0-1-1 0 0,-1 0 0 0 0,1 1 1 0 0,0-1-1 0 0,0 1 0 0 0,0-1 1 0 0,0 1-1 0 0,0-1 0 0 0,0 0 1 0 0,0 1-1 0 0,1-1 0 0 0,-1 1 1 0 0,0-1-1 0 0,1 0 0 0 0,-1 1 1 0 0,1-1-1 0 0,0 2-44 0 0,6 21 1049 0 0,-2-2-318 0 0,-4-20-667 0 0,-1 0 1 0 0,1-1-1 0 0,-1 1 1 0 0,0 0-1 0 0,0 0 1 0 0,1 0-1 0 0,-1 0 0 0 0,0-1 1 0 0,-1 1-1 0 0,1 0 1 0 0,0 0-1 0 0,0 0 1 0 0,-1-1-1 0 0,0 3-64 0 0,-11 23 219 0 0,3-10-102 0 0,10-14-94 0 0,1 1 214 0 0,1-4-330 0 0,24-1-1950 0 0,-12-2 788 0 0</inkml:trace>
  <inkml:trace contextRef="#ctx0" brushRef="#br0" timeOffset="1286.891">1124 507 9672 0 0,'0'0'748'0'0,"0"0"-230"0"0,0 0 870 0 0,0 0 432 0 0,0 0 90 0 0,0 0-165 0 0,0 0-733 0 0,1 1-322 0 0,0 1-586 0 0,0-1-1 0 0,0 0 0 0 0,1 1 1 0 0,-1-1-1 0 0,0 0 0 0 0,0 0 0 0 0,1 0 1 0 0,-1 1-1 0 0,0-2 0 0 0,1 1 0 0 0,-1 0 1 0 0,1 0-1 0 0,-1 0 0 0 0,1-1 1 0 0,0 1-1 0 0,-1-1 0 0 0,2 1-103 0 0,1 0 125 0 0,0-1 1 0 0,0 1-1 0 0,0-1 0 0 0,0 0 1 0 0,0 0-1 0 0,1 0 0 0 0,1-1-125 0 0,6-1 137 0 0,0-1 0 0 0,-1 0-1 0 0,1 0 1 0 0,-1-2-1 0 0,1 0-136 0 0,1 0-232 0 0,0-2 0 0 0,-1 0 0 0 0,0 0 0 0 0,10-9 232 0 0,-8 8-1366 0 0,-1 1-3833 0 0,-2-2-1407 0 0</inkml:trace>
  <inkml:trace contextRef="#ctx0" brushRef="#br0" timeOffset="1630.355">1469 274 5496 0 0,'0'0'249'0'0,"0"0"-1"0"0,0 0-72 0 0,0 0 269 0 0,0 0 135 0 0,0 0 27 0 0,0 0 25 0 0,1-2 73 0 0,1-1-502 0 0,0 0 0 0 0,1 0 0 0 0,-1 1-1 0 0,1-1 1 0 0,-1 1 0 0 0,1 0 0 0 0,0 0 0 0 0,0 0-1 0 0,0 0-202 0 0,21-17 6160 0 0,-24 18-5941 0 0,0 1-1 0 0,1-1 0 0 0,-1 1 0 0 0,1-1 1 0 0,-1 1-1 0 0,1-1 0 0 0,-1 1 0 0 0,1-1 0 0 0,-1 1 1 0 0,1-1-1 0 0,0 1 0 0 0,-1 0 0 0 0,1-1 1 0 0,0 1-1 0 0,-1 0 0 0 0,1-1 0 0 0,0 1 0 0 0,-1 0 1 0 0,1 0-1 0 0,0 0 0 0 0,0 0 0 0 0,-1 0 1 0 0,1 0-1 0 0,0 0 0 0 0,-1 0 0 0 0,1 0 0 0 0,0 0 1 0 0,0 0-219 0 0,-1 1 73 0 0,1-1 1 0 0,0 1 0 0 0,-1 0-1 0 0,1 0 1 0 0,-1-1 0 0 0,1 1 0 0 0,-1 0-1 0 0,1 0 1 0 0,-1 0 0 0 0,1 0 0 0 0,-1-1-1 0 0,0 1 1 0 0,0 0 0 0 0,1 0-1 0 0,-1 0 1 0 0,0 0 0 0 0,0 0 0 0 0,0 1-74 0 0,1 3 18 0 0,-1 1 0 0 0,0 0 1 0 0,-1 0-1 0 0,1 0 1 0 0,-1 0-1 0 0,-1 5-18 0 0,-1-2 24 0 0,-13 44 368 0 0,-4 25-392 0 0,16-57 4 0 0,0 1-1 0 0,2 0 1 0 0,0 11-4 0 0,2-14 44 0 0,0-8-31 0 0,0 1-1 0 0,1-1 1 0 0,0 0-1 0 0,1 0 1 0 0,1 6-13 0 0,3-2 10 0 0,-4-13-10 0 0,0 0 0 0 0,-1-1 0 0 0,1 1-1 0 0,0 0 1 0 0,0-1 0 0 0,0 1 0 0 0,1-1 0 0 0,-1 0 0 0 0,0 0-1 0 0,2 1 1 0 0,8 5 13 0 0,-11-7-10 0 0,1 1 0 0 0,-1-1 0 0 0,1 1 0 0 0,-1-1 0 0 0,1 0 0 0 0,0 1 1 0 0,-1-1-1 0 0,1 0 0 0 0,-1 0 0 0 0,1 0 0 0 0,0 0 0 0 0,-1-1 0 0 0,1 1 0 0 0,-1 0 0 0 0,1-1 0 0 0,-1 1-3 0 0,1 0 4 0 0,5-3-4 0 0,1 0 1 0 0,0 0-1 0 0,-1 0 0 0 0,1-1 0 0 0,-1 0 0 0 0,0-1 0 0 0,0 0 1 0 0,-1 0-1 0 0,5-4 0 0 0,6-5-296 0 0,-14 12 198 0 0,0-1 1 0 0,0 1 0 0 0,0-1 0 0 0,-1 0-1 0 0,1 0 1 0 0,-1 0 0 0 0,0 0 0 0 0,0 0-1 0 0,0-1 1 0 0,0 1 0 0 0,0-1-1 0 0,0-2 98 0 0,1-5-483 0 0,0-1-1 0 0,-1 1 0 0 0,1-7 484 0 0,-2 8-671 0 0,1-1 1 0 0,0 1 0 0 0,1 0 0 0 0,3-7 670 0 0,-4 11-609 0 0,0 0 0 0 0,0 0 1 0 0,-1-1-1 0 0,1 1 0 0 0,-1-6 609 0 0,0-8-5999 0 0,-1 21 6083 0 0,0-1-1 0 0,1 1 1 0 0,-1-1 0 0 0,0 1-1 0 0,0-1 1 0 0,0 1-1 0 0,0-1 1 0 0,1 1-1 0 0,-1-1 1 0 0,0 1 0 0 0,0-1-1 0 0,1 0 1 0 0,-1 1-1 0 0,0-1 1 0 0,1 1-1 0 0,-1-1 1 0 0,1 1-84 0 0,3 6 997 0 0,-2 0-339 0 0,-1 1 1 0 0,-1-1 0 0 0,1 1 0 0 0,-1-1-1 0 0,-1 1 1 0 0,0 2-659 0 0,0 12 1295 0 0,2-21-1201 0 0,-1 1 0 0 0,-1 0 0 0 0,1-1 0 0 0,0 1 0 0 0,0-1 0 0 0,-1 1 0 0 0,1 0 0 0 0,-1-1 0 0 0,1 1-1 0 0,-1-1 1 0 0,1 0 0 0 0,-1 1 0 0 0,0-1 0 0 0,0 1 0 0 0,0-1 0 0 0,0 0 0 0 0,0 0 0 0 0,0 1 0 0 0,0-1-1 0 0,0 0 1 0 0,-1 0-94 0 0,2 0 58 0 0,-1 0-1 0 0,1-1 0 0 0,-1 1 0 0 0,1 0 0 0 0,0-1 0 0 0,0 1 0 0 0,-1 0 1 0 0,1 0-1 0 0,0-1 0 0 0,0 1 0 0 0,0 0 0 0 0,0 0 0 0 0,0-1 0 0 0,0 1 1 0 0,0 0-1 0 0,0 0 0 0 0,0 0 0 0 0,1-1 0 0 0,-1 2-57 0 0,0 0 177 0 0,0 5 31 0 0,0-5-96 0 0,0 1-1 0 0,0 0 1 0 0,0 0-1 0 0,0-1 1 0 0,0 1-1 0 0,0 0 1 0 0,1-1 0 0 0,-1 1-1 0 0,1 0 1 0 0,0-1-1 0 0,0 1 1 0 0,0 0 0 0 0,0-1-1 0 0,0 0 1 0 0,1 1-1 0 0,0 0-111 0 0,14 18 140 0 0,-12-11-98 0 0,-2-1 0 0 0,9 19 102 0 0,-11-28-148 0 0,0 0 0 0 0,1 1 1 0 0,-1-1-1 0 0,0 0 0 0 0,0 1 0 0 0,0-1 0 0 0,0 0 0 0 0,1 1 0 0 0,-1-1 0 0 0,0 0 0 0 0,0 1 0 0 0,0-1 0 0 0,0 0 0 0 0,0 1 0 0 0,0-1 0 0 0,0 1 1 0 0,0-1-1 0 0,0 0 0 0 0,0 1 0 0 0,0-1 0 0 0,0 0 0 0 0,0 1 0 0 0,0-1 0 0 0,0 0 0 0 0,0 1 0 0 0,-1-1 0 0 0,1 1 0 0 0,0-1 0 0 0,0 0 5 0 0,0 1-66 0 0,-1-1 1 0 0,1 0 0 0 0,0 1-1 0 0,0-1 1 0 0,0 1 0 0 0,0-1 0 0 0,0 0-1 0 0,0 1 1 0 0,0-1 0 0 0,0 1 0 0 0,-1-1-1 0 0,1 1 1 0 0,1-1 0 0 0,-1 0 0 0 0,0 1-1 0 0,0-1 1 0 0,0 1 0 0 0,0-1 0 0 0,0 1-1 0 0,0-1 1 0 0,0 0 0 0 0,1 1 0 0 0,-1-1-1 0 0,0 0 1 0 0,0 1 0 0 0,0-1 0 0 0,1 1-1 0 0,-1-1 1 0 0,1 0 64 0 0,5 11-975 0 0,-4-8-942 0 0,-2-3-414 0 0,0 0-79 0 0,0 0-19 0 0</inkml:trace>
  <inkml:trace contextRef="#ctx0" brushRef="#br0" timeOffset="1971.461">1864 0 12896 0 0,'0'0'997'0'0,"-3"2"-437"0"0,-7 4 605 0 0,9-5-1017 0 0,1-1 0 0 0,0 1 0 0 0,-1-1 0 0 0,1 0 0 0 0,0 1 0 0 0,-1-1-1 0 0,1 1 1 0 0,0-1 0 0 0,0 1 0 0 0,-1-1 0 0 0,1 1 0 0 0,0-1 0 0 0,0 1 0 0 0,0-1-1 0 0,0 1 1 0 0,0-1 0 0 0,0 1 0 0 0,0-1 0 0 0,0 1 0 0 0,0-1 0 0 0,0 1 0 0 0,0-1 0 0 0,0 1-1 0 0,0-1 1 0 0,0 1 0 0 0,0-1 0 0 0,1 1 0 0 0,-1-1 0 0 0,0 1 0 0 0,0-1 0 0 0,0 0-1 0 0,1 1 1 0 0,-1-1 0 0 0,0 1-148 0 0,12 16 1983 0 0,-10-14-1974 0 0,44 57 1317 0 0,-15-19-1043 0 0,-16-18-76 0 0,-2 1-1 0 0,-1 0 0 0 0,-1 0 1 0 0,5 19-207 0 0,-1 2 92 0 0,-1 0 1 0 0,-3 1-1 0 0,-1 1 1 0 0,-3 0-1 0 0,1 25-92 0 0,-7-43 0 0 0,0 0 0 0 0,-2-1 0 0 0,-2 1 0 0 0,-5 26 0 0 0,3-11 0 0 0,4-30 0 0 0,-1-1 0 0 0,0 1 0 0 0,-1-1 0 0 0,0 0 0 0 0,-4 7 0 0 0,2-7-5 0 0,-1 0-1 0 0,-1 0 0 0 0,0-1 1 0 0,-1 0-1 0 0,-1 1 6 0 0,8-11-136 0 0,1-2-10 0 0,0 0-92 0 0,0 0-419 0 0,-10-6-1067 0 0,9 5 1485 0 0,0 0 0 0 0,0 0 0 0 0,-1-1 0 0 0,1 1 0 0 0,0-1 0 0 0,0 1 0 0 0,0-1 0 0 0,1 1 0 0 0,-1-1 0 0 0,0 0-1 0 0,1 1 1 0 0,-1-1 0 0 0,1 0 0 0 0,-1 0 0 0 0,1 1 0 0 0,0-1 0 0 0,0 0 0 0 0,0 0 0 0 0,0 0 239 0 0,0-4-902 0 0,1 0 1 0 0,0 0-1 0 0,0 0 1 0 0,2-5 901 0 0,-3 11-5 0 0,7-29-2552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13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60 12552 0 0,'0'0'572'0'0,"0"0"-10"0"0,-1 0-359 0 0,-35-4 3117 0 0,34 4-2134 0 0,2 0 20 0 0,0 0 8 0 0,0 0 2 0 0,0-1-1079 0 0,0 0-1 0 0,1 0 1 0 0,-1 1-1 0 0,0-1 1 0 0,1 0-1 0 0,-1 0 1 0 0,0 1 0 0 0,1-1-1 0 0,-1 0 1 0 0,1 1-1 0 0,-1-1 1 0 0,1 1-1 0 0,-1-1 1 0 0,1 1-1 0 0,-1-1 1 0 0,1 1-1 0 0,0-1 1 0 0,-1 1-1 0 0,1-1 1 0 0,0 1-1 0 0,-1 0 1 0 0,1-1-137 0 0,17-6 515 0 0,-4 4-329 0 0,0 0 1 0 0,0 1-1 0 0,0 1 0 0 0,0 0 1 0 0,8 1-187 0 0,99 6 1354 0 0,-67-2-1283 0 0,-30-2-33 0 0,-19-3-23 0 0,0 0-3 0 0,11-3-1 0 0,21-11-2039 0 0,-24 9-569 0 0,-2-3-5961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1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11 9184 0 0,'0'0'421'0'0,"0"0"-12"0"0,0 0-154 0 0,0 0 326 0 0,0 0 171 0 0,0 0 31 0 0,-1-8 2473 0 0,1 8-3069 0 0,0 0 1 0 0,0 0-1 0 0,-1-1 1 0 0,1 1-1 0 0,0 0 1 0 0,0 0-1 0 0,0 0 0 0 0,0 0 1 0 0,-1 0-1 0 0,1-1 1 0 0,0 1-1 0 0,0 0 1 0 0,0 0-1 0 0,-1 0 1 0 0,1 0-1 0 0,0 0 1 0 0,0 0-1 0 0,0 0 1 0 0,-1 0-1 0 0,1 0 0 0 0,0 0 1 0 0,0 0-1 0 0,-1 0 1 0 0,1 0-1 0 0,0 0 1 0 0,0 0-1 0 0,0 0 1 0 0,-1 0-1 0 0,1 0 1 0 0,0 0-1 0 0,0 0 0 0 0,-1 0 1 0 0,1 0-1 0 0,0 0 1 0 0,0 0-1 0 0,0 1 1 0 0,0-1-1 0 0,-1 0 1 0 0,1 0-188 0 0,-12 10 2002 0 0,-13 18-2940 0 0,22-24 1616 0 0,-6 9-552 0 0,1 0 1 0 0,0 1 0 0 0,1 0-1 0 0,0 0 1 0 0,-2 10-127 0 0,2-8 88 0 0,-2 9 81 0 0,0 1 0 0 0,2 0 1 0 0,1 0-1 0 0,0 0 0 0 0,1 18-169 0 0,1 4 341 0 0,3 0 0 0 0,3 33-341 0 0,0-58 67 0 0,1 0 1 0 0,1-1-1 0 0,1 0 0 0 0,5 11-67 0 0,32 85 248 0 0,-37-105-245 0 0,4 6 10 0 0,1 1 0 0 0,0-1 0 0 0,2-1-1 0 0,1 1-12 0 0,11 18 13 0 0,-15-25-4 0 0,0 0 0 0 0,1-1 1 0 0,0 0-1 0 0,1-1 0 0 0,0 0 0 0 0,1-1 0 0 0,10 7-9 0 0,-8-8-2 0 0,1-1 0 0 0,-1-1 0 0 0,1 0 0 0 0,0-1 0 0 0,1 0 0 0 0,12 1 2 0 0,-25-5-2 0 0,8 1-54 0 0,0-1 1 0 0,0 0 0 0 0,0 0 0 0 0,0-1 0 0 0,0-1 0 0 0,0 0 0 0 0,6-1 55 0 0,13-2-754 0 0,-23 4 513 0 0,-6 0 160 0 0,0 0 1 0 0,0 0 0 0 0,0 0 0 0 0,1 0-1 0 0,-1 0 1 0 0,0 0 0 0 0,0 0 0 0 0,0-1-1 0 0,0 1 1 0 0,0 0 0 0 0,0-1 0 0 0,0 1-1 0 0,0-1 1 0 0,0 1 0 0 0,0-1 0 0 0,0 0-1 0 0,0 1 1 0 0,0-1 0 0 0,0 0 0 0 0,0 0-1 0 0,-1 1 1 0 0,1-1 0 0 0,0 0 80 0 0,9-9-1079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4:34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88 9184 0 0,'0'0'421'0'0,"0"0"-12"0"0,0 0-161 0 0,-5-1 1739 0 0,-8-7-883 0 0,11 7-861 0 0,0 0 0 0 0,0 0 0 0 0,1 0 0 0 0,-1 0 0 0 0,0 0 0 0 0,1 0 0 0 0,-1 0 1 0 0,1-1-1 0 0,0 1 0 0 0,-1-1 0 0 0,1 1 0 0 0,0-1 0 0 0,0 1 0 0 0,0-1 0 0 0,0 1 0 0 0,-1-3-243 0 0,2 4 42 0 0,0-1 0 0 0,0 1 1 0 0,0 0-1 0 0,-1-1 0 0 0,1 1 0 0 0,0-1 0 0 0,0 1 0 0 0,0-1 0 0 0,-1 1 0 0 0,1 0 1 0 0,0-1-1 0 0,-1 1 0 0 0,1 0 0 0 0,0-1 0 0 0,-1 1 0 0 0,1 0 0 0 0,0 0 0 0 0,-1-1 0 0 0,1 1 1 0 0,-1 0-1 0 0,1 0 0 0 0,0-1 0 0 0,-1 1 0 0 0,1 0 0 0 0,-1 0 0 0 0,1 0 0 0 0,-1 0 1 0 0,1 0-1 0 0,-1 0 0 0 0,1 0 0 0 0,0 0 0 0 0,-1 0-42 0 0,0-1 124 0 0,0 0 0 0 0,0 0-1 0 0,0 0 1 0 0,0 0 0 0 0,1-1 0 0 0,-1 1-1 0 0,0 0 1 0 0,1 0 0 0 0,-1 0 0 0 0,1-1-1 0 0,-1 1-123 0 0,0-1 223 0 0,0-1-53 0 0,-1 1 0 0 0,0-1 0 0 0,0 1 0 0 0,1 0 0 0 0,-1-1 0 0 0,-1 1 0 0 0,1 0 0 0 0,0 0 0 0 0,0 1 0 0 0,-1-1 0 0 0,0 0-170 0 0,2 1 58 0 0,-1 0 0 0 0,0 1 0 0 0,1-1 0 0 0,-1 1 0 0 0,1-1 0 0 0,-1 1 0 0 0,0 0 1 0 0,1-1-1 0 0,-1 1 0 0 0,0 0 0 0 0,0 0 0 0 0,1 0 0 0 0,-1 0 0 0 0,0 1 0 0 0,1-1 0 0 0,-1 0 0 0 0,-1 1-58 0 0,-41 6 736 0 0,26 0-531 0 0,1 1-1 0 0,0 1 0 0 0,1 1 0 0 0,-6 5-204 0 0,-15 7 271 0 0,18-8-95 0 0,-1 0 0 0 0,2 2 0 0 0,0 0 0 0 0,0 1 0 0 0,-11 15-176 0 0,16-17 40 0 0,1 1 0 0 0,0 1 0 0 0,1 0 0 0 0,0 0 0 0 0,2 1 0 0 0,0 1 0 0 0,1 0 0 0 0,1 0 0 0 0,0 0 0 0 0,2 1 0 0 0,0 0 0 0 0,2 0 0 0 0,0 0 0 0 0,1 0 0 0 0,0 20-40 0 0,2-36 0 0 0,0 37 1 0 0,2-1-1 0 0,2 2 0 0 0,-2-29-1 0 0,0 0-1 0 0,1 0 0 0 0,0 0 0 0 0,1-1 0 0 0,1 1 1 0 0,0-1-1 0 0,1 0 0 0 0,1 2 2 0 0,-2-6-5 0 0,5 9-16 0 0,1 0 1 0 0,1 1 20 0 0,-8-13-3 0 0,0 0 1 0 0,1-1-1 0 0,-1 1 1 0 0,1-1-1 0 0,0 0 0 0 0,0 0 1 0 0,0 0-1 0 0,2 0 3 0 0,9 5 10 0 0,0-1 0 0 0,1-1 0 0 0,-1 0 0 0 0,1-1-1 0 0,1-1 1 0 0,-1 0 0 0 0,1-1 0 0 0,0-2 0 0 0,0 1 0 0 0,0-2 0 0 0,0 0-1 0 0,0-1 1 0 0,9-2-10 0 0,-7 1 70 0 0,0-1 0 0 0,0-1 0 0 0,-1-1 0 0 0,1-1 0 0 0,-1 0 0 0 0,0-2 0 0 0,0 0 0 0 0,3-2-70 0 0,-6 0 113 0 0,0 0-1 0 0,0 0 1 0 0,-1-2-1 0 0,0 0 1 0 0,-1-1-1 0 0,0 0 1 0 0,-1-1-1 0 0,-1 0 1 0 0,0-1-1 0 0,0-1 1 0 0,-2 0 0 0 0,0 0-1 0 0,0-1 1 0 0,-2-1-1 0 0,2-3-112 0 0,-7 11 85 0 0,0 1 0 0 0,-1-1 0 0 0,0 0 0 0 0,0 0 0 0 0,-1 0 0 0 0,0 0 1 0 0,-1 0-1 0 0,0-1 0 0 0,0 1 0 0 0,-1 0 0 0 0,0 0 0 0 0,-1 0 0 0 0,-1-3-85 0 0,0 0 97 0 0,0 0 1 0 0,-1 0 0 0 0,0 0-1 0 0,-1 1 1 0 0,-1 0-1 0 0,0 0 1 0 0,0 0-1 0 0,-1 0 1 0 0,-5-4-98 0 0,-9-10 124 0 0,-1 1 0 0 0,-1 1 0 0 0,-2 0 0 0 0,0 2 0 0 0,-10-5-124 0 0,17 14 25 0 0,0 1 0 0 0,-1 1 0 0 0,0 1 0 0 0,-1 1 0 0 0,0 0 0 0 0,0 2-1 0 0,-1 0 1 0 0,0 1 0 0 0,0 1 0 0 0,0 1 0 0 0,-7 1-25 0 0,15 2-24 0 0,0 0 1 0 0,0 1-1 0 0,1 0 1 0 0,-1 1-1 0 0,0 0 0 0 0,1 1 1 0 0,0 1-1 0 0,-12 4 24 0 0,14-4-59 0 0,1 1 0 0 0,0 0 1 0 0,0 0-1 0 0,1 1 0 0 0,-1 0 0 0 0,1 1 1 0 0,1 0-1 0 0,-1 0 0 0 0,1 0 0 0 0,0 1 1 0 0,-4 7 58 0 0,7-8-284 0 0,0 0-1 0 0,0 0 1 0 0,1 0 0 0 0,-1 0 0 0 0,2 1-1 0 0,-1-1 1 0 0,1 1 0 0 0,0 0 0 0 0,1-1-1 0 0,0 1 1 0 0,0 0 0 0 0,1 0 0 0 0,0 0-1 0 0,0 0 1 0 0,1 0 0 0 0,1 7 284 0 0,5 45-9543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20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171 278 14712 0 0,'-83'0'1600'0'0,"80"0"-1570"0"0,0 0 0 0 0,1 1 0 0 0,-1-1 0 0 0,0 1 0 0 0,1 0 0 0 0,-1 0 0 0 0,0 0-30 0 0,1 0 75 0 0,0-1-1 0 0,0 1 1 0 0,0 0 0 0 0,0-1-1 0 0,0 1 1 0 0,0-1 0 0 0,0 0-1 0 0,-1 0 1 0 0,1 0 0 0 0,0 0-1 0 0,0 0 1 0 0,0 0-75 0 0,-2-1 294 0 0,-1 1-1 0 0,1-2 1 0 0,-1 1-1 0 0,1 0 1 0 0,0-1-1 0 0,0 0 1 0 0,-3-1-294 0 0,6 2 880 0 0,1 1 14 0 0,0 0-58 0 0,0 0-252 0 0,0 0-110 0 0,0 0-24 0 0,72-19 1265 0 0,284-45-615 0 0,-259 49-779 0 0,3 4-321 0 0,19-2 110 0 0,46-6 36 0 0,88-13 285 0 0,-164 20-340 0 0,19-3-29 0 0,-45 4 29 0 0,0 3-1 0 0,20 1-90 0 0,-60 5 76 0 0,0-2 0 0 0,0 0-1 0 0,20-7-75 0 0,25-6 177 0 0,-52 14-173 0 0,-8 1-15 0 0,-1 0-1 0 0,1 1 1 0 0,-1 0-1 0 0,1 1 1 0 0,-1-1-1 0 0,8 2 12 0 0,-14-1 0 0 0,-1 0 0 0 0,0 0 0 0 0,1 0 0 0 0,-1 0 0 0 0,0 0 0 0 0,1 0 0 0 0,-1 0 0 0 0,0 0 0 0 0,1 0 0 0 0,-1 0 0 0 0,0 0 0 0 0,1 0 0 0 0,-1 0 0 0 0,0 0 0 0 0,1 0 0 0 0,-1 0 0 0 0,0 0 0 0 0,0 1 0 0 0,1-1 0 0 0,-1 0 0 0 0,0 0 0 0 0,0 0 0 0 0,1 1 0 0 0,-1-1 0 0 0,0 0 0 0 0,0 0 0 0 0,1 1 0 0 0,-1-1 0 0 0,0 0 0 0 0,0 0 0 0 0,0 1 0 0 0,0-1 0 0 0,1 0 0 0 0,-1 1 0 0 0,0-1 0 0 0,0 0 0 0 0,0 1 0 0 0,0-1 0 0 0,0 0 0 0 0,-3 4 0 0 0,-3 5-141 0 0,0-1 1 0 0,-1 0-1 0 0,-7 7 141 0 0,3-2-203 0 0,-1 4-498 0 0,11-15 338 0 0,-1 1 1 0 0,0 0-1 0 0,1-1 0 0 0,-1 1 0 0 0,0-1 1 0 0,0 0-1 0 0,-2 2 363 0 0,-7 6-6039 0 0,1 0-1800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17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4 390 4608 0 0,'0'0'353'0'0,"-1"-10"2243"0"0,-1 3 189 0 0,1 6 139 0 0,1 1-257 0 0,0 0-1185 0 0,0 0-518 0 0,0 0-106 0 0,0 0-84 0 0,0 0-255 0 0,0 0-115 0 0,0 0-20 0 0,2 1-32 0 0,0 1-291 0 0,2 2 23 0 0,0 0 0 0 0,0 1-1 0 0,0-1 1 0 0,-1 1-1 0 0,0 0 1 0 0,1-1-1 0 0,-2 1 1 0 0,1 1-1 0 0,1 3-83 0 0,1 5 231 0 0,0 1 0 0 0,2 11-231 0 0,7 25 380 0 0,-12-45-340 0 0,0 1 0 0 0,-1 0 1 0 0,1 0-1 0 0,-1 0 0 0 0,-1 0 1 0 0,1 0-1 0 0,-1 2-40 0 0,2 28 152 0 0,15 104 75 0 0,-12-108-185 0 0,-2-21-3 0 0,-1 1 0 0 0,-1 11-39 0 0,-1-20-6 0 0,0-1-1 0 0,0 1 1 0 0,1 0 0 0 0,-1 0 0 0 0,1 0-1 0 0,0 0 1 0 0,0 0 0 0 0,0 0 0 0 0,0 0-1 0 0,1-1 1 0 0,0 1 0 0 0,0-1 0 0 0,2 4 6 0 0,-3-5-180 0 0,-1-2-447 0 0,0 0-196 0 0,0 0-38 0 0,0 0-72 0 0,0 0-263 0 0,0-1 1029 0 0,1 1 0 0 0,-1 0 0 0 0,1 0-1 0 0,0-1 1 0 0,-1 1 0 0 0,1 0 0 0 0,-1-1 0 0 0,1 1 0 0 0,-1 0 0 0 0,1-1 0 0 0,-1 1 0 0 0,1-1 0 0 0,-1 1 0 0 0,0-1 0 0 0,1 1 0 0 0,-1-1 0 0 0,0 1-1 0 0,1-1 1 0 0,-1 1 0 0 0,0-1 0 0 0,1 0 167 0 0,4-13-3285 0 0,-4 13 2683 0 0,5-17-4599 0 0</inkml:trace>
  <inkml:trace contextRef="#ctx0" brushRef="#br0" timeOffset="366.163">225 489 9216 0 0,'0'0'706'0'0,"0"0"-206"0"0,0 0 860 0 0,1-7 2292 0 0,14-21 124 0 0,-14 24-3570 0 0,1 0 1 0 0,0 0-1 0 0,0 0 0 0 0,0 0 1 0 0,0 1-1 0 0,1-1 0 0 0,-1 0 1 0 0,1 1-1 0 0,0 0 0 0 0,0 0 1 0 0,1 0-1 0 0,-1 0 0 0 0,0 0 1 0 0,1 0-1 0 0,0 1 0 0 0,3-2-206 0 0,17-10 556 0 0,-13 7-437 0 0,-1 1 0 0 0,1 0-1 0 0,2 1-118 0 0,6-5 86 0 0,-15 8-84 0 0,-1 0 0 0 0,1 1-1 0 0,0-1 1 0 0,-1 1 0 0 0,1 0-1 0 0,1-1-1 0 0,0 1 38 0 0,-1 1 0 0 0,1-1 0 0 0,-1 1 0 0 0,1 0 0 0 0,-1 0 0 0 0,1 0 0 0 0,-1 0-1 0 0,1 1 1 0 0,-1 0 0 0 0,0 0 0 0 0,3 1-38 0 0,-5-1 32 0 0,1 0 1 0 0,-1 0-1 0 0,0 0 0 0 0,0 0 0 0 0,0 0 0 0 0,0 0 0 0 0,-1 1 1 0 0,1-1-1 0 0,0 1 0 0 0,-1 0 0 0 0,1-1 0 0 0,0 1 1 0 0,-1 0-1 0 0,0 0 0 0 0,0 0 0 0 0,1 0 0 0 0,-1 0 0 0 0,0 0 1 0 0,0 0-1 0 0,-1 0 0 0 0,1 0 0 0 0,0 1 0 0 0,-1-1 1 0 0,0 0-33 0 0,1 5 3 0 0,0 1 1 0 0,-1-1 0 0 0,0 1 0 0 0,0-1 0 0 0,-1 0 0 0 0,0 1-1 0 0,0-1 1 0 0,-1 0 0 0 0,0 3-4 0 0,-7 15 41 0 0,0-1 1 0 0,-2 2-42 0 0,-9 22 49 0 0,-46 131 86 0 0,58-155-112 0 0,3-12 10 0 0,0 0 0 0 0,2 1 0 0 0,-1 0 0 0 0,1 0 0 0 0,1 0 0 0 0,0 13-33 0 0,3-19 75 0 0,5 2-16 0 0,-3-8-59 0 0,0 0 1 0 0,-1 0 0 0 0,1-1-1 0 0,0 1 1 0 0,0 0 0 0 0,0-1-1 0 0,0 0 1 0 0,0 1 0 0 0,0-1 0 0 0,0 0-1 0 0,-1-1 1 0 0,1 1 0 0 0,0 0-1 0 0,0-1 1 0 0,2 0-1 0 0,7-2-71 0 0,-1-1-1 0 0,1 0 1 0 0,4-3 71 0 0,21-10-4527 0 0,18-13 4527 0 0,-46 24-1298 0 0,0-1 0 0 0,0 0 0 0 0,-1 0 0 0 0,1 0 0 0 0,1-4 1298 0 0,7-9-2304 0 0</inkml:trace>
  <inkml:trace contextRef="#ctx0" brushRef="#br0" timeOffset="754.156">839 293 7368 0 0,'3'13'568'0'0,"-2"-10"-26"0"0,-1-3 1285 0 0,0 0 601 0 0,0 0 120 0 0,0 0-199 0 0,0 0-912 0 0,0 0-401 0 0,0 0-78 0 0,0 0-113 0 0,0 3-396 0 0,1 46 925 0 0,5 39-1374 0 0,25 188-450 0 0,-25-253-374 0 0,-5-20 263 0 0,-1-3-14 0 0,0 0-163 0 0,0 0-685 0 0,0 0-302 0 0,0 0-835 0 0,0 0-3105 0 0</inkml:trace>
  <inkml:trace contextRef="#ctx0" brushRef="#br0" timeOffset="755.156">817 629 4608 0 0,'-7'-5'475'0'0,"5"3"-170"0"0,2 2-342 0 0,-1-1-1 0 0,0 0 1 0 0,1 1 0 0 0,-1-1-1 0 0,0 1 1 0 0,0-1 0 0 0,1 1 0 0 0,-1-1-1 0 0,0 1 1 0 0,0 0 0 0 0,0-1-1 0 0,1 1 1 0 0,-1 0 0 0 0,0 0-1 0 0,0-1 38 0 0,-13 5 5284 0 0,7 0 2438 0 0,6-4-3317 0 0,13-8-2378 0 0,24-12-2931 0 0,61-13 885 0 0,-1 1-1281 0 0,-31 14-2641 0 0,-39 9 1767 0 0</inkml:trace>
  <inkml:trace contextRef="#ctx0" brushRef="#br0" timeOffset="1360.454">1386 240 10136 0 0,'0'0'464'0'0,"0"-16"168"0"0,0-102 10270 0 0,3 110-9977 0 0,-3 4 944 0 0,-9 5-1040 0 0,6-1-815 0 0,0 1 0 0 0,0 0 1 0 0,0 1-1 0 0,0-1 0 0 0,0 0 0 0 0,0 1 1 0 0,0 0-1 0 0,1-1 0 0 0,-1 1 1 0 0,1 0-1 0 0,-1 0 0 0 0,1 1 1 0 0,0-1-1 0 0,-2 3-14 0 0,0 0 13 0 0,-1 0 0 0 0,2 1-1 0 0,-1-1 1 0 0,1 1 0 0 0,-1 0 0 0 0,-1 5-13 0 0,3-5 13 0 0,-1 1 1 0 0,0-1-1 0 0,-1 0 1 0 0,-1 2-14 0 0,2-4-1 0 0,0 1 1 0 0,1 0 0 0 0,-1 0 0 0 0,1-1 0 0 0,0 2 0 0 0,0 1 0 0 0,-18 75 0 0 0,19-70 0 0 0,0 1 0 0 0,0-1 0 0 0,1 0 0 0 0,1 1 0 0 0,-1 7 0 0 0,1-11-8 0 0,1 0 0 0 0,-1 0-1 0 0,1 0 1 0 0,1 0 0 0 0,0-1-1 0 0,0 1 1 0 0,3 4 8 0 0,2 8-14 0 0,-5-16 14 0 0,-1 0 0 0 0,1-1 0 0 0,0 1 0 0 0,0-1 0 0 0,1 0 0 0 0,-1 0 0 0 0,3 3 0 0 0,4 4 0 0 0,12 13-102 0 0,-21-22 88 0 0,0 0 0 0 0,1 1 0 0 0,-1-1 0 0 0,1 0 1 0 0,-1 0-1 0 0,1 0 0 0 0,-1 0 0 0 0,1-1 0 0 0,0 1 0 0 0,0 0 1 0 0,0-1-1 0 0,0 1 0 0 0,0-1 0 0 0,2 1 14 0 0,-1 0-8 0 0,-1 0 0 0 0,1 1 0 0 0,-1-1 0 0 0,1 1 0 0 0,-1-1 0 0 0,0 1 0 0 0,0 0 0 0 0,0 0 0 0 0,0 0 1 0 0,0 0-1 0 0,-1 0 0 0 0,1 0 0 0 0,-1 2 8 0 0,0-2 0 0 0,0 0 0 0 0,0 0 1 0 0,0-1-1 0 0,-1 1 1 0 0,1 0-1 0 0,-1 0 1 0 0,0 0-1 0 0,0 0 1 0 0,0 0-1 0 0,0 0 1 0 0,0-1-1 0 0,-1 1 0 0 0,0 0 1 0 0,1 0-1 0 0,-1 0 1 0 0,0-1-1 0 0,-1 3 0 0 0,-7 16 0 0 0,8-17 0 0 0,0 0 0 0 0,-1 0 0 0 0,0 1 0 0 0,0-1 0 0 0,0 0 0 0 0,0-1 0 0 0,0 1 0 0 0,-1 0 0 0 0,0-1 0 0 0,0 1 0 0 0,0-1 0 0 0,-1 1 0 0 0,-5 2-1 0 0,4-3-2 0 0,1 1 0 0 0,-1-1 0 0 0,0 1 0 0 0,1 1 0 0 0,-2 1 3 0 0,0 0-44 0 0,0-1 0 0 0,0 1 0 0 0,-1-1 0 0 0,-5 4 44 0 0,-4 2-80 0 0,11-8 64 0 0,1 0 0 0 0,0-1 0 0 0,0 1 0 0 0,-1-1 0 0 0,1 0-1 0 0,-1 0 1 0 0,0-1 0 0 0,0 1 0 0 0,-3 0 16 0 0,-4-1-42 0 0,0 1 0 0 0,0-2 0 0 0,-4 0 42 0 0,13 0-9 0 0,3 0 9 0 0,-1 0 0 0 0,0 0 0 0 0,0 0 0 0 0,0-1 0 0 0,0 1 0 0 0,0 0 0 0 0,0 0 0 0 0,1-1 0 0 0,-1 1 0 0 0,0-1 0 0 0,0 1 0 0 0,1-1 0 0 0,-1 1 0 0 0,0-1 0 0 0,0 1 0 0 0,1-1 0 0 0,-1 1 0 0 0,0-1 0 0 0,1 0 0 0 0,-1 0 0 0 0,1 1 0 0 0,-1-1 0 0 0,1 0 0 0 0,0 0 0 0 0,-1 1 0 0 0,1-1 0 0 0,0 0 0 0 0,-1 0 0 0 0,1 0 0 0 0,0 0 0 0 0,0 0 0 0 0,-1-4 0 0 0,0 0 0 0 0,0 0 0 0 0,1 1 0 0 0,0-1 0 0 0,0-1 0 0 0,0 5 0 0 0,0-10 10 0 0,1 0-1 0 0,0 0 0 0 0,0 0 1 0 0,1 0-1 0 0,1 1 0 0 0,0-1 1 0 0,0 1-1 0 0,5-10-9 0 0,10-10 43 0 0,12-42 51 0 0,39-49 83 0 0,-19 37-146 0 0,-28 45-1 0 0,3 0 0 0 0,21-24-30 0 0,-40 56 0 0 0,0 0 0 0 0,-1-1 0 0 0,1 0 0 0 0,-2 0 0 0 0,1 0 0 0 0,-1-1 0 0 0,0 0 0 0 0,1-5 0 0 0,-4 1 0 0 0,-4 9 0 0 0,-1 7 0 0 0,-8 6-153 0 0,0 1-1 0 0,1 1 1 0 0,0 0-1 0 0,1 1 1 0 0,0 0-1 0 0,1 1 1 0 0,-3 5 153 0 0,5-8-147 0 0,3-6 62 0 0,1 0-1 0 0,0 1 1 0 0,0 0 0 0 0,1 0-1 0 0,-1 1 86 0 0,-5 13-390 0 0,6-15 237 0 0,0 0 0 0 0,1 0 0 0 0,-1 0-1 0 0,1 0 1 0 0,0 0 0 0 0,1 0 0 0 0,-1 1 0 0 0,1-1 0 0 0,-1 4 153 0 0,2 0 36 0 0,-1-8-340 0 0,0 1 0 0 0,1 0 0 0 0,-1-1 1 0 0,0 1-1 0 0,1 0 0 0 0,-1-1 0 0 0,0 1 1 0 0,1 0-1 0 0,-1-1 0 0 0,1 1 0 0 0,-1-1 1 0 0,1 1-1 0 0,-1-1 0 0 0,1 1 0 0 0,0-1 1 0 0,-1 1-1 0 0,1-1 0 0 0,-1 1 0 0 0,1-1 1 0 0,0 0 303 0 0,5 5-6072 0 0</inkml:trace>
  <inkml:trace contextRef="#ctx0" brushRef="#br0" timeOffset="1839.784">1662 1 10136 0 0,'-10'8'777'0'0,"7"-6"-230"0"0,3-2 906 0 0,0 0 451 0 0,0 2 89 0 0,1 3-1386 0 0,0 0 1 0 0,0 0-1 0 0,0 0 0 0 0,0 0 1 0 0,1 0-1 0 0,1 3-607 0 0,4 15 497 0 0,26 116 2822 0 0,-6 10-3319 0 0,-14-86 469 0 0,-7-37-235 0 0,-1 1-1 0 0,1 22-233 0 0,-6-41 32 0 0,3 118 324 0 0,-4-102-307 0 0,-1 1-1 0 0,-1-1 0 0 0,-1 0 0 0 0,-2 3-48 0 0,-2 20 32 0 0,7-37-17 0 0,0 1 0 0 0,-1-1-1 0 0,0 0 1 0 0,-1 0 0 0 0,-3 9-15 0 0,-5 2 33 0 0,-1 0 0 0 0,-1 0 0 0 0,-1-1 0 0 0,0-1 0 0 0,-2 0-33 0 0,13-16-36 0 0,0 1 0 0 0,0-1 0 0 0,0-1 0 0 0,0 1 0 0 0,-1 0 1 0 0,1-1-1 0 0,-1 1 0 0 0,0-1 0 0 0,0 0 0 0 0,1-1 0 0 0,-3 2 36 0 0,4-2-261 0 0,2-1-427 0 0,-2-2-192 0 0,0 0 589 0 0,1-1 1 0 0,-1 1-1 0 0,0-1 1 0 0,1 1-1 0 0,0-1 0 0 0,0 0 1 0 0,0 0-1 0 0,0 1 1 0 0,0-1-1 0 0,0 0 1 0 0,1 0-1 0 0,-1 0 0 0 0,1 0 1 0 0,0 0-1 0 0,0 0 1 0 0,0 0-1 0 0,0 0 0 0 0,1 0 291 0 0,-1-7-1780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2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13 538 11776 0 0,'-1'-3'538'0'0,"0"1"-467"0"0,1 0-1 0 0,-1 1 0 0 0,1-1 0 0 0,0 0 1 0 0,0-1-1 0 0,0 1 0 0 0,0 0 0 0 0,0 0 1 0 0,0 0-1 0 0,1 0-70 0 0,-1 0 13 0 0,0-1 0 0 0,1 0 0 0 0,-1 1-1 0 0,0-1 1 0 0,-1 0 0 0 0,1 1 0 0 0,0-1 0 0 0,-1 0 0 0 0,1 1 0 0 0,-1-1 0 0 0,0 1 0 0 0,0-2-13 0 0,-2-12 1281 0 0,1 9 1221 0 0,1 7-1795 0 0,1 0-10 0 0,0 0-58 0 0,0 0-242 0 0,0 0-107 0 0,0 1-24 0 0,0 1-242 0 0,0-1-1 0 0,0 0 0 0 0,1 0 0 0 0,-1 0 0 0 0,1 0 0 0 0,-1 0 1 0 0,1 0-1 0 0,-1 0 0 0 0,1 0 0 0 0,-1 0 0 0 0,1 0 0 0 0,0 0 0 0 0,0 0 1 0 0,-1 0-1 0 0,1 0 0 0 0,0 0 0 0 0,0-1 0 0 0,0 1 0 0 0,0 0-23 0 0,1 0 24 0 0,-1 0-1 0 0,1 0 0 0 0,-1 1 1 0 0,0-1-1 0 0,0 0 0 0 0,0 1 0 0 0,0-1 1 0 0,0 1-1 0 0,0 0 0 0 0,0-1 0 0 0,0 2-23 0 0,4 14 422 0 0,-1 1-1 0 0,1 10-421 0 0,1 5 437 0 0,-5-28-392 0 0,0-1-1 0 0,-1 1 0 0 0,1-1 0 0 0,-1 1 1 0 0,0-1-1 0 0,0 1 0 0 0,-1-1 0 0 0,1 1 1 0 0,-1-1-1 0 0,0 1-44 0 0,0 3 32 0 0,1-1-1 0 0,0 0 1 0 0,0 1 0 0 0,1-1 0 0 0,0 1-1 0 0,0-1 1 0 0,0 1-32 0 0,4 34 123 0 0,-5-8-44 0 0,-1-10-19 0 0,1 0 0 0 0,2 1 0 0 0,0-1 0 0 0,2 5-60 0 0,-1-17 9 0 0,-1-5-7 0 0,0 0 0 0 0,-1 1 0 0 0,0-1 0 0 0,0 0 0 0 0,-1 0 0 0 0,1 1 0 0 0,-2-1 0 0 0,1 2-2 0 0,-7 18 37 0 0,5-21-32 0 0,0 1-1 0 0,1 0 1 0 0,0 0 0 0 0,0 0-1 0 0,0 1-4 0 0,2 21-4 0 0,0-20-6 0 0,-1 1-1 0 0,0-1 0 0 0,0 0 0 0 0,-1 0 0 0 0,0 0 0 0 0,-1 1 0 0 0,0-1 1 0 0,-1 3 10 0 0,-13 37-702 0 0,8-36-362 0 0,7-13-780 0 0,6-6 178 0 0,4-4-527 0 0</inkml:trace>
  <inkml:trace contextRef="#ctx0" brushRef="#br0" timeOffset="583.874">402 659 4608 0 0,'0'-6'475'0'0,"0"4"-309"0"0,0 0 0 0 0,1-1 0 0 0,-1 1 0 0 0,1 0 0 0 0,0 0 0 0 0,0 0 0 0 0,-1 0 0 0 0,1 0 0 0 0,1 0 0 0 0,-1 0 0 0 0,0 0 0 0 0,1-1-166 0 0,9-17 5857 0 0,-10 18-5519 0 0,-1 0 1 0 0,1 0 0 0 0,0 0 0 0 0,0 1-1 0 0,0-1 1 0 0,1 0 0 0 0,-1 0 0 0 0,0 1 0 0 0,1-1-1 0 0,-1 1 1 0 0,1-1 0 0 0,-1 1-339 0 0,2-2 261 0 0,-1 1 1 0 0,0-1-1 0 0,0 1 1 0 0,0-1-1 0 0,-1 0 0 0 0,1 1 1 0 0,-1-1-1 0 0,1 0 1 0 0,-1 0-1 0 0,0 0 1 0 0,0 0-1 0 0,0-3-261 0 0,0 4 99 0 0,-1-1 1 0 0,1 0-1 0 0,0 0 1 0 0,0 1-1 0 0,1-1 0 0 0,-1 1 1 0 0,0-1-1 0 0,1 1 1 0 0,0 0-100 0 0,3-12 841 0 0,-4 10-656 0 0,0 2 154 0 0,-1 2-56 0 0,0 0-25 0 0,0 0-2 0 0,0 0 0 0 0,0 0 0 0 0,0 0 0 0 0,0 0 0 0 0,-1 0-223 0 0,0 0 0 0 0,0 0 0 0 0,0 0 0 0 0,0 0 0 0 0,1 0 0 0 0,-1 0 0 0 0,0 0 0 0 0,0 1 0 0 0,0-1 0 0 0,0 0 0 0 0,0 0 0 0 0,0 1-33 0 0,-5 2 39 0 0,1 1 1 0 0,-1-1-1 0 0,1 1 0 0 0,-1 0 0 0 0,1 1 1 0 0,1-1-1 0 0,-1 1 0 0 0,1 0 0 0 0,-3 4-39 0 0,-9 13-48 0 0,-10 18 48 0 0,17-25-23 0 0,-13 25 34 0 0,-10 13 43 0 0,23-39-42 0 0,1 0 0 0 0,0 1 0 0 0,1 0 0 0 0,1 0 0 0 0,1 1 0 0 0,-1 4-12 0 0,-11 27 1 0 0,12-31-1 0 0,0-1 0 0 0,0 1 0 0 0,2 0 0 0 0,0 0 0 0 0,0 14 0 0 0,2-20 0 0 0,1 1 0 0 0,0-1 0 0 0,1 0 0 0 0,0 1 0 0 0,0-1 0 0 0,1 0 0 0 0,1 0 0 0 0,-1 0 0 0 0,3 4 0 0 0,3-3 0 0 0,4-2 28 0 0,-6-10-11 0 0,-4 1-8 0 0,4-2 11 0 0,-1 1 0 0 0,0 0 0 0 0,0-1 1 0 0,0 0-1 0 0,0 0 0 0 0,0-1 1 0 0,0 1-1 0 0,0-1 0 0 0,-1 0 0 0 0,1 0 1 0 0,-1-1-1 0 0,0 1 0 0 0,0-1 1 0 0,2-3-21 0 0,2 0 30 0 0,-1 1 38 0 0,-1 0 0 0 0,0-1-1 0 0,-1 0 1 0 0,1 0 0 0 0,-1-1-1 0 0,-1 1 1 0 0,1-1 0 0 0,-1 0-1 0 0,1-6-67 0 0,3-7-40 0 0,-2-1 1 0 0,0 0-1 0 0,-1-1 40 0 0,-2 9-40 0 0,-2 7 24 0 0,1 0-1 0 0,-1 0 1 0 0,0 0-1 0 0,-1-7 17 0 0,0 3-9 0 0,0 0 0 0 0,-1 1-1 0 0,0-1 1 0 0,-1 0 0 0 0,0 1-1 0 0,-1-1 1 0 0,0 1 0 0 0,-1 0-1 0 0,0-1 1 0 0,0 2 0 0 0,-1-1-1 0 0,-1 1 1 0 0,-2-4 9 0 0,-2-6-100 0 0,8 14 83 0 0,0 1-1 0 0,-1 0 0 0 0,1 0 1 0 0,-1 0-1 0 0,0 0 0 0 0,0 0 0 0 0,0 0 1 0 0,-4-2 17 0 0,4 4-12 0 0,2 2 8 0 0,0-1 0 0 0,0 1 0 0 0,0-1 0 0 0,1 1 0 0 0,-1-1 0 0 0,0 0 1 0 0,1 1-1 0 0,-1-1 0 0 0,0 0 0 0 0,1 0 0 0 0,-1 1 0 0 0,1-1 0 0 0,-1 0 0 0 0,1 0 1 0 0,-1 0-1 0 0,1 1 0 0 0,0-1 0 0 0,-1 0 0 0 0,1 0 0 0 0,0 0 0 0 0,0-1 4 0 0,0 2-1 0 0,0 0-1 0 0,0 0 1 0 0,-1 0-1 0 0,1 0 1 0 0,0 0 0 0 0,0 0-1 0 0,0 0 1 0 0,0 0-1 0 0,0-1 1 0 0,0 1-1 0 0,0 0 1 0 0,0 0-1 0 0,0 0 1 0 0,0 0-1 0 0,0 0 1 0 0,-1 0 0 0 0,1 0-1 0 0,0 0 1 0 0,0 0-1 0 0,0 0 1 0 0,0 0-1 0 0,0 0 1 0 0,0 0-1 0 0,0 0 1 0 0,-1 0 0 0 0,1 0-1 0 0,0 0 1 0 0,0 0-1 0 0,0 0 1 0 0,0 0-1 0 0,0 0 1 0 0,0 0-1 0 0,0 0 1 0 0,-1 0 0 0 0,1 0-1 0 0,0 0 1 0 0,0 0-1 0 0,0 0 1 0 0,0 0-1 0 0,0 0 1 0 0,0 0-1 0 0,0 0 1 0 0,0 0-1 0 0,-1 0 1 0 0,1 0 0 0 0,0 0 1 0 0,-15 3-27 0 0,15-3 22 0 0,0 0 1 0 0,-1 1 0 0 0,1-1-1 0 0,0 0 1 0 0,-1 0-1 0 0,1 0 1 0 0,0 1-1 0 0,0-1 1 0 0,-1 0-1 0 0,1 1 1 0 0,0-1 0 0 0,0 0-1 0 0,-1 0 1 0 0,1 1-1 0 0,0-1 1 0 0,0 0-1 0 0,0 1 1 0 0,0-1-1 0 0,0 1 1 0 0,-1-1 0 0 0,1 0-1 0 0,0 1 1 0 0,0-1-1 0 0,0 0 1 0 0,0 1-1 0 0,0-1 1 0 0,0 0-1 0 0,0 1 1 0 0,0-1 4 0 0,0 2-18 0 0,-19 15-78 0 0,19-14 86 0 0,-1 0 1 0 0,0 0-1 0 0,1 0 0 0 0,-1 0 0 0 0,1 0 0 0 0,0 0 0 0 0,0 0 0 0 0,0 0 1 0 0,1 0-1 0 0,-1 0 0 0 0,1 0 0 0 0,-1-1 0 0 0,1 2 10 0 0,0-3-5 0 0,0 0-1 0 0,0 1 0 0 0,0 0 1 0 0,0 0-1 0 0,0 0 0 0 0,0-1 0 0 0,0 1 1 0 0,-1 0-1 0 0,1 0 0 0 0,0 0 0 0 0,-1 0 1 0 0,0 1-1 0 0,0-1 0 0 0,1 1 6 0 0,0 6 0 0 0,0 0 0 0 0,1 0 0 0 0,0 0 0 0 0,1 0 0 0 0,0-1 0 0 0,1 1 0 0 0,0-1 0 0 0,0 1 0 0 0,5 10 0 0 0,-1-5 0 0 0,-6-11 0 0 0,0-1 0 0 0,-1 1 0 0 0,1-1 0 0 0,-1 1 0 0 0,0 0 0 0 0,0-1 0 0 0,0 1 0 0 0,1 9 1 0 0,-2-9 4 0 0,1-1 1 0 0,-1 0-1 0 0,0 1 0 0 0,1-1 0 0 0,0 0 1 0 0,-1 1-1 0 0,1-1 0 0 0,0 0 0 0 0,0 0 1 0 0,0 0-1 0 0,1 1 0 0 0,0 0-5 0 0,6 7 33 0 0,-4-5-1 0 0,1 1 0 0 0,-1 0 0 0 0,0 0 0 0 0,0 0-1 0 0,-1 0 1 0 0,1 3-32 0 0,-2-6 25 0 0,0 1-1 0 0,-1 0 1 0 0,1-1-1 0 0,1 0 1 0 0,-1 1-1 0 0,0-1 1 0 0,1 0 0 0 0,0 0-1 0 0,0 0 1 0 0,0-1-1 0 0,0 1 1 0 0,0-1-1 0 0,0 1 1 0 0,1-1-1 0 0,2 1-24 0 0,21 22 167 0 0,-22-21-97 0 0,-4-3-47 0 0,0 0 1 0 0,0 0-1 0 0,0 0 1 0 0,0-1-1 0 0,0 1 0 0 0,1 0 1 0 0,-1 0-1 0 0,0-1 1 0 0,0 1-1 0 0,1-1 0 0 0,-1 1 1 0 0,0-1-1 0 0,0 0 1 0 0,1 1-1 0 0,-1-1 0 0 0,1 0 1 0 0,-1 0-1 0 0,0 0 1 0 0,1 0-24 0 0,13 0-237 0 0,-12 0-3195 0 0,-2 0-3495 0 0,-1 0 218 0 0</inkml:trace>
  <inkml:trace contextRef="#ctx0" brushRef="#br0" timeOffset="1170.097">649 639 5984 0 0,'0'0'464'0'0,"0"0"5"0"0,0 0 1160 0 0,0 0 541 0 0,0 0 108 0 0,0 0-184 0 0,0 0-873 0 0,0 0-385 0 0,0 0-72 0 0,0 0-67 0 0,1 3-209 0 0,3 12-64 0 0,8 42 623 0 0,-8-26-609 0 0,-2 0 0 0 0,-1 0 0 0 0,-2 17-438 0 0,-1-5 188 0 0,2 0-1 0 0,1 0 1 0 0,3 1-188 0 0,-1-30 50 0 0,-2-12-77 0 0,0 1-1 0 0,-1-1 1 0 0,1 1 0 0 0,-1 0 0 0 0,1-1 0 0 0,-1 1 0 0 0,0 0-1 0 0,0-1 1 0 0,0 2 27 0 0,6-34-657 0 0,-6 14 430 0 0,0-10-479 0 0,-1 1 0 0 0,0-1 0 0 0,-5-17 706 0 0,-8-40-630 0 0,12 65 525 0 0,-2 1-1 0 0,-1-4 106 0 0,2 9-26 0 0,0-1-1 0 0,0 0 1 0 0,2 0-1 0 0,-1-11 27 0 0,2 1-5 0 0,-2-1-1 0 0,-1-2 6 0 0,3 22 48 0 0,0-1-1 0 0,0 1 1 0 0,0 0-1 0 0,0 0 1 0 0,1-1-1 0 0,0-2-47 0 0,2-13 445 0 0,-3 17-348 0 0,1 0 0 0 0,0 0 0 0 0,-1 0 0 0 0,1 0 1 0 0,0 0-1 0 0,1 0 0 0 0,-1 0 0 0 0,0 0 0 0 0,1 1 0 0 0,0-1 0 0 0,0 0 1 0 0,-1 1-1 0 0,1-1 0 0 0,1 1 0 0 0,-1 0 0 0 0,0 0 0 0 0,1 0 1 0 0,-1 0-1 0 0,1 0 0 0 0,-1 0 0 0 0,1 1 0 0 0,0-1 0 0 0,0 1 0 0 0,-1 0 1 0 0,1 0-1 0 0,0 0 0 0 0,0 0 0 0 0,1 0 0 0 0,-1 1 0 0 0,1-1-97 0 0,2 2 22 0 0,1-1-1 0 0,-1 1 0 0 0,1 0 1 0 0,-1 1-1 0 0,0 0 0 0 0,6 2-21 0 0,5 6 59 0 0,-14-7-49 0 0,1 0 0 0 0,-1 1 0 0 0,0 0-1 0 0,0 0 1 0 0,0 0 0 0 0,0 0 0 0 0,-1 0 0 0 0,1 1 0 0 0,-1-1-1 0 0,0 1 1 0 0,-1 0 0 0 0,2 2-10 0 0,-1 1 24 0 0,-1 1-1 0 0,0-1 1 0 0,0 0-1 0 0,0 1 1 0 0,-1-1-1 0 0,-1 1 1 0 0,0 1-24 0 0,-2 16 98 0 0,-2-1-1 0 0,-2 0 1 0 0,0 0-1 0 0,-5 9-97 0 0,-6 28 685 0 0,0 8-685 0 0,10-39 261 0 0,-3 20 427 0 0,10-45-635 0 0,1-6-42 0 0,-1 1-1 0 0,1-1 0 0 0,0 1 0 0 0,0 0 1 0 0,0-1-1 0 0,0 1 0 0 0,0 0 0 0 0,0-1 0 0 0,0 1 1 0 0,0 0-1 0 0,0-1 0 0 0,0 1 0 0 0,0 0 1 0 0,0-1-1 0 0,0 1 0 0 0,0 0 0 0 0,0-1 0 0 0,1 1 1 0 0,-1-1-1 0 0,0 1 0 0 0,1 0 0 0 0,-1-1-10 0 0,0 1 5 0 0,0 0-1 0 0,0-1 0 0 0,0 1 0 0 0,0 0 1 0 0,0-1-1 0 0,0 1 0 0 0,0 0 0 0 0,0-1 1 0 0,0 1-1 0 0,0 0 0 0 0,-1-1 0 0 0,1 1 1 0 0,0 0-1 0 0,-1-1 0 0 0,1 1 1 0 0,0 0-1 0 0,-1-1 0 0 0,1 1 0 0 0,0-1 1 0 0,-1 1-5 0 0,1-1 5 0 0,1 0 1 0 0,-1 1-1 0 0,0-1 1 0 0,0 0 0 0 0,1 0-1 0 0,-1 1 1 0 0,0-1-1 0 0,1 0 1 0 0,-1 0-1 0 0,0 0 1 0 0,1 1 0 0 0,-1-1-1 0 0,0 0 1 0 0,1 0-1 0 0,-1 0 1 0 0,0 0 0 0 0,1 0-1 0 0,-1 0 1 0 0,1 0-1 0 0,-1 0 1 0 0,1 0-6 0 0,0 1 16 0 0,2 0-16 0 0,-1 1 0 0 0,0-1 1 0 0,1 0-1 0 0,-1 0 0 0 0,1 0 0 0 0,-1 0 1 0 0,1-1-1 0 0,-1 1 0 0 0,1-1 0 0 0,-1 1 1 0 0,1-1-1 0 0,0 0 0 0 0,-1 0 0 0 0,1 0 1 0 0,1 0-2 0 0,10-2-49 0 0,-11 2 49 0 0,0 0 0 0 0,1-1-1 0 0,-1 1 1 0 0,0-1 0 0 0,0 0-1 0 0,2-1 2 0 0,-2 1-11 0 0,0 0 0 0 0,1 0 0 0 0,-1 1 0 0 0,0-1 0 0 0,1 1 0 0 0,2-1 11 0 0,2 0-398 0 0,0 0 1 0 0,0-1 0 0 0,0 1 0 0 0,0-2 0 0 0,0 1 0 0 0,0-1 0 0 0,6-4 397 0 0,7-3-3097 0 0,-11 3-2077 0 0,-8 6-784 0 0</inkml:trace>
  <inkml:trace contextRef="#ctx0" brushRef="#br0" timeOffset="1545.837">1000 475 8288 0 0,'0'0'638'0'0,"0"-3"-250"0"0,0 0 127 0 0,0 0 0 0 0,1 0 0 0 0,-1 0 0 0 0,1 1 0 0 0,0-1 0 0 0,0 0 0 0 0,0 0-515 0 0,-1 2 134 0 0,1 0-1 0 0,-1-1 1 0 0,1 1-1 0 0,0 0 1 0 0,-1 0 0 0 0,1 0-1 0 0,0 0 1 0 0,-1 0-1 0 0,1 0 1 0 0,0 0 0 0 0,0 0-1 0 0,0 0 1 0 0,0 0-1 0 0,0 0 1 0 0,0 1 0 0 0,0-1-1 0 0,1 0-133 0 0,0 0 704 0 0,-2 1-615 0 0,0-1 0 0 0,0 0 0 0 0,1 1 0 0 0,-1-1 0 0 0,0 0 0 0 0,1 1-1 0 0,-1-1 1 0 0,0 0 0 0 0,1 1 0 0 0,-1-1 0 0 0,1 1 0 0 0,-1-1 0 0 0,0 1 0 0 0,1-1 0 0 0,0 1-1 0 0,-1-1 1 0 0,1 1 0 0 0,-1-1 0 0 0,1 1 0 0 0,-1 0 0 0 0,1-1 0 0 0,0 1 0 0 0,-1 0 0 0 0,1 0-1 0 0,0-1 1 0 0,0 1 0 0 0,0 0-89 0 0,-1 0 33 0 0,2-1 514 0 0,-2 1-90 0 0,2 3-38 0 0,-1-1-364 0 0,5 8 181 0 0,0 0-1 0 0,-1 1 0 0 0,0 0 0 0 0,-1-1 1 0 0,0 2-1 0 0,-1-1 0 0 0,0 0 0 0 0,0 6-235 0 0,6 44 680 0 0,-5-39-280 0 0,-1 0-1 0 0,0 22-399 0 0,-3-3 337 0 0,3 115 847 0 0,-1-116-780 0 0,-2 1-1 0 0,-2 0-403 0 0,-1 35 209 0 0,4-62 14 0 0,0 0-1 0 0,3 10-222 0 0,1 16-1040 0 0,-6-14-4647 0 0,1-26 3721 0 0</inkml:trace>
  <inkml:trace contextRef="#ctx0" brushRef="#br0" timeOffset="1888.834">1411 708 6912 0 0,'0'0'528'0'0,"0"0"14"0"0,0 0 1326 0 0,0 0 616 0 0,0 0 127 0 0,0 0-225 0 0,0 0-1023 0 0,2 1-451 0 0,1 1-751 0 0,0-1-1 0 0,0 1 1 0 0,1-1-1 0 0,-1 0 1 0 0,0 0 0 0 0,1 0-1 0 0,-1 0 1 0 0,1-1-1 0 0,-1 1 1 0 0,1-1 0 0 0,-1 0-1 0 0,1 0 1 0 0,-1 0-1 0 0,4-1-160 0 0,4-1 161 0 0,1-1 0 0 0,-1 0 0 0 0,10-4-161 0 0,9-3 245 0 0,-16 7-168 0 0,8-4-23 0 0,-20 6-71 0 0,0 1 1 0 0,0-1-1 0 0,0 1 1 0 0,0-1-1 0 0,0 1 1 0 0,0 0-1 0 0,0 0 1 0 0,0 0-1 0 0,1 0 17 0 0,0 0-545 0 0,0 0 0 0 0,1 1 0 0 0,-1-1 0 0 0,0 1 0 0 0,0 0 0 0 0,0 0 0 0 0,0 0-1 0 0,2 1 546 0 0,-2 0-6723 0 0</inkml:trace>
  <inkml:trace contextRef="#ctx0" brushRef="#br0" timeOffset="2250.82">1379 961 14024 0 0,'0'0'638'0'0,"0"0"-8"0"0,0 0-326 0 0,2 0 118 0 0,11-1-57 0 0,-1-1 0 0 0,1 0 0 0 0,-1-1 0 0 0,0-1-1 0 0,0 0 1 0 0,2-1-365 0 0,43-12 458 0 0,-52 15-548 0 0,0 1 1 0 0,1-1-1 0 0,-1 0 0 0 0,0-1 1 0 0,0 1-1 0 0,2-2 90 0 0,-1 1-276 0 0,10-2-1342 0 0,6 4-4287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30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64 9216 0 0,'0'0'706'0'0,"0"0"-247"0"0,0 0 685 0 0,0 0 347 0 0,0 0 69 0 0,0 0-102 0 0,0 0-459 0 0,0 0-205 0 0,0 0-39 0 0,0 0-62 0 0,0 0-219 0 0,0 0-98 0 0,0 0-22 0 0,0 0-7 0 0,0 0-24 0 0,0 0-17 0 0,0 0-2 0 0,0 0-12 0 0,0 0-49 0 0,0 0-19 0 0,0 0-7 0 0,0 0-11 0 0,0 0-46 0 0,0 0-22 0 0,0 0-2 0 0,0 0-6 0 0,0 0-28 0 0,0 0-7 0 0,0 0-6 0 0,0 0-5 0 0,-1 2-16 0 0,0-2-62 0 0,1 0 1 0 0,0 0-1 0 0,0 1 0 0 0,0-1 0 0 0,0 0 0 0 0,0 0 0 0 0,0 0 0 0 0,0 1 0 0 0,0-1 0 0 0,0 0 1 0 0,0 0-1 0 0,0 0 0 0 0,0 1 0 0 0,0-1 0 0 0,0 0 0 0 0,0 0 0 0 0,0 0 0 0 0,0 1 0 0 0,0-1 1 0 0,0 0-1 0 0,0 0 0 0 0,0 0 0 0 0,0 1 0 0 0,0-1 0 0 0,0 0 0 0 0,0 0 0 0 0,0 0 1 0 0,0 1-1 0 0,0-1 0 0 0,0 0 0 0 0,1 0 0 0 0,-1 0 0 0 0,0 0 0 0 0,0 0 0 0 0,0 1 0 0 0,0-1 1 0 0,1 0-1 0 0,-1 0 0 0 0,0 0 0 0 0,0 0 0 0 0,0 0 0 0 0,0 0 0 0 0,1 0-6 0 0,13 3 130 0 0,-10-3-98 0 0,0 0-1 0 0,0-1 1 0 0,-1 1 0 0 0,1-1-1 0 0,0 0 1 0 0,0 0 0 0 0,3-1-32 0 0,-1-1 87 0 0,1 0 0 0 0,-1-1 1 0 0,1 0-1 0 0,-1 0 0 0 0,0 0 0 0 0,-1-1 1 0 0,1 0-1 0 0,-1 0 0 0 0,1-1-87 0 0,1 0 206 0 0,-3 0-188 0 0,-4-1-18 0 0,0 6 1 0 0,-1 1 1 0 0,1-1-1 0 0,-1 1 0 0 0,1-1 0 0 0,-1 1 0 0 0,1-1 0 0 0,-1 1 0 0 0,1-1 1 0 0,-1 1-1 0 0,0-1 0 0 0,1 1 0 0 0,-1 0 0 0 0,0 0 0 0 0,1-1 1 0 0,-1 1-1 0 0,0 0 0 0 0,0 0 0 0 0,1 0 0 0 0,-1 0 0 0 0,0-1 1 0 0,1 1-1 0 0,-1 0 0 0 0,0 0 0 0 0,0 1 0 0 0,1-1 0 0 0,-1 0 0 0 0,0 0 1 0 0,1 0-1 0 0,-1 0 0 0 0,0 1-1 0 0,-27 8 598 0 0,25-8-407 0 0,-2 1-144 0 0,1 0 0 0 0,0 0 0 0 0,0 1-1 0 0,0-1 1 0 0,0 1 0 0 0,0 0 0 0 0,1 0 0 0 0,-1 1 0 0 0,0 0-47 0 0,-2 7 10 0 0,5-9-72 0 0,1 0-1 0 0,0 1 0 0 0,-1-1 1 0 0,1 0-1 0 0,0 1 1 0 0,0-1-1 0 0,0 0 0 0 0,1 1 1 0 0,-1-1-1 0 0,0 0 1 0 0,1 1-1 0 0,0-1 0 0 0,-1 0 1 0 0,1 0-1 0 0,0 0 1 0 0,0 1-1 0 0,0-1 1 0 0,0 0-1 0 0,1 0 0 0 0,-1-1 1 0 0,1 1-1 0 0,-1 0 1 0 0,1 0-1 0 0,-1-1 0 0 0,1 1 1 0 0,0-1-1 0 0,0 1 63 0 0,1 0-269 0 0,-1-1 1 0 0,1 1-1 0 0,0-1 0 0 0,-1 0 0 0 0,1 1 0 0 0,0-1 0 0 0,0-1 0 0 0,0 1 1 0 0,0 0-1 0 0,0-1 0 0 0,0 1 0 0 0,0-1 0 0 0,0 0 0 0 0,0 0 1 0 0,0 0-1 0 0,0 0 0 0 0,0-1 0 0 0,0 1 0 0 0,0-1 0 0 0,0 0 0 0 0,0 0 269 0 0,14-8-8375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42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19583 0 0,'0'0'895'0'0,"0"0"-18"0"0,2 1-563 0 0,2 1-210 0 0,-1-1 1 0 0,1 0 0 0 0,-1 0 0 0 0,1 0-1 0 0,0-1 1 0 0,-1 1 0 0 0,1-1 0 0 0,0 0-1 0 0,0 0 1 0 0,1 0-105 0 0,42-6 781 0 0,-13 1-528 0 0,-6 2-51 0 0,0-2-1 0 0,0-1 1 0 0,11-4-202 0 0,-3 0 132 0 0,20-1-132 0 0,-26 5-65 0 0,-19 4-191 0 0,-1 0 0 0 0,1 1 0 0 0,-1 0 0 0 0,1 0 0 0 0,0 1 0 0 0,5 1 256 0 0,6 7-1687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38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63 582 10592 0 0,'0'0'488'0'0,"0"0"-12"0"0,2 0-307 0 0,13-2 1321 0 0,0 0-1 0 0,0 0 1 0 0,0-2-1 0 0,9-3-1489 0 0,-17 6 197 0 0,-1 0-1 0 0,0 0 0 0 0,1 1 0 0 0,-1-1 0 0 0,0 2 0 0 0,1-1 1 0 0,0 1-197 0 0,1 0 162 0 0,0-1 0 0 0,0 0 0 0 0,1 0 0 0 0,1-1-162 0 0,81-15-64 0 0,-77 12-610 0 0</inkml:trace>
  <inkml:trace contextRef="#ctx0" brushRef="#br0" timeOffset="354.616">2 1022 15664 0 0,'0'0'88'0'0,"0"0"0"0"0,0 0 1 0 0,0 0-1 0 0,0 0 0 0 0,-1 0 1 0 0,1 0-1 0 0,0 0 0 0 0,0 1 1 0 0,0-1-1 0 0,0 0 0 0 0,0 0 1 0 0,0 0-1 0 0,0 0 0 0 0,0 0 1 0 0,0 1-1 0 0,0-1 0 0 0,0 0 1 0 0,0 0-1 0 0,0 0 0 0 0,0 0 1 0 0,-1 0-1 0 0,1 1 0 0 0,0-1 1 0 0,1 0-1 0 0,-1 0 0 0 0,0 0 1 0 0,0 0-1 0 0,0 1 0 0 0,0-1 1 0 0,0 0-1 0 0,0 0 0 0 0,0 0 1 0 0,0 0-1 0 0,0 0 0 0 0,0 1 1 0 0,0-1-1 0 0,0 0 0 0 0,0 0 1 0 0,0 0-1 0 0,1 0 1 0 0,-1 0-1 0 0,0 0 0 0 0,0 0 1 0 0,0 1-1 0 0,0-1 0 0 0,0 0 1 0 0,0 0-1 0 0,1 0 0 0 0,-1 0 1 0 0,0 0-1 0 0,0 0 0 0 0,0 0 1 0 0,0 0-1 0 0,0 0 0 0 0,1 0 1 0 0,-1 0-1 0 0,0 0 0 0 0,0 0-88 0 0,16-2 1270 0 0,22-13-1408 0 0,-11 2 119 0 0,71-32 29 0 0,-39 21-9 0 0,89-34-3375 0 0,-108 47-3411 0 0</inkml:trace>
  <inkml:trace contextRef="#ctx0" brushRef="#br0" timeOffset="980.829">1329 325 8288 0 0,'-1'0'638'0'0,"-28"0"-127"0"0,27 0 844 0 0,0 0 463 0 0,1 0-1634 0 0,1 0-1 0 0,-1 0 1 0 0,0 0-1 0 0,1 0 1 0 0,-1 0-1 0 0,0-1 1 0 0,1 1-1 0 0,-1 0 0 0 0,0 0 1 0 0,1 0-1 0 0,-1-1 1 0 0,0 1-1 0 0,1 0 1 0 0,-1-1-1 0 0,1 1 1 0 0,-1 0-1 0 0,0-1 1 0 0,1 1-1 0 0,-1-1 1 0 0,0 0-184 0 0,1 0 1087 0 0,0 1-292 0 0,0-5 605 0 0,0 2-1329 0 0,1-1 1 0 0,-1 1-1 0 0,1 0 1 0 0,0 0-1 0 0,0 0 0 0 0,0 0 1 0 0,0 0-1 0 0,1 0 0 0 0,-1 0 1 0 0,1 1-1 0 0,0-1 1 0 0,0 0-1 0 0,0 1 0 0 0,0-1 1 0 0,0 1-1 0 0,0 0 1 0 0,1 0-1 0 0,1-1-71 0 0,8-7 127 0 0,1 1-1 0 0,0 0 1 0 0,4-1-127 0 0,-9 6 52 0 0,33-18 446 0 0,1 1-1 0 0,22-5-497 0 0,-55 23 4 0 0,1 0 1 0 0,-1 1-1 0 0,1 1 0 0 0,0-1 0 0 0,0 1 1 0 0,0 1-1 0 0,0 0 0 0 0,6 1-4 0 0,6-1 3 0 0,-20 1-2 0 0,0-1-1 0 0,0 1 0 0 0,-1-1 1 0 0,1 1-1 0 0,0 0 0 0 0,-1-1 1 0 0,1 1-1 0 0,0 0 0 0 0,-1 0 1 0 0,1 1-1 0 0,-1-1 0 0 0,1 0 0 0 0,-1 0 1 0 0,0 1-1 0 0,0-1 0 0 0,1 1 1 0 0,-1-1-1 0 0,0 1 0 0 0,0-1 1 0 0,0 1-1 0 0,-1 0 0 0 0,1-1 1 0 0,0 1-1 0 0,0 2 0 0 0,1 0-10 0 0,-1 0-1 0 0,0 0 1 0 0,1 0 0 0 0,-1 0 0 0 0,-1 0-1 0 0,1 1 1 0 0,-1-1 0 0 0,0 0 0 0 0,1 1-1 0 0,-2-1 1 0 0,1 1 10 0 0,-2 4-6 0 0,-1 1-1 0 0,0-1 1 0 0,0 0 0 0 0,-1 1 0 0 0,0-1 0 0 0,-1-1-1 0 0,0 1 1 0 0,0-1 0 0 0,0 0 0 0 0,-2 0-1 0 0,0 1 7 0 0,-13 13-43 0 0,-1-2 0 0 0,-1 0 0 0 0,-3-1 43 0 0,-18 18-426 0 0,18-16 73 0 0,17-15 272 0 0,1 0 1 0 0,0 0-1 0 0,0 1 0 0 0,-6 7 81 0 0,-19 25-127 0 0,27-28 69 0 0,5-10 55 0 0,0 0 1 0 0,0 0-1 0 0,0 0 1 0 0,0-1-1 0 0,0 1 1 0 0,0 0-1 0 0,0 0 1 0 0,1 0-1 0 0,-1-1 1 0 0,0 1-1 0 0,0 0 1 0 0,1 0-1 0 0,-1-1 1 0 0,1 1-1 0 0,-1 0 1 0 0,1-1-1 0 0,-1 1 1 0 0,1 0 0 0 0,-1-1-1 0 0,1 1 1 0 0,-1-1-1 0 0,1 1 1 0 0,0 0-1 0 0,-1-1 1 0 0,1 0-1 0 0,0 1 1 0 0,0-1 2 0 0,5 6-59 0 0,-3-4 58 0 0,1 1 0 0 0,0 0-1 0 0,-1-1 1 0 0,1 0 0 0 0,0 0-1 0 0,0 0 1 0 0,0 0-1 0 0,0 0 1 0 0,1-1 1 0 0,42 12-41 0 0,-36-11 10 0 0,-5-1 31 0 0,-4-1 0 0 0,0 0 0 0 0,-1 0 0 0 0,1 0 0 0 0,0 0 0 0 0,-1 0 0 0 0,1 1 0 0 0,-1-1 0 0 0,1 1 0 0 0,0-1 0 0 0,-1 1 0 0 0,1 0 0 0 0,0 0 0 0 0,13 7 0 0 0,0 1 0 0 0,-14-5 0 0 0,0-1 0 0 0,1 3 0 0 0,0-3 0 0 0,0 0 0 0 0,-1 1 0 0 0,1-1 0 0 0,-1 0 0 0 0,0 1 0 0 0,0-1 0 0 0,0 1 0 0 0,-1-1 0 0 0,1 1 0 0 0,-1-1 0 0 0,0 1 0 0 0,0-1 0 0 0,0 1 0 0 0,0 0 0 0 0,-1-1 0 0 0,1 1 0 0 0,-1-1 0 0 0,-1 3 0 0 0,-8 17-6 0 0,4-9 22 0 0,0-1 1 0 0,-1 0-1 0 0,0 0 1 0 0,-1 0-1 0 0,-8 8-16 0 0,-125 135 348 0 0,132-147-334 0 0,1-1-1 0 0,-2-1 1 0 0,1 0-1 0 0,-1 0 1 0 0,0 0-1 0 0,-5 1-13 0 0,5-2 18 0 0,2 0 65 0 0,4-4-1885 0 0,4-10-206 0 0,1 6 1795 0 0,0-1 0 0 0,0 1 0 0 0,0-1-1 0 0,0 1 1 0 0,0 0 0 0 0,0-1-1 0 0,0 1 1 0 0,1 0 0 0 0,-1 0-1 0 0,1 0 1 0 0,0 0 0 0 0,0 0-1 0 0,0 0 1 0 0,-1 0 0 0 0,2 1-1 0 0,-1-1 214 0 0,5-4-582 0 0,20-16-1466 0 0</inkml:trace>
  <inkml:trace contextRef="#ctx0" brushRef="#br0" timeOffset="1335.41">1850 728 12032 0 0,'-15'21'932'0'0,"11"-17"-876"0"0,1 1-1 0 0,-1 0 1 0 0,1 0-1 0 0,0 0 1 0 0,1 0-1 0 0,-1 0 1 0 0,1 0-1 0 0,0 1 1 0 0,0 1-56 0 0,-3 10 764 0 0,3-14-522 0 0,1 1 1 0 0,0-1 0 0 0,0 0 0 0 0,1 1 0 0 0,-1-1 0 0 0,1 1 0 0 0,-1-1-243 0 0,-9 75 2831 0 0,10-69-2669 0 0,-1 0 0 0 0,0-1-1 0 0,-1 1 1 0 0,-1 3-162 0 0,-2 18 299 0 0,3-20-241 0 0,0-1 1 0 0,0 1 0 0 0,0-1-1 0 0,-1 0 1 0 0,-1 0 0 0 0,0 0-1 0 0,0-1 1 0 0,-5 8-59 0 0,-19 52-80 0 0,24-59-63 0 0,3-7-209 0 0,1-2-873 0 0,0 0-383 0 0,0 0-78 0 0</inkml:trace>
  <inkml:trace contextRef="#ctx0" brushRef="#br0" timeOffset="1738.006">2322 519 1840 0 0,'-10'9'640'0'0,"8"-8"2016"0"0,2-1 884 0 0,0 0 178 0 0,0 0-359 0 0,0 0-1638 0 0,0 0-716 0 0,0 0-143 0 0,0 0-125 0 0,0 0-412 0 0,0 0-179 0 0,0 0-33 0 0,0 0-14 0 0,4 0-39 0 0,51 0 14 0 0,-38-1-39 0 0,-1 0-1 0 0,12-3-34 0 0,4-1 3 0 0,4 1-3 0 0,-17 1-117 0 0,-8 5-150 0 0,-8 1-7007 0 0,-3 4 1525 0 0</inkml:trace>
  <inkml:trace contextRef="#ctx0" brushRef="#br0" timeOffset="2159.892">2679 256 8288 0 0,'0'0'381'0'0,"2"-2"-6"0"0,30-27 337 0 0,-25 25 461 0 0,-1 0-1 0 0,0 0 0 0 0,1 1 1 0 0,0 0-1 0 0,4-1-1172 0 0,-5 0 563 0 0,-4 3-215 0 0,0 0 0 0 0,0 0 0 0 0,0 1 0 0 0,0-1 0 0 0,0 0 0 0 0,1 1 0 0 0,-1-1 0 0 0,0 1-348 0 0,0 2 89 0 0,0 0 1 0 0,-1 0 0 0 0,0 0-1 0 0,1 0 1 0 0,-1 1-1 0 0,0-1 1 0 0,0 0 0 0 0,0 1-1 0 0,-1-1 1 0 0,1 1-90 0 0,-7 16 314 0 0,0 0-16 0 0,1 5 68 0 0,-1 1 0 0 0,-2-1-1 0 0,-1-1 1 0 0,-9 20-366 0 0,3-7-63 0 0,4-7-27 0 0,6-15 54 0 0,-1 0 0 0 0,-4 7 36 0 0,0 1 63 0 0,1 0-1 0 0,1 0 1 0 0,1 1-1 0 0,1 0 0 0 0,-2 17-62 0 0,7-33 58 0 0,0 0-1 0 0,0 0 0 0 0,1 0 1 0 0,0-1-1 0 0,0 1 0 0 0,1 6-57 0 0,0-10 26 0 0,-1 1 0 0 0,1-1 1 0 0,0 0-1 0 0,0 1 0 0 0,0-1 0 0 0,0 0 0 0 0,1 0 0 0 0,-1 0 0 0 0,1 0 0 0 0,0 0 0 0 0,0 0 0 0 0,0 0 1 0 0,0-1-1 0 0,1 2-26 0 0,-2-3 1 0 0,3 2 16 0 0,-1 1 0 0 0,1-1-1 0 0,1 0 1 0 0,-1 0 0 0 0,0 0-17 0 0,-2-3 7 0 0,0 1 1 0 0,0 0-1 0 0,0 0 0 0 0,0-1 0 0 0,1 1 1 0 0,-1-1-1 0 0,0 0 0 0 0,0 1 0 0 0,0-1 1 0 0,0 0-1 0 0,0-1 0 0 0,1 1 1 0 0,-1 0-8 0 0,15-2 77 0 0,-1-1 0 0 0,9-2-77 0 0,-19 3-22 0 0,-1 0 1 0 0,0 0 0 0 0,0 0-1 0 0,0 0 1 0 0,0-1-1 0 0,0 0 1 0 0,-1 0-1 0 0,1 0 1 0 0,2-3 21 0 0,8-6-346 0 0,-12 11 22 0 0,0-1 0 0 0,-1 0-1 0 0,1-1 1 0 0,0 1 0 0 0,-1 0 0 0 0,1-1-1 0 0,-1 1 1 0 0,0-1 0 0 0,0 0 324 0 0,-1 2-624 0 0,5-4 246 0 0,-4 0-5129 0 0,-2-2-162 0 0</inkml:trace>
  <inkml:trace contextRef="#ctx0" brushRef="#br0" timeOffset="2533.392">2849 568 7832 0 0,'0'0'602'0'0,"0"0"-107"0"0,0 2 1020 0 0,0 4 251 0 0,1 27 3970 0 0,-1-23-5379 0 0,0-1 0 0 0,1 0 0 0 0,1 0 1 0 0,-1 0-1 0 0,2 0 0 0 0,-1 0 0 0 0,2 3-357 0 0,-3-10 50 0 0,0 0-1 0 0,-1 0 1 0 0,0 0-1 0 0,1 0 1 0 0,-1 0-1 0 0,0 0 1 0 0,0 0-1 0 0,0 0 1 0 0,0 2-50 0 0,1 18 314 0 0,2-13-207 0 0,-1 1-1 0 0,-1 0 1 0 0,0 0 0 0 0,0 0-1 0 0,0 4-106 0 0,-1-12 24 0 0,0 1 0 0 0,0 0 0 0 0,1 0 0 0 0,-1 0 0 0 0,1-1 0 0 0,0 1 0 0 0,0 0 0 0 0,0-1 0 0 0,0 1-1 0 0,1 1-23 0 0,-1-2 21 0 0,0 0-1 0 0,0 1 1 0 0,0-1-1 0 0,0 1 1 0 0,0-1-1 0 0,-1 1 1 0 0,1-1-1 0 0,-1 1 1 0 0,1 0-1 0 0,-1 0-20 0 0,0 4-8 0 0,0 1 1 0 0,0-1-1 0 0,1 0 0 0 0,0 0 0 0 0,0 1 0 0 0,1-1 0 0 0,0 0 1 0 0,1 1 7 0 0,-3-7-49 0 0,1 0 0 0 0,-1 1 0 0 0,1-1 0 0 0,-1 0 0 0 0,0 1 1 0 0,0-1-1 0 0,0 0 0 0 0,0 0 0 0 0,0 1 0 0 0,0-1 0 0 0,0 2 49 0 0,0 6-2592 0 0,0-9 904 0 0</inkml:trace>
  <inkml:trace contextRef="#ctx0" brushRef="#br0" timeOffset="2874.48">1335 96 6912 0 0,'-2'0'314'0'0,"1"-1"-287"0"0,0 1-1 0 0,0 0 1 0 0,0-1-1 0 0,0 1 1 0 0,0-1-1 0 0,1 1 1 0 0,-1-1-1 0 0,0 1 1 0 0,0-1-1 0 0,0 0 1 0 0,0 1-1 0 0,0-1 1 0 0,1 0-1 0 0,-1 0 1 0 0,0 0-1 0 0,0 0-26 0 0,-8-8 6 0 0,-29-20 5540 0 0,25 14-2484 0 0,7 11-2478 0 0,3 2-248 0 0,0 1 0 0 0,0-1 0 0 0,1 0 0 0 0,-1 0 0 0 0,1 0-1 0 0,-2-2-335 0 0,3 3 84 0 0,0 0-1 0 0,-1 0 0 0 0,1 0 1 0 0,0 0-1 0 0,-1 0 1 0 0,1 0-1 0 0,-1 0 0 0 0,1 0 1 0 0,-1 0-1 0 0,0 1 0 0 0,1-1 1 0 0,-1 1-1 0 0,0-1 0 0 0,1 1 1 0 0,-1 0-1 0 0,0 0 0 0 0,0 0 1 0 0,1 0-1 0 0,-1 0 1 0 0,0 0-1 0 0,0 0 0 0 0,1 0 1 0 0,-1 1-1 0 0,0-1 0 0 0,1 1 1 0 0,-1-1-1 0 0,0 1 0 0 0,1 0 1 0 0,-1-1-1 0 0,0 2-83 0 0,-2 0 97 0 0,-1 0-1 0 0,1 0 1 0 0,0 1 0 0 0,0-1-1 0 0,0 1 1 0 0,1 0 0 0 0,-1 0-1 0 0,1 1 1 0 0,0-1 0 0 0,0 1-1 0 0,-1 0-96 0 0,0 1 91 0 0,0 1 1 0 0,0-1-1 0 0,-1 0 0 0 0,-5 4-91 0 0,5-4 60 0 0,0 0 0 0 0,0 0 0 0 0,1 0-1 0 0,0 1 1 0 0,-1 0-60 0 0,-27 48 222 0 0,2 1-1 0 0,3 2 0 0 0,2 0 1 0 0,-14 49-222 0 0,26-54 93 0 0,1-1 0 0 0,3 2 1 0 0,2 6-94 0 0,-1 2 66 0 0,-4 34 93 0 0,2 42-159 0 0,10-105 51 0 0,1-1 1 0 0,2 1 0 0 0,1-1-1 0 0,2 0 1 0 0,0 0-1 0 0,12 30-51 0 0,-14-49 6 0 0,0-1 0 0 0,1 0 0 0 0,0 0 0 0 0,1 0 0 0 0,0-1 0 0 0,1 0 0 0 0,0 0 0 0 0,0 0 0 0 0,1-1 0 0 0,7 6-6 0 0,-7-8 2 0 0,0 0 0 0 0,1-1-1 0 0,0 0 1 0 0,0-1 0 0 0,0 0-1 0 0,0 0 1 0 0,1-1 0 0 0,0 0-1 0 0,0-1 1 0 0,0 0 0 0 0,0 0-1 0 0,4-1-1 0 0,21 3-40 0 0,1-3 0 0 0,-1-1 0 0 0,25-3 40 0 0,-36 2-114 0 0,10-3-546 0 0,1-1 1 0 0,-2-1-1 0 0,17-6 660 0 0,23-4-1179 0 0</inkml:trace>
  <inkml:trace contextRef="#ctx0" brushRef="#br0" timeOffset="3254.699">3040 79 6448 0 0,'0'0'498'0'0,"0"0"72"0"0,0 0 1518 0 0,2 0 698 0 0,15-1 1540 0 0,-13 0-3984 0 0,0 1 1 0 0,0-1-1 0 0,0 1 0 0 0,0 0 1 0 0,0 0-1 0 0,-1 0 0 0 0,1 1 1 0 0,0 0-1 0 0,0-1 0 0 0,1 2-342 0 0,40 8 853 0 0,-34-9-643 0 0,-1 1 0 0 0,0 1 0 0 0,1 0-1 0 0,8 4-209 0 0,-4 0 113 0 0,-1 1 0 0 0,0 0 0 0 0,-1 1 0 0 0,0 0 0 0 0,0 1 0 0 0,-1 1 0 0 0,0 0 0 0 0,4 6-113 0 0,18 20 191 0 0,-23-25-62 0 0,0 0 0 0 0,0 1-1 0 0,-1 0 1 0 0,2 5-129 0 0,3 8 200 0 0,-2 1 1 0 0,0 0-1 0 0,-2 1 1 0 0,6 23-201 0 0,-1 8 386 0 0,7 53-386 0 0,-19-91 47 0 0,-1 1-1 0 0,0-1 1 0 0,-2 1 0 0 0,-1-1 0 0 0,-1 4-47 0 0,-3 23 80 0 0,-12 106 128 0 0,8-118-154 0 0,0 1 1 0 0,-2-1-1 0 0,-2 0 0 0 0,-11 22-54 0 0,0-11-179 0 0,-1-1-1 0 0,-2-1 1 0 0,-4 0 179 0 0,24-34-2043 0 0,6-11 23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37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22031 0 0,'0'0'1010'0'0,"0"0"-25"0"0,0 0-618 0 0,0 0-254 0 0,2 1-38 0 0,4 0-39 0 0,0 0 1 0 0,0 0 0 0 0,-1 0-1 0 0,1-1 1 0 0,0 0 0 0 0,0 0-1 0 0,-1-1 1 0 0,1 0 0 0 0,0 0 0 0 0,1 0-37 0 0,36-4 118 0 0,32 0-84 0 0,4 0-15 0 0,-61 4-328 0 0,28 3-1492 0 0,-30 1 623 0 0</inkml:trace>
  <inkml:trace contextRef="#ctx0" brushRef="#br0" timeOffset="389.923">49 285 17047 0 0,'0'0'1512'0'0,"0"0"-1208"0"0,0 0-240 0 0,0 0-64 0 0,0 0 1488 0 0,0 0 288 0 0,10 0 56 0 0,9 0 16 0 0,-3-7-1256 0 0,6 3-248 0 0,-6-2-56 0 0,5 2 0 0 0,1-2-88 0 0,12 2-8 0 0,-7 4-8 0 0,1-4 0 0 0,-2-2-1560 0 0,-3 2-304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31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94 292 3680 0 0,'0'0'284'0'0,"-4"0"843"0"0,4 0-580 0 0,0 0 1 0 0,-1 0-1 0 0,1 1 1 0 0,0-1-1 0 0,0 0 1 0 0,-1 0-1 0 0,1 0 1 0 0,0 0 0 0 0,0 0-1 0 0,-1 0 1 0 0,1 0-1 0 0,0-1 1 0 0,0 1-1 0 0,-1 0 1 0 0,1 0-1 0 0,0 0 1 0 0,0 0 0 0 0,-1 0-1 0 0,1 0 1 0 0,0 0-1 0 0,0 0 1 0 0,0-1-1 0 0,-1 1 1 0 0,1 0-1 0 0,0 0 1 0 0,0 0-1 0 0,0 0 1 0 0,-1-1-548 0 0,2 1 98 0 0,-1 0 0 0 0,0 0 0 0 0,0 0 1 0 0,0-1-1 0 0,0 1 0 0 0,0 0 0 0 0,0 0 0 0 0,0 0 0 0 0,0 0 1 0 0,0 0-1 0 0,0-1 0 0 0,0 1 0 0 0,0 0 0 0 0,0 0 0 0 0,0 0 0 0 0,0 0 1 0 0,0-1-1 0 0,0 1 0 0 0,0 0 0 0 0,0 0 0 0 0,0 0 0 0 0,0 0 0 0 0,-1 0 1 0 0,1-1-1 0 0,0 1 0 0 0,0 0 0 0 0,0 0 0 0 0,0 0 0 0 0,0 0 1 0 0,0 0-1 0 0,0 0 0 0 0,0 0 0 0 0,-1-1 0 0 0,1 1 0 0 0,0 0 0 0 0,0 0 1 0 0,0 0-1 0 0,0 0 0 0 0,0 0 0 0 0,-1 0 0 0 0,1 0 0 0 0,0 0 0 0 0,0 0 1 0 0,0 0-1 0 0,0 0 0 0 0,0 0 0 0 0,-1 0 0 0 0,1 0 0 0 0,0 0 1 0 0,0 0-1 0 0,0 0-98 0 0,-9 7 749 0 0,-7 17-1224 0 0,10-10 716 0 0,0 0 1 0 0,1 1-1 0 0,0-1 1 0 0,-1 14-242 0 0,-8 60 325 0 0,12-70-311 0 0,-3 24 70 0 0,1 0 0 0 0,2 0 0 0 0,3 0 0 0 0,1 1 0 0 0,2-1 0 0 0,5 20-84 0 0,-6-43 33 0 0,0-3-6 0 0,0 0 0 0 0,1 0 1 0 0,0 0-1 0 0,1-1 0 0 0,1 1 1 0 0,1-1-1 0 0,4 8-27 0 0,0-6 41 0 0,2 6 11 0 0,2-1-1 0 0,1 0-51 0 0,-12-18 1 0 0,1 1 0 0 0,-1-1 0 0 0,1 0 1 0 0,0 0-1 0 0,0-1 0 0 0,0 1 0 0 0,1-1 0 0 0,-1 0 0 0 0,1-1 0 0 0,4 2-1 0 0,23 12 42 0 0,-15-7-185 0 0,0-2 0 0 0,1 0-1 0 0,0-1 1 0 0,1-1-1 0 0,-1 0 1 0 0,1-2 0 0 0,5 0 143 0 0,6 1-1144 0 0,-12-4-58 0 0</inkml:trace>
  <inkml:trace contextRef="#ctx0" brushRef="#br0" timeOffset="2620.644">862 264 8752 0 0,'6'-1'-2275'0'0,"-1"1"3495"0"0,0 0 7892 0 0,-9 6-4178 0 0,3-6-4881 0 0,1 1 0 0 0,-1 0 0 0 0,1 0 0 0 0,0 0 0 0 0,-1 0 0 0 0,1 0 0 0 0,0 0 0 0 0,0 0 0 0 0,0 0 0 0 0,0 0 0 0 0,0 0 0 0 0,0 0-1 0 0,0 0 1 0 0,0 0 0 0 0,0 1-53 0 0,0-1 53 0 0,0 1-1 0 0,0-1 0 0 0,0 0 0 0 0,0 1 0 0 0,0-1 0 0 0,0 1 1 0 0,0-1-1 0 0,0 0 0 0 0,-1 1 0 0 0,1-1 0 0 0,-1 1-52 0 0,-6 8 284 0 0,6-8-203 0 0,-1 1-1 0 0,0 0 1 0 0,0 0 0 0 0,1 0 0 0 0,0-1 0 0 0,-1 1 0 0 0,1 2-81 0 0,-20 62 422 0 0,16-47-292 0 0,-1 0 0 0 0,-3 9-130 0 0,-6 15 172 0 0,-15 72 164 0 0,28-106-285 0 0,1 0-1 0 0,0 1 0 0 0,1 9-50 0 0,-3 22 137 0 0,2-39-108 0 0,0 3 4 0 0,8 10-23 0 0,1-8-10 0 0,-6-7-1 0 0,0-1-1 0 0,0 0 0 0 0,-1 1 1 0 0,1-1-1 0 0,0 0 1 0 0,0 0-1 0 0,0 0 0 0 0,0 0 1 0 0,0-1-1 0 0,0 1 1 0 0,0 0-1 0 0,-1-1 0 0 0,1 0 1 0 0,0 1-1 0 0,0-1 1 0 0,1-1 1 0 0,2 0-10 0 0,0 0 0 0 0,-1-1 1 0 0,1 0-1 0 0,0 0 1 0 0,1-2 9 0 0,1-1-43 0 0,1 1 1 0 0,-1 0-1 0 0,1 1 1 0 0,6-4 42 0 0,-7 5-94 0 0,0-1 0 0 0,0 0 0 0 0,0 0 0 0 0,-1 0 0 0 0,3-4 94 0 0,57-44-2787 0 0,-64 51 2510 0 0,-1 0-1 0 0,1-1 1 0 0,-1 1 0 0 0,0 0-1 0 0,1-1 1 0 0,-1 1-1 0 0,0-1 1 0 0,0 0 0 0 0,0 1-1 0 0,0-1 1 0 0,0 0-1 0 0,0 0 1 0 0,-1 1-1 0 0,1-3 278 0 0,3 2-2185 0 0,2-1 1510 0 0,-5 1-3258 0 0,-1 2-3472 0 0,-1-1 7421 0 0,-14-8 1251 0 0,4 6 2538 0 0,4 4-2467 0 0,0 0 0 0 0,0 1 0 0 0,0 0 0 0 0,0 1-1338 0 0,6-3 273 0 0,-1 1 569 0 0,2-1-40 0 0,1 7-391 0 0,0 0 0 0 0,0 0 0 0 0,1 1-1 0 0,1-2 1 0 0,-1 1 0 0 0,1 0 0 0 0,0 0 0 0 0,0-1 0 0 0,4 5-411 0 0,-4-5 223 0 0,-1-4-138 0 0,0 1 1 0 0,0 0-1 0 0,0-1 0 0 0,0 1 0 0 0,1-1 0 0 0,0 1-85 0 0,-1-1 45 0 0,0-1 0 0 0,-1 1 0 0 0,1-1 0 0 0,-1 1 0 0 0,1-1-1 0 0,-1 1 1 0 0,0 0 0 0 0,1 0 0 0 0,-1 0 0 0 0,0 0 0 0 0,0 0 0 0 0,0 0 0 0 0,0 0-45 0 0,-1 3 113 0 0,0 0-1 0 0,0 0 1 0 0,0 0 0 0 0,0 0 0 0 0,-2 3-113 0 0,2-3 56 0 0,-1 1 1 0 0,0 0-1 0 0,1 0 1 0 0,1 0 0 0 0,-1 5-57 0 0,2-3 7 0 0,-1-5 0 0 0,0-1 0 0 0,-1 1 0 0 0,0-1 0 0 0,1 1 0 0 0,-1 0 0 0 0,0-1 0 0 0,0 1 0 0 0,0 0 0 0 0,-1-1 0 0 0,1 1 0 0 0,0 0-7 0 0,-5 6 12 0 0,5-8-11 0 0,-1 0-1 0 0,0 1 0 0 0,1-1 0 0 0,-1 1 0 0 0,1-1 0 0 0,-1 0 0 0 0,1 1 0 0 0,0-1 1 0 0,-1 1-1 0 0,1-1 0 0 0,0 1 0 0 0,0-1 0 0 0,0 1 0 0 0,0-1 0 0 0,0 2 0 0 0,1 0-17 0 0,0 0 0 0 0,0 0 1 0 0,-1 0-1 0 0,1 1 0 0 0,-1-1 0 0 0,0 0 0 0 0,0 1 0 0 0,0-1 0 0 0,-1 0 0 0 0,1 0 0 0 0,-1 1 0 0 0,1-1 0 0 0,-2 1 17 0 0,1-2-333 0 0,1 6-241 0 0,0-6-5885 0 0,0-2 4198 0 0</inkml:trace>
  <inkml:trace contextRef="#ctx0" brushRef="#br0" timeOffset="2980.242">1273 730 15320 0 0,'0'0'348'0'0,"0"0"49"0"0,0 0 20 0 0,0 0-45 0 0,-2 1-241 0 0,2-1-131 0 0,-1 1 6 0 0,1-1 1 0 0,-1 0 0 0 0,1 1-1 0 0,-1-1 1 0 0,1 1 0 0 0,0-1-1 0 0,-1 1 1 0 0,1-1 0 0 0,0 1-1 0 0,-1-1 1 0 0,1 1 0 0 0,0-1-1 0 0,-1 1 1 0 0,1-1 0 0 0,0 1-1 0 0,0 0-6 0 0,4 8 379 0 0,-3-8-318 0 0,0 0 0 0 0,-1 0 0 0 0,1 0 0 0 0,0 0 0 0 0,-1 0 1 0 0,1 0-1 0 0,-1 0 0 0 0,0 0 0 0 0,1 1 0 0 0,-1-1 0 0 0,0 0 0 0 0,1 1-61 0 0,-5 15 848 0 0,3-16-775 0 0,0 1-1 0 0,1-1 0 0 0,-1 1 1 0 0,1-1-1 0 0,-1 1 0 0 0,1 0 1 0 0,0-1-1 0 0,0 1 0 0 0,-1 0 1 0 0,1-1-1 0 0,1 1 0 0 0,-1 1-72 0 0,4 9 277 0 0,-4-10-228 0 0,1 0 0 0 0,0 0-1 0 0,0 0 1 0 0,-1 0 0 0 0,1 0 0 0 0,-1 0 0 0 0,0 0-1 0 0,0 0 1 0 0,0 1 0 0 0,0-1 0 0 0,0 0 0 0 0,0 0 0 0 0,0 0-1 0 0,-1 1-48 0 0,0 0 26 0 0,0-1-1 0 0,0 1 0 0 0,0-1 0 0 0,0 1 1 0 0,1 0-1 0 0,-1 0 0 0 0,1-1 0 0 0,0 1 1 0 0,-1 0-1 0 0,1 0 0 0 0,0-1 1 0 0,1 1-1 0 0,-1 0 0 0 0,0 0 0 0 0,1 0 1 0 0,0-1-1 0 0,-1 1 0 0 0,1 0 0 0 0,1-1-25 0 0,2 12 55 0 0,1-1-1 0 0,-2 1 0 0 0,1 3-54 0 0,-2-5-62 0 0,1-1-1 0 0,1 1 0 0 0,-1-1 0 0 0,5 8 63 0 0,-7-17-89 0 0,0-1 0 0 0,-1 1 0 0 0,1 0 0 0 0,-1-1-1 0 0,1 1 1 0 0,-1 0 0 0 0,1 0 0 0 0,-1-1 0 0 0,0 1-1 0 0,0 0 1 0 0,0 0 0 0 0,0 0 0 0 0,0-1 0 0 0,0 1-1 0 0,-1 0 1 0 0,1 0 0 0 0,-1-1 0 0 0,1 1 0 0 0,-1 0 0 0 0,0-1-1 0 0,1 1 1 0 0,-1 0 0 0 0,0-1 0 0 0,0 1 0 0 0,0-1-1 0 0,0 1 1 0 0,0-1 0 0 0,-1 0 0 0 0,0 1 89 0 0,1 1-1831 0 0,6 2-79 0 0</inkml:trace>
  <inkml:trace contextRef="#ctx0" brushRef="#br0" timeOffset="3361.782">1502 584 3680 0 0,'0'0'284'0'0,"0"0"201"0"0,0 0 1540 0 0,0 0 691 0 0,0 0 136 0 0,0 0-232 0 0,0 0-1078 0 0,0 0-477 0 0,0 0-97 0 0,3 1-62 0 0,4 2-547 0 0,0-1-1 0 0,0 0 0 0 0,1-1 0 0 0,-1 0 0 0 0,0 0 0 0 0,1 0 0 0 0,-1-1 1 0 0,1 0-1 0 0,-1 0 0 0 0,0-1 0 0 0,1 0 0 0 0,-1-1 0 0 0,7-1-358 0 0,-9 0 57 0 0,-4 2-34 0 0,1 0-1 0 0,-1 1 1 0 0,1-1-1 0 0,-1 0 1 0 0,1 1-1 0 0,0-1 1 0 0,-1 1-1 0 0,1-1 1 0 0,0 1-1 0 0,-1 0 0 0 0,1 0 1 0 0,1 0-23 0 0,3-2 10 0 0,0 0-1 0 0,-1 0 1 0 0,1-1 0 0 0,0 0-1 0 0,-1 0 1 0 0,1 0 0 0 0,-1-1 0 0 0,2-1-10 0 0,20-11-327 0 0,-25 15 260 0 0,1 0-157 0 0,-1 0 0 0 0,1 0 1 0 0,0 0-1 0 0,0 0 1 0 0,-1 0-1 0 0,1-1 0 0 0,-1 1 1 0 0,1-1-1 0 0,-1 0 0 0 0,1 0 1 0 0,-1 0-1 0 0,0 0 1 0 0,0 0-1 0 0,0 0 0 0 0,0-1 224 0 0,2-6-1592 0 0</inkml:trace>
  <inkml:trace contextRef="#ctx0" brushRef="#br0" timeOffset="3706.441">1887 209 5528 0 0,'0'0'249'0'0,"0"0"-1"0"0,-1 1-156 0 0,-3 6 359 0 0,3-5 1835 0 0,1-2 805 0 0,0 0 158 0 0,-2-1-268 0 0,2 1-2917 0 0,0 0 0 0 0,0 0 0 0 0,-1 0 0 0 0,1 0 0 0 0,0 0 0 0 0,0 0 0 0 0,0 0 0 0 0,-1 0 0 0 0,1 0 0 0 0,0-1 0 0 0,0 1 0 0 0,0 0 0 0 0,0 0 0 0 0,0 0 0 0 0,-1 0 0 0 0,1 0 0 0 0,0 0 0 0 0,0 0 0 0 0,0-1 0 0 0,0 1 0 0 0,0 0 0 0 0,0 0 0 0 0,-1 0 0 0 0,1 0-1 0 0,0-1 1 0 0,0 1 0 0 0,0 0 0 0 0,0 0 0 0 0,0 0 0 0 0,0 0 0 0 0,0-1 0 0 0,0 1 0 0 0,0 0 0 0 0,0 0 0 0 0,0 0 0 0 0,0-1 0 0 0,0 1 0 0 0,0 0 0 0 0,0 0 0 0 0,0 0-64 0 0,9-4 1503 0 0,-6 4-1529 0 0,12-5 953 0 0,-14 5-913 0 0,-1 0 0 0 0,0 0 0 0 0,1 0 0 0 0,-1 0 0 0 0,1 0 0 0 0,-1 0 0 0 0,0-1 0 0 0,1 1 0 0 0,-1 0 0 0 0,0 0 0 0 0,1-1 0 0 0,-1 1 0 0 0,0 0 0 0 0,1 0 0 0 0,-1-1-1 0 0,0 1 1 0 0,1 0 0 0 0,-1-1 0 0 0,0 1 0 0 0,0-1 0 0 0,0 1 0 0 0,1 0 0 0 0,-1-1-14 0 0,-2-2 32 0 0,2 3-31 0 0,0 0 0 0 0,0 0 0 0 0,0-1 1 0 0,-1 1-1 0 0,1 0 0 0 0,0 0 0 0 0,0 0 0 0 0,0 0 1 0 0,0-1-1 0 0,-1 1 0 0 0,1 0 0 0 0,0 0 1 0 0,0 0-1 0 0,0-1 0 0 0,0 1 0 0 0,0 0 0 0 0,0 0 1 0 0,0-1-1 0 0,0 1 0 0 0,0 0 0 0 0,0 0 0 0 0,0 0 1 0 0,0-1-1 0 0,0 1 0 0 0,0 0 0 0 0,0 0 1 0 0,0-1-1 0 0,0 1 0 0 0,0 0 0 0 0,0 0 0 0 0,0-1 1 0 0,0 1-1 0 0,0 0 0 0 0,0 0 0 0 0,0 0 1 0 0,1-1-1 0 0,-1 1 0 0 0,0 0 0 0 0,0 0 0 0 0,0 0 1 0 0,0-1-1 0 0,0 1 0 0 0,1 0 0 0 0,-1 0 1 0 0,0 0-1 0 0,0 0 0 0 0,0 0 0 0 0,1 0 0 0 0,-1-1 1 0 0,0 1-1 0 0,0 0 0 0 0,0 0 0 0 0,1 0 0 0 0,-1 0 1 0 0,0 0-1 0 0,0 0 0 0 0,1 0 0 0 0,-1 0 1 0 0,0 0-1 0 0,0 0 0 0 0,1 0 0 0 0,-1 0 0 0 0,0 0 1 0 0,0 0-1 0 0,1 0-1 0 0,9-1 118 0 0,39-4 1192 0 0,-45 4-1253 0 0,0 1 0 0 0,0 0 0 0 0,1 1 0 0 0,-1-1 0 0 0,0 1 0 0 0,0-1 0 0 0,0 1-1 0 0,0 0 1 0 0,0 1 0 0 0,1 0-57 0 0,-5-2 0 0 0,1 0 0 0 0,-1 1 0 0 0,1-1 0 0 0,0 0 0 0 0,-1 1 0 0 0,1-1 0 0 0,-1 1 0 0 0,1-1 0 0 0,-1 1 0 0 0,1-1 0 0 0,-1 1 0 0 0,1 0 0 0 0,-1-1 0 0 0,0 1 0 0 0,1-1 0 0 0,-1 1 0 0 0,0 0 0 0 0,1 1 0 0 0,-1 0 0 0 0,0 0 0 0 0,0-1 0 0 0,-1 1 0 0 0,1 0 0 0 0,0-1 0 0 0,0 1 0 0 0,-1 0 0 0 0,1-1 0 0 0,-1 2 0 0 0,-2 11 0 0 0,4 0 0 0 0,0-13 0 0 0,-1 1 0 0 0,1 0 0 0 0,-1 0 0 0 0,0-1 0 0 0,0 1 0 0 0,0 0 0 0 0,0 0 0 0 0,0-1 0 0 0,0 1 0 0 0,-1 0 0 0 0,1 0 0 0 0,0 0 0 0 0,-1 0 0 0 0,-9 16 0 0 0,7-12 0 0 0,0 0 0 0 0,1 0 0 0 0,-1-1 0 0 0,-1 7 0 0 0,-2 14 0 0 0,3-11 0 0 0,-1 0 0 0 0,0 0 0 0 0,-1-1 0 0 0,-1 1 0 0 0,-6 11 0 0 0,5-16 0 0 0,2 0 0 0 0,-1 0 0 0 0,1 1 0 0 0,1 0 0 0 0,0 0 0 0 0,-3 10 0 0 0,4-11 0 0 0,0-1 0 0 0,-1 1 0 0 0,-1-1 0 0 0,-1 2 0 0 0,-9 22 0 0 0,14-31 0 0 0,1 1 0 0 0,-1-1 0 0 0,1 0 0 0 0,0 1 0 0 0,0-1 0 0 0,0 1 0 0 0,0 1 0 0 0,-2 14 0 0 0,-2-10 0 0 0,4-8 0 0 0,0 0 0 0 0,-1 1 0 0 0,1-1 0 0 0,0 1 0 0 0,0-1 0 0 0,-1 1 0 0 0,1-1 0 0 0,0 1 0 0 0,0-1 0 0 0,0 1 0 0 0,0-1 0 0 0,0 0 0 0 0,0 1 0 0 0,0-1 0 0 0,0 1 0 0 0,0-1 0 0 0,0 1 0 0 0,0-1 0 0 0,0 1 0 0 0,0-1 0 0 0,0 1 0 0 0,0-1 0 0 0,0 1 0 0 0,0-1 0 0 0,1 1 0 0 0,-1-1 0 0 0,0 1 0 0 0,0-1 0 0 0,1 1 0 0 0,-1-1 0 0 0,0 0 0 0 0,0 1 0 0 0,1-1 0 0 0,-1 0 0 0 0,0 1 0 0 0,1-1 0 0 0,-1 0 0 0 0,1 1 0 0 0,-1-1 0 0 0,1 0 0 0 0,-1 0 0 0 0,0 1 0 0 0,1-1 0 0 0,0 0-2 0 0,-1 1 1 0 0,1-1-1 0 0,-1 1 0 0 0,1-1 0 0 0,-1 1 0 0 0,1-1 0 0 0,0 1 1 0 0,-1-1-1 0 0,1 0 0 0 0,0 0 0 0 0,-1 1 0 0 0,1-1 1 0 0,0 0-1 0 0,-1 0 0 0 0,2 0 2 0 0,3-3-16 0 0,-3 2 6 0 0,-1 0 9 0 0,1 1 0 0 0,-1-1-1 0 0,1 1 1 0 0,-1 0 0 0 0,1 0 0 0 0,-1-1 0 0 0,1 1 0 0 0,0 0 0 0 0,-1 0-1 0 0,2 1 2 0 0,-1-1 0 0 0,0 0 1 0 0,0 0-1 0 0,0 0 0 0 0,0 0 0 0 0,0-1 0 0 0,0 1 0 0 0,0 0 0 0 0,0-1 0 0 0,0 1 0 0 0,0-1 0 0 0,0 0 0 0 0,0 0 0 0 0,0 0 0 0 0,-1 0 0 0 0,1 0 0 0 0,0 0 0 0 0,-1 0 0 0 0,1-1 0 0 0,1 0 0 0 0,15-10-165 0 0,0 0-1 0 0,6-1 166 0 0,13-8-751 0 0,-5 7-1951 0 0,-9-2 14 0 0,4 0-4423 0 0</inkml:trace>
  <inkml:trace contextRef="#ctx0" brushRef="#br0" timeOffset="4048.434">2276 0 15664 0 0,'0'0'718'0'0,"0"0"-19"0"0,0 2-449 0 0,0 8-147 0 0,0-8 278 0 0,1 1 110 0 0,1 0-328 0 0,0 1 0 0 0,0-1 0 0 0,0 1 0 0 0,1-1 0 0 0,-1 0 1 0 0,1 1-1 0 0,0-1 0 0 0,0-1 0 0 0,0 1 0 0 0,2 1-163 0 0,39 24 1995 0 0,-33-22-1543 0 0,0 1-1 0 0,-1 0 1 0 0,9 8-452 0 0,-3 1 368 0 0,0 0 0 0 0,-1 1 0 0 0,6 9-368 0 0,-15-18 59 0 0,-1 1-1 0 0,1 0 1 0 0,-1 0-1 0 0,-1 1 1 0 0,0-1-1 0 0,0 1 1 0 0,-1 0-1 0 0,1 7-58 0 0,-1-7 33 0 0,-1 0-1 0 0,-1 0 1 0 0,0 1 0 0 0,0-1-1 0 0,-1 1 1 0 0,0-1-1 0 0,-1 1-32 0 0,-6 85 139 0 0,-23 65-112 0 0,26-135-128 0 0,4-21 2 0 0,-1-1 1 0 0,1 1-1 0 0,-1 0 1 0 0,0 0-1 0 0,0-1 0 0 0,-1 1 1 0 0,0 0 98 0 0,1-2-260 0 0,-3 6 266 0 0,2-6-3100 0 0,2-3 1723 0 0</inkml:trace>
  <inkml:trace contextRef="#ctx0" brushRef="#br0" timeOffset="4433.837">576 1506 5528 0 0,'0'0'249'0'0,"0"0"-1"0"0,0 0 157 0 0,0 0 1233 0 0,-2 0 555 0 0,1 1-1993 0 0,0-1-1 0 0,0 0 1 0 0,0 0 0 0 0,0 1 0 0 0,0-1-1 0 0,0 0 1 0 0,0 0 0 0 0,0 0 0 0 0,0 0-1 0 0,0-1 1 0 0,0 1 0 0 0,0 0-1 0 0,0 0-199 0 0,-4-1 2464 0 0,-1 1 3369 0 0,17-6-5363 0 0,-4 3-393 0 0,7-2 145 0 0,1 1 0 0 0,0 1 1 0 0,15-2-223 0 0,-12 3 210 0 0,1-2-1 0 0,12-3-209 0 0,66-20 446 0 0,6 4-446 0 0,-100 23 9 0 0,97-29 276 0 0,2-4-41 0 0,-9 3-16 0 0,-10 5-26 0 0,42-12-8 0 0,192-46 74 0 0,-112 28-204 0 0,-170 45-175 0 0,1 2 0 0 0,29-2 111 0 0,-62 10-92 0 0,0-1 0 0 0,0 1 0 0 0,0 0 0 0 0,0 1 0 0 0,0-1 0 0 0,0 0 1 0 0,0 1-1 0 0,0-1 0 0 0,1 2 92 0 0,-2-2-480 0 0,1 2-585 0 0,-3-2 994 0 0,0 0 0 0 0,0 0 0 0 0,1 0 0 0 0,-1 0 0 0 0,0 0-1 0 0,0 0 1 0 0,1 0 0 0 0,-1 0 0 0 0,0 0 0 0 0,0 0 0 0 0,1 1 0 0 0,-1-1 0 0 0,0 0 0 0 0,0 0 0 0 0,0 0 0 0 0,1 0 0 0 0,-1 0 0 0 0,0 1 0 0 0,0-1 0 0 0,0 0-1 0 0,1 0 1 0 0,-1 0 0 0 0,0 0 0 0 0,0 1 0 0 0,0-1 0 0 0,0 0 0 0 0,0 0 0 0 0,0 1 0 0 0,1-1 0 0 0,-1 0 0 0 0,0 0 0 0 0,0 1 0 0 0,0-1 0 0 0,0 0 0 0 0,0 0-1 0 0,0 1 1 0 0,0-1 71 0 0,-15 7-1736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49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154 108 11376 0 0,'0'0'521'0'0,"0"0"-12"0"0,0 0-205 0 0,0 0 350 0 0,1-2 186 0 0,2-3 5843 0 0,-4 5-2776 0 0,-8 10-1814 0 0,-10 17-2527 0 0,15-20 504 0 0,-2 3 13 0 0,1-1-1 0 0,1 1 1 0 0,0 1 0 0 0,-3 9-83 0 0,-7 22 171 0 0,-3 5-171 0 0,3-10 142 0 0,-6 27-142 0 0,8-6 217 0 0,2 0-1 0 0,0 27-216 0 0,8-42 124 0 0,2 1 0 0 0,2 0-1 0 0,2 0 1 0 0,9 38-124 0 0,-10-65 21 0 0,1-1-1 0 0,1 0 1 0 0,1-1-1 0 0,0 1 1 0 0,5 8-21 0 0,13 22 171 0 0,6 4-171 0 0,-8-14 42 0 0,5 6-38 0 0,2-2 0 0 0,2-1 0 0 0,5 3-4 0 0,-14-18 11 0 0,1 0-1 0 0,1-1 1 0 0,1-2 0 0 0,1 0-1 0 0,1-2 1 0 0,2 1-11 0 0,63 24-4328 0 0,-90-43-4503 0 0</inkml:trace>
  <inkml:trace contextRef="#ctx0" brushRef="#br0" timeOffset="1884.665">675 337 6448 0 0,'0'0'498'0'0,"0"0"-59"0"0,0 0 970 0 0,0 0 462 0 0,0 0 90 0 0,0 0-190 0 0,0 0-882 0 0,1-2-385 0 0,6-8 740 0 0,-4 9 1266 0 0,-2 17 1262 0 0,-1-6-4649 0 0,0 12 1100 0 0,-2 0 0 0 0,0-1-1 0 0,-2 1 1 0 0,0-1 0 0 0,-1 0-1 0 0,-6 13-222 0 0,5-14 137 0 0,2 1 1 0 0,-3 19-138 0 0,3-17 62 0 0,-1 1 1 0 0,-2 5-63 0 0,4-21 19 0 0,1 0 0 0 0,0 1 0 0 0,1 0 0 0 0,0-1 0 0 0,0 1 0 0 0,1 7-19 0 0,0-12 5 0 0,1 0 0 0 0,-1 0 0 0 0,1 0-1 0 0,0 0 1 0 0,0 0 0 0 0,0-1-1 0 0,0 1 1 0 0,0 0 0 0 0,1-1 0 0 0,0 1-1 0 0,0-1 1 0 0,0 0 0 0 0,0 1 0 0 0,0-1-1 0 0,0 0 1 0 0,1 0 0 0 0,0 0-5 0 0,-1-2 2 0 0,0 0 0 0 0,0 0 0 0 0,0 0 1 0 0,0 0-1 0 0,0 0 0 0 0,1-1 0 0 0,-1 1 0 0 0,0-1 1 0 0,0 1-1 0 0,1-1 0 0 0,-1 0 0 0 0,0 0 0 0 0,0 0 0 0 0,1 0 1 0 0,-1 0-1 0 0,0-1 0 0 0,1 1 0 0 0,-1-1 0 0 0,0 1 0 0 0,0-1 1 0 0,0 0-1 0 0,0 0 0 0 0,1 0 0 0 0,-1 0-2 0 0,6-2-37 0 0,0-1 0 0 0,-1-1 0 0 0,1 1 0 0 0,-1-1-1 0 0,0 0 1 0 0,2-2 37 0 0,42-44-1670 0 0,-47 48 1114 0 0,0 0-1 0 0,0-1 1 0 0,0 0 0 0 0,-1 0 0 0 0,0 0 0 0 0,1 0 0 0 0,-1 0-1 0 0,0-1 557 0 0,7-15-6807 0 0</inkml:trace>
  <inkml:trace contextRef="#ctx0" brushRef="#br0" timeOffset="2292.46">835 517 6448 0 0,'0'0'498'0'0,"-2"2"-327"0"0,-21 29 3018 0 0,21-28-2493 0 0,0 0 1 0 0,0 0-1 0 0,1 1 1 0 0,0-1-1 0 0,0 0 1 0 0,0 0-1 0 0,0 1 1 0 0,0-1-1 0 0,0 0 1 0 0,1 1-1 0 0,0 0-696 0 0,-1 6 519 0 0,1 0 0 0 0,1 0-1 0 0,0 0 1 0 0,0 0 0 0 0,1 0-1 0 0,0 0 1 0 0,2 3-519 0 0,-3-10 52 0 0,2 5 106 0 0,0 0 0 0 0,-1 0 0 0 0,0 0 0 0 0,0 1-158 0 0,14 52 157 0 0,-15-57-170 0 0,0 1 0 0 0,0-1 1 0 0,1 0-1 0 0,-1 0 0 0 0,1 1 0 0 0,0-1 0 0 0,1 0 0 0 0,-1 0 0 0 0,0-1 0 0 0,2 2 13 0 0,7 14-1542 0 0,-6-10-233 0 0,-4-8-3029 0 0,-1-1-1321 0 0</inkml:trace>
  <inkml:trace contextRef="#ctx0" brushRef="#br0" timeOffset="2648.301">1234 663 13360 0 0,'0'0'1026'0'0,"0"3"-668"0"0,-8 23 1956 0 0,6-22-1940 0 0,0-1 1 0 0,1 1 0 0 0,0 0 0 0 0,0 0 0 0 0,0 0 0 0 0,1 0-1 0 0,-1 0 1 0 0,1 0 0 0 0,0 1 0 0 0,0-1 0 0 0,0 2-375 0 0,2 10 157 0 0,1 0 1 0 0,0 1 0 0 0,1-2 0 0 0,1 1 0 0 0,0 0-1 0 0,1 0-157 0 0,5 16 72 0 0,-10-27-89 0 0,0 0 0 0 0,0 0 0 0 0,1 0 0 0 0,0 0 0 0 0,0 0 0 0 0,0-1 0 0 0,1 1 0 0 0,1 1 17 0 0,39 44-3688 0 0,-36-41-979 0 0,3-4-1257 0 0</inkml:trace>
  <inkml:trace contextRef="#ctx0" brushRef="#br0" timeOffset="2649.301">1575 555 14280 0 0,'8'8'1068'0'0,"-12"-7"-373"0"0,-4 0 4896 0 0,59-12-4690 0 0,-38 5-755 0 0,1-1-18 0 0,0 1-115 0 0,-9 5-13 0 0,0-1 0 0 0,0 0 0 0 0,-1 0 1 0 0,1 0-1 0 0,-1-1 0 0 0,1 1 0 0 0,-1-1 0 0 0,3-2 0 0 0,0 0-244 0 0,1 0 1 0 0,0 0-1 0 0,0 1 0 0 0,0 0 0 0 0,0 0 0 0 0,1 1 0 0 0,-1 0 1 0 0,1 1-1 0 0,6-1 244 0 0,19-7-3270 0 0,-9 3-3185 0 0</inkml:trace>
  <inkml:trace contextRef="#ctx0" brushRef="#br0" timeOffset="2999.867">2085 274 15632 0 0,'-13'-4'356'0'0,"10"4"49"0"0,3 0 21 0 0,0 0-42 0 0,1 0-230 0 0,0 0-1 0 0,-1 0 1 0 0,1 0-1 0 0,0 0 1 0 0,0 0-1 0 0,-1 0 0 0 0,1 0 1 0 0,0 0-1 0 0,0 0 1 0 0,-1 0-1 0 0,1-1 0 0 0,0 1 1 0 0,-1 0-1 0 0,1 0 1 0 0,0-1-154 0 0,4-2 286 0 0,0 0 1 0 0,0 0-1 0 0,0 1 1 0 0,0 0-1 0 0,0 0 1 0 0,0 0-1 0 0,1 0-286 0 0,-2 1 140 0 0,1 0 0 0 0,0 0-1 0 0,-1 0 1 0 0,1 0 0 0 0,0 1 0 0 0,-1 0 0 0 0,1 0 0 0 0,0 0-1 0 0,0 1 1 0 0,3 0-140 0 0,-6-1 29 0 0,0 0-21 0 0,0 1 1 0 0,0 0 0 0 0,0-1-1 0 0,0 1 1 0 0,-1 0 0 0 0,1 0 0 0 0,0 0-1 0 0,0 0 1 0 0,0 0 0 0 0,-1 1 0 0 0,1-1-1 0 0,1 2-8 0 0,18 20 58 0 0,-8-8-46 0 0,-12-14-10 0 0,0 0-1 0 0,0 1 0 0 0,0-1 0 0 0,-1 0 1 0 0,1 1-1 0 0,0-1 0 0 0,-1 1 0 0 0,1-1 0 0 0,-1 1 1 0 0,0-1-1 0 0,1 1 0 0 0,-1-1 0 0 0,0 1 1 0 0,0-1-1 0 0,0 1 0 0 0,0-1 0 0 0,0 2-1 0 0,-5 30 35 0 0,2-16-27 0 0,1-9-1 0 0,0 1-1 0 0,0-2 1 0 0,-1 1-1 0 0,0 0 1 0 0,-1-1-1 0 0,0 1 1 0 0,0-1-1 0 0,0 0 1 0 0,-1 0-1 0 0,0-1 1 0 0,-6 6-7 0 0,3-2 3 0 0,0 0-1 0 0,1 1 1 0 0,0 0 0 0 0,-1 5-3 0 0,1-3 21 0 0,-1 0-1 0 0,-4 6-20 0 0,5-8-22 0 0,0 0-1 0 0,1 0 0 0 0,-1 4 23 0 0,6-12 7 0 0,0 1 1 0 0,0 0-1 0 0,0-1 0 0 0,1 1 0 0 0,-1 0 0 0 0,1 0 0 0 0,0 2-7 0 0,0-4 56 0 0,0 1 0 0 0,0 0 0 0 0,0-1-1 0 0,-1 1 1 0 0,1-1 0 0 0,-1 1 0 0 0,1 0 0 0 0,-1-1-1 0 0,0 1 1 0 0,-1 0-56 0 0,2-2 12 0 0,0 0 0 0 0,0-1 0 0 0,0 1 0 0 0,0 0 0 0 0,0 0 0 0 0,0-1 0 0 0,0 1 0 0 0,1 0 0 0 0,-1-1 0 0 0,0 1 0 0 0,0 0 0 0 0,1-1 0 0 0,-1 1 0 0 0,0 0 0 0 0,1-1 0 0 0,-1 1 0 0 0,0-1 0 0 0,1 1 0 0 0,-1-1 0 0 0,1 1 0 0 0,0 0-12 0 0,-1 0 4 0 0,9 8-4 0 0,-8-7 1 0 0,1-1 1 0 0,0 0-1 0 0,0 0 0 0 0,-1 0 0 0 0,1 0 0 0 0,0 0 0 0 0,0-1 1 0 0,0 1-1 0 0,0 0 0 0 0,0-1 0 0 0,0 1 0 0 0,0-1 1 0 0,0 0-1 0 0,0 0 0 0 0,0 0 0 0 0,0 0 0 0 0,0 0 0 0 0,0 0 1 0 0,0-1-1 0 0,1 1-1 0 0,5-2 8 0 0,0 0 1 0 0,-1-1 0 0 0,1 0 0 0 0,3-2-9 0 0,6-2 5 0 0,18-7-30 0 0,-13 4-588 0 0,0 2-1 0 0,22-5 614 0 0,-19 5-2013 0 0,-8 1-3993 0 0,-2 3-426 0 0</inkml:trace>
  <inkml:trace contextRef="#ctx0" brushRef="#br0" timeOffset="3346.892">2464 0 3224 0 0,'3'2'240'0'0,"3"4"999"0"0,-9-4-355 0 0,-5-2 998 0 0,6 1 2748 0 0,4 3-2091 0 0,3 1-582 0 0,-2-2-807 0 0,1-1-1 0 0,-1 0 0 0 0,1 1 0 0 0,0-2 1 0 0,3 2-1150 0 0,-2-1 290 0 0,0 0 1 0 0,0-1 0 0 0,0 0 0 0 0,1 0-1 0 0,1-1-290 0 0,19 4 256 0 0,0 0-1 0 0,0 2 1 0 0,0 1-1 0 0,-1 1 1 0 0,0 1 0 0 0,13 7-256 0 0,-28-12 84 0 0,-1 0 1 0 0,0 1-1 0 0,0 0 1 0 0,-1 1 0 0 0,0 0-1 0 0,0 0 1 0 0,0 1-1 0 0,0 0 1 0 0,5 7-85 0 0,5 20 56 0 0,0 0-67 0 0,-15-29 11 0 0,5 8 0 0 0,-1 0 0 0 0,0 1 0 0 0,-1 0 0 0 0,5 13 0 0 0,-2 10-1 0 0,-2 0 0 0 0,1 20 1 0 0,2 14 17 0 0,-6-49 28 0 0,-1 1 1 0 0,-2 0 0 0 0,0 0-1 0 0,-1 0 1 0 0,-1 0-1 0 0,-3 8-45 0 0,-2 11 52 0 0,-1-1 0 0 0,-3 0-1 0 0,-1-1 1 0 0,-2 0 0 0 0,-6 8-52 0 0,-24 56 107 0 0,39-98-94 0 0,1-1 0 0 0,-1 1 0 0 0,0 0 0 0 0,0-1 1 0 0,-3 2-14 0 0,4-4-6 0 0,1-1 0 0 0,-1 1 0 0 0,1-1 1 0 0,0 1-1 0 0,0 0 0 0 0,0 0 1 0 0,0 0-1 0 0,0 0 0 0 0,1 1 0 0 0,0-1 1 0 0,-1 0-1 0 0,1 1 0 0 0,0-1 1 0 0,1 1-1 0 0,-1-1 0 0 0,0 4 6 0 0,1-6-477 0 0,0-1-164 0 0,0 0-30 0 0,2-3-109 0 0,-1 2 544 0 0,0-1 0 0 0,0 1 0 0 0,0-1-1 0 0,0 0 1 0 0,0 1 0 0 0,0-1 0 0 0,0 0 0 0 0,-1 0 0 0 0,1 0 0 0 0,-1 0 0 0 0,1 0-1 0 0,-1 0 1 0 0,0 0 0 0 0,0 0 0 0 0,1 0 0 0 0,-2 0 0 0 0,1 0 0 0 0,0 0 0 0 0,0 0-1 0 0,-1 0 237 0 0,1 0-557 0 0,0 1-1 0 0,0-1 1 0 0,0 0 0 0 0,0 1-1 0 0,0-1 1 0 0,0 1-1 0 0,0-1 1 0 0,0 1-1 0 0,1-2 558 0 0,7-15-6254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7:5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46 18399 0 0,'-2'0'844'0'0,"-15"-3"157"0"0,14 2-966 0 0,0 0-1 0 0,1 1 1 0 0,-1-1-1 0 0,1 1 1 0 0,-1 0-1 0 0,0-1 1 0 0,-1 1-35 0 0,3 0 485 0 0,1 0 145 0 0,3 0 18 0 0,38-9 667 0 0,-2 0 124 0 0,30-2-1439 0 0,-35 7 47 0 0,-25 2-72 0 0,0 1 1 0 0,1 0 0 0 0,-1 0-1 0 0,0 1 1 0 0,1 0-1 0 0,-1 0 1 0 0,0 1-1 0 0,1 1 1 0 0,4 1 24 0 0,-1 0-648 0 0,-11-2 356 0 0,1-1 0 0 0,0 1 0 0 0,-1 0 0 0 0,1 0 1 0 0,-1 0-1 0 0,1 0 0 0 0,-1 0 0 0 0,1 1 0 0 0,-1-1 0 0 0,0 1 0 0 0,1 0 292 0 0,-2-1-5317 0 0,-1-1-1449 0 0</inkml:trace>
  <inkml:trace contextRef="#ctx0" brushRef="#br0" timeOffset="362.727">55 240 5984 0 0,'-48'14'1036'0'0,"45"-14"1126"0"0,3 0 728 0 0,0 0 146 0 0,3 0-226 0 0,59-1 3215 0 0,-32 0-5008 0 0,1-2 0 0 0,2-2-1017 0 0,67-7 926 0 0,-30 6-1438 0 0,-36 0-384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4:43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571 120 5984 0 0,'0'0'464'0'0,"0"0"-215"0"0,0 0 238 0 0,0 0 138 0 0,0 0 23 0 0,-5-11 1632 0 0,5 8-1960 0 0,0 1 0 0 0,-1-1 0 0 0,0 1 0 0 0,1 0 0 0 0,-1-1 1 0 0,0 1-1 0 0,0 0 0 0 0,0 0 0 0 0,0-1 0 0 0,-1 1 0 0 0,1 0-320 0 0,-6-10 1070 0 0,6 10-852 0 0,0-1 1 0 0,-1 1 0 0 0,1-1-1 0 0,-1 1 1 0 0,0 0 0 0 0,-2-3-219 0 0,-1 0 247 0 0,3 2-56 0 0,0 1-1 0 0,-1-1 1 0 0,1 1-1 0 0,-1 0 0 0 0,0 0 1 0 0,0 0-1 0 0,-1-1-190 0 0,-9-6 1062 0 0,10 7-908 0 0,0 0 0 0 0,0 1 1 0 0,0 0-1 0 0,0 0 0 0 0,-1 0 0 0 0,1 0 0 0 0,-2 0-154 0 0,-7-3 457 0 0,8 3-340 0 0,0 1-1 0 0,0-1 1 0 0,0 1-1 0 0,0 0 1 0 0,0 0-1 0 0,-4 0-116 0 0,-2 1 178 0 0,6-1-107 0 0,0 1 0 0 0,1-1 0 0 0,-1 1 0 0 0,0 0 0 0 0,1 0 0 0 0,-1 0 0 0 0,0 0 0 0 0,-1 2-71 0 0,-12 3 224 0 0,9-3-78 0 0,-1 1 0 0 0,1 0 0 0 0,0 0 0 0 0,0 1 0 0 0,1 0 0 0 0,-7 5-146 0 0,3-2 140 0 0,4-2-19 0 0,0 0 0 0 0,1 0 0 0 0,-1 1-1 0 0,0 2-120 0 0,-12 11 205 0 0,9-8-87 0 0,1 0-1 0 0,0 0 0 0 0,1 0 1 0 0,0 1-1 0 0,-2 8-117 0 0,0-4 33 0 0,-1 3-22 0 0,2 0-1 0 0,0 0 1 0 0,1 1-1 0 0,1 0 1 0 0,1 1-1 0 0,1 0-10 0 0,2-7 5 0 0,1-1 0 0 0,0 1 0 0 0,1 0 0 0 0,1 0 0 0 0,0-1 0 0 0,1 1 0 0 0,1 0 0 0 0,0-1 0 0 0,3 9-5 0 0,3 8-2 0 0,1 0 1 0 0,1-1-1 0 0,2-1 0 0 0,1 1 0 0 0,1-2 1 0 0,6 8 1 0 0,-13-26-10 0 0,0 1 1 0 0,0-2 0 0 0,1 1-1 0 0,0-1 1 0 0,1 0 0 0 0,0 0-1 0 0,9 6 10 0 0,3-1-23 0 0,1 0 0 0 0,1-1 0 0 0,20 8 23 0 0,-33-16 16 0 0,0-2 1 0 0,0 1-1 0 0,0-2 0 0 0,0 1 0 0 0,1-1 0 0 0,-1-1 0 0 0,1 0 0 0 0,-1 0 0 0 0,1-1 0 0 0,7-1-16 0 0,7-2 118 0 0,0-1-1 0 0,0-1 0 0 0,-1-1 1 0 0,9-4-118 0 0,-21 6 73 0 0,-2-1 0 0 0,1 0 0 0 0,0 0 0 0 0,-1-2 0 0 0,0 1 0 0 0,0-1 0 0 0,-1 0 0 0 0,0-1 0 0 0,0 0 0 0 0,0-1-73 0 0,2-5 127 0 0,1 0 1 0 0,-2 0-1 0 0,0-1 0 0 0,-1-1 1 0 0,0 0-1 0 0,-2 0 0 0 0,0 0 1 0 0,0-1-1 0 0,-2 0 0 0 0,0 0 0 0 0,2-16-127 0 0,-2 4 156 0 0,-2 0 0 0 0,-1 0 0 0 0,-1 0 0 0 0,-1-1 0 0 0,-2 1 0 0 0,-5-26-156 0 0,1 29 82 0 0,0 1-1 0 0,-2 0 1 0 0,-1 1 0 0 0,-1-1-1 0 0,-3-3-81 0 0,6 17 31 0 0,0 0-1 0 0,0 0 1 0 0,-1 1 0 0 0,0 0-1 0 0,0 0 1 0 0,-1 1-1 0 0,-1 0 1 0 0,-3-2-31 0 0,-3-2 36 0 0,-1 1 0 0 0,0 1 0 0 0,0 1 0 0 0,-16-8-36 0 0,21 14 18 0 0,0-1-1 0 0,1 1 0 0 0,-2 1 0 0 0,1 0 0 0 0,0 1 0 0 0,0 0 0 0 0,-11 0-17 0 0,-1 2 29 0 0,0 1 0 0 0,0 0 0 0 0,-14 4-29 0 0,28-3 5 0 0,1 1 0 0 0,-1-1-1 0 0,1 2 1 0 0,-1-1 0 0 0,1 2-1 0 0,0-1 1 0 0,1 1 0 0 0,-1 0-1 0 0,1 1 1 0 0,-4 3-5 0 0,-5 5 7 0 0,2 0 1 0 0,0 0-1 0 0,1 2 0 0 0,-7 9-7 0 0,1 0-19 0 0,2 2 1 0 0,1 0-1 0 0,1 2 0 0 0,0 1 19 0 0,11-19-15 0 0,2-1-1 0 0,-1 1 0 0 0,0 4 16 0 0,-4 16-17 0 0,2-15-1 0 0,3-8 8 0 0,0 0 0 0 0,1 1-1 0 0,-1-1 1 0 0,2 1 0 0 0,-1 5 10 0 0,0 4-36 0 0,1-1-1 0 0,2 1 0 0 0,-1-1 1 0 0,2 0-1 0 0,0 1 1 0 0,1-1-1 0 0,5 15 37 0 0,-2-14-29 0 0,-4-9 13 0 0,1-1-1 0 0,0 0 0 0 0,0 1 1 0 0,1-1-1 0 0,4 6 17 0 0,3 3-32 0 0,1-1 0 0 0,1 0 0 0 0,0-1 0 0 0,7 6 32 0 0,-12-14-14 0 0,0 0 0 0 0,1 0-1 0 0,0-1 1 0 0,0 0 0 0 0,1 0 0 0 0,-1-1 0 0 0,1 0-1 0 0,1-1 1 0 0,-1 0 14 0 0,10 2-23 0 0,1 0 1 0 0,-1-2-1 0 0,1 0 0 0 0,-1-1 1 0 0,1-1-1 0 0,14-1 23 0 0,-21-2-13 0 0,0 1-1 0 0,0-2 0 0 0,0 0 1 0 0,0-1-1 0 0,0 0 1 0 0,0-1-1 0 0,-1-1 0 0 0,0 0 1 0 0,0-1-1 0 0,2-1 14 0 0,-6 1 0 0 0,0 0 0 0 0,0-1 0 0 0,-1 0 0 0 0,8-8 0 0 0,-13 12 0 0 0,-1 0 0 0 0,1 0 0 0 0,-1-1 0 0 0,0 1 0 0 0,0-1 0 0 0,-1 1 0 0 0,1-2 0 0 0,5-7 0 0 0,-3 4 0 0 0,0 0 0 0 0,0-1 0 0 0,0 1 0 0 0,-1-1 0 0 0,-1 0 0 0 0,1 0 0 0 0,-1 0 0 0 0,-1-3 0 0 0,1-12 0 0 0,-1 1 0 0 0,-1-13 0 0 0,0 4 0 0 0,-1 10 11 0 0,-1 0 1 0 0,-1 0-1 0 0,0 0 0 0 0,-2 0 1 0 0,-1 1-1 0 0,0-1 0 0 0,-2 1 0 0 0,0 1 1 0 0,-2 0-1 0 0,-1-3-11 0 0,-4-4 12 0 0,-2 1 1 0 0,0 1-1 0 0,-2 1 1 0 0,0 0-1 0 0,-2 1 1 0 0,0 1-1 0 0,-4-1-12 0 0,14 14 9 0 0,-1 0 0 0 0,0 0 1 0 0,0 1-1 0 0,0 1 0 0 0,-1 0 0 0 0,-1 1 0 0 0,1 0 0 0 0,-1 1 0 0 0,1 1 1 0 0,-1 0-1 0 0,-1 0 0 0 0,1 2 0 0 0,0 0 0 0 0,-11 0-9 0 0,17 2 0 0 0,0 0 0 0 0,1 1 0 0 0,-1 0 0 0 0,0 1 0 0 0,1 0-1 0 0,0 0 1 0 0,-1 0 0 0 0,1 1 0 0 0,0 0 0 0 0,0 0 0 0 0,-3 3 0 0 0,1 1-7 0 0,0-1 0 0 0,0 1 0 0 0,0 0 0 0 0,1 1 0 0 0,1 0-1 0 0,-1 0 1 0 0,-3 6 7 0 0,-3 7-24 0 0,1 0 0 0 0,1 1 0 0 0,0 0 0 0 0,2 1 0 0 0,1 0 0 0 0,-5 21 24 0 0,2 6-67 0 0,2 1 0 0 0,3 0-1 0 0,2 1 1 0 0,2 7 67 0 0,2-14-104 0 0,3-1 0 0 0,7 38 104 0 0,-5-46-56 0 0,-1-13 11 0 0,0 0-1 0 0,2 0 1 0 0,1 0 0 0 0,1-1-1 0 0,1 0 1 0 0,1-1 0 0 0,0 0-1 0 0,2 0 1 0 0,7 10 45 0 0,-13-23-26 0 0,1 0 0 0 0,0 0-1 0 0,0 0 1 0 0,1-1 0 0 0,0 0-1 0 0,0-1 1 0 0,1 1 0 0 0,5 3 26 0 0,-8-7-53 0 0,0 0 1 0 0,0 0 0 0 0,0-1-1 0 0,1 0 1 0 0,-1 0 0 0 0,0 0-1 0 0,1 0 1 0 0,0-1-1 0 0,-1 0 1 0 0,1 0 0 0 0,0 0-1 0 0,-1-1 1 0 0,1 0 0 0 0,0 0-1 0 0,3-1 53 0 0,6-1-353 0 0,0-1-1 0 0,-1-1 0 0 0,1-1 1 0 0,-1 0-1 0 0,0 0 0 0 0,-1-2 1 0 0,1 0-1 0 0,-1 0 1 0 0,2-3 353 0 0,20-18-1526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8:07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460 568 17823 0 0,'0'0'407'0'0,"0"0"60"0"0,-2 0 21 0 0,-2 1-295 0 0,-1 1 1 0 0,1-2-1 0 0,-1 1 1 0 0,1-1-1 0 0,-1 1 1 0 0,0-1-1 0 0,1 0 1 0 0,-1-1-1 0 0,-1 1-193 0 0,7-1-142 0 0,0 0 0 0 0,-1 0 0 0 0,1 1 1 0 0,-1-1-1 0 0,1 0 0 0 0,-1 0 0 0 0,1 0 0 0 0,-1 0 0 0 0,0 0 0 0 0,1 0 1 0 0,-1 0-1 0 0,0 0 0 0 0,0 0 0 0 0,0 0 0 0 0,1 0 142 0 0,0-5-760 0 0,0 4 573 0 0,0 0 1 0 0,0 0-1 0 0,0 1 0 0 0,1-1 0 0 0,-1 1 0 0 0,0-1 0 0 0,1 1 1 0 0,-1-1-1 0 0,1 1 0 0 0,-1 0 0 0 0,1 0 0 0 0,1-1 187 0 0,-1 0-455 0 0,1 1 0 0 0,-1-1-1 0 0,0 0 1 0 0,0 0 0 0 0,0 0-1 0 0,0 0 1 0 0,2-3 455 0 0,6-6-2259 0 0,5-2-11 0 0</inkml:trace>
  <inkml:trace contextRef="#ctx0" brushRef="#br0" timeOffset="758.25">1344 533 5064 0 0,'0'0'232'0'0,"0"0"553"0"0,0 0 2199 0 0,0 0 963 0 0,0 0 188 0 0,0 0-392 0 0,-1 2-1800 0 0,-4 3-301 0 0,1-10-176 0 0,3 3-2570 0 0,1 2-326 0 0,0 0-66 0 0</inkml:trace>
  <inkml:trace contextRef="#ctx0" brushRef="#br0" timeOffset="2805.522">1536 412 2792 0 0,'0'0'0'0'0,"0"0"112"0"0,0 0-32 0 0,0 0 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9:04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13 148 10968 0 0,'0'-5'474'0'0,"0"3"-395"0"0,0 0 1 0 0,0-1 0 0 0,0 1 0 0 0,0 0-1 0 0,0 0 1 0 0,0 0 0 0 0,-1-1 0 0 0,1 1 0 0 0,-1-2-80 0 0,-7-7 68 0 0,6 9 281 0 0,1 1 844 0 0,2-10-1076 0 0,1 8 7282 0 0,-1 5-7353 0 0,1 0 1 0 0,-1 0-1 0 0,0 0 0 0 0,1 0 1 0 0,-1 0-1 0 0,0 0 0 0 0,0 0 1 0 0,0 0-1 0 0,-1 0 0 0 0,1 0 1 0 0,0 0-1 0 0,-1 2-46 0 0,6 34 165 0 0,-4-22-86 0 0,4 11 18 0 0,2 17 55 0 0,-1 19 21 0 0,-2-26 38 0 0,0 14-211 0 0,1 53 222 0 0,-2-31 262 0 0,-3 55-484 0 0,-7 86 644 0 0,4-144-355 0 0,4 8-289 0 0,-1 2 89 0 0,-1-64-1978 0 0,0-16 42 0 0</inkml:trace>
  <inkml:trace contextRef="#ctx0" brushRef="#br0" timeOffset="993.571">347 388 3224 0 0,'0'-2'240'0'0,"-2"-14"441"0"0,-1 7 2646 0 0,3 3 2864 0 0,3-2-4475 0 0,-2 7-476 0 0,5-19 4158 0 0,-4 15-5338 0 0,0 1 0 0 0,1 0 0 0 0,-1 1 0 0 0,1-1 0 0 0,-1 0 0 0 0,1 1 0 0 0,0-1 0 0 0,0 1 0 0 0,2-1-60 0 0,-1 1 13 0 0,-1-1 0 0 0,0 1 0 0 0,0-1 0 0 0,0 1 0 0 0,0-1 0 0 0,-1 0 0 0 0,0 0 0 0 0,2-3-13 0 0,-4 5 11 0 0,12-7 28 0 0,-9 7-37 0 0,-1 1-50 0 0,-4 1 77 0 0,1 0-1 0 0,-1 0 1 0 0,0 1 0 0 0,1-1 0 0 0,-1 1 0 0 0,1-1 0 0 0,-1 1 0 0 0,1-1 0 0 0,-1 1-1 0 0,1 0 1 0 0,-1 0 0 0 0,1 0 0 0 0,-1 0 0 0 0,1 0 0 0 0,0 0 0 0 0,0 0 0 0 0,0 0-1 0 0,-1 2-28 0 0,-15 24 335 0 0,15-24-290 0 0,0 1-1 0 0,-1-1 0 0 0,1 1 0 0 0,-1-1 1 0 0,0 1-1 0 0,-1 0-44 0 0,2-2 26 0 0,-1 1 0 0 0,1 0 0 0 0,0-1-1 0 0,0 1 1 0 0,0 0 0 0 0,1 0 0 0 0,-1 0 0 0 0,0 0 0 0 0,0 3-26 0 0,-8 19 31 0 0,5-15-28 0 0,1 1 0 0 0,1-1 0 0 0,-2 8-3 0 0,-4 11 25 0 0,8-26-43 0 0,-1 1 1 0 0,1 0-1 0 0,0 0 0 0 0,0 0 1 0 0,0 0-1 0 0,1 0 1 0 0,0 0-1 0 0,-1 2 18 0 0,2 6-34 0 0,1-1-1 0 0,0 1 1 0 0,0-1 0 0 0,3 8 34 0 0,-3-15 22 0 0,0 1 1 0 0,0-1-1 0 0,0 0 1 0 0,1 0 0 0 0,-1-1-1 0 0,1 1 1 0 0,0-1 0 0 0,0 1-1 0 0,0-1 1 0 0,1 0-1 0 0,3 3-22 0 0,12 13-52 0 0,-14-15 7 0 0,-1 1 1 0 0,1-1 0 0 0,0 0 0 0 0,1-1 0 0 0,-1 1 0 0 0,5 1 44 0 0,11 8-85 0 0,-17-10 108 0 0,0 0 0 0 0,1-1 0 0 0,-1 0 0 0 0,1 0 0 0 0,-1 0 0 0 0,1 0 0 0 0,4 0-23 0 0,9 4 141 0 0,-12-2-125 0 0,1-1 1 0 0,-1 1 0 0 0,-1 1 0 0 0,1-1 0 0 0,-1 1 0 0 0,0 0-1 0 0,0 1 1 0 0,0-1-17 0 0,0 4 0 0 0,-5-6 8 0 0,0-1-1 0 0,-1 1 1 0 0,1 0 0 0 0,-1-1-1 0 0,1 1 1 0 0,-1-1 0 0 0,0 1-1 0 0,0-1 1 0 0,0 0-1 0 0,0 1 1 0 0,0-1 0 0 0,-1 1-8 0 0,2-2 7 0 0,-3 3 7 0 0,0-1 0 0 0,0 1 0 0 0,0 0 0 0 0,0-1-1 0 0,-1 0 1 0 0,1 0 0 0 0,-1 0 0 0 0,0 0 0 0 0,0 0 0 0 0,0-1 0 0 0,0 0 0 0 0,-1 0 0 0 0,1 0 0 0 0,-3 1-14 0 0,-17 8 40 0 0,-13 12 26 0 0,24-14-66 0 0,-1 0 0 0 0,0-1 0 0 0,-1-1 0 0 0,-1 0 0 0 0,-7 4 1 0 0,19-9-20 0 0,0 0 0 0 0,0 0-1 0 0,0 0 1 0 0,0-1 0 0 0,0 1 0 0 0,0-1 0 0 0,-1 0-1 0 0,1 0 1 0 0,-1-1 19 0 0,4 0-154 0 0,1 0 8 0 0,-2-1-58 0 0,1 1 151 0 0,1-1 0 0 0,-1 1 0 0 0,1-1 0 0 0,-1 1 0 0 0,1-1 0 0 0,0 1-1 0 0,-1-1 1 0 0,1 1 0 0 0,-1-1 0 0 0,1 0 0 0 0,0 1 0 0 0,0-1 0 0 0,-1 1-1 0 0,1-1 1 0 0,0 0 0 0 0,0 1 0 0 0,0-1 0 0 0,0 0 0 0 0,0 1 0 0 0,-1-1 0 0 0,1 0-1 0 0,1 0 1 0 0,-1 1 0 0 0,0-1 0 0 0,0 0 0 0 0,0 1 0 0 0,0-1 0 0 0,0 0 0 0 0,1 1-1 0 0,-1-1 1 0 0,0 0 0 0 0,0 1 0 0 0,1-1 0 0 0,-1 1 0 0 0,1-1 0 0 0,-1 0 53 0 0,19-30-2103 0 0,-10 17 973 0 0,12-21-372 0 0,2 0 1 0 0,2 1-1 0 0,0 1 1 0 0,6-2 1501 0 0,2-4-695 0 0,-19 21-182 0 0,15-14 877 0 0,-4 7-410 0 0,-16 15 434 0 0,1 0 0 0 0,0 0-1 0 0,0 1 1 0 0,1 1 0 0 0,1 0-1 0 0,-1 0 1 0 0,1 1 0 0 0,3-1-24 0 0,-13 8 444 0 0,-2 0 30 0 0,0 0 114 0 0,0 0 55 0 0,6 29 1506 0 0,-7-6-553 0 0,0 0 0 0 0,-2 4-1596 0 0,2-21 164 0 0,1 0-1 0 0,0-1 1 0 0,1 1-1 0 0,-1 0 1 0 0,1 0 0 0 0,2 4-164 0 0,1 17 515 0 0,0 10-229 0 0,1-1-1 0 0,2 0 0 0 0,6 16-285 0 0,-2-23 53 0 0,-8-23-46 0 0,0 1 0 0 0,-1 0-1 0 0,0 0 1 0 0,0 1-7 0 0,2 1 8 0 0,-3-8-3 0 0,-1 0 0 0 0,1 1 0 0 0,0-1 0 0 0,-1 1 1 0 0,1-1-1 0 0,-1 1 0 0 0,1-1 0 0 0,-1 1 0 0 0,0-1 1 0 0,1 1-1 0 0,-1-1 0 0 0,0 1 0 0 0,0 0 0 0 0,0 1-5 0 0,0-2 75 0 0,0-1-6 0 0,0 0 22 0 0,0 0 106 0 0,0 0 26 0 0,0-3-6 0 0,2-21-13 0 0,-1 18-201 0 0,0-1 0 0 0,-1 0 0 0 0,1 0 0 0 0,-1-1-3 0 0,-5-25 22 0 0,4 14 49 0 0,-2 0 1 0 0,-1 1 0 0 0,0-1-1 0 0,-6-16-71 0 0,-72-175 60 0 0,66 169-100 0 0,2 0 0 0 0,-5-27 40 0 0,-13-54 272 0 0,31 118-201 0 0,1 0 0 0 0,0-1 0 0 0,-1 1-1 0 0,1-1 1 0 0,1 1 0 0 0,-1 0-1 0 0,1-1 1 0 0,-1 1 0 0 0,1 0 0 0 0,1 0-1 0 0,-1-1 1 0 0,1 1 0 0 0,-1 0 0 0 0,1 0-1 0 0,0 0 1 0 0,0 1 0 0 0,1-1-1 0 0,-1 0 1 0 0,1 1 0 0 0,0 0 0 0 0,0-1-71 0 0,-2 3 7 0 0,1 0 0 0 0,-1-1 0 0 0,1 1 0 0 0,-1 0 0 0 0,1 0 1 0 0,-1 0-1 0 0,1 0 0 0 0,0 0 0 0 0,-1 1 0 0 0,1-1 0 0 0,0 0 0 0 0,0 1 1 0 0,-1-1-1 0 0,1 1 0 0 0,0 0 0 0 0,0-1-7 0 0,33 1-16 0 0,-22 0 24 0 0,-2 0-22 0 0,0 1 0 0 0,-1 1 0 0 0,1-1-1 0 0,-1 2 1 0 0,1 0 0 0 0,-1 0 0 0 0,0 0-1 0 0,0 1 1 0 0,7 5 14 0 0,2 1-32 0 0,0 1 0 0 0,-1 2 0 0 0,-1 0 0 0 0,6 5 32 0 0,-20-15 0 0 0,0 1 0 0 0,0-1 0 0 0,0 1 0 0 0,-1 0 0 0 0,1-1 0 0 0,-1 1 0 0 0,0 0 0 0 0,0 1 0 0 0,-1-1 0 0 0,1 1 0 0 0,6 13 0 0 0,-5-12 18 0 0,-1 1 1 0 0,0-1-1 0 0,0 0 0 0 0,-1 1 0 0 0,0-1 0 0 0,0 0 0 0 0,0 1 0 0 0,-1 0 0 0 0,0-1 0 0 0,0 1 1 0 0,-1 0-19 0 0,0 5 48 0 0,-1 0 1 0 0,0 0 0 0 0,-1 0-1 0 0,0-1 1 0 0,-4 9-49 0 0,4-15 31 0 0,1 0 0 0 0,-1 0-1 0 0,0 0 1 0 0,-1-1 0 0 0,1 1 0 0 0,-4 3-31 0 0,-11 14 116 0 0,18-22-112 0 0,-4 7 32 0 0,0-1 1 0 0,0 0-1 0 0,0 0 0 0 0,0 0 1 0 0,-1-1-1 0 0,0 0 0 0 0,0 0 1 0 0,-1 0-1 0 0,1 0 0 0 0,-1-1 1 0 0,0 0-1 0 0,-1 0-36 0 0,-19 13 110 0 0,23-14-109 0 0,-1 0-1 0 0,0-1 1 0 0,-1 1-1 0 0,1-1 0 0 0,-1 1 0 0 0,-9 3 0 0 0,8-3 0 0 0,0 0 0 0 0,0-1 0 0 0,0 0 0 0 0,-1 0 0 0 0,-2 0 0 0 0,4-2-21 0 0,5 0-95 0 0,0 0-60 0 0,0-1 124 0 0,0 0-1 0 0,1 0 1 0 0,-1 0 0 0 0,1 0-1 0 0,0 0 1 0 0,-1 0-1 0 0,1 0 1 0 0,0 0 0 0 0,0 0-1 0 0,-1 0 1 0 0,1 0 0 0 0,0 0-1 0 0,0 1 1 0 0,0-1 0 0 0,0 0-1 0 0,0 1 1 0 0,0-1 0 0 0,0 1-1 0 0,0-1 1 0 0,1 0 52 0 0,2-1-265 0 0,3-3-572 0 0,2 0-1 0 0,-1 1 1 0 0,0 0 0 0 0,1 0-1 0 0,0 1 1 0 0,0 0 837 0 0,4-1-1927 0 0</inkml:trace>
  <inkml:trace contextRef="#ctx0" brushRef="#br0" timeOffset="1390.151">906 76 9416 0 0,'0'-2'430'0'0,"1"-3"-318"0"0,-1-1-1 0 0,1 1 1 0 0,0 0-1 0 0,0 0 1 0 0,1 0-1 0 0,-1 0 1 0 0,1 0-1 0 0,0 0 1 0 0,1 0-1 0 0,-1 1 1 0 0,4-5-112 0 0,-5 8 713 0 0,-1 1 30 0 0,1-3 342 0 0,1-2-890 0 0,0 4 4426 0 0,4 15-4043 0 0,0 0 0 0 0,-1 1 1 0 0,0-1-1 0 0,-1 1 0 0 0,0 0 0 0 0,-2 0 0 0 0,2 15-578 0 0,3 18 589 0 0,12 62 166 0 0,-4 1-1 0 0,-4 38-754 0 0,6 45 464 0 0,-15-166-375 0 0,2 0 0 0 0,2 0 0 0 0,3 10-89 0 0,7 38 85 0 0,-9-47-40 0 0,0-1 0 0 0,2 0 0 0 0,1-1 0 0 0,2 1-45 0 0,-8-17 24 0 0,0 2 2 0 0,0-5 52 0 0,-1-17-122 0 0,2-9-290 0 0,-3 13-16 0 0,-1 0-1 0 0,0-1 1 0 0,0 1-1 0 0,0 0 0 0 0,-1 0 1 0 0,0-2 350 0 0,0-21-2571 0 0,0-2-5060 0 0</inkml:trace>
  <inkml:trace contextRef="#ctx0" brushRef="#br0" timeOffset="1755.165">1328 574 20503 0 0,'0'0'936'0'0,"0"0"-17"0"0,0 0-522 0 0,0 0-26 0 0,0 0 56 0 0,0 0 11 0 0,0 0-50 0 0,1-1-217 0 0,8-4-122 0 0,-7 3-37 0 0,1 0 0 0 0,0 0 0 0 0,0 0 0 0 0,0 1 0 0 0,1-1 0 0 0,-1 1 0 0 0,0 0 0 0 0,2 0-12 0 0,10-3 0 0 0,0-1 0 0 0,12-6 0 0 0,-3 1 0 0 0,2 2-164 0 0,0 0 0 0 0,5 0 164 0 0,-18 4-64 0 0,-10 3 0 0 0,-3 1-48 0 0,0 0-200 0 0,4 3-211 0 0,-3-3 470 0 0,-1 0 0 0 0,0 0 0 0 0,0 0 0 0 0,1 0 0 0 0,-1 0 0 0 0,0 0 0 0 0,1 0 0 0 0,-1 0-1 0 0,0 0 1 0 0,0 0 0 0 0,1 0 0 0 0,-1 0 0 0 0,0 0 0 0 0,0 0 0 0 0,1 0 0 0 0,-1 1 0 0 0,0-1 0 0 0,0 0-1 0 0,1 0 1 0 0,-1 0 0 0 0,0 1 0 0 0,0-1 0 0 0,0 0 0 0 0,1 0 0 0 0,-1 0 0 0 0,0 1 0 0 0,0-1 0 0 0,0 0-1 0 0,0 0 1 0 0,0 1 0 0 0,0-1 0 0 0,1 0 0 0 0,-1 0 0 0 0,0 1 0 0 0,0-1 0 0 0,0 0 53 0 0,-1 4-301 0 0,1-1 1 0 0,-1 0 0 0 0,0 0-1 0 0,0 0 1 0 0,0 0-1 0 0,0 0 1 0 0,0 0 0 0 0,-1 0-1 0 0,1-1 1 0 0,-1 1 0 0 0,0 0-1 0 0,0-1 1 0 0,-1 2 300 0 0,-32 33-1589 0 0,34-36 1578 0 0,-14 13-408 0 0,0 0-508 0 0,1 0-1 0 0,-13 16 928 0 0,-11 13-2251 0 0,8-11 750 0 0,22-23 1396 0 0,-1 0-1 0 0,-1-1 0 0 0,0 1 0 0 0,0-2 0 0 0,-5 4 106 0 0,9-7 492 0 0,0 0 0 0 0,0 0 0 0 0,1 1 1 0 0,-1 0-1 0 0,-1 3-492 0 0,-3 6 5587 0 0,10-13-5519 0 0,0-1 0 0 0,0 0 1 0 0,0 0-1 0 0,0 0 0 0 0,0 1 1 0 0,0-1-1 0 0,0 0 0 0 0,0 0 0 0 0,0 1 1 0 0,0-1-1 0 0,0 0 0 0 0,0 0 1 0 0,0 1-1 0 0,0-1 0 0 0,0 0 1 0 0,1 0-1 0 0,-1 0 0 0 0,0 1 0 0 0,0-1 1 0 0,0 0-1 0 0,0 0 0 0 0,0 0 1 0 0,1 0-1 0 0,-1 1 0 0 0,0-1 1 0 0,0 0-1 0 0,0 0 0 0 0,1 0 0 0 0,-1 0 1 0 0,0 0-1 0 0,0 0 0 0 0,0 1 1 0 0,1-1-1 0 0,-1 0 0 0 0,0 0 1 0 0,0 0-1 0 0,1 0 0 0 0,-1 0 0 0 0,0 0 1 0 0,0 0-1 0 0,1 0 0 0 0,-1 0-68 0 0,14 1 1466 0 0,9-1-1235 0 0,-1-2 0 0 0,1-1-1 0 0,0-1 1 0 0,-1 0 0 0 0,16-7-231 0 0,-6 3-74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19:5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1 474 15520 0 0,'0'0'356'0'0,"0"0"49"0"0,1-1 19 0 0,0-3-220 0 0,0 2-166 0 0,0 0 0 0 0,0 0 0 0 0,1 0 0 0 0,-1 0 0 0 0,0 0 0 0 0,1 0 0 0 0,0 0 0 0 0,-1 0 0 0 0,1 1 0 0 0,0-1 0 0 0,1 0-38 0 0,-2 0 539 0 0,-1 2-488 0 0,0-1 1 0 0,0 1-1 0 0,0 0 0 0 0,0 0 0 0 0,0-1 1 0 0,0 1-1 0 0,0 0 0 0 0,0-1 0 0 0,0 1 1 0 0,0 0-1 0 0,0 0 0 0 0,0-1 0 0 0,0 1 1 0 0,1 0-1 0 0,-1-1 0 0 0,0 1 0 0 0,0 0 1 0 0,0 0-1 0 0,0-1 0 0 0,0 1 0 0 0,1 0 1 0 0,-1 0-1 0 0,0 0 0 0 0,0-1 0 0 0,0 1 1 0 0,1 0-1 0 0,-1 0 0 0 0,0 0 0 0 0,0 0 1 0 0,1-1-1 0 0,-1 1 0 0 0,0 0-51 0 0,10 3 1268 0 0,9 13-508 0 0,-16-12-737 0 0,1 0 0 0 0,-1 1 0 0 0,-1-1 0 0 0,1 1 0 0 0,-1 0 0 0 0,1 0 0 0 0,-1 0-1 0 0,1 5-22 0 0,9 45 71 0 0,-5-21 8 0 0,4 23 68 0 0,-2 0 0 0 0,-2 11-147 0 0,6 48 172 0 0,-8-92-136 0 0,1-2-1 0 0,1 1 1 0 0,1 1-36 0 0,3 9 45 0 0,-2-8 54 0 0,-6-22-77 0 0,0-1 6 0 0,-2 1 67 0 0,-1-3 7 0 0,0 0 2 0 0,0 0 23 0 0,0 0 94 0 0,2 0-141 0 0,0 0-1 0 0,-1 0 1 0 0,1-1-1 0 0,0 1 0 0 0,-1 0 1 0 0,1-1-1 0 0,-1 1 1 0 0,1-1-1 0 0,0 1 1 0 0,-1-1-1 0 0,1 0 0 0 0,-1 1 1 0 0,0-1-1 0 0,1 0 1 0 0,-1 0-1 0 0,0 0 1 0 0,1 0-1 0 0,-1-1 0 0 0,0 1-79 0 0,1-2 78 0 0,0 1 0 0 0,0-1-1 0 0,-1 1 1 0 0,1-1 0 0 0,-1 0-1 0 0,0 0 1 0 0,0 0 0 0 0,0 0-1 0 0,0 0 1 0 0,0 0-78 0 0,1-7 109 0 0,-1-1-1 0 0,0 1 0 0 0,-1 0 1 0 0,0-1-1 0 0,-1-4-108 0 0,-13-93 472 0 0,9 38-22 0 0,-6-17-450 0 0,-22-140 627 0 0,29 195-514 0 0,1 1 0 0 0,1-1-1 0 0,2 0 1 0 0,3-22-113 0 0,0 28 105 0 0,1 1 0 0 0,0 0 0 0 0,6-15-105 0 0,-9 37-7 0 0,0 0 1 0 0,0 1 0 0 0,0-1-1 0 0,0 1 1 0 0,0-1 0 0 0,1 1-1 0 0,-1-1 1 0 0,1 1 0 0 0,0 0-1 0 0,-1 0 1 0 0,1 0 0 0 0,0 0-1 0 0,0 0 1 0 0,0 0 0 0 0,1 0-1 0 0,-1 0 1 0 0,0 1 0 0 0,1-1-1 0 0,-1 1 1 0 0,1 0-1 0 0,0 0 7 0 0,1-1-9 0 0,1 1 0 0 0,0 1 0 0 0,-1-1 0 0 0,1 1-1 0 0,-1-1 1 0 0,1 1 0 0 0,0 1 0 0 0,-1-1 0 0 0,1 1-1 0 0,0 0 1 0 0,3 1 9 0 0,11 1 0 0 0,1 0 0 0 0,0-2 0 0 0,0 0 0 0 0,0-1 0 0 0,0 0 0 0 0,9-3 0 0 0,-18 2 0 0 0,4-1 0 0 0,-1-1 0 0 0,0-1 0 0 0,0 0 0 0 0,0-1 0 0 0,11-5 0 0 0,16-6 0 0 0,9 0 0 0 0,70-25 0 0 0,-111 36-53 0 0,-7 4-231 0 0,-2 1-127 0 0,0 0-34 0 0,0 0-152 0 0,0 1 419 0 0,1 0 1 0 0,-1-1-1 0 0,1 1 1 0 0,-1 0-1 0 0,1 0 0 0 0,-1 0 1 0 0,0-1-1 0 0,0 1 1 0 0,1 0-1 0 0,-1 0 1 0 0,0 0-1 0 0,0 0 1 0 0,0 0-1 0 0,0-1 1 0 0,0 2 177 0 0,-4 9-1515 0 0</inkml:trace>
  <inkml:trace contextRef="#ctx0" brushRef="#br0" timeOffset="802.781">556 478 8288 0 0,'0'0'638'0'0,"0"0"-255"0"0,0 0 462 0 0,-3 0 246 0 0,-27-4 2129 0 0,29 4-2317 0 0,1 0-9 0 0,-8 0 427 0 0,8-1 3470 0 0,35-10-4348 0 0,0 0-1 0 0,13 0-442 0 0,-8 0 455 0 0,-30 7-298 0 0,1 1 1 0 0,0 1-1 0 0,11-2-157 0 0,-4 1 69 0 0,-15 2-55 0 0,0 1 0 0 0,1-1 0 0 0,-1 1 0 0 0,0-1 0 0 0,1 1 0 0 0,-1 0 0 0 0,1 0 0 0 0,-1 0 0 0 0,3 1-14 0 0,5 8 10 0 0,-9-8-9 0 0,0 1 1 0 0,-1 0-1 0 0,1 0 0 0 0,-1 0 0 0 0,0 0 0 0 0,1 0 1 0 0,-1 1-1 0 0,0-1 0 0 0,0 0 0 0 0,-1 0 0 0 0,1 1 1 0 0,0-1-1 0 0,-1 0 0 0 0,1 1 0 0 0,-1-1 0 0 0,0 2-1 0 0,0 0 5 0 0,0 1 0 0 0,0-1-1 0 0,-1 0 1 0 0,0 0 0 0 0,0 1 0 0 0,0-1-1 0 0,0 0 1 0 0,-1 0 0 0 0,0 1-5 0 0,-5 9 16 0 0,-1 0 1 0 0,-1 0-1 0 0,0-1 1 0 0,-8 9-17 0 0,15-19 0 0 0,1-2 0 0 0,-19 25 64 0 0,-1-2 0 0 0,-7 7-64 0 0,-5 3 85 0 0,18-18-42 0 0,-14 12-43 0 0,8-11 0 0 0,2 1 0 0 0,0 0 0 0 0,-4 7 0 0 0,19-15 0 0 0,7 0 0 0 0,6 3 0 0 0,-3-12 0 0 0,-3-1 0 0 0,4 0 0 0 0,1 0 0 0 0,-1-1 0 0 0,1 0 0 0 0,0 0 0 0 0,-1 0 0 0 0,0-1 0 0 0,7-3 0 0 0,17-2 0 0 0,-8 2-2 0 0,-1-1 0 0 0,21-8 2 0 0,7-1-126 0 0,-19 6-472 0 0,0-2 1 0 0,15-7 597 0 0,8-6-1768 0 0,-28 14 123 0 0,0-2 0 0 0,0-2 0 0 0,1-2 1645 0 0,-11 7-1641 0 0,0-1-1 0 0,12-4 1642 0 0,-22 11-334 0 0,-1 0 0 0 0,0 0 0 0 0,1 0 0 0 0,-1-1 0 0 0,2-2 334 0 0,-2 2-335 0 0,0 1 1 0 0,-1-1-1 0 0,1 1 1 0 0,0 0-1 0 0,4-1 335 0 0,-4 2-348 0 0,0 0 1 0 0,-1 0-1 0 0,1-1 0 0 0,-1 0 1 0 0,0 0-1 0 0,0 0 0 0 0,0 0 1 0 0,0-1-1 0 0,0 0 0 0 0,-1 1 1 0 0,1-1-1 0 0,0-2 348 0 0,-3 5 127 0 0,-1 1 333 0 0,0 0 69 0 0,0-5 1036 0 0,0-2-228 0 0,-1 3 4110 0 0,-4-13-2454 0 0,5 15-2373 0 0,1-3 530 0 0,3-8-591 0 0,-4 11-478 0 0,0 0 1 0 0,1 0 0 0 0,-1 0 0 0 0,1 1 0 0 0,0-1 0 0 0,0 0 0 0 0,-1 0 0 0 0,1 0 0 0 0,1 1-1 0 0,-1-1 1 0 0,0 0 0 0 0,0 1 0 0 0,0-1 0 0 0,2 0-82 0 0,0-1 318 0 0,22-16 162 0 0,-24 18-154 0 0,1 0 1 0 0,-1 1-1 0 0,1-1 0 0 0,-1 0 1 0 0,1 1-1 0 0,-1-1 0 0 0,1 1 1 0 0,-1 0-1 0 0,1-1 0 0 0,1 1-326 0 0,-11 2 115 0 0,0 0 0 0 0,0 0-1 0 0,1 1 1 0 0,-1 0 0 0 0,1 0 0 0 0,-5 3-115 0 0,5-3 59 0 0,-9 7 22 0 0,0 0-1 0 0,0 0 1 0 0,1 1-1 0 0,1 1 0 0 0,0 1 1 0 0,-8 9-81 0 0,-17 23 125 0 0,17-18-67 0 0,14-17-49 0 0,1 1 0 0 0,0 0 0 0 0,0 0 0 0 0,1 1 0 0 0,0 0 1 0 0,1 0-1 0 0,0 0 0 0 0,1 1 0 0 0,-1 5-9 0 0,5-15 4 0 0,-1-1 0 0 0,0 1-1 0 0,1-1 1 0 0,0 0 0 0 0,-1 1-1 0 0,1-1 1 0 0,0 1 0 0 0,0-1-1 0 0,0 1 1 0 0,1-1 0 0 0,-1 1 0 0 0,1-1-1 0 0,-1 0 1 0 0,1 1 0 0 0,0-1-1 0 0,0 0 1 0 0,0 1 0 0 0,0-1 0 0 0,0 0-1 0 0,0 0 1 0 0,1 0 0 0 0,-1 0-1 0 0,1 0 1 0 0,-1 0 0 0 0,1 0-1 0 0,0-1 1 0 0,0 1 0 0 0,1 1-4 0 0,1-1 10 0 0,0 0 0 0 0,0 0 0 0 0,0 0 0 0 0,0-1 0 0 0,0 0 0 0 0,0 1 1 0 0,0-1-1 0 0,1-1 0 0 0,-1 1 0 0 0,0 0 0 0 0,1-1 0 0 0,-1 0 0 0 0,0 0 0 0 0,1-1 0 0 0,-1 1 1 0 0,1-1-11 0 0,16-3 92 0 0,0-1 1 0 0,0-1-1 0 0,-1 0 1 0 0,0-2-1 0 0,0 0 1 0 0,14-10-93 0 0,-3 0 185 0 0,-1-1 0 0 0,-1-2 0 0 0,19-17-185 0 0,-22 17 127 0 0,-6 5 54 0 0,-1 0 0 0 0,8-10-181 0 0,-23 22 58 0 0,0-1-1 0 0,0 1 0 0 0,0-1 0 0 0,-1 0 0 0 0,0 0 1 0 0,0-1-1 0 0,0 1 0 0 0,-1 0 0 0 0,1-1 1 0 0,-1 0-1 0 0,-1 1 0 0 0,1-4-57 0 0,-1 8 17 0 0,-1-2 21 0 0,1-1 0 0 0,-1 1 0 0 0,1 0 0 0 0,-1 0-1 0 0,0 0 1 0 0,0-1 0 0 0,0 1 0 0 0,-1 0 0 0 0,1-1-38 0 0,-1 2 7 0 0,0 1-1 0 0,0-1 1 0 0,0 1 0 0 0,0-1 0 0 0,0 1 0 0 0,0 0-1 0 0,0-1 1 0 0,-1 1 0 0 0,1 0 0 0 0,0 0 0 0 0,-1 0-1 0 0,1 0 1 0 0,-1 0 0 0 0,1 0 0 0 0,-1 0-1 0 0,1 0 1 0 0,-1 1 0 0 0,0-1-7 0 0,-4-1 3 0 0,1 0-1 0 0,-1 1 1 0 0,1-1-1 0 0,-1 1 1 0 0,0 1-1 0 0,0-1 1 0 0,1 1-1 0 0,-1 0 1 0 0,0 0-1 0 0,-5 1-2 0 0,-13 2-130 0 0,-23 7 130 0 0,40-9-6 0 0,-26 9-402 0 0,1 1 0 0 0,0 1-1 0 0,1 2 1 0 0,0 1-1 0 0,1 1 1 0 0,-18 14 408 0 0,2-3-855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03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2760 0 0,'3'2'580'0'0,"-1"0"-213"0"0,0-1-44 0 0,-1 0 0 0 0,1 0 0 0 0,-1 0 0 0 0,0 0 0 0 0,1 1 1 0 0,-1-1-1 0 0,0 1 0 0 0,1-1 0 0 0,-1 1 0 0 0,0-1 0 0 0,0 1 1 0 0,0-1-1 0 0,0 3-323 0 0,-4 12 3154 0 0,2-14-2852 0 0,1 1 0 0 0,-1-1 0 0 0,1 1 0 0 0,-1-1 0 0 0,1 1 0 0 0,0-1 0 0 0,0 1 0 0 0,0-1 0 0 0,0 1 0 0 0,0-1 0 0 0,1 2-302 0 0,1 3 319 0 0,0-3-64 0 0,-1 1 1 0 0,0-1 0 0 0,0 1 0 0 0,0 0-1 0 0,-1-1 1 0 0,0 1 0 0 0,0 0-256 0 0,0 1 133 0 0,1 0-1 0 0,-1 0 1 0 0,1 0 0 0 0,0 0 0 0 0,0 0-1 0 0,0-1 1 0 0,1 1 0 0 0,0-1-1 0 0,0 1-132 0 0,-1-2 71 0 0,0-1-1 0 0,0 1 1 0 0,0-1-1 0 0,0 0 0 0 0,-1 1 1 0 0,0-1-1 0 0,0 1 0 0 0,0-1 1 0 0,0 1-71 0 0,0 1 126 0 0,0-1 1 0 0,0 1-1 0 0,1-1 0 0 0,-1 1 1 0 0,2 3-127 0 0,1 1 234 0 0,0 1 1 0 0,1-1-1 0 0,0 1 1 0 0,1-1-1 0 0,0 0 0 0 0,1 1-234 0 0,-3-7 80 0 0,-1-1 0 0 0,0 1 0 0 0,0 0 0 0 0,-1 1 0 0 0,1-1 0 0 0,-1 0 0 0 0,1 0 0 0 0,-1 1 0 0 0,0-1 0 0 0,-1 0 0 0 0,1 1 0 0 0,0 2-80 0 0,0-1 94 0 0,0-1-1 0 0,0 0 1 0 0,0 1-1 0 0,1-1 0 0 0,0 0 1 0 0,-1 0-1 0 0,2 0 1 0 0,-1 0-1 0 0,2 3-93 0 0,-1-4 74 0 0,-1 1 0 0 0,0 0 0 0 0,0-1 0 0 0,0 1 0 0 0,0 0 0 0 0,-1 0 0 0 0,1 0 0 0 0,-1 0 0 0 0,0 0-1 0 0,0 0 1 0 0,-1 1 0 0 0,1 2-74 0 0,-2-1 101 0 0,1-5-76 0 0,0 0 1 0 0,0 1-1 0 0,-1-1 0 0 0,1 1 0 0 0,0-1 0 0 0,0 0 1 0 0,1 1-1 0 0,-1-1 0 0 0,0 1 0 0 0,0-1 0 0 0,1 0 1 0 0,-1 1-1 0 0,1-1 0 0 0,-1 0 0 0 0,1 1 0 0 0,0-1-25 0 0,9 14 240 0 0,-10-15-236 0 0,1 0 1 0 0,-1 0-1 0 0,0 0 0 0 0,0 0 0 0 0,0 0 0 0 0,0 0 0 0 0,0 0 0 0 0,0 0 0 0 0,0 0 0 0 0,1 0 1 0 0,-1 1-1 0 0,0-1 0 0 0,0 0 0 0 0,0 0 0 0 0,0 0 0 0 0,0 0 0 0 0,0 0 0 0 0,0 0 1 0 0,0 0-1 0 0,0 0 0 0 0,0 0 0 0 0,0 1 0 0 0,0-1 0 0 0,0 0 0 0 0,0 0 0 0 0,0 0 1 0 0,0 0-1 0 0,0 0 0 0 0,1 0 0 0 0,-1 0 0 0 0,0 1 0 0 0,0-1 0 0 0,-1 0 0 0 0,1 0 1 0 0,0 0-1 0 0,0 0 0 0 0,0 0 0 0 0,0 0 0 0 0,0 1 0 0 0,0-1 0 0 0,0 0 0 0 0,0 0 0 0 0,0 0 1 0 0,0 0-1 0 0,0 0 0 0 0,0 0 0 0 0,0 0 0 0 0,0 0 0 0 0,0 0 0 0 0,0 1 0 0 0,-1-1 1 0 0,1 0-1 0 0,0 0 0 0 0,0 0 0 0 0,0 0-4 0 0,-1 0-11 0 0,-4 7 274 0 0,5-7-250 0 0,0 0-1 0 0,0 0 0 0 0,0 1 0 0 0,0-1 0 0 0,0 0 1 0 0,0 0-1 0 0,0 1 0 0 0,1-1 0 0 0,-1 0 0 0 0,0 0 1 0 0,0 1-1 0 0,0-1 0 0 0,0 0 0 0 0,1 0 0 0 0,-1 0 1 0 0,0 0-1 0 0,0 1 0 0 0,0-1 0 0 0,1 0 0 0 0,-1 0 1 0 0,0 0-1 0 0,0 0 0 0 0,1 0 0 0 0,-1 0 0 0 0,0 1 1 0 0,0-1-1 0 0,1 0 0 0 0,-1 0 0 0 0,0 0 0 0 0,1 0 1 0 0,-1 0-13 0 0,2 0 233 0 0,-2 0 30 0 0,0 0 7 0 0,3-1 9 0 0,0 0-208 0 0,-2 1-47 0 0,0-1 0 0 0,0 1 0 0 0,0-1 1 0 0,0 1-1 0 0,0-1 0 0 0,0 1 0 0 0,0-1 0 0 0,0 1 0 0 0,0-1 0 0 0,0 0 0 0 0,0 0 0 0 0,0 1 0 0 0,0-1 0 0 0,-1 0 0 0 0,1 0 1 0 0,0 0-1 0 0,-1 0 0 0 0,1 0 0 0 0,0 0 0 0 0,-1 0 0 0 0,0 0 0 0 0,1 0 0 0 0,-1-1-24 0 0,1-34 536 0 0,-1 29-446 0 0,-1-1-1 0 0,1 1 0 0 0,1-1 1 0 0,0 1-1 0 0,0-5-89 0 0,4 0 89 0 0,-4 10-75 0 0,-1 0 1 0 0,1 0-1 0 0,0 0 1 0 0,-1 0-1 0 0,1 0 1 0 0,-1 0-1 0 0,0 0 1 0 0,1 0-1 0 0,-1 0 1 0 0,0 0-1 0 0,0 0 1 0 0,-1 0-1 0 0,1 0 1 0 0,0-2-15 0 0,-6-16 73 0 0,3 14-62 0 0,2 0 1 0 0,-1 0-1 0 0,1 0 1 0 0,0 0-1 0 0,0 0 1 0 0,0 0 0 0 0,1 0-1 0 0,0-4-11 0 0,4-78 159 0 0,-3 61-109 0 0,1-7-14 0 0,3 18-3 0 0,-4 12-29 0 0,0 1 0 0 0,0 0 0 0 0,-1 0 1 0 0,1-1-1 0 0,-1 1 0 0 0,0 0 0 0 0,1 0 0 0 0,-1-1 0 0 0,-1 1 0 0 0,1 0 0 0 0,0-1-4 0 0,-5-11 22 0 0,4 13-18 0 0,0-1-1 0 0,1 0 1 0 0,-1 0-1 0 0,0 0 1 0 0,1 0-1 0 0,0 1 1 0 0,-1-1-1 0 0,1 0 0 0 0,0 0 1 0 0,1 0-1 0 0,-1 0 1 0 0,0-1-4 0 0,9-17 38 0 0,-7 18-36 0 0,-1 1-1 0 0,0 0 1 0 0,0-1 0 0 0,1 1 0 0 0,-2-1-1 0 0,1 1 1 0 0,0-1 0 0 0,-1 1-1 0 0,1-1 1 0 0,-1 0 0 0 0,1 1 0 0 0,-1-1-1 0 0,0 0 1 0 0,0 1 0 0 0,-1-3-2 0 0,-2-6 15 0 0,2 9-12 0 0,0 0-1 0 0,0-1 0 0 0,0 1 1 0 0,0 0-1 0 0,1-1 0 0 0,-1 1 1 0 0,1-1-1 0 0,0 1 1 0 0,0 0-1 0 0,0-1 0 0 0,0 1 1 0 0,0-1-1 0 0,0 1 0 0 0,1-1 1 0 0,-1 1-1 0 0,1-2-2 0 0,4-6 0 0 0,-4 10-1 0 0,-1-1-1 0 0,1 0 0 0 0,-1 0 1 0 0,1 0-1 0 0,-1 1 1 0 0,1-1-1 0 0,0 0 1 0 0,-1 1-1 0 0,1-1 0 0 0,0 0 1 0 0,-1 1-1 0 0,1-1 1 0 0,0 1-1 0 0,0-1 1 0 0,0 1-1 0 0,0 0 1 0 0,-1-1-1 0 0,1 1 0 0 0,0 0 1 0 0,0 0-1 0 0,0-1 1 0 0,0 1-1 0 0,0 0 1 0 0,0 0-1 0 0,0 0 0 0 0,0 0 2 0 0,31-3-60 0 0,82-2-87 0 0,85-21 435 0 0,-145 18-216 0 0,-34 3 15 0 0,-1 0-1 0 0,0-1 0 0 0,0-1 1 0 0,15-8-87 0 0,26-8 182 0 0,-59 22-178 0 0,25-7 113 0 0,0-2-1 0 0,9-5-116 0 0,0 0 92 0 0,1 2-1 0 0,20-5-91 0 0,16-5 60 0 0,-54 16-58 0 0,23-8 63 0 0,40-10-65 0 0,-38 15 93 0 0,-37 8-90 0 0,-11 4-117 0 0,1 1 43 0 0,1-1-1 0 0,-1 1 1 0 0,1-1 0 0 0,-1 1 0 0 0,1 0 0 0 0,0 0-1 0 0,0 1 1 0 0,1-1 0 0 0,-3 3 71 0 0,-1 2-355 0 0,-2 0 0 0 0,1 0 0 0 0,-1-1 0 0 0,0 0 0 0 0,0 0 0 0 0,-2 0 355 0 0,-26 23-1607 0 0,26-20 831 0 0,-1-1 0 0 0,0-1 0 0 0,0 0 0 0 0,-1 0 0 0 0,0-1 0 0 0,-4 2 776 0 0,-18 9-7518 0 0</inkml:trace>
  <inkml:trace contextRef="#ctx0" brushRef="#br0" timeOffset="414.907">460 614 6912 0 0,'14'-4'528'0'0,"-14"4"-530"0"0,0 0 0 0 0,0 0 1 0 0,0 0-1 0 0,0 0 0 0 0,0 0 1 0 0,0 0-1 0 0,0-1 0 0 0,0 1 1 0 0,0 0-1 0 0,0 0 0 0 0,0 0 1 0 0,0 0-1 0 0,0 0 0 0 0,0-1 0 0 0,0 1 1 0 0,0 0-1 0 0,0 0 0 0 0,0 0 1 0 0,0 0-1 0 0,0 0 0 0 0,0-1 1 0 0,0 1-1 0 0,0 0 0 0 0,0 0 1 0 0,0 0-1 0 0,0 0 0 0 0,0 0 1 0 0,0-1-1 0 0,-1 1 0 0 0,1 0 0 0 0,0 0 1 0 0,0 0-1 0 0,0 0 0 0 0,0 0 1 0 0,0 0-1 0 0,0 0 0 0 0,0 0 1 0 0,-1 0-1 0 0,1-1 0 0 0,0 1 1 0 0,0 0-1 0 0,0 0 0 0 0,0 0 1 0 0,0 0-1 0 0,-1 0 2 0 0,-2-4 1988 0 0,1 0 6270 0 0,2 3-8066 0 0,0 1 0 0 0,0-1 0 0 0,0 0 0 0 0,0 0 0 0 0,0 1 0 0 0,0-1 0 0 0,-1 0 1 0 0,1 0-1 0 0,0 1 0 0 0,0-1 0 0 0,-1 0 0 0 0,1 1 0 0 0,-1-1 0 0 0,1 0 0 0 0,-1 1 0 0 0,1-1 0 0 0,-1 0 0 0 0,1 1 0 0 0,-1-1 0 0 0,1 1 0 0 0,-1-1 0 0 0,0 1 0 0 0,1-1 0 0 0,-1 1 0 0 0,0-1-192 0 0,0 0 477 0 0,4-1-70 0 0,59-34 1873 0 0,-57 32-2174 0 0,1 1-1 0 0,0 0 1 0 0,0 0-1 0 0,0 0 0 0 0,0 1 1 0 0,1 0-1 0 0,-1 0 1 0 0,1 0-106 0 0,0 0 44 0 0,0 1 1 0 0,-1-2 0 0 0,1 1 0 0 0,-1-1-1 0 0,0 0 1 0 0,5-3-45 0 0,-5 2 13 0 0,0 2-1 0 0,0-1 1 0 0,0 0-1 0 0,0 1 1 0 0,1 0-1 0 0,-1 1 1 0 0,1 0 0 0 0,4-1-13 0 0,9-2 49 0 0,-2 1-37 0 0,-12 5-12 0 0,-3-1-2 0 0,9 5 2 0 0,-9-5-6 0 0,-1 1 0 0 0,0 0 0 0 0,0 0-1 0 0,0-1 1 0 0,-1 2 0 0 0,1-1 0 0 0,0 0 0 0 0,-1 0-1 0 0,1 0 1 0 0,-1 1 0 0 0,0-1 0 0 0,0 0 0 0 0,0 1 0 0 0,0-1-1 0 0,0 1 1 0 0,0 0 0 0 0,-1-1 0 0 0,1 1 0 0 0,-1 0-1 0 0,0 1 7 0 0,0 5-38 0 0,-1 0-1 0 0,0 0 0 0 0,0 0 0 0 0,-1 0 1 0 0,-2 4 38 0 0,-1 11-39 0 0,2-14 32 0 0,0-1 0 0 0,0 0 0 0 0,0 0-1 0 0,-1 0 1 0 0,-1 0 0 0 0,1-1 0 0 0,-6 7 7 0 0,-9 12-34 0 0,-13 12 34 0 0,32-38 0 0 0,-23 32 0 0 0,19-27 0 0 0,0 0 0 0 0,0 0 0 0 0,0 0 0 0 0,-1 0 0 0 0,0-1 0 0 0,-4 4 0 0 0,-10 5 0 0 0,13-10 0 0 0,0 0 0 0 0,1 1 0 0 0,0-1 0 0 0,-4 5 0 0 0,-11 21 0 0 0,12-17 0 0 0,7-12 0 0 0,1 0 0 0 0,-1-1 0 0 0,0 1 0 0 0,1 0 0 0 0,-1 0 0 0 0,1 0 0 0 0,0 0 0 0 0,-1 0 0 0 0,1 0 0 0 0,0-1 0 0 0,-1 1 0 0 0,1 0 0 0 0,0 0 0 0 0,0 0 0 0 0,0 0 0 0 0,0 1 0 0 0,5 2 0 0 0,-2-3 0 0 0,11 8 0 0 0,-13-8 0 0 0,0-1 0 0 0,0 1 0 0 0,0-1 0 0 0,0 1 0 0 0,1-1 0 0 0,-1 0 0 0 0,0 0 0 0 0,0 1 0 0 0,0-1 0 0 0,0 0 0 0 0,0 0 0 0 0,1 0 0 0 0,4 0-3 0 0,1-1 0 0 0,-1 0 1 0 0,1 0-1 0 0,-1 0 0 0 0,1-1 0 0 0,-1 0 0 0 0,6-3 3 0 0,43-22-43 0 0,1-1 2 0 0,-5 2-478 0 0,-31 15-562 0 0,21-8 1081 0 0,-9 9-654 0 0,-19 6-217 0 0,0-1 0 0 0,0-1-1 0 0,12-6 872 0 0,-17 8-392 0 0,3-3-1289 0 0,0 2 0 0 0,0-1 0 0 0,1 1 1 0 0,2 0 1680 0 0,28-5-6200 0 0</inkml:trace>
  <inkml:trace contextRef="#ctx0" brushRef="#br0" timeOffset="827.079">1250 648 7832 0 0,'0'0'602'0'0,"-2"0"-395"0"0,-6-3 152 0 0,6 2 1385 0 0,2 1 602 0 0,0 0 112 0 0,0 0-2386 0 0,0 0 0 0 0,0 0 0 0 0,0 0 0 0 0,-1 0 0 0 0,1 0 0 0 0,0 0 0 0 0,0 0 0 0 0,0 0 0 0 0,0 0 0 0 0,0 0 0 0 0,-1 0 1 0 0,1 0-1 0 0,0 0 0 0 0,0 0 0 0 0,0 0 0 0 0,0-1 0 0 0,0 1 0 0 0,-1 0 0 0 0,1 0 0 0 0,0 0 0 0 0,0 0 0 0 0,0 0 0 0 0,0 0 1 0 0,0 0-1 0 0,0-1 0 0 0,0 1 0 0 0,0 0 0 0 0,0 0 0 0 0,0 0 0 0 0,-1 0 0 0 0,1 0 0 0 0,0-1 0 0 0,0 1 0 0 0,0 0 0 0 0,0 0 1 0 0,0 0-1 0 0,0 0 0 0 0,0-1 0 0 0,0 1 0 0 0,0 0 0 0 0,0 0 0 0 0,0 0 0 0 0,0 0 0 0 0,1-1 0 0 0,-1 1 0 0 0,0 0 0 0 0,0 0 1 0 0,0 0-1 0 0,0 0 0 0 0,0 0 0 0 0,0 0 0 0 0,0-1 0 0 0,0 1 0 0 0,0 0 0 0 0,0 0 0 0 0,1 0 0 0 0,-1 0 0 0 0,0 0 0 0 0,0 0 1 0 0,0 0-1 0 0,0-1 0 0 0,0 1 0 0 0,0 0 0 0 0,1 0 0 0 0,-1 0 0 0 0,0 0 0 0 0,0 0 0 0 0,0 0-72 0 0,13-3 1756 0 0,-13 3-1018 0 0,0-2-76 0 0,0 0-553 0 0,1 1 1 0 0,-1-1 0 0 0,0 1 0 0 0,0 0 0 0 0,1-1 0 0 0,-1 1-1 0 0,1 0 1 0 0,-1-1 0 0 0,1 1 0 0 0,0 0 0 0 0,-1-1 0 0 0,1 1-1 0 0,0 0 1 0 0,0 0 0 0 0,0 0 0 0 0,0 0-110 0 0,-1 0 33 0 0,1 0 1 0 0,-1 1-1 0 0,1-1 0 0 0,-1 0 1 0 0,1 1-1 0 0,-1-1 0 0 0,0 0 1 0 0,0 0-1 0 0,1 0 0 0 0,-1 1 1 0 0,0-1-1 0 0,0 0 0 0 0,0 0 1 0 0,0 0-1 0 0,0 0 0 0 0,0 1 1 0 0,0-1-1 0 0,0 0 0 0 0,0 0 1 0 0,0 0-1 0 0,0 0 0 0 0,-1 1 1 0 0,1-1-1 0 0,0 0 0 0 0,-1 0 1 0 0,1 1-1 0 0,0-1-33 0 0,-1 1 8 0 0,1 0-1 0 0,0 0 1 0 0,0-1 0 0 0,0 1 0 0 0,0 0-1 0 0,0 0 1 0 0,0 0 0 0 0,0 0-1 0 0,0 0 1 0 0,0 0 0 0 0,0 0 0 0 0,0-1-1 0 0,0 1 1 0 0,0 0 0 0 0,0 0 0 0 0,0 0-1 0 0,0 0 1 0 0,0 0 0 0 0,0 0 0 0 0,0 0-1 0 0,0-1 1 0 0,0 1 0 0 0,0 0-1 0 0,0 0 1 0 0,0 0 0 0 0,0 0 0 0 0,0 0-1 0 0,0 0 1 0 0,1 0 0 0 0,-1 0 0 0 0,0 0-1 0 0,0-1 1 0 0,0 1 0 0 0,0 0-1 0 0,0 0 1 0 0,0 0 0 0 0,0 0 0 0 0,0 0-1 0 0,0 0 1 0 0,1 0 0 0 0,-1 0 0 0 0,0 0-1 0 0,0 0 1 0 0,0 0 0 0 0,0 0 0 0 0,0 0-1 0 0,0 0 1 0 0,0 0 0 0 0,1 0-1 0 0,-1 0 1 0 0,0 0 0 0 0,0 0 0 0 0,0 0-1 0 0,0 0 1 0 0,0 0-8 0 0,15-7 356 0 0,-11 5-32 0 0,-4 2-4 0 0,0 0-5 0 0,0 0-25 0 0,0 0-15 0 0,-13-5 256 0 0,8 3-484 0 0,0 0-1 0 0,-1 1 1 0 0,1-1 0 0 0,-1 1-1 0 0,1 0 1 0 0,-1 0 0 0 0,1 1 0 0 0,-1 0-1 0 0,1 0 1 0 0,-1 0 0 0 0,1 0 0 0 0,-1 1-1 0 0,1 0 1 0 0,-1 0 0 0 0,1 1 0 0 0,0 0-1 0 0,-1 0 1 0 0,1 0 0 0 0,-4 2-47 0 0,-2 3 13 0 0,1 0 0 0 0,-1-1 1 0 0,-1 0-1 0 0,-11 3-13 0 0,19-6 0 0 0,0-1 0 0 0,-1 1 0 0 0,1-1 0 0 0,0 1 0 0 0,0 0 0 0 0,1 1 0 0 0,-1-1 0 0 0,-2 3 0 0 0,-13 12 0 0 0,13-13 0 0 0,-34 30 3 0 0,37-31-4 0 0,0-1-1 0 0,0 0 0 0 0,0 1 1 0 0,1 0-1 0 0,-1 0 0 0 0,1-1 1 0 0,0 1-1 0 0,0 1 0 0 0,0-1 1 0 0,0 2 1 0 0,0 2-14 0 0,0 0 1 0 0,-1 0 0 0 0,1-1-1 0 0,-1 1 1 0 0,-3 2 13 0 0,5-8-2 0 0,0 0-1 0 0,0 0 1 0 0,0 1 0 0 0,0-1 0 0 0,0 0-1 0 0,0 0 1 0 0,0 1 0 0 0,1-1-1 0 0,-1 0 1 0 0,1 1 0 0 0,0-1-1 0 0,0 1 1 0 0,0-1 0 0 0,0 0-1 0 0,0 1 1 0 0,0-1 0 0 0,1 1 0 0 0,-1-1-1 0 0,1 0 1 0 0,-1 1 0 0 0,1-1-1 0 0,0 0 1 0 0,0 0 0 0 0,0 1-1 0 0,0-1 1 0 0,1 1 2 0 0,7 11-10 0 0,21 29-45 0 0,-28-41 54 0 0,0 0 0 0 0,1 0 0 0 0,-1 0 0 0 0,1 0 0 0 0,-1-1 0 0 0,1 1 0 0 0,0-1 0 0 0,-1 1 0 0 0,1-1 0 0 0,0 0 0 0 0,0 0-1 0 0,0 0 1 0 0,1-1 1 0 0,38 5 3 0 0,-37-5-3 0 0,35 1 0 0 0,0-2 0 0 0,16-4 0 0 0,-44 3 16 0 0,0-1-1 0 0,0 0 1 0 0,0-1 0 0 0,0 0-1 0 0,-1-1 1 0 0,0-1 0 0 0,0 0-1 0 0,3-2-15 0 0,9-5 35 0 0,-9 7 3 0 0,-1-1 1 0 0,-1-1-1 0 0,0 0 0 0 0,0 0 0 0 0,0-1 0 0 0,-1-1 1 0 0,-1 0-1 0 0,1-1 0 0 0,6-9-38 0 0,-5 4 54 0 0,-6 10-24 0 0,-1 0 1 0 0,-1-1-1 0 0,1 1 1 0 0,-1-1-1 0 0,0 0 1 0 0,-1 0-1 0 0,0 0 1 0 0,0-1-1 0 0,1-3-30 0 0,-3 6 17 0 0,0 1 0 0 0,-1-1 0 0 0,1 0 0 0 0,-1 1 0 0 0,0-1 0 0 0,-1 0 0 0 0,1 1 0 0 0,-1-1 0 0 0,0 0 0 0 0,0 1 1 0 0,0-1-1 0 0,0 1 0 0 0,-1 0 0 0 0,0-1 0 0 0,0 1 0 0 0,0 0 0 0 0,-1 0 0 0 0,1 0 0 0 0,-1 0 0 0 0,0 1 0 0 0,0-1 0 0 0,0 1 0 0 0,-3-3-17 0 0,-1 2 10 0 0,-1-1-1 0 0,0 1 1 0 0,1 1-1 0 0,-1 0 1 0 0,-1 0-1 0 0,1 0 1 0 0,0 1-1 0 0,-1 0 1 0 0,1 1 0 0 0,-1 0-1 0 0,1 0 1 0 0,-1 1-1 0 0,0 0 1 0 0,-6 1-10 0 0,-19 3-133 0 0,0 1-1 0 0,0 2 1 0 0,-3 2 133 0 0,14-4-179 0 0,0 1-133 0 0,0 1 1 0 0,1 1 0 0 0,0 1 0 0 0,-18 10 311 0 0,25-10-501 0 0,0 0 1 0 0,1 0-1 0 0,0 1 1 0 0,0 1-1 0 0,1 1 1 0 0,-12 12 500 0 0,-3 14-1467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01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82 677 11720 0 0,'-6'-1'212'0'0,"0"0"0"0"0,0 0 0 0 0,0-1 0 0 0,0 0 0 0 0,1 0 0 0 0,-4-2-212 0 0,6 3 87 0 0,1 1-1 0 0,-1-1 1 0 0,1 1 0 0 0,-1-1 0 0 0,0 1 0 0 0,1 0 0 0 0,-1 0 0 0 0,0 1 0 0 0,1-1 0 0 0,-1 0-87 0 0,-3 1 807 0 0,4-1 118 0 0,2 0-5 0 0,0 0-60 0 0,0 0-27 0 0,0 0-8 0 0,0 0-77 0 0,0 0-318 0 0,1 2-140 0 0,10 25 257 0 0,-5-15-390 0 0,-1 1 0 0 0,0-1 1 0 0,-1 1-1 0 0,0 0 1 0 0,-2 0-1 0 0,1 4-157 0 0,3 17 218 0 0,5 21-218 0 0,1 6 75 0 0,-9-48-53 0 0,1 0-1 0 0,0 0 1 0 0,0-1-1 0 0,1 0 1 0 0,1 0-1 0 0,0 0 1 0 0,1-1-1 0 0,0 0 1 0 0,6 7-22 0 0,-7-8 24 0 0,-5-8-6 0 0,1 0 0 0 0,0 0 0 0 0,0 0 0 0 0,-1 0 0 0 0,1 0 0 0 0,0-1 0 0 0,1 1 0 0 0,-1 0 0 0 0,1 0-18 0 0,0-1 96 0 0,-3-1 0 0 0,3 0 27 0 0,2 0-35 0 0,-2 1-33 0 0,0-1-1 0 0,0 0 1 0 0,0 0 0 0 0,0 0 0 0 0,-1 0 0 0 0,1-1 0 0 0,0 1-1 0 0,0-1 1 0 0,0 0 0 0 0,0 0 0 0 0,0 0 0 0 0,-1 0-1 0 0,1-1 1 0 0,-1 1 0 0 0,1 0 0 0 0,-1-1 0 0 0,1 0 0 0 0,0-1-55 0 0,3-4 54 0 0,0-1 0 0 0,-1 0 1 0 0,-1 0-1 0 0,1 0 0 0 0,-1 0 1 0 0,-1-1-1 0 0,1 0 0 0 0,-2 1 1 0 0,2-5-55 0 0,1-2 40 0 0,-2 4-2 0 0,0-1 0 0 0,-1 0 0 0 0,0 1-1 0 0,-1-1 1 0 0,0 0 0 0 0,-1-1-38 0 0,-1-21 318 0 0,-3-16-318 0 0,3 26 192 0 0,-2 0 0 0 0,-1 0 0 0 0,-1 1 0 0 0,-5-13-192 0 0,-21-65 310 0 0,26 80-258 0 0,0-1 1 0 0,1 0 0 0 0,0-8-53 0 0,-2 3 97 0 0,4 22-77 0 0,1 1-1 0 0,0-1 0 0 0,0 0 0 0 0,1 1 1 0 0,-1-3-20 0 0,1-1 17 0 0,1-1 1 0 0,-1 0-1 0 0,1 1 1 0 0,1 0-1 0 0,1-6-17 0 0,-3 12 4 0 0,1-1-1 0 0,0 1 1 0 0,0-1-1 0 0,0 1 1 0 0,0-1-1 0 0,1 1 1 0 0,-1 0-1 0 0,1 0 1 0 0,-1 0-1 0 0,1 0 1 0 0,0 0 0 0 0,0 0-1 0 0,0 0 1 0 0,0 0-1 0 0,0 1 1 0 0,0-1-1 0 0,0 1 1 0 0,0 0-1 0 0,1-1-3 0 0,25-12 0 0 0,-20 9 0 0 0,0 1 0 0 0,1-1 0 0 0,-1 2 0 0 0,1 0 0 0 0,0 0 0 0 0,0 0 0 0 0,12-3 2 0 0,-1-1 0 0 0,0-1 0 0 0,0 0 0 0 0,3-4-2 0 0,16-6 75 0 0,109-55 349 0 0,-50 23-85 0 0,16-6-65 0 0,7 11-130 0 0,-116 43-149 0 0,1 0 19 0 0,17 1-156 0 0,-25 5 20 0 0,-4 5-381 0 0,0 0-1 0 0,-1-1 1 0 0,0 1-1 0 0,-1-2 0 0 0,0 1 1 0 0,0-1-1 0 0,0 0 0 0 0,-8 5 504 0 0,-13 11-1425 0 0,-2 1-886 0 0,2-5-325 0 0</inkml:trace>
  <inkml:trace contextRef="#ctx0" brushRef="#br0" timeOffset="429.219">483 594 9216 0 0,'-1'-1'63'0'0,"1"1"0"0"0,-1 0-1 0 0,0-1 1 0 0,0 1 0 0 0,0 0 0 0 0,0-1 0 0 0,0 1 0 0 0,1 0 0 0 0,-1 0 0 0 0,0 0 0 0 0,0 0 0 0 0,0 0 0 0 0,0 0 0 0 0,0 0 0 0 0,0 0-63 0 0,1 0 9 0 0,-1 0 0 0 0,1 0 0 0 0,0 0 0 0 0,-1 0 0 0 0,1 0 0 0 0,0 0 0 0 0,-1 0 0 0 0,1 1 0 0 0,0-1 0 0 0,-1 0 0 0 0,1 0 0 0 0,0 0 0 0 0,-1 1 0 0 0,1-1 0 0 0,0 0 0 0 0,-1 0 0 0 0,1 0 0 0 0,0 1 0 0 0,0-1 0 0 0,-1 0 0 0 0,1 1 0 0 0,0-1 0 0 0,0 0 0 0 0,0 1 0 0 0,0-1 0 0 0,-1 0 0 0 0,1 1 0 0 0,0-1 0 0 0,0 0 0 0 0,0 1 0 0 0,0-1 0 0 0,0 0 0 0 0,0 1-9 0 0,0 0 1373 0 0,0-1 462 0 0,0 0 86 0 0,0 0-174 0 0,0 0-815 0 0,0 0-356 0 0,0 0-68 0 0,0 0-46 0 0,0 0-120 0 0,0 0-57 0 0,0 0-12 0 0,0 0 14 0 0,0 0 62 0 0,10-11 415 0 0,-5 7-647 0 0,-1 0-1 0 0,1 0 0 0 0,0 1 1 0 0,0-1-1 0 0,0 1 0 0 0,0 0 1 0 0,1 1-1 0 0,-1-1 0 0 0,1 1 1 0 0,-1 0-1 0 0,1 0 0 0 0,1 1-116 0 0,15-4 364 0 0,1 2-1 0 0,13-1-363 0 0,-17 2 45 0 0,-14 2-44 0 0,-1 0 1 0 0,0 0-1 0 0,1 0 0 0 0,-1 1 0 0 0,0 0 0 0 0,1-1 1 0 0,-1 2-1 0 0,0-1 0 0 0,1 1-1 0 0,-3-1 5 0 0,0 0 0 0 0,0 1-1 0 0,0-1 1 0 0,0 1 0 0 0,0-1 0 0 0,0 1 0 0 0,0 0 0 0 0,0 0 0 0 0,-1 0-1 0 0,1 0 1 0 0,0 1-5 0 0,-1 0 5 0 0,0 0 0 0 0,0-1 0 0 0,0 1-1 0 0,0 0 1 0 0,0 0 0 0 0,-1 0 0 0 0,1 0-1 0 0,-1 0 1 0 0,0 0 0 0 0,0 0 0 0 0,0 0-1 0 0,0 1-4 0 0,-6 36 75 0 0,-1-20-49 0 0,0-1 0 0 0,-2 0 0 0 0,0-1 0 0 0,0 0 0 0 0,-11 13-26 0 0,-8 11 83 0 0,13-21-40 0 0,2 1 1 0 0,-2 4-44 0 0,12-20 0 0 0,-1 0 0 0 0,1 0 0 0 0,-2 0 0 0 0,1-1 0 0 0,0 1 0 0 0,-1-1 0 0 0,-4 4 0 0 0,-3 2 0 0 0,12-10 0 0 0,-1-1 0 0 0,1 1 0 0 0,0-1 0 0 0,0 0 0 0 0,-1 1 0 0 0,1 0 0 0 0,0-1 0 0 0,0 1 0 0 0,0-1 0 0 0,-1 1 0 0 0,1-1 0 0 0,0 1 0 0 0,0-1 0 0 0,0 1 0 0 0,0-1 0 0 0,0 1 0 0 0,0 0 0 0 0,0-1 0 0 0,0 1 0 0 0,1-1 0 0 0,-1 1 0 0 0,0-1 0 0 0,0 1 0 0 0,1 0 0 0 0,0 1 1 0 0,0-1-1 0 0,0 1 0 0 0,0-1 0 0 0,1 0 0 0 0,-1 1 0 0 0,0-1 0 0 0,1 0 0 0 0,-1 0 1 0 0,1 0-1 0 0,-1 0 0 0 0,1 0 0 0 0,-1-1 0 0 0,1 1 0 0 0,0 0 0 0 0,-1-1 0 0 0,1 1 1 0 0,0-1-1 0 0,-1 1 0 0 0,1-1 0 0 0,0 0 0 0 0,0 0 0 0 0,0 0 0 0 0,0 0 0 0 0,4 0-4 0 0,-1 0-1 0 0,0-1 0 0 0,0 0 0 0 0,0 0 0 0 0,0 0 0 0 0,0 0 0 0 0,0-1 0 0 0,0 0 5 0 0,93-35-564 0 0,-85 32 235 0 0,-1-1 0 0 0,0 0 1 0 0,0 0-1 0 0,4-5 329 0 0,19-10-1371 0 0,117-67-5724 0 0,-119 69 4829 0 0</inkml:trace>
  <inkml:trace contextRef="#ctx0" brushRef="#br0" timeOffset="834.079">1217 697 4608 0 0,'-1'2'353'0'0,"0"1"-226"0"0,-1 0-1 0 0,1-1 0 0 0,-1 1 1 0 0,0-1-1 0 0,0 1 0 0 0,0-1 1 0 0,0 0-1 0 0,-3 2-126 0 0,3-1 709 0 0,-18 16 6167 0 0,19-18-5653 0 0,1-1-37 0 0,0 0-65 0 0,0 0-235 0 0,0 0-101 0 0,0 0-17 0 0,0 0-24 0 0,0 0-73 0 0,0 0-30 0 0,0 0-8 0 0,1-3-457 0 0,0 0 0 0 0,0 1 0 0 0,0-1 0 0 0,0 0 0 0 0,0 1 0 0 0,1-1 0 0 0,-1 1 0 0 0,1 0 0 0 0,-1-1 0 0 0,1 1 0 0 0,0 0 0 0 0,0 0 0 0 0,0 0 0 0 0,2-2-176 0 0,9-10 510 0 0,-12 12-456 0 0,1-1 56 0 0,0 0 0 0 0,0 0 1 0 0,0 1-1 0 0,0-1 0 0 0,0 0 0 0 0,0 1 0 0 0,1-1 0 0 0,0 1 0 0 0,-1 0 0 0 0,1-1 0 0 0,0 1 1 0 0,0 0-111 0 0,-1 2 249 0 0,-2 0-8 0 0,0-3-6 0 0,0 1-227 0 0,0 1 26 0 0,0 0-1 0 0,1 0 0 0 0,-1 0 0 0 0,0 0 1 0 0,0 0-1 0 0,0 0 0 0 0,0 0 0 0 0,-1 0 1 0 0,1 0-1 0 0,0 0 0 0 0,0 0 1 0 0,-1 0-1 0 0,1 0 0 0 0,0 1 0 0 0,-1-1 1 0 0,1 0-1 0 0,-1 0 0 0 0,1 0 0 0 0,-1 0 1 0 0,1 1-1 0 0,-1-1 0 0 0,0 0 1 0 0,1 0-1 0 0,-1 1 0 0 0,0-1 0 0 0,0 1 1 0 0,0-1-1 0 0,1 1 0 0 0,-2-1-33 0 0,-1-1 31 0 0,-1 1 1 0 0,0 0-1 0 0,0-1 0 0 0,1 2 0 0 0,-1-1 0 0 0,0 0 1 0 0,0 1-1 0 0,0 0 0 0 0,0-1 0 0 0,0 2 0 0 0,0-1 1 0 0,0 0-1 0 0,0 1 0 0 0,0 0 0 0 0,1 0 0 0 0,-3 1-31 0 0,-9 1 32 0 0,0-1-30 0 0,0 2 0 0 0,0 0 0 0 0,1 0 0 0 0,-1 1 0 0 0,1 1 0 0 0,0 0 0 0 0,1 1 0 0 0,0 1 0 0 0,0 0 0 0 0,0 1 0 0 0,1 0 0 0 0,-7 8-2 0 0,9-7-20 0 0,0 0 1 0 0,1 1-1 0 0,0 0 0 0 0,1 1 1 0 0,0 0-1 0 0,1 1 0 0 0,0-1 1 0 0,1 1-1 0 0,0 0 0 0 0,1 1 1 0 0,-2 10 19 0 0,6-20-8 0 0,0 1 0 0 0,0-1 0 0 0,1 1-1 0 0,0-1 1 0 0,0 1 0 0 0,0-1 0 0 0,0 1 0 0 0,0 0 0 0 0,1 0 8 0 0,0-2-5 0 0,0-1 0 0 0,-1 0 0 0 0,1 1 0 0 0,0-1 0 0 0,0 0-1 0 0,0 0 1 0 0,0 1 0 0 0,1-1 0 0 0,-1 0 0 0 0,1 0 0 0 0,-1-1 0 0 0,1 1 0 0 0,0 0 0 0 0,-1 0-1 0 0,3 0 6 0 0,3 3-11 0 0,0 0-1 0 0,0-1 0 0 0,1-1 1 0 0,-1 1-1 0 0,1-1 0 0 0,0 0 1 0 0,0-1-1 0 0,1 0 0 0 0,-1 0 0 0 0,0-1 1 0 0,1 0-1 0 0,7 0 12 0 0,-2-1-1 0 0,-1 0-1 0 0,1-2 1 0 0,-1 0 0 0 0,1 0 0 0 0,-1-1-1 0 0,0-1 1 0 0,8-2 1 0 0,-6 0 16 0 0,-1 0 0 0 0,0-1 0 0 0,0 0 0 0 0,0-1 0 0 0,-1-1 0 0 0,0 0-1 0 0,-1-1 1 0 0,0 0 0 0 0,9-11-16 0 0,-13 13 24 0 0,-1-1 0 0 0,0 0 0 0 0,0-1 1 0 0,-1 0-1 0 0,0 0 0 0 0,-1 0 0 0 0,0 0 0 0 0,-1-1 0 0 0,0 0 0 0 0,-1 0 0 0 0,0 0 0 0 0,-1 0 0 0 0,1-8-24 0 0,-2 14 8 0 0,-1 0 1 0 0,0 1-1 0 0,-1-1 0 0 0,1 0 0 0 0,-1 0 1 0 0,0 1-1 0 0,0-1 0 0 0,0 1 1 0 0,-1-1-1 0 0,0 1 0 0 0,0-1 0 0 0,0 1 1 0 0,0 0-1 0 0,0 0 0 0 0,-1 0 1 0 0,0 0-1 0 0,0 1 0 0 0,0-1 0 0 0,0 1 1 0 0,-1-1-1 0 0,1 1 0 0 0,-1 0 0 0 0,0 1 1 0 0,0-1-1 0 0,0 0 0 0 0,0 1 1 0 0,0 0-1 0 0,0 0 0 0 0,-1 0-8 0 0,-7 0-456 0 0,0 0 1 0 0,0 0-1 0 0,1 1 1 0 0,-1 1-1 0 0,0 0 0 0 0,0 0 1 0 0,-7 2 455 0 0,0 1-1759 0 0,0 1 0 0 0,0 0 0 0 0,1 2 0 0 0,-6 2 1759 0 0,-21 10-8094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19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78 10856 0 0,'0'0'496'0'0,"0"0"-12"0"0,1-2-308 0 0,0 2-155 0 0,-1-1 0 0 0,1 0 0 0 0,0 0 0 0 0,-1 0 0 0 0,1 1 1 0 0,-1-1-1 0 0,1 0 0 0 0,-1 0 0 0 0,0 0 0 0 0,1 0 0 0 0,-1 0 1 0 0,0 0-1 0 0,0 0 0 0 0,1 0 0 0 0,-1 0 0 0 0,0 0 0 0 0,0 0 1 0 0,0 0-1 0 0,0 0 0 0 0,0 0 0 0 0,-1 0 0 0 0,1 0 0 0 0,0-1-21 0 0,-1 0 315 0 0,1 0 556 0 0,0 1 38 0 0,1-2-469 0 0,-1 0 1 0 0,1 1-1 0 0,-1-1 0 0 0,1 1 1 0 0,0-1-1 0 0,0 1 0 0 0,0-1 1 0 0,0 1-1 0 0,1 0 1 0 0,0-3-441 0 0,7-11 2634 0 0,-9 15-1827 0 0,0 1-40 0 0,0 0-21 0 0,0 0-2 0 0,0 0-44 0 0,0 0-186 0 0,0 0-88 0 0,0 0-11 0 0,0 0-44 0 0,0 10-29 0 0,-1 9-175 0 0,-1 0-1 0 0,0-1 1 0 0,-2 1 0 0 0,0-1-1 0 0,-1 0 1 0 0,-2 3-167 0 0,-16 75 444 0 0,15-64-374 0 0,1 0 0 0 0,1 0-1 0 0,2 1 1 0 0,0 4-70 0 0,0 130 227 0 0,4-164-220 0 0,2 23 83 0 0,0-1 0 0 0,1 0-1 0 0,4 8-89 0 0,1 17 134 0 0,-7-43-110 0 0,1-1-1 0 0,-1 1 1 0 0,1-1-1 0 0,0 0 1 0 0,1 0-1 0 0,0 0 0 0 0,-1 0 1 0 0,2 0-1 0 0,1 3-23 0 0,10 16 101 0 0,-11-15-68 0 0,1-2 0 0 0,0 1-1 0 0,1 0 1 0 0,0-1 0 0 0,0 0 0 0 0,1 0 0 0 0,0-1-1 0 0,0 0 1 0 0,1 0 0 0 0,7 5-33 0 0,8 4 30 0 0,-16-10-24 0 0,1-1 0 0 0,0 1 0 0 0,1-1 0 0 0,-1-1 0 0 0,1 0 0 0 0,0 0 0 0 0,8 2-6 0 0,-8-4-102 0 0,0 0 0 0 0,1 0 0 0 0,-1-1 0 0 0,1 0 0 0 0,0-1 0 0 0,-1 0-1 0 0,1-1 103 0 0,46-2-1304 0 0,-51 3 917 0 0,0 1 0 0 0,-1-1 0 0 0,1 1 0 0 0,0 0 0 0 0,-1 0 0 0 0,1 0 0 0 0,0 0 0 0 0,-1 1 0 0 0,1 0 0 0 0,2 2 387 0 0,5 1-1418 0 0,-10-4 981 0 0,0 0 1 0 0,0 0 0 0 0,0 0 0 0 0,0 0 0 0 0,0 0 0 0 0,-1 0-1 0 0,1 1 1 0 0,0-1 0 0 0,1 2 436 0 0,-3-2-1879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24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0 762 16152 0 0,'0'0'737'0'0,"0"0"-13"0"0,0 0-342 0 0,0 0 272 0 0,0 0 166 0 0,0 0 38 0 0,0 0-18 0 0,2-1-100 0 0,3-1-348 0 0,0 0-1 0 0,0 1 0 0 0,0 0 1 0 0,-1 0-1 0 0,1 0 0 0 0,5 0-391 0 0,20-5 319 0 0,-22 4-261 0 0,-1 1-1 0 0,1 0 1 0 0,0 1 0 0 0,0-1 0 0 0,-1 1 0 0 0,1 1-1 0 0,0 0 1 0 0,-1 0 0 0 0,8 2-58 0 0,-2-1 29 0 0,0-1-1 0 0,9 1-28 0 0,13-1 0 0 0,-15 0 0 0 0,1-1 0 0 0,1-1 0 0 0,23-1-41 0 0,-33 2-171 0 0,0 0-1 0 0,0-1 1 0 0,0 0 0 0 0,1-1 212 0 0,12-1-999 0 0,13-3-966 0 0,-37 6 1803 0 0,0 0 0 0 0,0-1 1 0 0,-1 1-1 0 0,1 0 0 0 0,0-1 1 0 0,0 1-1 0 0,-1-1 1 0 0,1 1-1 0 0,-1-1 0 0 0,1 1 1 0 0,0-1-1 0 0,-1 1 0 0 0,1-1 1 0 0,-1 0-1 0 0,0 1 0 0 0,1-1 162 0 0,3-4-583 0 0,12-13-1226 0 0,-12 14-13 0 0</inkml:trace>
  <inkml:trace contextRef="#ctx0" brushRef="#br0" timeOffset="357.804">691 415 15984 0 0,'0'0'729'0'0,"0"0"-13"0"0,1 1-709 0 0,-1-1-1 0 0,0 0 1 0 0,0 0 0 0 0,0 0-1 0 0,0 0 1 0 0,0 0 0 0 0,1 0 0 0 0,-1 0-1 0 0,0 0 1 0 0,0 0 0 0 0,0 0 0 0 0,1 0-1 0 0,-1 0 1 0 0,0 0 0 0 0,0 0-1 0 0,0 0 1 0 0,0 0 0 0 0,1 0 0 0 0,-1 0-1 0 0,0 0 1 0 0,0 0 0 0 0,0 0 0 0 0,0 0-1 0 0,1 0 1 0 0,-1 0 0 0 0,0-1 0 0 0,0 1-1 0 0,0 0 1 0 0,0 0 0 0 0,0 0-1 0 0,0 0 1 0 0,1 0 0 0 0,-1 0 0 0 0,0-1-1 0 0,0 1 1 0 0,0 0 0 0 0,0 0 0 0 0,0 0-1 0 0,0 0 1 0 0,0 0 0 0 0,0-1-1 0 0,0 1-6 0 0,1-2 375 0 0,0-1-1 0 0,0 1 0 0 0,0-1 0 0 0,1 1 0 0 0,-1 0 0 0 0,0-1 1 0 0,1 1-1 0 0,1-1-374 0 0,-2 3 114 0 0,0 0 0 0 0,0 0 0 0 0,1-1 1 0 0,-1 1-1 0 0,0 0 0 0 0,0-1 0 0 0,0 1 0 0 0,1-1 1 0 0,-1 1-1 0 0,0-1 0 0 0,0 0 0 0 0,0 1 1 0 0,0-1-1 0 0,0 0 0 0 0,0 0-114 0 0,1-1 585 0 0,9 10 479 0 0,6-5-741 0 0,-16-3-305 0 0,0 0-1 0 0,0 0 1 0 0,1 0-1 0 0,-1 0 1 0 0,0 0-1 0 0,0 0 1 0 0,0 1-1 0 0,0-1 1 0 0,0 0 0 0 0,0 0-1 0 0,0 1 1 0 0,0-1-1 0 0,0 1 1 0 0,0-1-1 0 0,0 1 1 0 0,0 0-1 0 0,0-1 1 0 0,0 1-1 0 0,0 0 1 0 0,0 0-1 0 0,-1-1 1 0 0,1 1-1 0 0,0 0 1 0 0,-1 0-1 0 0,1 0 1 0 0,0 0-18 0 0,37 77 553 0 0,-35-70-510 0 0,0 0 0 0 0,-1 0 0 0 0,0 0 1 0 0,-1 1-1 0 0,0-1 0 0 0,1 6-43 0 0,1 16 125 0 0,8 24 111 0 0,-4-22-106 0 0,-1-1 0 0 0,-1 14-130 0 0,-3-31 22 0 0,0 0-1 0 0,1 0 1 0 0,2 3-22 0 0,-2-3 0 0 0,0 0-1 0 0,2 13 1 0 0,-4-16 6 0 0,2-1 0 0 0,-1 1 0 0 0,1-1 0 0 0,1 0 0 0 0,0-1 0 0 0,2 4-6 0 0,-4-7 24 0 0,0-1-53 0 0,0-1 0 0 0,1 1 0 0 0,-1-1-1 0 0,1 0 1 0 0,2 3 29 0 0,-4-6-193 0 0,0 0 0 0 0,0 0 0 0 0,0 0 0 0 0,0 0 0 0 0,0 0 0 0 0,0 0 0 0 0,0 0-1 0 0,1 0 1 0 0,-1 0 0 0 0,0-1 0 0 0,1 1 0 0 0,-1-1 0 0 0,0 1 0 0 0,1-1 0 0 0,-1 1 0 0 0,1-1 0 0 0,-1 0 0 0 0,1 1 0 0 0,0-1 193 0 0,0 0-2022 0 0</inkml:trace>
  <inkml:trace contextRef="#ctx0" brushRef="#br0" timeOffset="711.334">1311 999 16615 0 0,'0'0'374'0'0,"0"0"54"0"0,0 0 24 0 0,0 0-42 0 0,0 0-182 0 0,13 0 1400 0 0,-11 0-1470 0 0,0 0 0 0 0,0 0-1 0 0,0 1 1 0 0,0-1-1 0 0,0 0 1 0 0,0 1 0 0 0,0 0-1 0 0,0-1 1 0 0,0 1 0 0 0,-1 0-1 0 0,1 0 1 0 0,0 0-1 0 0,0 0 1 0 0,-1 0 0 0 0,3 2-158 0 0,-2-1 142 0 0,0 1 1 0 0,0-1 0 0 0,1 1 0 0 0,-2 0 0 0 0,1 0 0 0 0,0-1 0 0 0,0 1 0 0 0,-1 0-1 0 0,0 1 1 0 0,0-1 0 0 0,1 0-143 0 0,5 16 767 0 0,-4-13-503 0 0,0 0 0 0 0,-1 1 0 0 0,0-1 0 0 0,0 1 0 0 0,0 3-264 0 0,4 22 768 0 0,-4-23-634 0 0,0 0 0 0 0,-1 1 0 0 0,0-1 0 0 0,0 3-134 0 0,-1 16 188 0 0,1-14-132 0 0,0 0 0 0 0,-2-1 0 0 0,0 1 0 0 0,0 0 0 0 0,-1-1 0 0 0,-1 2-56 0 0,-9 33-47 0 0,9-32-414 0 0,-1 1 0 0 0,-1-1 0 0 0,0 0 0 0 0,-1-1 0 0 0,-3 4 461 0 0,4-5-2563 0 0,-1-4-5892 0 0</inkml:trace>
  <inkml:trace contextRef="#ctx0" brushRef="#br0" timeOffset="1730.303">1575 586 6448 0 0,'0'0'297'0'0,"-2"0"-9"0"0,-22 0 203 0 0,21 0 1482 0 0,2 0 1458 0 0,-3 0-3300 0 0,1-1 2393 0 0,3-1 5163 0 0,5-7-6964 0 0,-3 7-580 0 0,-1 0 0 0 0,0 0 0 0 0,0 0 0 0 0,1 0 0 0 0,-1 0 0 0 0,1 0 0 0 0,0 0 0 0 0,-1 0 0 0 0,1 1 0 0 0,0-1 0 0 0,2 0-143 0 0,19-13 635 0 0,-4 2-410 0 0,1 1 1 0 0,0 0 0 0 0,1 2 0 0 0,0 0 0 0 0,8-1-226 0 0,-11 5 164 0 0,0 1-1 0 0,1 1 1 0 0,-1 0 0 0 0,1 2-1 0 0,14-1-163 0 0,-15 2 3 0 0,-13 0 1 0 0,0 1-1 0 0,1 0 1 0 0,-1 0 0 0 0,6 1-4 0 0,-9-1-7 0 0,0 1-1 0 0,-1-1 0 0 0,1 1 1 0 0,0 0-1 0 0,0 0 0 0 0,0-1 0 0 0,-1 1 1 0 0,1 0-1 0 0,0 0 0 0 0,-1 0 1 0 0,1 1-1 0 0,-1-1 0 0 0,0 0 1 0 0,1 1-1 0 0,-1-1 0 0 0,1 1 8 0 0,0 1-35 0 0,0 0 0 0 0,0 0-1 0 0,0 0 1 0 0,-1 1 0 0 0,1-1 0 0 0,-1 1 0 0 0,0-1-1 0 0,0 1 1 0 0,0-1 0 0 0,0 1 0 0 0,-1-1 0 0 0,1 4 35 0 0,-1 1-51 0 0,0-1 0 0 0,-1 1 0 0 0,1-1 1 0 0,-2 0-1 0 0,1 1 0 0 0,-2 2 51 0 0,-3 11-95 0 0,-2-1 0 0 0,0 0-1 0 0,-1-1 1 0 0,-3 3 95 0 0,-12 17-9 0 0,-1-1 1 0 0,-13 14 8 0 0,13-19 111 0 0,1 2 1 0 0,2 0 0 0 0,-1 5-112 0 0,19-32 51 0 0,-12 26 271 0 0,15-33-294 0 0,1 1 0 0 0,-1 0 0 0 0,0-1 0 0 0,1 1 0 0 0,-1-1 0 0 0,1 1 0 0 0,0 0 0 0 0,0-1 0 0 0,0 1 0 0 0,0 0 1 0 0,0-1-1 0 0,0 1 0 0 0,0 0 0 0 0,0-1 0 0 0,0 1 0 0 0,1 0 0 0 0,-1 0-28 0 0,1-1 32 0 0,0 0 1 0 0,0-1-1 0 0,-1 1 0 0 0,1 0 0 0 0,0 0 1 0 0,0 0-1 0 0,0 0 0 0 0,0-1 0 0 0,0 1 1 0 0,0 0-1 0 0,0-1 0 0 0,1 1 0 0 0,-1-1 1 0 0,0 1-1 0 0,0-1 0 0 0,0 0 0 0 0,0 1 1 0 0,1-1-1 0 0,0 0-32 0 0,27 0 153 0 0,-16-1-31 0 0,20-1-20 0 0,0-2 1 0 0,0-1-1 0 0,-1-1 0 0 0,0-2 0 0 0,1-1-102 0 0,21-6-310 0 0,13 1 310 0 0,-48 10-594 0 0,0-1 0 0 0,0-1-1 0 0,-1-1 1 0 0,10-5 594 0 0,10-7-2724 0 0,-22 14 656 0 0</inkml:trace>
  <inkml:trace contextRef="#ctx0" brushRef="#br0" timeOffset="2093.136">2414 0 12440 0 0,'0'0'957'0'0,"0"0"-368"0"0,0 0 774 0 0,0 0 407 0 0,2 3 81 0 0,12 8 98 0 0,0 0 0 0 0,12 8-1949 0 0,21 16 1923 0 0,-6-2-887 0 0,-21-18-428 0 0,-2 1 0 0 0,13 13-608 0 0,10 12 577 0 0,-28-30-430 0 0,-1 1-1 0 0,-1 0 1 0 0,0 0-1 0 0,-1 1 1 0 0,0 0-1 0 0,-1 1 1 0 0,0 0-1 0 0,1 6-146 0 0,31 88 337 0 0,-27-67-235 0 0,-8-20-61 0 0,-1 0 1 0 0,-1 1-1 0 0,-1-1 0 0 0,-1 1 1 0 0,-1 0-1 0 0,-1 4-41 0 0,1 5 40 0 0,0 4 39 0 0,-2 0-1 0 0,-1 0 0 0 0,-2 0 1 0 0,-2 0-1 0 0,-1-1 1 0 0,-1 0-1 0 0,-9 22-78 0 0,7-29-76 0 0,-1 0 0 0 0,-1-1 0 0 0,-2 0 0 0 0,0-1 0 0 0,-1-1 0 0 0,-2 0 0 0 0,-1-1 0 0 0,0-1 0 0 0,-11 9 76 0 0,-7 4-1116 0 0,-3-2-1 0 0,-16 10 1117 0 0,-6-3-7428 0 0,22-20-1063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19 659 1376 0 0,'-3'2'1816'0'0,"-7"7"-5498"0"0,7-6 5750 0 0,1-1 5579 0 0,1-2 7925 0 0,20-9-14904 0 0,-13 5-465 0 0,0 1 0 0 0,1 0-1 0 0,-1 0 1 0 0,1 1 0 0 0,1-1-203 0 0,47-12 188 0 0,-35 8-1317 0 0,1 1-1 0 0,0 2 1 0 0,7-1 1129 0 0,-10 3-5821 0 0,4-3-1709 0 0</inkml:trace>
  <inkml:trace contextRef="#ctx0" brushRef="#br0" timeOffset="1">19 989 21311 0 0,'0'0'472'0'0,"0"0"96"0"0,0 0 16 0 0,0 0 8 0 0,0 0-472 0 0,0 0-120 0 0,0 0 0 0 0,0 0 0 0 0,0 0 352 0 0,16 0 40 0 0,6-4 16 0 0,-10-2 0 0 0,9 2-408 0 0,1-6-136 0 0,16-1 0 0 0,-5-3-6536 0 0,11 4-1303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3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1109 11520 0 0,'0'0'886'0'0,"0"0"-475"0"0,0 0 172 0 0,0 0 138 0 0,0 0 23 0 0,3-1-36 0 0,0-1-500 0 0,0 0 0 0 0,0 0 0 0 0,1 0 1 0 0,-1 1-1 0 0,1-1 0 0 0,-1 1 0 0 0,1 0 0 0 0,0 0 1 0 0,-1 0-1 0 0,1 1 0 0 0,0-1 0 0 0,0 1 0 0 0,3 0-208 0 0,-4 0 57 0 0,0 1-1 0 0,0-1 1 0 0,0 1-1 0 0,-1 0 1 0 0,1 0-1 0 0,0 0 0 0 0,0 0 1 0 0,-1 0-1 0 0,1 0 1 0 0,0 1-1 0 0,-1 0 1 0 0,0-1-1 0 0,1 1 1 0 0,-1 0-1 0 0,0 0 1 0 0,0 0-1 0 0,0 0 0 0 0,2 3-56 0 0,4 7 214 0 0,1 1-1 0 0,-2 0 1 0 0,1 0-1 0 0,-2 1 0 0 0,0 0 1 0 0,3 9-214 0 0,5 23 850 0 0,2 20-850 0 0,-13-51 125 0 0,1 5 123 0 0,-1 1 0 0 0,0 13-248 0 0,-1-7 67 0 0,-1-21-58 0 0,0 0 0 0 0,1 0 0 0 0,0 0 0 0 0,0 0 1 0 0,0 0-1 0 0,2 2-9 0 0,-2-4 11 0 0,0 1 1 0 0,0 0-1 0 0,0 0 1 0 0,-1 0-1 0 0,1 0 1 0 0,-1 0-1 0 0,0 0 1 0 0,-1 4-12 0 0,-1 13 200 0 0,1-20 277 0 0,1-6-60 0 0,1-5-261 0 0,3-47 464 0 0,-1 1-1 0 0,-4-43-619 0 0,0 48 113 0 0,-5-78 81 0 0,-11-51-194 0 0,-3 54 289 0 0,0-2 4 0 0,9 52-87 0 0,4 35 87 0 0,2 0 0 0 0,2-9-293 0 0,-2 15 118 0 0,3 29-99 0 0,0-1 0 0 0,0 1 0 0 0,1 0 0 0 0,-1-1 1 0 0,1 1-1 0 0,1-1 0 0 0,-1 1 0 0 0,2-4-19 0 0,2-2 72 0 0,-3 7-64 0 0,2 1 0 0 0,-1-1 0 0 0,0 0 0 0 0,1 1 0 0 0,-1 0-1 0 0,1-1 1 0 0,0 1 0 0 0,0 0 0 0 0,1 1 0 0 0,-1-1 0 0 0,0 0 0 0 0,1 1 0 0 0,0 0 0 0 0,-1 0 0 0 0,1 0 0 0 0,3-1-8 0 0,23-14 29 0 0,-14 8 55 0 0,0 0 0 0 0,0 2 0 0 0,1 0 0 0 0,11-3-84 0 0,28-12 197 0 0,-2 1 49 0 0,1 2 0 0 0,10 0-246 0 0,117-26 421 0 0,-79 21-281 0 0,135-25 87 0 0,104-3-227 0 0,-231 34 0 0 0,-38 5 0 0 0,2 3 0 0 0,46 1 0 0 0,57-6 0 0 0,-149 11-10 0 0,0 1 1 0 0,-1 1-1 0 0,1 2 0 0 0,0 1 1 0 0,0 1-1 0 0,0 1 0 0 0,-1 2 1 0 0,21 6 9 0 0,-46-11-198 0 0,-3 0-418 0 0,0 1 440 0 0,-1 0 0 0 0,0 0-1 0 0,1 0 1 0 0,-1 0 0 0 0,1 0-1 0 0,-1 0 1 0 0,0 0-1 0 0,0 0 1 0 0,0 0 0 0 0,1-1-1 0 0,-1 1 1 0 0,-1 0 176 0 0,-1 2-1130 0 0,-12 11-7828 0 0</inkml:trace>
  <inkml:trace contextRef="#ctx0" brushRef="#br0" timeOffset="651.884">884 1144 15144 0 0,'-1'-5'1371'0'0,"-1"2"-1213"0"0,1 0-1 0 0,0 0 0 0 0,0 0 0 0 0,0 0 0 0 0,0 0 0 0 0,0 0 0 0 0,1 0 1 0 0,-1 0-1 0 0,1-1 0 0 0,0 1 0 0 0,0 0 0 0 0,0 0 0 0 0,0 0 0 0 0,1-1 1 0 0,0-1-158 0 0,1-16 728 0 0,-2 16-554 0 0,1 1 1 0 0,0-1 0 0 0,-1 1-1 0 0,2 0 1 0 0,0-4-175 0 0,5-21 801 0 0,0-20 550 0 0,-3 27-225 0 0,-1-1 0 0 0,0-19-1126 0 0,1 10 1179 0 0,-4 31-1015 0 0,0 1-90 0 0,1 3-20 0 0,6 38-57 0 0,1 29 3 0 0,-6-11-315 0 0,-3 19 315 0 0,1 25-440 0 0,1-67 233 0 0,2 0-1 0 0,2 0 0 0 0,0 0 1 0 0,8 20 207 0 0,-9-41-33 0 0,1-1 0 0 0,1 1 0 0 0,0-1 0 0 0,1 0 0 0 0,0-1 0 0 0,7 9 33 0 0,-13-20-220 0 0,-1-2-44 0 0,0 0 0 0 0,0 0-134 0 0,-1-15-1777 0 0,0 12 1928 0 0,-1 0 1 0 0,1 0-1 0 0,0 0 0 0 0,-1 0 1 0 0,1 0-1 0 0,-1 0 1 0 0,0 0-1 0 0,0 0 0 0 0,0 1 1 0 0,-1-1-1 0 0,1 1 0 0 0,0 0 1 0 0,-1-1-1 0 0,0 1 0 0 0,0 0 247 0 0,-3-3-228 0 0,-1 1-1 0 0,1 1 0 0 0,-1-1 1 0 0,0 1-1 0 0,0 0 0 0 0,-4-1 229 0 0,7 3-53 0 0,0 0 0 0 0,-1 0 0 0 0,0 1 1 0 0,1-1-1 0 0,-1 1 0 0 0,1 0 0 0 0,-1 1 0 0 0,0-1 0 0 0,-1 1 53 0 0,-42 11-109 0 0,29-7 182 0 0,13-3 1 0 0,0 0 1 0 0,-1 1-1 0 0,2 0 0 0 0,-6 3-74 0 0,6-3 111 0 0,-1 0 0 0 0,1-1 0 0 0,-1 1 0 0 0,-2 0-111 0 0,4-2 130 0 0,0 1 0 0 0,0 0 0 0 0,0 0 0 0 0,1 0 0 0 0,-1 0-1 0 0,0 1 1 0 0,1-1 0 0 0,0 1 0 0 0,0 0 0 0 0,0 0-1 0 0,0 0 1 0 0,-1 1-130 0 0,-4 5 490 0 0,6-7 17 0 0,2-2 18 0 0,0 0 3 0 0,0 0-17 0 0,0 0-72 0 0,0 0-30 0 0,29 9 678 0 0,-16-8-940 0 0,1-1-1 0 0,0-1 1 0 0,-1 0 0 0 0,1-1 0 0 0,0-1 0 0 0,-1 0 0 0 0,0 0 0 0 0,0-1 0 0 0,0-1 0 0 0,0 0 0 0 0,2-3-147 0 0,-4 4 18 0 0,0 0 1 0 0,0 1 0 0 0,1 0 0 0 0,2 0-19 0 0,16-4-1182 0 0,-10 4-206 0 0,-1 2-83 0 0</inkml:trace>
  <inkml:trace contextRef="#ctx0" brushRef="#br0" timeOffset="1015.726">1591 852 19207 0 0,'0'0'878'0'0,"0"0"-20"0"0,0 0-447 0 0,1 3 142 0 0,1 2-308 0 0,0 0 1 0 0,-1 0-1 0 0,0 1 0 0 0,0-1 0 0 0,0 1 0 0 0,-1 0 0 0 0,0-1 0 0 0,0 1 0 0 0,-1 0-245 0 0,-7 57 549 0 0,3-27-350 0 0,3-11 35 0 0,2 24-234 0 0,0-31 14 0 0,0 0 0 0 0,-1 0 0 0 0,-1 0 0 0 0,-3 16-14 0 0,0-8-127 0 0,2 1-1 0 0,1-1 1 0 0,1 25 127 0 0,1-36-735 0 0,0-1-724 0 0,0-3-4501 0 0,19-17 1591 0 0,-12-3 2835 0 0,-1-5-2 0 0</inkml:trace>
  <inkml:trace contextRef="#ctx0" brushRef="#br0" timeOffset="1392.456">1472 1178 6912 0 0,'-34'0'714'0'0,"22"0"-1099"0"0,3-2 6122 0 0,10-1 22 0 0,7-1-3779 0 0,27-10-409 0 0,43-15-108 0 0,-41 16-2182 0 0,0-1 0 0 0,26-14 719 0 0,-49 18-2074 0 0</inkml:trace>
  <inkml:trace contextRef="#ctx0" brushRef="#br0" timeOffset="1393.456">2096 662 16671 0 0,'0'0'763'0'0,"0"0"-14"0"0,0 0-337 0 0,0 0 368 0 0,0 0 216 0 0,1 1 42 0 0,0 4-799 0 0,1-1 0 0 0,-1 1 0 0 0,0 0 0 0 0,0-1 0 0 0,0 1 0 0 0,-1 0 0 0 0,1 0 0 0 0,-1-1 0 0 0,-1 1 0 0 0,1 0 0 0 0,-1 3-239 0 0,0 13 412 0 0,0 3-160 0 0,-1-1 1 0 0,-1 1-1 0 0,0-1 0 0 0,-8 22-252 0 0,-9 21 337 0 0,-3 1-337 0 0,20-60 10 0 0,-6 18 21 0 0,1 1-1 0 0,1 0 1 0 0,1 1 0 0 0,1-1-1 0 0,1 4-30 0 0,4-27 0 0 0,0 8 0 0 0,-2 0 0 0 0,1 0 0 0 0,-1 0 0 0 0,-3 7 0 0 0,3-7 11 0 0,0 0 0 0 0,0 0-1 0 0,1 1 1 0 0,1-1 0 0 0,0 4-11 0 0,0-14 0 0 0,0 0 1 0 0,0 0 0 0 0,0 0 0 0 0,0 0 0 0 0,0 0 0 0 0,0 1 0 0 0,1-1 0 0 0,-1 0 0 0 0,0 0-1 0 0,1 0 1 0 0,-1 0 0 0 0,1 1-1 0 0,0-1 3 0 0,0 1-1 0 0,0 0 1 0 0,1-1-1 0 0,-1 1 1 0 0,0-1-1 0 0,1 0 1 0 0,-1 1-1 0 0,1-1 1 0 0,0 0 0 0 0,-1 0-1 0 0,1 0 1 0 0,0 0-1 0 0,0 0 1 0 0,-1 0-1 0 0,1-1 1 0 0,0 1-1 0 0,0-1 1 0 0,0 1-1 0 0,0-1 1 0 0,0 1-1 0 0,0-1 1 0 0,0 0-1 0 0,0 0 1 0 0,0 0-1 0 0,0 0 1 0 0,0-1 0 0 0,0 1-1 0 0,0 0 1 0 0,0-1-1 0 0,0 0 1 0 0,0 1-1 0 0,-1-1 1 0 0,1 0-1 0 0,0 0 1 0 0,0 0-3 0 0,7-4-45 0 0,-2 0 1 0 0,1 0-1 0 0,0 0 1 0 0,-1-1-1 0 0,0 0 1 0 0,-1-1 0 0 0,4-3 44 0 0,24-26-389 0 0,-5 6-1650 0 0,-2-2 0 0 0,9-12 2039 0 0,31-46-6494 0 0,-53 65 3734 0 0</inkml:trace>
  <inkml:trace contextRef="#ctx0" brushRef="#br0" timeOffset="1725.557">2321 935 9416 0 0,'-1'2'430'0'0,"-1"2"-360"0"0,1-1 0 0 0,-1 1 0 0 0,1 0 0 0 0,0 0 0 0 0,0-1 0 0 0,0 5-70 0 0,1-2 41 0 0,-2-1 1 0 0,1 1-1 0 0,0-1 1 0 0,-3 4-42 0 0,3-5 8 0 0,-2 0 178 0 0,1 1 0 0 0,0 0 0 0 0,1 0 0 0 0,-1 0 0 0 0,1 0 0 0 0,0 0 0 0 0,0 2-186 0 0,-5 26 2024 0 0,4-27-1410 0 0,0 1-1 0 0,1 0 1 0 0,0-1 0 0 0,0 8-614 0 0,1-4 539 0 0,-1 0-1 0 0,-1 0 1 0 0,0 0 0 0 0,-1 5-539 0 0,-6 31 1582 0 0,9-44-1509 0 0,-1 6 133 0 0,0-1 0 0 0,1 0 0 0 0,0 0 0 0 0,0 0 0 0 0,0 1 0 0 0,1-1 0 0 0,0 0 0 0 0,0 0 0 0 0,1 0 0 0 0,0 0 0 0 0,1 0-206 0 0,7 21 417 0 0,-8-23-364 0 0,0 1 1 0 0,0 0-1 0 0,1-1 0 0 0,0 1 1 0 0,0-1-1 0 0,0 0 0 0 0,0 0 1 0 0,3 3-54 0 0,17 15-673 0 0,-9-8-4957 0 0,-6-5-1600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08:20:46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1045 11288 0 0,'0'0'514'0'0,"0"0"-6"0"0,-1-1-326 0 0,1 0-78 0 0,-1 1 0 0 0,1 0 0 0 0,0 0-1 0 0,0 0 1 0 0,0-1 0 0 0,0 1 0 0 0,0 0 0 0 0,-1 0 0 0 0,1-1 0 0 0,0 1 0 0 0,0 0 0 0 0,0 0 0 0 0,0-1 0 0 0,0 1 0 0 0,0 0 0 0 0,0-1 0 0 0,0 1 0 0 0,0 0 0 0 0,0 0 0 0 0,0-1 0 0 0,0 1 0 0 0,0 0 0 0 0,0 0 0 0 0,0-1 0 0 0,0 1 0 0 0,0 0 0 0 0,0-1 0 0 0,0 1 0 0 0,0 0 0 0 0,1 0-1 0 0,-1-1 1 0 0,0 1 0 0 0,0 0 0 0 0,0 0 0 0 0,0 0 0 0 0,1-1 0 0 0,-1 1 0 0 0,0 0 0 0 0,0 0 0 0 0,0 0 0 0 0,1 0 0 0 0,-1-1 0 0 0,0 1 0 0 0,0 0 0 0 0,1 0 0 0 0,-1 0 0 0 0,0 0 0 0 0,0 0 0 0 0,1 0 0 0 0,-1 0 0 0 0,0 0 0 0 0,0 0 0 0 0,1 0 0 0 0,-1 0 0 0 0,0 0 0 0 0,1 0-104 0 0,10-7 767 0 0,-10 6-370 0 0,1 2-12 0 0,2 1-254 0 0,0 0 0 0 0,0-1 0 0 0,0 1 0 0 0,0-1-1 0 0,0 0 1 0 0,2 0-131 0 0,-3-1 65 0 0,1 1-1 0 0,-1 0 0 0 0,1 0 1 0 0,-1 0-1 0 0,0 0 0 0 0,0 0 1 0 0,0 1-1 0 0,0-1 0 0 0,0 1 1 0 0,0 0-1 0 0,0 0 0 0 0,0 0 1 0 0,1 1-65 0 0,0 2 103 0 0,2 1 107 0 0,0 0-1 0 0,-1 1 1 0 0,1 0 0 0 0,-2 0 0 0 0,4 6-210 0 0,7 11 386 0 0,-12-19-282 0 0,0 0 0 0 0,0 0 0 0 0,0 1 0 0 0,1 4-104 0 0,29 73 743 0 0,13 39-102 0 0,-40-105-486 0 0,1 0-1 0 0,8 12-154 0 0,5 13 335 0 0,7 5 303 0 0,-26-45-470 0 0,-1-2 6 0 0,0 0 2 0 0,0 0 8 0 0,0 0 35 0 0,0 0 18 0 0,0 0 3 0 0,0 0 3 0 0,0 0 10 0 0,2-2 3 0 0,0-3-164 0 0,0-1-1 0 0,0 1 1 0 0,-1-1-1 0 0,1 0 0 0 0,-1 0 1 0 0,0 1-1 0 0,-1-1 1 0 0,0 0-1 0 0,0-4-91 0 0,2-14 145 0 0,-1 11-71 0 0,-1 0 1 0 0,0-1-1 0 0,-1 1 0 0 0,-1-4-74 0 0,-1-31 127 0 0,-2-109 177 0 0,2 19-181 0 0,0 9-27 0 0,2 110-92 0 0,-9-272 133 0 0,6 96-73 0 0,4 186-75 0 0,-1 5-31 0 0,1 5 29 0 0,0-3 17 0 0,4-19-6 0 0,-4 18 2 0 0,0 2 0 0 0,-1 0 0 0 0,1 0 0 0 0,0 1 0 0 0,0-1 0 0 0,0 0 0 0 0,0 1 0 0 0,0-1 0 0 0,0 0 0 0 0,0 0 0 0 0,0 1 0 0 0,0-1 0 0 0,0 0 0 0 0,1 0 0 0 0,-1 1 0 0 0,0-1 0 0 0,0 0 0 0 0,1 1 0 0 0,-1-1 0 0 0,0 0 0 0 0,1 1 0 0 0,9-30 0 0 0,-9 28-1 0 0,-1-1 1 0 0,1 1-1 0 0,0 0 1 0 0,0 1-1 0 0,0-1 0 0 0,0 0 1 0 0,0 0-1 0 0,0 0 0 0 0,1 0 1 0 0,-1 1-1 0 0,0-1 1 0 0,1 1-1 0 0,0-1 0 0 0,-1 1 1 0 0,1 0-1 0 0,0-1 0 0 0,0 1 1 0 0,-1 0-1 0 0,3-1 1 0 0,6-4-48 0 0,-7 4 43 0 0,0 0-1 0 0,0-1 1 0 0,0 2 0 0 0,1-1-1 0 0,-1 0 1 0 0,1 1-1 0 0,-1-1 1 0 0,1 1 0 0 0,-1 0-1 0 0,2 0 6 0 0,38-5-71 0 0,-4 1 40 0 0,-25 3 18 0 0,0 0 0 0 0,0 1-1 0 0,3 0 14 0 0,24-2-24 0 0,202-32 24 0 0,-120 12 0 0 0,-68 12 0 0 0,50-13 0 0 0,1-6 0 0 0,79-18 0 0 0,-130 35 4 0 0,0 1 12 0 0,0 1 1 0 0,0 3-1 0 0,5 2-16 0 0,-29 4 13 0 0,40 0-17 0 0,-62 2 16 0 0,0 0 1 0 0,0 1 0 0 0,-1 0 0 0 0,1 1 0 0 0,0 0 0 0 0,3 2-13 0 0,-9-3 53 0 0,-4-1 0 0 0,-3 3-65 0 0,3-2-104 0 0,1-1-33 0 0,0 0-3 0 0,0 0 26 0 0,1 0-1 0 0,0 0 1 0 0,-1 0-1 0 0,1 1 1 0 0,-1-1-1 0 0,1 0 0 0 0,-1 1 1 0 0,1-1-1 0 0,-1 0 1 0 0,1 1-1 0 0,-1-1 1 0 0,1 0-1 0 0,-1 1 1 0 0,1-1-1 0 0,-1 1 1 0 0,0-1-1 0 0,1 1 1 0 0,-1 0 126 0 0,-13 2-2755 0 0,1 1-6340 0 0</inkml:trace>
  <inkml:trace contextRef="#ctx0" brushRef="#br0" timeOffset="434.384">1007 664 14512 0 0,'0'0'662'0'0,"0"0"-11"0"0,0 0-279 0 0,0 0 357 0 0,0 0 204 0 0,0 0 41 0 0,0 0-66 0 0,0 0-312 0 0,0 0-138 0 0,0 0-30 0 0,0 0-17 0 0,0 0-58 0 0,0 0-29 0 0,0 0-4 0 0,0 0 2 0 0,0 0 4 0 0,0 0 2 0 0,0 0 0 0 0,1 2 8 0 0,0 0-253 0 0,1-1-1 0 0,-1 1 0 0 0,1 0 1 0 0,0-1-1 0 0,0 1 1 0 0,-1-1-1 0 0,1 0 0 0 0,0 0 1 0 0,0 1-1 0 0,0-1 0 0 0,0-1 1 0 0,0 1-1 0 0,0 0 1 0 0,1 0-1 0 0,-1-1 0 0 0,0 1 1 0 0,0-1-1 0 0,1 0 1 0 0,-1 0-1 0 0,0 0 0 0 0,0 0 1 0 0,1 0-1 0 0,-1 0 0 0 0,1 0-82 0 0,11-2 217 0 0,0 0-1 0 0,-1-1 0 0 0,10-3-216 0 0,-12 3 101 0 0,71-21 143 0 0,-29 7-159 0 0,-12 4-77 0 0,-39 12-9 0 0,2 0 1 0 0,-1 0 0 0 0,0 0-1 0 0,1 1 1 0 0,-1-1-1 0 0,1 1 1 0 0,-1 0 0 0 0,1 0-1 0 0,1 1 1 0 0,11-1-9 0 0,-13 0-67 0 0,-3 0-53 0 0,0 0-21 0 0,-3-1-208 0 0,-24-4-2477 0 0,24 5 1148 0 0</inkml:trace>
  <inkml:trace contextRef="#ctx0" brushRef="#br0" timeOffset="1144.075">908 695 6448 0 0,'0'0'498'0'0,"0"0"14"0"0,0 0 1278 0 0,0 0 590 0 0,0 0 116 0 0,0 0-202 0 0,0 0-959 0 0,0 0-425 0 0,0 0-80 0 0,0 0-85 0 0,0 0-276 0 0,1 1-117 0 0,1 3-220 0 0,1 1 0 0 0,-1-1-1 0 0,1 1 1 0 0,-1-1-1 0 0,-1 1 1 0 0,1 0 0 0 0,-1 0-1 0 0,1 0 1 0 0,-1 0-1 0 0,0 5-131 0 0,0 9 490 0 0,0 1 0 0 0,-2 5-490 0 0,1-1 348 0 0,-5 24 135 0 0,0 1-262 0 0,5-25-25 0 0,-1-1 0 0 0,-3 17-196 0 0,2-27 97 0 0,2-1-1 0 0,0 12-96 0 0,0-14 97 0 0,0 0 0 0 0,-1 0-1 0 0,0 0 1 0 0,-1 8-97 0 0,1-17 88 0 0,1-1 1 0 0,-1 1-1 0 0,1 0 0 0 0,0 0 0 0 0,0 0 0 0 0,-1 0 1 0 0,1 0-1 0 0,0 0 0 0 0,0 0 0 0 0,0 0 1 0 0,0 0-1 0 0,0 0 0 0 0,0 0 0 0 0,0 0 0 0 0,0 0 1 0 0,1 0-1 0 0,-1 0 0 0 0,0 0 0 0 0,1 0-88 0 0,-1-1 77 0 0,1 0 0 0 0,-1 0-1 0 0,1 0 1 0 0,-1 0 0 0 0,1 0 0 0 0,-1 0-1 0 0,1-1 1 0 0,-1 1 0 0 0,1 0-1 0 0,-1 0 1 0 0,1-1 0 0 0,-1 1 0 0 0,1 0-1 0 0,-1-1 1 0 0,0 1 0 0 0,1 0-1 0 0,-1-1 1 0 0,1 1 0 0 0,-1-1 0 0 0,0 1-1 0 0,0-1 1 0 0,1 1-77 0 0,3-5 20 0 0,1 1 0 0 0,0 0 0 0 0,1 0 0 0 0,-1 1-1 0 0,1-1 1 0 0,-1 1 0 0 0,1 0 0 0 0,0 1 0 0 0,6-3-20 0 0,1 0 13 0 0,-2 0-13 0 0,3-1 0 0 0,0 0 0 0 0,0 1 0 0 0,10-2 0 0 0,-13 4 0 0 0,4 0 0 0 0,0 0 0 0 0,0 0 0 0 0,15 0 0 0 0,-19 3 0 0 0,15 0 0 0 0,22 3 0 0 0,-39-2 0 0 0,0 1 0 0 0,0 0 0 0 0,0 0 0 0 0,0 1 0 0 0,-1 0 0 0 0,1 1 0 0 0,0 0 0 0 0,9 5 0 0 0,-10-6 0 0 0,0 1 0 0 0,0 0 0 0 0,0 1 0 0 0,0-1 0 0 0,-1 2 0 0 0,0-1 0 0 0,0 1 0 0 0,0 1 0 0 0,15 13 0 0 0,5 4 0 0 0,-26-22 0 0 0,0 0 0 0 0,1-1 0 0 0,-1 1 0 0 0,0 0 0 0 0,0 0 0 0 0,0 0 0 0 0,-1 0 0 0 0,1 0 0 0 0,0 0 0 0 0,-1 0 0 0 0,1 0 0 0 0,-1 0 0 0 0,0 0 0 0 0,1 0 0 0 0,-1 0 0 0 0,0 1 6 0 0,0 1 0 0 0,1-1 1 0 0,-1 0-1 0 0,1 0 0 0 0,0 1 0 0 0,0-1 0 0 0,0 0-6 0 0,0-1 6 0 0,0 0 1 0 0,0 1-1 0 0,0-1 1 0 0,-1 0-1 0 0,1 1 0 0 0,-1-1 1 0 0,0 0-1 0 0,0 1 0 0 0,0-1 1 0 0,0 0-1 0 0,0 1 1 0 0,0-1-1 0 0,-1 1 0 0 0,1-1 1 0 0,-1 1-7 0 0,-1 1 11 0 0,1 1 1 0 0,-2-1-1 0 0,1 0 1 0 0,0 0 0 0 0,-2 2-12 0 0,1-2 17 0 0,1-1 1 0 0,-1 1 0 0 0,1 0-1 0 0,0 0 1 0 0,0 0-1 0 0,1 1 1 0 0,-2 2-18 0 0,2-3 19 0 0,-1 0 0 0 0,1 0 0 0 0,-1 0 0 0 0,-1-1 0 0 0,1 1 0 0 0,0-1 0 0 0,-1 1 0 0 0,0-1 0 0 0,0 0-1 0 0,0 0 1 0 0,0 0 0 0 0,0 0 0 0 0,-3 1-19 0 0,-18 20 210 0 0,15-14-57 0 0,-1-1-1 0 0,0 1 1 0 0,-1-2 0 0 0,0 0-1 0 0,0 0 1 0 0,-12 6-153 0 0,5-3 67 0 0,3-3 18 0 0,-2 0 0 0 0,1 0 0 0 0,-8 1-85 0 0,-18 8 146 0 0,32-13-119 0 0,0-1-1 0 0,-1 0 1 0 0,1 0-1 0 0,-1-1 1 0 0,0-1 0 0 0,1 0-1 0 0,-1 0 1 0 0,0-1-1 0 0,0 0-26 0 0,-13-1 54 0 0,-1-2 0 0 0,1 0-1 0 0,-9-3-53 0 0,13 4-32 0 0,18 2 28 0 0,1 0 1 0 0,-1 0-1 0 0,1 0 0 0 0,-1 0 0 0 0,1-1 1 0 0,-1 1-1 0 0,1 0 0 0 0,-1-1 0 0 0,1 1 0 0 0,-1-1 1 0 0,1 0-1 0 0,0 1 0 0 0,-1-1 0 0 0,1 0 1 0 0,0 0-1 0 0,0 0 0 0 0,-1 0 4 0 0,-1-1 0 0 0,1 1 0 0 0,0-1 0 0 0,-1 1 0 0 0,1 0 0 0 0,-1 0 0 0 0,1 0 0 0 0,-1 0 0 0 0,1 0 0 0 0,-3 0 0 0 0,0 0 0 0 0,-1 0 0 0 0,1-1 0 0 0,0 0 0 0 0,0 0 0 0 0,0 0 0 0 0,0-1 0 0 0,-2-1 0 0 0,6 3-101 0 0,-1 0-1 0 0,1 1 1 0 0,-1-1-1 0 0,1 0 1 0 0,0 0-1 0 0,0 0 1 0 0,-1 0-1 0 0,1 0 1 0 0,0-1-1 0 0,0 1 1 0 0,0 0-1 0 0,0 0 1 0 0,0-1-1 0 0,0 1 1 0 0,0-1-1 0 0,1 1 1 0 0,-1-1-1 0 0,0 1 1 0 0,1-1-1 0 0,0 1 1 0 0,-1-1-1 0 0,1 0 1 0 0,0 1-1 0 0,-1-1 1 0 0,1 0 101 0 0,1 1-173 0 0,-1 0 1 0 0,1 0-1 0 0,-1 0 1 0 0,1 0-1 0 0,-1 0 1 0 0,1 0-1 0 0,-1 0 0 0 0,1 1 1 0 0,0-1-1 0 0,0 0 1 0 0,-1 0-1 0 0,1 1 1 0 0,0-1-1 0 0,0 0 1 0 0,1 0 172 0 0,13-8-2368 0 0,-3 7 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5:44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257 138 11056 0 0,'0'0'852'0'0,"-4"-9"-195"0"0,4 8 2678 0 0,-1 0 3406 0 0,1 1-7455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37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316 305 13680 0 0,'0'0'306'0'0,"0"0"46"0"0,0 0 23 0 0,0 0-43 0 0,0 0-65 0 0,0 0 519 0 0,0 0 249 0 0,0 0 47 0 0,0 0-76 0 0,0 0-349 0 0,0 0-154 0 0,2-1-30 0 0,12-3 92 0 0,0-1 0 0 0,6-4-565 0 0,-4 3 315 0 0,-1 0 1 0 0,6-1-316 0 0,76-15 1403 0 0,-96 21-1405 0 0,1 1 0 0 0,0 0 1 0 0,-1 0-1 0 0,1 0 0 0 0,0 0 0 0 0,0 1 1 0 0,-1-1-1 0 0,1 0 0 0 0,0 1 0 0 0,-1-1 1 0 0,1 1-1 0 0,0-1 0 0 0,-1 1 0 0 0,1 0 1 0 0,-1 0-1 0 0,2 0 2 0 0,-3 0 1 0 0,0-1 0 0 0,0 1 0 0 0,1-1 0 0 0,-1 1 0 0 0,0-1 0 0 0,0 1 0 0 0,0-1 0 0 0,0 1 0 0 0,0-1 0 0 0,1 1 0 0 0,-1-1 0 0 0,0 1 0 0 0,0-1 0 0 0,0 1 0 0 0,0-1 0 0 0,-1 1 0 0 0,1-1 0 0 0,0 1 0 0 0,0-1 0 0 0,0 1 0 0 0,0-1 0 0 0,-1 1-1 0 0,1 0-1 0 0,-3 9-3 0 0,0 1 0 0 0,0-1 0 0 0,-1 0-1 0 0,-1 0 1 0 0,0-1 0 0 0,0 0 0 0 0,-1 1-1 0 0,-2 1 5 0 0,-10 18-2 0 0,0-2 67 0 0,-17 21-65 0 0,19-28 19 0 0,-19 22 38 0 0,25-32-8 0 0,0 1-1 0 0,1 0 1 0 0,1 0-1 0 0,0 1 1 0 0,0 0-1 0 0,0 2-48 0 0,-1 3 79 0 0,7-14-69 0 0,0-1 0 0 0,1 0-1 0 0,-1 1 1 0 0,1-1 0 0 0,-1 1 0 0 0,1-1-1 0 0,0 1 1 0 0,0 0 0 0 0,1-1 0 0 0,-1 1-1 0 0,0 0 1 0 0,1 0 0 0 0,0-1-1 0 0,-1 1 1 0 0,1 0 0 0 0,0 1-10 0 0,1 1 32 0 0,-1-4-31 0 0,0 0 1 0 0,1 0 0 0 0,-1 0 0 0 0,0 1 0 0 0,0-1 0 0 0,1 0 0 0 0,-1 0 0 0 0,0 0 0 0 0,1 0 0 0 0,-1 1 0 0 0,1-1 0 0 0,0 0 0 0 0,-1 0 0 0 0,1 0 0 0 0,0 0 0 0 0,0 0-1 0 0,-1 0 1 0 0,1-1 0 0 0,0 1 0 0 0,0 0 0 0 0,0 0 0 0 0,0 0 0 0 0,0-1 0 0 0,0 1 0 0 0,1-1-2 0 0,2 2 27 0 0,1-1 0 0 0,0 0 1 0 0,-1 0-1 0 0,1 0 0 0 0,0-1 0 0 0,0 0 1 0 0,-1 0-1 0 0,1 0 0 0 0,0 0 0 0 0,0-1 0 0 0,-1 0 1 0 0,1 0-1 0 0,0 0 0 0 0,-1-1 0 0 0,1 1 1 0 0,-1-1-1 0 0,0 0 0 0 0,1 0 0 0 0,1-2-27 0 0,47-26 144 0 0,-34 14-241 0 0,-13 11-1 0 0,0 0-1 0 0,1 0 0 0 0,0 0 0 0 0,-1 1 1 0 0,5-2 98 0 0,1 3-842 0 0,-11 3 807 0 0,-1 0 1 0 0,1 0 0 0 0,0 0-1 0 0,-1 0 1 0 0,1-1-1 0 0,-1 1 1 0 0,1 0 0 0 0,0 0-1 0 0,-1 0 1 0 0,1-1-1 0 0,-1 1 1 0 0,1 0 0 0 0,-1-1-1 0 0,1 1 1 0 0,-1 0-1 0 0,1-1 1 0 0,0 0 34 0 0,0 0-656 0 0,5-1-1451 0 0,-4 1-5282 0 0,-2 1 1655 0 0</inkml:trace>
  <inkml:trace contextRef="#ctx0" brushRef="#br0" timeOffset="356.631">667 359 13592 0 0,'0'0'306'0'0,"0"0"46"0"0,0 0 23 0 0,0 0-44 0 0,0 0-79 0 0,0 0 485 0 0,0 0 235 0 0,0 0 48 0 0,0 0-836 0 0,1 0 0 0 0,-1 0 0 0 0,0-1 0 0 0,1 1 0 0 0,-1 0 0 0 0,1 0 0 0 0,-1 0 0 0 0,1-1 0 0 0,-1 1 0 0 0,1 0 0 0 0,-1 0 0 0 0,1 0 0 0 0,-1 0 0 0 0,1 0 0 0 0,-1 0 0 0 0,1 0 0 0 0,-1 0 0 0 0,1 0-184 0 0,1 3 55 0 0,0-1-1 0 0,0 0 1 0 0,0 0 0 0 0,-1 1 0 0 0,0-1 0 0 0,1 1 0 0 0,-1 0 0 0 0,0-1 0 0 0,0 1 0 0 0,0 0-1 0 0,0 0 1 0 0,-1 0 0 0 0,1-1 0 0 0,-1 1 0 0 0,0 3-55 0 0,3 48 197 0 0,-4-29-187 0 0,0-17 4 0 0,1 1-1 0 0,0-1 0 0 0,0 1 1 0 0,1 1-14 0 0,2 11 6 0 0,4 27 149 0 0,-6-44-194 0 0,0 0 1 0 0,1 0 0 0 0,-1-1 0 0 0,1 1-1 0 0,-1-1 1 0 0,1 1 0 0 0,0-1 0 0 0,0 0-1 0 0,1 1 1 0 0,-1-1 0 0 0,1 0 38 0 0,-2-2-92 0 0,0 0 0 0 0,0-1 1 0 0,0 1-1 0 0,0 0 1 0 0,0 0-1 0 0,0-1 1 0 0,0 1-1 0 0,0-1 0 0 0,0 1 1 0 0,0-1-1 0 0,0 1 1 0 0,1-1-1 0 0,-1 0 0 0 0,0 0 1 0 0,0 1-1 0 0,0-1 1 0 0,0 0-1 0 0,1 0 1 0 0,-1 0-1 0 0,0 0 0 0 0,1-1 92 0 0,1 1-610 0 0,0-1 0 0 0,0 0 0 0 0,-1 0 0 0 0,1 0 0 0 0,-1 0 0 0 0,1-1 0 0 0,-1 1 0 0 0,3-2 610 0 0,3-5-1901 0 0</inkml:trace>
  <inkml:trace contextRef="#ctx0" brushRef="#br0" timeOffset="745.233">736 148 12784 0 0,'0'0'289'0'0,"0"0"40"0"0,-4-8 333 0 0,1-10-564 0 0,3 15 5 0 0,-1 0-1 0 0,1 1 1 0 0,0-1 0 0 0,-1 0-1 0 0,0 1 1 0 0,1-1 0 0 0,-1 1 0 0 0,-1-3-103 0 0,-5-8 1428 0 0,5 7-795 0 0,-1 0-1 0 0,0 0 1 0 0,0 1-1 0 0,-1-1 1 0 0,0 1-1 0 0,0 0-632 0 0,1 1 194 0 0,-1 0-1 0 0,0 1 1 0 0,0 0-1 0 0,0-1 1 0 0,0 2-1 0 0,0-1 0 0 0,0 0 1 0 0,-1 1-1 0 0,1 0 1 0 0,-1 0-1 0 0,0 0 1 0 0,0 0-1 0 0,-2 1-193 0 0,-6-2 361 0 0,-1 1 1 0 0,1 1-1 0 0,-1 1 0 0 0,-6 0-361 0 0,-11 0 445 0 0,0 1 0 0 0,0 2 1 0 0,0 1-1 0 0,-7 3-445 0 0,21-3 73 0 0,1 1 0 0 0,-1 1 1 0 0,1 0-1 0 0,0 1 0 0 0,1 1 0 0 0,0 0 1 0 0,0 1-1 0 0,-6 5-73 0 0,-4 5 71 0 0,2 0 0 0 0,0 2 0 0 0,2 0-1 0 0,-17 21-70 0 0,24-24 9 0 0,1 0 0 0 0,1 1 0 0 0,0 1-1 0 0,1 0 1 0 0,1 1 0 0 0,-5 17-9 0 0,8-17 24 0 0,1-1 1 0 0,1 1 0 0 0,1 1-1 0 0,1-1 1 0 0,0 0-1 0 0,2 1 1 0 0,0-1 0 0 0,2 1-1 0 0,0 2-24 0 0,1-11 19 0 0,0 1-1 0 0,0-1 0 0 0,1 0 0 0 0,1 0 1 0 0,0 0-1 0 0,1 0 0 0 0,0-1 1 0 0,1 1-1 0 0,1-2 0 0 0,-1 1 1 0 0,2-1-1 0 0,0 0 0 0 0,0 0 1 0 0,1-1-1 0 0,1 1-18 0 0,1-1 34 0 0,0-1 0 0 0,1 0 0 0 0,0-1 0 0 0,1-1 0 0 0,0 1 0 0 0,6 1-34 0 0,12 4 87 0 0,0-1-1 0 0,11 2-86 0 0,-1-4 88 0 0,0-2 0 0 0,1-1 0 0 0,19-1-88 0 0,-38-5 77 0 0,0 0-1 0 0,1-1 1 0 0,-1-2 0 0 0,0 0-1 0 0,0-2 1 0 0,0 0-1 0 0,0-2 1 0 0,-1 0-1 0 0,13-7-76 0 0,-19 6 117 0 0,-1-1-1 0 0,0-1 0 0 0,8-6-116 0 0,5-3 126 0 0,-11 8-48 0 0,-1-2-1 0 0,-1 0 1 0 0,1-1-1 0 0,-2 0 0 0 0,0-1 1 0 0,-1-1-1 0 0,0 0 1 0 0,-1-1-1 0 0,4-8-77 0 0,-8 12 35 0 0,-1-1-1 0 0,0-1 0 0 0,-1 1 1 0 0,0-1-1 0 0,-1 0 0 0 0,-1 0 1 0 0,0-1-1 0 0,-1 1 0 0 0,0-1 1 0 0,-1 0-1 0 0,-1 0 0 0 0,-1-13-34 0 0,-1 15 19 0 0,-1-1-1 0 0,-1 0 1 0 0,0 1-1 0 0,0 0 0 0 0,-2-1 1 0 0,0 1-1 0 0,0 1 1 0 0,-1-1-1 0 0,0 1 0 0 0,-1 0 1 0 0,-2-1-19 0 0,-9-13 45 0 0,-1 1 0 0 0,-1 1 0 0 0,-2 1 0 0 0,-8-7-45 0 0,17 18-52 0 0,-1 0 0 0 0,0 1 1 0 0,0 0-1 0 0,-1 1 0 0 0,0 1 0 0 0,-1 0 0 0 0,0 1 1 0 0,-1 1-1 0 0,1 1 0 0 0,-2 0 0 0 0,1 1 0 0 0,0 0 1 0 0,-1 2-1 0 0,-5 0 52 0 0,2 1-168 0 0,0 2-1 0 0,0 0 1 0 0,-1 2 0 0 0,1 0 0 0 0,1 1-1 0 0,-1 2 1 0 0,0 0 0 0 0,1 1 0 0 0,0 0 0 0 0,0 2-1 0 0,-1 2 169 0 0,2-1-1016 0 0,1 2 0 0 0,0 0 0 0 0,0 1 1016 0 0,0 1-3288 0 0,1 1 0 0 0,-14 15 3288 0 0,-9 17-7967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44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7832 0 0,'0'0'602'0'0,"0"0"-255"0"0,0 0 400 0 0,0 0 217 0 0,0 0 41 0 0,0 0-22 0 0,0 0-134 0 0,0 0-60 0 0,0 0-11 0 0,2 2-34 0 0,-1-1-652 0 0,0 0 0 0 0,0 1 0 0 0,-1-1 0 0 0,1 1 0 0 0,0-1 0 0 0,-1 1 1 0 0,1-1-1 0 0,-1 1 0 0 0,0-1 0 0 0,1 1 0 0 0,-1 0 0 0 0,0-1 0 0 0,0 1 1 0 0,0 0-94 0 0,5 23 905 0 0,1-13-679 0 0,3 12 58 0 0,-8-19-246 0 0,5 27 928 0 0,1 18-965 0 0,-2-16 536 0 0,-3-25-384 0 0,-1 1 0 0 0,0 0 0 0 0,0 4-152 0 0,7 45 423 0 0,-8-53-361 0 0,1 0-1 0 0,0 0 1 0 0,0-1 0 0 0,0 1-1 0 0,0 0 1 0 0,1 0 0 0 0,0-1-1 0 0,1 2-61 0 0,-3-7 30 0 0,0 0 0 0 0,0 0 0 0 0,0 1 0 0 0,0-1-1 0 0,0 0 1 0 0,0 0 0 0 0,0 0 0 0 0,0 1-1 0 0,0-1 1 0 0,0 0 0 0 0,1 0 0 0 0,-1 0 0 0 0,0 0-1 0 0,0 0 1 0 0,0 1 0 0 0,0-1 0 0 0,0 0 0 0 0,1 0-1 0 0,-1 0 1 0 0,0 0 0 0 0,0 0 0 0 0,0 0 0 0 0,0 0-1 0 0,1 0 1 0 0,-1 1 0 0 0,0-1 0 0 0,0 0 0 0 0,0 0-1 0 0,0 0 1 0 0,1 0 0 0 0,-1 0 0 0 0,0 0-1 0 0,0 0 1 0 0,0 0 0 0 0,1 0 0 0 0,-1 0 0 0 0,0 0-1 0 0,0 0 1 0 0,0 0 0 0 0,1-1 0 0 0,-1 1 0 0 0,0 0-1 0 0,0 0 1 0 0,0 0 0 0 0,0 0 0 0 0,1 0-30 0 0,8-10 403 0 0,4-16-97 0 0,-2-10 91 0 0,-9 28-305 0 0,0 0 0 0 0,0 0 0 0 0,1 0-1 0 0,2-3-91 0 0,5-19 0 0 0,-4 7 0 0 0,6-23 0 0 0,-10 38 0 0 0,-1-1 0 0 0,1 1 0 0 0,1 0 0 0 0,0 0 0 0 0,0 0 0 0 0,0 0 0 0 0,3-4 0 0 0,6-9-28 0 0,-10 17 16 0 0,0-1 0 0 0,0 1 0 0 0,1 0 0 0 0,-1 0 0 0 0,1 0 0 0 0,0 0 12 0 0,-1 2-48 0 0,-2-2 18 0 0,0 2-58 0 0,0 3 77 0 0,1 0 1 0 0,0-1 0 0 0,0 1-1 0 0,0 0 1 0 0,-1-1 0 0 0,1 1-1 0 0,0 0 1 0 0,-1 0 0 0 0,1 0-1 0 0,-1 0 1 0 0,1-1 0 0 0,-1 1 0 0 0,1 0-1 0 0,-1 0 1 0 0,1 0 0 0 0,-1 0-1 0 0,0 0 11 0 0,4 8-55 0 0,-1-4 30 0 0,0 0-1 0 0,0 1 1 0 0,-1-1-1 0 0,0 1 1 0 0,0 0-1 0 0,0 0 1 0 0,-1 0-1 0 0,0 0 1 0 0,0 0 0 0 0,0 0-1 0 0,-1 0 1 0 0,0 1 25 0 0,8 135-86 0 0,-8-137 86 0 0,1 0 0 0 0,-1 0 0 0 0,1-1 0 0 0,0 1 0 0 0,1 1 0 0 0,2 21 0 0 0,-3-23 0 0 0,-1 0 0 0 0,1 0 0 0 0,-1 0 0 0 0,1 0 0 0 0,0 0 0 0 0,1 0 0 0 0,-1 0 0 0 0,1-1 0 0 0,1 5 0 0 0,-2 3 11 0 0,-1-11-39 0 0,0 0 0 0 0,0 0 1 0 0,0 1-1 0 0,0-1 0 0 0,0 0 0 0 0,0 0 1 0 0,0 1-1 0 0,0-1 0 0 0,0 0 0 0 0,0 0 1 0 0,0 1-1 0 0,0-1 0 0 0,0 0 0 0 0,0 0 0 0 0,0 1 1 0 0,0-1-1 0 0,0 0 0 0 0,0 0 0 0 0,1 1 1 0 0,-1-1-1 0 0,0 0 0 0 0,0 0 0 0 0,0 0 1 0 0,0 1-1 0 0,1-1 0 0 0,-1 0 0 0 0,0 0 1 0 0,0 0-1 0 0,0 0 0 0 0,0 1 0 0 0,1-1 0 0 0,-1 0 1 0 0,0 0-1 0 0,0 0 0 0 0,1 0 0 0 0,-1 0 1 0 0,0 0-1 0 0,0 0 0 0 0,1 1 0 0 0,-1-1 1 0 0,0 0-1 0 0,0 0 0 0 0,1 0 0 0 0,-1 0 1 0 0,0 0-1 0 0,0 0 0 0 0,1 0 0 0 0,-1 0 0 0 0,0-1 1 0 0,0 1-1 0 0,1 0 0 0 0,-1 0 0 0 0,0 0 28 0 0,10-6-1860 0 0,-2-2 237 0 0</inkml:trace>
  <inkml:trace contextRef="#ctx0" brushRef="#br0" timeOffset="1552.543">274 409 4608 0 0,'0'0'353'0'0,"0"0"9"0"0,0 0 897 0 0,0 0 423 0 0,0 0 80 0 0,0 0-34 0 0,0 0-221 0 0,0 0-99 0 0,0 0-21 0 0,0 0-60 0 0,0-9 751 0 0,0-88 3831 0 0,8 62-5388 0 0,-6 31-473 0 0,4-3-48 0 0,-5 7-3 0 0,-1 0 0 0 0,1 0 0 0 0,0 0 0 0 0,-1 0-1 0 0,1 1 1 0 0,-1-1 0 0 0,1 0 0 0 0,-1 0 0 0 0,1 0 0 0 0,-1 1 0 0 0,1-1-1 0 0,-1 0 1 0 0,1 1 0 0 0,-1-1 0 0 0,0 0 0 0 0,1 1 0 0 0,-1-1 0 0 0,1 1-1 0 0,-1-1 4 0 0,0 0 0 0 0,3 3-8 0 0,-1-1 0 0 0,1 0 0 0 0,-1 1 0 0 0,0-1 0 0 0,0 1 0 0 0,0 0 0 0 0,0 0 0 0 0,0 0 0 0 0,-1 0 0 0 0,1 0 0 0 0,-1 0 0 0 0,1 3 8 0 0,13 45-128 0 0,-13-41 120 0 0,4 20-66 0 0,1 18 74 0 0,-1-10 2 0 0,-4-12 3 0 0,-1-16 14 0 0,0-1 0 0 0,0 0 0 0 0,1-1 0 0 0,0 1 1 0 0,1 0-1 0 0,0 0 0 0 0,2 4-19 0 0,-4-11 21 0 0,0-1-9 0 0,-1-1 0 0 0,0 0 0 0 0,0 1 0 0 0,1-1 1 0 0,-1 0-1 0 0,0 1 0 0 0,0-1 0 0 0,0 0 0 0 0,0 1 1 0 0,0-1-1 0 0,0 0 0 0 0,1 1 0 0 0,-1-1 1 0 0,0 1-1 0 0,0-1 0 0 0,0 0 0 0 0,0 1 0 0 0,0-1 1 0 0,0 0-1 0 0,-1 1 0 0 0,1-1 0 0 0,0 1 0 0 0,0-1 1 0 0,0 0-1 0 0,0 1 0 0 0,0-1 0 0 0,0 0 1 0 0,-1 1-1 0 0,1-1-12 0 0,-2 1 21 0 0,0 0-1 0 0,0-1 1 0 0,1 1 0 0 0,-1 0 0 0 0,0-1 0 0 0,0 1-1 0 0,-1-1 1 0 0,1 0 0 0 0,0 0 0 0 0,0 0 0 0 0,0 0-1 0 0,0 0 1 0 0,-1 0-21 0 0,-7 0-14 0 0,34-27-728 0 0,-13 21 329 0 0,1-2-821 0 0,-1 1 0 0 0,8-8 1234 0 0,-6 5-1683 0 0,4 1-69 0 0</inkml:trace>
  <inkml:trace contextRef="#ctx0" brushRef="#br0" timeOffset="1935.751">808 173 8752 0 0,'0'0'398'0'0,"0"0"-3"0"0,0 0 104 0 0,0 0 1365 0 0,0 0 625 0 0,0 0 125 0 0,0 0-238 0 0,0 0-1121 0 0,2 0-492 0 0,40-6 1126 0 0,-35 6-1853 0 0,0 0 0 0 0,0-1 1 0 0,1 0-1 0 0,-1 0 0 0 0,-1-1 0 0 0,2 0-36 0 0,-4 1 74 0 0,1 0 0 0 0,0 1-1 0 0,-1-1 1 0 0,1 1 0 0 0,0 0 0 0 0,0 0-1 0 0,1 0-73 0 0,11 1-3444 0 0,-7 0-3045 0 0,-10-1 395 0 0</inkml:trace>
  <inkml:trace contextRef="#ctx0" brushRef="#br0" timeOffset="2268.601">851 351 14368 0 0,'-9'12'516'0'0,"6"-9"-307"0"0,0 1 1 0 0,1 0-1 0 0,-1 0 0 0 0,1 0 0 0 0,-2 4-209 0 0,4-8 203 0 0,0 0-1 0 0,-1 1 0 0 0,1-1 1 0 0,0 0-1 0 0,0 1 0 0 0,0-1 1 0 0,0 1-1 0 0,0-1 1 0 0,0 0-1 0 0,0 1 0 0 0,-1-1 1 0 0,1 1-1 0 0,0-1 1 0 0,1 0-1 0 0,-1 1 0 0 0,0-1 1 0 0,0 1-1 0 0,0-1 1 0 0,0 0-1 0 0,0 1 0 0 0,0-1 1 0 0,0 1-1 0 0,0-1 0 0 0,1 0 1 0 0,-1 1-1 0 0,0-1 1 0 0,0 0-1 0 0,1 1 0 0 0,-1-1-202 0 0,1 1 162 0 0,0-1-1 0 0,0 1 0 0 0,-1 0 0 0 0,1-1 0 0 0,0 1 0 0 0,0-1 0 0 0,0 1 0 0 0,0-1 0 0 0,0 0 0 0 0,0 1 1 0 0,0-1-1 0 0,1 0-161 0 0,1 1 78 0 0,-1-1 1 0 0,1 0-1 0 0,0 0 0 0 0,-1 0 1 0 0,1 0-1 0 0,0 0 1 0 0,-1 0-1 0 0,1-1 0 0 0,0 1 1 0 0,-1-1-1 0 0,2 0-78 0 0,56-26 516 0 0,-36 17-587 0 0,-16 6-34 0 0,1 1-1 0 0,-1 0 0 0 0,8-2 106 0 0,0-1-1963 0 0,-5 0-3095 0 0,2 5-2548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5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6448 0 0,'0'0'498'0'0,"0"0"18"0"0,0 0 1295 0 0,0 0 600 0 0,0 0 117 0 0,0 0-246 0 0,0 0-1143 0 0,0 0-503 0 0,0 0-100 0 0,0 0-22 0 0,0 0-2 0 0,0 0 0 0 0,0 0 0 0 0,0 0-208 0 0,0 0-874 0 0,0 2-389 0 0,3 7-1162 0 0,2 0-4340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51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6448 0 0,'0'0'498'0'0,"0"2"-327"0"0,1 3 141 0 0,-1 0 0 0 0,1 0 0 0 0,0 0 0 0 0,0-1 0 0 0,1 2-312 0 0,0 0 1520 0 0,0 0 1 0 0,-1 0-1 0 0,0-1 1 0 0,0 1 0 0 0,-1 3-1521 0 0,2 35 3724 0 0,-1-22-3006 0 0,-1 0-1 0 0,-2 20-717 0 0,1 4 7 0 0,1-27-5222 0 0,0-18-864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5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220 215 3680 0 0,'0'0'167'0'0,"0"-1"-7"0"0,-3-6-822 0 0,-6-1 6178 0 0,8 9-5327 0 0,1-1 0 0 0,0-1 0 0 0,0 1 1 0 0,-1 0-1 0 0,1 0 0 0 0,0 0 1 0 0,0 0-1 0 0,0 0 0 0 0,-1 0 0 0 0,1 0 1 0 0,0 0-1 0 0,0 0 0 0 0,0 0 0 0 0,-1 0 1 0 0,1 0-1 0 0,0-1 0 0 0,0 1 1 0 0,0 0-1 0 0,0 0 0 0 0,-1 0 0 0 0,1 0 1 0 0,0-1-1 0 0,0 1 0 0 0,0 0 1 0 0,0 0-1 0 0,0 0 0 0 0,0 0 0 0 0,0-1 1 0 0,0 1-1 0 0,-1 0 0 0 0,1 0 0 0 0,0 0 1 0 0,0-1-1 0 0,0 1 0 0 0,0 0 1 0 0,0 0-1 0 0,0-1 0 0 0,0 1 0 0 0,0 0 1 0 0,0 0-1 0 0,0 0 0 0 0,0-1 1 0 0,0 1-1 0 0,1 0-189 0 0,-24 3 3180 0 0,18 0-2989 0 0,-1 1-1 0 0,1-1 1 0 0,0 1 0 0 0,0 0 0 0 0,0 0 0 0 0,0 1 0 0 0,1 0-1 0 0,-1-1 1 0 0,1 1 0 0 0,0 1 0 0 0,1-1 0 0 0,-3 4-191 0 0,-6 13 205 0 0,1 1 1 0 0,-5 15-206 0 0,13-30 81 0 0,-13 38 321 0 0,1 1-1 0 0,-2 23-401 0 0,4-18 147 0 0,9-34-119 0 0,0 1 0 0 0,1 0 1 0 0,1-1-1 0 0,1 1 0 0 0,1 0 1 0 0,0 0-1 0 0,1 0 0 0 0,4 19-28 0 0,-4-33 11 0 0,0 0 0 0 0,1 1 0 0 0,-1-1 0 0 0,1 0-1 0 0,0-1 1 0 0,1 1 0 0 0,-1 0 0 0 0,1-1 0 0 0,0 1 0 0 0,0-1-1 0 0,0 0 1 0 0,1 0 0 0 0,3 3-11 0 0,-4-4-2 0 0,-1-1 0 0 0,1 0 1 0 0,0-1-1 0 0,0 1 0 0 0,0 0 0 0 0,0-1 0 0 0,0 1 0 0 0,0-1 0 0 0,0 0 1 0 0,1 0-1 0 0,-1-1 0 0 0,0 1 0 0 0,1 0 0 0 0,-1-1 0 0 0,0 0 0 0 0,1 0 1 0 0,-1 0-1 0 0,0 0 0 0 0,1-1 0 0 0,-1 1 0 0 0,0-1 0 0 0,1 0 2 0 0,4-1-406 0 0,0-1 1 0 0,0 0-1 0 0,-1 0 0 0 0,1-1 0 0 0,0 0 406 0 0,18-11-2247 0 0</inkml:trace>
  <inkml:trace contextRef="#ctx0" brushRef="#br0" timeOffset="389.796">401 382 9672 0 0,'0'0'440'0'0,"0"0"-6"0"0,0 0-91 0 0,0 0 640 0 0,-6-4 1147 0 0,4 1 2019 0 0,2-4-3498 0 0,0 5-224 0 0,0 2-98 0 0,0 0-17 0 0,2-7 889 0 0,-5 9-1123 0 0,0 0-1 0 0,1 0 0 0 0,-1 0 0 0 0,1 1 0 0 0,-1-1 0 0 0,1 1 0 0 0,0 0 0 0 0,0-1 1 0 0,0 1-1 0 0,0 0 0 0 0,0 0 0 0 0,1 1 0 0 0,0-1 0 0 0,-1 2-77 0 0,0-1 22 0 0,1-3-12 0 0,0 1 1 0 0,0 0-1 0 0,1-1 1 0 0,-1 1-1 0 0,0 0 0 0 0,1 0 1 0 0,-1-1-1 0 0,1 1 1 0 0,0 0-1 0 0,-1 0 1 0 0,1 0-1 0 0,0 0 1 0 0,0 0-1 0 0,0-1 1 0 0,0 1-1 0 0,1 0 0 0 0,-1 0 1 0 0,1 0-1 0 0,0 1-10 0 0,0 1 44 0 0,-1 1-1 0 0,1-1 0 0 0,-1 0 1 0 0,1 0-1 0 0,-1 1 0 0 0,0-1 1 0 0,-1 3-44 0 0,1-3 30 0 0,-1 0 0 0 0,1-1 0 0 0,0 1 0 0 0,0 0 0 0 0,1 0 0 0 0,-1-1 0 0 0,1 1 0 0 0,0 0 0 0 0,0-1 0 0 0,0 1-30 0 0,8 17 124 0 0,4 11 378 0 0,1-1 0 0 0,6 6-502 0 0,-16-30 18 0 0,-1 0 0 0 0,1 1 0 0 0,-1-1-1 0 0,0 1 1 0 0,-1 0 0 0 0,0 0 0 0 0,0 0-1 0 0,-1 0 1 0 0,0 7-18 0 0,4 14 118 0 0,-6-27-65 0 0,-6 16 23 0 0,7-17-76 0 0,0-1 0 0 0,0 0 0 0 0,0 1 0 0 0,0-1 0 0 0,0 0 0 0 0,0 1 0 0 0,0-1 0 0 0,0 0 0 0 0,-1 1 0 0 0,1-1 0 0 0,0 0 0 0 0,0 1 0 0 0,0-1 0 0 0,-1 0 0 0 0,1 0 1 0 0,0 1-1 0 0,0-1 0 0 0,-1 0 0 0 0,1 0 0 0 0,0 1 0 0 0,0-1 0 0 0,-1 0 0 0 0,1 0 0 0 0,0 0 0 0 0,-1 0 0 0 0,1 1 0 0 0,0-1 0 0 0,-1 0 0 0 0,1 0 0 0 0,0 0 0 0 0,-1 0 0 0 0,1 0 0 0 0,0 0 0 0 0,-1 0 0 0 0,1 0 0 0 0,0 0 0 0 0,-1 0 0 0 0,1 0 0 0 0,-4 0-78 0 0,-1 1-1 0 0,1-1 1 0 0,0 0 0 0 0,0 0-1 0 0,0-1 1 0 0,-1 1-1 0 0,1-1 1 0 0,0 0 0 0 0,0 0-1 0 0,0 0 1 0 0,-1-1 78 0 0,0 0-717 0 0,0 0 0 0 0,0-1 0 0 0,0 0 1 0 0,0 0-1 0 0,-1-1 717 0 0,-7-8-7369 0 0</inkml:trace>
  <inkml:trace contextRef="#ctx0" brushRef="#br0" timeOffset="730.834">279 443 8288 0 0,'2'0'638'0'0,"7"0"759"0"0,0-1 0 0 0,0 0 0 0 0,0 0 0 0 0,0-1-1 0 0,7-2-1396 0 0,13-2 2257 0 0,-22 4-1682 0 0,-1 0 0 0 0,0 0 0 0 0,0 0 0 0 0,0-1 0 0 0,5-2-575 0 0,22-10 2109 0 0,-16 10-1849 0 0,9-3-176 0 0,21-10-84 0 0,-43 16 0 0 0,13-6 0 0 0,0 1 0 0 0,1 0 0 0 0,10-2 0 0 0,-14 7-281 0 0,-11 3 882 0 0,-3 0-2717 0 0,3-2-3598 0 0,-3 1-1167 0 0</inkml:trace>
  <inkml:trace contextRef="#ctx0" brushRef="#br0" timeOffset="1083.47">675 689 8752 0 0,'0'0'673'0'0,"0"0"-254"0"0,0 2 553 0 0,0 67 8929 0 0,0-68-9809 0 0,0 0 1 0 0,0 1 0 0 0,-1-1-1 0 0,1 0 1 0 0,0 1 0 0 0,-1-1-1 0 0,1 0 1 0 0,-1 1 0 0 0,1-1-1 0 0,-1 0 1 0 0,0 1-93 0 0,-4 13 822 0 0,4-4-336 0 0,-1 0 0 0 0,0-1 1 0 0,-4 11-487 0 0,3 9 118 0 0,3-29-118 0 0,-1 1-10 0 0,1 0 0 0 0,-1-1 0 0 0,0 1 0 0 0,1 0 0 0 0,-1 0 0 0 0,1 0 0 0 0,0-1 0 0 0,0 1 0 0 0,0 0 0 0 0,0 0 0 0 0,0 0 0 0 0,0 0 0 0 0,0 0 0 0 0,1-1 0 0 0,-1 1 0 0 0,0 0 0 0 0,1 0 0 0 0,0 0 0 0 0,-1-1 0 0 0,1 1 10 0 0,2 17-488 0 0,8 8-1461 0 0,-11-26 246 0 0,0-1-3282 0 0,0 0-1409 0 0</inkml:trace>
  <inkml:trace contextRef="#ctx0" brushRef="#br0" timeOffset="1446.917">922 552 11312 0 0,'0'0'521'0'0,"-9"4"190"0"0,8-3-254 0 0,0-1 0 0 0,0 1-1 0 0,0-1 1 0 0,0 1 0 0 0,0-1 0 0 0,0 1 0 0 0,0 0 0 0 0,1-1 0 0 0,-1 1 0 0 0,0 0 0 0 0,0 0 0 0 0,1 0 0 0 0,-1-1 0 0 0,1 1 0 0 0,-1 0 0 0 0,0 0-457 0 0,2 0 43 0 0,-1-1 0 0 0,0 0 1 0 0,0 1-1 0 0,0-1 1 0 0,1 0-1 0 0,-1 0 0 0 0,0 1 1 0 0,0-1-1 0 0,0 0 1 0 0,1 0-1 0 0,-1 0 0 0 0,0 0 1 0 0,1 1-1 0 0,-1-1 0 0 0,0 0 1 0 0,0 0-1 0 0,1 0 1 0 0,-1 0-1 0 0,0 0 0 0 0,1 0 1 0 0,-1 0-1 0 0,0 0 1 0 0,1 0-1 0 0,-1 1 0 0 0,0-1 1 0 0,1-1-1 0 0,-1 1 0 0 0,0 0 1 0 0,0 0-1 0 0,1 0-43 0 0,25-2-325 0 0,-1-7 512 0 0,-16 5-150 0 0,0 1-1 0 0,-1 0 0 0 0,7 0-36 0 0,-5 0-727 0 0,-1 1 1 0 0,1-1-1 0 0,-1-1 0 0 0,0 0 0 0 0,7-4 727 0 0,-2 0-6437 0 0</inkml:trace>
  <inkml:trace contextRef="#ctx0" brushRef="#br0" timeOffset="1831.92">1212 319 10136 0 0,'0'0'777'0'0,"0"0"-362"0"0,0 0 351 0 0,1-1 208 0 0,11-9 864 0 0,-8 6-1302 0 0,1 0-1 0 0,0 0 0 0 0,-1 0 0 0 0,1 1 1 0 0,1 0-1 0 0,-1 0 0 0 0,0 0 1 0 0,1 1-1 0 0,0-1 0 0 0,0 1-535 0 0,15-5 485 0 0,23-7 133 0 0,-41 14-567 0 0,0-1 0 0 0,0 1 0 0 0,1 0 0 0 0,-1-1-1 0 0,0 1 1 0 0,0 1 0 0 0,0-1 0 0 0,0 0 0 0 0,0 1 0 0 0,0-1 0 0 0,0 1-1 0 0,0 0 1 0 0,0 0-51 0 0,-2-1 11 0 0,0 1 0 0 0,0-1 0 0 0,0 1-1 0 0,1-1 1 0 0,-1 1 0 0 0,0-1 0 0 0,0 1-1 0 0,0 0 1 0 0,0 0 0 0 0,0-1 0 0 0,0 1-1 0 0,0 0 1 0 0,0 0 0 0 0,-1 0 0 0 0,1 0-1 0 0,0 0 1 0 0,0 0 0 0 0,-1 0 0 0 0,1 0-1 0 0,-1 0 1 0 0,1 0 0 0 0,-1 1 0 0 0,1-1 0 0 0,-1 0-1 0 0,0 0 1 0 0,1 0 0 0 0,-1 1 0 0 0,0-1-1 0 0,0 0 1 0 0,0 1-11 0 0,0 4 215 0 0,1-2-163 0 0,-1 1 1 0 0,0 0-1 0 0,0 0 0 0 0,0 0 1 0 0,-1 0-1 0 0,0 0 1 0 0,0-1-1 0 0,0 1 1 0 0,0 0-1 0 0,-1-1 1 0 0,0 1-1 0 0,0 1-52 0 0,-7 11-338 0 0,0 0-1 0 0,-8 9 339 0 0,-4 8 134 0 0,0 0-134 0 0,-18 22 0 0 0,38-55 0 0 0,-3 5 4 0 0,1 0 1 0 0,-1 0-1 0 0,1 0 0 0 0,0 1 0 0 0,0-1 0 0 0,1 1 0 0 0,0 0 0 0 0,0 0 0 0 0,1-1 0 0 0,-1 1 0 0 0,2 0 1 0 0,-1 0-1 0 0,1 6-4 0 0,5 6 86 0 0,-5-19-83 0 0,0 1 0 0 0,0-1 0 0 0,0 0 0 0 0,0 1 0 0 0,1-1 1 0 0,-1 0-1 0 0,0 1 0 0 0,0-1 0 0 0,0 0 0 0 0,1 1 0 0 0,-1-1 0 0 0,0 0 0 0 0,0 0 0 0 0,1 0 0 0 0,-1 1 0 0 0,0-1 0 0 0,1 0 0 0 0,-1 0 0 0 0,0 0 0 0 0,1 1 0 0 0,-1-1 0 0 0,0 0 0 0 0,1 0 0 0 0,-1 0 0 0 0,0 0 0 0 0,1 0 0 0 0,-1 0-3 0 0,12 2 43 0 0,-10-2-17 0 0,3 1-5 0 0,0-1-1 0 0,0 0 1 0 0,0 0-1 0 0,-1 0 1 0 0,1 0 0 0 0,0-1-1 0 0,0 0 1 0 0,0 0 0 0 0,0 0-1 0 0,-1 0 1 0 0,1-1-1 0 0,-1 0 1 0 0,1 0 0 0 0,-1 0-21 0 0,10-5-657 0 0,-1-1 1 0 0,-1 0-1 0 0,1-1 1 0 0,-1-1 656 0 0,9-6-1410 0 0</inkml:trace>
  <inkml:trace contextRef="#ctx0" brushRef="#br0" timeOffset="1832.92">1593 574 6912 0 0,'0'0'314'0'0,"0"0"-6"0"0,0 0 152 0 0,1 1 1372 0 0,19 19 6984 0 0,-15-4-6504 0 0,-4-10-1912 0 0,1 0-147 0 0,-1 0 1 0 0,1-1-1 0 0,-1 1 0 0 0,0 0 1 0 0,0 5-254 0 0,-1-10 9 0 0,0-1 1 0 0,0 1 0 0 0,0-1 0 0 0,0 1 0 0 0,0 0 0 0 0,1-1 0 0 0,-1 1-1 0 0,0-1 1 0 0,0 1 0 0 0,0-1 0 0 0,1 1 0 0 0,-1-1 0 0 0,0 1-1 0 0,1-1 1 0 0,-1 1 0 0 0,0-1 0 0 0,1 1 0 0 0,-1-1-10 0 0,3 3 24 0 0,-1 9 41 0 0,3 0-11 0 0,-4-10-125 0 0,1 0 0 0 0,0 0 0 0 0,-1 0 0 0 0,1 0 1 0 0,0 0-1 0 0,0 0 0 0 0,0-1 0 0 0,1 1 0 0 0,-1-1 0 0 0,0 0 1 0 0,0 1-1 0 0,1-1 0 0 0,-1 0 0 0 0,1 0 0 0 0,-1-1 1 0 0,1 1-1 0 0,0 0 0 0 0,-1-1 0 0 0,1 1 0 0 0,-1-1 0 0 0,1 0 1 0 0,0 0-1 0 0,-1 0 0 0 0,1-1 0 0 0,0 1 0 0 0,1-1 71 0 0,5-1-1692 0 0</inkml:trace>
  <inkml:trace contextRef="#ctx0" brushRef="#br0" timeOffset="2213.95">1819 235 16384 0 0,'0'0'373'0'0,"0"0"55"0"0,0 0 20 0 0,0 0-54 0 0,0 0-162 0 0,0 0 260 0 0,0 0 144 0 0,1-1 32 0 0,5-1-218 0 0,39-11 1592 0 0,-36 12-1902 0 0,-4-1-83 0 0,1 1-1 0 0,-1 1 1 0 0,1-1-1 0 0,-1 1 0 0 0,1 0 1 0 0,-1 0-1 0 0,4 1-56 0 0,-3 0 100 0 0,-4-1-77 0 0,0 0 1 0 0,0 1-1 0 0,0-1 1 0 0,0 1-1 0 0,0-1 1 0 0,0 1-1 0 0,0 0 1 0 0,0 0 0 0 0,0 0-1 0 0,-1 0 1 0 0,1 0-1 0 0,0 0 1 0 0,-1 0-1 0 0,1 1-23 0 0,9 7-40 0 0,-10-9 33 0 0,-1 0 0 0 0,0 0 0 0 0,1 0-1 0 0,-1 0 1 0 0,0 0 0 0 0,1 0 0 0 0,-1 1 0 0 0,0-1 0 0 0,1 0-1 0 0,-1 0 1 0 0,0 1 0 0 0,1-1 0 0 0,-1 0 0 0 0,0 0-1 0 0,0 1 1 0 0,1-1 0 0 0,-1 0 0 0 0,0 0 0 0 0,0 1 0 0 0,0-1-1 0 0,1 0 1 0 0,-1 1 0 0 0,0-1 0 0 0,0 0 0 0 0,0 1-1 0 0,0-1 1 0 0,0 1 0 0 0,0-1 0 0 0,0 0 0 0 0,0 1 0 0 0,0-1-1 0 0,0 1 8 0 0,0 4-26 0 0,1 13-92 0 0,-1-14 118 0 0,1 0-1 0 0,-1 0 1 0 0,0 0 0 0 0,0 0 0 0 0,-1 0-1 0 0,1 1 1 0 0,-5 17 360 0 0,-8 19-360 0 0,8-27 11 0 0,1 0 0 0 0,0 0-1 0 0,1 1 1 0 0,1-1 0 0 0,0 1-1 0 0,0 5-10 0 0,1-15 0 0 0,0 2 0 0 0,11 13 0 0 0,-8-17 0 0 0,-1-1 0 0 0,1 0-1 0 0,0 0 1 0 0,0 0 0 0 0,0 0-1 0 0,1 0 1 0 0,-1-1 0 0 0,0 1-1 0 0,1-1 1 0 0,0 1 0 0 0,-1-1 4 0 0,-1 0-1 0 0,1 0 1 0 0,-1-1 0 0 0,1 1 0 0 0,-1 0-1 0 0,1-1 1 0 0,-1 0 0 0 0,1 1-1 0 0,0-1 1 0 0,-1 0 0 0 0,1 1 0 0 0,0-1-1 0 0,-1 0 1 0 0,1 0 0 0 0,0-1 0 0 0,-1 1-1 0 0,1 0-3 0 0,53-22-56 0 0,-45 19-198 0 0,0 0 1 0 0,-1-1-1 0 0,0 0 0 0 0,2-2 254 0 0,9-5-2955 0 0,-8 5-604 0 0,12-7-3331 0 0</inkml:trace>
  <inkml:trace contextRef="#ctx0" brushRef="#br0" timeOffset="2575.871">2139 1 12440 0 0,'0'0'957'0'0,"-1"2"-624"0"0,1-1-207 0 0,0 1-1 0 0,-1 0 0 0 0,1 0 1 0 0,0 0-1 0 0,0 0 0 0 0,0-1 0 0 0,0 1 1 0 0,0 0-1 0 0,1 0 0 0 0,-1 0 1 0 0,0-1-1 0 0,1 1 0 0 0,-1 0 1 0 0,1 0-1 0 0,0-1 0 0 0,0 1 1 0 0,-1 0-1 0 0,1-1 0 0 0,0 1 1 0 0,1-1-1 0 0,-1 1 0 0 0,0-1 0 0 0,1 1-125 0 0,4 7 519 0 0,-4-7-408 0 0,-1 0-1 0 0,1 0 0 0 0,0-1 1 0 0,-1 1-1 0 0,1 0 0 0 0,0-1 0 0 0,0 1 1 0 0,0-1-1 0 0,0 0 0 0 0,1 0 0 0 0,0 1-110 0 0,13 8 463 0 0,-2 1-18 0 0,7 6 1158 0 0,19 12-1603 0 0,-31-23 294 0 0,-1 1-1 0 0,0 0 1 0 0,2 2-294 0 0,18 15 655 0 0,-18-15-470 0 0,0 0 0 0 0,0 0 0 0 0,-1 1 0 0 0,0 0 1 0 0,0 0-1 0 0,6 12-185 0 0,-3-2 316 0 0,-1 0 0 0 0,0 0 0 0 0,4 16-316 0 0,-4-4 1087 0 0,4 19-1087 0 0,-5-14 30 0 0,-6-19-79 0 0,-1 0 0 0 0,0 0-1 0 0,-1 1 1 0 0,-1-1 0 0 0,-1 1-1 0 0,-1-1 1 0 0,0 0 0 0 0,-2 1-1 0 0,0-1 1 0 0,-3 9 49 0 0,4-19 75 0 0,-2 1 0 0 0,1-1 0 0 0,-1 1 1 0 0,-2 2-76 0 0,-4 10 148 0 0,7-16-141 0 0,0 1 0 0 0,0-1 1 0 0,-1-1-1 0 0,-3 5-7 0 0,-5 7-1 0 0,10-13-216 0 0,-1-1 0 0 0,1 0 0 0 0,-1 0-1 0 0,1 0 1 0 0,-1 0 0 0 0,0 0 0 0 0,0 0-1 0 0,0-1 1 0 0,0 1 0 0 0,0-1 0 0 0,0 0 0 0 0,0 0-1 0 0,-1 0 218 0 0,2-1-1009 0 0,2-1-1247 0 0,0-6-4902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51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14136 0 0,'0'0'322'0'0,"0"0"45"0"0,0 0 18 0 0,0 0-41 0 0,0 0-96 0 0,-1 2 427 0 0,-1 9 73 0 0,0-1 1 0 0,1 1-1 0 0,0-1 1 0 0,1 1-1 0 0,1 8-748 0 0,-1-5 554 0 0,0 0-1 0 0,-1 0 0 0 0,-1 10-553 0 0,-16 109 1635 0 0,16-116-1386 0 0,1 1 1 0 0,0 9-250 0 0,1-25 5 0 0,0-1 1 0 0,0 0 0 0 0,0 1 0 0 0,0-1 0 0 0,0 0 0 0 0,0 1 0 0 0,-1-1 0 0 0,1 0 0 0 0,-1 1-1 0 0,1-1 1 0 0,-1 0 0 0 0,0 1-6 0 0,1-1-70 0 0,0-1-58 0 0,0 0-22 0 0,0 0-14 0 0,1-1-58 0 0,5-5 41 0 0,-1 1 1 0 0,0-1 0 0 0,0 0-1 0 0,-1 0 1 0 0,1-1 0 0 0,-1 1 0 0 0,-1-1-1 0 0,4-7 181 0 0,4-11-1308 0 0,6-25 1308 0 0,-10 34-414 0 0,0 0 0 0 0,1 0 0 0 0,3-5 414 0 0,17-33-405 0 0,-26 50 393 0 0,0 0-1 0 0,0-1 0 0 0,1 1 0 0 0,0 0 1 0 0,0 0-1 0 0,0 0 0 0 0,0 1 0 0 0,1-1 0 0 0,-1 1 1 0 0,1-1-1 0 0,0 1 0 0 0,2-1 13 0 0,-5 4 26 0 0,-1 0 0 0 0,1 0 0 0 0,-1 0 0 0 0,1 0 0 0 0,0-1 0 0 0,-1 1 0 0 0,1 0 0 0 0,-1 0 0 0 0,1 0 0 0 0,0 0 0 0 0,-1 1 0 0 0,1-1 0 0 0,0 0 0 0 0,-1 0 0 0 0,1 0 0 0 0,-1 0 0 0 0,1 1 0 0 0,-1-1 0 0 0,1 0 0 0 0,-1 1 0 0 0,1-1 0 0 0,-1 0 0 0 0,1 1 0 0 0,-1-1 0 0 0,1 0 0 0 0,-1 1 0 0 0,1-1 0 0 0,-1 1 0 0 0,1 0-26 0 0,9 14 801 0 0,-5-1-509 0 0,-1 1 0 0 0,-1-1 0 0 0,0 1 0 0 0,-1 0 0 0 0,-1 0 0 0 0,0 0 0 0 0,-1 0 0 0 0,-1 5-292 0 0,1 2 468 0 0,-3 15-162 0 0,2-29-238 0 0,1 0 0 0 0,-1 1 0 0 0,1-1 0 0 0,1 1 0 0 0,-1-1 0 0 0,3 8-68 0 0,-3-15 5 0 0,1 7 57 0 0,-1 9-74 0 0,0-15-73 0 0,0-2-11 0 0,1 0-117 0 0,1 0 0 0 0,-1-1 0 0 0,1 1-1 0 0,-1 0 1 0 0,1-1 0 0 0,-1 1 0 0 0,1-1 0 0 0,-1 1 0 0 0,0-1 0 0 0,1 0 0 0 0,-1 1 0 0 0,0-1 0 0 0,1 0 0 0 0,-1 0 0 0 0,0 0 0 0 0,0 0 0 0 0,0 0 0 0 0,0 0 0 0 0,0 0 0 0 0,0-1 0 0 0,0 1 0 0 0,0 0 0 0 0,0-1 0 0 0,0 0 213 0 0,4-5-723 0 0,12-12-1322 0 0</inkml:trace>
  <inkml:trace contextRef="#ctx0" brushRef="#br0" timeOffset="357.754">387 201 17503 0 0,'0'0'399'0'0,"0"0"60"0"0,0 0 21 0 0,0 0-59 0 0,0 0-136 0 0,0 0 457 0 0,0 0 228 0 0,8 4 929 0 0,31 0-1104 0 0,-12 0 654 0 0,-16 1-1300 0 0,-6 5-133 0 0,-4-4-16 0 0,0 0 0 0 0,-1-1 0 0 0,0 1 0 0 0,0 0 0 0 0,-1 0 0 0 0,1-1 0 0 0,-1 1 0 0 0,-1 1 0 0 0,-13 47 0 0 0,10-41 0 0 0,2-3-4 0 0,-3 8-46 0 0,1 0 0 0 0,0 0 0 0 0,1 0 0 0 0,1 0 0 0 0,1 0 0 0 0,0 7 50 0 0,1-19 0 0 0,1-2 0 0 0,8 12 0 0 0,-4-8 0 0 0,-3-7 7 0 0,0 1-1 0 0,0 0 1 0 0,0-1-1 0 0,0 1 1 0 0,0-1-1 0 0,0 1 1 0 0,1-1-1 0 0,-1 1 1 0 0,1-1-1 0 0,-1 0 1 0 0,1 0-1 0 0,-1 0 0 0 0,1 1 1 0 0,0-2-1 0 0,-1 1 1 0 0,1 0-1 0 0,0 0 1 0 0,0 0-1 0 0,0-1 1 0 0,-1 1-1 0 0,1-1 1 0 0,0 0-1 0 0,0 1 1 0 0,0-1-1 0 0,0 0 1 0 0,0 0-1 0 0,0 0 1 0 0,0-1-1 0 0,0 1-6 0 0,3-1 17 0 0,0 0 0 0 0,-1 0 0 0 0,1-1 1 0 0,0 1-1 0 0,-1-1 0 0 0,0 0 0 0 0,0-1 0 0 0,1 1 0 0 0,-1-1 0 0 0,-1 1 0 0 0,4-4-17 0 0,11-8-113 0 0,-12 10-85 0 0,0-1 0 0 0,-1 1 0 0 0,0-1 1 0 0,0 0-1 0 0,0-1 0 0 0,1-1 198 0 0,19-31-4168 0 0,-12 19-3339 0 0</inkml:trace>
  <inkml:trace contextRef="#ctx0" brushRef="#br0" timeOffset="725.494">750 58 17503 0 0,'0'0'399'0'0,"0"0"60"0"0,0 0 21 0 0,0 0-59 0 0,0 0-204 0 0,0 0 170 0 0,2 0 101 0 0,9 0 175 0 0,-1-1 1 0 0,0 0-1 0 0,3-1-663 0 0,2-1 412 0 0,1 1 0 0 0,-1 1 1 0 0,7 0-413 0 0,7 4-222 0 0,-28-3-855 0 0,-1 0-367 0 0,1 2-76 0 0,2 4-15 0 0</inkml:trace>
  <inkml:trace contextRef="#ctx0" brushRef="#br0" timeOffset="726.494">677 336 14656 0 0,'0'0'670'0'0,"-2"1"-12"0"0,2-1-643 0 0,0 0 0 0 0,-1 0 0 0 0,1 0 0 0 0,0 1 0 0 0,0-1 0 0 0,-1 0 0 0 0,1 0 0 0 0,0 0 1 0 0,0 0-1 0 0,-1 1 0 0 0,1-1 0 0 0,0 0 0 0 0,0 0 0 0 0,0 1 0 0 0,0-1 0 0 0,-1 0 1 0 0,1 0-1 0 0,0 1 0 0 0,0-1 0 0 0,0 0 0 0 0,0 1 0 0 0,0-1 0 0 0,0 0 0 0 0,0 0 0 0 0,0 1 1 0 0,0-1-1 0 0,0 0 0 0 0,0 1 0 0 0,0-1 0 0 0,0 0 0 0 0,0 0 0 0 0,0 1 0 0 0,0-1 1 0 0,0 0-1 0 0,0 1 0 0 0,0-1 0 0 0,0 0 0 0 0,0 0 0 0 0,0 1 0 0 0,1-1 0 0 0,-1 0 0 0 0,0 0 1 0 0,0 1-1 0 0,0-1 0 0 0,1 0 0 0 0,-1 0 0 0 0,0 1 0 0 0,0-1 0 0 0,0 0 0 0 0,1 0 1 0 0,-1 0-1 0 0,0 0 0 0 0,1 1 0 0 0,-1-1 0 0 0,0 0 0 0 0,0 0 0 0 0,1 0 0 0 0,-1 0 0 0 0,0 0 1 0 0,0 0-1 0 0,1 0 0 0 0,-1 0-15 0 0,8 1 539 0 0,-1 0-1 0 0,1 0 1 0 0,0-1 0 0 0,-1 0 0 0 0,1 0 0 0 0,-1-1 0 0 0,1 0-1 0 0,4-2-538 0 0,102-21 2264 0 0,-36 4-2900 0 0,-52 13-112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48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107 200 12064 0 0,'0'0'553'0'0,"0"0"-16"0"0,5-15 434 0 0,-5 14-842 0 0,1 1-1 0 0,-1-1 1 0 0,1 0 0 0 0,-1 0-1 0 0,0 0 1 0 0,0 0-1 0 0,1 0 1 0 0,-1 0 0 0 0,0 0-1 0 0,0 0 1 0 0,0 0 0 0 0,0 0-1 0 0,0 0 1 0 0,0 0-129 0 0,0-3 803 0 0,0 4 50 0 0,4-10 2555 0 0,-5 5-1514 0 0,-7 9-1595 0 0,-1 4-269 0 0,0 1-1 0 0,0 1 0 0 0,1-1 1 0 0,0 1-1 0 0,1 1 0 0 0,-1 1-29 0 0,1 2 31 0 0,0 0-1 0 0,2 0 0 0 0,0 0 1 0 0,0 1-1 0 0,1 0 0 0 0,1 0 1 0 0,0 6-31 0 0,2-16 14 0 0,-4 16 44 0 0,2 0 1 0 0,1 0-1 0 0,1 0 0 0 0,0 0 1 0 0,2 0-1 0 0,0 0 1 0 0,2 1-1 0 0,0-1 0 0 0,5 15-58 0 0,-6-28 70 0 0,1-1 0 0 0,0 1 0 0 0,1 0 0 0 0,0-1 0 0 0,0 0 0 0 0,0 0-1 0 0,1 0 1 0 0,0-1 0 0 0,0 0 0 0 0,4 3-70 0 0,-7-6-113 0 0,1-1-1 0 0,0 0 1 0 0,-1 0 0 0 0,1 0 0 0 0,0 0-1 0 0,0-1 1 0 0,0 1 0 0 0,0-1-1 0 0,0 0 1 0 0,0 0 0 0 0,1 0 0 0 0,-1 0-1 0 0,0 0 1 0 0,0-1 0 0 0,1 0 113 0 0,-1 0-518 0 0,0 0 1 0 0,0 0 0 0 0,0 0-1 0 0,0-1 1 0 0,0 1-1 0 0,0-1 1 0 0,0 0 0 0 0,0 0-1 0 0,0 0 1 0 0,0-1-1 0 0,2 0 518 0 0,12-9-7491 0 0</inkml:trace>
  <inkml:trace contextRef="#ctx0" brushRef="#br0" timeOffset="406.444">215 309 16240 0 0,'0'0'743'0'0,"8"-13"273"0"0,-2 6-1022 0 0,-6 6 64 0 0,1 0 0 0 0,0 0 0 0 0,0 0-1 0 0,-1 0 1 0 0,1 0 0 0 0,0 0 0 0 0,0 0 0 0 0,0 0 0 0 0,0 1 0 0 0,1-1 0 0 0,-1 0-1 0 0,1 0-57 0 0,25-17 2089 0 0,-21 14-1664 0 0,0 0 1 0 0,0 0-1 0 0,1 0 1 0 0,-1 1-1 0 0,5-2-425 0 0,3-1 485 0 0,-7 3-354 0 0,0 1 0 0 0,0-1-1 0 0,0 1 1 0 0,0 0 0 0 0,1 1 0 0 0,-1 0-1 0 0,1 0 1 0 0,0 0-131 0 0,-6 2 43 0 0,7 8 0 0 0,-9-5-26 0 0,-1-3-7 0 0,1 4 3 0 0,-1 0 0 0 0,0 1-1 0 0,0-1 1 0 0,0 0 0 0 0,-1-1-1 0 0,0 1 1 0 0,0 0 0 0 0,0 0 0 0 0,-1-1-1 0 0,1 1 1 0 0,-2 0-13 0 0,-13 29 28 0 0,11-18 5 0 0,-2 0-1 0 0,-4 7-32 0 0,4-9-2 0 0,1 0-1 0 0,-5 13 3 0 0,0 6 0 0 0,3-8 0 0 0,-5 22 0 0 0,9-29 0 0 0,3-15 0 0 0,1 0 0 0 0,0 0 0 0 0,0 0 0 0 0,0 0 0 0 0,1 0 0 0 0,-1 0 0 0 0,1 0 0 0 0,-1 0 0 0 0,1 0 0 0 0,0 0 0 0 0,0 0 0 0 0,1 0 0 0 0,-1 0 0 0 0,1 0 0 0 0,-1 0 0 0 0,1 0 0 0 0,0 0 0 0 0,0 0 0 0 0,0 0 0 0 0,1 0 0 0 0,-1 0 0 0 0,0-1-5 0 0,0-1 0 0 0,1 0 0 0 0,-1 0 0 0 0,0 0 0 0 0,0 0 0 0 0,1 0 0 0 0,-1 0 0 0 0,0-1-1 0 0,1 1 1 0 0,-1 0 0 0 0,1-1 0 0 0,-1 1 0 0 0,1-1 0 0 0,-1 1 0 0 0,1-1 0 0 0,0 0 0 0 0,-1 0 0 0 0,1 0-1 0 0,-1 0 1 0 0,1 0 0 0 0,0 0 0 0 0,-1 0 0 0 0,1 0 0 0 0,-1-1 0 0 0,1 1 0 0 0,-1 0 0 0 0,1-1 5 0 0,8-1-160 0 0,0-1 0 0 0,0 0 0 0 0,5-3 160 0 0,-4 0-788 0 0,0 0 0 0 0,0 0-1 0 0,-1-1 1 0 0,0-1 0 0 0,-1 1 0 0 0,4-5 788 0 0,3-1-672 0 0,16-15-1182 0 0</inkml:trace>
  <inkml:trace contextRef="#ctx0" brushRef="#br0" timeOffset="781.27">505 502 8752 0 0,'0'0'398'0'0,"0"0"-3"0"0,0 0-7 0 0,0 0 903 0 0,0 0 429 0 0,1 1 82 0 0,1 2-1373 0 0,0 0 267 0 0,-1-1-1 0 0,1 1 0 0 0,-1 0 1 0 0,0-1-1 0 0,0 1 0 0 0,0 0 1 0 0,0 0-1 0 0,0 0-695 0 0,2 10 587 0 0,-2-9-455 0 0,0-1 0 0 0,0 1 0 0 0,-1 0 1 0 0,1-1-1 0 0,-1 1 0 0 0,0-1 0 0 0,0 4-132 0 0,-1 4 69 0 0,-1-1 0 0 0,0 1 0 0 0,-1-1 0 0 0,0 0 0 0 0,0 0 0 0 0,-1 0 0 0 0,0-1 0 0 0,-3 5-69 0 0,5-11 10 0 0,0 1 8 0 0,2 13-7 0 0,1-7 258 0 0,0-2-2530 0 0,0-3-4055 0 0,-1-5 39 0 0</inkml:trace>
  <inkml:trace contextRef="#ctx0" brushRef="#br0" timeOffset="1114.055">813 247 12752 0 0,'0'0'586'0'0,"1"-1"-15"0"0,2-6-367 0 0,0-6 375 0 0,-2 11 29 0 0,-1 2 28 0 0,0 0 29 0 0,0 0 107 0 0,0 0 48 0 0,0 0 10 0 0,0 0-83 0 0,0 0-359 0 0,0 0-159 0 0,-1 9 177 0 0,-11 40 808 0 0,10-41-1108 0 0,0 1 0 0 0,0-1 0 0 0,-1 0-1 0 0,0 0 1 0 0,-2 5-106 0 0,2-6 57 0 0,0 1 0 0 0,0-1 1 0 0,1 1-1 0 0,0-1 0 0 0,0 1 0 0 0,1 0-57 0 0,-6 35 290 0 0,4-29 9 0 0,1 0 0 0 0,-1 9-299 0 0,3-18 33 0 0,0-1 0 0 0,0 0 0 0 0,1 1 0 0 0,-1-1-1 0 0,1 0 1 0 0,0 0 0 0 0,0 0 0 0 0,0 1-1 0 0,1-1 1 0 0,1 3-33 0 0,2 2 0 0 0,2-4 0 0 0,-4-4-37 0 0,0 0-1 0 0,0-1 1 0 0,0 1-1 0 0,0-1 0 0 0,-1 0 1 0 0,1 0-1 0 0,0 0 1 0 0,0 0-1 0 0,0-1 0 0 0,0 1 1 0 0,0-1-1 0 0,-1 0 1 0 0,1 1-1 0 0,0-1 0 0 0,-1 0 38 0 0,3-2-159 0 0,0 1-1 0 0,0-1 0 0 0,-1 0 1 0 0,0 0-1 0 0,1 0 0 0 0,-1-1 0 0 0,0 1 1 0 0,0-1 159 0 0,5-7-443 0 0,1-1-1 0 0,-1 0 1 0 0,-1 0 0 0 0,0 0 0 0 0,2-7 443 0 0,4-11-1642 0 0,-13 29 1571 0 0,-1-1 0 0 0,1 1-1 0 0,0-1 1 0 0,-1 1 0 0 0,1-1 0 0 0,-1 1-1 0 0,0-1 1 0 0,0 1 0 0 0,1-1 0 0 0,-1 0-1 0 0,0 1 1 0 0,0-1 0 0 0,-1 0 0 0 0,1 1-1 0 0,0-2 72 0 0,-1 1-117 0 0,1 2 18 0 0,0 0 50 0 0,0 0 196 0 0,0 0 86 0 0,0 0 20 0 0,0 0 9 0 0,-4 12 310 0 0,1-7-392 0 0,1 0 0 0 0,0 0 0 0 0,0 1 0 0 0,1-1 1 0 0,0 0-1 0 0,0 1 0 0 0,0-1 0 0 0,1 0 0 0 0,-1 1 0 0 0,1 2-180 0 0,-2 20 605 0 0,1-22-438 0 0,1-1-1 0 0,0 0 0 0 0,1 0 1 0 0,-1 1-1 0 0,1-1 1 0 0,1 5-167 0 0,2 22 280 0 0,-5-28-258 0 0,1 1-6 0 0,6 12 75 0 0,2 7-16 0 0,-3-14-32 0 0,-3-9-75 0 0,0 0 1 0 0,0 1-1 0 0,0-1 0 0 0,0 0 1 0 0,0 0-1 0 0,0 0 1 0 0,0 0-1 0 0,0 0 1 0 0,0-1-1 0 0,0 1 1 0 0,0-1-1 0 0,0 1 0 0 0,1-1 1 0 0,-1 0 31 0 0,0 0-260 0 0,-1 1 0 0 0,1-1-1 0 0,-1-1 1 0 0,1 1 0 0 0,-1 0 0 0 0,1 0 0 0 0,-1 0 0 0 0,1-1-1 0 0,-1 1 1 0 0,0-1 0 0 0,1 1 0 0 0,-1-1 0 0 0,1 0 260 0 0,7-6-6845 0 0</inkml:trace>
  <inkml:trace contextRef="#ctx0" brushRef="#br0" timeOffset="1503.57">1173 463 14312 0 0,'0'0'654'0'0,"0"0"-11"0"0,2 2-414 0 0,4 6-198 0 0,-5-7-21 0 0,1 0 0 0 0,-1 1 0 0 0,0-1 0 0 0,0 0 0 0 0,0 1-1 0 0,0-1 1 0 0,0 1 0 0 0,0-1 0 0 0,-1 1 0 0 0,1-1 0 0 0,-1 1 0 0 0,1-1 0 0 0,-1 1 0 0 0,1 1-10 0 0,-1-2 35 0 0,0-1 0 0 0,0 0 0 0 0,0 0 0 0 0,0 1 1 0 0,0-1-1 0 0,0 0 0 0 0,0 1 0 0 0,0-1 0 0 0,0 0 0 0 0,0 0 1 0 0,0 1-1 0 0,0-1 0 0 0,0 0 0 0 0,1 0 0 0 0,-1 1 1 0 0,0-1-1 0 0,0 0 0 0 0,0 0 0 0 0,0 1 0 0 0,1-1 1 0 0,-1 0-1 0 0,0 0 0 0 0,0 0 0 0 0,0 1 0 0 0,1-1 1 0 0,-1 0-1 0 0,0 0 0 0 0,0 0 0 0 0,1 0 0 0 0,-1 1 1 0 0,0-1-1 0 0,0 0 0 0 0,1 0 0 0 0,-1 0-35 0 0,0 0 46 0 0,0 0 0 0 0,1 0 0 0 0,-1 0-1 0 0,0 0 1 0 0,0 1 0 0 0,1-1 0 0 0,-1 0-1 0 0,0 0 1 0 0,0 0 0 0 0,1 0 0 0 0,-1 1 0 0 0,0-1-1 0 0,0 0 1 0 0,0 0 0 0 0,1 1 0 0 0,-1-1-1 0 0,0 0 1 0 0,0 0 0 0 0,0 1 0 0 0,0-1 0 0 0,0 0-1 0 0,1 0 1 0 0,-1 1 0 0 0,0-1 0 0 0,0 0 0 0 0,0 1-1 0 0,0-1 1 0 0,0 0 0 0 0,0 1 0 0 0,0-1-1 0 0,0 0 1 0 0,0 0 0 0 0,0 1 0 0 0,0-1-46 0 0,0 105 4326 0 0,2-94-4326 0 0,8 1 0 0 0,-8-10-112 0 0,-1-1-123 0 0,0 0 0 0 0,0 0 0 0 0,0 0 0 0 0,0 0 0 0 0,0 0 0 0 0,0 0 0 0 0,1-1 0 0 0,-1 1 0 0 0,0 0 0 0 0,0-1 0 0 0,2 1 235 0 0,-3-1-1527 0 0</inkml:trace>
  <inkml:trace contextRef="#ctx0" brushRef="#br0" timeOffset="1862.772">1390 367 16783 0 0,'0'0'382'0'0,"0"0"54"0"0,0 0 22 0 0,0 0-46 0 0,0 0-150 0 0,13 0 2036 0 0,-4 0-1677 0 0,-4 1-485 0 0,0-1 0 0 0,0 0 0 0 0,0-1 1 0 0,1 1-1 0 0,1-1-136 0 0,-3-1 1 0 0,0 1 1 0 0,1 0 0 0 0,-1 0 0 0 0,1 1 0 0 0,-1-1-1 0 0,4 1-1 0 0,10-2 0 0 0,4-5-79 0 0,-9 2 6 0 0,17-13-576 0 0,-26 17 656 0 0,-1 1-298 0 0,0-1 1 0 0,0 0-1 0 0,0 0 1 0 0,0 0-1 0 0,0 0 1 0 0,0 0-1 0 0,0-1 1 0 0,0 1-1 0 0,-1-1 0 0 0,1 0 1 0 0,-1 0-1 0 0,1 0 1 0 0,-1 0-1 0 0,0 0 1 0 0,1 0-1 0 0,-1-1 1 0 0,0 1-1 0 0,-1-1 1 0 0,2-1 290 0 0,2-14-1741 0 0</inkml:trace>
  <inkml:trace contextRef="#ctx0" brushRef="#br0" timeOffset="1863.772">1705 167 14368 0 0,'0'11'1097'0'0,"1"-5"-911"0"0,-1 0 0 0 0,1 0 0 0 0,1 0 0 0 0,-1-1 0 0 0,1 1 0 0 0,0 0-1 0 0,0-1 1 0 0,1 1 0 0 0,0-1 0 0 0,0 1-186 0 0,1 0 475 0 0,-1 1 0 0 0,0-1 0 0 0,0 1 0 0 0,-1 0 0 0 0,0-1 0 0 0,0 4-475 0 0,-2 12 884 0 0,0-19-804 0 0,-1-1-1 0 0,1 1 1 0 0,0-1-1 0 0,0 0 0 0 0,0 1 1 0 0,0-1-1 0 0,1 1 1 0 0,-1-1-1 0 0,1 0 1 0 0,0 1-80 0 0,5 12 172 0 0,-5-14-171 0 0,0 1 1 0 0,0-1-1 0 0,0 0 1 0 0,-1 1-1 0 0,1-1 1 0 0,-1 1-1 0 0,1-1 1 0 0,-1 1 0 0 0,1-1-1 0 0,-1 1 1 0 0,0-1-1 0 0,0 1 1 0 0,0-1-1 0 0,0 1 1 0 0,0-1-1 0 0,0 1 1 0 0,0-1-1 0 0,0 1 1 0 0,-1-1-1 0 0,1 1-1 0 0,-3 6-82 0 0,1 1-1 0 0,1-1 1 0 0,-1 0 0 0 0,1 0-1 0 0,1 0 1 0 0,-1 1 82 0 0,3 4-458 0 0,3-11-3504 0 0,3-2 2381 0 0</inkml:trace>
  <inkml:trace contextRef="#ctx0" brushRef="#br0" timeOffset="2208.952">1793 0 15664 0 0,'0'0'718'0'0,"1"0"-19"0"0,5 0-375 0 0,-5 0 78 0 0,13 12 1086 0 0,0-4-971 0 0,-5-4-269 0 0,-1 0-1 0 0,0 1 0 0 0,0 0 1 0 0,0 1-1 0 0,-1 0 0 0 0,1 0 0 0 0,-1 1-247 0 0,10 10 221 0 0,-5-5-72 0 0,-1 1 0 0 0,0 0 0 0 0,0 0-1 0 0,5 10-148 0 0,-11-13 47 0 0,15 24 423 0 0,2 9-470 0 0,-16-31 95 0 0,-2 0 0 0 0,1 0 0 0 0,-1 1 0 0 0,-1-1 0 0 0,1 10-95 0 0,27 136 287 0 0,-25-126-351 0 0,2 10 57 0 0,-5-13 7 0 0,-1-15 0 0 0,-1 1 0 0 0,-1 0 0 0 0,0 0 0 0 0,-2 11 0 0 0,1-11-8 0 0,1-12-7 0 0,0-1 0 0 0,0 0 0 0 0,0 1 0 0 0,0-1-1 0 0,-1 0 1 0 0,1 0 0 0 0,-1 1 0 0 0,1-1 0 0 0,-1 0 0 0 0,0 0-1 0 0,0 0 1 0 0,0 0 0 0 0,0 0 0 0 0,0 0 0 0 0,-1 0 0 0 0,0 1 15 0 0,1-2-1296 0 0,1-1-430 0 0,0 0-76 0 0,0 0-20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00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17503 0 0,'0'0'399'0'0,"0"0"60"0"0,0 0 21 0 0,0 0-59 0 0,0 0-188 0 0,0 0 237 0 0,2 0 128 0 0,23 1 511 0 0,-8-1-800 0 0,0 0 0 0 0,-1 0-1 0 0,1-2 1 0 0,3 0-309 0 0,71-13 120 0 0,-46 11-3836 0 0,-43 4-1169 0 0,-2 0-1341 0 0</inkml:trace>
  <inkml:trace contextRef="#ctx0" brushRef="#br0" timeOffset="335.582">53 228 2760 0 0,'0'0'125'0'0,"0"0"509"0"0,17 3 14761 0 0,-5-2-14154 0 0,-4-1-655 0 0,-1 0-1 0 0,0-1 1 0 0,0 1 0 0 0,1-1-1 0 0,1-1-585 0 0,49-12 1215 0 0,21-5-959 0 0,-27 10-2832 0 0,-36 8-5370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6:57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1 261 14856 0 0,'0'0'332'0'0,"0"0"50"0"0,5-4 392 0 0,-1-2-555 0 0,-4 5 264 0 0,0 1 137 0 0,0 0 27 0 0,0 0-35 0 0,2 1-432 0 0,0 1 1 0 0,-1 0-1 0 0,0-1 1 0 0,1 1-1 0 0,-1 0 1 0 0,0-1-1 0 0,0 1 1 0 0,1 2-181 0 0,0 3 110 0 0,0 0-1 0 0,0 1 1 0 0,0-1 0 0 0,-1 1 0 0 0,-1 0 0 0 0,1-1-1 0 0,-1 1 1 0 0,-1 0 0 0 0,1 0-110 0 0,-1 11 298 0 0,1-4-33 0 0,1 5-37 0 0,-2 1 0 0 0,0-1 0 0 0,-1 0 1 0 0,-3 10-229 0 0,-2 14 255 0 0,6-34-222 0 0,-1 1 0 0 0,0-1-1 0 0,0 0 1 0 0,-1 3-33 0 0,-2 5-33 0 0,5-16 181 0 0,0-2 87 0 0,0 0 21 0 0,1-2-38 0 0,10-20-144 0 0,0 0 0 0 0,-2-1-1 0 0,3-10-73 0 0,15-36 79 0 0,-13 34-170 0 0,3-14 91 0 0,3-9-65 0 0,-13 38 51 0 0,-4 11 1 0 0,-1 0 0 0 0,2 1 0 0 0,-1-1 0 0 0,1 1 0 0 0,1 0 0 0 0,0 0 0 0 0,0 0 0 0 0,0 1 0 0 0,1 0 0 0 0,6-7 13 0 0,-6 10-28 0 0,-5 3-49 0 0,4 10-70 0 0,-2 1 134 0 0,0 0-1 0 0,0 0 0 0 0,-1 0 0 0 0,-1 0 1 0 0,1 1-1 0 0,-2 2 14 0 0,0 67-89 0 0,-1-35 68 0 0,1 55 85 0 0,0-98-63 0 0,0 0-1 0 0,0 0 0 0 0,1 0 1 0 0,-1-1-1 0 0,0 1 0 0 0,1 0 1 0 0,0 0-1 0 0,-1-1 0 0 0,1 1 1 0 0,0-1-1 0 0,0 1 0 0 0,0-1 1 0 0,0 1-1 0 0,0-1 0 0 0,1 2 0 0 0,0 0 6 0 0,3 1 37 0 0,6 0-30 0 0,-6-6-77 0 0,-2-1-660 0 0,-2 3 345 0 0,1-1 0 0 0,0 0 1 0 0,0-1-1 0 0,0 1 0 0 0,-1 0 0 0 0,1 0 0 0 0,-1-1 0 0 0,2 0 379 0 0,5-9-7295 0 0</inkml:trace>
  <inkml:trace contextRef="#ctx0" brushRef="#br0" timeOffset="517.3">348 562 9216 0 0,'0'0'421'0'0,"0"0"-12"0"0,7-1 1221 0 0,-1-25 4411 0 0,61-82-2432 0 0,-42 59-3241 0 0,-13 25-127 0 0,-11 19-230 0 0,1 1-1 0 0,-1 0 1 0 0,0-1-1 0 0,0 1 1 0 0,-1 0-1 0 0,1-1 1 0 0,-1 1-1 0 0,0-1 0 0 0,0 1 1 0 0,0-1-1 0 0,-1 1 1 0 0,1-1-1 0 0,-2-1-10 0 0,2 6-3 0 0,0 0 0 0 0,0-1 1 0 0,0 1 0 0 0,0 0-1 0 0,0 0 1 0 0,0-1 0 0 0,0 1-1 0 0,0 0 1 0 0,0 0 0 0 0,-1 0 0 0 0,1 0-1 0 0,0-1 1 0 0,0 1 0 0 0,0 0-1 0 0,0 0 1 0 0,0 0 0 0 0,-1 0-1 0 0,1-1 1 0 0,0 1 0 0 0,0 0-1 0 0,0 0 1 0 0,0 0 0 0 0,-1 0-1 0 0,1 0 1 0 0,0 0 0 0 0,0 0 0 0 0,0-1-1 0 0,-1 1 1 0 0,1 0 0 0 0,0 0-1 0 0,0 0 1 0 0,-1 0 0 0 0,1 0-1 0 0,0 0 3 0 0,-1 0 0 0 0,1 0-1 0 0,0 0 1 0 0,-1 0 0 0 0,1 0-1 0 0,-1 0 1 0 0,1 0-1 0 0,-1 0 1 0 0,1 0-1 0 0,0 0 1 0 0,-1 0 0 0 0,1 0-1 0 0,-1 1 1 0 0,1-1-1 0 0,0 0 1 0 0,-1 0-1 0 0,1 0 1 0 0,0 0 0 0 0,-1 1-1 0 0,1-1 1 0 0,-1 0-1 0 0,1 1 1 0 0,0-1-1 0 0,0 0 1 0 0,-1 0 0 0 0,1 1-1 0 0,0-1 1 0 0,0 0-1 0 0,-1 1 1 0 0,1-1-1 0 0,0 1 1 0 0,0-1-1 0 0,0 0 1 0 0,-1 1 0 0 0,1-1 0 0 0,0 2-2 0 0,-4 3-33 0 0,1 0-1 0 0,1 1 1 0 0,-1 0-1 0 0,1-1 0 0 0,0 1 1 0 0,0 0-1 0 0,0 0 1 0 0,0 6 35 0 0,-6 18-4 0 0,7-23 19 0 0,0-1-1 0 0,0 0 1 0 0,0 0-1 0 0,1 1 1 0 0,-1-1-1 0 0,2 0 1 0 0,-1 1-1 0 0,1-1 1 0 0,0 0-1 0 0,0 1 0 0 0,0-1 1 0 0,2 3-15 0 0,1 7 40 0 0,-2 6-3 0 0,2 6 27 0 0,-1-5-5 0 0,-3-20-44 0 0,0 0 1 0 0,0-1-1 0 0,0 1 1 0 0,1 0-1 0 0,-1-1 1 0 0,1 1-1 0 0,-1 0 0 0 0,1-1 1 0 0,0 1-1 0 0,1 0-15 0 0,0-1 18 0 0,-2-2-15 0 0,1 0 0 0 0,-1 0-1 0 0,1 1 1 0 0,-1-1 0 0 0,0 0-1 0 0,1 1 1 0 0,-1-1 0 0 0,1 0-1 0 0,-1 1 1 0 0,0-1 0 0 0,0 1 0 0 0,1-1-1 0 0,-1 1 1 0 0,0-1 0 0 0,1 0-1 0 0,-1 1 1 0 0,0-1 0 0 0,0 1-1 0 0,0-1 1 0 0,0 1 0 0 0,0-1-1 0 0,0 1 1 0 0,1-1 0 0 0,-1 1 0 0 0,0-1-1 0 0,0 1 1 0 0,0 0 0 0 0,-1-1-3 0 0,1 2-118 0 0,0-2-66 0 0,0 0-9 0 0,0 0-46 0 0,0 0-167 0 0,-22 8-1082 0 0,14-6 974 0 0,-1 1 0 0 0,1-1 0 0 0,0 2 0 0 0,0-1 0 0 0,0 1 0 0 0,-7 5 514 0 0,-33 17-1365 0 0,32-16 1504 0 0,-5 4 484 0 0,21-14-245 0 0,-10 8-521 0 0,7-4 4049 0 0,8-3-3823 0 0,1-1 0 0 0,-1 1 0 0 0,1-1-1 0 0,-1 0 1 0 0,0 0 0 0 0,1 0 0 0 0,-1-1 0 0 0,1 0-1 0 0,-1 0 1 0 0,0-1 0 0 0,1 1 0 0 0,3-3-83 0 0,14-5 73 0 0,-1-2 1 0 0,8-5-74 0 0,5-1-329 0 0,-19 8-730 0 0,-2-2-3863 0 0,-5 3-1516 0 0</inkml:trace>
  <inkml:trace contextRef="#ctx0" brushRef="#br0" timeOffset="984.055">742 516 14944 0 0,'0'0'340'0'0,"-13"-3"824"0"0,5 3-1907 0 0,-1-1 3763 0 0,9 1-2958 0 0,0 0 1 0 0,0 0 0 0 0,0-1-1 0 0,0 1 1 0 0,0 0-1 0 0,0-1 1 0 0,0 1 0 0 0,0 0-1 0 0,0 0 1 0 0,0-1 0 0 0,0 1-1 0 0,0 0 1 0 0,0-1-1 0 0,0 1 1 0 0,0 0 0 0 0,0 0-1 0 0,1-1 1 0 0,-1 1 0 0 0,0 0-1 0 0,0 0 1 0 0,0-1-1 0 0,1 1 1 0 0,-1 0 0 0 0,0 0-1 0 0,0 0 1 0 0,1 0 0 0 0,-1-1-1 0 0,0 1 1 0 0,0 0-1 0 0,1 0 1 0 0,-1 0 0 0 0,0 0-1 0 0,0 0-62 0 0,10-8 78 0 0,-7 7-62 0 0,-1-1 1 0 0,0 0-1 0 0,0 0 0 0 0,0 0 0 0 0,0 0 0 0 0,0 0 0 0 0,0-1 1 0 0,0 1-1 0 0,-1-1 0 0 0,1 1 0 0 0,-1-1 0 0 0,2-2-16 0 0,0-3 0 0 0,-2 6 3 0 0,0 1-1 0 0,-1 0 1 0 0,1 0 0 0 0,-1-1-1 0 0,1 1 1 0 0,-1-1-1 0 0,0 1 1 0 0,0 0-1 0 0,1-1 1 0 0,-1 1-1 0 0,0-1 1 0 0,0 1 0 0 0,-1 0-1 0 0,1-1 1 0 0,0 1-1 0 0,0-1 1 0 0,-1 1-3 0 0,1 0 9 0 0,0 0 0 0 0,-1 1 0 0 0,1-1 1 0 0,-1 1-1 0 0,1-1 0 0 0,-1 0 0 0 0,1 1 0 0 0,-1-1 1 0 0,1 1-1 0 0,-1-1 0 0 0,0 1 0 0 0,1-1 0 0 0,-1 1 1 0 0,0 0-1 0 0,0-1-9 0 0,0 0 26 0 0,0 1 1 0 0,0-1-1 0 0,0 0 0 0 0,0 1 0 0 0,-1-1 1 0 0,1 1-1 0 0,0-1 0 0 0,0 1 0 0 0,0 0 0 0 0,0-1 1 0 0,0 1-1 0 0,-1 0 0 0 0,1 0 0 0 0,0 0 1 0 0,0 0-1 0 0,0 0 0 0 0,-1 0 0 0 0,1 0 1 0 0,0 0-1 0 0,0 0 0 0 0,0 1 0 0 0,-1-1 1 0 0,1 0-1 0 0,0 1 0 0 0,0-1 0 0 0,0 1 0 0 0,0 0-26 0 0,-3 2 22 0 0,0 0 0 0 0,0 0 0 0 0,1 0 0 0 0,-1 1 0 0 0,1-1 0 0 0,-1 3-22 0 0,-12 12-7 0 0,14-17 76 0 0,2-1-1 0 0,0 0-4 0 0,2 2-10 0 0,-1 0-41 0 0,0 0 1 0 0,1 0 0 0 0,0 0-1 0 0,-1 0 1 0 0,1-1-1 0 0,0 1 1 0 0,0 0 0 0 0,0-1-1 0 0,0 1 1 0 0,0-1 0 0 0,0 0-1 0 0,0 0 1 0 0,0 0 0 0 0,0 0-1 0 0,1 0 1 0 0,1 0-14 0 0,-2 0 20 0 0,0-1 0 0 0,0 0 0 0 0,0 0 0 0 0,0 0 1 0 0,0 0-1 0 0,0-1 0 0 0,0 1 0 0 0,0 0 0 0 0,0-1 0 0 0,0 1 0 0 0,0-1 1 0 0,0 0-1 0 0,1 0-20 0 0,9-4 12 0 0,-8 2-9 0 0,2-5 56 0 0,-5 8-60 0 0,-1-1 1 0 0,1 1-1 0 0,-1 0 1 0 0,1-1-1 0 0,-1 1 1 0 0,0-1-1 0 0,0 1 1 0 0,1-1-1 0 0,-1 1 1 0 0,0 0 0 0 0,0-1-1 0 0,1 1 1 0 0,-1-1-1 0 0,0 1 1 0 0,0-1-1 0 0,0 1 1 0 0,0-1-1 0 0,0 1 1 0 0,0-1-1 0 0,0 1 1 0 0,0-1-1 0 0,0 0 1 0 0,0 1-1 0 0,0-1 1 0 0,0 1-1 0 0,0-1 1 0 0,0 1 0 0 0,0-2-75 0 0,0 2-39 0 0,0 0 12 0 0,0 0 6 0 0,-5-11-2992 0 0,6 7-39 0 0,3 0 1527 0 0</inkml:trace>
  <inkml:trace contextRef="#ctx0" brushRef="#br0" timeOffset="1500.128">890 42 14024 0 0,'0'0'638'0'0,"0"0"-8"0"0,1 1-349 0 0,2 0-157 0 0,-1 1 1 0 0,0 0 0 0 0,0-1-1 0 0,1 1 1 0 0,-1 0 0 0 0,-1 0-1 0 0,1 1 1 0 0,0-1-1 0 0,0 0 1 0 0,-1 1 0 0 0,1-1-1 0 0,-1 1 1 0 0,0-1-1 0 0,1 3-124 0 0,3 9 768 0 0,0-1 0 0 0,0 9-768 0 0,-1-9 286 0 0,2 8 61 0 0,-1 0-1 0 0,0 1 0 0 0,-2-1 1 0 0,0 1-1 0 0,-2 0 0 0 0,0 0 1 0 0,-2 0-1 0 0,-1 6-346 0 0,1-15 186 0 0,1 0-1 0 0,0 0 1 0 0,1 0-186 0 0,-1-1 135 0 0,0 0 0 0 0,0 0-1 0 0,-1 2-134 0 0,-1-7 80 0 0,1-6 0 0 0,1-1-2 0 0,0 0-12 0 0,0 0-2 0 0,0 0 0 0 0,0 0 15 0 0,1-5 41 0 0,-1 0 0 0 0,1 1 0 0 0,0-1 0 0 0,0 0-1 0 0,2-2-119 0 0,2-16-59 0 0,2-5 122 0 0,0 1-1 0 0,2 0 1 0 0,3-6-63 0 0,0 0 76 0 0,2-6-411 0 0,2 0-1 0 0,1 1 1 0 0,2 1 0 0 0,6-7 335 0 0,-17 31-99 0 0,-7 10 83 0 0,0 1 0 0 0,0-1 0 0 0,1 1 0 0 0,-1-1 1 0 0,1 1-1 0 0,0 0 0 0 0,-1 0 0 0 0,1 0 0 0 0,0 0 0 0 0,0 0 0 0 0,0 0 0 0 0,0 0 0 0 0,1 0 0 0 0,-1 1 0 0 0,0-1 0 0 0,1 1 0 0 0,-1 0 0 0 0,1 0 16 0 0,-2 1-2 0 0,0-1-1 0 0,0 1 0 0 0,-1 0 0 0 0,1 0 1 0 0,0 0-1 0 0,-1 0 0 0 0,1 1 0 0 0,0-1 1 0 0,0 0-1 0 0,-1 0 0 0 0,1 0 1 0 0,0 0-1 0 0,-1 1 0 0 0,1-1 0 0 0,0 0 1 0 0,-1 1-1 0 0,1-1 0 0 0,0 0 0 0 0,-1 1 1 0 0,1-1-1 0 0,-1 1 0 0 0,1-1 0 0 0,0 1 3 0 0,0 1-1 0 0,0 0-1 0 0,0-1 1 0 0,0 1-1 0 0,0 0 1 0 0,0 0-1 0 0,0-1 1 0 0,-1 1-1 0 0,1 0 1 0 0,0 1 1 0 0,0 4-13 0 0,1 0-1 0 0,-1 0 1 0 0,-1 1 0 0 0,1 4 13 0 0,-3 46 253 0 0,-4 22-253 0 0,2-11 310 0 0,4-29-250 0 0,0-3 96 0 0,-1-33-122 0 0,1 0 0 0 0,0 1 1 0 0,0-1-1 0 0,1 0 0 0 0,-1 0 0 0 0,1 1-34 0 0,2 16 693 0 0,13-30-1045 0 0,-9-1-2858 0 0,-5 6-309 0 0,3-4-3759 0 0</inkml:trace>
  <inkml:trace contextRef="#ctx0" brushRef="#br0" timeOffset="1912.668">1332 351 3224 0 0,'-2'0'20'0'0,"0"-1"0"0"0,0 1 0 0 0,0-1-1 0 0,1 1 1 0 0,-1-1 0 0 0,0 0 0 0 0,1 0 0 0 0,-1 0 0 0 0,0 0 0 0 0,1 0 0 0 0,-1 0-20 0 0,-6-5 3093 0 0,2 2 4061 0 0,6 4-6857 0 0,0-1-1 0 0,0 1 0 0 0,0-1 0 0 0,0 1 1 0 0,-1-1-1 0 0,1 1 0 0 0,0-1 0 0 0,0 0 1 0 0,0 1-1 0 0,0-1 0 0 0,0 1 1 0 0,0-1-1 0 0,1 1 0 0 0,-1-1 0 0 0,0 1 1 0 0,0-1-1 0 0,0 1 0 0 0,0-1 0 0 0,1 1 1 0 0,-1-1-1 0 0,0 1 0 0 0,1-1 1 0 0,-1 1-297 0 0,8-13 925 0 0,-1 8-683 0 0,1 0 0 0 0,1 0 0 0 0,-1 1 0 0 0,7-3-242 0 0,22-12 361 0 0,-35 18-270 0 0,-2 1-22 0 0,0 0-5 0 0,0 0 0 0 0,0 3-21 0 0,0-1 0 0 0,0 0-1 0 0,0 1 1 0 0,0-1-1 0 0,0 0 1 0 0,0 1 0 0 0,0-1-1 0 0,-1 0 1 0 0,1 1 0 0 0,-1-1-1 0 0,0 0 1 0 0,1 0-1 0 0,-1 1 1 0 0,-1-1-43 0 0,-1 7 195 0 0,-1 3-64 0 0,-1 0 0 0 0,-1-1 0 0 0,1 0 0 0 0,-8 10-131 0 0,-5 11 82 0 0,13-23-18 0 0,2 1 1 0 0,0 0-1 0 0,0 0 1 0 0,-1 7-65 0 0,4-16 8 0 0,-1 4 39 0 0,1-1 0 0 0,-1 0 0 0 0,1 0 0 0 0,0 0 1 0 0,1 4-48 0 0,-1 2 84 0 0,0-8-43 0 0,1 0 1 0 0,0 0-1 0 0,-1 0 0 0 0,1-1 0 0 0,0 1 0 0 0,0 0 1 0 0,0 0-1 0 0,0-1 0 0 0,0 1 0 0 0,0-1 0 0 0,0 1 1 0 0,0-1-1 0 0,1 1 0 0 0,-1-1-41 0 0,20 16 535 0 0,-18-15-533 0 0,1 0 0 0 0,-1-1 1 0 0,1 0-1 0 0,0 0 0 0 0,0 0 0 0 0,0 0 0 0 0,0-1 0 0 0,0 1 0 0 0,-1-1 0 0 0,1 0 0 0 0,0 0 0 0 0,4-1-2 0 0,3-1-140 0 0,1 0 0 0 0,0-1-1 0 0,4-2 141 0 0,-10 2-353 0 0,0 0 0 0 0,-1 0 1 0 0,0 0-1 0 0,0-1 0 0 0,0 0 0 0 0,0 0 0 0 0,2-3 353 0 0,-3 4-508 0 0,9-9-846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0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342 134 1376 0 0,'0'0'379'0'0,"0"0"1054"0"0,0-17 5715 0 0,-1 2-4615 0 0,0 12-2154 0 0,1 0 0 0 0,-1 0 0 0 0,1 0 1 0 0,0 0-1 0 0,0 1 0 0 0,0-1 0 0 0,0 0 0 0 0,1 0 0 0 0,-1 0 0 0 0,1 0 0 0 0,0 1 0 0 0,0-2-379 0 0,0 2 202 0 0,-1 0-1 0 0,1 0 0 0 0,-1 0 1 0 0,0 0-1 0 0,1 0 0 0 0,-1 0 1 0 0,0 0-1 0 0,0 0 1 0 0,-1 0-1 0 0,1-1 0 0 0,0 1 1 0 0,-1 0-1 0 0,1 0 1 0 0,-1 1-1 0 0,0-1 0 0 0,0-1-201 0 0,0-3 374 0 0,0 5-255 0 0,1 0 0 0 0,0 0-1 0 0,-1 0 1 0 0,1-1 0 0 0,-1 1 0 0 0,0 0 0 0 0,1 0 0 0 0,-1 0-1 0 0,0 0 1 0 0,1 0 0 0 0,-1 1 0 0 0,0-1 0 0 0,0 0-1 0 0,0 0 1 0 0,0 0 0 0 0,0 1 0 0 0,0-1 0 0 0,0 0-1 0 0,0 1 1 0 0,-1-1-119 0 0,0 0 105 0 0,0 1 1 0 0,0-1-1 0 0,-1 1 0 0 0,1-1 0 0 0,0 1 0 0 0,-1 0 0 0 0,1 0 1 0 0,0 0-1 0 0,-1 0 0 0 0,0 0-105 0 0,-5 2 146 0 0,1-1 0 0 0,0 1 0 0 0,-1 0 0 0 0,1 1 0 0 0,0 0 0 0 0,-4 2-146 0 0,-21 10 470 0 0,17-8-419 0 0,0 0 1 0 0,0 0-1 0 0,1 1 1 0 0,0 1-1 0 0,1 1 1 0 0,0 0 0 0 0,-10 10-52 0 0,9-5 46 0 0,0 1 0 0 0,2 0 1 0 0,-2 3-47 0 0,10-11 15 0 0,-1-1 0 0 0,2 1 0 0 0,-1 0 0 0 0,1 0-1 0 0,0 1 1 0 0,1-1 0 0 0,-1 0 0 0 0,1 8-15 0 0,0-4 0 0 0,0 1 0 0 0,1 0 0 0 0,1 0 0 0 0,0-1 0 0 0,1 1 0 0 0,2 9 0 0 0,-2-16 0 0 0,0-1 0 0 0,1 1 0 0 0,0 0 0 0 0,0-1 0 0 0,0 1 0 0 0,1-1 0 0 0,0 0 0 0 0,0 0 0 0 0,0 0 0 0 0,1 0 0 0 0,-1 0 0 0 0,1-1 0 0 0,1 0 0 0 0,-1 0 0 0 0,3 3 0 0 0,0-1 15 0 0,1 0 0 0 0,0 0 0 0 0,0-1-1 0 0,0 0 1 0 0,0 0 0 0 0,1-1 0 0 0,0 0-1 0 0,0 0 1 0 0,0-1 0 0 0,0 0 0 0 0,0-1-1 0 0,1 0 1 0 0,5 0-15 0 0,-4-1 48 0 0,1-1 0 0 0,0 0 0 0 0,0 0 0 0 0,0-2 0 0 0,-1 1 0 0 0,1-1-1 0 0,-1-1 1 0 0,1 0 0 0 0,-1-1 0 0 0,0 0 0 0 0,0 0 0 0 0,0-1 0 0 0,8-6-48 0 0,1-2 66 0 0,-15 11-48 0 0,0-1-1 0 0,0 0 0 0 0,0-1 0 0 0,-1 1 0 0 0,1-1 1 0 0,-1 0-1 0 0,0 0 0 0 0,0-1 0 0 0,0 1 1 0 0,0-1-18 0 0,1-3 20 0 0,1 1 1 0 0,1 0 0 0 0,-1 0-1 0 0,2-1-20 0 0,-3 4 19 0 0,0-1 0 0 0,0 0 0 0 0,-1 0 0 0 0,0 0 0 0 0,0-1 0 0 0,0 0 0 0 0,3-5-19 0 0,-3 2 25 0 0,-1 0-1 0 0,0-1 1 0 0,0 1-1 0 0,0-1 1 0 0,0-6-25 0 0,-3 11 9 0 0,1 1 1 0 0,-1-1-1 0 0,0 1 1 0 0,0 0-1 0 0,0-1 1 0 0,-1 1 0 0 0,0-1-1 0 0,0 1 1 0 0,0 0-1 0 0,0 0 1 0 0,0-1-1 0 0,-1 1 1 0 0,0 0-1 0 0,0 0-9 0 0,-4-6 9 0 0,-1-3 41 0 0,-2-1 1 0 0,-7-9-51 0 0,12 19 7 0 0,0 0 0 0 0,1 0 0 0 0,-1 0 1 0 0,-1 1-1 0 0,1 0 0 0 0,0-1 0 0 0,-1 1 0 0 0,1 1 1 0 0,-1-1-1 0 0,-1 1-7 0 0,-5-3-81 0 0,-1 1 0 0 0,1 0 0 0 0,-1 1 0 0 0,0 1 0 0 0,1 0 1 0 0,-1 0-1 0 0,0 1 0 0 0,-12 1 81 0 0,17 0-49 0 0,0 0 0 0 0,1 1 0 0 0,-1 0 1 0 0,1 1-1 0 0,-1-1 0 0 0,1 1 0 0 0,-1 0 0 0 0,1 1 1 0 0,0-1-1 0 0,0 1 0 0 0,0 1 0 0 0,0-1 0 0 0,1 1 0 0 0,-1 0 1 0 0,1 0-1 0 0,-5 5 49 0 0,8-7-94 0 0,1 0 0 0 0,-1 0-1 0 0,0 0 1 0 0,1 0 0 0 0,0 0 0 0 0,-1 1 0 0 0,1-1 0 0 0,0 0 0 0 0,0 1-1 0 0,0-1 1 0 0,0 1 0 0 0,1-1 0 0 0,-1 1 0 0 0,1-1 0 0 0,-1 1 0 0 0,1-1 0 0 0,0 1-1 0 0,0 0 1 0 0,0 0 94 0 0,1 0-441 0 0,-1 1 0 0 0,1-1 0 0 0,0 1 0 0 0,0-1 1 0 0,1 1-1 0 0,-1-1 0 0 0,1 1 0 0 0,-1-1 0 0 0,1 0 441 0 0,14 16-7753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5:5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946 1437 4144 0 0,'0'0'319'0'0,"0"0"-39"0"0,0 0 615 0 0,0 0 289 0 0,0 0 58 0 0,0 0-57 0 0,0 0-262 0 0,0 0-115 0 0,0 0-28 0 0,0 0-32 0 0,0 0-119 0 0,0 0-56 0 0,0 0-11 0 0,0 0-85 0 0,0 0-357 0 0,0 0-833 0 0,0 0-2733 0 0,0 0-1160 0 0</inkml:trace>
  <inkml:trace contextRef="#ctx0" brushRef="#br0" timeOffset="756.399">1461 1734 9672 0 0,'0'0'748'0'0,"0"0"-315"0"0,0 0 512 0 0,0 0 278 0 0,0 0 52 0 0,0 0-139 0 0,0 0-607 0 0,0 0-272 0 0,0 0-53 0 0,0 0-19 0 0,2 0-35 0 0,7-2-390 0 0,1 0 0 0 0,-1 0 1 0 0,0-1-1 0 0,0 0 0 0 0,8-3 240 0 0,-4 1-3586 0 0,1-3-1562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04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11976 0 0,'0'0'922'0'0,"0"0"-496"0"0,0 0 143 0 0,0 0 126 0 0,2 0 29 0 0,13-1 668 0 0,0 0 1 0 0,-1-1 0 0 0,8-3-1393 0 0,-7 2 371 0 0,1 0 1 0 0,-1 1 0 0 0,9 0-372 0 0,100-4-27 0 0,-122 6-949 0 0,-2 0-312 0 0,0 0-51 0 0,0 0-4 0 0</inkml:trace>
  <inkml:trace contextRef="#ctx0" brushRef="#br0" timeOffset="367.198">23 295 12840 0 0,'0'0'588'0'0,"0"0"-12"0"0,1 2-371 0 0,-1-1-285 0 0,0 0 150 0 0,0 0-1 0 0,0-1 1 0 0,0 1 0 0 0,1 0 0 0 0,-1 0-1 0 0,0-1 1 0 0,0 1 0 0 0,0 0 0 0 0,1-1-1 0 0,-1 1 1 0 0,0-1 0 0 0,1 1 0 0 0,-1 0-1 0 0,0-1 1 0 0,1 1 0 0 0,-1-1 0 0 0,1 1-1 0 0,-1-1 1 0 0,1 1 0 0 0,-1-1 0 0 0,1 1-1 0 0,0-1 1 0 0,-1 0 0 0 0,1 1 0 0 0,-1-1-1 0 0,1 0 1 0 0,0 1 0 0 0,-1-1 0 0 0,1 0-1 0 0,0 0 1 0 0,-1 0 0 0 0,1 0 0 0 0,0 1-1 0 0,0-1 1 0 0,-1 0-70 0 0,20-2 637 0 0,0 0 0 0 0,0-1 0 0 0,-1-1 0 0 0,1-1 1 0 0,16-6-638 0 0,-24 7 155 0 0,66-21 229 0 0,22-10-1424 0 0,-67 22-2198 0 0,-31 12 1267 0 0,-2 1-1761 0 0,0 0-758 0 0</inkml:trace>
  <inkml:trace contextRef="#ctx0" brushRef="#br0" timeOffset="744.606">339 188 1376 0 0,'-8'-8'416'0'0,"-9"-13"6480"0"0,4 4-2914 0 0,12 17-3023 0 0,1-1-756 0 0,0 0 0 0 0,0 1 0 0 0,0-1 0 0 0,0 0 0 0 0,0 1 0 0 0,0-1 0 0 0,0 1 0 0 0,0-1 0 0 0,-1 1 1 0 0,1-1-1 0 0,0 0 0 0 0,-1 1 0 0 0,1-1 0 0 0,0 1 0 0 0,-1-1 0 0 0,1 1 0 0 0,0-1 0 0 0,-1 1 0 0 0,1 0 0 0 0,-1-1-203 0 0,-4-6 2656 0 0,6 14-299 0 0,-1 150-615 0 0,2-174-1680 0 0,-1 12-33 0 0,0 1 0 0 0,-1-1 0 0 0,1 1 1 0 0,-1 0-1 0 0,0-1 0 0 0,-1 1 0 0 0,1-1-29 0 0,-3-16 61 0 0,1 8-96 0 0,0 1 0 0 0,-3-11 35 0 0,-12-20 39 0 0,-4-17-29 0 0,18 52-10 0 0,0 0 0 0 0,0 0 0 0 0,0-7 0 0 0,1 8 0 0 0,-1-1-10 0 0,2 8 7 0 0,1 0 0 0 0,0 0 1 0 0,0 0-1 0 0,0 0 1 0 0,0-1-1 0 0,0 1 0 0 0,0 0 1 0 0,0 0-1 0 0,0 0 1 0 0,0-1-1 0 0,0 1 1 0 0,0 0-1 0 0,0 0 0 0 0,0 0 1 0 0,0-1-1 0 0,0 1 1 0 0,0 0-1 0 0,0 0 0 0 0,0 0 1 0 0,0-1-1 0 0,0 1 1 0 0,0 0-1 0 0,0 0 1 0 0,0 0-1 0 0,0 0 0 0 0,0-1 1 0 0,0 1-1 0 0,0 0 1 0 0,0 0-1 0 0,0 0 0 0 0,1 0 1 0 0,-1-1-1 0 0,0 1 1 0 0,0 0-1 0 0,0 0 1 0 0,0 0-1 0 0,0 0 0 0 0,1 0 1 0 0,-1-1-1 0 0,0 1 1 0 0,0 0-1 0 0,0 0 0 0 0,1 0 1 0 0,-1 0-1 0 0,0 0 1 0 0,0 0-1 0 0,0 0 1 0 0,0 0-1 0 0,1 0 0 0 0,-1 0 1 0 0,0 0-1 0 0,0 0 1 0 0,0 0-1 0 0,1 0 0 0 0,-1 0 1 0 0,0 0-1 0 0,0 0 1 0 0,0 0-1 0 0,1 0 1 0 0,-1 0-1 0 0,0 0 0 0 0,0 0 1 0 0,0 1 2 0 0,11 0-19 0 0,20 8-101 0 0,26 10 120 0 0,-35-10 11 0 0,0-2 1 0 0,0-1-1 0 0,1 0 1 0 0,8 0-12 0 0,4-2 94 0 0,64 8 485 0 0,88-1-579 0 0,-177-11 165 0 0,-1 1 1 0 0,0 0 0 0 0,0 0-1 0 0,0 1 1 0 0,0 0-1 0 0,3 2-165 0 0,-10-4 75 0 0,-2 0-6 0 0,-1 13 55 0 0,-1-10-110 0 0,0 0 0 0 0,-1 0-1 0 0,1-1 1 0 0,-1 1 0 0 0,0 0-1 0 0,0-1 1 0 0,0 0 0 0 0,0 0-1 0 0,0 1 1 0 0,0-2 0 0 0,-1 1-1 0 0,1 0 1 0 0,-3 0-14 0 0,-24 15 170 0 0,19-10-141 0 0,0 0-1 0 0,-1-1 1 0 0,1 0-1 0 0,-7 1-28 0 0,-24 12 182 0 0,31-14-128 0 0,0 0 1 0 0,0-1-1 0 0,-6 1-54 0 0,9-3 23 0 0,0 0 0 0 0,0 1 0 0 0,0 0 0 0 0,0 1 0 0 0,0 0 0 0 0,1 0 0 0 0,-3 2-23 0 0,8-5-10 0 0,0 1 1 0 0,0-1-1 0 0,0 1 1 0 0,0-1-1 0 0,0 0 0 0 0,0 0 1 0 0,-1 0-1 0 0,0 0 10 0 0,3-1-3 0 0,0 0 0 0 0,0 0 1 0 0,-1 0-1 0 0,1 0 0 0 0,0 0 1 0 0,0 0-1 0 0,-1 0 0 0 0,1 0 0 0 0,0 0 1 0 0,0 0-1 0 0,0 0 0 0 0,-1 1 1 0 0,1-1-1 0 0,0 0 0 0 0,0 0 1 0 0,-1 0-1 0 0,1 0 0 0 0,0 0 0 0 0,0 1 1 0 0,0-1-1 0 0,0 0 0 0 0,0 0 1 0 0,-1 1-1 0 0,1-1 0 0 0,0 0 1 0 0,0 0-1 0 0,0 0 0 0 0,0 1 0 0 0,0-1 1 0 0,0 0 2 0 0,-6 11-81 0 0,28-13-2442 0 0,-10 1-3555 0 0,-3-6-1909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1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49 15552 0 0,'0'0'712'0'0,"0"-1"-17"0"0,0-7-303 0 0,0 6 392 0 0,0 2 220 0 0,0 0 42 0 0,0 0-62 0 0,0 0-296 0 0,0 0-131 0 0,0 0-21 0 0,0 0-57 0 0,1 2-215 0 0,1 5-138 0 0,-1-5-94 0 0,0 0 0 0 0,-1 0 0 0 0,1 0 0 0 0,-1 1 0 0 0,1-1 0 0 0,-1 0 0 0 0,0 0 0 0 0,1 1 0 0 0,-1-1 0 0 0,-1 2-32 0 0,-7 107 396 0 0,3-85-309 0 0,3-20-65 0 0,1 0 0 0 0,-1-1 0 0 0,1 1 0 0 0,1 0 1 0 0,-1 1-23 0 0,1 0 28 0 0,-1 0 0 0 0,0 0 1 0 0,0 0-1 0 0,-1 0 1 0 0,0 0-1 0 0,-2 4-28 0 0,3-1 11 0 0,1-9 42 0 0,0-1 11 0 0,0 0 0 0 0,1 0-61 0 0,1 0-1 0 0,0 0 1 0 0,0 0 0 0 0,-1-1-1 0 0,1 1 1 0 0,0-1 0 0 0,0 0-1 0 0,-1 1 1 0 0,1-1 0 0 0,-1 0-1 0 0,1 0 1 0 0,0 0-1 0 0,-1 0 1 0 0,1-1-3 0 0,20-19 21 0 0,-5 2-15 0 0,24-22-137 0 0,-18 17 57 0 0,-6 5 76 0 0,-1 0 0 0 0,-1-1 0 0 0,0-3-2 0 0,27-34 523 0 0,-32 46-592 0 0,-6 5-57 0 0,1 0 0 0 0,1 0 1 0 0,-1 1-1 0 0,1 0 0 0 0,0 0 1 0 0,0 0-1 0 0,6-2 126 0 0,-7 17-167 0 0,-5-10 149 0 0,2 9-48 0 0,0 0 0 0 0,0 0 1 0 0,-1 1-1 0 0,-1-1 0 0 0,1 0 1 0 0,-1 1-1 0 0,-1-1 0 0 0,0 0 1 0 0,0 1-1 0 0,-1 2 66 0 0,-2 19-93 0 0,0-2 236 0 0,0 13 258 0 0,4-30-298 0 0,0-6-73 0 0,0 1 0 0 0,0-1 1 0 0,1 1-1 0 0,0-1 0 0 0,0 2-30 0 0,-1-7-17 0 0,1 1 1 0 0,-1 0-1 0 0,1-1 0 0 0,0 1 0 0 0,-1-1 1 0 0,1 1-1 0 0,0-1 0 0 0,0 0 0 0 0,0 1 1 0 0,0-1-1 0 0,0 0 0 0 0,0 0 0 0 0,0 1 1 0 0,0-1-1 0 0,1 0 0 0 0,-1 0 0 0 0,0 0 1 0 0,1 0-1 0 0,-1-1 0 0 0,1 1 0 0 0,-1 0 1 0 0,1-1 16 0 0,1 2-202 0 0,-3-1 121 0 0,1-1-1 0 0,0 1 1 0 0,-1-1-1 0 0,1 1 1 0 0,0-1-1 0 0,0 0 0 0 0,0 1 1 0 0,-1-1-1 0 0,1 0 1 0 0,0 1-1 0 0,0-1 1 0 0,0 0-1 0 0,0 0 1 0 0,0 0-1 0 0,-1 0 0 0 0,1 0 1 0 0,0 0-1 0 0,0 0 1 0 0,0 0-1 0 0,0 0 1 0 0,0 0-1 0 0,-1-1 1 0 0,1 1-1 0 0,1 0 82 0 0,8-7-1927 0 0</inkml:trace>
  <inkml:trace contextRef="#ctx0" brushRef="#br0" timeOffset="340.145">502 200 13824 0 0,'0'0'314'0'0,"0"0"46"0"0,0 0 22 0 0,0 0-50 0 0,0 0-82 0 0,1 0 482 0 0,11-1 780 0 0,0 0-1 0 0,0-1 1 0 0,9-3-1512 0 0,-9 2 631 0 0,1 0 1 0 0,0 1-1 0 0,13 0-631 0 0,11 2 2432 0 0,-34 0-2314 0 0,-3 0 90 0 0,8 8 512 0 0,-7-6-714 0 0,-1 1 0 0 0,0-1 0 0 0,0 0 1 0 0,0 0-1 0 0,0 0 0 0 0,0 0 1 0 0,-1 0-1 0 0,1 0 0 0 0,-1 1 1 0 0,1-1-1 0 0,-1 0 0 0 0,0 0 1 0 0,0 0-1 0 0,0-1 0 0 0,0 1 1 0 0,0 0-1 0 0,0 0 0 0 0,0 0 0 0 0,-1-1 1 0 0,1 1-7 0 0,-8 10 75 0 0,-1-1 0 0 0,-6 5-75 0 0,14-14 6 0 0,-27 30 179 0 0,2 0-1 0 0,1 2 1 0 0,-13 24-185 0 0,36-53 44 0 0,0 0 0 0 0,0 0 0 0 0,1 0 0 0 0,0 1 0 0 0,0-1 0 0 0,0 1 0 0 0,1-1 0 0 0,-1 1 0 0 0,1 0 0 0 0,1 0 0 0 0,-1-1-1 0 0,1 1 1 0 0,0 0 0 0 0,0 0 0 0 0,1-1 0 0 0,0 2-44 0 0,0-4 27 0 0,-1-1 0 0 0,1 1-1 0 0,0-1 1 0 0,1 0 0 0 0,-1 1-1 0 0,0-1 1 0 0,1 0-1 0 0,-1 0 1 0 0,1 0 0 0 0,-1 0-1 0 0,1 0 1 0 0,0 0-1 0 0,0-1 1 0 0,0 1 0 0 0,0 0-1 0 0,0-1 1 0 0,1 0-1 0 0,1 2-26 0 0,2 0 44 0 0,1 0 0 0 0,0 0 0 0 0,0 0 0 0 0,0-1 0 0 0,0 0 0 0 0,2 0-44 0 0,1 0 74 0 0,1-1 0 0 0,0 0-1 0 0,0-1 1 0 0,0 0 0 0 0,0-1-1 0 0,5 0-73 0 0,21-6 579 0 0,9-3-579 0 0,-32 7 47 0 0,30-8-2628 0 0,30-13 2581 0 0,-41 12-1023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05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44 764 6912 0 0,'-1'2'7165'0'0,"0"2"-3553"0"0,-5 26-2768 0 0,4 13-200 0 0,-2-1 1 0 0,-4 10-645 0 0,-2 22 489 0 0,6-39-267 0 0,1-16 1 0 0,0 0 0 0 0,1 19-223 0 0,2-37 88 0 0,0-1-75 0 0,1 1-1 0 0,-1-1 0 0 0,0 0 0 0 0,0 0 0 0 0,0 0 1 0 0,0 0-1 0 0,0 0 0 0 0,0 0 0 0 0,0 1 0 0 0,0-1 1 0 0,0 0-1 0 0,1 0 0 0 0,-1 0 0 0 0,0 0 1 0 0,0 0-1 0 0,0 0 0 0 0,0 0 0 0 0,0 0 0 0 0,0 0 1 0 0,1 1-1 0 0,-1-1 0 0 0,0 0 0 0 0,0 0 0 0 0,0 0 1 0 0,0 0-1 0 0,0 0 0 0 0,1 0 0 0 0,-1 0 0 0 0,0 0 1 0 0,0 0-1 0 0,0 0 0 0 0,0 0 0 0 0,1 0 1 0 0,-1 0-1 0 0,0 0 0 0 0,0 0 0 0 0,0 0 0 0 0,0-1 1 0 0,0 1-1 0 0,1 0 0 0 0,-1 0 0 0 0,0 0 0 0 0,0 0-12 0 0,7-3 199 0 0,-2-2-129 0 0,0 0 0 0 0,-1 0-1 0 0,0-1 1 0 0,0 1 0 0 0,0-1 0 0 0,-1 0-1 0 0,3-5-69 0 0,50-93 64 0 0,-31 41-64 0 0,44-73 0 0 0,-58 115 0 0 0,-9 15 0 0 0,0 1 0 0 0,1 0 0 0 0,0 0 0 0 0,0 0 0 0 0,4-4 0 0 0,10-13 0 0 0,-14 20 0 0 0,-1 7 1 0 0,-1 7-16 0 0,-11 180 104 0 0,11-183-71 0 0,0 1 0 0 0,0-1 0 0 0,3 7-18 0 0,0 2-1 0 0,0-7 16 0 0,10 7 70 0 0,-13-18-80 0 0,-1 1-1 0 0,0-1 1 0 0,1 0-1 0 0,-1 0 1 0 0,0 1 0 0 0,1-1-1 0 0,-1 0 1 0 0,0 0-1 0 0,1 0 1 0 0,-1 0-1 0 0,1 1 1 0 0,-1-1-1 0 0,0 0 1 0 0,1 0-1 0 0,-1 0 1 0 0,1 0-1 0 0,-1 0 1 0 0,0 0 0 0 0,1 0-1 0 0,-1 0 1 0 0,1 0-1 0 0,-1 0-4 0 0,3 0 14 0 0,-1 0-85 0 0,0 0-1 0 0,0 1 1 0 0,0-1 0 0 0,0 0 0 0 0,-1 0 0 0 0,1 0 0 0 0,0-1 0 0 0,0 1 0 0 0,0 0-1 0 0,0-1 1 0 0,0 1 0 0 0,0-1 0 0 0,0 0 0 0 0,-1 1 0 0 0,1-1 0 0 0,0 0 0 0 0,1-1 71 0 0,-1 1-205 0 0,1-1 332 0 0,-2 2-446 0 0,-1 0 0 0 0,1 0-1 0 0,-1-1 1 0 0,1 1 0 0 0,-1 0-1 0 0,1 0 1 0 0,-1-1 0 0 0,1 1-1 0 0,-1 0 1 0 0,1-1 0 0 0,-1 1 0 0 0,1 0-1 0 0,-1-1 1 0 0,0 1 0 0 0,1-1-1 0 0,-1 1 1 0 0,0-1 0 0 0,1 1-1 0 0,-1-1 1 0 0,0 1 0 0 0,0-1-1 0 0,1 1 1 0 0,-1-1 0 0 0,0 1 0 0 0,0-1 319 0 0,1-7-5808 0 0</inkml:trace>
  <inkml:trace contextRef="#ctx0" brushRef="#br0" timeOffset="562.848">321 1069 5064 0 0,'0'0'389'0'0,"1"2"-250"0"0,2 5 27 0 0,-2-5 616 0 0,-1-2 267 0 0,0 0 51 0 0,0 0 15 0 0,0 0 18 0 0,0 0 10 0 0,0 0 1 0 0,0 0-998 0 0,0 1 0 0 0,0-1 0 0 0,0 0 0 0 0,1 0 0 0 0,-1 0 0 0 0,0 1 1 0 0,0-1-1 0 0,1 0 0 0 0,-1 0 0 0 0,0 0 0 0 0,1 0 0 0 0,-1 1 1 0 0,0-1-1 0 0,0 0 0 0 0,1 0 0 0 0,-1 0 0 0 0,0 0 0 0 0,1 0 0 0 0,-1 0 1 0 0,0 0-1 0 0,1 0 0 0 0,-1 0 0 0 0,0 0 0 0 0,1 0 0 0 0,-1 0 0 0 0,1 0-146 0 0,-1-4 172 0 0,1 1 0 0 0,0 0 0 0 0,0-1-1 0 0,0 1 1 0 0,0 0 0 0 0,1 0-1 0 0,0-1 1 0 0,-1 1 0 0 0,1 0 0 0 0,0 0-1 0 0,0 1 1 0 0,1-1 0 0 0,-1 0-1 0 0,2-1-171 0 0,14-20 736 0 0,2-4-84 0 0,-17 25-567 0 0,0 0 0 0 0,0-1 1 0 0,-1 1-1 0 0,1-1 1 0 0,-1 0-1 0 0,0 1 0 0 0,0-1 1 0 0,0 0-1 0 0,-1 0 1 0 0,0-1-1 0 0,1 1 0 0 0,-1-2-85 0 0,0 3 43 0 0,0 0 1 0 0,-1 1-1 0 0,2-1 0 0 0,-1 0 0 0 0,0 1 0 0 0,0-1 0 0 0,1 1 0 0 0,-1 0 1 0 0,1-1-1 0 0,0 1 0 0 0,0 0 0 0 0,0 0 0 0 0,0 0 0 0 0,0 0 0 0 0,0 1 1 0 0,2-2-44 0 0,-2 1 22 0 0,1 0 0 0 0,-1 0 0 0 0,0 0 0 0 0,0 0 0 0 0,1 0 0 0 0,-1-1 0 0 0,-1 1 1 0 0,1-1-1 0 0,0 1 0 0 0,-1-1 0 0 0,1 0 0 0 0,-1 0 0 0 0,0 0 0 0 0,1 0-22 0 0,-1-4 43 0 0,-1 5-36 0 0,1-1 1 0 0,-1 1 0 0 0,1 0 0 0 0,-1 0 0 0 0,1 0-1 0 0,0 0 1 0 0,0 0 0 0 0,0 0 0 0 0,0 0 0 0 0,0 0-1 0 0,1 0-7 0 0,-1 1 4 0 0,1-1-1 0 0,-1 1 0 0 0,0-1 1 0 0,0 1-1 0 0,0-1 1 0 0,0 1-1 0 0,-1-1 0 0 0,1 0 1 0 0,0 1-1 0 0,-1-1 0 0 0,1 0 1 0 0,-1 0-1 0 0,1 1 0 0 0,-1-1 1 0 0,0 0-1 0 0,0 0 1 0 0,0 0-1 0 0,0 0 0 0 0,0 1-3 0 0,2-6 0 0 0,3 1 11 0 0,-5 7-7 0 0,0 1 0 0 0,0-1 0 0 0,1 1-1 0 0,-1-1 1 0 0,1 0 0 0 0,-1 1 0 0 0,0-1 0 0 0,1 0 0 0 0,0 0-1 0 0,-1 1 1 0 0,1-1 0 0 0,0 0 0 0 0,0 1-4 0 0,2 3 3 0 0,-2-3-3 0 0,-1 0 0 0 0,1 0 0 0 0,-1 0 0 0 0,1 1 0 0 0,-1-1 0 0 0,0 0 0 0 0,0 0 0 0 0,0 1 0 0 0,0-1 0 0 0,0 0 0 0 0,-1 1 0 0 0,0 16 0 0 0,2-16 0 0 0,0 4 0 0 0,-1 0 0 0 0,1 0 0 0 0,-1 1 0 0 0,-1-1 0 0 0,1 0 0 0 0,-1 0 0 0 0,-1 4 0 0 0,-2 2 0 0 0,0 0 0 0 0,1 1 0 0 0,1-1 0 0 0,0 1 0 0 0,0 7 0 0 0,-2 5 0 0 0,3-25 0 0 0,1 1 0 0 0,-1 0 0 0 0,0-1 0 0 0,1 1 0 0 0,0 0 0 0 0,-1-1 0 0 0,1 1 0 0 0,0 0 0 0 0,0 0 0 0 0,0-1 0 0 0,0 1 0 0 0,0 0 0 0 0,1-1 0 0 0,-1 1 0 0 0,0 0 0 0 0,1-1 0 0 0,-1 1 0 0 0,1 0 0 0 0,0-1 0 0 0,-1 1 0 0 0,1-1 0 0 0,0 1 0 0 0,1 1 0 0 0,-1-1 0 0 0,1 0 0 0 0,-1 0 0 0 0,0 0 0 0 0,0 0 0 0 0,0 0 0 0 0,0 0 0 0 0,-1 0 0 0 0,1 1 0 0 0,0 0 0 0 0,6 16 0 0 0,-1 0 0 0 0,3-3 16 0 0,-8-15 2 0 0,-1-1 0 0 0,0 1 0 0 0,1-1 0 0 0,-1 1 0 0 0,0-1 1 0 0,1 1-1 0 0,-1-1 0 0 0,0 1 0 0 0,1-1 0 0 0,-1 1 0 0 0,0-1 0 0 0,0 1 0 0 0,0-1 0 0 0,0 1 0 0 0,1-1 0 0 0,-1 1 0 0 0,0 0-18 0 0,-13 6 14 0 0,9-6-11 0 0,3-2-4 0 0,0 1 1 0 0,0 0 0 0 0,0 0 0 0 0,-1 0 0 0 0,1 0-1 0 0,0 0 1 0 0,0 0 0 0 0,0 0 0 0 0,0 0 0 0 0,0 0-1 0 0,0 0 1 0 0,0 1 0 0 0,0-1 0 0 0,0 0-1 0 0,0 1 1 0 0,-1 0 0 0 0,-32 6-193 0 0,32-6 90 0 0,2-1 5 0 0,-14 7-44 0 0,-3-2 73 0 0,13-5 61 0 0,0 1-1 0 0,0 0 1 0 0,1 0-1 0 0,-1 1 1 0 0,1-1 0 0 0,-1 1-1 0 0,0 0 9 0 0,-1 1-12 0 0,-1 0 0 0 0,0-1 0 0 0,0 1-1 0 0,1-1 1 0 0,-3 0 12 0 0,-25 10-11 0 0,-26 18 25 0 0,57-29 55 0 0,2-1 24 0 0,0 0-1 0 0,2 1-28 0 0,1-1-59 0 0,-1 1 0 0 0,1 0 0 0 0,0-1 0 0 0,0 1 0 0 0,0-1 0 0 0,0 0 0 0 0,0 0 0 0 0,0 0 0 0 0,-1 0 0 0 0,1 0 0 0 0,0-1 0 0 0,0 1 0 0 0,0-1 0 0 0,1-1-5 0 0,16-1 14 0 0,-18 3-13 0 0,0 0 0 0 0,1 0 0 0 0,-1 0 0 0 0,0 0 0 0 0,0 0 0 0 0,0-1 0 0 0,1 1 0 0 0,-1-1 0 0 0,0 0 0 0 0,0 1 0 0 0,0-1 0 0 0,0 0 1 0 0,0 0-1 0 0,0-1 0 0 0,0 1 0 0 0,0 0 0 0 0,-1-1 0 0 0,1 1 0 0 0,0-1 0 0 0,-1 1 0 0 0,2-2-1 0 0,-1 1 21 0 0,1 0 0 0 0,-1 1 0 0 0,1-1 1 0 0,-1 1-1 0 0,1-1 0 0 0,0 1 0 0 0,0 0 1 0 0,0 0-1 0 0,0 1 0 0 0,0-1 0 0 0,0 0 0 0 0,0 1-21 0 0,15-5 54 0 0,12-7-264 0 0,-18 7-275 0 0,1 0-1 0 0,0 0 1 0 0,0 2-1 0 0,0-1 0 0 0,9 0 486 0 0,10 0-6582 0 0,-11 3 433 0 0</inkml:trace>
  <inkml:trace contextRef="#ctx0" brushRef="#br0" timeOffset="2252.065">1131 981 5528 0 0,'0'0'422'0'0,"0"0"-79"0"0,0 0 697 0 0,0 0 336 0 0,0 0 61 0 0,-7-2 2364 0 0,3 1-818 0 0,6 0-1142 0 0,-1 1-1815 0 0,2-1 63 0 0,1 0 1 0 0,-1 0 0 0 0,1 0-1 0 0,-1 0 1 0 0,0-1 0 0 0,0 1 0 0 0,1-1-1 0 0,-1 0 1 0 0,0 1 0 0 0,0-2-1 0 0,2-1-89 0 0,23-15 422 0 0,-19 15-314 0 0,-1-2-1 0 0,0 1 0 0 0,2-3-107 0 0,45-38 344 0 0,-53 43-334 0 0,1 0-1 0 0,-1 0 0 0 0,0 0 0 0 0,0 0 0 0 0,0 0 0 0 0,0 0 1 0 0,0-1-11 0 0,8-13 12 0 0,-7 14 14 0 0,-2 2-24 0 0,0 0 0 0 0,0 0 0 0 0,0 1 0 0 0,0-1 0 0 0,0 0 0 0 0,-1 0 0 0 0,1 0 0 0 0,0-1 0 0 0,-1 1 0 0 0,1 0 0 0 0,-1 0 0 0 0,1 0 0 0 0,-1 0 0 0 0,1-1 0 0 0,-1 1 0 0 0,0 0 0 0 0,0 0 0 0 0,1-1-1 0 0,-1 1 1 0 0,0 0 0 0 0,0 0 0 0 0,0-1 0 0 0,-1 1 0 0 0,1 0 0 0 0,0 0 0 0 0,0-1 0 0 0,-1 1 0 0 0,1 0 0 0 0,-1-1-1 0 0,1 1 0 0 0,-1 0 0 0 0,1 1 0 0 0,-1-1 0 0 0,1 1 0 0 0,0-1 0 0 0,-1 1 0 0 0,1-1 0 0 0,-1 1 0 0 0,0-1 0 0 0,1 1 0 0 0,-1-1 0 0 0,1 1 0 0 0,-1 0 0 0 0,0-1 0 0 0,1 1 0 0 0,-1 0 0 0 0,0-1 0 0 0,1 1 0 0 0,-1 0 0 0 0,0 0 0 0 0,0 0 0 0 0,1 0 0 0 0,-1 0 0 0 0,0 0 0 0 0,1 0 0 0 0,-1 0 0 0 0,0 0 0 0 0,0 0 0 0 0,0 0 0 0 0,-25 6 0 0 0,18-3 0 0 0,8-3 0 0 0,-17 5 0 0 0,0 0 0 0 0,-10 6 0 0 0,21-9 0 0 0,1 1 0 0 0,0 0 0 0 0,0 0 0 0 0,0 0 0 0 0,0 1 0 0 0,0 0 0 0 0,1 0 0 0 0,0 0 0 0 0,0 0 0 0 0,-1 2 0 0 0,-7 9 15 0 0,1-1 207 0 0,0 2 1 0 0,0-1-1 0 0,-1 5-222 0 0,10-14 55 0 0,-1-1 0 0 0,1 1 1 0 0,0 0-1 0 0,0 0 0 0 0,0 0 0 0 0,1 0 0 0 0,0 0 1 0 0,0 0-1 0 0,0 0 0 0 0,1 0 0 0 0,0 0 0 0 0,0 1-55 0 0,1-5 15 0 0,-1 0 0 0 0,1 1 0 0 0,0-1 0 0 0,-1 0-1 0 0,1 0 1 0 0,0 0 0 0 0,0 0 0 0 0,0 0 0 0 0,1 0-1 0 0,-1 0 1 0 0,0 0 0 0 0,1 0 0 0 0,-1 0 0 0 0,1-1-1 0 0,0 1 1 0 0,0-1 0 0 0,-1 1 0 0 0,2 0-15 0 0,17 18 213 0 0,-18-18-200 0 0,-1 0 0 0 0,1 0 0 0 0,0-1 0 0 0,1 1 0 0 0,-1 0 0 0 0,0-1 0 0 0,0 0 0 0 0,1 1 0 0 0,-1-1 0 0 0,1 0 0 0 0,-1 0 1 0 0,1 0-1 0 0,1 0-13 0 0,36 6 52 0 0,-26-6 60 0 0,0-1 0 0 0,-1 0 0 0 0,1-1 0 0 0,-1 0 0 0 0,1-1 0 0 0,-1 0 0 0 0,0-2 0 0 0,0 1 0 0 0,8-4-112 0 0,-17 5 5 0 0,28-10 43 0 0,19-11-48 0 0,-41 18-2 0 0,1-1 0 0 0,-1 0 1 0 0,-1-1-1 0 0,1 0 0 0 0,-1 0 0 0 0,6-8 2 0 0,1-1-67 0 0,-10 11-31 0 0,0-1-1 0 0,0 0 1 0 0,-1 0 0 0 0,0 0 0 0 0,3-6 98 0 0,-7 10-20 0 0,0-1 0 0 0,0 1 0 0 0,0-1 0 0 0,0 1 0 0 0,0-1 0 0 0,-1 1 1 0 0,1-1-1 0 0,-1 0 0 0 0,1 0 0 0 0,-1 1 0 0 0,0-1 0 0 0,0 0 0 0 0,0 0 1 0 0,-1 1-1 0 0,1-1 0 0 0,-1 0 0 0 0,1 1 0 0 0,-1-1 0 0 0,0 0 20 0 0,0 1-3 0 0,1 0 0 0 0,-1 0 0 0 0,0 0 0 0 0,0 1 0 0 0,0-1 0 0 0,0 0 0 0 0,0 0 0 0 0,0 1 0 0 0,0-1 0 0 0,-1 0 0 0 0,1 1 0 0 0,-1 0 0 0 0,1-1 0 0 0,-1 1 0 0 0,0 0 0 0 0,1 0 0 0 0,-1 0 0 0 0,0 0 0 0 0,0 0 0 0 0,1 0 0 0 0,-1 0 0 0 0,0 0 0 0 0,0 1 0 0 0,0-1 0 0 0,0 1 0 0 0,0 0 0 0 0,0-1 0 0 0,0 1 0 0 0,0 0 0 0 0,-1 0 0 0 0,1 0 0 0 0,0 1 3 0 0,-6 3 0 0 0,4 1 0 0 0,1 1 0 0 0,-1-1 0 0 0,1 1 0 0 0,1 0 0 0 0,-1 0 0 0 0,1 0 0 0 0,0 0 0 0 0,-1 6 0 0 0,2-8 0 0 0,0 0 0 0 0,0 1 0 0 0,1-1 0 0 0,0 1 0 0 0,0-1 0 0 0,0 1 0 0 0,0-1 0 0 0,0 1 0 0 0,1-1 0 0 0,0 0 0 0 0,0 1 0 0 0,0-1 0 0 0,1 2 0 0 0,1-2 16 0 0,-1 0-1 0 0,1 0 0 0 0,-1 0 1 0 0,1-1-1 0 0,0 1 0 0 0,1-1 1 0 0,-1 0-1 0 0,0 0 0 0 0,1 0 1 0 0,0 0-1 0 0,0-1 0 0 0,0 0 1 0 0,0 1-1 0 0,0-1 0 0 0,0-1 1 0 0,0 1-1 0 0,1-1 0 0 0,-1 1 1 0 0,0-1-1 0 0,1 0 0 0 0,3 0-15 0 0,6 0 67 0 0,0 0-1 0 0,0 0 0 0 0,0-2 1 0 0,-1 0-1 0 0,1 0 0 0 0,8-3-66 0 0,-19 4 152 0 0,-2 0-25 0 0,2 0-102 0 0,-10 0-14 0 0,6 0-9 0 0,1 0 1 0 0,-1 0-1 0 0,1 0 1 0 0,0 0-1 0 0,-1 0 0 0 0,1 0 1 0 0,-1 1-1 0 0,1-1 1 0 0,-1 0-1 0 0,1 0 0 0 0,-1 0 1 0 0,1 0-1 0 0,0 1 1 0 0,-1-1-1 0 0,1 0 0 0 0,0 1 1 0 0,-1-1-1 0 0,1 1-2 0 0,-4 1 10 0 0,-11 5 94 0 0,0 1-1 0 0,-7 5-103 0 0,8-5 71 0 0,-9 7 102 0 0,0-2 0 0 0,-11 4-173 0 0,34-17-1 0 0,-1 0 1 0 0,0 1-1 0 0,1-1 0 0 0,-1 0 0 0 0,0 0 0 0 0,1 1 1 0 0,-1-1-1 0 0,0 0 0 0 0,1 1 0 0 0,-1-1 0 0 0,1 1 1 0 0,-1-1-1 0 0,0 0 0 0 0,1 1 0 0 0,-1-1 0 0 0,1 1 0 0 0,0 0 1 0 0,-1-1-1 0 0,1 1 0 0 0,-1-1 0 0 0,1 1 0 0 0,0 0 1 0 0,-1-1-1 0 0,1 1 0 0 0,0 0 1 0 0,0 0-42 0 0,0-1-1 0 0,0 0 1 0 0,0 0-1 0 0,0 1 1 0 0,0-1 0 0 0,1 0-1 0 0,-1 0 1 0 0,0 1-1 0 0,0-1 1 0 0,0 0-1 0 0,1 0 1 0 0,-1 0 0 0 0,0 1-1 0 0,0-1 1 0 0,1 0-1 0 0,-1 0 1 0 0,0 0-1 0 0,0 0 1 0 0,1 0 0 0 0,-1 1-1 0 0,0-1 1 0 0,0 0-1 0 0,1 0 1 0 0,-1 0 0 0 0,0 0-1 0 0,1 0 1 0 0,-1 0-1 0 0,0 0 43 0 0,37-4-2102 0 0,-15 0 164 0 0</inkml:trace>
  <inkml:trace contextRef="#ctx0" brushRef="#br0" timeOffset="2659.61">2254 961 16527 0 0,'0'0'374'0'0,"0"0"54"0"0,0 0 22 0 0,0 0-44 0 0,0 0-194 0 0,0 0 162 0 0,0 0 105 0 0,0 0 22 0 0,0 0-47 0 0,1 0-213 0 0,7-4-123 0 0,-1 0 0 0 0,0 0 0 0 0,0-1-1 0 0,0 0 1 0 0,1-1-118 0 0,0-1 134 0 0,0 1 1 0 0,0 1-1 0 0,4-2-134 0 0,-10 6-17 0 0,1 0 1 0 0,-1-1-1 0 0,0 1 1 0 0,0 0-1 0 0,0-1 1 0 0,0 0-1 0 0,0 1 1 0 0,0-1-1 0 0,-1 0 1 0 0,1 0-1 0 0,0 0 0 0 0,-1 0 1 0 0,1 0-1 0 0,-1 0 1 0 0,0-1-1 0 0,0 1 1 0 0,0-1 16 0 0,0 2 33 0 0,-1-1-1 0 0,1 1 1 0 0,-1 0 0 0 0,1-1 0 0 0,-1 1 0 0 0,0 0-1 0 0,0-1 1 0 0,1 1 0 0 0,-1-1 0 0 0,0 1 0 0 0,-1 0 0 0 0,1-1-1 0 0,0 1 1 0 0,0-1 0 0 0,0 1 0 0 0,-1 0 0 0 0,1-1 0 0 0,-1 1-1 0 0,1 0 1 0 0,-1-1 0 0 0,0 1 0 0 0,1 0 0 0 0,-1 0-1 0 0,0 0 1 0 0,0 0 0 0 0,0-1 0 0 0,0 1 0 0 0,0 0 0 0 0,0 1-1 0 0,0-1 1 0 0,0 0 0 0 0,0 0 0 0 0,0 0 0 0 0,0 1 0 0 0,-1-1-1 0 0,0 0-32 0 0,-6-3 34 0 0,0 1-1 0 0,-1-1 0 0 0,1 2 0 0 0,-1-1 0 0 0,-4 0-33 0 0,8 2 33 0 0,-1 0-22 0 0,1 1 1 0 0,-1-1-1 0 0,1 1 1 0 0,-1 0 0 0 0,0 0-1 0 0,1 1 1 0 0,-1 0-1 0 0,0 0-11 0 0,-47 12 86 0 0,32-7-22 0 0,15-4-49 0 0,0 1 0 0 0,0 0-1 0 0,0 0 1 0 0,0 0 0 0 0,0 1-1 0 0,1 0 1 0 0,0 0 0 0 0,-1 0-1 0 0,2 0 1 0 0,-3 3-15 0 0,-10 8 17 0 0,15-13 5 0 0,0 0 0 0 0,-1 0-1 0 0,1 0 1 0 0,0 1-1 0 0,0-1 1 0 0,0 0 0 0 0,1 1-1 0 0,-1 0 1 0 0,0 0 0 0 0,1-1-1 0 0,0 1 1 0 0,0 0-22 0 0,0-1 10 0 0,1-1 0 0 0,0 0 0 0 0,-1 0 0 0 0,1 1 0 0 0,0-1 0 0 0,0 0 0 0 0,0 1 0 0 0,0-1 0 0 0,0 0 0 0 0,0 1 0 0 0,1-1 0 0 0,-1 0 0 0 0,0 1 0 0 0,1-1 0 0 0,-1 0 0 0 0,1 0 0 0 0,-1 0 0 0 0,1 1 0 0 0,0-1 0 0 0,-1 0 0 0 0,1 0 0 0 0,0 0 0 0 0,0 0 0 0 0,0 0 0 0 0,-1 0 0 0 0,1 0 0 0 0,1 0-10 0 0,2 2-42 0 0,0 1 0 0 0,0-1 1 0 0,0-1-1 0 0,1 1 0 0 0,-1-1 0 0 0,1 1 1 0 0,0-1-1 0 0,-1 0 0 0 0,1-1 1 0 0,0 1-1 0 0,0-1 0 0 0,1 0 42 0 0,5 0-27 0 0,-1 0-1 0 0,1-1 0 0 0,0-1 1 0 0,0 0-1 0 0,3 0 28 0 0,24-6-1112 0 0,0-1-1 0 0,0-2 1 0 0,8-5 1112 0 0,-9 4-1551 0 0,-14 3-214 0 0,0-1 0 0 0,11-6 1765 0 0,-30 13-184 0 0,39-21-1704 0 0</inkml:trace>
  <inkml:trace contextRef="#ctx0" brushRef="#br0" timeOffset="3013.368">2584 861 4608 0 0,'0'0'353'0'0,"-1"1"-231"0"0,-9 15 55 0 0,6-12 612 0 0,1 0 0 0 0,1 1 0 0 0,-1-1 0 0 0,1 1 0 0 0,0 0-1 0 0,0-1 1 0 0,0 2-789 0 0,0-1 518 0 0,1-1-1 0 0,1 1 0 0 0,-1 0 0 0 0,1-1 0 0 0,-1 1 1 0 0,1 0-1 0 0,1 0 0 0 0,-1-1 0 0 0,1 1 0 0 0,0 0 1 0 0,1 3-518 0 0,-2-6 659 0 0,0-2-251 0 0,0 0-109 0 0,0 0-19 0 0,0 0-9 0 0,0 0-14 0 0,0 0-8 0 0,0 0-1 0 0,0 0 35 0 0,0 0 146 0 0,0 0 69 0 0,0 0 12 0 0,0-2-426 0 0,-1 0 0 0 0,0-1 0 0 0,0 1 0 0 0,0 0-1 0 0,0-1 1 0 0,0 1 0 0 0,-2-2-84 0 0,-1-3 21 0 0,4 6-21 0 0,-1 0 0 0 0,1-1 0 0 0,0 1 0 0 0,0 0 0 0 0,-1-1 0 0 0,1 1 0 0 0,0 0 0 0 0,0-1 0 0 0,0 1 0 0 0,0 0 0 0 0,0-1 0 0 0,1 1 0 0 0,-1 0 0 0 0,0-1 0 0 0,1-12 0 0 0,-2 8 70 0 0,0 0-1 0 0,0 0 1 0 0,1 0-1 0 0,0-1 1 0 0,0 1-1 0 0,0 0 1 0 0,1 0-1 0 0,0 0 1 0 0,0 0-1 0 0,0 0 1 0 0,1 0-1 0 0,0 1 0 0 0,0-1 1 0 0,1 0-1 0 0,0 1 1 0 0,-1-1-1 0 0,2 1 1 0 0,-1 0-1 0 0,1 0-69 0 0,0 0 24 0 0,0 0 0 0 0,0 0 1 0 0,1 1-1 0 0,-1-1 0 0 0,1 1 0 0 0,0 0 0 0 0,1 1 0 0 0,-1-1 0 0 0,0 1 0 0 0,1 0 0 0 0,0 0 0 0 0,0 1 0 0 0,0 0 1 0 0,0 0-1 0 0,4-1-24 0 0,-1 2-6 0 0,0-1 1 0 0,0 1 0 0 0,0 1 0 0 0,1-1-1 0 0,7 2 6 0 0,24 6-7344 0 0,-23-3 546 0 0</inkml:trace>
  <inkml:trace contextRef="#ctx0" brushRef="#br0" timeOffset="3428.038">3069 303 13824 0 0,'7'-13'629'0'0,"-6"10"-12"0"0,-1 3-321 0 0,0 0 99 0 0,5 10 587 0 0,-1 3-395 0 0,-1 0 0 0 0,-1 0 0 0 0,1 8-587 0 0,2 14 769 0 0,-2-13-313 0 0,-1 0 0 0 0,-1 0 1 0 0,-2 21-457 0 0,0-2 313 0 0,0-17-145 0 0,-2 0-1 0 0,0 0 1 0 0,-2 0-1 0 0,0-1 0 0 0,-2 1 1 0 0,0-1-1 0 0,-8 14-167 0 0,7-15 116 0 0,2 1-1 0 0,0 2-115 0 0,2-7 43 0 0,-1-1 1 0 0,0-1 0 0 0,-1 1 0 0 0,-3 3-44 0 0,1-9 0 0 0,7-10-54 0 0,1-1-10 0 0,0 0-44 0 0,0 0-185 0 0,0-9-467 0 0,-1-1-297 0 0,0-1-1 0 0,-1 0 1 0 0,0 0-1 0 0,-1 0 1 0 0,0 1-1 0 0,0-1 1 0 0,-4-4 1057 0 0,2 6-728 0 0,-1-1 1 0 0,0 1-1 0 0,-1 1 1 0 0,0-1-1 0 0,0 1 1 0 0,-8-6 727 0 0,9 8-151 0 0,5 5 571 0 0,-1 0 1 0 0,0 1 0 0 0,0-1-1 0 0,0 0 1 0 0,-1 1 0 0 0,1-1-1 0 0,0 1 1 0 0,-2-1-421 0 0,0 2 6331 0 0,10 1-5055 0 0,11 0-1481 0 0,73-5 459 0 0,59-10-254 0 0,-83 9-3602 0 0,-28 0-2649 0 0</inkml:trace>
  <inkml:trace contextRef="#ctx0" brushRef="#br0" timeOffset="3799.598">3367 835 16152 0 0,'0'0'365'0'0,"-2"1"56"0"0,-38 24 675 0 0,40-25-1013 0 0,0 0 0 0 0,0 0 0 0 0,0 0-1 0 0,0 0 1 0 0,0 0 0 0 0,0 0 0 0 0,0 0 0 0 0,0 0 0 0 0,0 0-1 0 0,0 0 1 0 0,0 0 0 0 0,0 0 0 0 0,1 0 0 0 0,-1 0-1 0 0,0 0 1 0 0,0 0 0 0 0,0 0 0 0 0,0 0 0 0 0,0 0 0 0 0,0 0-1 0 0,0 0 1 0 0,0 0 0 0 0,0 0 0 0 0,0 0 0 0 0,0 0-1 0 0,0 0 1 0 0,0 0 0 0 0,0 0 0 0 0,0 0 0 0 0,0 0 0 0 0,0 0-1 0 0,0 0 1 0 0,0 0 0 0 0,0 0 0 0 0,0 0 0 0 0,0 0 0 0 0,0 0-1 0 0,0 1 1 0 0,0-1 0 0 0,0 0 0 0 0,0 0 0 0 0,0 0-1 0 0,0 0 1 0 0,0 0 0 0 0,0 0 0 0 0,0 0 0 0 0,0 0 0 0 0,0 0-1 0 0,0 0 1 0 0,0 0 0 0 0,0 0 0 0 0,0 0 0 0 0,0 0-1 0 0,0 0 1 0 0,0 0 0 0 0,0 0 0 0 0,0 0-83 0 0,8 0 775 0 0,12-6-966 0 0,4-11 691 0 0,-15 14-461 0 0,-1-1-1 0 0,0 0 0 0 0,0-1 1 0 0,0 1-1 0 0,5-5-38 0 0,-11 7 3 0 0,1 0 1 0 0,-1 0-1 0 0,0 0 0 0 0,0 0 0 0 0,-1-1 0 0 0,1 1 1 0 0,0 0-1 0 0,-1-1 0 0 0,1 1 0 0 0,-1-1 0 0 0,0 1 1 0 0,0-1-1 0 0,0 0 0 0 0,0 0 0 0 0,0 1 0 0 0,-1-1 1 0 0,1 0-1 0 0,-1 0 0 0 0,0 0 0 0 0,0 0-3 0 0,-1 0 0 0 0,0 1 0 0 0,-1-1 0 0 0,1 1 0 0 0,-1 0 0 0 0,0 0 0 0 0,0-1 0 0 0,0 1 0 0 0,0 1 0 0 0,0-1 0 0 0,0 0 0 0 0,-1 0 0 0 0,1 1 0 0 0,0-1 0 0 0,-1 1 0 0 0,-2-1 0 0 0,1 1 0 0 0,-1 0 0 0 0,0 0 0 0 0,0 1 0 0 0,1-1 0 0 0,-1 1 0 0 0,0 0 0 0 0,0 0 0 0 0,0 1 0 0 0,-3 0 0 0 0,4-1 0 0 0,-2 1-36 0 0,1 0 0 0 0,-1 1 0 0 0,1-1 0 0 0,-1 1 0 0 0,1 0 0 0 0,0 0 0 0 0,0 1 36 0 0,-18 7-173 0 0,17-8 160 0 0,0 1 1 0 0,1 0 0 0 0,-1 0-1 0 0,1 0 1 0 0,0 1-1 0 0,0 0 1 0 0,0 0-1 0 0,0 0 1 0 0,1 0-1 0 0,0 1 1 0 0,0 0-1 0 0,0 0 1 0 0,0 0-1 0 0,0 2 13 0 0,3-5 0 0 0,-1 6 0 0 0,2-6 0 0 0,1 0 0 0 0,0 0 0 0 0,-1 0 0 0 0,1 0 0 0 0,0 0 0 0 0,0 0 0 0 0,0 0 0 0 0,1 0 0 0 0,-1 0 0 0 0,0-1 0 0 0,1 1 0 0 0,-1-1 0 0 0,1 0 1 0 0,-1 0-1 0 0,1 1 0 0 0,-1-1 0 0 0,1 0 0 0 0,0 0 0 0 0,0 0 0 0 0,-1-1 0 0 0,1 1 0 0 0,0 0 0 0 0,0-1 0 0 0,0 1 0 0 0,1-1 0 0 0,31 5-9 0 0,-30-5 5 0 0,33 0-587 0 0,-11-1-4626 0 0,-23 1 4449 0 0,26-3-6491 0 0</inkml:trace>
  <inkml:trace contextRef="#ctx0" brushRef="#br0" timeOffset="4176.368">3684 869 10136 0 0,'0'0'777'0'0,"0"0"-334"0"0,0 0 467 0 0,0 0 254 0 0,0 0 55 0 0,0 0-54 0 0,0 0-272 0 0,2 0-117 0 0,3 2-479 0 0,-1-1 0 0 0,0 0 0 0 0,0 0 0 0 0,1 0 0 0 0,-1-1 0 0 0,0 1 0 0 0,1-1 0 0 0,-1 0 0 0 0,0-1 0 0 0,1 1 0 0 0,-1-1 0 0 0,0 0 0 0 0,3 0-297 0 0,0-1 117 0 0,0-1 0 0 0,0 0 1 0 0,-1 0-1 0 0,1 0 0 0 0,-1-1 0 0 0,1 0 1 0 0,3-4-118 0 0,14-5 65 0 0,-20 11-52 0 0,-1 0-1 0 0,1 0 1 0 0,-1 0 0 0 0,0 0-1 0 0,1 0 1 0 0,-1 0 0 0 0,0-1-1 0 0,1-2-12 0 0,8-7 37 0 0,-9 10-16 0 0,-1 0-1 0 0,0 0 1 0 0,0 0 0 0 0,0-1 0 0 0,0 1 0 0 0,0 0 0 0 0,0-1 0 0 0,-1 1 0 0 0,1-1-1 0 0,-1 0 1 0 0,0 1 0 0 0,0-1 0 0 0,0 0 0 0 0,0 0 0 0 0,0 0 0 0 0,0 0-1 0 0,-1 1 1 0 0,1-3-21 0 0,-1 2 62 0 0,0 0-1 0 0,-1-1 0 0 0,1 1 1 0 0,0 0-1 0 0,-1 0 0 0 0,0-1 1 0 0,0 1-1 0 0,0 0 0 0 0,0 0 1 0 0,-1-2-62 0 0,1 4 6 0 0,0-1 1 0 0,0 1 0 0 0,0-1 0 0 0,0 1 0 0 0,-1 0 0 0 0,1 0 0 0 0,0-1 0 0 0,-1 1 0 0 0,1 0 0 0 0,-1 0 0 0 0,1 0 0 0 0,-1 1 0 0 0,1-1 0 0 0,-1 0 0 0 0,0 1 0 0 0,1-1-1 0 0,-1 0 1 0 0,0 1 0 0 0,0 0 0 0 0,-1-1-7 0 0,-3 1-5 0 0,-1 0 0 0 0,0 0-1 0 0,0 0 1 0 0,0 1 0 0 0,1 0 0 0 0,-1 0-1 0 0,0 0 1 0 0,1 1 0 0 0,-1 0 0 0 0,1 1-1 0 0,0-1 1 0 0,0 1 0 0 0,-6 4 5 0 0,1-1 18 0 0,0 2 0 0 0,0-1 0 0 0,1 1 0 0 0,0 1 0 0 0,0 0 0 0 0,-6 8-18 0 0,10-10-1 0 0,1 0 0 0 0,0 1-1 0 0,0 0 1 0 0,1 0 0 0 0,0 0-1 0 0,0 0 1 0 0,1 0 0 0 0,0 1-1 0 0,0 0 1 0 0,1-1 0 0 0,0 1-1 0 0,1 0 1 0 0,0 0 0 0 0,0 7 1 0 0,1-3 25 0 0,1 0 1 0 0,0 0 0 0 0,1-1 0 0 0,0 1-1 0 0,1 0 1 0 0,0-1 0 0 0,1 0 0 0 0,0 0 0 0 0,6 11-26 0 0,3 6 304 0 0,-6-14-162 0 0,-1-1 0 0 0,2 0 0 0 0,2 3-142 0 0,-7-11 0 0 0,0-1 0 0 0,0 1 0 0 0,-1-1 0 0 0,1 1 0 0 0,-1 0 0 0 0,-1 0 0 0 0,1 0 0 0 0,-1 0 0 0 0,1 5 0 0 0,-1 9 0 0 0,0 0 0 0 0,-2 8 0 0 0,0 2 0 0 0,1-24 0 0 0,-1 0 0 0 0,0 0-1 0 0,0 0 1 0 0,-1-1 0 0 0,1 1 0 0 0,-1 0-1 0 0,0-1 1 0 0,-1 0 0 0 0,0 1 0 0 0,0-1-1 0 0,0 0 1 0 0,0 0 0 0 0,-1-1 0 0 0,1 1-1 0 0,-1-1 1 0 0,0 1 0 0 0,-1-1 0 0 0,1 0-1 0 0,-2 0 1 0 0,-4 4-37 0 0,-1-1 0 0 0,0 1-1 0 0,0-2 1 0 0,-1 0-1 0 0,0 0 1 0 0,0-1 0 0 0,0 0-1 0 0,-3 0 38 0 0,9-4-3 0 0,1 0 0 0 0,-1-1-1 0 0,0 1 1 0 0,0-1-1 0 0,0 0 1 0 0,0-1 0 0 0,0 1-1 0 0,1-1 1 0 0,-1 0 0 0 0,0-1-1 0 0,1 1 1 0 0,-1-1-1 0 0,0 0 1 0 0,1-1 0 0 0,0 1-1 0 0,0-1 1 0 0,0 0 0 0 0,0 0-1 0 0,-2-2 4 0 0,5 2-86 0 0,-1 0 0 0 0,1 0 0 0 0,-1-1 0 0 0,1 1 0 0 0,0-1 0 0 0,0 1 0 0 0,0-1 0 0 0,1 0 0 0 0,-1 0 0 0 0,1 0 0 0 0,0 0 0 0 0,0 0 0 0 0,0 0 0 0 0,1 0 0 0 0,-1 0 0 0 0,1 0 0 0 0,0 0 0 0 0,0 0 0 0 0,1 0 0 0 0,-1 0 0 0 0,1 0 0 0 0,0-1 86 0 0,3-14-1106 0 0,2 0-1 0 0,0 0 1 0 0,0 1-1 0 0,4-4 1107 0 0,-5 10-783 0 0,12-26-5539 0 0</inkml:trace>
  <inkml:trace contextRef="#ctx0" brushRef="#br0" timeOffset="4845.11">4088 761 2760 0 0,'0'0'488'0'0,"0"0"1008"0"0,0 9 2466 0 0,0-7-3725 0 0,0-1 0 0 0,-1 1 0 0 0,1 0-1 0 0,0-1 1 0 0,-1 1 0 0 0,1 0-1 0 0,-1-1 1 0 0,0 1 0 0 0,0-1 0 0 0,1 1-1 0 0,-1-1 1 0 0,0 1 0 0 0,0-1 0 0 0,0 0-1 0 0,0 1 1 0 0,-1-1 0 0 0,1 0-1 0 0,0 0-236 0 0,-29 20 1763 0 0,8-6 3 0 0,10-8 277 0 0,10-8 243 0 0,8-4-1640 0 0,3 0-467 0 0,15-11 684 0 0,0-1-1 0 0,0-1-862 0 0,-18 13-83 0 0,0 0 0 0 0,0-1 1 0 0,0 0-1 0 0,-1 0 0 0 0,0 0 0 0 0,-1 0 1 0 0,1-1-1 0 0,-1 0 0 0 0,3-6 83 0 0,-7 12 50 0 0,1-1 1 0 0,0 0-1 0 0,-1 1 0 0 0,1-1 1 0 0,-1 1-1 0 0,0-1 0 0 0,1 0 1 0 0,-1 0-1 0 0,0 1 0 0 0,0-1 1 0 0,0 0-1 0 0,0 1 0 0 0,0-1 1 0 0,-1 0-1 0 0,1 0 0 0 0,-1 0-50 0 0,1 2 1 0 0,0-1 0 0 0,0 1 0 0 0,0-1 0 0 0,0 1 1 0 0,-1-1-1 0 0,1 1 0 0 0,0-1 0 0 0,0 1 0 0 0,-1-1 0 0 0,1 1 0 0 0,0-1 0 0 0,-1 1 0 0 0,1 0 0 0 0,0-1 0 0 0,-1 1 0 0 0,1 0 0 0 0,-1-1 0 0 0,1 1 0 0 0,-1 0 0 0 0,1 0 0 0 0,-1-1 0 0 0,1 1 0 0 0,-1 0 0 0 0,1 0 1 0 0,-1 0-1 0 0,1 0 0 0 0,-1-1 0 0 0,1 1 0 0 0,-1 0 0 0 0,1 0 0 0 0,-1 0 0 0 0,1 0 0 0 0,-1 0 0 0 0,1 0 0 0 0,-1 1 0 0 0,1-1 0 0 0,-1 0 0 0 0,1 0 0 0 0,-1 0 0 0 0,1 0 0 0 0,-1 1 0 0 0,1-1 0 0 0,-1 0 0 0 0,1 1-1 0 0,-3-1-2 0 0,-12 6 2 0 0,-1 0 0 0 0,1 0 0 0 0,0 1 0 0 0,1 1 0 0 0,-1 1 0 0 0,2 0 0 0 0,-1 0 0 0 0,-2 5 0 0 0,2-3-28 0 0,-10 8-81 0 0,23-17 106 0 0,0-1 0 0 0,0 0 0 0 0,0 1 1 0 0,0-1-1 0 0,0 0 0 0 0,1 1 0 0 0,-1-1 0 0 0,0 1 0 0 0,1 0 0 0 0,-1-1 0 0 0,1 1 0 0 0,-1-1 0 0 0,1 1 0 0 0,0 0 0 0 0,0 0 0 0 0,0-1 3 0 0,-2 8 83 0 0,1-9-79 0 0,1 0 0 0 0,0 1 0 0 0,0-1 1 0 0,0 0-1 0 0,0 1 0 0 0,0-1 0 0 0,-1 0 0 0 0,1 1 0 0 0,0-1 1 0 0,0 1-1 0 0,0-1 0 0 0,0 0 0 0 0,0 1 0 0 0,0-1 0 0 0,0 0 0 0 0,0 1 1 0 0,0-1-1 0 0,1 1 0 0 0,-1-1 0 0 0,0 0 0 0 0,0 1 0 0 0,0-1 0 0 0,0 0 1 0 0,0 1-1 0 0,1-1 0 0 0,-1 0 0 0 0,0 1 0 0 0,0-1 0 0 0,1 0 0 0 0,-1 0 1 0 0,0 1-1 0 0,0-1 0 0 0,1 0 0 0 0,-1 0 0 0 0,0 1 0 0 0,1-1-4 0 0,1 1-1 0 0,0 1-1 0 0,0-1 0 0 0,1 0 0 0 0,-1 0 0 0 0,0 0 1 0 0,1 0-1 0 0,-1 0 0 0 0,0 0 0 0 0,1-1 1 0 0,-1 1-1 0 0,1-1 0 0 0,-1 0 0 0 0,1 0 0 0 0,0 0 1 0 0,-1 0-1 0 0,1 0 0 0 0,1 0 2 0 0,9-2-22 0 0,1-1 0 0 0,12-4 22 0 0,-9 3-6 0 0,-6 1 6 0 0,-1-1 0 0 0,0 0 0 0 0,9-4 0 0 0,1-1 0 0 0,30-15-518 0 0,25-17 518 0 0,-44 23-212 0 0,13-5-221 0 0,38-23-553 0 0,-76 44 1432 0 0,-8 9-194 0 0,-12 15-52 0 0,9-15-101 0 0,-1 5 4 0 0,-5 6 80 0 0,6-12-101 0 0,0 0 1 0 0,0 1-1 0 0,1-1 1 0 0,0 1-1 0 0,0 0 1 0 0,0 0-1 0 0,1 0 1 0 0,0 0-1 0 0,-2 7-82 0 0,3-2 191 0 0,2-11-151 0 0,-1 1 0 0 0,1-1 1 0 0,0 1-1 0 0,-1 0 0 0 0,1-1 1 0 0,0 1-1 0 0,0 0 0 0 0,0-1 1 0 0,1 1-1 0 0,-1-1 0 0 0,0 1 1 0 0,0 0-1 0 0,1 0-40 0 0,1 9 117 0 0,-2-10-111 0 0,0-1 0 0 0,0 1 0 0 0,0 0 0 0 0,0-1 0 0 0,0 1 0 0 0,0-1 0 0 0,0 1 0 0 0,0 0 1 0 0,0-1-1 0 0,0 1 0 0 0,0-1 0 0 0,1 1 0 0 0,-1-1 0 0 0,0 1 0 0 0,1-1 0 0 0,-1 1 0 0 0,0-1 0 0 0,1 1 1 0 0,-1-1-1 0 0,0 1 0 0 0,1-1 0 0 0,-1 1 0 0 0,1-1 0 0 0,-1 0 0 0 0,1 1 0 0 0,-1-1 0 0 0,1 0 0 0 0,-1 1 1 0 0,1-1-1 0 0,-1 0 0 0 0,1 0 0 0 0,-1 1 0 0 0,1-1 0 0 0,0 0 0 0 0,-1 0 0 0 0,1 0 0 0 0,-1 0 0 0 0,1 0 1 0 0,0 0-7 0 0,8 1 39 0 0,0-1 0 0 0,1 0 0 0 0,-1 0 1 0 0,0-1-1 0 0,0 0 0 0 0,0-1 0 0 0,0 0 1 0 0,0-1-1 0 0,0 1 0 0 0,0-2 1 0 0,2-1-40 0 0,22-7 15 0 0,8-4-5 0 0,-11 2 38 0 0,-20 10-28 0 0,-1 0-1 0 0,0-1 1 0 0,7-5-20 0 0,16-9 44 0 0,-24 15-57 0 0,-1 0-1 0 0,1-1 1 0 0,-1 0-1 0 0,6-5 14 0 0,4-3-64 0 0,-12 10 53 0 0,-1 0 0 0 0,0 0-1 0 0,0 0 1 0 0,0-1 0 0 0,0 1-1 0 0,1-3 12 0 0,-6 13 0 0 0,-3 5 0 0 0,-6 5-7 0 0,6-9-2 0 0,1-2 0 0 0,-2 1 0 0 0,1 0-1 0 0,-1-1 1 0 0,-3 4 9 0 0,3-6-8 0 0,4-3 8 0 0,0-1 0 0 0,0 1-1 0 0,0 0 1 0 0,1 0 0 0 0,-1-1-1 0 0,0 1 1 0 0,0 0 0 0 0,1 0 0 0 0,-1 0-1 0 0,0 0 1 0 0,1 0 0 0 0,-1 0 0 0 0,0 1 0 0 0,1 0 0 0 0,-1 0 0 0 0,1 0 0 0 0,0 0 0 0 0,0 0 0 0 0,0 0 0 0 0,-1 0 0 0 0,2 0 0 0 0,-1 0 0 0 0,0 0 0 0 0,0 0 0 0 0,1 0 0 0 0,3 7 0 0 0,-3-7-5 0 0,1-1 0 0 0,0 1-1 0 0,0-1 1 0 0,0 1 0 0 0,0-1 0 0 0,0 0-1 0 0,0 0 1 0 0,0 0 0 0 0,0 0-1 0 0,0 0 1 0 0,1 0 0 0 0,-1 0 0 0 0,0-1-1 0 0,1 1 1 0 0,-1-1 0 0 0,0 0-1 0 0,1 0 1 0 0,-1 0 0 0 0,1 0 0 0 0,-1 0-1 0 0,0 0 1 0 0,2-1 5 0 0,6-1-1054 0 0,0 0 1 0 0,0 0-1 0 0,-1-1 1 0 0,9-4 1053 0 0,4-1-7517 0 0</inkml:trace>
  <inkml:trace contextRef="#ctx0" brushRef="#br0" timeOffset="5529.465">4942 808 13360 0 0,'-5'3'1394'0'0,"-1"1"-612"0"0,12-7 5756 0 0,6-5-5209 0 0,19-13-2005 0 0,6-5 679 0 0,-16 13-6 0 0,-1-2 0 0 0,12-11 3 0 0,-27 21 3 0 0,0 1 0 0 0,-1-1 0 0 0,1 0 0 0 0,-1-1 0 0 0,0 1 0 0 0,-1-1 0 0 0,0 1 0 0 0,1-1 0 0 0,-2 0-1 0 0,1 0 1 0 0,-1 0 0 0 0,1-2-3 0 0,-2 2 83 0 0,1 1 0 0 0,-1-1-1 0 0,-1 0 1 0 0,1 0 0 0 0,-1 1-1 0 0,0-1 1 0 0,-1-5-83 0 0,1 9-14 0 0,0 1 0 0 0,0 0 0 0 0,-1-1 1 0 0,1 1-1 0 0,0 0 0 0 0,-1-1 0 0 0,0 1 1 0 0,1 0-1 0 0,-1-1 0 0 0,0 1 0 0 0,1 0 0 0 0,-1 0 1 0 0,0 0-1 0 0,0 0 0 0 0,0 0 0 0 0,0 0 0 0 0,0 0 1 0 0,0 0-1 0 0,0 0 0 0 0,-1 1 0 0 0,1-1 1 0 0,0 0-1 0 0,0 1 0 0 0,-1-1 0 0 0,1 0 0 0 0,0 1 1 0 0,-1 0-1 0 0,1-1 0 0 0,0 1 0 0 0,-1 0 0 0 0,1 0 1 0 0,0 0-1 0 0,-1 0 0 0 0,1 0 0 0 0,-1 0 14 0 0,-5 0-4 0 0,0 1 0 0 0,0 0 0 0 0,1 0 0 0 0,-1 1 1 0 0,0 0-1 0 0,1 0 0 0 0,-1 0 0 0 0,1 1 0 0 0,0 0 0 0 0,-6 4 4 0 0,-8 6 64 0 0,0 1-1 0 0,-8 7-63 0 0,23-17 27 0 0,-3 4 52 0 0,0-1-1 0 0,1 1 1 0 0,0 0 0 0 0,1 0 0 0 0,0 1-1 0 0,-5 7-78 0 0,-11 17 69 0 0,20-30-69 0 0,1 0 0 0 0,-1-1 0 0 0,1 1 0 0 0,-1 0 0 0 0,1 0 0 0 0,0 0 0 0 0,0 0 0 0 0,1-2 0 0 0,0 1 0 0 0,-1-1 0 0 0,1 0 0 0 0,0 0 0 0 0,0 1 0 0 0,0-1 0 0 0,-1 0 0 0 0,2 1 0 0 0,-1-1 0 0 0,0 0 0 0 0,0 1 0 0 0,0-1 0 0 0,0 0 0 0 0,1 0 0 0 0,-1 1 0 0 0,1-1 0 0 0,-1 0 0 0 0,1 0 0 0 0,-1 0 0 0 0,1 0 0 0 0,8 7 0 0 0,-2-6 67 0 0,0 1 1 0 0,0-1-1 0 0,0 0 0 0 0,0 0 0 0 0,0-1 0 0 0,0 0 0 0 0,0 0 0 0 0,1-1 0 0 0,3 0-67 0 0,5-1 151 0 0,-1 0 0 0 0,0-1 0 0 0,0-1 0 0 0,1 0-151 0 0,39-11-117 0 0,22-10 117 0 0,-55 19-11 0 0,-17 2 1 0 0,-3 2 5 0 0,-1 0 1 0 0,0 1 0 0 0,0-1 0 0 0,1 1 0 0 0,-1-1 0 0 0,1 1 0 0 0,-1-1-1 0 0,0 1 1 0 0,1 0 0 0 0,-1-1 0 0 0,1 1 0 0 0,-1 0 0 0 0,2 0 4 0 0,7-1 15 0 0,13-9 63 0 0,0-1 1 0 0,-1 0-1 0 0,0-2 1 0 0,-1-1 0 0 0,0 0-1 0 0,-1-1 1 0 0,-1-2-1 0 0,0 0 1 0 0,7-9-79 0 0,-5 2 45 0 0,-1-2 1 0 0,-1 0-1 0 0,-1-1 1 0 0,-1 0-1 0 0,-1-2 1 0 0,-2 0-1 0 0,1-5-45 0 0,-9 19 0 0 0,1-1 0 0 0,-1 0 0 0 0,0 1 0 0 0,-2-2 0 0 0,2-5 0 0 0,1-13-25 0 0,-2 9 115 0 0,-1 0 0 0 0,2-25-90 0 0,-6 43 2 0 0,0 0 0 0 0,-1 0 1 0 0,1 0-1 0 0,-1 0 0 0 0,-1 0 1 0 0,0 0-1 0 0,0 0 0 0 0,0 1 1 0 0,-1-1-1 0 0,0 1 0 0 0,-4-6-2 0 0,6 11-2 0 0,1 1 0 0 0,-1-1 0 0 0,0 1 0 0 0,0 0 0 0 0,0-1 0 0 0,0 1 0 0 0,0 0 0 0 0,0 0 0 0 0,0 0 0 0 0,0 0 0 0 0,0 0 0 0 0,0 0 0 0 0,-1 0 0 0 0,1 0 1 0 0,0 0-1 0 0,-1 1 0 0 0,1-1 0 0 0,-1 0 0 0 0,1 1 0 0 0,0-1 0 0 0,-1 1 0 0 0,1 0 0 0 0,-1-1 0 0 0,0 1 0 0 0,1 0 0 0 0,-1 0 0 0 0,1 0 0 0 0,-1 0 0 0 0,1 0 0 0 0,-1 0 0 0 0,1 1 0 0 0,-1-1 0 0 0,1 1 0 0 0,-1-1 0 0 0,1 1 0 0 0,-1-1 0 0 0,1 1 0 0 0,-1 0 0 0 0,1-1 0 0 0,0 1 0 0 0,-1 0 0 0 0,1 1 2 0 0,-8 4-10 0 0,1 1 1 0 0,1 0-1 0 0,-1 0 0 0 0,1 1 0 0 0,-6 7 10 0 0,12-13 0 0 0,-16 21 0 0 0,0 0 0 0 0,2 1 0 0 0,1 1 0 0 0,1 1 0 0 0,1-1 0 0 0,-3 13 0 0 0,-9 32 0 0 0,-11 61 0 0 0,26-93 111 0 0,1 0-1 0 0,2 1 1 0 0,2-1-1 0 0,1 1 1 0 0,3 0-1 0 0,1 0 1 0 0,1-1-1 0 0,6 23-110 0 0,-6-48 125 0 0,1-1 0 0 0,0 1 0 0 0,1-1-1 0 0,0 1 1 0 0,1-1 0 0 0,1 0 0 0 0,-1-1-1 0 0,2 1 1 0 0,0-1 0 0 0,3 3-125 0 0,-6-10-83 0 0,0 1-1 0 0,0-1 1 0 0,1 1 0 0 0,-1-1 0 0 0,1-1 0 0 0,0 1-1 0 0,1-1 1 0 0,-1 0 0 0 0,0 0 0 0 0,1 0-1 0 0,0-1 1 0 0,0 0 0 0 0,-1 0 0 0 0,1 0-1 0 0,0-1 1 0 0,1 0 0 0 0,-1 0 0 0 0,0 0 0 0 0,0-1-1 0 0,0 0 1 0 0,0 0 0 0 0,1-1 0 0 0,4 0 83 0 0,54-12-1011 0 0,2-2-12 0 0</inkml:trace>
  <inkml:trace contextRef="#ctx0" brushRef="#br0" timeOffset="6360.706">6154 780 11776 0 0,'0'0'538'0'0,"0"0"-8"0"0,0 0-329 0 0,2 1-126 0 0,4 1-6 0 0,-4-1 162 0 0,14 4 4561 0 0,-14-4-4659 0 0,0 0 1 0 0,-1-1-1 0 0,1 1 0 0 0,0 0 1 0 0,0-1-1 0 0,-1 0 1 0 0,1 1-1 0 0,0-1 0 0 0,0 0 1 0 0,0 0-1 0 0,-1 0 0 0 0,1 0 1 0 0,0 0-1 0 0,0-1 0 0 0,0 1 1 0 0,-1 0-1 0 0,1-1 1 0 0,0 1-1 0 0,-1-1 0 0 0,1 0 1 0 0,0 0-1 0 0,-1 1 0 0 0,1-1-133 0 0,11-7 293 0 0,-1-1 0 0 0,0 0 1 0 0,0 0-1 0 0,-1-1 0 0 0,0-1-293 0 0,12-10 76 0 0,-19 17-43 0 0,1-1 0 0 0,-1 0 0 0 0,0 0 0 0 0,0 0 0 0 0,0 0 0 0 0,-1-1 0 0 0,2-4-33 0 0,-3 7 69 0 0,-1-1 0 0 0,1 1 0 0 0,-1-1 0 0 0,0 0 0 0 0,0 1 0 0 0,0-1 0 0 0,0 0 0 0 0,0 0 0 0 0,-1 0-1 0 0,0 0 1 0 0,0 0 0 0 0,0-2-69 0 0,-1 4-7 0 0,1 0-1 0 0,0 1 1 0 0,-1-1 0 0 0,1 0-1 0 0,-1 1 1 0 0,1-1-1 0 0,-1 0 1 0 0,0 1 0 0 0,0-1-1 0 0,0 1 1 0 0,0-1-1 0 0,0 1 1 0 0,0-1 0 0 0,0 1-1 0 0,0 0 1 0 0,-1-1-1 0 0,1 1 1 0 0,0 0 0 0 0,-1 0-1 0 0,1 0 1 0 0,-1 0-1 0 0,1 0 1 0 0,-1 1 0 0 0,0-1-1 0 0,1 0 1 0 0,-1 1-1 0 0,0-1 1 0 0,1 1 0 0 0,-1-1-1 0 0,0 1 1 0 0,0 0-1 0 0,1 0 1 0 0,-1 0 0 0 0,0 0-1 0 0,0 0 1 0 0,0 0-1 0 0,1 0 1 0 0,-1 1 0 0 0,0-1-1 0 0,0 1 8 0 0,-7 3 47 0 0,0 0 0 0 0,1 0-1 0 0,0 1 1 0 0,0 0 0 0 0,0 1-1 0 0,1 0 1 0 0,0 0 0 0 0,-6 6-47 0 0,-4 7 198 0 0,-1 0 1 0 0,-7 14-199 0 0,23-31-4 0 0,1 1 0 0 0,-1-1 0 0 0,1 0 0 0 0,-1 1 0 0 0,1-1 0 0 0,0 1 0 0 0,0-1-1 0 0,0 1 1 0 0,0 0 0 0 0,0-1 0 0 0,1 1 0 0 0,-1 0 0 0 0,1-1 0 0 0,0 1 0 0 0,0 0 0 0 0,0 0 0 0 0,0 0 0 0 0,0-1 0 0 0,0 1 0 0 0,1 0 0 0 0,-1 0 0 0 0,1-1 0 0 0,0 1 0 0 0,0-1 0 0 0,0 1 0 0 0,0 0-1 0 0,1-1 1 0 0,-1 0 0 0 0,1 1 0 0 0,-1-1 0 0 0,1 0 0 0 0,0 0 0 0 0,0 0 0 0 0,0 0 0 0 0,0 0 0 0 0,0 0 0 0 0,0 0 0 0 0,0-1 0 0 0,1 1 0 0 0,-1-1 0 0 0,0 0 0 0 0,1 0 0 0 0,0 0 0 0 0,-1 0-1 0 0,1 0 1 0 0,0 0 0 0 0,-1-1 0 0 0,1 1 0 0 0,0-1 4 0 0,8 1 129 0 0,1-1 0 0 0,0-1 0 0 0,-1 0 0 0 0,1 0-1 0 0,-1-1 1 0 0,0 0 0 0 0,0-1 0 0 0,2-1-129 0 0,10-4 493 0 0,1-1 1 0 0,15-9-494 0 0,-7 3-30 0 0,-14 5 41 0 0,-14 8-26 0 0,0-1 1 0 0,0 1-1 0 0,-1 0 0 0 0,2 1 0 0 0,-1-1 0 0 0,0 1 0 0 0,0 0 0 0 0,0-1 1 0 0,5 1 14 0 0,-8 1-190 0 0,0 1 30 0 0,0-1 159 0 0,-1 0 0 0 0,1 0 0 0 0,-1 0 0 0 0,1 1 0 0 0,-1-1 0 0 0,1 0 0 0 0,-1 1 0 0 0,1-1 0 0 0,-1 0 0 0 0,1 0 0 0 0,-1 1 0 0 0,0-1 0 0 0,1 1 0 0 0,-1-1 0 0 0,0 0 0 0 0,1 1 0 0 0,-1-1 0 0 0,0 1 0 0 0,1-1 0 0 0,-1 1 0 0 0,0-1 0 0 0,0 1 0 0 0,0-1 0 0 0,1 1 0 0 0,-1-1 0 0 0,0 1 0 0 0,0-1 0 0 0,0 1 0 0 0,0-1 0 0 0,0 1 0 0 0,0-1 0 0 0,0 1 0 0 0,0 0 0 0 0,0-1 0 0 0,0 1 0 0 0,-1-1 1 0 0,1 4 4 0 0,0-1 8 0 0,7 26 403 0 0,-7-28-396 0 0,1 0 0 0 0,-1 1 0 0 0,1-1 0 0 0,0 1 0 0 0,-1-1 0 0 0,1 0-1 0 0,0 0 1 0 0,0 1 0 0 0,0-1 0 0 0,0 0 0 0 0,0 0 0 0 0,0 0 0 0 0,0 0 0 0 0,0 0 0 0 0,0 0 0 0 0,0 0 0 0 0,1 0 0 0 0,0 0-19 0 0,2 1-144 0 0,1-1-1 0 0,-1 1 0 0 0,1-1 1 0 0,-1 0-1 0 0,1 0 1 0 0,-1 0-1 0 0,1 0 0 0 0,0-1 1 0 0,0 0-1 0 0,-1 0 0 0 0,1 0 1 0 0,0-1-1 0 0,4-1 145 0 0,9-2-1928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18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36 7832 0 0,'0'0'356'0'0,"0"0"-7"0"0,-1-1-221 0 0,-4 0 237 0 0,3 0 259 0 0,-1 0 1 0 0,1 0 0 0 0,0 0 0 0 0,-1 0 0 0 0,1 1 0 0 0,-1-1 0 0 0,1 1 0 0 0,-1 0 0 0 0,0 0-625 0 0,1 0 435 0 0,0 0 1645 0 0,1 1-967 0 0,-3 4-910 0 0,0-1-1 0 0,1 1 1 0 0,-1 0 0 0 0,1 0-1 0 0,0 0 1 0 0,1 0 0 0 0,-1 1-1 0 0,1-1 1 0 0,0 1 0 0 0,0 1-203 0 0,1-3-14 0 0,-14 28 47 0 0,11-22-25 0 0,-1-1 0 0 0,2 1 0 0 0,-1 0-1 0 0,0 4-7 0 0,3-7-3 0 0,-7 26 246 0 0,1 11-243 0 0,6-39 29 0 0,1-1-1 0 0,0 1 1 0 0,1 0-1 0 0,-1-1 1 0 0,2 3-29 0 0,-2-3 42 0 0,1 0 0 0 0,0-1 0 0 0,-1 1 1 0 0,0 0-1 0 0,0 0 0 0 0,0-1 0 0 0,-1 1 0 0 0,1 1-42 0 0,0-5 18 0 0,-1 1 0 0 0,1-1 0 0 0,0 1 0 0 0,0 0 0 0 0,0-1 0 0 0,0 1 0 0 0,0-1 0 0 0,0 1 0 0 0,0-1 0 0 0,0 1 0 0 0,0 0 0 0 0,0-1 0 0 0,0 1 0 0 0,0-1 0 0 0,0 1 0 0 0,0 0 0 0 0,0-1 0 0 0,1 1 0 0 0,-1 0-18 0 0,0-1 19 0 0,1 0 0 0 0,-1 0 0 0 0,0 0-1 0 0,0 0 1 0 0,1 0 0 0 0,-1 1 0 0 0,0-1 0 0 0,0 0 0 0 0,1 0-1 0 0,-1 0 1 0 0,0 0 0 0 0,1 0 0 0 0,-1 0 0 0 0,0 0 0 0 0,0 0 0 0 0,1 0-1 0 0,-1 0 1 0 0,0 0 0 0 0,1 0 0 0 0,-1 0 0 0 0,0 0 0 0 0,0 0-1 0 0,1-1 1 0 0,-1 1 0 0 0,0 0 0 0 0,0 0 0 0 0,1 0-19 0 0,0-1 37 0 0,1 0 1 0 0,0 0-1 0 0,-1 0 0 0 0,1 0 1 0 0,-1 0-1 0 0,1-1 0 0 0,-1 1 1 0 0,0 0-1 0 0,1-1 0 0 0,-1 1 1 0 0,1-2-38 0 0,36-53 525 0 0,-23 35-424 0 0,9-12-101 0 0,-9 13 8 0 0,-1 0 0 0 0,-1-1 0 0 0,11-23-8 0 0,-10 18 104 0 0,-9 16-49 0 0,0-1 0 0 0,0 1 1 0 0,1-7-56 0 0,12-15 157 0 0,-16 72-170 0 0,-1-23-18 0 0,0 1 0 0 0,-1 13 31 0 0,-7 49 64 0 0,5 24-64 0 0,2-99 9 0 0,1-1-1 0 0,-1 1 0 0 0,1-1 1 0 0,0 1-1 0 0,1-1 1 0 0,-1 0-1 0 0,1 1 0 0 0,1 1-8 0 0,-1-2 8 0 0,4 4 35 0 0,-5-8-46 0 0,0 0 0 0 0,0 0 0 0 0,0 0-1 0 0,0 0 1 0 0,0 0 0 0 0,0 0 0 0 0,0 0 0 0 0,0 0 0 0 0,0-1 0 0 0,0 1 0 0 0,0 0 0 0 0,0 0 0 0 0,0-1 0 0 0,0 1 0 0 0,0-1 0 0 0,0 1 0 0 0,0-1 0 0 0,0 0 0 0 0,0 1 0 0 0,-1-1 0 0 0,2 0 3 0 0,21-20-920 0 0,-14 12 21 0 0,14-11-5890 0 0,-10 4 376 0 0</inkml:trace>
  <inkml:trace contextRef="#ctx0" brushRef="#br0" timeOffset="488.14">360 326 8288 0 0,'0'0'638'0'0,"-1"2"-414"0"0,1-1-203 0 0,-1 1-1 0 0,0-1 0 0 0,1 1 0 0 0,-1-1 1 0 0,0 0-1 0 0,0 1 0 0 0,0-1 0 0 0,0 0 1 0 0,0 1-1 0 0,0-1 0 0 0,0 0 0 0 0,-1 0-20 0 0,-1 0 1715 0 0,2-4 5999 0 0,4-3-7478 0 0,0 0-1 0 0,0 0 0 0 0,0 0 1 0 0,1 0-1 0 0,2-3-235 0 0,-1 2 166 0 0,-1-1 0 0 0,1 1 0 0 0,2-7-166 0 0,43-93 1877 0 0,-49 105-1724 0 0,-1 2-3 0 0,0 0-12 0 0,0 0-2 0 0,0 0 0 0 0,0 0-10 0 0,0 0-45 0 0,0 0-10 0 0,-1 2 3 0 0,-2 15-88 0 0,1 0-1 0 0,0 0 1 0 0,1 0-1 0 0,0 1 1 0 0,3 9 14 0 0,-2 5-44 0 0,5 57 32 0 0,-2-51 12 0 0,-1-19 5 0 0,0 1 1 0 0,-1 16-6 0 0,-2-33 43 0 0,-3 4-22 0 0,1 3 22 0 0,2-9-43 0 0,1-1 0 0 0,0 1 1 0 0,0-1-1 0 0,0 1 0 0 0,-1-1 1 0 0,1 1-1 0 0,0 0 0 0 0,0-1 1 0 0,-1 1-1 0 0,1-1 0 0 0,0 0 1 0 0,-1 1-1 0 0,1-1 0 0 0,-1 1 1 0 0,1-1-1 0 0,-1 1 1 0 0,1-1-1 0 0,-1 0 0 0 0,1 1 1 0 0,-1-1-1 0 0,1 0 0 0 0,-1 0 1 0 0,1 0-1 0 0,-1 1 0 0 0,1-1 1 0 0,-1 0-1 0 0,0 0 0 0 0,1 0 0 0 0,-1 0 1 0 0,-6 3-16 0 0,1-1 0 0 0,-1-1-1 0 0,1 1 1 0 0,-1-1 0 0 0,-5 0 15 0 0,-9 2-73 0 0,2-1-2 0 0,9 1 75 0 0,10-3 0 0 0,0 0 0 0 0,0 1 0 0 0,-1-1 0 0 0,1 0 0 0 0,0 0 0 0 0,0 0 0 0 0,-1 0 0 0 0,1 0 0 0 0,0 1 0 0 0,0-1 0 0 0,0 0 0 0 0,0 0 0 0 0,-1 0 0 0 0,1 1 0 0 0,0-1 0 0 0,0 0 0 0 0,0 0 0 0 0,0 1 0 0 0,0-1 0 0 0,0 0 0 0 0,0 0 0 0 0,0 1 0 0 0,0-1 0 0 0,0 0 0 0 0,-1 0 0 0 0,1 1 0 0 0,0-1 0 0 0,0 0 0 0 0,1 1 1 0 0,6 1-1 0 0,5-1 10 0 0,-3-1 8 0 0,0 0-1 0 0,0-1 1 0 0,-1-1 0 0 0,1 1-1 0 0,0-1 1 0 0,-1-1 0 0 0,0 1-1 0 0,1-2-17 0 0,25-10-49 0 0,15-10 49 0 0,-10 5-1972 0 0,-22 12 889 0 0</inkml:trace>
  <inkml:trace contextRef="#ctx0" brushRef="#br0" timeOffset="846.325">789 183 18055 0 0,'0'0'407'0'0,"0"0"60"0"0,0 0 23 0 0,0 0-50 0 0,0 0-200 0 0,17-1 1396 0 0,-14 0-1479 0 0,0 0-1 0 0,1 0 1 0 0,-1 0 0 0 0,1 0-1 0 0,-1 1 1 0 0,1 0-1 0 0,0-1 1 0 0,-1 1-1 0 0,2 1-156 0 0,1-1 172 0 0,-1 0-1 0 0,0 0 0 0 0,1-1 0 0 0,-1 0 1 0 0,3 0-172 0 0,3-1 128 0 0,1 0 0 0 0,-1 0 0 0 0,8 1-128 0 0,-9 1-107 0 0,0-1 0 0 0,0 0 0 0 0,0 0 0 0 0,0-1 0 0 0,0-1 0 0 0,2 0 107 0 0,-2 0-599 0 0,2-1-1793 0 0,-5 0-2351 0 0,3-1-2154 0 0</inkml:trace>
  <inkml:trace contextRef="#ctx0" brushRef="#br0" timeOffset="1192.331">876 337 13216 0 0,'-2'3'304'0'0,"1"-1"-220"0"0,0 0-1 0 0,0 0 1 0 0,0-1-1 0 0,0 1 0 0 0,0 0 1 0 0,1 0-1 0 0,-1 0 1 0 0,1 0-1 0 0,0-1 0 0 0,-1 1 1 0 0,1 0-1 0 0,0 0 1 0 0,0 0-1 0 0,0 0 1 0 0,0 1-84 0 0,0-2 640 0 0,0-1 209 0 0,0 0 41 0 0,0 0-31 0 0,13 3 488 0 0,16-4-207 0 0,-11-1-655 0 0,-13 2-393 0 0,-1-1 0 0 0,1 1 1 0 0,-1-1-1 0 0,1 0 0 0 0,-1 0 0 0 0,0-1 0 0 0,0 1 1 0 0,1-1-1 0 0,1-2-92 0 0,20-6 121 0 0,-19 8-334 0 0,-1-1 0 0 0,1 0 0 0 0,-1 0-1 0 0,3-2 214 0 0,15-8-5414 0 0,-2 3-1324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1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197 425 15176 0 0,'0'0'694'0'0,"0"0"-17"0"0,-10-12-289 0 0,9 11-275 0 0,1-1-1 0 0,-1 1 0 0 0,1 0 1 0 0,0-1-1 0 0,-1 1 0 0 0,1 0 1 0 0,0-1-1 0 0,0 1 0 0 0,0 0 1 0 0,0-1-1 0 0,0 1 0 0 0,0-1 1 0 0,0 1-1 0 0,0 0 0 0 0,0-1 1 0 0,1 1-1 0 0,-1 0 0 0 0,1 0 1 0 0,-1-1-1 0 0,1 1 0 0 0,-1 0 0 0 0,1 0 1 0 0,0-1-1 0 0,0 1 0 0 0,0 0-112 0 0,2-5 376 0 0,1 0-1 0 0,0 0 0 0 0,0 1 1 0 0,3-3-376 0 0,10-7 404 0 0,0 0 1 0 0,1 1-1 0 0,0 1 1 0 0,12-6-405 0 0,7-5 272 0 0,-31 21-198 0 0,-1-1 0 0 0,1 1 0 0 0,0 0-1 0 0,0 0 1 0 0,0 1 0 0 0,0-1 0 0 0,0 1-1 0 0,1 1 1 0 0,5-2-74 0 0,-10 3 128 0 0,-2 1-124 0 0,0 0 0 0 0,1-1 0 0 0,-1 1 0 0 0,1 0 1 0 0,-1-1-1 0 0,1 1 0 0 0,-1 0 0 0 0,1-1 0 0 0,0 1 0 0 0,-1-1 0 0 0,1 1 0 0 0,0-1 0 0 0,-1 1 0 0 0,1-1 0 0 0,0 0 0 0 0,0 1 0 0 0,-1-1 0 0 0,1 0 0 0 0,0 0 0 0 0,0 1-4 0 0,10 5-89 0 0,-10-4 86 0 0,0 0-1 0 0,0 0 1 0 0,0 0-1 0 0,0 1 1 0 0,-1-1-1 0 0,1 0 1 0 0,-1 0-1 0 0,1 1 0 0 0,-1-1 1 0 0,0 0-1 0 0,0 0 1 0 0,0 1-1 0 0,0-1 1 0 0,-1 0-1 0 0,1 1 1 0 0,0-1-1 0 0,-2 2 4 0 0,-12 41 69 0 0,12-41-67 0 0,-10 27 72 0 0,-2 0-1 0 0,-2 0 1 0 0,-15 23-74 0 0,14-25 246 0 0,-11 28-246 0 0,-11 17 226 0 0,32-60-154 0 0,-1 1 0 0 0,2 0 0 0 0,-5 14-72 0 0,10-26-2 0 0,-1 2 1 0 0,4 11 20 0 0,-2-15-15 0 0,1-1 1 0 0,-1 1-1 0 0,0 0 0 0 0,0-1 0 0 0,1 1 0 0 0,-1 0 0 0 0,0-1 0 0 0,1 1 1 0 0,-1 0-1 0 0,1-1 0 0 0,-1 1 0 0 0,1 0 0 0 0,-1-1 0 0 0,1 1 0 0 0,-1-1 0 0 0,1 1 1 0 0,-1-1-1 0 0,1 0 0 0 0,0 1 0 0 0,-1-1 0 0 0,1 1 0 0 0,0-1 0 0 0,-1 0 1 0 0,1 0-1 0 0,0 1 0 0 0,0-1 0 0 0,-1 0 0 0 0,1 0 0 0 0,0 0 0 0 0,-1 0 1 0 0,1 0-1 0 0,0 0 0 0 0,0 0 0 0 0,0 0 0 0 0,-1 0 0 0 0,1 0 0 0 0,0 0 1 0 0,0-1-5 0 0,3 1 0 0 0,0-1 0 0 0,-1 0 1 0 0,1-1-1 0 0,0 1 1 0 0,-1-1-1 0 0,2 0 0 0 0,11-8-726 0 0,-1 0 0 0 0,0-1 0 0 0,0 0 0 0 0,8-10 726 0 0,-15 14-1001 0 0,13-16-6709 0 0</inkml:trace>
  <inkml:trace contextRef="#ctx0" brushRef="#br0" timeOffset="835.246">469 417 8288 0 0,'0'0'638'0'0,"-5"-5"2161"0"0,5 1-2096 0 0,1 0 1 0 0,-1-1-1 0 0,1 1 0 0 0,0 0 1 0 0,0-1-1 0 0,0 1 0 0 0,1 0 0 0 0,-1 0 1 0 0,1 0-1 0 0,2-3-703 0 0,-1 2 253 0 0,0 1-1 0 0,0-1 1 0 0,1 0-1 0 0,0 1 1 0 0,0 0-1 0 0,0 0 1 0 0,0 0-1 0 0,1 1 1 0 0,-1-1 0 0 0,1 1-1 0 0,0 0 1 0 0,3-1-253 0 0,25-15 892 0 0,-25 14-700 0 0,0 1-1 0 0,0-1 0 0 0,1 2 1 0 0,-1-1-1 0 0,1 1 1 0 0,3-1-192 0 0,1 1 138 0 0,-1 1-1 0 0,1 0 1 0 0,0 1 0 0 0,4 0-138 0 0,-16 1 2 0 0,0 0 1 0 0,0 0 0 0 0,0 0-1 0 0,0 0 1 0 0,0 1 0 0 0,-1-1-1 0 0,1 0 1 0 0,0 0 0 0 0,0 1-1 0 0,0-1 1 0 0,0 1 0 0 0,-1-1-1 0 0,1 0 1 0 0,0 1 0 0 0,-1 0-1 0 0,1-1 1 0 0,0 1 0 0 0,-1-1-1 0 0,1 1 1 0 0,0 0 0 0 0,-1-1-1 0 0,1 1 1 0 0,-1 0 0 0 0,1 0-1 0 0,-1-1 1 0 0,0 1 0 0 0,1 0-1 0 0,-1 1-2 0 0,1-1 1 0 0,-1 1 1 0 0,1 0-1 0 0,-1 0 0 0 0,0 0 0 0 0,1 0 0 0 0,-1 0 1 0 0,0 0-1 0 0,0-1 0 0 0,-1 2-1 0 0,-3 15 29 0 0,-1-1 1 0 0,0 1-1 0 0,-2-1 0 0 0,0-1 1 0 0,-1 1-1 0 0,0-1 0 0 0,-8 8-29 0 0,-6 18 29 0 0,1 0-1 0 0,-12 35-28 0 0,15-34 7 0 0,17-40-7 0 0,0 0 0 0 0,1 0 0 0 0,-1 0 0 0 0,0 0 0 0 0,1-1 0 0 0,-1 1 0 0 0,1 0 0 0 0,0 1 0 0 0,2 7-29 0 0,2-10 11 0 0,-3-1 12 0 0,3-1-36 0 0,0 0 0 0 0,-1 0-1 0 0,1 0 1 0 0,0-1 0 0 0,0 1 0 0 0,-1-1 0 0 0,1 0-1 0 0,-1 0 1 0 0,1 0 0 0 0,-1-1 0 0 0,0 1 0 0 0,3-3 42 0 0,12-9-233 0 0,-12 11 17 0 0,-1-2 0 0 0,0 1-1 0 0,0-1 1 0 0,0 1-1 0 0,0-1 1 0 0,1-4 216 0 0,22-20-1919 0 0,-25 27 1782 0 0,0 0-70 0 0,-1 0 1 0 0,1-1 0 0 0,-1 1 0 0 0,0-1-1 0 0,1 1 1 0 0,-1-1 0 0 0,0 1-1 0 0,-1-1 1 0 0,1 0 0 0 0,0 0-1 0 0,0-2 207 0 0,0 0-640 0 0,1 0 0 0 0,-1-1 0 0 0,2 1 0 0 0,-1 0-1 0 0,3-3 641 0 0,10-16-2690 0 0,-14 20 2112 0 0,0 0 1 0 0,-1 0 0 0 0,1 0-1 0 0,-1-1 1 0 0,0 1 0 0 0,0 0-1 0 0,0-1 1 0 0,0 1 0 0 0,-1-1-1 0 0,0 1 1 0 0,0-4 577 0 0,1-6-797 0 0,0 12 704 0 0,-1 0 0 0 0,0 0 0 0 0,0-1 0 0 0,0 1 0 0 0,0 0 0 0 0,0-1 0 0 0,0 1 0 0 0,0 0-1 0 0,-1 0 1 0 0,0-1 0 0 0,1 1 0 0 0,-1 0 0 0 0,0 0 0 0 0,0 0 0 0 0,0 0 0 0 0,0-1 93 0 0,-2 0-85 0 0,-2-4 778 0 0,1-1-1 0 0,-1 1 0 0 0,1-1 0 0 0,1 1 1 0 0,-2-4-693 0 0,-12-28 2952 0 0,9 13 832 0 0,-10-23-3784 0 0,17 46 181 0 0,0-1 1 0 0,0 1 0 0 0,0 0 0 0 0,0 0 0 0 0,1-1 0 0 0,0 1 0 0 0,-1-1-182 0 0,-2-16 984 0 0,-8-7 1938 0 0,0 2 1 0 0,-10-15-2923 0 0,20 38 80 0 0,-2-2 114 0 0,1 1 0 0 0,-1-1-1 0 0,0 1 1 0 0,-1-1 0 0 0,1 1 0 0 0,-1 0 0 0 0,1 0-1 0 0,-1 0 1 0 0,0 1 0 0 0,0 0 0 0 0,0-1 0 0 0,-1 1 0 0 0,0 0-194 0 0,-17-10 541 0 0,18 10-469 0 0,-1 0 0 0 0,1 0 0 0 0,0 1 0 0 0,-1-1 0 0 0,1 1 0 0 0,-1 0-1 0 0,0 1 1 0 0,1-1 0 0 0,-1 1 0 0 0,-1-1-72 0 0,-50 3 388 0 0,50-2-355 0 0,-19 4 43 0 0,1 0 0 0 0,-1 1 0 0 0,1 1 0 0 0,0 1 0 0 0,1 2 0 0 0,-6 3-76 0 0,15-6 31 0 0,0 1-1 0 0,0 1 1 0 0,1 0-1 0 0,0 1 0 0 0,1 1 1 0 0,0 0-1 0 0,-1 1-30 0 0,-6 8 80 0 0,1 0 0 0 0,0 1-1 0 0,-10 17-79 0 0,18-22 11 0 0,1 0 0 0 0,0 1 0 0 0,2 0 0 0 0,0 0 0 0 0,0 2-11 0 0,-7 25 29 0 0,-2 15-29 0 0,10-31 19 0 0,1 0 0 0 0,1 1 0 0 0,2 0 0 0 0,0 0 0 0 0,2 0 0 0 0,1-1 0 0 0,1 1 0 0 0,6 23-19 0 0,-5-35 80 0 0,1 0-1 0 0,1 0 1 0 0,1-1-1 0 0,0 1 1 0 0,1-1-1 0 0,1-1 1 0 0,0 1 0 0 0,1-1-1 0 0,4 5-79 0 0,-7-13 7 0 0,0 1 0 0 0,1-1-1 0 0,0-1 1 0 0,0 1 0 0 0,0-1-1 0 0,1 0 1 0 0,-1-1 0 0 0,1 0-1 0 0,0 0 1 0 0,8 2-7 0 0,-4-1 4 0 0,0-2-1 0 0,1 0 1 0 0,0 0-1 0 0,-1-1 1 0 0,1 0 0 0 0,0-1-1 0 0,1-1-3 0 0,3 0 21 0 0,1-1-1 0 0,-1 0 1 0 0,0-1-1 0 0,0-1 1 0 0,0-1-1 0 0,0 0 1 0 0,0-1-1 0 0,-1-1 1 0 0,0-1-1 0 0,15-7-20 0 0,-12 3 22 0 0,0-1-1 0 0,0-1 0 0 0,-1 0 0 0 0,-1-2 0 0 0,0 0 0 0 0,-1 0 0 0 0,-1-2 0 0 0,0 0 0 0 0,-1 0 0 0 0,-1-2 0 0 0,1-3-21 0 0,-1 0 42 0 0,-7 14-23 0 0,0-1 0 0 0,-1 0 0 0 0,0-1 1 0 0,-1 1-1 0 0,0-1 0 0 0,0 0 0 0 0,-1 0 0 0 0,0-4-19 0 0,1-14 40 0 0,0 0-1 0 0,-3 1 0 0 0,0-1 1 0 0,-1 0-1 0 0,-2 1 0 0 0,-2-10-39 0 0,1 21 17 0 0,0 1 0 0 0,-1 0 0 0 0,0 1-1 0 0,-1-1 1 0 0,-1 1 0 0 0,0 0 0 0 0,-1 0-1 0 0,0 0 1 0 0,-1 1 0 0 0,-1 0 0 0 0,0 1-1 0 0,-4-4-16 0 0,3 5 2 0 0,0 1 0 0 0,-1 0-1 0 0,0 1 1 0 0,0 0 0 0 0,-1 1-1 0 0,-4-2-1 0 0,9 6-26 0 0,0 0-1 0 0,-1 1 0 0 0,1 0 0 0 0,-1 0 0 0 0,0 1 0 0 0,0 0 1 0 0,0 0-1 0 0,0 1 0 0 0,0 0 0 0 0,0 1 0 0 0,-9 0 27 0 0,3 1-178 0 0,-1 0 0 0 0,1 2 0 0 0,-1 0 0 0 0,1 0 0 0 0,0 2 0 0 0,0 0 0 0 0,1 0 0 0 0,-1 1 0 0 0,1 1 0 0 0,-2 1 178 0 0,1 1-1727 0 0,0 1 0 0 0,0 0 1 0 0,1 1-1 0 0,0 0 0 0 0,-4 7 1727 0 0,-16 24-8025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2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96 8752 0 0,'0'0'398'0'0,"-1"-2"-3"0"0,1 1-389 0 0,-1 0 0 0 0,1 0 0 0 0,0-1 0 0 0,0 1 1 0 0,-1 0-1 0 0,1 0 0 0 0,0 0 0 0 0,0 0 0 0 0,0 0 0 0 0,0-1 0 0 0,0 1 0 0 0,0 0 0 0 0,1 0 0 0 0,-1 0 1 0 0,0 0-1 0 0,1 0 0 0 0,-1 0 0 0 0,0-1 0 0 0,1 1 0 0 0,-1 0 0 0 0,1 0 0 0 0,0 0 0 0 0,-1 0 0 0 0,1 1 1 0 0,0-1-1 0 0,0 0-6 0 0,0-1 256 0 0,1 0 1 0 0,-1-1 0 0 0,0 1 0 0 0,0 0 0 0 0,0 0-1 0 0,0-1 1 0 0,0 1 0 0 0,0-2-257 0 0,5-11 1819 0 0,-5 14-466 0 0,-1 1-187 0 0,-1-24 3333 0 0,0 24-4424 0 0,0-1-1 0 0,1 1 0 0 0,-1 0 1 0 0,0-1-1 0 0,0 1 1 0 0,0 0-1 0 0,0 0 0 0 0,1 0 1 0 0,-1 0-1 0 0,0 0 0 0 0,0 0 1 0 0,0 0-1 0 0,0 0 0 0 0,1 0 1 0 0,-1 0-1 0 0,0 0 0 0 0,0 1 1 0 0,0-1-1 0 0,0 0 1 0 0,1 1-1 0 0,-1-1 0 0 0,0 0 1 0 0,0 1-1 0 0,1-1 0 0 0,-1 1-74 0 0,-25 15 741 0 0,18-10-549 0 0,2-1-88 0 0,-1 1 0 0 0,1 0 0 0 0,1 0 0 0 0,-1 1 0 0 0,1-1 0 0 0,0 1 0 0 0,-1 4-104 0 0,-4 4 100 0 0,3-4-21 0 0,0 1 0 0 0,2 0 0 0 0,-1 0-1 0 0,1 1 1 0 0,0 2-79 0 0,-3 7 78 0 0,-3 14 135 0 0,0 2 0 0 0,3-1 0 0 0,1 1 0 0 0,-1 27-213 0 0,3 20 201 0 0,3-23-68 0 0,1-53-86 0 0,1 1 1 0 0,0-1 0 0 0,1 0 0 0 0,0 0 0 0 0,0 0 0 0 0,1 1 0 0 0,0-1 0 0 0,1-1-1 0 0,0 1 1 0 0,0 0 0 0 0,2 2-48 0 0,2 3 23 0 0,-5-10-28 0 0,0-1 0 0 0,-1 1 1 0 0,1-1-1 0 0,0 0 0 0 0,1 1 0 0 0,-1-1 1 0 0,0-1-1 0 0,1 1 0 0 0,0 0 1 0 0,0 0-1 0 0,0-1 5 0 0,3 3-1 0 0,0 0 0 0 0,1-1 0 0 0,-1 0 0 0 0,1 0 0 0 0,5 1 1 0 0,-8-3-8 0 0,0-1 1 0 0,0 0-1 0 0,0 0 0 0 0,0-1 0 0 0,0 1 0 0 0,0-1 0 0 0,1 0 1 0 0,-1 0-1 0 0,0 0 0 0 0,0 0 0 0 0,4-2 8 0 0,6 0-232 0 0,-5 1-22 0 0,0-1 0 0 0,0 0-1 0 0,0 0 1 0 0,0-1 0 0 0,0 0-1 0 0,-1-1 1 0 0,1 0 0 0 0,0 0 254 0 0,12-11-1539 0 0,-2 3-336 0 0</inkml:trace>
  <inkml:trace contextRef="#ctx0" brushRef="#br0" timeOffset="356.335">425 185 3224 0 0,'-8'4'246'0'0,"0"-1"0"0"0,0 2-1 0 0,-6 3-245 0 0,-7 10 5255 0 0,20-17-4531 0 0,0 1 0 0 0,0 0 0 0 0,1-1 0 0 0,-1 1 0 0 0,0-1 0 0 0,1 1 0 0 0,-1 0 0 0 0,1 0 0 0 0,-1 1-724 0 0,-1 6 1134 0 0,1-6-900 0 0,0 0 1 0 0,0 0-1 0 0,1 0 0 0 0,0 1 1 0 0,-1-1-1 0 0,1 0 0 0 0,0 0 1 0 0,1 1-1 0 0,-1-1 0 0 0,1 0 1 0 0,-1 0-1 0 0,1 0 0 0 0,0 1-234 0 0,3 25 541 0 0,-3-18-314 0 0,0-1 0 0 0,1 1 0 0 0,2 9-227 0 0,4 23 633 0 0,-6-32-530 0 0,0-1 0 0 0,0 0 0 0 0,1 1-1 0 0,1-1 1 0 0,2 5-103 0 0,7 19 116 0 0,-13-32-126 0 0,1-1 1 0 0,0 1-1 0 0,0-1 0 0 0,0 1 1 0 0,0-1-1 0 0,1 0 1 0 0,-1 0-1 0 0,0 1 1 0 0,0-1-1 0 0,1 0 0 0 0,0 1 10 0 0,4 2-442 0 0,-5-2-276 0 0,-1-2-1282 0 0,0 0-4979 0 0</inkml:trace>
  <inkml:trace contextRef="#ctx0" brushRef="#br0" timeOffset="726.763">686 430 12384 0 0,'0'0'564'0'0,"0"0"-10"0"0,0 0-239 0 0,0 16 1981 0 0,-5-2-1127 0 0,3-8-789 0 0,0 0-1 0 0,1 0 0 0 0,0 0 0 0 0,0 0 0 0 0,0 0 1 0 0,0 0-1 0 0,1 1-379 0 0,-8 54 1021 0 0,8-48-853 0 0,-1 1 0 0 0,0-1 0 0 0,-4 12-168 0 0,-2 52 189 0 0,4-65-528 0 0,1 0 1 0 0,1 0-1 0 0,0 0 0 0 0,0 0 0 0 0,1 0 0 0 0,1 4 339 0 0,-1-16-1147 0 0</inkml:trace>
  <inkml:trace contextRef="#ctx0" brushRef="#br0" timeOffset="1095.822">807 254 9672 0 0,'0'0'748'0'0,"0"0"-223"0"0,0 0 898 0 0,0 0 442 0 0,0 0 88 0 0,0 0-132 0 0,0 0-634 0 0,0 0-276 0 0,0 0-58 0 0,0 0-77 0 0,0-1-275 0 0,3-2-397 0 0,0 0 0 0 0,0 0 0 0 0,0 0 0 0 0,0 0 0 0 0,0 1 0 0 0,1 0 0 0 0,-1-1 0 0 0,1 1 0 0 0,-1 0 0 0 0,1 1 0 0 0,0-1 0 0 0,1 0-104 0 0,51-16 230 0 0,-43 15-126 0 0,-6 0-51 0 0,0 1 1 0 0,0 1 0 0 0,1 0-1 0 0,-1 0 1 0 0,2 0-54 0 0,0 1-67 0 0,-8 0 65 0 0,-1-1 0 0 0,0 1-1 0 0,1 0 1 0 0,-1 0-1 0 0,1 0 1 0 0,-1 0 0 0 0,0 0-1 0 0,1 0 1 0 0,-1 0-1 0 0,1 0 1 0 0,-1 1 0 0 0,0-1-1 0 0,1 0 1 0 0,-1 0-1 0 0,0 0 1 0 0,1 0-1 0 0,-1 0 1 0 0,0 1 0 0 0,1-1-1 0 0,-1 0 1 0 0,0 0-1 0 0,1 1 3 0 0,8 5-22 0 0,-8-5 27 0 0,0 0-1 0 0,1 0 0 0 0,-1 0 1 0 0,0 0-1 0 0,0 0 0 0 0,0 1 1 0 0,0-1-1 0 0,-1 0 1 0 0,1 0-1 0 0,0 1 0 0 0,0-1 1 0 0,-1 1-1 0 0,1-1 0 0 0,-1 1 1 0 0,1-1-1 0 0,-1 1 0 0 0,0-1 1 0 0,1 1-1 0 0,-1-1 1 0 0,0 1-1 0 0,0-1 0 0 0,0 1 1 0 0,0-1-1 0 0,-1 1 0 0 0,1-1 1 0 0,0 1-1 0 0,-1-1 0 0 0,1 1 1 0 0,0-1-1 0 0,-1 1 1 0 0,0-1-1 0 0,1 1 0 0 0,-1-1-4 0 0,-19 31 65 0 0,13-20-9 0 0,0 0-1 0 0,-4 8-55 0 0,5-9 3 0 0,0-1 0 0 0,0 0 0 0 0,-1-1 1 0 0,-1 0-1 0 0,-4 5-3 0 0,-6 8 0 0 0,14-17 1 0 0,1 0-1 0 0,0 0 0 0 0,1 0 0 0 0,-1 0 0 0 0,1 1 1 0 0,-1 4-1 0 0,-9 17-18 0 0,7-18-11 0 0,1 1-1 0 0,0-1 0 0 0,0 1 1 0 0,-2 8 29 0 0,5-14 13 0 0,1 0-1 0 0,-1 0 1 0 0,0 1 0 0 0,1-1 0 0 0,0 0 0 0 0,0 0 0 0 0,0 0 0 0 0,1 0 0 0 0,-1 0 0 0 0,1 0 0 0 0,0 0 0 0 0,0 0 0 0 0,1 3-13 0 0,-1-5-4 0 0,0-1 0 0 0,0 1 0 0 0,1 0 1 0 0,-1 0-1 0 0,0-1 0 0 0,1 1 1 0 0,-1-1-1 0 0,1 1 0 0 0,0-1 1 0 0,-1 1-1 0 0,1-1 0 0 0,0 0 0 0 0,0 0 1 0 0,0 0-1 0 0,0 0 0 0 0,0 0 1 0 0,0 0-1 0 0,0-1 0 0 0,0 1 1 0 0,0-1-1 0 0,0 1 0 0 0,0-1 0 0 0,1 0 1 0 0,-1 0-1 0 0,0 0 0 0 0,0 0 1 0 0,0 0-1 0 0,1-1 4 0 0,3 1 2 0 0,-1-1 0 0 0,0 0 1 0 0,1 0-1 0 0,-1 0 0 0 0,0-1 1 0 0,0 0-1 0 0,0 0 0 0 0,0 0 0 0 0,0-1 1 0 0,-1 1-1 0 0,3-3-2 0 0,87-67-5765 0 0,-67 49 3735 0 0</inkml:trace>
  <inkml:trace contextRef="#ctx0" brushRef="#br0" timeOffset="1096.822">1145 493 15176 0 0,'-4'5'730'0'0,"2"-1"-626"0"0,0 1 0 0 0,0-1-1 0 0,1 1 1 0 0,-1 0 0 0 0,1-1-1 0 0,0 1 1 0 0,0 0 0 0 0,1 0-1 0 0,0 3-103 0 0,-4 15 986 0 0,3-20-706 0 0,0 0-1 0 0,1 0 1 0 0,-1-1-1 0 0,1 1 1 0 0,0 0 0 0 0,0 0-1 0 0,0 0 1 0 0,0 0-1 0 0,0 0 1 0 0,1 3-280 0 0,4 35 1529 0 0,-3-36-1493 0 0,0 0 1 0 0,-1 1-1 0 0,0-1 1 0 0,0 1-1 0 0,0-1 1 0 0,0 1-1 0 0,-1-1 1 0 0,0 5-37 0 0,6 0-127 0 0,-4-8-2789 0 0,-2-2 1396 0 0</inkml:trace>
  <inkml:trace contextRef="#ctx0" brushRef="#br0" timeOffset="1599.178">1332 205 15632 0 0,'-9'-1'1535'0'0,"14"0"2125"0"0,12-2-2558 0 0,57-16-120 0 0,-63 18-935 0 0,0-1-1 0 0,0 1 0 0 0,0 1 0 0 0,3 0-46 0 0,-3 0 7 0 0,-11 0 3 0 0,1 0 0 0 0,-1 0-1 0 0,1 0 1 0 0,0 0-1 0 0,-1 0 1 0 0,1 0 0 0 0,-1 0-1 0 0,1 0 1 0 0,0 0 0 0 0,-1 0-1 0 0,1 0 1 0 0,-1 0 0 0 0,1 0-1 0 0,-1 0 1 0 0,1 1 0 0 0,0-1-1 0 0,-1 0 1 0 0,1 0-1 0 0,-1 1 1 0 0,1-1 0 0 0,-1 0-1 0 0,1 1 1 0 0,-1-1 0 0 0,1 1-1 0 0,-1-1 1 0 0,0 0 0 0 0,1 1-1 0 0,-1-1 1 0 0,0 1-1 0 0,1-1 1 0 0,-1 1 0 0 0,0-1-1 0 0,1 1 1 0 0,-1 0 0 0 0,0-1-1 0 0,0 1 1 0 0,0-1 0 0 0,1 1-10 0 0,-2 1 60 0 0,1 0 1 0 0,0 0-1 0 0,-1 0 0 0 0,1-1 1 0 0,-1 1-1 0 0,1 0 1 0 0,-1-1-1 0 0,0 1 1 0 0,0 1-61 0 0,-2 1 81 0 0,1 4-81 0 0,-1 0 0 0 0,0 0 0 0 0,-1-1 0 0 0,0 1 0 0 0,0-1 0 0 0,-2 2 0 0 0,-7 13 0 0 0,6-9-49 0 0,4-8-25 0 0,-1 0 0 0 0,1 1 0 0 0,1 0 1 0 0,-1 0-1 0 0,1 0 0 0 0,0 0 0 0 0,1 0 0 0 0,-1 0 1 0 0,1 0-1 0 0,0 0 0 0 0,0 2 74 0 0,1-3-27 0 0,2 12 13 0 0,2 3 12 0 0,-3-18 2 0 0,-1-1 0 0 0,1 1 0 0 0,-1-1 0 0 0,1 0 0 0 0,0 1 0 0 0,0-1 0 0 0,0 0 0 0 0,0 0 0 0 0,0 1 0 0 0,0-1 0 0 0,0 0 0 0 0,0 0 0 0 0,0 0 0 0 0,1 0 0 0 0,-1 0 0 0 0,0-1 0 0 0,1 1 0 0 0,-1 0 0 0 0,1 0 0 0 0,3 1 0 0 0,0 0 0 0 0,1 0 0 0 0,-1 0 0 0 0,5 1 0 0 0,10-2 0 0 0,-16-1 0 0 0,-1 1 0 0 0,1-1 0 0 0,-1 0 0 0 0,1 1 0 0 0,-1 0 0 0 0,2 0 0 0 0,48 15 0 0 0,-52-15-3 0 0,0-1-1 0 0,0 0 1 0 0,0 1-1 0 0,0-1 1 0 0,0 1-1 0 0,0 0 1 0 0,0-1-1 0 0,0 1 1 0 0,0 0-1 0 0,0 0 1 0 0,0 0-1 0 0,-1-1 1 0 0,1 1-1 0 0,0 0 1 0 0,-1 0-1 0 0,1 0 1 0 0,0 0-1 0 0,-1 0 1 0 0,1 0-1 0 0,-1 0 1 0 0,0 0-1 0 0,1 1 1 0 0,-1-1-1 0 0,0 0 1 0 0,0 0-1 0 0,1 0 1 0 0,-1 0-1 0 0,0 0 1 0 0,0 1-1 0 0,0-1 1 0 0,-1 0-1 0 0,1 0 4 0 0,0 3-13 0 0,0 0-2 0 0,0 1 1 0 0,-1-1-1 0 0,1 1 1 0 0,-1 0-1 0 0,0-1 1 0 0,0 1-1 0 0,-1-1 1 0 0,1 0 0 0 0,-1 1-1 0 0,0-1 1 0 0,0 0-1 0 0,-1 1 15 0 0,-2 2 7 0 0,-1 0 0 0 0,1 0 0 0 0,-1-1 0 0 0,0 0 0 0 0,-7 5-7 0 0,6-3 1 0 0,5-6 0 0 0,0-1-1 0 0,0 1 1 0 0,0 0 0 0 0,0-1 0 0 0,0 1 0 0 0,0-1 0 0 0,-1 0 0 0 0,1 1 0 0 0,0-1 0 0 0,-1 0 0 0 0,-1 0-1 0 0,4-1-30 0 0,-1 1 0 0 0,0-1 0 0 0,0 0 0 0 0,1 1 0 0 0,-1-1 0 0 0,0 0 0 0 0,0 0 0 0 0,0 0 0 0 0,1 1 0 0 0,-1-1 0 0 0,0 0 0 0 0,0 0 0 0 0,0 0 1 0 0,0 0-1 0 0,1-1 0 0 0,-1 1 0 0 0,0 0 0 0 0,0 0 0 0 0,0 0 0 0 0,1-1 0 0 0,-2 1 30 0 0,2-1-90 0 0,0 1 1 0 0,0 0 0 0 0,-1-1-1 0 0,1 1 1 0 0,0-1-1 0 0,0 1 1 0 0,-1 0 0 0 0,1-1-1 0 0,0 1 1 0 0,0-1-1 0 0,0 1 1 0 0,0-1-1 0 0,0 1 1 0 0,0-1 0 0 0,0 1-1 0 0,0-1 1 0 0,0 1-1 0 0,0-1 1 0 0,0 1 0 0 0,0-1-1 0 0,0 1 1 0 0,0-1-1 0 0,0 1 1 0 0,0-1 0 0 0,0 1-1 0 0,1-1 1 0 0,-1 1-1 0 0,0 0 1 0 0,0-1-1 0 0,1 1 1 0 0,-1-1 0 0 0,0 1-1 0 0,1 0 1 0 0,-1-1-1 0 0,1 1 90 0 0,6-10-4855 0 0,-2 1-1333 0 0</inkml:trace>
  <inkml:trace contextRef="#ctx0" brushRef="#br0" timeOffset="1959.434">1647 3 15752 0 0,'0'0'720'0'0,"0"0"-17"0"0,0 2-451 0 0,0 0-236 0 0,0 0-1 0 0,0 0 0 0 0,-1 0 1 0 0,1 1-1 0 0,-1-1 0 0 0,0 0 1 0 0,0 0-1 0 0,1 0 0 0 0,-1 0 1 0 0,-2 1-16 0 0,0 3 174 0 0,3-5-140 0 0,0 0-1 0 0,-1 1 1 0 0,1-1-1 0 0,0 0 0 0 0,0 0 1 0 0,0 0-1 0 0,0 0 0 0 0,0 0 1 0 0,0 0-1 0 0,0 0 1 0 0,0 1-1 0 0,0-1 0 0 0,1 0 1 0 0,-1 0-1 0 0,0 0 1 0 0,1 0-1 0 0,-1 0 0 0 0,1 0 1 0 0,-1 0-1 0 0,1 0 0 0 0,-1 0 1 0 0,1 0-1 0 0,0 0 1 0 0,-1 0-1 0 0,1 0-33 0 0,24 22 853 0 0,-18-16-471 0 0,67 55 1095 0 0,-14-12-1056 0 0,-47-38-203 0 0,-1 0-1 0 0,0 1 1 0 0,-1 1-1 0 0,4 7-217 0 0,35 61 490 0 0,-46-75-460 0 0,5 11 151 0 0,-1 1 1 0 0,-1-1-1 0 0,-1 1 1 0 0,-1 1-1 0 0,0-1 1 0 0,-1 5-182 0 0,-3-18 16 0 0,0 3 23 0 0,0 0-1 0 0,0 0 1 0 0,-1 0 0 0 0,0 0 0 0 0,-2 8-39 0 0,0 16 83 0 0,1-4-62 0 0,-2-1 0 0 0,-1 0 0 0 0,-2 3-21 0 0,5-23 24 0 0,-2 1 21 0 0,0 1 1 0 0,-1 0-1 0 0,0-1 0 0 0,-1 2-45 0 0,-3 8-72 0 0,7-18 4 0 0,-2 5-80 0 0,1-4-6422 0 0,2-2 4627 0 0,0 0-4947 0 0</inkml:trace>
  <inkml:trace contextRef="#ctx0" brushRef="#br0" timeOffset="3640.205">2311 462 20447 0 0,'4'-12'448'0'0,"-4"12"96"0"0,-4 0 24 0 0,4 0 0 0 0,0 0-456 0 0,0 0-112 0 0,0 0 0 0 0,0 0 0 0 0,0 0 0 0 0,0 0-80 0 0,0 0 16 0 0,0 0 0 0 0,0 0-552 0 0,0 0-112 0 0</inkml:trace>
  <inkml:trace contextRef="#ctx0" brushRef="#br0" timeOffset="4016.049">2455 816 20815 0 0,'0'0'472'0'0,"0"0"68"0"0,0 2 34 0 0,-2 16-170 0 0,1-14-362 0 0,0-1 1 0 0,1 1 0 0 0,-1 0-1 0 0,1 0 1 0 0,0 0 0 0 0,0 0-1 0 0,1 0-42 0 0,-1-2 148 0 0,0 1 0 0 0,0 0 0 0 0,0-1 0 0 0,0 1 0 0 0,-1 0 0 0 0,1-1 0 0 0,-1 1 0 0 0,1-1 0 0 0,-1 1 0 0 0,0-1 0 0 0,0 1 0 0 0,0-1 0 0 0,0 0 0 0 0,-1 1 0 0 0,1-1 0 0 0,-2 2-148 0 0,-2 6 482 0 0,-46 86 2275 0 0,43-78-2626 0 0,-5 10-86 0 0,0-9 0 0 0,6-10-45 0 0,1 0 0 0 0,0 1 0 0 0,1 0 0 0 0,0 0 0 0 0,-3 8 0 0 0,1 5-112 0 0,3-9-57 0 0,-1-1 0 0 0,0 1 0 0 0,-7 10 169 0 0,7-15-405 0 0,-30 59-4855 0 0,26-44-3147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24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13 112 16959 0 0,'0'0'778'0'0,"0"0"-20"0"0,0-4-56 0 0,1 5 4271 0 0,0 3-4957 0 0,1 1 0 0 0,-1-1 0 0 0,0 1 0 0 0,0-1 0 0 0,0 1 0 0 0,-1-1 0 0 0,0 1 0 0 0,1 0 0 0 0,-2-1 0 0 0,1 1 0 0 0,0 0 0 0 0,-2 2-16 0 0,1 18 29 0 0,0-9-19 0 0,-1 1-1 0 0,-2 10-9 0 0,2-11 17 0 0,0 0 1 0 0,0 11-18 0 0,0-15 29 0 0,-1 11 32 0 0,3-22 14 0 0,0-1-6 0 0,0 0 15 0 0,0 0 83 0 0,4-1-111 0 0,0 0 0 0 0,-1 0 0 0 0,1-1 0 0 0,-1 1 0 0 0,1-1 0 0 0,-1 0 0 0 0,1 0 1 0 0,-1 0-1 0 0,0-1 0 0 0,0 1 0 0 0,1-2-56 0 0,2-1-4 0 0,9-8-51 0 0,0 0 0 0 0,-1-1 0 0 0,10-14 55 0 0,20-19-171 0 0,-36 38 171 0 0,0 0 0 0 0,-1-1 0 0 0,-1 1 0 0 0,1-3 0 0 0,17-23 0 0 0,-17 27-1 0 0,17-26-10 0 0,-23 32-47 0 0,-1 2 53 0 0,1 0 0 0 0,-1 1 0 0 0,1-1 0 0 0,-1 0 1 0 0,1 0-1 0 0,-1 0 0 0 0,1 0 0 0 0,-1 1 1 0 0,1-1-1 0 0,-1 0 0 0 0,1 1 0 0 0,-1-1 1 0 0,1 0-1 0 0,-1 1 0 0 0,1-1 0 0 0,-1 0 0 0 0,1 1 1 0 0,-1-1-1 0 0,0 1 0 0 0,1-1 0 0 0,-1 1 1 0 0,0-1-1 0 0,0 1 0 0 0,1-1 0 0 0,-1 1 1 0 0,0 0 4 0 0,6 13-23 0 0,2 8-117 0 0,-5-1 129 0 0,-6 83 610 0 0,3-100-743 0 0,0-4-16 0 0,2 2 32 0 0,1 2 94 0 0,1 0 1 0 0,0 0-1 0 0,0-1 1 0 0,1 1-1 0 0,3 1 34 0 0,-7-4-128 0 0,0 0 1 0 0,0-1-1 0 0,0 1 0 0 0,0 0 1 0 0,0-1-1 0 0,1 1 0 0 0,-1-1 1 0 0,0 0-1 0 0,0 1 0 0 0,0-1 1 0 0,1 0-1 0 0,-1 0 0 0 0,0 0 0 0 0,0 0 1 0 0,1 0-1 0 0,-1 0 0 0 0,0 0 1 0 0,0 0-1 0 0,1 0 0 0 0,-1 0 1 0 0,0-1-1 0 0,0 1 0 0 0,1-1 1 0 0,-1 1-1 0 0,0-1 0 0 0,0 1 1 0 0,0-1-1 0 0,0 0 0 0 0,1 0 128 0 0,6-3-1834 0 0,1 1-20 0 0</inkml:trace>
  <inkml:trace contextRef="#ctx0" brushRef="#br0" timeOffset="367.834">386 234 14568 0 0,'0'0'330'0'0,"0"0"45"0"0,0 0 20 0 0,4-4 90 0 0,2-12-486 0 0,-6 14 48 0 0,1 1 0 0 0,-1 0 0 0 0,0-1 1 0 0,1 1-1 0 0,-1 0 0 0 0,1-1 0 0 0,-1 1 0 0 0,1 0 0 0 0,0-1 0 0 0,0 1 0 0 0,0 0 0 0 0,-1 0 0 0 0,1 0 0 0 0,0 0 0 0 0,1-1-47 0 0,23-16 2250 0 0,15-9-138 0 0,-36 25-1872 0 0,0 0 0 0 0,-1 0 0 0 0,1 1 0 0 0,0-1 0 0 0,0 1 0 0 0,0 0 0 0 0,0 0 0 0 0,0 1 1 0 0,0-1-1 0 0,2 1-240 0 0,-5 0 13 0 0,0 0 0 0 0,0 0 0 0 0,0 1 0 0 0,0-1 0 0 0,0 0 0 0 0,0 1 1 0 0,0-1-1 0 0,-1 0 0 0 0,1 1 0 0 0,0-1 0 0 0,0 1 0 0 0,0 0 0 0 0,-1-1 0 0 0,1 1 1 0 0,0 0-1 0 0,-1-1 0 0 0,1 1 0 0 0,0 0 0 0 0,-1 0 0 0 0,1-1 0 0 0,-1 1 1 0 0,1 0-1 0 0,-1 0 0 0 0,0 0 0 0 0,1 0 0 0 0,-1 0 0 0 0,0 0 0 0 0,0 0 1 0 0,1 0-1 0 0,-1 0 0 0 0,0 0 0 0 0,0 0 0 0 0,0 0 0 0 0,0-1 0 0 0,0 1 0 0 0,0 1-13 0 0,0 4 31 0 0,-1 1-1 0 0,1 0 1 0 0,-1 0-1 0 0,0 0 1 0 0,0 0-31 0 0,-1-3 20 0 0,0 1 1 0 0,0 0-1 0 0,0 0 1 0 0,0-1-1 0 0,-1 1 0 0 0,0-1 1 0 0,0 0-1 0 0,0 1-20 0 0,-1 0 12 0 0,0 0-1 0 0,1 1 0 0 0,-1 0 1 0 0,2 0-1 0 0,-1 0-11 0 0,-17 43 177 0 0,13-34-151 0 0,0 0 1 0 0,2 0-1 0 0,0 1 1 0 0,0 0-1 0 0,0 10-26 0 0,1-11 27 0 0,3-14-24 0 0,1 0 1 0 0,-1 0-1 0 0,1 0 1 0 0,0 1-1 0 0,-1-1 1 0 0,1 0-1 0 0,0 0 0 0 0,0 0 1 0 0,0 0-1 0 0,0 0 1 0 0,0 1-1 0 0,0-1 1 0 0,0 0-1 0 0,0 1-3 0 0,4 9 43 0 0,-4-11-43 0 0,0 1 1 0 0,0-1-1 0 0,1 1 1 0 0,-1-1-1 0 0,0 0 1 0 0,0 1-1 0 0,1-1 1 0 0,-1 1-1 0 0,0-1 1 0 0,1 0-1 0 0,-1 1 1 0 0,0-1-1 0 0,1 0 1 0 0,-1 0-1 0 0,1 1 1 0 0,-1-1-1 0 0,0 0 1 0 0,1 0-1 0 0,-1 1 1 0 0,1-1-1 0 0,-1 0 1 0 0,1 0-1 0 0,-1 0 1 0 0,1 0-1 0 0,-1 0 1 0 0,1 0-1 0 0,-1 0 1 0 0,1 0-1 0 0,-1 0 1 0 0,1 0-1 0 0,-1 0 1 0 0,1 0-1 0 0,0 0 5 0 0,2 1 11 0 0,1-1 1 0 0,0 0-1 0 0,0 0 1 0 0,0 0-1 0 0,-1-1 0 0 0,1 1 1 0 0,0-1-1 0 0,0 0 1 0 0,-1 0-1 0 0,1 0 0 0 0,-1-1 1 0 0,1 1-1 0 0,0-1-16 0 0,2-2-41 0 0,1 0 0 0 0,0 0 0 0 0,-1-1 0 0 0,0 0 0 0 0,3-4 41 0 0,2 0-335 0 0,0 1-1 0 0,7-5 336 0 0,-6 5-2059 0 0,0-1 0 0 0,10-10 2059 0 0,1-4-2199 0 0,3-4-15 0 0</inkml:trace>
  <inkml:trace contextRef="#ctx0" brushRef="#br0" timeOffset="754.48">836 34 10136 0 0,'0'0'777'0'0,"0"0"-236"0"0,0 0 885 0 0,0 0 439 0 0,0 0 88 0 0,0 0-165 0 0,0 0-776 0 0,0 0-343 0 0,14-3 1041 0 0,-9 1-1434 0 0,0 0 0 0 0,0 1 1 0 0,0-1-1 0 0,0 1 0 0 0,1 0-276 0 0,24-6 661 0 0,-22 4-624 0 0,1 1 0 0 0,0 1 0 0 0,-1-1 1 0 0,7 1-38 0 0,9-2-433 0 0,-20 2 392 0 0,14-1 46 0 0,-10 2-4286 0 0,-8 0 2746 0 0</inkml:trace>
  <inkml:trace contextRef="#ctx0" brushRef="#br0" timeOffset="755.48">871 228 15176 0 0,'0'0'340'0'0,"0"0"50"0"0,0 2 26 0 0,-2-1-247 0 0,0 2-168 0 0,2 11 1320 0 0,0-13-1211 0 0,0-1 0 0 0,0 0 0 0 0,0 1-1 0 0,0-1 1 0 0,0 0 0 0 0,0 1 0 0 0,0-1 0 0 0,0 1 0 0 0,1-1 0 0 0,-1 0 0 0 0,0 1 0 0 0,0-1 0 0 0,0 0 0 0 0,1 1-1 0 0,-1-1 1 0 0,0 0 0 0 0,0 0 0 0 0,1 1 0 0 0,-1-1 0 0 0,0 0 0 0 0,1 0 0 0 0,-1 1 0 0 0,0-1 0 0 0,1 0 0 0 0,-1 0 0 0 0,0 0-1 0 0,1 0-109 0 0,14 3 1528 0 0,20-6-526 0 0,-31 2-810 0 0,71-12 41 0 0,-8 1-2938 0 0,-58 10-2504 0 0,-7 2-1604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2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139 247 10280 0 0,'-1'-5'225'0'0,"1"0"1"0"0,0 0 0 0 0,0-1-1 0 0,0 1 1 0 0,1 0 0 0 0,-1 0-1 0 0,1 0 1 0 0,0 0 0 0 0,1 0 0 0 0,-1 0-1 0 0,1 0 1 0 0,0 0 0 0 0,1 0-1 0 0,-1 1 1 0 0,2-2-226 0 0,-3 3 469 0 0,0 0 0 0 0,0 1-1 0 0,0-1 1 0 0,0 0 0 0 0,0 0 0 0 0,0 0 0 0 0,-1 0-1 0 0,1-1-468 0 0,-1 3 943 0 0,0 1-207 0 0,0 0-89 0 0,0 0-21 0 0,0 0-32 0 0,0 0-130 0 0,0 0-59 0 0,0 0-12 0 0,-2 1-307 0 0,1 0 0 0 0,0 0-1 0 0,-1 0 1 0 0,1 0 0 0 0,0 1 0 0 0,0-1-1 0 0,0 0 1 0 0,0 1 0 0 0,0-1 0 0 0,0 1-1 0 0,0 0-85 0 0,-2 2 177 0 0,-8 12 90 0 0,2 0 0 0 0,0 1 0 0 0,1-1 0 0 0,-6 18-267 0 0,-14 28 171 0 0,18-39-131 0 0,1 0 0 0 0,0 1 0 0 0,2 0 0 0 0,1 0 1 0 0,0 2-41 0 0,-4 16-8 0 0,7-25 12 0 0,0 0-1 0 0,0 1 0 0 0,2-1 1 0 0,0 13-4 0 0,1-23 14 0 0,0 0 1 0 0,0 1 0 0 0,0-1 0 0 0,1 0 0 0 0,0 0-1 0 0,1 0 1 0 0,0 0 0 0 0,0 0 0 0 0,2 6-15 0 0,3 1 26 0 0,0 0-1 0 0,1-1 1 0 0,0 0-1 0 0,4 4-25 0 0,-8-12-5 0 0,0-1 0 0 0,0 0 0 0 0,1 1 0 0 0,-1-2-1 0 0,1 1 1 0 0,0 0 0 0 0,0-1 0 0 0,0 0 0 0 0,0 0-1 0 0,1 0 1 0 0,-1-1 0 0 0,3 1 5 0 0,-3-1-174 0 0,1 0 1 0 0,-1-1-1 0 0,1 1 1 0 0,0-1-1 0 0,-1 0 0 0 0,1 0 1 0 0,0-1-1 0 0,0 0 1 0 0,-1 0-1 0 0,1 0 1 0 0,0-1-1 0 0,0 1 0 0 0,-1-1 1 0 0,1-1-1 0 0,0 1 1 0 0,0-2 173 0 0,12-3-2514 0 0,0 2-4773 0 0</inkml:trace>
  <inkml:trace contextRef="#ctx0" brushRef="#br0" timeOffset="538.982">309 486 7832 0 0,'0'0'602'0'0,"0"-2"-395"0"0,2-2 578 0 0,0 0 0 0 0,0 0 0 0 0,0 0 0 0 0,1 0 0 0 0,-1 0 0 0 0,1 0 0 0 0,1 0-785 0 0,-2 2 505 0 0,0-1-1 0 0,0 0 1 0 0,0 0-1 0 0,0 1 1 0 0,-1-1-1 0 0,2-2-504 0 0,0-1 466 0 0,1 0-1 0 0,1 1 1 0 0,-1 0-1 0 0,1 0 0 0 0,0 0 1 0 0,0 0-1 0 0,0 1 1 0 0,1 0-1 0 0,4-3-465 0 0,-2 1 469 0 0,5-3-196 0 0,0 1-1 0 0,1 1 1 0 0,-1 0 0 0 0,1 1 0 0 0,1 0 0 0 0,3 0-273 0 0,-17 6 135 0 0,-1 0 7 0 0,0 0 2 0 0,2 2-127 0 0,-1 1 0 0 0,0-1 0 0 0,1 0 0 0 0,-1 1 0 0 0,0 0 0 0 0,0-1 0 0 0,0 1 0 0 0,-1 0-17 0 0,3 4 8 0 0,-3-5-8 0 0,1 0 0 0 0,-1 0 0 0 0,0 0 0 0 0,1 0 0 0 0,-1 0 0 0 0,0 0 0 0 0,0 0 0 0 0,0 0 0 0 0,0 0 0 0 0,-1 0 0 0 0,1 0 0 0 0,0 0 0 0 0,-1 0 0 0 0,0 0 0 0 0,1 0 0 0 0,-1-1 0 0 0,0 1 0 0 0,-2 5 0 0 0,-1-1 0 0 0,0 1 0 0 0,-5 5 0 0 0,-3 5 0 0 0,7-10 0 0 0,0 0 0 0 0,0-1 0 0 0,0 0 0 0 0,-1 0 0 0 0,-3 2 0 0 0,-13 14 0 0 0,-16 17-72 0 0,34-31 72 0 0,3-2-10 0 0,1-4 5 0 0,1-1 0 0 0,-1 0 0 0 0,0 1 1 0 0,0-1-1 0 0,1 0 0 0 0,-1 1 0 0 0,1-1 0 0 0,-1 0 1 0 0,1 1-1 0 0,-1-1 0 0 0,1 0 0 0 0,0 0 1 0 0,0 0-1 0 0,-1 0 0 0 0,1 0 0 0 0,0 0 1 0 0,0 0-1 0 0,0 0 0 0 0,0 0 0 0 0,0 0 0 0 0,1 0 1 0 0,-1 0-1 0 0,0-1 0 0 0,0 1 0 0 0,0-1 1 0 0,1 1-1 0 0,0 0 5 0 0,5 1-16 0 0,0 0 0 0 0,1 0-1 0 0,-1-1 1 0 0,7 1 16 0 0,-2 0-4 0 0,20 0 139 0 0,-24-2-91 0 0,-1 0-1 0 0,0 1 0 0 0,0 0 1 0 0,0 0-1 0 0,4 1-43 0 0,25 5-217 0 0,-33-6-7 0 0,-2 0-7 0 0,1 1 206 0 0,0-1 0 0 0,-1 1-1 0 0,1 0 1 0 0,-1 0 0 0 0,1 0-1 0 0,-1-1 1 0 0,0 1 0 0 0,0 0 0 0 0,0 1-1 0 0,0-1 1 0 0,0 0 0 0 0,0 1 25 0 0,-1-1 0 0 0,0-1 0 0 0,0 1 0 0 0,0 0 0 0 0,0 0 0 0 0,0-1 0 0 0,-1 1 0 0 0,1 0-1 0 0,0-1 1 0 0,-1 1 0 0 0,0 0 0 0 0,1-1 0 0 0,-1 1 0 0 0,0-1 0 0 0,0 1 0 0 0,0-1 0 0 0,0 1 0 0 0,0-1 0 0 0,0 1 0 0 0,-6 9 1 0 0,5-8 3 0 0,0 0-1 0 0,0 0 1 0 0,0 0 0 0 0,-1 0-1 0 0,1-1 1 0 0,-1 1 0 0 0,0 0-4 0 0,3-3 4 0 0,-3 2 48 0 0,0 0 0 0 0,0 0 0 0 0,0 1 0 0 0,1-1 0 0 0,-1 1 1 0 0,1-1-1 0 0,-1 1 0 0 0,1 0 0 0 0,0 0 0 0 0,0 0 0 0 0,1 0 0 0 0,-1 1-52 0 0,-2 1 34 0 0,-1 0 0 0 0,1-1 0 0 0,-1 1 0 0 0,0-1-1 0 0,0 0 1 0 0,0 0 0 0 0,-1 0 0 0 0,1 0 0 0 0,-3 0-34 0 0,-13 10-154 0 0,9-8 20 0 0,11-6 132 0 0,0 1 1 0 0,0-1 0 0 0,0 0-1 0 0,0 1 1 0 0,0 0-1 0 0,0-1 1 0 0,0 1 0 0 0,0-1-1 0 0,0 1 1 0 0,0 0 0 0 0,0 0-1 0 0,1 0 1 0 0,-1-1 0 0 0,0 1 1 0 0,-8 6 187 0 0,6-6-2738 0 0,32-13-1433 0 0,-12 1-2537 0 0</inkml:trace>
  <inkml:trace contextRef="#ctx0" brushRef="#br0" timeOffset="893.348">802 659 14368 0 0,'0'2'330'0'0,"-9"30"723"0"0,2-7-300 0 0,0 0-1 0 0,-2 0 1 0 0,-1 1-753 0 0,6-18 349 0 0,0 0 1 0 0,1 0-1 0 0,0 0 1 0 0,1 1-1 0 0,0-1 1 0 0,0 1-1 0 0,0 6-349 0 0,3-12 12 0 0,-1-2-10 0 0,0 0 1 0 0,0 0-1 0 0,0 0 0 0 0,0 0 1 0 0,0 0-1 0 0,0 0 1 0 0,0 0-1 0 0,-1 0 0 0 0,1-1 1 0 0,0 1-1 0 0,0 0 1 0 0,-1 0-1 0 0,1 0 0 0 0,-1 0 1 0 0,1 0-1 0 0,0-1 1 0 0,-1 1-1 0 0,0 0-2 0 0,0 1-69 0 0,1-2-55 0 0,5 8-1786 0 0,-5-8 94 0 0</inkml:trace>
  <inkml:trace contextRef="#ctx0" brushRef="#br0" timeOffset="1316.889">1054 313 2760 0 0,'4'-8'464'0'0,"-2"1"-20"0"0,1-5 10643 0 0,-7 11-5910 0 0,-5 5-4091 0 0,3 1-866 0 0,0 0 0 0 0,0 0 0 0 0,0 0 1 0 0,1 0-1 0 0,0 1 0 0 0,0 0 0 0 0,0 0 0 0 0,1 0 0 0 0,-1 2-220 0 0,-7 14 244 0 0,0 1 0 0 0,1 2-244 0 0,0-1 139 0 0,2-1 0 0 0,0 2-1 0 0,-3 22-138 0 0,9-35 34 0 0,1 1 0 0 0,1-1 0 0 0,1 1 1 0 0,-1-1-1 0 0,2 1 0 0 0,0-1 0 0 0,0 1 0 0 0,1-1 0 0 0,3 10-34 0 0,-4-19 8 0 0,0 1 0 0 0,1-1 0 0 0,-1 0 0 0 0,1 0 0 0 0,-1 0 0 0 0,1 0 0 0 0,0 0 0 0 0,0 0 0 0 0,1 0 0 0 0,-1 0 0 0 0,0-1 0 0 0,1 1 0 0 0,0-1 0 0 0,-1 0 0 0 0,1 0 0 0 0,0 0 0 0 0,0 0 0 0 0,0 0 0 0 0,0-1 0 0 0,1 1 0 0 0,-1-1 0 0 0,0 0 0 0 0,1 0 0 0 0,-1 0-8 0 0,5 0 34 0 0,0-1 0 0 0,0 0 0 0 0,0 0 0 0 0,0-1-1 0 0,0 0 1 0 0,1-1-34 0 0,-5 2 6 0 0,-1-1-1 0 0,1 0 0 0 0,-1 0 0 0 0,0-1 1 0 0,1 1-1 0 0,-1-1 0 0 0,0 1 1 0 0,0-1-1 0 0,0 0 0 0 0,0 0 0 0 0,0-1 1 0 0,0 1-1 0 0,-1-1 0 0 0,3-2-5 0 0,0-1 0 0 0,-4 5 0 0 0,0-1 0 0 0,0 1 0 0 0,0-1 0 0 0,0 1 0 0 0,0 0 0 0 0,1 0 0 0 0,-1-1 0 0 0,1 1 0 0 0,-1 0 0 0 0,1 0 0 0 0,-1 0 0 0 0,1 0 0 0 0,1-1 0 0 0,1 0 0 0 0,-1 0 0 0 0,0-1 0 0 0,0 1 0 0 0,0-1 0 0 0,-1 0 0 0 0,1 0 0 0 0,-1 0 0 0 0,1 0 0 0 0,-1 0 0 0 0,0 0 0 0 0,0-1 0 0 0,-1 1 0 0 0,1-1 0 0 0,-1 1 0 0 0,1-1 0 0 0,-1 0 0 0 0,0 0 0 0 0,-1 1 0 0 0,1-1 0 0 0,0-4 0 0 0,-2 7 0 0 0,1-1 0 0 0,0 1 0 0 0,0-1 0 0 0,-1 1 0 0 0,1-1 0 0 0,-1 1 0 0 0,1 0 0 0 0,-1-1 0 0 0,1 1 0 0 0,-1 0 0 0 0,0-1 0 0 0,0 1 0 0 0,0 0 0 0 0,0 0 0 0 0,0 0 0 0 0,0 0 0 0 0,0 0 0 0 0,0 0 0 0 0,0 0 0 0 0,0 0 0 0 0,-1 0 0 0 0,1 1 0 0 0,0-1 0 0 0,0 0 0 0 0,-1 1 0 0 0,0-1 0 0 0,-2-1 0 0 0,-1 1 0 0 0,0-1 0 0 0,1 1 0 0 0,-1 0 0 0 0,0 1 0 0 0,0-1 0 0 0,0 1 0 0 0,-1 0 0 0 0,-1 0-12 0 0,1 1-1 0 0,-1 0 1 0 0,0 1-1 0 0,0 0 1 0 0,1 0 0 0 0,-1 0-1 0 0,1 1 1 0 0,0 0-1 0 0,-1 0 1 0 0,2 1-1 0 0,-1-1 1 0 0,0 1-1 0 0,1 1 1 0 0,-1-1 0 0 0,1 1-1 0 0,0 0 1 0 0,1 0-1 0 0,-1 0 1 0 0,1 1-1 0 0,0-1 1 0 0,-2 5 12 0 0,5-7-19 0 0,0-1 0 0 0,0 1 1 0 0,0 0-1 0 0,1 0 0 0 0,-1 0 0 0 0,1 0 1 0 0,-1-1-1 0 0,1 1 0 0 0,0 0 0 0 0,0 0 1 0 0,0 0-1 0 0,1 0 0 0 0,-1 0 0 0 0,1 0 1 0 0,-1 0-1 0 0,1 0 19 0 0,0-1-56 0 0,-1 0-1 0 0,1 0 1 0 0,0 0 0 0 0,0 0-1 0 0,0 0 1 0 0,-1-1-1 0 0,2 1 1 0 0,-1 0 0 0 0,0-1-1 0 0,0 1 1 0 0,1-1 0 0 0,-1 1-1 0 0,0-1 1 0 0,1 1 0 0 0,0-1-1 0 0,-1 0 1 0 0,1 0 0 0 0,0 0-1 0 0,0 0 1 0 0,-1 0 0 0 0,1 0-1 0 0,0-1 1 0 0,1 1 56 0 0,29 5-2621 0 0,-11-6 1099 0 0</inkml:trace>
  <inkml:trace contextRef="#ctx0" brushRef="#br0" timeOffset="1676.738">1366 628 14336 0 0,'0'0'330'0'0,"0"2"45"0"0,-1 1-288 0 0,1-1-1 0 0,-1 1 1 0 0,0 0 0 0 0,1-1-1 0 0,-1 1 1 0 0,-1-1 0 0 0,1 0-1 0 0,0 1 1 0 0,-1-1 0 0 0,0 1-87 0 0,-5 10 4 0 0,-12 30 490 0 0,16-33-236 0 0,-1-1-1 0 0,2 0 1 0 0,0 1-1 0 0,0-1 1 0 0,0 1 0 0 0,2-1-1 0 0,-1 1 1 0 0,1 0-1 0 0,0 0 1 0 0,1-1-1 0 0,1 8-257 0 0,-2-16-7 0 0,0 0-1 0 0,1 1 0 0 0,-1-1 0 0 0,0 0 0 0 0,1 1 0 0 0,-1-1 0 0 0,1 0 0 0 0,-1 0 0 0 0,1 1 0 0 0,0-1 0 0 0,0 0 0 0 0,-1 0 1 0 0,1 0-1 0 0,0 0 0 0 0,0 0 0 0 0,0 0 0 0 0,0 0 0 0 0,0 0 0 0 0,0 0 0 0 0,0-1 0 0 0,1 1 0 0 0,-1 0 8 0 0,0 0-60 0 0,0-1-9 0 0,-1 0-1 0 0,0 0 1 0 0,1 1 0 0 0,-1-1 0 0 0,0 0-1 0 0,1 0 1 0 0,-1 1 0 0 0,0-1 0 0 0,1 0-1 0 0,-1 0 1 0 0,0 0 0 0 0,1 0 0 0 0,-1 0-1 0 0,1 1 1 0 0,-1-1 0 0 0,1 0 0 0 0,-1 0 0 0 0,0 0-1 0 0,1 0 1 0 0,-1 0 0 0 0,1 0 0 0 0,-1 0-1 0 0,1 0 1 0 0,-1-1 69 0 0,3 1-357 0 0,9 3-829 0 0</inkml:trace>
  <inkml:trace contextRef="#ctx0" brushRef="#br0" timeOffset="2095.685">1729 377 9672 0 0,'0'0'748'0'0,"-3"5"-251"0"0,-14 24 5048 0 0,17-28-4700 0 0,0-1-254 0 0,0 0-51 0 0,-2 3 123 0 0,-1 0-75 0 0,3-3 2696 0 0,4-20-3025 0 0,-3 16-190 0 0,0 0 0 0 0,0 0 0 0 0,0 0 0 0 0,0-1 0 0 0,-1-3-69 0 0,1-6 231 0 0,0 11-231 0 0,-1 1 0 0 0,0-1 0 0 0,1 0 0 0 0,-1 0 0 0 0,0 0 0 0 0,-1 0 0 0 0,1 1 0 0 0,0-1 0 0 0,-1 0 0 0 0,0 0 1 0 0,0 1-1 0 0,0-1 0 0 0,0 0 0 0 0,0-1 0 0 0,-6-7-57 0 0,7 9 75 0 0,-1 1 1 0 0,0-1 0 0 0,0 1 0 0 0,0-1-1 0 0,0 1 1 0 0,0 0 0 0 0,0-1-1 0 0,0 1 1 0 0,0 0 0 0 0,0 0 0 0 0,-1-1-1 0 0,1 1 1 0 0,0 0 0 0 0,-1 0-1 0 0,1 0 1 0 0,-1 1 0 0 0,1-1 0 0 0,-1 0-1 0 0,0 0-18 0 0,-3 0 2 0 0,0 0-1 0 0,0 0 1 0 0,0 0 0 0 0,0 1-1 0 0,0-1 1 0 0,0 1-1 0 0,0 0 1 0 0,0 1-1 0 0,0-1 1 0 0,0 1-1 0 0,0 0 1 0 0,0 1 0 0 0,0-1-1 0 0,0 1 1 0 0,1 0-1 0 0,-5 2-1 0 0,-1 1-1 0 0,0 1 1 0 0,0 0-1 0 0,0 0 0 0 0,1 1 0 0 0,0 0 0 0 0,-7 9 1 0 0,-8 18 0 0 0,12-21 0 0 0,-10 12 0 0 0,21-23 0 0 0,-1-1 0 0 0,1 1 0 0 0,0 0 0 0 0,0 0 0 0 0,0 0 0 0 0,1 0 0 0 0,-1 0 0 0 0,0 0 0 0 0,1 1 0 0 0,-1-1 0 0 0,1 0 0 0 0,0 2 0 0 0,-1 1 0 0 0,1 0 0 0 0,1 0 0 0 0,-1-1 0 0 0,1 1 0 0 0,0 0 0 0 0,1 3 0 0 0,-1-6 0 0 0,-1-1 0 0 0,1 1 0 0 0,0-1 0 0 0,-1 1 0 0 0,1-1 0 0 0,0 0 0 0 0,0 1 0 0 0,0-1 0 0 0,0 0 0 0 0,1 0 0 0 0,-1 0 0 0 0,0 0 0 0 0,0 0 0 0 0,1 0 0 0 0,-1 0 0 0 0,0 0 0 0 0,1 0 0 0 0,-1-1 0 0 0,1 1 0 0 0,-1 0 0 0 0,2-1 0 0 0,1 2 16 0 0,1-1 0 0 0,-1 0 0 0 0,0 0 0 0 0,0-1-1 0 0,1 1 1 0 0,-1-1 0 0 0,0 0 0 0 0,1 0 0 0 0,-1 0 0 0 0,1-1-1 0 0,-1 1 1 0 0,0-1 0 0 0,0 0 0 0 0,1-1 0 0 0,-1 1 0 0 0,1-1-16 0 0,41-14 73 0 0,-24 9 21 0 0,0 0-1 0 0,-1-2 1 0 0,0-1 0 0 0,12-7-94 0 0,-33 17 8 0 0,0 0 1 0 0,1-1 0 0 0,-1 1 0 0 0,0 0 0 0 0,1 0-1 0 0,-1-1 1 0 0,1 1 0 0 0,-1 0 0 0 0,0 0 0 0 0,1 0-1 0 0,-1 0 1 0 0,0 0 0 0 0,1 0 0 0 0,-1 0 0 0 0,1 0-1 0 0,-1 0 1 0 0,0 0 0 0 0,1 0 0 0 0,-1 0 0 0 0,1 0-1 0 0,-1 0 1 0 0,0 0 0 0 0,1 0 0 0 0,-1 0 0 0 0,0 0-1 0 0,1 0 1 0 0,-1 1 0 0 0,1-1 0 0 0,-1 0 0 0 0,0 0-1 0 0,1 0 1 0 0,-1 1 0 0 0,0-1 0 0 0,0 0 0 0 0,1 1-1 0 0,-1-1 1 0 0,0 0 0 0 0,0 0 0 0 0,1 1 0 0 0,-1-1-1 0 0,0 0 1 0 0,0 1 0 0 0,0-1 0 0 0,1 1 0 0 0,-1-1-1 0 0,0 0 1 0 0,0 1 0 0 0,0-1 0 0 0,0 0 0 0 0,0 1 0 0 0,0-1-1 0 0,0 1 1 0 0,0-1 0 0 0,0 0 0 0 0,0 1 0 0 0,0-1-1 0 0,0 1 1 0 0,0-1-9 0 0,-2 25 524 0 0,2-23-507 0 0,0 1 0 0 0,0-1 0 0 0,0 1 0 0 0,0-1-1 0 0,1 1 1 0 0,-1-1 0 0 0,1 0 0 0 0,-1 1 0 0 0,1-1 0 0 0,0 0-1 0 0,0 1 1 0 0,0-1 0 0 0,0 1-17 0 0,5 13 29 0 0,-3-8-45 0 0,-1-1-1 0 0,1 0 0 0 0,1 0 1 0 0,0 0-1 0 0,0 0 0 0 0,0-1 1 0 0,0 0-1 0 0,1 1 0 0 0,0-2 1 0 0,1 1-1 0 0,-1 0 0 0 0,3 0 17 0 0,-3-2-80 0 0,1 0 0 0 0,0 0 0 0 0,0 0 0 0 0,0-1 0 0 0,0 0 0 0 0,1 0 0 0 0,-1-1 0 0 0,1 0 0 0 0,0 0 0 0 0,0 0 0 0 0,2-1 80 0 0,-6 0-321 0 0,1-1 0 0 0,0 0 0 0 0,-1-1 0 0 0,1 1 0 0 0,0-1 0 0 0,-1 1 0 0 0,1-1 0 0 0,-1 0 0 0 0,1-1 0 0 0,-1 1 0 0 0,2-1 321 0 0,3-1-1229 0 0,4-1-371 0 0</inkml:trace>
  <inkml:trace contextRef="#ctx0" brushRef="#br0" timeOffset="2519.5">1938 0 14856 0 0,'1'1'227'0'0,"1"-1"0"0"0,-1 1 0 0 0,1-1 0 0 0,0 1 0 0 0,-1 0 0 0 0,0 0 0 0 0,1-1 0 0 0,-1 1 1 0 0,1 0-1 0 0,-1 0 0 0 0,0 0 0 0 0,0 1 0 0 0,1-1 0 0 0,-1 0-227 0 0,31 29 1326 0 0,-17-14-1021 0 0,-1 0 1 0 0,-1 1 0 0 0,0 0-1 0 0,-1 1 1 0 0,-1 1-1 0 0,-1 0 1 0 0,-1 0 0 0 0,0 1-1 0 0,1 8-305 0 0,0 10 240 0 0,-2-1 0 0 0,-1 1 0 0 0,-3 0 0 0 0,-1 1 0 0 0,-1-1 0 0 0,-2 1 0 0 0,-2-1 0 0 0,-2 0 0 0 0,-1 1 0 0 0,-5 12-240 0 0,-2-8 167 0 0,-3-1-1 0 0,-1-1 0 0 0,-15 28-166 0 0,-3 6 89 0 0,23-55-186 0 0,-1 3-284 0 0,9-8-5106 0 0,3-15 3440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32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1 223 2304 0 0,'0'-1'167'0'0,"-1"-6"189"0"0,2-1 1 0 0,-1 1 0 0 0,1-1 0 0 0,0 1 0 0 0,1 0 0 0 0,0-3-357 0 0,1-6 2684 0 0,-2 13-2057 0 0,-1 0 0 0 0,1 0 0 0 0,-1 0-1 0 0,1 0 1 0 0,0 0 0 0 0,0 1 0 0 0,1-3-627 0 0,4-8 1464 0 0,0 0 1 0 0,3-11-1465 0 0,-9 23 108 0 0,1-1 1 0 0,-1 1-1 0 0,1 0 0 0 0,-1-1 0 0 0,1 1 1 0 0,0 0-1 0 0,0 0 0 0 0,0-1 1 0 0,0 1-1 0 0,0 0 0 0 0,0 0 1 0 0,0 0-1 0 0,0 0 0 0 0,0 0 1 0 0,1 0-1 0 0,-1 0 0 0 0,0 1 1 0 0,0-1-1 0 0,1 0 0 0 0,-1 1 0 0 0,1-1-108 0 0,-1 1 452 0 0,-1 0-41 0 0,0 0-10 0 0,0 1-7 0 0,6 17 236 0 0,0 2-190 0 0,-4 3-146 0 0,-1 1 0 0 0,-1 0 0 0 0,-3 16-294 0 0,1-24 193 0 0,-1 0 1 0 0,-1-1-1 0 0,-2 8-193 0 0,-4 14 320 0 0,-3 1-58 0 0,9-30-187 0 0,1 0 1 0 0,1 0 0 0 0,-1 0-1 0 0,1 1 1 0 0,0 5-76 0 0,-5 14 25 0 0,5-22-24 0 0,1 7 14 0 0,1-10 54 0 0,0-3-1 0 0,0 0-4 0 0,0 0 4 0 0,0 0 16 0 0,1-1 4 0 0,13-12-36 0 0,-1 0-1 0 0,0-1 1 0 0,-1 0-1 0 0,4-7-51 0 0,9-15 98 0 0,8-17-98 0 0,-20 33 0 0 0,-10 15 0 0 0,1 0 0 0 0,-1-1 0 0 0,0 1 0 0 0,0-1 0 0 0,-1 1 0 0 0,1-2 0 0 0,0-2 0 0 0,1 0 0 0 0,1 0 0 0 0,0 0 0 0 0,0 1 0 0 0,2-2 0 0 0,3-13 0 0 0,-9 19 0 0 0,0 1 0 0 0,1-1 0 0 0,-1 1 0 0 0,1-1 0 0 0,0 1 0 0 0,1-1 0 0 0,2-3-1 0 0,-2 4-2 0 0,0-1 0 0 0,-1 0 0 0 0,1 0 0 0 0,-1 0 0 0 0,1-1 3 0 0,-1 4-77 0 0,-1 1 69 0 0,0 1 0 0 0,0-1 1 0 0,0 0-1 0 0,-1 1 0 0 0,1-1 0 0 0,0 0 1 0 0,0 1-1 0 0,0-1 0 0 0,-1 1 0 0 0,1 0 1 0 0,0-1-1 0 0,-1 1 0 0 0,1 0 1 0 0,0-1-1 0 0,-1 1 0 0 0,1 0 0 0 0,-1-1 1 0 0,1 1-1 0 0,-1 0 0 0 0,1 0 0 0 0,-1 0 1 0 0,0 0-1 0 0,0 0 0 0 0,1-1 0 0 0,-1 1 1 0 0,0 0-1 0 0,0 0 0 0 0,0 0 0 0 0,0 0 8 0 0,2 6-56 0 0,1 2 26 0 0,-1 1 1 0 0,0-1-1 0 0,0 0 1 0 0,-1 1-1 0 0,0-1 1 0 0,-1 1-1 0 0,0-1 1 0 0,-1 9 29 0 0,-10 85-54 0 0,10-94 57 0 0,0 0 0 0 0,1-1 0 0 0,0 7-3 0 0,0-12-7 0 0,0-1 1 0 0,1 0-1 0 0,-1 0 0 0 0,0 0 1 0 0,1 1-1 0 0,0-1 1 0 0,-1 0-1 0 0,1 0 0 0 0,0 0 1 0 0,0 0-1 0 0,0 0 0 0 0,0 0 1 0 0,1 0-1 0 0,-1-1 1 0 0,1 1-1 0 0,0 1 7 0 0,6 1-211 0 0,-6-4 4 0 0,-1 1 0 0 0,1-1 0 0 0,-1 0 0 0 0,1 0 0 0 0,0 0-1 0 0,-1 0 1 0 0,1 0 0 0 0,-1 0 0 0 0,1 0 0 0 0,-1-1 0 0 0,1 1 0 0 0,-1-1-1 0 0,1 1 1 0 0,-1-1 0 0 0,1 1 0 0 0,0-1 207 0 0,1 0-639 0 0,11-7-5963 0 0</inkml:trace>
  <inkml:trace contextRef="#ctx0" brushRef="#br0" timeOffset="522.258">420 400 11056 0 0,'-4'5'1001'0'0,"1"-2"-836"0"0,2-2-104 0 0,0-1 0 0 0,0 1 0 0 0,0 0 1 0 0,0 0-1 0 0,0 1 0 0 0,0-1 0 0 0,0 0 0 0 0,0 0 0 0 0,1 0 0 0 0,-1 1 0 0 0,0-1 0 0 0,1 0 0 0 0,-1 1 0 0 0,1-1 0 0 0,-1 0 0 0 0,1 1 0 0 0,0-1 0 0 0,0 1 1 0 0,-1-1-1 0 0,1 0-61 0 0,0 1 1338 0 0,0-2 64 0 0,0 0-64 0 0,0 0-293 0 0,0 0-134 0 0,0 0-23 0 0,0 0-76 0 0,2-11 101 0 0,18-28-102 0 0,-18 36-801 0 0,0 0-1 0 0,0 1 1 0 0,0-1 0 0 0,0 0-1 0 0,0 1 1 0 0,0-1 0 0 0,2 0-10 0 0,-2 1 6 0 0,1-1 0 0 0,-1 0 0 0 0,1 0 1 0 0,-1 0-1 0 0,0 0 0 0 0,0-1-6 0 0,16-22-4 0 0,-14 21 8 0 0,0 0 1 0 0,-1 0 0 0 0,0 0-1 0 0,0 0 1 0 0,0-2-5 0 0,24-62 408 0 0,-27 69-407 0 0,1 0 1 0 0,-1 0-1 0 0,0 0 0 0 0,0 0 0 0 0,0-1 1 0 0,0 1-1 0 0,0 0 0 0 0,0 0 0 0 0,0 0 1 0 0,0-1-1 0 0,0 1 0 0 0,0 0 1 0 0,0 0-1 0 0,1 0 0 0 0,-1-1 0 0 0,0 1 1 0 0,0 0-1 0 0,0 0 0 0 0,-1 0 0 0 0,1-1 1 0 0,0 1-1 0 0,0 0 0 0 0,0 0 1 0 0,0 0-1 0 0,0-1 0 0 0,0 1 0 0 0,0 0 1 0 0,0 0-1 0 0,0 0 0 0 0,0 0 0 0 0,0-1 1 0 0,-1 1-1 0 0,1 0 0 0 0,0 0 1 0 0,0 0-1 0 0,0 0-1 0 0,-7 3 75 0 0,-7 12 25 0 0,11-8-100 0 0,0-1 0 0 0,0 1 0 0 0,1 0 0 0 0,0 0 0 0 0,0 0 0 0 0,1 0 0 0 0,0 1 0 0 0,0-1 0 0 0,1 0 0 0 0,0 0 0 0 0,0 4 0 0 0,1 1 0 0 0,0 0 0 0 0,1 0 0 0 0,1 0 0 0 0,0-1 0 0 0,2 6 0 0 0,6 22 0 0 0,-10-34 0 0 0,1 0 0 0 0,0 0 0 0 0,0 0 0 0 0,0 0 0 0 0,1 0 0 0 0,2 4 0 0 0,8 14 0 0 0,-11-16-4 0 0,0-2-7 0 0,0-1 1 0 0,0 0-1 0 0,0 0 0 0 0,1 1 0 0 0,-1-2 0 0 0,1 1 0 0 0,1 1 11 0 0,-3-4-76 0 0,-1-1 0 0 0,0 0 4 0 0,0 0-16 0 0,0 0-68 0 0,0 0-32 0 0,0 0-4 0 0,0 0-5 0 0,0 0-24 0 0,0 0-17 0 0,-2 1 140 0 0,0-1-1 0 0,0 0 0 0 0,0 0 1 0 0,0 0-1 0 0,0 0 0 0 0,0 0 0 0 0,0 0 1 0 0,0 0-1 0 0,0 0 99 0 0,-5-1-369 0 0,-3 2 38 0 0,-1 0-1 0 0,1 1 1 0 0,0 0 0 0 0,0 1-1 0 0,-8 3 332 0 0,-15 3-94 0 0,32-8 98 0 0,-1-1-1 0 0,0 1 0 0 0,1-1 0 0 0,0 1 1 0 0,-1 0-1 0 0,1 0 0 0 0,-1-1 0 0 0,1 1 0 0 0,0 0 1 0 0,0 1-1 0 0,-1-1-3 0 0,1 0 26 0 0,0 0 0 0 0,-1 0 1 0 0,1 0-1 0 0,-1 0 0 0 0,1 0 1 0 0,-1 0-1 0 0,0 0 0 0 0,1 0 0 0 0,-1-1-26 0 0,-3 3 1140 0 0,7-1-458 0 0,16 0-265 0 0,-12-1-412 0 0,1-1-1 0 0,-1-1 0 0 0,1 1 0 0 0,-1-1 0 0 0,1 0 0 0 0,1-1-4 0 0,39-11-1 0 0,-35 10-357 0 0,0 0-1 0 0,-1 0 0 0 0,0-1 0 0 0,1-1 1 0 0,8-5 358 0 0,-8 5-1372 0 0,1-1-62 0 0</inkml:trace>
  <inkml:trace contextRef="#ctx0" brushRef="#br0" timeOffset="941.716">763 408 16727 0 0,'0'0'368'0'0,"0"0"80"0"0,0 0 8 0 0,0 0 16 0 0,0 0-376 0 0,0 0-96 0 0,0 0 0 0 0,0 0 0 0 0,0 0 416 0 0,0 0 72 0 0,0 0 16 0 0,0 0 0 0 0,0 0-504 0 0,0 0 0 0 0,0-8 0 0 0,0 8-5503 0 0,10-8-1041 0 0</inkml:trace>
  <inkml:trace contextRef="#ctx0" brushRef="#br0" timeOffset="1300.217">949 30 14712 0 0,'0'0'332'0'0,"0"0"50"0"0,0 0 25 0 0,0 0-48 0 0,0 2-237 0 0,-8 113 3027 0 0,6-74-2283 0 0,-2-1 1 0 0,-3 3-867 0 0,6-34 58 0 0,-6 48 583 0 0,23-71-473 0 0,-12 9-179 0 0,0 0 0 0 0,0 0 1 0 0,-1 0-1 0 0,1 0 0 0 0,-1 0 0 0 0,0-2 11 0 0,15-21-221 0 0,-6 11 184 0 0,-1 0 0 0 0,-1 0 0 0 0,0-2 0 0 0,-1 1 0 0 0,0-4 37 0 0,8-15-9 0 0,-14 31 14 0 0,2-6 6 0 0,1-1 1 0 0,1 1-1 0 0,0 1 1 0 0,0-1 0 0 0,1 1-1 0 0,1 0 1 0 0,5-4-12 0 0,-14 14 4 0 0,0 1 1 0 0,1-1 0 0 0,-1 0-1 0 0,1 1 1 0 0,-1-1 0 0 0,1 1 0 0 0,-1 0-1 0 0,1-1 1 0 0,-1 1 0 0 0,1-1-1 0 0,-1 1 1 0 0,1 0 0 0 0,-1-1-1 0 0,1 1 1 0 0,0 0 0 0 0,-1 0 0 0 0,1 0-1 0 0,0-1 1 0 0,-1 1 0 0 0,1 0-1 0 0,0 0 1 0 0,-1 0 0 0 0,1 0-1 0 0,0 0 1 0 0,-1 0 0 0 0,1 0 0 0 0,0 0-1 0 0,-1 1 1 0 0,1-1 0 0 0,0 0-1 0 0,-1 0 1 0 0,1 0 0 0 0,0 1-1 0 0,-1-1 1 0 0,1 0 0 0 0,-1 1 0 0 0,1-1-1 0 0,-1 0 1 0 0,1 1 0 0 0,-1-1-1 0 0,1 1 1 0 0,-1-1 0 0 0,1 1-1 0 0,0 0-4 0 0,0 1-10 0 0,0 0-1 0 0,0 1 0 0 0,0-1 1 0 0,0 0-1 0 0,0 1 0 0 0,-1-1 1 0 0,1 1-1 0 0,-1-1 0 0 0,1 1 1 0 0,-1-1-1 0 0,0 3 11 0 0,0 14 154 0 0,-1-1 1 0 0,0 1-1 0 0,-1-1 0 0 0,-2 4-154 0 0,-3 12 219 0 0,1 0 0 0 0,1 0-1 0 0,1 33-218 0 0,4-67-122 0 0,0 0-190 0 0,3 1 244 0 0,12-3-4260 0 0,-3-5 2535 0 0</inkml:trace>
  <inkml:trace contextRef="#ctx0" brushRef="#br0" timeOffset="1648.851">1261 196 5064 0 0,'0'0'389'0'0,"0"0"104"0"0,0 0 1365 0 0,0 0 624 0 0,0 0 129 0 0,0 0-206 0 0,0 0-944 0 0,0 0-410 0 0,2-1-84 0 0,3-3-605 0 0,1 0 1 0 0,1 1-1 0 0,-1-1 0 0 0,0 2 1 0 0,1-1-1 0 0,-1 1 0 0 0,1 0 1 0 0,0 0-1 0 0,0 0 1 0 0,4 1-363 0 0,-9 1 194 0 0,10 0 206 0 0,-11 0-375 0 0,0 0-1 0 0,0 1 1 0 0,0-1-1 0 0,0 0 0 0 0,1 0 1 0 0,-1 1-1 0 0,0-1 1 0 0,0 0-1 0 0,0 1 1 0 0,0-1-1 0 0,0 1 0 0 0,0 0 1 0 0,0-1-1 0 0,0 1 1 0 0,-1 0-1 0 0,1-1 1 0 0,0 1-1 0 0,0 0 0 0 0,0 0 1 0 0,-1 0-1 0 0,1 0 1 0 0,-1 0-1 0 0,1 0 1 0 0,0 0-1 0 0,-1 0 1 0 0,0 0-1 0 0,1 0 0 0 0,-1 0 1 0 0,0 0-1 0 0,1 0 1 0 0,-1 0-1 0 0,0 0 1 0 0,0 0-1 0 0,0 1-24 0 0,0 4 46 0 0,0-1 0 0 0,-1 1 0 0 0,0 0 0 0 0,0 0 0 0 0,-1-1 0 0 0,0 4-46 0 0,-3 13 261 0 0,4-19-245 0 0,1 0 0 0 0,-1-1 0 0 0,0 1 0 0 0,0 0 0 0 0,0-1-1 0 0,0 1 1 0 0,0-1 0 0 0,-1 1 0 0 0,-1 1-16 0 0,-7 15 60 0 0,-17 34 53 0 0,18-38-82 0 0,1 1 0 0 0,0 1-1 0 0,0 1-30 0 0,7-13 10 0 0,-1 0-1 0 0,1 0 1 0 0,-1 0-1 0 0,2 0 1 0 0,-1 0-1 0 0,0 1-9 0 0,1-4 4 0 0,0-1-1 0 0,0 1 1 0 0,0 0-1 0 0,1 0 1 0 0,-1-1 0 0 0,0 1-1 0 0,1 0 1 0 0,-1-1-1 0 0,1 1 1 0 0,0 0-1 0 0,-1-1 1 0 0,1 1-1 0 0,0-1 1 0 0,0 1-1 0 0,0-1 1 0 0,0 1 0 0 0,0-1-1 0 0,0 0 1 0 0,0 0-1 0 0,1 1-3 0 0,8 1 29 0 0,-4-2 2 0 0,13 3-18 0 0,-12-6-14 0 0,-2-1 1 0 0,42-10 204 0 0,6-5-204 0 0,-5-3-1892 0 0,-1-7-5375 0 0,-25 13 359 0 0</inkml:trace>
  <inkml:trace contextRef="#ctx0" brushRef="#br0" timeOffset="2040.489">1777 46 14280 0 0,'0'0'654'0'0,"0"0"-11"0"0,1 0-414 0 0,16-1 1416 0 0,-1-1 0 0 0,6-1-1645 0 0,-4 1 863 0 0,0 0 0 0 0,7 0-863 0 0,83 2-1191 0 0,-90 0-401 0 0</inkml:trace>
  <inkml:trace contextRef="#ctx0" brushRef="#br0" timeOffset="2041.489">1860 327 18631 0 0,'0'0'422'0'0,"0"0"56"0"0,1 2 33 0 0,2-1-467 0 0,-1 0 0 0 0,0 1-1 0 0,1-1 1 0 0,-1 0 0 0 0,1 0-1 0 0,0 0 1 0 0,-1 0 0 0 0,1-1 0 0 0,0 1-1 0 0,-1-1 1 0 0,1 0 0 0 0,0 1 0 0 0,-1-1-1 0 0,1-1 1 0 0,0 1 0 0 0,0 0-1 0 0,0-1-43 0 0,11-1 296 0 0,-1-1-1 0 0,1 0 1 0 0,0-2-296 0 0,8-1 841 0 0,36-8-88 0 0,18 0-753 0 0,-50 7-953 0 0,4-1-65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38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109 358 3224 0 0,'-18'0'-77'0'0,"8"1"1939"0"0,0-1 0 0 0,0-1 0 0 0,1 0 0 0 0,-1 0 0 0 0,-2-1-1862 0 0,7 0 721 0 0,1-1 0 0 0,-1 1-1 0 0,1-1 1 0 0,-1 0 0 0 0,0-1-721 0 0,3 2 793 0 0,2 2-8 0 0,0-1-624 0 0,1 0 0 0 0,-1-1-1 0 0,0 1 1 0 0,0 0-1 0 0,1-1 1 0 0,-1 1-1 0 0,1 0 1 0 0,-1 0-1 0 0,1-1 1 0 0,0 0-161 0 0,3-2 153 0 0,1 0 1 0 0,0 1-1 0 0,0-1 1 0 0,0 1-1 0 0,0 0 1 0 0,0 0-1 0 0,5-1-153 0 0,3-2 176 0 0,-2 2-99 0 0,0 0-1 0 0,0 1 0 0 0,0 0 0 0 0,0 1 1 0 0,0 0-1 0 0,8 1-76 0 0,16-4 46 0 0,-34 5-46 0 0,11-3 0 0 0,0 1 0 0 0,-1 0 0 0 0,1 1 0 0 0,0 1 0 0 0,0 0 0 0 0,7 0 0 0 0,-9 5 0 0 0,0 4 0 0 0,-9-7-4 0 0,-1 0-1 0 0,1 0 0 0 0,0 0 0 0 0,-1 0 1 0 0,0 1-1 0 0,1-1 0 0 0,-1 0 0 0 0,0 1 1 0 0,0-1-1 0 0,0 0 0 0 0,-1 0 1 0 0,1 1-1 0 0,-1-1 0 0 0,1 0 0 0 0,-1 0 1 0 0,1 0-1 0 0,-1 1 0 0 0,0-1 0 0 0,0 0 1 0 0,-1 0 4 0 0,0 3-1 0 0,-1 0 1 0 0,0 0 0 0 0,0 0 0 0 0,-1 0 0 0 0,1-1 0 0 0,-1 0-1 0 0,-3 4 1 0 0,-29 25 21 0 0,-17 15 22 0 0,48-43-43 0 0,0 0 0 0 0,0 0 0 0 0,0 0 0 0 0,1 1 0 0 0,0-1 0 0 0,-3 5 0 0 0,7-1-16 0 0,1-5 8 0 0,0 0 0 0 0,1-1 0 0 0,0 1 0 0 0,-1-1 0 0 0,1 0-1 0 0,1 0 1 0 0,-1 0 0 0 0,0 0 0 0 0,1 0 0 0 0,0 0 0 0 0,-1 0-1 0 0,1-1 1 0 0,0 0 0 0 0,0 1 0 0 0,1-1 0 0 0,-1 0 0 0 0,0 0-1 0 0,1-1 1 0 0,-1 1 0 0 0,1-1 0 0 0,-1 0 0 0 0,2 1 8 0 0,6 1-30 0 0,1 0 0 0 0,0-1 0 0 0,0 0 0 0 0,1 0-1 0 0,-1-1 1 0 0,5-1 30 0 0,13 5-80 0 0,-22 0 80 0 0,-7-4-1 0 0,-1 0 1 0 0,1 0-1 0 0,0 0 0 0 0,-1 0 0 0 0,1 0 0 0 0,-1 0 0 0 0,1 0 0 0 0,-1 0 0 0 0,0 0 0 0 0,1 1 1 0 0,-1-1-1 0 0,0 0 0 0 0,0 0 0 0 0,0 1 0 0 0,0-1 0 0 0,0 0 0 0 0,0 0 0 0 0,0 0 0 0 0,0 1 1 0 0,-1-1-1 0 0,1 0 1 0 0,-1 2 16 0 0,0 0 1 0 0,0 0-1 0 0,-1 0 1 0 0,1 0-1 0 0,-1-1 1 0 0,0 1-1 0 0,1 0 0 0 0,-3 1-16 0 0,-2 3 51 0 0,0-1 0 0 0,0 0 0 0 0,-1 0-1 0 0,0-1 1 0 0,-6 4-51 0 0,-1 0 15 0 0,0 0-1 0 0,-1-2 1 0 0,0 1 0 0 0,-1-2-1 0 0,-2 1-14 0 0,12-6 0 0 0,-18 9 0 0 0,21-9 1 0 0,-15 5-1 0 0,2-2 10 0 0,16-4-10 0 0,-1 0 1 0 0,1-1-1 0 0,0 1 0 0 0,-1 0 1 0 0,1-1-1 0 0,-1 1 0 0 0,1 0 1 0 0,0-1-1 0 0,-1 1 0 0 0,1-1 1 0 0,0 1-1 0 0,0 0 0 0 0,-1-1 1 0 0,1 1-1 0 0,0-1 0 0 0,0 1 1 0 0,0-1-1 0 0,0 1 0 0 0,-1-1 1 0 0,1 1-1 0 0,0-1 0 0 0,0 1 1 0 0,0-1-1 0 0,0 1 0 0 0,0 0-3 0 0,0-2-81 0 0,0 0 0 0 0,0 0 0 0 0,0 0 0 0 0,0 0 0 0 0,0 1 0 0 0,0-1 0 0 0,1 0 0 0 0,-1 0 0 0 0,1 0 0 0 0,-1 1 0 0 0,1-1 0 0 0,0 0-1 0 0,0 1 1 0 0,-1-1 0 0 0,1 0 0 0 0,1 0 84 0 0,13-14-5258 0 0,5 2-930 0 0</inkml:trace>
  <inkml:trace contextRef="#ctx0" brushRef="#br0" timeOffset="373.037">643 286 6448 0 0,'-2'0'39'0'0,"1"1"1"0"0,-1 0 0 0 0,1 0-1 0 0,0 0 1 0 0,-1 0-1 0 0,1 0 1 0 0,0 0 0 0 0,0 1-1 0 0,0-1 1 0 0,0 0-1 0 0,0 0 1 0 0,0 1-1 0 0,0-1 1 0 0,1 1 0 0 0,-1-1-1 0 0,0 1 1 0 0,0 1-40 0 0,-8 29 1468 0 0,8-29-1032 0 0,-13 88 7104 0 0,11-75-7116 0 0,0 0 0 0 0,1 0 1 0 0,1 0-1 0 0,0 0 0 0 0,2 5-424 0 0,-1-20 97 0 0,1 0-95 0 0,-1 0 0 0 0,0-1 0 0 0,1 1 0 0 0,-1 0 0 0 0,1 0 0 0 0,-1 0-1 0 0,1-1 1 0 0,-1 1 0 0 0,1 0 0 0 0,-1-1 0 0 0,1 1 0 0 0,0 0-1 0 0,-1-1 1 0 0,1 1 0 0 0,0-1 0 0 0,0 1 0 0 0,-1-1-2 0 0,2 1-22 0 0,0 1-93 0 0,-2-2-12 0 0,6 2-8 0 0,-4-3-7984 0 0,-2-5 3654 0 0</inkml:trace>
  <inkml:trace contextRef="#ctx0" brushRef="#br0" timeOffset="703.408">470 455 9760 0 0,'-11'4'1038'0'0,"10"-3"-1029"0"0,0-1 1 0 0,0 1-1 0 0,0-1 0 0 0,1 1 0 0 0,-1 0 0 0 0,0-1 0 0 0,1 1 0 0 0,-1 0 0 0 0,0 0 0 0 0,1 0 0 0 0,-1-1 0 0 0,1 1 0 0 0,-1 0 0 0 0,1 0 1 0 0,-1 0-1 0 0,1 1-9 0 0,-1 0 661 0 0,1-2 218 0 0,0 0 38 0 0,0 0-42 0 0,0 0-217 0 0,0 0-91 0 0,10 3 502 0 0,-2-1-905 0 0,0-1 0 0 0,0 0 0 0 0,0 0 0 0 0,0-1 0 0 0,0 0-1 0 0,0 0 1 0 0,0-1 0 0 0,0 0 0 0 0,0 0 0 0 0,0-1 0 0 0,3-1-164 0 0,29-9-393 0 0,-1-3 0 0 0,0 0 1 0 0,2-4 392 0 0,-5 2-2429 0 0,-15 10 1159 0 0</inkml:trace>
  <inkml:trace contextRef="#ctx0" brushRef="#br0" timeOffset="704.408">872 190 12840 0 0,'-1'1'119'0'0,"1"1"1"0"0,0-1 0 0 0,-1 1 0 0 0,1-1 0 0 0,0 1 0 0 0,0-1 0 0 0,0 1-1 0 0,0-1 1 0 0,0 1 0 0 0,1 0 0 0 0,-1-1 0 0 0,0 1 0 0 0,1-1 0 0 0,-1 1 0 0 0,1-1-1 0 0,0 1-119 0 0,10 35 569 0 0,23 57 2688 0 0,2 21-3257 0 0,-35-111-1 0 0,0 0-2 0 0,0-1 0 0 0,0 0 1 0 0,0 1-1 0 0,0-1 0 0 0,1 0 0 0 0,0 0 0 0 0,0 1 3 0 0,-1-3 18 0 0,-1-1 1 0 0,1 1-1 0 0,-1 0 1 0 0,1 0-1 0 0,-1 0 0 0 0,1 0 1 0 0,-1 0-1 0 0,0-1 0 0 0,1 1 1 0 0,-1 0-1 0 0,0 0 0 0 0,0 0 1 0 0,0 0-19 0 0,1 5-2955 0 0,-2-4 154 0 0,1-2-2804 0 0</inkml:trace>
  <inkml:trace contextRef="#ctx0" brushRef="#br0" timeOffset="1064.303">1019 223 14600 0 0,'0'0'330'0'0,"0"0"45"0"0,0 0 20 0 0,2-1-38 0 0,11-9 127 0 0,1 0 0 0 0,0 1 0 0 0,1 1 1 0 0,0 0-1 0 0,0 1 0 0 0,1 1 0 0 0,2 0-484 0 0,-11 4 231 0 0,-4 0-165 0 0,1 1 1 0 0,0-1-1 0 0,0 1 0 0 0,0 0 1 0 0,0 0-1 0 0,0 1 0 0 0,0-1 0 0 0,0 1 1 0 0,0 0-1 0 0,0 0 0 0 0,0 0 1 0 0,0 1-1 0 0,0-1 0 0 0,0 1 0 0 0,1 0-66 0 0,-3 0 14 0 0,-1 0-1 0 0,0 0 0 0 0,1 0 1 0 0,-1 0-1 0 0,0 0 0 0 0,0 0 1 0 0,0 0-1 0 0,0 1 0 0 0,0-1 1 0 0,0 0-1 0 0,0 1 0 0 0,0-1 1 0 0,0 0-1 0 0,-1 1 0 0 0,1-1 1 0 0,0 1-1 0 0,-1 0 0 0 0,1-1 1 0 0,-1 1-1 0 0,0-1 0 0 0,0 1 1 0 0,1-1-1 0 0,-1 1 0 0 0,0 0 1 0 0,0-1-1 0 0,-1 1 0 0 0,1 0-13 0 0,-2 6 33 0 0,0 0 0 0 0,0 0 0 0 0,-1 0 0 0 0,-1-1 0 0 0,1 1 0 0 0,-4 5-33 0 0,-28 40 654 0 0,27-43-543 0 0,3-3-97 0 0,-84 116 17 0 0,52-71-31 0 0,35-48 0 0 0,-1 1 0 0 0,1 0 0 0 0,0-1 0 0 0,1 1 0 0 0,-1 0 0 0 0,0 5 0 0 0,2 2 0 0 0,4-2 0 0 0,-2-7 0 0 0,0-1 0 0 0,1 0 0 0 0,-1 0 0 0 0,1 1 0 0 0,-1-1 0 0 0,1-1 0 0 0,-1 1 0 0 0,1 0 0 0 0,0-1 0 0 0,0 1 0 0 0,0-1 0 0 0,0 0 0 0 0,0 0 0 0 0,0 0 0 0 0,0-1 0 0 0,0 1 0 0 0,0-1 0 0 0,2 1 0 0 0,2-1 0 0 0,1 1 0 0 0,0-1 0 0 0,-1 0 0 0 0,1-1 0 0 0,0 0 0 0 0,-1 0 0 0 0,3-2 0 0 0,9-3-540 0 0,0-1 0 0 0,-1-1-1 0 0,1-1 541 0 0,5-2-2728 0 0,-6 3-3826 0 0</inkml:trace>
  <inkml:trace contextRef="#ctx0" brushRef="#br0" timeOffset="1433.783">1531 154 15664 0 0,'0'0'718'0'0,"0"0"-19"0"0,0 3-449 0 0,0 5-287 0 0,1 16 671 0 0,-2-1-1 0 0,-3 12-633 0 0,4-27 123 0 0,0-1-1 0 0,0 1 1 0 0,1 0 0 0 0,-1-1 0 0 0,3 7-123 0 0,0 10 246 0 0,2 30 1132 0 0,4 16-1378 0 0,-4-52-1 0 0,-4-14-18 0 0,0 1 0 0 0,0-1 0 0 0,-1 0 0 0 0,1 1 0 0 0,-1 1 19 0 0,0-5-133 0 0,0-1-242 0 0,0 0-103 0 0,0 0-24 0 0,0 0-179 0 0,0 0-747 0 0,0 0-332 0 0,0 0-61 0 0,0 0-16 0 0</inkml:trace>
  <inkml:trace contextRef="#ctx0" brushRef="#br0" timeOffset="1434.783">1443 390 3224 0 0,'0'0'143'0'0,"0"0"359"0"0,0 0 1406 0 0,-2 0 609 0 0,-9 0 126 0 0,8 0-230 0 0,4 0-2236 0 0,0-1-1 0 0,0 1 0 0 0,-1 0 0 0 0,1 0 0 0 0,0-1 1 0 0,-1 1-1 0 0,1-1 0 0 0,0 1 0 0 0,-1 0 1 0 0,1-1-1 0 0,-1 1 0 0 0,1-1 0 0 0,-1 1 1 0 0,1-1-1 0 0,-1 0 0 0 0,1 0-176 0 0,10-7 1005 0 0,63-19 581 0 0,-71 26-1579 0 0,18-5-35 0 0,0 1 1 0 0,0 1 0 0 0,9 0 27 0 0,-23 3-167 0 0,1-1-1 0 0,0 0 1 0 0,6-2 167 0 0,3-1-1302 0 0,-3 0-396 0 0</inkml:trace>
  <inkml:trace contextRef="#ctx0" brushRef="#br0" timeOffset="2272.804">1925 158 13824 0 0,'0'0'629'0'0,"0"-1"-12"0"0,1-1-480 0 0,-1 0 0 0 0,0 0 0 0 0,1 0 0 0 0,-1-1 0 0 0,1 1 0 0 0,-1 0 0 0 0,1 0 0 0 0,0 0 0 0 0,0 0-1 0 0,0 1 1 0 0,0-1 0 0 0,0 0 0 0 0,0 0 0 0 0,1 1 0 0 0,0-2-137 0 0,23-19 2001 0 0,-21 19-1757 0 0,6-3 15 0 0,0 1-1 0 0,1-1 1 0 0,-1 2 0 0 0,1 0 0 0 0,0 0 0 0 0,0 1 0 0 0,1 0-1 0 0,5 0-258 0 0,-14 3 0 0 0,0 0 0 0 0,0 0 0 0 0,0 0 0 0 0,0 0 0 0 0,0 0 0 0 0,0 1 0 0 0,-1-1 0 0 0,3 2 0 0 0,6 0 0 0 0,13 4 0 0 0,-14 0 0 0 0,-8-4 0 0 0,-1 1 0 0 0,0 0 0 0 0,0-1 0 0 0,0 1 0 0 0,0 0 0 0 0,-1 0 0 0 0,1 2 0 0 0,0-1 0 0 0,-1-2 0 0 0,0 0 0 0 0,0-1 0 0 0,0 1 0 0 0,0-1 0 0 0,0 1-1 0 0,0 0 1 0 0,-1-1 0 0 0,1 1 0 0 0,-1-1 0 0 0,1 1 0 0 0,-1-1 0 0 0,1 1-1 0 0,-1-1 1 0 0,0 1 0 0 0,0-1 0 0 0,0 0 0 0 0,0 1 0 0 0,0-1-1 0 0,0 0 1 0 0,-1 1 0 0 0,-10 16 49 0 0,-2 15 342 0 0,-1 0 0 0 0,-2-1 0 0 0,-16 23-391 0 0,3-7 197 0 0,9-13-164 0 0,8-15 20 0 0,1 1 0 0 0,1 0 0 0 0,0 2-53 0 0,10-20 6 0 0,0 0 0 0 0,0 0 0 0 0,0 1 0 0 0,0-1-1 0 0,1 0 1 0 0,-1 0 0 0 0,1 0 0 0 0,0 0 0 0 0,0 1-1 0 0,0-1 1 0 0,1 3-6 0 0,4 3 0 0 0,4-3 0 0 0,-6-5-4 0 0,0-1-1 0 0,0 1 0 0 0,-1-1 1 0 0,1 0-1 0 0,0 0 1 0 0,0 0-1 0 0,0-1 0 0 0,-1 1 1 0 0,1-1-1 0 0,0 1 0 0 0,0-1 1 0 0,1-1 4 0 0,35-14-99 0 0,-32 13 79 0 0,-1 0-219 0 0,-1 0 1 0 0,0-1 0 0 0,0 1-1 0 0,0-1 1 0 0,0 0 0 0 0,2-3 238 0 0,9-8-1065 0 0,31-23-5683 0 0,-26 19 822 0 0</inkml:trace>
  <inkml:trace contextRef="#ctx0" brushRef="#br0" timeOffset="2684.256">2233 73 13304 0 0,'1'-1'79'0'0,"-1"1"0"0"0,1 0 1 0 0,-1 0-1 0 0,0-1 0 0 0,1 1 1 0 0,-1 0-1 0 0,1-1 0 0 0,-1 1 1 0 0,1 0-1 0 0,-1-1 0 0 0,0 1 1 0 0,1-1-1 0 0,-1 1 1 0 0,0-1-1 0 0,1 1 0 0 0,-1-1 1 0 0,0 1-1 0 0,0-1 0 0 0,0 1 1 0 0,1-1-1 0 0,-1 1 0 0 0,0-1 1 0 0,0 1-1 0 0,0-1 0 0 0,0 1 1 0 0,0-1-1 0 0,0 0-79 0 0,0 1 72 0 0,0-1 7 0 0,1 0 1 0 0,-1 1-1 0 0,0-1 0 0 0,0 1 0 0 0,1-1 0 0 0,-1 1 1 0 0,1-1-1 0 0,-1 1 0 0 0,0-1 0 0 0,1 1 1 0 0,-1 0-1 0 0,1-1 0 0 0,-1 1 0 0 0,1 0 0 0 0,-1-1 1 0 0,1 1-1 0 0,-1 0 0 0 0,1-1 0 0 0,0 1-79 0 0,0-1 242 0 0,12-6 287 0 0,0 0 1 0 0,0 0 0 0 0,0 1-1 0 0,1 1 1 0 0,0 0 0 0 0,0 1-1 0 0,0 1 1 0 0,11-2-530 0 0,-5 5 1409 0 0,-18 0-966 0 0,7 8-278 0 0,-6-5-173 0 0,-1 1-1 0 0,1-1 1 0 0,-1 1 0 0 0,0-1-1 0 0,0 1 1 0 0,-1 0-1 0 0,1-1 1 0 0,-1 1 0 0 0,1 0-1 0 0,-1 0 1 0 0,-1 0 0 0 0,1 0-1 0 0,0 0 1 0 0,-1 1-1 0 0,0-1 1 0 0,0 3 8 0 0,-1 9-7 0 0,-1 0-1 0 0,-1 1 1 0 0,-3 10 7 0 0,-1 9 152 0 0,0 2-139 0 0,-11 31-13 0 0,13-52-1 0 0,1 4 168 0 0,0 0-1 0 0,1 0 0 0 0,1 0 1 0 0,1 1-1 0 0,2 14-166 0 0,-1-30-44 0 0,0-5-192 0 0,0-1-112 0 0,0 0-32 0 0,0 0-105 0 0,9-3-1558 0 0,-8 3 1912 0 0,0 0-1 0 0,0 0 1 0 0,-1 0-1 0 0,1 0 1 0 0,0-1 0 0 0,-1 1-1 0 0,1 0 1 0 0,0 0-1 0 0,-1 0 1 0 0,1-1 0 0 0,0 1-1 0 0,-1 0 1 0 0,1 0 0 0 0,-1-1-1 0 0,1 1 1 0 0,0-1-1 0 0,-1 1 1 0 0,1-1 131 0 0,-1 0-253 0 0,0-1-135 0 0,0 1 0 0 0,0-1 0 0 0,0 1 0 0 0,0-1 0 0 0,0 1-1 0 0,1-1 1 0 0,-1 1 0 0 0,1-1 0 0 0,-1 1 0 0 0,1-1 0 0 0,-1 1 0 0 0,1-1 0 0 0,0 0 388 0 0,7-9-1856 0 0</inkml:trace>
  <inkml:trace contextRef="#ctx0" brushRef="#br0" timeOffset="3067.214">2302 316 3224 0 0,'0'0'143'0'0,"0"0"463"0"0,0 0 1845 0 0,0 0 805 0 0,0 0 157 0 0,0 0-328 0 0,0 0-1528 0 0,0 0-669 0 0,7 0 551 0 0,0-2-1100 0 0,-1 0 1 0 0,1-1-1 0 0,-1 1 1 0 0,4-3-340 0 0,21-7 651 0 0,42-12 287 0 0,-68 23-1045 0 0,55-19 355 0 0,-21 4-7413 0 0,-21 10 284 0 0</inkml:trace>
  <inkml:trace contextRef="#ctx0" brushRef="#br0" timeOffset="3068.214">2805 196 6448 0 0,'0'0'13'0'0,"0"0"1"0"0,0 0-1 0 0,-1 0 1 0 0,1 0-1 0 0,0 0 1 0 0,0 0-1 0 0,0 0 1 0 0,0 1-1 0 0,0-1 1 0 0,0 0-1 0 0,0 0 1 0 0,0 0-1 0 0,0 0 1 0 0,0 0-1 0 0,0 0 1 0 0,0 0-1 0 0,0 0 1 0 0,0 0-1 0 0,0 0 1 0 0,0 1-1 0 0,0-1 1 0 0,0 0-1 0 0,0 0 1 0 0,0 0-1 0 0,0 0 1 0 0,0 0-1 0 0,0 0 1 0 0,0 0-1 0 0,0 0 0 0 0,0 0 1 0 0,0 1-1 0 0,0-1 1 0 0,0 0-1 0 0,0 0 1 0 0,0 0-1 0 0,0 0 1 0 0,0 0-1 0 0,0 0 1 0 0,0 0-1 0 0,0 0 1 0 0,0 0-1 0 0,0 0 1 0 0,0 1-1 0 0,0-1 1 0 0,0 0-1 0 0,0 0 1 0 0,0 0-1 0 0,1 0 1 0 0,-1 0-1 0 0,0 0 1 0 0,0 0-14 0 0,1 0 571 0 0,1 1 0 0 0,0-1 1 0 0,-1 0-1 0 0,1 1 1 0 0,-1-1-1 0 0,1 0 0 0 0,0 0 1 0 0,-1 0-1 0 0,1 0 0 0 0,0-1 1 0 0,-1 1-1 0 0,1 0 0 0 0,-1-1 1 0 0,1 1-1 0 0,0-1-571 0 0,12-2 1927 0 0,0 2-1348 0 0,1 0-1 0 0,-1-1 1 0 0,2-1-579 0 0,-1 0 18 0 0,0 1 0 0 0,0 0 0 0 0,2 2-18 0 0,1-2 9 0 0,-14 2-189 0 0,-1-1 0 0 0,1 1 0 0 0,0 0-1 0 0,0 0 1 0 0,-1 0 0 0 0,1 1 0 0 0,4 0 180 0 0,3 1-2950 0 0,3 5 1417 0 0</inkml:trace>
  <inkml:trace contextRef="#ctx0" brushRef="#br0" timeOffset="3422.874">2848 335 6912 0 0,'-4'1'714'0'0,"4"-1"-661"0"0,-1 0-1 0 0,1 0 0 0 0,0 0 0 0 0,-1 0 0 0 0,1 0 0 0 0,0 0 0 0 0,0 0 1 0 0,-1 0-1 0 0,1 0 0 0 0,0 0 0 0 0,0 0 0 0 0,-1 0 0 0 0,1 0 0 0 0,0 0 0 0 0,0 0 1 0 0,-1 1-1 0 0,1-1 0 0 0,0 0 0 0 0,0 0 0 0 0,-1 0 0 0 0,1 0 0 0 0,0 0 0 0 0,0 1 1 0 0,0-1-1 0 0,-1 0 0 0 0,1 0 0 0 0,0 1 0 0 0,0-1 0 0 0,0 0 0 0 0,0 0 1 0 0,0 0-1 0 0,0 1 0 0 0,-1-1 0 0 0,1 0 0 0 0,0 1 0 0 0,0-1 0 0 0,0 0 0 0 0,0 0-51 0 0,10 6 6686 0 0,9-1-427 0 0,-10-3-7690 0 0,10-1 1859 0 0,1-1 0 0 0,-1 0 0 0 0,0-2 0 0 0,0 0 0 0 0,0-1 0 0 0,19-6-429 0 0,64-11-2049 0 0,-79 14-5713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6:21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34 2760 0 0,'-5'-4'248'0'0,"-6"-13"880"0"0,8 10 2533 0 0,0 1 3776 0 0,15 6-7974 0 0,-1 0-3003 0 0,1 0-1249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4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4 13104 0 0,'-33'-4'1733'0'0,"31"4"-1393"0"0,2 0 11 0 0,0 0 34 0 0,0 0 142 0 0,0 1-415 0 0,-1 0 1 0 0,1 0 0 0 0,-1 0 0 0 0,0 0 0 0 0,1-1-1 0 0,-1 1 1 0 0,0 0 0 0 0,0 0 0 0 0,1-1 0 0 0,-1 1-1 0 0,0-1 1 0 0,-1 1-113 0 0,-4 5 428 0 0,-10 19 636 0 0,2 1 0 0 0,-4 12-1064 0 0,0 0 310 0 0,8-19-154 0 0,-12 27 260 0 0,12-20-167 0 0,5-17-143 0 0,1 1 0 0 0,1 0 0 0 0,-1 0-1 0 0,1 2-105 0 0,-1 5 126 0 0,-1 12-92 0 0,5-19-34 0 0,-1-8 0 0 0,1 1 0 0 0,0-1 0 0 0,0 0 0 0 0,0 0 0 0 0,1 1 0 0 0,-1-1 0 0 0,1 0 0 0 0,-1 0 0 0 0,1 1 0 0 0,0-1 0 0 0,-1 0 0 0 0,1 0 0 0 0,0 0 0 0 0,1 0 0 0 0,-1 0 0 0 0,0 0 0 0 0,0-1 0 0 0,0 0 1 0 0,0 0-1 0 0,-1 0 0 0 0,1 0 0 0 0,0 0 0 0 0,0-1 0 0 0,0 1 1 0 0,0 0-1 0 0,0 0 0 0 0,0-1 0 0 0,0 1 0 0 0,0-1 0 0 0,0 1 1 0 0,1-1-1 0 0,-1 1 0 0 0,0-1 0 0 0,0 0 0 0 0,0 1 0 0 0,1-1 0 0 0,-1 0 1 0 0,0 0-1 0 0,0 0 0 0 0,0 0 0 0 0,1 0 0 0 0,-1 0 0 0 0,1-1 0 0 0,5 0-53 0 0,1 0-1 0 0,-1-1 0 0 0,1 0 0 0 0,0-1 54 0 0,3 0-199 0 0,-3 0 23 0 0,0 0 0 0 0,0-1 0 0 0,0 0 0 0 0,0 0 0 0 0,0-1-1 0 0,3-3 177 0 0,43-36-1853 0 0,-25 19-21 0 0,-18 16 442 0 0,0-1 0 0 0,-2-1 0 0 0,8-8 1432 0 0,5-6-2205 0 0</inkml:trace>
  <inkml:trace contextRef="#ctx0" brushRef="#br0" timeOffset="348.682">280 157 3224 0 0,'0'0'143'0'0,"-1"2"-3"0"0,-2 3 61 0 0,1 0 1 0 0,0 0-1 0 0,0 1 1 0 0,1-1-1 0 0,-1 4-201 0 0,0-3 1232 0 0,0 0 0 0 0,1 0 0 0 0,-2 0-1 0 0,1 0 1 0 0,-1 1-1232 0 0,2-5 306 0 0,0 1 0 0 0,0-1 0 0 0,0 1 0 0 0,0-1 0 0 0,1 0 0 0 0,0 1 0 0 0,-1-1 0 0 0,1 1 0 0 0,0 0 0 0 0,0-1 0 0 0,0 1 0 0 0,1-1 0 0 0,-1 1-306 0 0,0 0 212 0 0,1 1 0 0 0,-1 0 1 0 0,0-1-1 0 0,-1 1 0 0 0,1-1 1 0 0,-1 4-213 0 0,-5 12 728 0 0,-5 23 930 0 0,10-34-1417 0 0,-2 23 419 0 0,3-29-621 0 0,0 0 0 0 0,0 0 0 0 0,0 0 0 0 0,0 0 0 0 0,1 0 0 0 0,-1 0 0 0 0,1 0 0 0 0,0 0 0 0 0,-1 0 0 0 0,1-1 0 0 0,0 1 0 0 0,0 0 0 0 0,1 1-39 0 0,0 0 36 0 0,0 1 0 0 0,0-1 0 0 0,0 1 0 0 0,0-1 0 0 0,-1 1 0 0 0,1 0 0 0 0,-1 0 0 0 0,0 2-36 0 0,0-2-2 0 0,1 1-1 0 0,-1-1 0 0 0,0 0 1 0 0,1 0-1 0 0,0 0 0 0 0,2 2 3 0 0,-3-3-8 0 0,1 0 1 0 0,-1-1-1 0 0,1 0 0 0 0,0 1 0 0 0,0-1 0 0 0,0 0 0 0 0,0 0 0 0 0,3 2 8 0 0,-1 0-113 0 0,-2-3-128 0 0,-2-1-842 0 0,2 0-3446 0 0,9 0-1481 0 0</inkml:trace>
  <inkml:trace contextRef="#ctx0" brushRef="#br0" timeOffset="689.191">501 108 16184 0 0,'0'0'365'0'0,"-14"-1"1029"0"0,13 0-1381 0 0,-13-1 73 0 0,12 2 341 0 0,2 0 139 0 0,0 0 30 0 0,2 0-41 0 0,36-18 480 0 0,-31 14-929 0 0,-1 0-1 0 0,1 1 1 0 0,0-1 0 0 0,0 2 0 0 0,0-1 0 0 0,1 1 0 0 0,-1 0 0 0 0,1 1-1 0 0,-1-1 1 0 0,8 1-106 0 0,19 4 75 0 0,-19-1 3 0 0,-12 1-63 0 0,-1 0-1 0 0,9 1 7 0 0,-10-4-20 0 0,-1 0 0 0 0,0 0 1 0 0,0 0-1 0 0,0 0 0 0 0,0 0 0 0 0,0 0 0 0 0,0 0 0 0 0,0 0 1 0 0,1 0-1 0 0,-1 0 0 0 0,0 0 0 0 0,0 0 0 0 0,0 0 1 0 0,0 1-1 0 0,0-1 0 0 0,0 0 0 0 0,0 0 0 0 0,0 0 1 0 0,0 0-1 0 0,1 0 0 0 0,-1 0 0 0 0,0 0 0 0 0,0 0 0 0 0,0 0 1 0 0,0 0-1 0 0,0 0 0 0 0,0 1 0 0 0,0-1 0 0 0,0 0 1 0 0,0 0-1 0 0,0 0 0 0 0,0 0 0 0 0,0 0 0 0 0,0 0 0 0 0,0 0 1 0 0,0 0-1 0 0,0 1 0 0 0,0-1 0 0 0,0 0 0 0 0,0 0 1 0 0,0 0-1 0 0,0 0 0 0 0,0 0 0 0 0,0 0 0 0 0,0 0-1 0 0,4 30 94 0 0,-4-26-79 0 0,1-1-1 0 0,0 1 1 0 0,-1 0-1 0 0,1-1 1 0 0,-1 1-1 0 0,0-1 1 0 0,0 1 0 0 0,-1 0-1 0 0,1-1 1 0 0,-1 1-1 0 0,0-1 1 0 0,0 1-1 0 0,0-1 1 0 0,0 1-1 0 0,-1 1-14 0 0,-17 30 176 0 0,15-25-106 0 0,-1-1 0 0 0,0 1 0 0 0,-1-1 0 0 0,0 0 0 0 0,-1 1-70 0 0,-1 1 120 0 0,1 0 1 0 0,-6 11-121 0 0,-9 20 177 0 0,21-40-160 0 0,-1 0 0 0 0,1 1 0 0 0,0 0-1 0 0,0-1 1 0 0,0 1 0 0 0,1-1 0 0 0,-1 1 0 0 0,1 0 0 0 0,-1 2-17 0 0,-4 17 152 0 0,3-18-127 0 0,0 1 16 0 0,-1 1 0 0 0,1-1 0 0 0,0 1 0 0 0,1 0 0 0 0,-1 0 0 0 0,1 3-41 0 0,1-8 4 0 0,0 1 0 0 0,0 0 0 0 0,0-1 0 0 0,0 1 0 0 0,0 0 0 0 0,1-1 0 0 0,-1 1 0 0 0,1-1 0 0 0,-1 1 0 0 0,1 0 0 0 0,-1-1 0 0 0,1 1 0 0 0,0-1 0 0 0,0 0 0 0 0,0 1 0 0 0,0-1 0 0 0,0 0 0 0 0,0 1 0 0 0,0-1 0 0 0,0 0 0 0 0,0 0 0 0 0,1 0 0 0 0,-1 0 0 0 0,1 0 0 0 0,0 1-4 0 0,1-1 5 0 0,0 0 0 0 0,0 1 0 0 0,0-1 0 0 0,1 0 1 0 0,-1 0-1 0 0,0-1 0 0 0,0 1 0 0 0,1-1 0 0 0,-1 1 0 0 0,0-1 0 0 0,1 0 1 0 0,2-1-6 0 0,43-6 33 0 0,-31 3-25 0 0,3-1-417 0 0,-1-1 1 0 0,1-1 0 0 0,3-2 408 0 0,-2 1-918 0 0,2-4-1384 0 0,-8 2-2469 0 0,1-3-1862 0 0</inkml:trace>
  <inkml:trace contextRef="#ctx0" brushRef="#br0" timeOffset="1065.609">1007 247 5984 0 0,'0'0'464'0'0,"0"0"8"0"0,0 0 1170 0 0,0 0 544 0 0,0 0 107 0 0,0 0-165 0 0,0 0-767 0 0,0 0-340 0 0,2-1-70 0 0,19-4 346 0 0,-16 4-1044 0 0,1-1-1 0 0,-1 1 1 0 0,1-1-1 0 0,-1 0 1 0 0,1-1-253 0 0,3 0 309 0 0,0 0-1 0 0,0 0 1 0 0,9-2-309 0 0,-5 2 163 0 0,2 0-243 0 0,0 0 0 0 0,1 1 0 0 0,12 1 80 0 0,-25 1-869 0 0,-3 0-276 0 0,0 0-58 0 0,0 0-12 0 0</inkml:trace>
  <inkml:trace contextRef="#ctx0" brushRef="#br0" timeOffset="1066.609">1017 423 9216 0 0,'0'9'949'0'0,"1"-6"-655"0"0,-1 1-1 0 0,1-1 1 0 0,0 0-1 0 0,0 1 1 0 0,0-1-1 0 0,0 0 1 0 0,1 0-1 0 0,-1 0 1 0 0,1 0 0 0 0,2 3-294 0 0,-3-5 214 0 0,1 1 0 0 0,-1-1 0 0 0,1 0 0 0 0,-1 1 0 0 0,1-1 0 0 0,0 0 1 0 0,0 0-1 0 0,-1 0 0 0 0,1 0 0 0 0,0 0 0 0 0,0-1 0 0 0,0 1 0 0 0,0-1 1 0 0,0 1-1 0 0,0-1 0 0 0,0 0 0 0 0,0 1 0 0 0,0-1 0 0 0,0 0 0 0 0,0 0-214 0 0,31-2 1148 0 0,0-1 0 0 0,0-2 0 0 0,-1-1 0 0 0,20-6-1148 0 0,-23 2 236 0 0,-22 7-221 0 0,0 1 0 0 0,1-1 0 0 0,-1 1 0 0 0,7 0-15 0 0,80-7-1237 0 0,-69 2-254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47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6 244 7832 0 0,'-1'-12'833'0'0,"-1"-10"-550"0"0,2 21 1109 0 0,0 1 485 0 0,0 0 91 0 0,0 0-132 0 0,0 0-615 0 0,0 0-270 0 0,0 0-58 0 0,0 0-109 0 0,-1 3-409 0 0,0 5-262 0 0,0 1-1 0 0,1-1 1 0 0,0 0 0 0 0,1 1 0 0 0,0 1-113 0 0,0 0 36 0 0,16 140 1020 0 0,-7-81-571 0 0,0-10-280 0 0,-7-26-125 0 0,1 6 38 0 0,-2 9-118 0 0,1 14 434 0 0,6 32-434 0 0,-6-62 176 0 0,0-20-103 0 0,-2-9-75 0 0,0 1 1 0 0,0-1-1 0 0,-1 0 1 0 0,1 0-1 0 0,-1 0 0 0 0,0 1 1 0 0,1-1-1 0 0,-2 0 2 0 0,1-1-176 0 0,0-2-20 0 0,0 0 4 0 0,0 0-121 0 0,0 0-508 0 0,1-1 371 0 0,0 1 0 0 0,0-1 0 0 0,0 1 0 0 0,0-1 0 0 0,0 1 0 0 0,-1-1 1 0 0,1 1-1 0 0,0-1 0 0 0,0 0 0 0 0,-1 1 0 0 0,1-1 0 0 0,-1 0 0 0 0,1 0 1 0 0,0 1-1 0 0,-1-1 0 0 0,0 0 0 0 0,1-1 450 0 0,4-9-6097 0 0</inkml:trace>
  <inkml:trace contextRef="#ctx0" brushRef="#br0" timeOffset="469.245">201 432 7832 0 0,'0'0'602'0'0,"0"0"-151"0"0,0 0 836 0 0,0 0 405 0 0,0 0 78 0 0,0 0-134 0 0,0 0-640 0 0,0 0-277 0 0,2 2-58 0 0,0 3-422 0 0,2 0 24 0 0,-1 1-1 0 0,1 0 1 0 0,-2 0-1 0 0,1 0 1 0 0,-1 1-263 0 0,10 26 796 0 0,-10-27-688 0 0,1 1 0 0 0,-1 0 0 0 0,0 0 0 0 0,0 0 0 0 0,-1 0 0 0 0,0 0 0 0 0,0 6-108 0 0,-1 150 1400 0 0,0-157-1337 0 0,0-1-1 0 0,1 1 1 0 0,0-1 0 0 0,0 1-1 0 0,0-1 1 0 0,1 5-63 0 0,4 0 71 0 0,-5-8 14 0 0,-1-2-12 0 0,0 0 13 0 0,0 0 3 0 0,0 0-20 0 0,3-2-41 0 0,0-1-1 0 0,0 0 1 0 0,0 0 0 0 0,0 0-1 0 0,-1 0 1 0 0,1-1-28 0 0,-1 0 12 0 0,0-1 0 0 0,0 0 0 0 0,0 0 1 0 0,-1 0-1 0 0,0 0 0 0 0,0 0-12 0 0,6-20 47 0 0,3-3-8 0 0,5-18-39 0 0,-9 25 12 0 0,0 0-1 0 0,2 0 1 0 0,6-9-12 0 0,-6 13 0 0 0,-2 4 0 0 0,1-1 0 0 0,1 1 0 0 0,0 1 0 0 0,1-1 0 0 0,0 1 0 0 0,3-2 0 0 0,-11 13-2 0 0,-1 1 0 0 0,0 0 0 0 0,1-1 0 0 0,-1 1 0 0 0,1-1 0 0 0,-1 1 0 0 0,0 0 0 0 0,1 0 0 0 0,-1-1 0 0 0,1 1 0 0 0,-1 0 0 0 0,1 0 0 0 0,0-1 1 0 0,-1 1-1 0 0,1 0 0 0 0,-1 0 0 0 0,1 0 0 0 0,-1 0 0 0 0,1 0 0 0 0,-1 0 0 0 0,1 0 0 0 0,0 0 0 0 0,-1 0 0 0 0,1 0 0 0 0,-1 0 0 0 0,1 0 0 0 0,-1 0 0 0 0,1 0 0 0 0,-1 1 0 0 0,1-1 0 0 0,-1 0 0 0 0,1 0 0 0 0,-1 1 0 0 0,1-1 0 0 0,-1 0 0 0 0,1 1 0 0 0,-1-1 0 0 0,1 1 2 0 0,1 0-15 0 0,-1 0 12 0 0,1 0 0 0 0,-1 0 0 0 0,0 0-1 0 0,0 0 1 0 0,1 0 0 0 0,-1 0 0 0 0,0 0 0 0 0,0 0 0 0 0,0 1 0 0 0,-1-1 0 0 0,1 0 0 0 0,0 1 0 0 0,0-1 0 0 0,-1 1 0 0 0,1-1 0 0 0,-1 0 0 0 0,1 1 0 0 0,-1 0 0 0 0,0-1 3 0 0,5 34 5 0 0,-4-25-16 0 0,5 67 31 0 0,-5 50-20 0 0,-1-92 16 0 0,18-36-910 0 0,-17 1 736 0 0,1-1 0 0 0,-1 0 0 0 0,0 1 0 0 0,0-1 0 0 0,0 0 0 0 0,0 1-1 0 0,0-1 1 0 0,0 0 0 0 0,0 0 0 0 0,0 0 0 0 0,0 0 0 0 0,0 0 0 0 0,0 0 158 0 0,7-7-2261 0 0,-1 1 278 0 0</inkml:trace>
  <inkml:trace contextRef="#ctx0" brushRef="#br0" timeOffset="967.007">653 714 7832 0 0,'0'0'602'0'0,"0"0"-194"0"0,0 0 656 0 0,0 0 326 0 0,0 0 67 0 0,0 0-48 0 0,0 0-255 0 0,0 0-112 0 0,0 0-18 0 0,0 0-53 0 0,0 0-199 0 0,9-5 1193 0 0,-4-11-1276 0 0,-4 14-648 0 0,-1 0 0 0 0,0 0 0 0 0,1 0-1 0 0,0 0 1 0 0,-1 0 0 0 0,1 0 0 0 0,0 0-1 0 0,0 0 1 0 0,0 0 0 0 0,0 1 0 0 0,1-1 0 0 0,0-1-41 0 0,7-7 92 0 0,-1 0 0 0 0,0-1 1 0 0,-1 0-1 0 0,1-2-92 0 0,3-5 41 0 0,-8 13-20 0 0,0 0-1 0 0,0 0 1 0 0,-1-1 0 0 0,1 1-1 0 0,-1-1 1 0 0,-1 1-1 0 0,1-1 1 0 0,-1 0-1 0 0,0 0 1 0 0,0 1 0 0 0,-1-1-1 0 0,1 0 1 0 0,-1 0-1 0 0,-1-4-20 0 0,1 9 80 0 0,0 1 16 0 0,0 0-26 0 0,-5 12-205 0 0,4-8 107 0 0,0 1-1 0 0,0-1 1 0 0,0 1-1 0 0,0 0 1 0 0,1-1 0 0 0,-1 1-1 0 0,1 2 29 0 0,0-2-1 0 0,0 0 0 0 0,0 0 0 0 0,-1 0 0 0 0,0-1 0 0 0,0 1 0 0 0,0 0 0 0 0,0 0 0 0 0,-1 0 1 0 0,0 2 4 0 0,-1 1 1 0 0,2 0-1 0 0,-1 0 0 0 0,1-1 0 0 0,0 1 0 0 0,1 0 1 0 0,0 0-1 0 0,0 0 0 0 0,2 8-4 0 0,1 9 21 0 0,1-1 0 0 0,6 16-21 0 0,-1-13 16 0 0,-8-22 3 0 0,10 17 42 0 0,-10-22-27 0 0,-1 1 0 0 0,0 0-1 0 0,1-1 1 0 0,-1 1 0 0 0,0 0-1 0 0,0-1 1 0 0,1 1 0 0 0,-1 0-1 0 0,0-1 1 0 0,0 1 0 0 0,0 0-1 0 0,0-1 1 0 0,0 1 0 0 0,0 0-1 0 0,0-1 1 0 0,0 1-1 0 0,0 0 1 0 0,0-1 0 0 0,-1 1-1 0 0,1 0 1 0 0,0-1 0 0 0,0 1-1 0 0,-1 0 1 0 0,1-1 0 0 0,0 1-1 0 0,-1-1 1 0 0,1 1 0 0 0,-1 0-1 0 0,1-1 1 0 0,0 1 0 0 0,-1-1-1 0 0,1 0 1 0 0,-1 1 0 0 0,0-1-1 0 0,1 1 1 0 0,-1-1-34 0 0,-7 2-142 0 0,-81-2-38 0 0,88 0 90 0 0,1 0-2 0 0,0 0-17 0 0,-2 0-10 0 0,-7 0-1 0 0,7 0 4 0 0,2 0 16 0 0,0 0 7 0 0,0 0 12 0 0,0 0 7 0 0,0 0 2 0 0,0 0 2 0 0,7 0-6 0 0,2-1 21 0 0,-1 0 1 0 0,1-1-1 0 0,0 0 1 0 0,0 0 0 0 0,3-3 54 0 0,11-2-188 0 0,-14 4-327 0 0,0 0 1 0 0,0-1 0 0 0,0 0-1 0 0,-1 0 1 0 0,0-1 0 0 0,0 0 0 0 0,0-1-1 0 0,0 0 515 0 0,-4 3-565 0 0,8-5-972 0 0</inkml:trace>
  <inkml:trace contextRef="#ctx0" brushRef="#br0" timeOffset="1326.218">1007 1 10592 0 0,'0'0'818'0'0,"0"3"-388"0"0,-8 147 5089 0 0,3 36-2347 0 0,5 157-1280 0 0,5-216-1620 0 0,-3-110 86 0 0,0 0-1206 0 0,-1 3-4846 0 0,-1-21 4047 0 0,3-6-145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7:53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7 116 8752 0 0,'0'0'673'0'0,"0"-2"-320"0"0,1-1 6 0 0,-1 0 1 0 0,1 0-1 0 0,-1 0 0 0 0,0 0 0 0 0,0 0 0 0 0,0 1 0 0 0,-1-1 0 0 0,1 0 0 0 0,-1 0 0 0 0,1 0 0 0 0,-1 0 0 0 0,0 0 0 0 0,-1-2-359 0 0,1 3 279 0 0,0 0 0 0 0,1 0 0 0 0,0 0 1 0 0,-1-1-1 0 0,1 1 0 0 0,0 0 0 0 0,0 0 0 0 0,0-1 0 0 0,0 1-279 0 0,0 1 103 0 0,0 0 1 0 0,1 0-1 0 0,-1 0 0 0 0,0 0 0 0 0,0 0 1 0 0,0 0-1 0 0,1 0 0 0 0,-1 0 1 0 0,0 0-1 0 0,1 0 0 0 0,-1 0 1 0 0,1 0-1 0 0,-1 0 0 0 0,1 0 1 0 0,-1 0-1 0 0,1 1 0 0 0,0-1 0 0 0,0 0 1 0 0,-1 0-104 0 0,23-24 2078 0 0,-22 24-1614 0 0,1 0 112 0 0,-2 1-527 0 0,0 0-1 0 0,0-1 0 0 0,0 1 1 0 0,0 0-1 0 0,0 0 0 0 0,0 0 0 0 0,0 0 1 0 0,0 0-1 0 0,0 0 0 0 0,0 0 1 0 0,0 0-1 0 0,0 0 0 0 0,0 0 0 0 0,0-1 1 0 0,0 1-1 0 0,0 0 0 0 0,0 0 1 0 0,0 0-1 0 0,0 0 0 0 0,0 0 1 0 0,1 0-1 0 0,-1 0 0 0 0,0 0 0 0 0,0 0 1 0 0,0 0-1 0 0,0 0 0 0 0,0 0 1 0 0,0 0-1 0 0,0 0 0 0 0,0 0 1 0 0,0 0-1 0 0,0 0 0 0 0,0 0 0 0 0,1 0 1 0 0,-1 0-1 0 0,0 0 0 0 0,0 0 1 0 0,0 0-1 0 0,0 0 0 0 0,0 0 0 0 0,0 0 1 0 0,0 0-1 0 0,0 0 0 0 0,0 0 1 0 0,0 0-1 0 0,1 0 0 0 0,-1 0 1 0 0,0 0-1 0 0,0 0 0 0 0,0 0 0 0 0,0 0 1 0 0,0 0-1 0 0,0 0 0 0 0,0 0-48 0 0,5 30 256 0 0,0 75-56 0 0,-4-86-201 0 0,1 0 0 0 0,0-1 0 0 0,2 1 0 0 0,1 2 1 0 0,0 1 19 0 0,-1-1 0 0 0,-1 1 1 0 0,-1 2-20 0 0,7 71 11 0 0,-4-43-1 0 0,-1 28-10 0 0,6 129 181 0 0,-7-166-130 0 0,-3-41-122 0 0,0-2-30 0 0,0 0-10 0 0,-5-20-1438 0 0,5 20 1547 0 0,-2-5-334 0 0,0 1 1 0 0,1-1 0 0 0,-1 0 0 0 0,1 0 0 0 0,0 1-1 0 0,0-1 1 0 0,0 0 0 0 0,1-3 335 0 0,0-27-3347 0 0,3 20-3144 0 0</inkml:trace>
  <inkml:trace contextRef="#ctx0" brushRef="#br0" timeOffset="497.474">284 284 11976 0 0,'0'0'546'0'0,"-4"-5"182"0"0,1 4-584 0 0,2 1 488 0 0,1 0 202 0 0,0 0 35 0 0,0 0-13 0 0,0 0-94 0 0,0 0-39 0 0,1 19 290 0 0,0 0 0 0 0,2 3-1013 0 0,-1-7 247 0 0,-1-11-182 0 0,0 0-1 0 0,0 0 0 0 0,0 0 0 0 0,1 0 0 0 0,1 3-64 0 0,-2-4 31 0 0,1 0-1 0 0,-1 1 1 0 0,0-1-1 0 0,0 1 1 0 0,-1-1-1 0 0,1 2-30 0 0,-1 8 73 0 0,0 0 3 0 0,13 16 109 0 0,4 11-175 0 0,-5-25-20 0 0,-4-22-44 0 0,-4 3 58 0 0,0 0-1 0 0,-1-1 1 0 0,0 1 0 0 0,0-1-1 0 0,0 0 1 0 0,-1 0-1 0 0,0 0 1 0 0,0 0-1 0 0,1-3-3 0 0,12-51 135 0 0,-11 38-78 0 0,0-1 11 0 0,-2 13-41 0 0,0-1-1 0 0,1 1 1 0 0,1-4-27 0 0,-3 10 7 0 0,0 0 0 0 0,1 0 0 0 0,-1 0 0 0 0,1 0 0 0 0,0 0 0 0 0,0 0 0 0 0,0 0-1 0 0,0 1 1 0 0,1-1 0 0 0,-1 1 0 0 0,3-2-7 0 0,-5 4 0 0 0,0-1 0 0 0,1 1 0 0 0,-1 0 0 0 0,1-1 0 0 0,-1 1 0 0 0,1 0 0 0 0,-1 0 0 0 0,0-1 0 0 0,1 1 0 0 0,-1 0 0 0 0,1 0 0 0 0,-1-1 0 0 0,1 1 0 0 0,-1 0 0 0 0,1 0 0 0 0,-1 0 0 0 0,1 0 0 0 0,0 0 0 0 0,-1 0 0 0 0,1 0 0 0 0,2 4 0 0 0,-3-3 0 0 0,2 2 2 0 0,1 1 0 0 0,-1-1 0 0 0,0 1 0 0 0,0 0-1 0 0,0-1 1 0 0,0 1 0 0 0,-1 0 0 0 0,1 0 0 0 0,-1 0 0 0 0,0 0-1 0 0,0 2-1 0 0,3 15 173 0 0,-1 1 0 0 0,-1 4-173 0 0,0-5 93 0 0,0 1 0 0 0,3 3-93 0 0,0-5 71 0 0,-3-11-68 0 0,0-1 0 0 0,0 1 0 0 0,0 4-3 0 0,1-2 12 0 0,0 1-1 0 0,0-1 1 0 0,1 0-1 0 0,5 10-11 0 0,-4-11-72 0 0,-5-9-295 0 0,1 0 0 0 0,0 0 0 0 0,0 0 1 0 0,-1 0-1 0 0,1 0 0 0 0,0 0 0 0 0,0-1 1 0 0,0 1-1 0 0,0 0 0 0 0,0-1 0 0 0,0 1 1 0 0,0 0-1 0 0,1-1 367 0 0,-1 1-288 0 0,1 0-6085 0 0</inkml:trace>
  <inkml:trace contextRef="#ctx0" brushRef="#br0" timeOffset="854.724">631 408 11520 0 0,'0'0'528'0'0,"0"0"-16"0"0,0 0-208 0 0,0 0 325 0 0,0 0 184 0 0,0 0 34 0 0,0 0-16 0 0,0 0-100 0 0,0 0-40 0 0,0 0-10 0 0,2-1-71 0 0,74-13 350 0 0,-70 12-815 0 0,-1 1 148 0 0,1-1 1 0 0,0 1-1 0 0,0 0 0 0 0,4 0-293 0 0,-9 1 60 0 0,0 1 0 0 0,0-1-1 0 0,0 1 1 0 0,0-1 0 0 0,0 1-1 0 0,0 0 1 0 0,0-1 0 0 0,0 1-1 0 0,0 0 1 0 0,-1-1 0 0 0,1 1-1 0 0,0 0 1 0 0,0 0 0 0 0,-1 0-1 0 0,1 0 1 0 0,-1 0 0 0 0,1 0-1 0 0,-1-1 1 0 0,1 1 0 0 0,-1 1-60 0 0,4 20 396 0 0,-3-6-188 0 0,1-8-154 0 0,-1-7-43 0 0,0 1 1 0 0,-1 0-1 0 0,1 0 0 0 0,-1-1 0 0 0,1 1 0 0 0,-1 0 0 0 0,0 0 0 0 0,1-1 1 0 0,-1 1-1 0 0,0 0 0 0 0,0 0 0 0 0,-1 0 0 0 0,1-1 0 0 0,0 1 0 0 0,0 0 1 0 0,-1 0-1 0 0,1 0 0 0 0,-1-1 0 0 0,0 1 0 0 0,0 0 0 0 0,1-1 1 0 0,-1 1-1 0 0,0-1 0 0 0,0 1 0 0 0,-1 0-11 0 0,-5 9 160 0 0,1 0-1 0 0,0 1 1 0 0,1-1-1 0 0,0 1 1 0 0,1 0-1 0 0,-3 11-159 0 0,-1 23 31 0 0,4-21 121 0 0,4-24-151 0 0,0 1 0 0 0,0-1 0 0 0,0 0 0 0 0,0 1 0 0 0,0-1 0 0 0,0 0 0 0 0,1 0 0 0 0,-1 1 0 0 0,1-1 0 0 0,-1 0 0 0 0,1 0 0 0 0,-1 1 0 0 0,1-1 0 0 0,0 0 0 0 0,-1 0 0 0 0,1 0 0 0 0,0 0 0 0 0,0 0-1 0 0,0 1-12 0 0,1-1 1 0 0,-1 0-1 0 0,1 1 0 0 0,0-1 1 0 0,-1 0-1 0 0,1 0 0 0 0,0 0 1 0 0,0 0-1 0 0,0-1 0 0 0,0 1 0 0 0,-1 0 1 0 0,1-1-1 0 0,0 1 0 0 0,0-1 1 0 0,0 0-1 0 0,1 1 0 0 0,-1-1 1 0 0,0 0-1 0 0,0 0 12 0 0,2 0-190 0 0,0-1-1 0 0,1 1 1 0 0,-1-1-1 0 0,0 0 1 0 0,0 0 0 0 0,0 0-1 0 0,0-1 1 0 0,0 1-1 0 0,0-1 1 0 0,0 0 0 0 0,-1 0-1 0 0,1 0 1 0 0,0-1 0 0 0,-1 1-1 0 0,0-1 1 0 0,0 0-1 0 0,0 0 1 0 0,3-3 190 0 0,5-4-1564 0 0,5-2-3299 0 0,2 1-1269 0 0</inkml:trace>
  <inkml:trace contextRef="#ctx0" brushRef="#br0" timeOffset="1226.669">888 31 3224 0 0,'-1'-1'143'0'0,"0"-1"961"0"0,-2-6-2946 0 0,3 2 5646 0 0,0-4 6025 0 0,-1 17-8201 0 0,0-6-1575 0 0,1 0 1 0 0,0 0-1 0 0,0 0 0 0 0,0 0 0 0 0,0 0 1 0 0,0-1-1 0 0,0 1 0 0 0,0 0 0 0 0,0 0 1 0 0,0 0-1 0 0,0 0 0 0 0,1 0 0 0 0,-1-1 1 0 0,0 1-1 0 0,1 1-53 0 0,2 12 669 0 0,1 0 0 0 0,0 15-669 0 0,-2-10 294 0 0,2 0 0 0 0,1 3-294 0 0,28 125 1628 0 0,-15-69-1064 0 0,-11-48-394 0 0,-2 0 0 0 0,-1 1 0 0 0,1 21-170 0 0,-4 93 672 0 0,-2-81-566 0 0,1-42-164 0 0,0-20-246 0 0,0-2-103 0 0,0 0-17 0 0,0 0-164 0 0,0 0-661 0 0,0 0-287 0 0,0 0-1014 0 0,0 0-3829 0 0</inkml:trace>
  <inkml:trace contextRef="#ctx0" brushRef="#br0" timeOffset="1998.431">1386 380 12440 0 0,'0'0'957'0'0,"0"0"-430"0"0,0 0 509 0 0,0 0 290 0 0,0 0 61 0 0,2 0-73 0 0,13-1-170 0 0,-1 0-1 0 0,1-1 0 0 0,-1-1 0 0 0,8-3-1143 0 0,21-3 778 0 0,9-3-730 0 0,-41 9-375 0 0,-9 2-145 0 0,1 1-1498 0 0,12 0-5855 0 0</inkml:trace>
  <inkml:trace contextRef="#ctx0" brushRef="#br0" timeOffset="2365.247">1463 627 19031 0 0,'40'11'1912'0'0,"-9"-8"-1736"0"0,-10-1 244 0 0,0 0 0 0 0,0-2 0 0 0,1-1 0 0 0,4-1-420 0 0,43-6 1640 0 0,-39 5-2110 0 0,0-2-1 0 0,18-5 471 0 0,-40 8-852 0 0,7 1-7338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0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22 671 6912 0 0,'0'0'314'0'0,"0"0"-6"0"0,-5-7 1283 0 0,-6-5 1806 0 0,9 11-1743 0 0,2 1-434 0 0,-3-4 109 0 0,2 2-742 0 0,3 2 2852 0 0,0 2-3364 0 0,1 0 0 0 0,0 1-1 0 0,0-1 1 0 0,-1 1 0 0 0,1 0-1 0 0,-1 0 1 0 0,0 0 0 0 0,0 0-1 0 0,0 0 1 0 0,0 0 0 0 0,-1 1-1 0 0,1-1 1 0 0,-1 1-75 0 0,1 3 109 0 0,0-1 1 0 0,0 1-1 0 0,0 0 0 0 0,-1 0 1 0 0,0-1-1 0 0,-1 1 0 0 0,1 2-109 0 0,-1-4 82 0 0,1 1 0 0 0,-1-1 0 0 0,1 1-1 0 0,1-1 1 0 0,0 3-82 0 0,0-3 83 0 0,-1 1 1 0 0,0-1-1 0 0,0 1 0 0 0,0 0 1 0 0,-1 2-84 0 0,5 127 1285 0 0,-7-103-1088 0 0,1-26-167 0 0,1 1-1 0 0,-1-1 1 0 0,1 0-1 0 0,1 1 1 0 0,-1-1-1 0 0,1 0 1 0 0,0 0-1 0 0,0 1-29 0 0,20 76 263 0 0,-21-81-315 0 0,0-2-16 0 0,0 0 124 0 0,0 0 59 0 0,0 0 11 0 0,0 0-3 0 0,0 0-22 0 0,0 0-5 0 0,0 0 0 0 0,0 0 2 0 0,0 0 4 0 0,1-2 2 0 0,0-1-75 0 0,0 0 0 0 0,0-1 0 0 0,0 1-1 0 0,0 0 1 0 0,-1-1 0 0 0,0 1 0 0 0,1-1 0 0 0,-1 1-1 0 0,0-1 1 0 0,-1-2-29 0 0,-8-36 111 0 0,6 33-101 0 0,1 0 0 0 0,0-1 0 0 0,1 1 0 0 0,-1-10-10 0 0,-4-49 140 0 0,-1-37-225 0 0,7-25 7 0 0,13-68-82 0 0,-13 168 160 0 0,-1-18 0 0 0,-1-4 0 0 0,1 37 0 0 0,0 1 0 0 0,-2-1 0 0 0,1 1 0 0 0,-2 0 0 0 0,0-1 0 0 0,-1 1 0 0 0,-2-4 0 0 0,-1-16 0 0 0,7 32 0 0 0,-1-4 0 0 0,-1-12 0 0 0,1 11 0 0 0,-2-3 0 0 0,2 2 0 0 0,-1 0 0 0 0,3 8 0 0 0,0 0 0 0 0,0 0 0 0 0,0 0 0 0 0,-1-1 0 0 0,1 1 0 0 0,0 0 0 0 0,0 0 0 0 0,0 0 0 0 0,0 0 0 0 0,0-1 0 0 0,0 1 0 0 0,0 0 0 0 0,0 0 0 0 0,0 0 0 0 0,0-1 0 0 0,0 1 0 0 0,0 0 0 0 0,0 0 0 0 0,0 0 0 0 0,0-1 0 0 0,0 1 0 0 0,0 0 0 0 0,0 0 0 0 0,0 0 0 0 0,0 0 0 0 0,0-1 0 0 0,0 1 0 0 0,0 0 0 0 0,0 0 0 0 0,0 0 0 0 0,1 0 0 0 0,-1-1 0 0 0,0 1 0 0 0,0 0 0 0 0,0 0 0 0 0,0 0 0 0 0,0 0 0 0 0,0 0 0 0 0,1 0 0 0 0,-1-1 0 0 0,0 1 0 0 0,0 0 0 0 0,0 0 0 0 0,0 0 0 0 0,1 0 0 0 0,-1 0 0 0 0,0 0 0 0 0,0 0 0 0 0,0 0 0 0 0,1 0 0 0 0,-1 0 0 0 0,0 0 0 0 0,0 0 0 0 0,0 0 0 0 0,0 0 0 0 0,1 0 0 0 0,-1 0 0 0 0,0 0 0 0 0,0 0 0 0 0,0 0 0 0 0,1 0 0 0 0,-1 0 0 0 0,0 0 0 0 0,0 0 0 0 0,0 0 0 0 0,11 0-8 0 0,-7 0-1 0 0,1 0 0 0 0,0 0-1 0 0,0 0 1 0 0,0 1 0 0 0,0 0-1 0 0,3 1 10 0 0,6 1 0 0 0,1-1 0 0 0,1-1 0 0 0,-1 0 0 0 0,0 0 0 0 0,0-2 0 0 0,0 0 0 0 0,0 0 0 0 0,9-3 0 0 0,4 0 0 0 0,0 1 0 0 0,1 2 0 0 0,24 2 0 0 0,-11 0 0 0 0,38-4 0 0 0,430-48 139 0 0,-255 24 6 0 0,-142 15-70 0 0,-23 2-26 0 0,54 2-49 0 0,-44 3 0 0 0,3-1 0 0 0,110-1 118 0 0,-198 6-104 0 0,0 1 1 0 0,-1 0 0 0 0,1 1 0 0 0,0 1 0 0 0,10 2-15 0 0,-22-3-277 0 0,-3-1 416 0 0,-10-3 38 0 0,-5-1-2380 0 0,3 4-5073 0 0,3 2-283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06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179 178 1376 0 0,'0'0'599'0'0,"0"0"1977"0"0,0 0 869 0 0,0 0 177 0 0,0 0-428 0 0,0 0-1929 0 0,0 0-843 0 0,0 0-172 0 0,0 0 19 0 0,0 0 211 0 0,0 0 96 0 0,0 0 21 0 0,1-1-47 0 0,4-4-374 0 0,-1 0-1 0 0,0-1 1 0 0,-1 1 0 0 0,1-1 0 0 0,-1 0 0 0 0,0 0 0 0 0,0 0 0 0 0,-1 0 0 0 0,1 0-1 0 0,-2-1 1 0 0,1 0-176 0 0,-2 3 133 0 0,0 1-1 0 0,0-1 1 0 0,0 0-1 0 0,-1 0 0 0 0,1 1 1 0 0,-1-1-1 0 0,0 0 1 0 0,0 1-1 0 0,0-1 0 0 0,-2-1-132 0 0,2 3 14 0 0,0 0-1 0 0,-1 0 0 0 0,1 1 0 0 0,0-1 0 0 0,-1 1 0 0 0,1-1 0 0 0,-1 1 0 0 0,0 0 0 0 0,1 0 0 0 0,-1 0 0 0 0,0 0 0 0 0,0 0 0 0 0,0 0 0 0 0,0 0 0 0 0,0 0 0 0 0,0 1 0 0 0,0-1 0 0 0,0 1 0 0 0,-1-1-13 0 0,1 1 8 0 0,-1 0-1 0 0,1 0 0 0 0,-1 0 0 0 0,1 0 1 0 0,-1 1-1 0 0,1-1 0 0 0,-1 1 0 0 0,1-1 1 0 0,0 1-1 0 0,-1 0 0 0 0,1 0 1 0 0,0 0-1 0 0,0 0 0 0 0,-2 1-7 0 0,-3 3 44 0 0,0-1 0 0 0,1 1 0 0 0,0 0 0 0 0,-1 2-44 0 0,-11 8 18 0 0,11-9-10 0 0,-1 0 0 0 0,1 1 0 0 0,1 0 0 0 0,-1 0 0 0 0,1 1 0 0 0,0 0 0 0 0,1 0 0 0 0,-2 4-8 0 0,2-3 0 0 0,2-2 0 0 0,0 0 0 0 0,0-1 0 0 0,0 1 0 0 0,1 0 0 0 0,0 1 0 0 0,0-1 0 0 0,1 0 0 0 0,0 1 0 0 0,0 0 0 0 0,3 12 3 0 0,2-16-7 0 0,-1-3-5 0 0,8 6-74 0 0,-6-8 71 0 0,-4 0 0 0 0,1 1 6 0 0,3 1 16 0 0,-1-1-1 0 0,1 0 0 0 0,0 0 0 0 0,0-1 0 0 0,0 1 0 0 0,0-1 0 0 0,0 0 0 0 0,-1 0 0 0 0,1-1 0 0 0,0 1 0 0 0,-1-1 0 0 0,1 0 0 0 0,-1 0 1 0 0,0-1-1 0 0,3-1-9 0 0,-1-1 9 0 0,1 0 0 0 0,0-1 1 0 0,-1 0-1 0 0,0 0 0 0 0,0-1-9 0 0,4-3 243 0 0,-8 7-153 0 0,0 1 1 0 0,0 0-1 0 0,0 0 0 0 0,0-1 0 0 0,0 1 1 0 0,-1-1-1 0 0,1-1-90 0 0,-2 4 5 0 0,0 0 1 0 0,0 0-1 0 0,0 0 0 0 0,0 0 1 0 0,0 0-1 0 0,0-1 0 0 0,0 1 1 0 0,0 0-1 0 0,0 0 0 0 0,0 0 1 0 0,0 0-1 0 0,1 0 0 0 0,-1-1 1 0 0,0 1-1 0 0,0 0 0 0 0,0 0 1 0 0,0 0-1 0 0,0 0 1 0 0,0 0-1 0 0,0 0 0 0 0,0-1 1 0 0,0 1-1 0 0,0 0 0 0 0,0 0 1 0 0,1 0-1 0 0,-1 0 0 0 0,0 0 1 0 0,0 0-1 0 0,0 0 0 0 0,0 0 1 0 0,0 0-1 0 0,0-1 0 0 0,1 1 1 0 0,-1 0-1 0 0,0 0 0 0 0,0 0 1 0 0,0 0-1 0 0,0 0 0 0 0,0 0 1 0 0,1 0-1 0 0,-1 0 1 0 0,0 0-1 0 0,0 0 0 0 0,0 0 1 0 0,0 0-1 0 0,0 0 0 0 0,1 0 1 0 0,-1 0-1 0 0,0 0 0 0 0,0 1 1 0 0,0-1-1 0 0,0 0 0 0 0,0 0 1 0 0,0 0-1 0 0,1 0 0 0 0,-1 0 1 0 0,0 0-1 0 0,0 0-5 0 0,3 12 202 0 0,-3 18 13 0 0,-3-7-187 0 0,0 0 1 0 0,2 0 0 0 0,0 0 0 0 0,2 0 0 0 0,1 10-29 0 0,3 28 10 0 0,-4-55-10 0 0,-1 0 0 0 0,0-1 0 0 0,0 1 0 0 0,0-1 0 0 0,-1 2 0 0 0,0-3 0 0 0,1-1 0 0 0,0 0 0 0 0,0 1 0 0 0,0-1 0 0 0,0 0 0 0 0,0 0 0 0 0,1 1 0 0 0,-1-1 0 0 0,1 0 0 0 0,0 1 0 0 0,2 8 4 0 0,-7-9-92 0 0,4-3-21 0 0,0 0-168 0 0,0 0-71 0 0,0 0-18 0 0,0 0-94 0 0,0 0-385 0 0,0 0-167 0 0,0 0-39 0 0,1-1-81 0 0,9-8-761 0 0,-7 6 1336 0 0,0 1 1 0 0,0-1-1 0 0,0 0 1 0 0,-1 0 0 0 0,3-3 556 0 0,3-6-1632 0 0</inkml:trace>
  <inkml:trace contextRef="#ctx0" brushRef="#br0" timeOffset="419.45">352 47 13448 0 0,'0'0'613'0'0,"0"0"-10"0"0,-1 9-363 0 0,0-5-218 0 0,-2 4 349 0 0,1 0 0 0 0,1 0-1 0 0,0 0 1 0 0,0 1 0 0 0,0-1-1 0 0,1 0 1 0 0,1 8-371 0 0,5 112 3528 0 0,5-18-2032 0 0,-6-32-1194 0 0,-4-61-302 0 0,3 12 0 0 0,-4-11-1632 0 0,-9-38-65 0 0,-2-10-339 0 0,8 20 1325 0 0,-1 1 0 0 0,0 0 1 0 0,0-1-1 0 0,-1 1 0 0 0,0 1 0 0 0,-1-2 711 0 0,-3-9-545 0 0,4 12 418 0 0,3 2 4100 0 0,8 1-2322 0 0,35-2-858 0 0,-34 5-800 0 0,0 1 0 0 0,1-1 0 0 0,-1-1 0 0 0,0 1 0 0 0,0-1 0 0 0,0-1 0 0 0,-1 1 0 0 0,6-3 7 0 0,2-1-156 0 0,-2 2-1426 0 0,-3-1-2310 0 0,3-2-1824 0 0</inkml:trace>
  <inkml:trace contextRef="#ctx0" brushRef="#br0" timeOffset="916.627">611 90 10680 0 0,'0'0'489'0'0,"0"0"-8"0"0,0 0-217 0 0,0 0 236 0 0,6-6 1524 0 0,-6 6-1843 0 0,0 0 0 0 0,0 0 0 0 0,0 0 0 0 0,1-1 0 0 0,-1 1-1 0 0,0 0 1 0 0,0 0 0 0 0,0 0 0 0 0,0 0 0 0 0,1-1 0 0 0,-1 1 0 0 0,0 0 0 0 0,0 0-1 0 0,1 0 1 0 0,-1 0 0 0 0,0 0 0 0 0,0 0 0 0 0,0 0 0 0 0,1 0 0 0 0,-1 0-1 0 0,0 0 1 0 0,0 0 0 0 0,1 0 0 0 0,-1 0 0 0 0,0 0 0 0 0,0 0 0 0 0,1 0 0 0 0,-1 0-1 0 0,0 0 1 0 0,0 0 0 0 0,1 0 0 0 0,-1 0 0 0 0,0 0-181 0 0,8 8 1128 0 0,-8-7-1128 0 0,1 0 0 0 0,0 1 0 0 0,0-1 0 0 0,-1 1 0 0 0,1-1 0 0 0,-1 1 0 0 0,1 0 0 0 0,-1-1 0 0 0,0 1 0 0 0,1-1 0 0 0,-1 1 0 0 0,0 0 0 0 0,0 1 0 0 0,-2 4 175 0 0,0 3-7 0 0,0 0 1 0 0,0 0-1 0 0,1 0 0 0 0,1 0-168 0 0,-8 36 320 0 0,5 4-320 0 0,2-38 0 0 0,0 1 0 0 0,0-1 0 0 0,1 1 0 0 0,1-1 0 0 0,0 1 0 0 0,2 5 0 0 0,-2-13 0 0 0,0-3 0 0 0,-1-1 0 0 0,0 1 0 0 0,1 0 0 0 0,-1-1 0 0 0,1 1 0 0 0,0 0 0 0 0,-1-1 0 0 0,1 1 0 0 0,0-1 0 0 0,1 2 0 0 0,4 1 0 0 0,-3-3 5 0 0,-1 0-14 0 0,-1-1-1 0 0,1 1 1 0 0,0 0 0 0 0,-1-1 0 0 0,1 1 0 0 0,0-1-1 0 0,0 1 1 0 0,-1-1 0 0 0,1 0 0 0 0,0 0 0 0 0,0 1 0 0 0,0-2-1 0 0,-1 1 1 0 0,1 0 0 0 0,0 0 0 0 0,0 0 0 0 0,0-1-1 0 0,-1 1 1 0 0,1-1 0 0 0,0 1 0 0 0,-1-1 0 0 0,1 0 0 0 0,0 0-1 0 0,0 0 10 0 0,20-11-320 0 0,-18 10 199 0 0,0 1-1 0 0,0-1 1 0 0,0-1 0 0 0,0 1 0 0 0,-1 0-1 0 0,2-2 122 0 0,11-10-655 0 0,-10 9 338 0 0,0 1 0 0 0,-1-2 0 0 0,1 1 1 0 0,-1-2 316 0 0,-3 5-289 0 0,-1 0 0 0 0,1 0 0 0 0,-1 0 0 0 0,0 0 0 0 0,0 0 0 0 0,0-1 0 0 0,0 1 0 0 0,0 0 0 0 0,-1-1 0 0 0,1 1 0 0 0,-1 0 0 0 0,1-1 0 0 0,-1 1 1 0 0,0-3 288 0 0,0-17-5812 0 0,0 9 1592 0 0</inkml:trace>
  <inkml:trace contextRef="#ctx0" brushRef="#br0" timeOffset="1253.818">786 137 10912 0 0,'0'0'248'0'0,"0"2"34"0"0,6 8 91 0 0,-5-8-349 0 0,-1-1 1 0 0,1 1 0 0 0,0-1 0 0 0,0 1-1 0 0,-1-1 1 0 0,1 1 0 0 0,-1-1 0 0 0,1 1-1 0 0,-1 0 1 0 0,0-1 0 0 0,0 1 0 0 0,1 0-25 0 0,-1 1 51 0 0,0 0-1 0 0,0 0 1 0 0,1 0 0 0 0,0 0 0 0 0,-1 0 0 0 0,1 0 0 0 0,0-1 0 0 0,1 1-51 0 0,-1 0 245 0 0,0 1 0 0 0,0-1 1 0 0,0 0-1 0 0,0 0 0 0 0,-1 0 0 0 0,1 1 1 0 0,-1-1-1 0 0,0 1-245 0 0,0 5 482 0 0,0 0 0 0 0,-1 0 0 0 0,0 0 0 0 0,-1 0 0 0 0,0-1 0 0 0,-1 1 0 0 0,0 1-482 0 0,2-7 129 0 0,1-1 0 0 0,-1 1 0 0 0,0 0 0 0 0,1 0 0 0 0,0 0 0 0 0,0 0 0 0 0,0 0 0 0 0,0 0 0 0 0,0 0 0 0 0,0 0 0 0 0,1 0-129 0 0,1 15 467 0 0,-3-7-280 0 0,1 0 1 0 0,0-1-1 0 0,1 1 1 0 0,1 0-1 0 0,-1-1 1 0 0,2 1-1 0 0,-1-1 0 0 0,2 0 1 0 0,-1 0-1 0 0,2 2-187 0 0,13 26 480 0 0,-18-37-483 0 0,1 0 0 0 0,-1 0 0 0 0,1 0 0 0 0,-1 0 0 0 0,1 0 0 0 0,0-1 0 0 0,-1 1 0 0 0,1 0 0 0 0,0-1 0 0 0,0 1 0 0 0,-1 0 0 0 0,1-1 0 0 0,0 1 0 0 0,0-1 0 0 0,0 1 0 0 0,0-1 0 0 0,-1 1 0 0 0,1-1 0 0 0,0 0 0 0 0,0 1 0 0 0,0-1 0 0 0,0 0 0 0 0,1 0 3 0 0,0 1-83 0 0,-1-1-167 0 0,-1 0-20 0 0,9-3-960 0 0,-8 1 882 0 0,1 1 0 0 0,0 0 0 0 0,0-1 0 0 0,0 1 0 0 0,0-1 0 0 0,-1 1 0 0 0,2-2 348 0 0,-1 0-748 0 0,6-5-5541 0 0</inkml:trace>
  <inkml:trace contextRef="#ctx0" brushRef="#br0" timeOffset="1607.889">1066 52 10592 0 0,'0'0'818'0'0,"0"2"-532"0"0,-5 11-214 0 0,-3 18 2158 0 0,6-19-1241 0 0,-1 0-1 0 0,0 0 1 0 0,-2 4-989 0 0,2-7 171 0 0,1 0-1 0 0,-1 0 1 0 0,2 1-1 0 0,-1-1 1 0 0,1 7-171 0 0,2 5 927 0 0,0 0 1 0 0,2 0-1 0 0,2 6-927 0 0,-3-16 202 0 0,-1-2-146 0 0,-1-7-55 0 0,1 0-1 0 0,-1 0 1 0 0,0 0 0 0 0,1 0-1 0 0,-1 0 1 0 0,1 0-1 0 0,0 0 1 0 0,0 0 0 0 0,0-1-1 0 0,0 3 0 0 0,1 0 514 0 0,-2-2-5650 0 0,0-2 2069 0 0,0 0 1533 0 0</inkml:trace>
  <inkml:trace contextRef="#ctx0" brushRef="#br0" timeOffset="1608.889">967 266 3224 0 0,'-8'0'288'0'0,"4"0"-23"0"0,-10 2 8250 0 0,14-1-8202 0 0,0-1-1 0 0,0 0 1 0 0,0 1 0 0 0,0-1-1 0 0,0 0 1 0 0,0 1 0 0 0,0-1-1 0 0,0 0 1 0 0,0 1 0 0 0,0-1-1 0 0,0 0 1 0 0,0 1 0 0 0,0-1 0 0 0,0 0-1 0 0,0 1 1 0 0,0-1 0 0 0,1 0-1 0 0,-1 1 1 0 0,0-1 0 0 0,0 0-1 0 0,0 1 1 0 0,1-1 0 0 0,-1 0-313 0 0,4 9-897 0 0,-3-8 934 0 0,0 1 0 0 0,0-1 0 0 0,0 0-1 0 0,0 0 1 0 0,0 0 0 0 0,0 0 0 0 0,1 0-1 0 0,-1 0 1 0 0,0 0 0 0 0,0 0 0 0 0,1 0-1 0 0,-1-1 1 0 0,1 1 0 0 0,-1 0 0 0 0,1-1-1 0 0,-1 0 1 0 0,1 1 0 0 0,-1-1-1 0 0,1 0 1 0 0,-1 1 0 0 0,1-1-37 0 0,37 2 62 0 0,-34-2-68 0 0,6-1-67 0 0,-1 1 0 0 0,1-2 0 0 0,-1 0 0 0 0,1 0 0 0 0,-1 0 0 0 0,0-2 0 0 0,0 1 0 0 0,1-2 73 0 0,7 0-1364 0 0,-15 5 749 0 0,-1-1-1 0 0,0 1 1 0 0,0-1 0 0 0,0 0 0 0 0,0 1-1 0 0,0-1 1 0 0,0 0 0 0 0,1-1 615 0 0,2-6-5417 0 0</inkml:trace>
  <inkml:trace contextRef="#ctx0" brushRef="#br0" timeOffset="1954.28">1228 1 7832 0 0,'0'0'356'0'0,"0"0"-7"0"0,0 0-40 0 0,0 0 645 0 0,0 0 302 0 0,1 2 65 0 0,2 3-697 0 0,0 1-1 0 0,-1-1 1 0 0,1 1-1 0 0,-1 0 1 0 0,0 0 0 0 0,-1 0-1 0 0,0 0 1 0 0,0 1-624 0 0,4 54 1648 0 0,-3-21-745 0 0,-2-7 22 0 0,0-22-495 0 0,0 0 0 0 0,1 0-1 0 0,1 8-429 0 0,3 15 631 0 0,-2-13-503 0 0,1 0 0 0 0,1 0 0 0 0,3 7-128 0 0,-6-21-66 0 0,0-1 0 0 0,-1 1 0 0 0,0 0 0 0 0,0-1 0 0 0,-1 1 0 0 0,0 4 66 0 0,0-3-28 0 0,1 0-1 0 0,0 0 1 0 0,0 1 0 0 0,1 0 28 0 0,6 46-282 0 0,-8-53 253 0 0,1 3-130 0 0,0 0-1 0 0,0 0 1 0 0,1 0-1 0 0,0 0 1 0 0,0 0-1 0 0,1 1 160 0 0,-2-3-434 0 0,1 0 0 0 0,-1 0 0 0 0,0 0-1 0 0,0 0 1 0 0,0 0 0 0 0,-1 0 0 0 0,1 1-1 0 0,-1-1 435 0 0,0 0-1927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09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1 756 1840 0 0,'0'0'613'0'0,"0"0"1905"0"0,0 0 833 0 0,0 0 169 0 0,0 0-433 0 0,0 2-1940 0 0,22 73 440 0 0,-15-54-1029 0 0,-2 1-1 0 0,0-1 1 0 0,-1 1-1 0 0,-1 9-557 0 0,1 0 1562 0 0,6 21-1562 0 0,-3-14 18 0 0,-6-28 247 0 0,1-1 0 0 0,-1 0 1 0 0,2 0-1 0 0,-1 0 0 0 0,4 6-265 0 0,-2-3 395 0 0,-4-11-375 0 0,1 1 0 0 0,-1-1 0 0 0,1 0 0 0 0,-1 1 0 0 0,1-1 0 0 0,0 0 0 0 0,0 1 0 0 0,-1-1 0 0 0,1 0 0 0 0,0 0 0 0 0,1 1-20 0 0,3 4 135 0 0,-5-6-75 0 0,1 0 0 0 0,0-1 0 0 0,-1 1 0 0 0,1 0 0 0 0,-1-1 0 0 0,1 1 0 0 0,-1-1 0 0 0,1 1 0 0 0,-1 0 0 0 0,1-1 0 0 0,-1 0 0 0 0,1 1 0 0 0,-1-1 0 0 0,1 1 0 0 0,-1-1-60 0 0,2-2 108 0 0,-1 0 1 0 0,1 0 0 0 0,-1 0 0 0 0,0-1 0 0 0,0 1-1 0 0,0 0 1 0 0,-1-1 0 0 0,1 1 0 0 0,-1-1 0 0 0,0 1-1 0 0,1-2-108 0 0,-4-43-158 0 0,1 30 238 0 0,1 1-80 0 0,1 10 0 0 0,0-1 0 0 0,-1 1 0 0 0,0 0 0 0 0,-2-5 0 0 0,1-1-17 0 0,0-1 0 0 0,0 1 0 0 0,1-1-1 0 0,1 0 18 0 0,-5-40-3 0 0,-5-23 78 0 0,2 13-70 0 0,-34-231-163 0 0,36 210 252 0 0,3 39-78 0 0,3 43-16 0 0,-1 0 0 0 0,1 0 0 0 0,-1-1-1 0 0,0 1 1 0 0,0 0 0 0 0,0 0 0 0 0,-2-2 0 0 0,2 3 2 0 0,0 0 0 0 0,0-1 0 0 0,0 1 0 0 0,1-1 0 0 0,-1 1-1 0 0,0-1 1 0 0,1 0 0 0 0,0 1 0 0 0,-1-2-2 0 0,1-66 199 0 0,0 70-197 0 0,0 0-1 0 0,0 0 1 0 0,0 0 0 0 0,0 0-1 0 0,0 0 1 0 0,0-1 0 0 0,1 1 0 0 0,-1 0-1 0 0,0 0 1 0 0,0 0 0 0 0,0 0 0 0 0,0 0-1 0 0,0-1 1 0 0,0 1 0 0 0,0 0-1 0 0,0 0 1 0 0,0 0 0 0 0,0 0 0 0 0,1 0-1 0 0,-1 0 1 0 0,0 0 0 0 0,0-1 0 0 0,0 1-1 0 0,0 0 1 0 0,0 0 0 0 0,0 0-1 0 0,1 0 1 0 0,-1 0 0 0 0,0 0 0 0 0,0 0-1 0 0,0 0 1 0 0,0 0 0 0 0,0 0-1 0 0,1 0 1 0 0,-1 0 0 0 0,0 0 0 0 0,0 0-1 0 0,0 0 1 0 0,0 0 0 0 0,0 0 0 0 0,1 0-1 0 0,-1 0 1 0 0,0 0 0 0 0,0 0-1 0 0,0 0-1 0 0,12-2-162 0 0,7-6 209 0 0,-17 7-41 0 0,0 0 0 0 0,-1 0 0 0 0,1 1 0 0 0,0-1 0 0 0,0 0 0 0 0,-1 1 1 0 0,1-1-1 0 0,0 1 0 0 0,0-1 0 0 0,0 1 0 0 0,0 0 0 0 0,0 0 0 0 0,0 0-6 0 0,41-6-88 0 0,-43 6 85 0 0,1-1 1 0 0,-1 1-1 0 0,1 0 0 0 0,0 0 0 0 0,-1 0 0 0 0,1-1 0 0 0,0 1 0 0 0,-1 0 1 0 0,1 0-1 0 0,-1 0 0 0 0,1 0 0 0 0,0 0 0 0 0,-1 0 0 0 0,1 0 1 0 0,0 0-1 0 0,-1 0 0 0 0,1 1 0 0 0,0-1 0 0 0,-1 0 0 0 0,1 0 0 0 0,-1 1 1 0 0,1-1-1 0 0,-1 0 0 0 0,1 1 3 0 0,2 0-12 0 0,11 0 30 0 0,0 0 1 0 0,0-1-1 0 0,1-1 0 0 0,-1 0 0 0 0,3-2-18 0 0,41-1 32 0 0,147-3 108 0 0,80-18-140 0 0,326-42 1697 0 0,-369 43-1930 0 0,-208 21 84 0 0,33-5-29 0 0,24-4 178 0 0,-53 8 11 0 0,-30 3 42 0 0,-6 1 13 0 0,-2 0 6 0 0,0 0 10 0 0,0 0 14 0 0,0 0-13 0 0,0 0-10 0 0,0 0-62 0 0,0 0-259 0 0,0 0-116 0 0,0 0-20 0 0,0 0-79 0 0,0 0-302 0 0,0 0-130 0 0,0 0-29 0 0,0 0-113 0 0,0 0-460 0 0,0 0-205 0 0,0 0-39 0 0,0 0-9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13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68 257 10912 0 0,'0'0'248'0'0,"0"0"34"0"0,0 0 20 0 0,6-4 55 0 0,-3-2-346 0 0,1-3-11 0 0,11-6 1092 0 0,-13 12-681 0 0,1 0-1 0 0,-1 0 1 0 0,1 1-1 0 0,0-1 1 0 0,0 1 0 0 0,0-1-411 0 0,2 0 472 0 0,-1 0 1 0 0,0 0 0 0 0,0 0 0 0 0,0-1-1 0 0,-1 0 1 0 0,1 1 0 0 0,2-5-473 0 0,-6 7 420 0 0,0 1 57 0 0,0 0 16 0 0,0 0-17 0 0,0 0-84 0 0,-3-3 132 0 0,3 3-509 0 0,0 0 0 0 0,-1-1 0 0 0,1 1 0 0 0,0 0 0 0 0,0 0 0 0 0,0 0 0 0 0,0-1 0 0 0,0 1 0 0 0,0 0 0 0 0,-1 0 0 0 0,1 0 0 0 0,0 0 0 0 0,0-1 0 0 0,0 1 0 0 0,-1 0 0 0 0,1 0 0 0 0,0 0-1 0 0,0 0 1 0 0,-1 0 0 0 0,1 0 0 0 0,0 0 0 0 0,0-1 0 0 0,0 1 0 0 0,-1 0 0 0 0,1 0 0 0 0,0 0 0 0 0,0 0 0 0 0,-1 0 0 0 0,1 0 0 0 0,0 0 0 0 0,0 0 0 0 0,-1 0-15 0 0,-3 0 15 0 0,0 1 1 0 0,0-1-1 0 0,1 1 1 0 0,-1 0-1 0 0,0 0 1 0 0,0 0-1 0 0,0 0 1 0 0,1 0-1 0 0,-1 1 1 0 0,1 0-1 0 0,-1 0 1 0 0,1 0-1 0 0,-2 1-15 0 0,-14 9-6 0 0,13-8 37 0 0,0 0 1 0 0,1 0-1 0 0,-1 0 1 0 0,0 2-32 0 0,4-4 13 0 0,0 0 0 0 0,0 0 0 0 0,1 0 1 0 0,-1 1-1 0 0,1-1 0 0 0,-1 0 0 0 0,1 1 0 0 0,0-1 0 0 0,0 1 0 0 0,0-1 0 0 0,1 1 1 0 0,-2 2-14 0 0,1-1-12 0 0,0 1-1 0 0,0-1 1 0 0,1 1 0 0 0,-1-1 0 0 0,1 0 0 0 0,0 1 0 0 0,0-1 0 0 0,0 1 0 0 0,1-1 0 0 0,0 1 0 0 0,-1-1 0 0 0,2 1 0 0 0,-1-1 0 0 0,0 0-1 0 0,1 0 1 0 0,0 0 0 0 0,1 2 12 0 0,2 5 0 0 0,5 9 0 0 0,11 1 0 0 0,1-1 0 0 0,1 0 0 0 0,1-1 0 0 0,18 9 0 0 0,-41-27 0 0 0,0 0 0 0 0,1 1 0 0 0,-1-1 0 0 0,0 0 0 0 0,0 0 0 0 0,0 0 0 0 0,0 1 0 0 0,0-1 0 0 0,0 1 0 0 0,0-1 0 0 0,9 12 0 0 0,-3-5 0 0 0,-6 3 0 0 0,-2-8 0 0 0,0 0 0 0 0,-1 0 0 0 0,1 0 0 0 0,-1 0 0 0 0,0-1 0 0 0,1 1 0 0 0,-1 0 0 0 0,-1-1 0 0 0,1 0 0 0 0,0 1 0 0 0,-1-1 0 0 0,1 0 0 0 0,-1 0 0 0 0,1 0 0 0 0,-1-1 0 0 0,0 1 0 0 0,0-1 0 0 0,0 1 0 0 0,0-1 0 0 0,0 0 0 0 0,0 0 0 0 0,-10 3 0 0 0,0 0 0 0 0,0-1 0 0 0,-1-1 0 0 0,-4 1 0 0 0,3-2 0 0 0,8-1 0 0 0,0 1 0 0 0,1 0 0 0 0,-1 0 0 0 0,-3 2 0 0 0,7-2 0 0 0,2 0 0 0 0,0-1 0 0 0,0 0 0 0 0,0 1 0 0 0,0-1 0 0 0,0 0 0 0 0,0 0 0 0 0,0 0 0 0 0,0 0 0 0 0,0 0 0 0 0,0 0 0 0 0,0 0 0 0 0,0 0 0 0 0,0 0 0 0 0,0-1 0 0 0,0 1 0 0 0,0 0 0 0 0,0-1 0 0 0,0 1 0 0 0,0 0 0 0 0,0-1 0 0 0,0 0 0 0 0,0 1 0 0 0,1 0-1 0 0,-1-1 0 0 0,1 1 0 0 0,-1-1 0 0 0,1 1 0 0 0,-1-1 1 0 0,1 1-1 0 0,0-1 0 0 0,-1 1 0 0 0,1-1 0 0 0,0 1 1 0 0,-1-1-1 0 0,1 1 0 0 0,0-1 0 0 0,0 1 0 0 0,0-1 1 0 0,-1 1-1 0 0,1-1 0 0 0,0 0 0 0 0,0 1 0 0 0,0-1 0 0 0,0 0 1 0 0,0 0 0 0 0,0 0-4 0 0,0-1 0 0 0,0 0 0 0 0,0 0 0 0 0,0 0 0 0 0,0 1 1 0 0,1-1-1 0 0,-1 0 0 0 0,1 0 0 0 0,0 0 4 0 0,1-4-23 0 0,1 0 0 0 0,0 1 0 0 0,1-1 0 0 0,0 1-1 0 0,-1 0 1 0 0,5-4 23 0 0,33-45-218 0 0,-27 37-134 0 0,0 0-1 0 0,5-12 353 0 0,-7 11-225 0 0,1 0-1 0 0,6-6 226 0 0,54-53-464 0 0,-72 77 418 0 0,-1 0 1 0 0,0 0-1 0 0,0 0 1 0 0,0 0-1 0 0,0-1 1 0 0,0 1-1 0 0,0 0 1 0 0,1 0-1 0 0,-1 0 1 0 0,0 0-1 0 0,0 0 0 0 0,0 0 1 0 0,0 0-1 0 0,0-1 1 0 0,0 1-1 0 0,0 0 1 0 0,0 0-1 0 0,1 0 1 0 0,-1 0-1 0 0,0 0 1 0 0,0-1-1 0 0,0 1 1 0 0,0 0-1 0 0,0 0 1 0 0,0 0-1 0 0,0 0 1 0 0,0-1-1 0 0,0 1 1 0 0,0 0-1 0 0,0 0 1 0 0,0 0-1 0 0,0 0 1 0 0,0-1-1 0 0,0 1 1 0 0,0 0-1 0 0,0 0 1 0 0,-1 0-1 0 0,1 0 1 0 0,0 0-1 0 0,0-1 0 0 0,0 1 1 0 0,0 0-1 0 0,0 0 1 0 0,0 0-1 0 0,0 0 1 0 0,0 0-1 0 0,-1 0 1 0 0,1-1-1 0 0,0 1 1 0 0,0 0-1 0 0,0 0 1 0 0,0 0-1 0 0,0 0 1 0 0,-1 0-1 0 0,1 0 1 0 0,0 0-1 0 0,0 0 1 0 0,0 0-1 0 0,0 0 1 0 0,0 0-1 0 0,-1 0 1 0 0,1 0-1 0 0,0 0 1 0 0,0 0-1 0 0,0 0 1 0 0,-1 0 45 0 0,-13 0-1791 0 0,10 0 103 0 0,3 0-3550 0 0</inkml:trace>
  <inkml:trace contextRef="#ctx0" brushRef="#br0" timeOffset="344.329">311 161 3224 0 0,'0'0'573'0'0,"0"0"1199"0"0,-1 1 527 0 0,-2 8-131 0 0,1-5-1730 0 0,0 0 0 0 0,0 0 0 0 0,0 0 0 0 0,1 0 0 0 0,0 1 0 0 0,0-1 1 0 0,0 1-1 0 0,0-1 0 0 0,1 1 0 0 0,0-1 0 0 0,0 1 0 0 0,0 0-438 0 0,3 24 1182 0 0,2-1 0 0 0,1 1 1 0 0,1-1-1 0 0,2 3-1182 0 0,1 0 371 0 0,-2 0 0 0 0,0 1 0 0 0,-2 4-371 0 0,-4 5 241 0 0,-2-32-182 0 0,1 0 0 0 0,-1 0 1 0 0,1 1-1 0 0,1 3-59 0 0,12 51 120 0 0,-10-45-67 0 0,-3-15-72 0 0,0 0 0 0 0,0 0 0 0 0,0 0 0 0 0,-1 0 0 0 0,1 3 19 0 0,0 6-81 0 0,0-11 68 0 0,-1 1 0 0 0,1 0 0 0 0,-1-1 0 0 0,0 1 0 0 0,0 0 0 0 0,0-1 0 0 0,-1 2 13 0 0,-1 2-276 0 0,2-4-1156 0 0,0-2-494 0 0,0 0-98 0 0,0 0-21 0 0</inkml:trace>
  <inkml:trace contextRef="#ctx0" brushRef="#br0" timeOffset="712.493">571 207 13824 0 0,'0'0'314'0'0,"0"0"46"0"0,0 0 22 0 0,0 0-50 0 0,0 0-124 0 0,0 0 300 0 0,0 0 150 0 0,0 9 694 0 0,0-1-934 0 0,-1 6 207 0 0,2 0 1 0 0,0 0 0 0 0,2 12-626 0 0,2 6 866 0 0,1 16-866 0 0,-3-16 355 0 0,4 14-355 0 0,3 43 17 0 0,-9-80-35 0 0,0 1-1 0 0,0 0 1 0 0,-1 0-1 0 0,0 3 19 0 0,0-6-76 0 0,0-6-712 0 0,0-1-296 0 0,0 0-708 0 0,0 0-2724 0 0,0 0-1169 0 0</inkml:trace>
  <inkml:trace contextRef="#ctx0" brushRef="#br0" timeOffset="1104.15">502 407 9560 0 0,'0'0'432'0'0,"0"0"-4"0"0,0 0-146 0 0,0 0 398 0 0,0 0 206 0 0,0 0 39 0 0,0 0-13 0 0,0 0-95 0 0,0 0-45 0 0,2 2-10 0 0,2-1-536 0 0,1 1 1 0 0,-1-1 0 0 0,0 0-1 0 0,1 0 1 0 0,0 0 0 0 0,-1 0 0 0 0,1-1-1 0 0,-1 0 1 0 0,4 0-227 0 0,19 2 761 0 0,-10 0-540 0 0,-1-2 1 0 0,1 0-1 0 0,0-1 1 0 0,7-2-222 0 0,7 1-233 0 0,0-4-2892 0 0,-22 5 601 0 0,11-3-3609 0 0</inkml:trace>
  <inkml:trace contextRef="#ctx0" brushRef="#br0" timeOffset="3106.661">891 265 9648 0 0,'0'0'438'0'0,"0"0"-8"0"0,2-1-276 0 0,-1 1-127 0 0,0-1 0 0 0,1 1 0 0 0,-1-1 0 0 0,1 0 0 0 0,-1 1 0 0 0,0-1-1 0 0,1 0 1 0 0,-1 0 0 0 0,0 0 0 0 0,0 0 0 0 0,0 0 0 0 0,0 0 0 0 0,0 0 0 0 0,0 0-1 0 0,0 0 1 0 0,0-1 0 0 0,0 1 0 0 0,0 0 0 0 0,-1-1-27 0 0,21-20 1749 0 0,-16 17-1106 0 0,0 1-1 0 0,0-1 0 0 0,0 1 1 0 0,2-1-643 0 0,18-15 1737 0 0,-15 9-1138 0 0,-7 7-461 0 0,1 0-1 0 0,-1 0 1 0 0,1 1-1 0 0,0 0 1 0 0,0 0-1 0 0,0 0 1 0 0,0 0-1 0 0,0 1 1 0 0,1-1-1 0 0,2 0-137 0 0,44-16 639 0 0,-47 18-482 0 0,0 0 1 0 0,0 0-1 0 0,-1 0 0 0 0,1 1 1 0 0,0-1-1 0 0,0 1 0 0 0,0 0 1 0 0,4 1-158 0 0,12-1 325 0 0,-20 0-323 0 0,1 0 0 0 0,-1 0 0 0 0,1 0 0 0 0,-1 0 0 0 0,0 0 0 0 0,1 1 1 0 0,-1-1-1 0 0,1 0 0 0 0,-1 0 0 0 0,0 0 0 0 0,1 0 0 0 0,-1 1 0 0 0,0-1 0 0 0,1 0 0 0 0,-1 1 0 0 0,0-1 0 0 0,1 0 0 0 0,-1 0 0 0 0,0 1 0 0 0,0-1 1 0 0,1 1-1 0 0,-1-1 0 0 0,0 0 0 0 0,0 1 0 0 0,0-1 0 0 0,1 0 0 0 0,-1 1 0 0 0,0 0-2 0 0,2 11-9 0 0,-2-10 13 0 0,1 3 59 0 0,-1 1 0 0 0,0-1 0 0 0,-1 0-1 0 0,1 0 1 0 0,-1 0 0 0 0,0 0 0 0 0,0 0 0 0 0,-1 0-1 0 0,1 0 1 0 0,-1 0 0 0 0,0 0 0 0 0,0 0-1 0 0,-1-1 1 0 0,0 1-63 0 0,-2 3 50 0 0,0-1 0 0 0,0-1 0 0 0,0 1 0 0 0,-1-1 1 0 0,0 1-1 0 0,-1-2 0 0 0,-6 6-50 0 0,10-9 8 0 0,0 1 0 0 0,0 0 0 0 0,1 0 0 0 0,-1 0 0 0 0,1 0 0 0 0,-1 1-8 0 0,-12 13 37 0 0,-19 13 330 0 0,32-27-201 0 0,2 7-26 0 0,0 0-136 0 0,1-10-18 0 0,-1 1 1 0 0,0-1-1 0 0,0 1 0 0 0,0-1 0 0 0,1 1 0 0 0,-1-1 0 0 0,0 1 1 0 0,1-1-1 0 0,-1 1 0 0 0,0-1 0 0 0,1 1 0 0 0,-1-1 0 0 0,1 0 0 0 0,-1 1 1 0 0,1-1-1 0 0,-1 0 0 0 0,1 1 0 0 0,-1-1 0 0 0,1 0 0 0 0,-1 1 14 0 0,2 0-53 0 0,2 2 55 0 0,0-1 0 0 0,1 1 0 0 0,0-1 1 0 0,-1 1-1 0 0,1-1 0 0 0,0-1 0 0 0,0 1 1 0 0,0-1-1 0 0,0 1 0 0 0,2-1-2 0 0,12 4 226 0 0,2-3-752 0 0,-18-2 393 0 0,1 0 0 0 0,0 0 1 0 0,-1 1-1 0 0,1 0 0 0 0,0-1 0 0 0,-1 1 1 0 0,1 0-1 0 0,-1 1 0 0 0,0-1 0 0 0,1 1 133 0 0,-3-2-1 0 0,0 0 0 0 0,0 0 0 0 0,0 1 0 0 0,0-1 0 0 0,0 1 0 0 0,0-1 0 0 0,0 1 0 0 0,0-1 0 0 0,0 1 0 0 0,0-1 0 0 0,0 1 0 0 0,0 0 0 0 0,0-1 0 0 0,-1 1 0 0 0,2 1 1 0 0,-1 0-1 0 0,3 7 1 0 0,-4-6 0 0 0,-1 0 0 0 0,1 0 0 0 0,-1 0 0 0 0,1 0 0 0 0,-1 0 0 0 0,0 0 0 0 0,0 0 0 0 0,-1 0 0 0 0,1 0 0 0 0,0 0 0 0 0,-1 0 0 0 0,0-1 0 0 0,0 1 0 0 0,0-1 0 0 0,0 1 0 0 0,-6 6 0 0 0,0-1 0 0 0,-1 0 0 0 0,-4 3 0 0 0,-6 5 0 0 0,13-11 0 0 0,1-1 0 0 0,-1 0 0 0 0,0 0 0 0 0,-2 0 0 0 0,-4 4 0 0 0,54-39-5933 0 0,25-24 5933 0 0,-21 16-2013 0 0,-17 12 71 0 0,-1 0 1 0 0,-1-2-1 0 0,12-19 1942 0 0,-6 8-1234 0 0,-19 23 774 0 0,-1-1-1 0 0,3-7 461 0 0,-5 6 1570 0 0,-1 0 0 0 0,4-11-1570 0 0,-14 30 193 0 0,1 0 0 0 0,-1 0 0 0 0,0 0-1 0 0,0 0 1 0 0,0-1 0 0 0,0 1 0 0 0,0 0 0 0 0,0 0-1 0 0,0 0 1 0 0,0-1 0 0 0,0 1 0 0 0,0 0 0 0 0,1 0 0 0 0,-1 0-1 0 0,0-1 1 0 0,0 1 0 0 0,0 0 0 0 0,0 0 0 0 0,0 0 0 0 0,-1-1-1 0 0,1 1 1 0 0,0 0 0 0 0,0 0 0 0 0,0 0 0 0 0,0-1-1 0 0,0 1 1 0 0,0 0 0 0 0,0 0 0 0 0,0 0 0 0 0,0-1 0 0 0,0 1-1 0 0,-1 0 1 0 0,1 0 0 0 0,0 0 0 0 0,0 0 0 0 0,0-1 0 0 0,0 1-1 0 0,0 0 1 0 0,-1 0 0 0 0,1 0 0 0 0,0 0 0 0 0,0 0-1 0 0,0 0-192 0 0,-12 1 1985 0 0,8 0-1868 0 0,0 1 0 0 0,0 0 0 0 0,0-1 0 0 0,0 1 0 0 0,-2 3-117 0 0,0-1 212 0 0,1 0-1 0 0,1 1 1 0 0,-1 0 0 0 0,0 0-1 0 0,1 1 1 0 0,0-1-1 0 0,-2 5-211 0 0,-15 19 480 0 0,17-25-461 0 0,0 1 0 0 0,1 0 0 0 0,-1 1 0 0 0,1-1 0 0 0,0 0 1 0 0,0 1-1 0 0,-1 3-19 0 0,-10 18-119 0 0,11-22 104 0 0,0 1 1 0 0,-1 0-1 0 0,2 0 0 0 0,-2 3 15 0 0,3-6-37 0 0,-8 23 619 0 0,1 1 0 0 0,-4 26-582 0 0,11-45 73 0 0,0 0-1 0 0,1 0 1 0 0,-1 0 0 0 0,1 0 0 0 0,1 0 0 0 0,0 0-1 0 0,0 0 1 0 0,0 0 0 0 0,1-1 0 0 0,0 1 0 0 0,1 0-1 0 0,1 4-72 0 0,6 5 0 0 0,-6-14 0 0 0,0-1 0 0 0,-1 0 0 0 0,-1 1 0 0 0,1-1 0 0 0,0-1 0 0 0,0 1 0 0 0,0 0 0 0 0,0-1 0 0 0,0 1 0 0 0,0-1 0 0 0,0 0 0 0 0,0 0 0 0 0,1 0 0 0 0,-1-1 0 0 0,0 1 0 0 0,1-1 0 0 0,-1 0 0 0 0,1 1 0 0 0,-1-2 0 0 0,0 1 0 0 0,1 0 0 0 0,-1-1 0 0 0,0 1 0 0 0,1-1 0 0 0,-1 0 0 0 0,0 0 0 0 0,0 0 0 0 0,0-1 0 0 0,0 1 0 0 0,1-1 0 0 0,-4 1 1 0 0,4 0 8 0 0,-1-1 1 0 0,1-1 0 0 0,-1 1-1 0 0,0 0 1 0 0,0-1 0 0 0,0 1-1 0 0,0-1 1 0 0,0 0 0 0 0,-1 0-1 0 0,1 0 1 0 0,-1-1 0 0 0,0 1 0 0 0,0 0-1 0 0,1-3-9 0 0,-1 2 38 0 0,1-1 1 0 0,-1 1-1 0 0,-1-1 0 0 0,1 0 0 0 0,-1 0-38 0 0,0 3 4 0 0,-1 0-1 0 0,0 0 0 0 0,0 0 1 0 0,0 1-1 0 0,0-1 1 0 0,0 0-1 0 0,0 0 1 0 0,-1 0-1 0 0,1 1 1 0 0,0-1-1 0 0,-1 0 1 0 0,0 0-1 0 0,1 1 0 0 0,-1-1 1 0 0,-1-1-4 0 0,-4-13-304 0 0,3 9 285 0 0,1 6 20 0 0,1 0 0 0 0,-1-1 0 0 0,0 1-1 0 0,0 0 1 0 0,0 0 0 0 0,0 0 0 0 0,0 0 0 0 0,0 0-1 0 0,0 1 1 0 0,-1-1 0 0 0,1 1 0 0 0,0-1-1 0 0,0 1 1 0 0,-1 0 0 0 0,1 0 0 0 0,0 0-1 0 0,0 0 1 0 0,-1 0 0 0 0,1 0 0 0 0,0 0 0 0 0,0 1-1 0 0,0 0 1 0 0,-1-1 0 0 0,1 1 0 0 0,0 0-1 0 0,0 0 1 0 0,0 0 0 0 0,0 0 0 0 0,0 0 0 0 0,-1 1-1 0 0,1 0-1 0 0,-1 0 1 0 0,0 0 0 0 0,1 0 0 0 0,0 0-1 0 0,-1 1 1 0 0,1-1 0 0 0,0 1 0 0 0,0-1 0 0 0,0 1-1 0 0,0 0 1 0 0,1 0 0 0 0,-1-1 0 0 0,1 1-1 0 0,0 0 1 0 0,0 1 0 0 0,0-1 0 0 0,0 0-1 0 0,0 0 1 0 0,1 0 0 0 0,-1 3 0 0 0,1 3 6 0 0,0-6-25 0 0,0 0 0 0 0,0 0 0 0 0,0 1 0 0 0,0-1 1 0 0,1 0-1 0 0,-1 0 0 0 0,1 1 0 0 0,0-1 19 0 0,0-1-82 0 0,0-1 0 0 0,0 1 0 0 0,0 0 0 0 0,0-1-1 0 0,0 1 1 0 0,1-1 0 0 0,-1 0 0 0 0,0 1 0 0 0,1-1 0 0 0,-1 0 0 0 0,1 0 0 0 0,0 0 0 0 0,-1 0 0 0 0,1 0-1 0 0,0 0 1 0 0,0 0 82 0 0,1 0-385 0 0,0 0-1 0 0,0 0 0 0 0,1 0 0 0 0,-1 0 0 0 0,0 0 1 0 0,1-1-1 0 0,-1 1 0 0 0,1-1 0 0 0,-1 0 1 0 0,1 0-1 0 0,-1 0 0 0 0,0-1 0 0 0,1 1 1 0 0,-1-1-1 0 0,4-1 386 0 0,8-2-6141 0 0</inkml:trace>
  <inkml:trace contextRef="#ctx0" brushRef="#br0" timeOffset="3496.077">1676 119 12496 0 0,'0'0'572'0'0,"0"0"-11"0"0,0 1-519 0 0,1 0 0 0 0,-1 0 0 0 0,1 0 0 0 0,-1 0 0 0 0,1 0 0 0 0,-1 0 0 0 0,0 0 0 0 0,0 0-1 0 0,1 0 1 0 0,-1 1 0 0 0,0-1 0 0 0,0 0 0 0 0,0 0-42 0 0,-9 76 2276 0 0,2 0-176 0 0,5-59-1656 0 0,2 0 0 0 0,0 15-444 0 0,1-7-7 0 0,7 28-7 0 0,-8-53 4 0 0,0 0 0 0 0,0-1 0 0 0,0 1 0 0 0,0 0 0 0 0,0 0 0 0 0,0-1 0 0 0,1 1 0 0 0,-1 0 0 0 0,0-1 0 0 0,0 1 0 0 0,1 0-1 0 0,-1-1 1 0 0,1 1 0 0 0,-1 0 0 0 0,0-1 0 0 0,1 1 0 0 0,-1-1 0 0 0,1 1 0 0 0,-1-1 0 0 0,1 1 0 0 0,-1-1 0 0 0,1 1 10 0 0,0-1 3 0 0,1 2-75 0 0,-2-2-58 0 0,0 0-248 0 0,0 0-108 0 0,0 0-24 0 0,0 0-58 0 0,0 0-235 0 0,0-41-3769 0 0,-1 39 4428 0 0,1 0 1 0 0,-1 0 0 0 0,1 0 0 0 0,-1 1 0 0 0,0-1 0 0 0,0 0-1 0 0,0 0 1 0 0,0 1 0 0 0,0-1 0 0 0,0 0 0 0 0,0 1 0 0 0,0-1 0 0 0,-1 1-1 0 0,1-1 1 0 0,-2 0 143 0 0,-10-14-179 0 0,11 12 228 0 0,-1 0 0 0 0,0 1 1 0 0,-1-1-1 0 0,1 1 0 0 0,0 0 0 0 0,-1 0 1 0 0,0 0-1 0 0,0 1 0 0 0,0-1 0 0 0,0 1 0 0 0,0 0 1 0 0,-1-1-50 0 0,-8-4 456 0 0,11 6-128 0 0,2 1 201 0 0,0 0 88 0 0,0 0 21 0 0,0 0-25 0 0,0 0-110 0 0,0 0-45 0 0,0 0-8 0 0,17-1 219 0 0,-8-3-662 0 0,1 0-1 0 0,0 0 1 0 0,0 1 0 0 0,0 1 0 0 0,1 0 0 0 0,7-1-7 0 0,14-3-1169 0 0,-5 1-268 0 0,-3-2-75 0 0</inkml:trace>
  <inkml:trace contextRef="#ctx0" brushRef="#br0" timeOffset="4027.031">2067 231 6448 0 0,'0'0'498'0'0,"0"0"-136"0"0,0 0 643 0 0,0 0 314 0 0,0 0 66 0 0,-2-1-86 0 0,2 1-1158 0 0,-1 0 0 0 0,1 0 1 0 0,-1-1-1 0 0,1 1 0 0 0,-1 0 1 0 0,1 0-1 0 0,0-1 0 0 0,-1 1 1 0 0,1 0-1 0 0,0-1 0 0 0,-1 1 1 0 0,1 0-1 0 0,0-1 0 0 0,0 1 0 0 0,-1-1 1 0 0,1 1-1 0 0,0 0 0 0 0,0-1 1 0 0,0 1-1 0 0,0-1 0 0 0,-1 1 1 0 0,1-1-1 0 0,0 1 0 0 0,0-1 1 0 0,0 1-1 0 0,0-1 0 0 0,0 1-141 0 0,0-2 178 0 0,1 1 0 0 0,-1 0-1 0 0,0-1 1 0 0,1 1-1 0 0,-1 0 1 0 0,1 0-1 0 0,-1-1 1 0 0,1 1 0 0 0,0 0-1 0 0,0-1-177 0 0,5-6 241 0 0,0 1 1 0 0,1-1-1 0 0,3-1-241 0 0,1-3 711 0 0,20-22 250 0 0,-28 29-848 0 0,-1 0 0 0 0,1 0 0 0 0,-1 0 0 0 0,1 0 0 0 0,-2-1 0 0 0,1 1 0 0 0,0-1 0 0 0,-1 1 0 0 0,0-1 0 0 0,0-4-113 0 0,-1 7 71 0 0,0-1 0 0 0,1 0 0 0 0,-1 1 0 0 0,-1-1 0 0 0,1 0 0 0 0,-1 0 0 0 0,1 1 0 0 0,-1-1 0 0 0,0 0-71 0 0,0 3 60 0 0,1-1 0 0 0,0 1 1 0 0,-1 0-1 0 0,0-1 0 0 0,1 1 0 0 0,-1 0 0 0 0,0-1 0 0 0,0 1 0 0 0,0 0 1 0 0,1 0-1 0 0,-1 0 0 0 0,-1 0 0 0 0,1 0 0 0 0,0 0 0 0 0,0 0 0 0 0,0 0 1 0 0,0 0-1 0 0,-1 0 0 0 0,1 1 0 0 0,0-1 0 0 0,-1 0 0 0 0,1 1-60 0 0,-2-1 6 0 0,1 1 0 0 0,-1-1 0 0 0,0 1 0 0 0,0 0 0 0 0,1-1 0 0 0,-1 2 0 0 0,0-1-1 0 0,0 0 1 0 0,1 0 0 0 0,-1 1 0 0 0,0-1 0 0 0,1 1 0 0 0,-1 0 0 0 0,1 0 0 0 0,-1 0 0 0 0,1 0-1 0 0,-1 1-5 0 0,-5 2 8 0 0,1 1 0 0 0,0 1-1 0 0,0-1 1 0 0,-4 6-8 0 0,-5 3 1 0 0,1 0-1 0 0,1 0 0 0 0,-5 7 0 0 0,-2 3 0 0 0,18-21 0 0 0,0 0 0 0 0,0 1 0 0 0,1-1 0 0 0,-1 1 0 0 0,1-1 0 0 0,0 1 0 0 0,0 0 0 0 0,0 0 0 0 0,1-1 0 0 0,-1 1 0 0 0,1 1 0 0 0,0-1 0 0 0,0 0 0 0 0,0 0 0 0 0,1 0 0 0 0,-1 0 0 0 0,1 1 0 0 0,0-1 0 0 0,1 0 0 0 0,-1 0 0 0 0,1 1 0 0 0,-1-1 0 0 0,2 2 0 0 0,-2-4 8 0 0,1 0-1 0 0,0 0 1 0 0,0 0 0 0 0,0 0-1 0 0,1 0 1 0 0,-1-1 0 0 0,0 1-1 0 0,1 0 1 0 0,-1-1-1 0 0,1 1 1 0 0,-1 0 0 0 0,1-1-1 0 0,0 0 1 0 0,-1 1-1 0 0,1-1 1 0 0,0 0 0 0 0,0 0-1 0 0,0 0 1 0 0,0 0-1 0 0,0-1 1 0 0,0 1 0 0 0,0 0-1 0 0,1-1 1 0 0,-1 1-1 0 0,0-1 1 0 0,1 0-8 0 0,8 1 66 0 0,0-1 0 0 0,0 0 0 0 0,0-1 0 0 0,0 0 1 0 0,0-1-67 0 0,25-2 98 0 0,-34 3-89 0 0,-1 1-8 0 0,-1 0-1 0 0,1 0 1 0 0,0 0 0 0 0,-1-1-1 0 0,1 1 1 0 0,0 0-1 0 0,-1 0 1 0 0,1 0 0 0 0,0 0-1 0 0,-1 0 1 0 0,1 0 0 0 0,0 0-1 0 0,-1 0 1 0 0,1 1 0 0 0,0-1-1 0 0,-1 0 1 0 0,1 0 0 0 0,0 0-1 0 0,-1 1 1 0 0,1-1 0 0 0,-1 0-1 0 0,1 1 1 0 0,0-1-1 0 0,0 1-15 0 0,0 0 1 0 0,1-1-1 0 0,-1 1 1 0 0,0 0-1 0 0,0 0 0 0 0,0 0 1 0 0,0 0-1 0 0,0 0 1 0 0,0 0-1 0 0,0 0 0 0 0,0 1 1 0 0,0-1-1 0 0,0 0 1 0 0,0 0-1 0 0,-1 1 0 0 0,1-1 1 0 0,-1 0-1 0 0,1 1 1 0 0,-1-1-1 0 0,1 1 0 0 0,-1-1 1 0 0,0 1-1 0 0,0 0 15 0 0,1 6 344 0 0,0 0 0 0 0,-1 1-1 0 0,0 6-343 0 0,0-4 529 0 0,-8 85-364 0 0,7-76-165 0 0,0-13 0 0 0,1 0 0 0 0,0 0 0 0 0,0-1 0 0 0,1 4 0 0 0,0 33 0 0 0,3-34 0 0 0,3 1 0 0 0,-5-3-82 0 0,-2-5-352 0 0,0-2-166 0 0,0 0-37 0 0,0 0-191 0 0,0 0-763 0 0,0 0-333 0 0,0 0-69 0 0,0 0-13 0 0</inkml:trace>
  <inkml:trace contextRef="#ctx0" brushRef="#br0" timeOffset="6172.846">2646 289 7832 0 0,'0'0'602'0'0,"0"0"-32"0"0,0 0 1335 0 0,0 0 630 0 0,0 0 121 0 0,0 0-215 0 0,0 0-1015 0 0,0 0-443 0 0,0 0-88 0 0,0 0-43 0 0,2 0-98 0 0,15-4 507 0 0,5 0-158 0 0,-13 4-1013 0 0,0-1-1 0 0,0 1 1 0 0,0-1 0 0 0,0-1-1 0 0,5-1-89 0 0,-5 1-255 0 0,0 1-1 0 0,1 0 0 0 0,-1 0 1 0 0,0 1-1 0 0,7 0 256 0 0,0 1-4814 0 0,-16-1-2693 0 0</inkml:trace>
  <inkml:trace contextRef="#ctx0" brushRef="#br0" timeOffset="6525.019">2664 442 9672 0 0,'0'0'440'0'0,"-1"1"-6"0"0,-1 0-412 0 0,0 0-1 0 0,0 0 0 0 0,1 0 0 0 0,-1 1 1 0 0,1-1-1 0 0,-1 0 0 0 0,1 1 0 0 0,-1-1 1 0 0,1 1-1 0 0,0 0 0 0 0,0-1 0 0 0,0 1 1 0 0,0 0-1 0 0,0 0 0 0 0,0 0 0 0 0,0 0-21 0 0,-5 9 1650 0 0,6-10 400 0 0,-2 6 1589 0 0,2-7-3477 0 0,0 1-1 0 0,-1-1 1 0 0,1 1-1 0 0,0-1 1 0 0,0 1-1 0 0,0-1 0 0 0,0 1 1 0 0,0-1-1 0 0,0 1 1 0 0,0-1-1 0 0,0 1 1 0 0,0-1-1 0 0,0 1 1 0 0,0-1-1 0 0,0 1 1 0 0,0-1-1 0 0,1 1 1 0 0,-1-1-1 0 0,0 1 1 0 0,0-1-1 0 0,0 0 1 0 0,1 1-1 0 0,-1-1 0 0 0,0 1 1 0 0,1-1-162 0 0,0 2 68 0 0,0-1 0 0 0,0 1 0 0 0,1 0 0 0 0,-1-1 0 0 0,0 0-1 0 0,1 1 1 0 0,0-1 0 0 0,-1 0 0 0 0,1 0 0 0 0,0 0 0 0 0,-1 0 0 0 0,1 0 0 0 0,0 0 0 0 0,0 0 0 0 0,0-1 0 0 0,0 1 0 0 0,0-1-1 0 0,0 1 1 0 0,0-1 0 0 0,0 0 0 0 0,0 0 0 0 0,0 0 0 0 0,0 0 0 0 0,1 0-68 0 0,8-1-282 0 0,-1-1 1 0 0,1 0-1 0 0,-1 0 1 0 0,5-2 281 0 0,10-2-5337 0 0,-4 2-2140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21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24 3224 0 0,'-7'-4'598'0'0,"7"3"5124"0"0,0 1 5923 0 0,3-1-11481 0 0,-1 1-1 0 0,0-1 1 0 0,1 1 0 0 0,-1 0 0 0 0,1-1 0 0 0,-1 1-1 0 0,1 1 1 0 0,-1-1-164 0 0,1 0 73 0 0,0 0-1 0 0,-1 0 0 0 0,1 0 1 0 0,0 0-1 0 0,-1-1 1 0 0,1 1-1 0 0,1-1-72 0 0,6-2 132 0 0,0 1 1 0 0,0 0-1 0 0,0 1 1 0 0,1 0-1 0 0,-1 1 1 0 0,5 0-133 0 0,19-1 229 0 0,47-3-140 0 0,-40 3-335 0 0,-39 1-72 0 0,-2 0-887 0 0,0 0-386 0 0,2 2-75 0 0,6 9-20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21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14280 0 0,'0'0'1102'0'0,"0"0"-634"0"0,0 0 12 0 0,0 0 85 0 0,2 2 13 0 0,0-1-427 0 0,-1 0 1 0 0,1 1-1 0 0,0-1 1 0 0,0 0 0 0 0,0 0-1 0 0,1 0 1 0 0,-1 0-1 0 0,0-1 1 0 0,0 1-1 0 0,0 0 1 0 0,1-1-1 0 0,-1 0 1 0 0,0 1-1 0 0,0-1 1 0 0,1 0 0 0 0,-1 0-1 0 0,0 0 1 0 0,2-1-152 0 0,9 0 302 0 0,-1-1 0 0 0,1-1 1 0 0,1-1-303 0 0,8-1 403 0 0,41-8-399 0 0,1 3 0 0 0,0 2 0 0 0,25 3-4 0 0,-57 5-700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2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0 721 12728 0 0,'0'0'580'0'0,"0"0"-11"0"0,3 1-320 0 0,3 2-121 0 0,0 0 0 0 0,0 1 1 0 0,-1-1-1 0 0,1 1 0 0 0,-1 0 0 0 0,0 1 0 0 0,0-1 0 0 0,0 1 0 0 0,-1 0 0 0 0,0 0 0 0 0,0 0 1 0 0,1 2-129 0 0,2 17 588 0 0,-3-14-175 0 0,0 0 1 0 0,-1 0 0 0 0,-1 0-1 0 0,1 4-413 0 0,-1-2 170 0 0,1 0-1 0 0,0-1 1 0 0,1 0 0 0 0,0 0-1 0 0,1 0-169 0 0,24 54 1435 0 0,-21-47-1164 0 0,-8-16-250 0 0,1 0-1 0 0,-1-1 0 0 0,1 1 0 0 0,0 0 1 0 0,0-1-1 0 0,0 1 0 0 0,0-1 1 0 0,0 1-1 0 0,0-1 0 0 0,0 1-20 0 0,1 0 113 0 0,-1 1 0 0 0,1 0 0 0 0,-1 0 0 0 0,1 0 0 0 0,-1-1 0 0 0,0 1 1 0 0,0 2-114 0 0,2 4 256 0 0,-3-9-228 0 0,0 0 0 0 0,0 1 0 0 0,1-1 0 0 0,-1 0-1 0 0,0 1 1 0 0,1-1 0 0 0,-1 0 0 0 0,0 1 0 0 0,1-1 0 0 0,-1 0-1 0 0,0 0 1 0 0,1 0 0 0 0,-1 1 0 0 0,1-1 0 0 0,-1 0-1 0 0,0 0 1 0 0,1 0 0 0 0,-1 0 0 0 0,1 0 0 0 0,-1 0 0 0 0,1 0-1 0 0,-1 0 1 0 0,1 0 0 0 0,-1 0 0 0 0,0 0 0 0 0,1 0-1 0 0,-1 0 1 0 0,1 0 0 0 0,-1 0 0 0 0,1 0 0 0 0,-1 0 0 0 0,0 0-1 0 0,1-1-27 0 0,12-5 504 0 0,-11 5-451 0 0,0 0 0 0 0,-1 0 0 0 0,1-1 1 0 0,-1 1-1 0 0,0-1 0 0 0,1 0 0 0 0,-1 1 1 0 0,0-1-1 0 0,0 0 0 0 0,0 0 1 0 0,0 1-1 0 0,0-1 0 0 0,0 0 0 0 0,-1 0 1 0 0,1 0-1 0 0,-1 0 0 0 0,1-2-53 0 0,0-5 109 0 0,0 0 1 0 0,0 1-1 0 0,-1-8-109 0 0,-1 7 15 0 0,2-2 4 0 0,-2-1 1 0 0,1 1 0 0 0,-1 0 0 0 0,-1 1 0 0 0,0-1-1 0 0,-1 0 1 0 0,-2-7-20 0 0,0 3 0 0 0,2-1 0 0 0,-1-8 0 0 0,-3-16 0 0 0,-44-149 11 0 0,30 120 234 0 0,-5-47-245 0 0,4 20 0 0 0,14 70 0 0 0,6 21 0 0 0,0-1 0 0 0,1 1 0 0 0,-1-1 0 0 0,1 1 0 0 0,0-1 0 0 0,1-4 0 0 0,-8-32 240 0 0,8 42-162 0 0,8 2-31 0 0,-6 0-45 0 0,0-1 0 0 0,1 0 0 0 0,-1 0 1 0 0,0 0-1 0 0,0-1 0 0 0,0 1 0 0 0,1-1 0 0 0,-1 1 0 0 0,1-1-2 0 0,9 2 0 0 0,0-1 0 0 0,0-1 0 0 0,1 0 0 0 0,-1-1 0 0 0,0 0 0 0 0,0-1 0 0 0,1 0 0 0 0,-1-1 0 0 0,2-2 0 0 0,20-2 0 0 0,59-13 0 0 0,-41 13 6 0 0,108-13 86 0 0,442-22 730 0 0,-477 33-684 0 0,25-3 132 0 0,5-7-270 0 0,108-17 151 0 0,-176 24-115 0 0,-3 4 64 0 0,0 4 0 0 0,24 4-100 0 0,-106 0 71 0 0,-2 0 79 0 0,0 0 18 0 0,0 0 0 0 0,6-4-344 0 0,-4 3-8950 0 0,-2 1 1309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616 168 10592 0 0,'1'-3'168'0'0,"0"-1"-1"0"0,0 1 1 0 0,-1 0 0 0 0,1 0 0 0 0,-1-1 0 0 0,0-1-168 0 0,1 2 42 0 0,-1-1 0 0 0,0 1 0 0 0,1-1 0 0 0,0 1-1 0 0,0-1 1 0 0,0 0-42 0 0,0 1 219 0 0,0 0-1 0 0,0 0 0 0 0,0 1 0 0 0,-1-1 1 0 0,0 0-1 0 0,1 0 0 0 0,-1 0 1 0 0,0 0-1 0 0,0 0 0 0 0,0 0 1 0 0,-1 0-1 0 0,1 0 0 0 0,-1 0 0 0 0,1 1 1 0 0,-1-1-1 0 0,0 0 0 0 0,0 0 1 0 0,-1 1-1 0 0,1-1 0 0 0,0 1 1 0 0,-1-1-1 0 0,0 1 0 0 0,-1-3-218 0 0,0 2 231 0 0,0-1 0 0 0,0 1 0 0 0,-1-1 0 0 0,0 1 0 0 0,1 0-1 0 0,-1 0 1 0 0,0 1 0 0 0,0-1 0 0 0,-1 1 0 0 0,1 0 0 0 0,0 0 0 0 0,-1 0 0 0 0,1 1-1 0 0,-1 0-230 0 0,-8-3 507 0 0,0 2 0 0 0,0 0-1 0 0,-13-1-506 0 0,20 3 135 0 0,1 0 0 0 0,-1 1 1 0 0,0 0-1 0 0,1 0 0 0 0,-1 0 0 0 0,1 0 0 0 0,-1 1 0 0 0,1 0 0 0 0,0 0 0 0 0,-4 2-135 0 0,-6 4 271 0 0,6-4-133 0 0,0 1 0 0 0,1-1 0 0 0,-1 1 0 0 0,1 1 0 0 0,0 0 0 0 0,0 0 0 0 0,1 0 0 0 0,0 1 0 0 0,-1 1-138 0 0,-10 17 79 0 0,0 0 0 0 0,1 1-1 0 0,2 1 1 0 0,0 0 0 0 0,2 1-1 0 0,1 0 1 0 0,1 1 0 0 0,-4 21-79 0 0,2 2 56 0 0,3 1 0 0 0,1 0 0 0 0,3 0 0 0 0,1 32-56 0 0,5-66 0 0 0,0 0 0 0 0,1 1 0 0 0,0-1 0 0 0,2 0 0 0 0,0 0 0 0 0,2 0 0 0 0,0 0 0 0 0,2 5 0 0 0,-4-17 6 0 0,0 0 0 0 0,0-1 0 0 0,1 1 0 0 0,-1-1 0 0 0,1 0 0 0 0,1 0 0 0 0,-1-1 0 0 0,1 1 0 0 0,0-1 0 0 0,0 0 0 0 0,1 0 0 0 0,-1 0 0 0 0,1-1 0 0 0,0 0 0 0 0,1 0 0 0 0,-1-1 0 0 0,1 1 0 0 0,-1-1 0 0 0,1-1 0 0 0,0 1 0 0 0,0-1 0 0 0,0-1 0 0 0,2 1-6 0 0,8 1 73 0 0,-1-2-1 0 0,1 0 1 0 0,-1-1-1 0 0,1-1 1 0 0,-1 0 0 0 0,1-1-1 0 0,-1-1 1 0 0,0 0-1 0 0,2-2-72 0 0,3-1 102 0 0,-1-1 0 0 0,1-1 0 0 0,-1-1 0 0 0,-1-1-1 0 0,1 0 1 0 0,9-8-102 0 0,-19 10 82 0 0,0 1-1 0 0,0-1 1 0 0,-1 0-1 0 0,0-1 1 0 0,0 0-1 0 0,-1-1 1 0 0,-1 0 0 0 0,1 0-1 0 0,-1 0 1 0 0,-1-1-1 0 0,0 0 1 0 0,-1 0-1 0 0,0-1 1 0 0,-1 0-1 0 0,0 0 1 0 0,0 0-1 0 0,-1 0 1 0 0,-1 0 0 0 0,0-1-1 0 0,-1 1 1 0 0,-1 0-1 0 0,1-1 1 0 0,-2 1-1 0 0,0-1 1 0 0,-1-1-82 0 0,0-5 74 0 0,-1 1 0 0 0,-1 0 0 0 0,-1 0 0 0 0,0 0 0 0 0,-1 1-1 0 0,-1 0 1 0 0,-1 0 0 0 0,-1 1 0 0 0,0 0 0 0 0,-1 0 0 0 0,0 1 0 0 0,-1 0 0 0 0,-5-4-74 0 0,-6-3 43 0 0,-2 0-1 0 0,0 1 1 0 0,-1 1 0 0 0,-1 1-1 0 0,-13-6-42 0 0,28 19 10 0 0,-1 0 0 0 0,-1 0 1 0 0,1 1-1 0 0,-1 1 0 0 0,1 0 0 0 0,-1 1 0 0 0,0 0 0 0 0,-1 1 0 0 0,-9 0-10 0 0,-1 1-51 0 0,-1 1 0 0 0,1 1 0 0 0,0 2 0 0 0,1 0 0 0 0,-2 1 51 0 0,7 0-368 0 0,1 1-1 0 0,0 0 1 0 0,0 1-1 0 0,-10 5 369 0 0,12-3-2382 0 0,0 0-1 0 0,1 0 0 0 0,-1 2 2383 0 0,-33 28-9106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6:30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89 3224 0 0,'0'0'461'0'0,"0"0"729"0"0,0 0 319 0 0,0 0 68 0 0,0 0-97 0 0,0 0-463 0 0,0 0-199 0 0,0 0-40 0 0,0 0-46 0 0,0 0-157 0 0,1 2-67 0 0,5 3-17 0 0,-5-4-10 0 0,-1-1-29 0 0,0 0-17 0 0,0 0-3 0 0,5 1-86 0 0,-1-2 775 0 0,-5 0 2431 0 0,-7-6-2996 0 0,8 7-276 0 0,0 0-241 0 0,0-1 0 0 0,0 0 0 0 0,0 0 0 0 0,0 0 0 0 0,0 1-1 0 0,-1-1 1 0 0,1 0 0 0 0,0 0 0 0 0,-1 1 0 0 0,1-1 0 0 0,0 0-1 0 0,-1 0 1 0 0,1 1 0 0 0,-1-1 0 0 0,1 0-39 0 0,-12-12 453 0 0,10 10-296 0 0,0 0-1 0 0,0 0 1 0 0,0 1-1 0 0,-1-1 1 0 0,1 1-1 0 0,-3-2-156 0 0,0 0 67 0 0,-1 0-1 0 0,1 1 1 0 0,-1-1 0 0 0,0 2 0 0 0,0-1 0 0 0,0 0-1 0 0,-1 1 1 0 0,1 0 0 0 0,0 1 0 0 0,-1 0-1 0 0,1 0 1 0 0,-5-1-67 0 0,-15 2 154 0 0,13-1-79 0 0,-1 1 0 0 0,1 1 0 0 0,-8 1-75 0 0,17-1 13 0 0,-1 0 1 0 0,0 0 0 0 0,1 0 0 0 0,-1 1 0 0 0,1 0-1 0 0,0 0 1 0 0,-1 0 0 0 0,1 0 0 0 0,0 1 0 0 0,0 0-1 0 0,0-1 1 0 0,1 2-14 0 0,-11 9 4 0 0,0 1 0 0 0,1 0-1 0 0,1 1 1 0 0,1 1 0 0 0,-10 14-4 0 0,-5 18-17 0 0,-9 22 17 0 0,29-56-30 0 0,2 0 1 0 0,0 1 0 0 0,0 0 0 0 0,1 0 0 0 0,1 0 0 0 0,0 3 29 0 0,-4 29 41 0 0,4-31-6 0 0,0-1-1 0 0,1 1 1 0 0,1 0-1 0 0,1 0 1 0 0,0 0-1 0 0,1-1 1 0 0,1 1-1 0 0,3 11-34 0 0,2 21 2 0 0,-7-38 5 0 0,0-1 1 0 0,0 1 0 0 0,1-1 0 0 0,1 0 0 0 0,-1 0 0 0 0,2 0-1 0 0,-1 0 1 0 0,2 1-8 0 0,10 17-48 0 0,1 0 0 0 0,14 15 48 0 0,-26-37 0 0 0,1 0-1 0 0,0-1 1 0 0,-1 0 0 0 0,2 0-1 0 0,-1 0 1 0 0,0 0 0 0 0,1-1-1 0 0,0 0 1 0 0,-1 0 0 0 0,1-1-1 0 0,0 1 1 0 0,1-1-1 0 0,-1-1 1 0 0,0 1 0 0 0,1-1-1 0 0,-1 0 1 0 0,6 1 18 0 0,1-1 0 0 0,-1-1 0 0 0,0 0-1 0 0,0-1 1 0 0,0 0 0 0 0,0 0-1 0 0,0-1 1 0 0,3-2-18 0 0,-3 0 43 0 0,0 0 0 0 0,0-1 0 0 0,0-1 0 0 0,8-6-43 0 0,-2 3 48 0 0,-2-1 11 0 0,-1 0 0 0 0,-1-2 0 0 0,0 1 0 0 0,-1-1 0 0 0,0-1 0 0 0,0-2-59 0 0,24-21 80 0 0,-26 25-46 0 0,-1 0 1 0 0,-1-1 0 0 0,1 0 0 0 0,-2-1 0 0 0,0 0 0 0 0,6-12-35 0 0,8-15 121 0 0,-18 34-92 0 0,0-1 0 0 0,-1 0 0 0 0,0 0-1 0 0,0 0 1 0 0,-1-1 0 0 0,0 1 0 0 0,0 0 0 0 0,-1-1-1 0 0,0 0 1 0 0,0-3-29 0 0,7-34 212 0 0,-6 39-165 0 0,0-1 0 0 0,-1 0 0 0 0,0 0 0 0 0,0 0 0 0 0,-1 1 0 0 0,0-1 0 0 0,0 0-1 0 0,0 0 1 0 0,-1 0 0 0 0,0 0 0 0 0,0 0-47 0 0,-5-11 131 0 0,0 0-1 0 0,-1 1 1 0 0,0 0 0 0 0,-2 0-1 0 0,0 1 1 0 0,0 0 0 0 0,-2 1-1 0 0,-1-2-130 0 0,8 13 25 0 0,-16-22 111 0 0,-1 2-1 0 0,-8-7-135 0 0,0 6 32 0 0,15 13-10 0 0,1 0-1 0 0,-10-12-21 0 0,21 22 0 0 0,1 0 0 0 0,-1 0 0 0 0,0 0 0 0 0,0 1 0 0 0,-1-1 0 0 0,1 0 0 0 0,0 1 0 0 0,0 0 0 0 0,-1-1 0 0 0,1 1 0 0 0,-1 0 0 0 0,1 0 0 0 0,-1 0 0 0 0,0 1 0 0 0,1-1 0 0 0,-1 0 0 0 0,-1 1 0 0 0,-1 0 0 0 0,1 0 0 0 0,-1 0 0 0 0,1 0 0 0 0,-1 1 0 0 0,1 0 0 0 0,-1 0 0 0 0,1 0 0 0 0,-1 1 0 0 0,1-1 0 0 0,-1 1 0 0 0,-5 3 0 0 0,-1 1 0 0 0,1 0 0 0 0,0 0 0 0 0,1 1 0 0 0,-1 0 0 0 0,2 1 0 0 0,-9 8 0 0 0,7-6-18 0 0,0 1 0 0 0,0 1 0 0 0,1 0 1 0 0,0 0-1 0 0,1 0 0 0 0,1 1 0 0 0,-3 8 18 0 0,7-16-2 0 0,1 0 0 0 0,-1 0-1 0 0,0 0 1 0 0,0 0 0 0 0,-2 1 2 0 0,-11 20-11 0 0,7-5-6 0 0,-1 0-1 0 0,0-1 0 0 0,-9 12 18 0 0,7-14-11 0 0,1 2 1 0 0,1 0-1 0 0,-5 13 11 0 0,11-21-4 0 0,0-1-1 0 0,0 1 0 0 0,1 0 1 0 0,1 0-1 0 0,0 0 1 0 0,0 0-1 0 0,1 6 5 0 0,0 26 2 0 0,0-23-6 0 0,1 0 0 0 0,0-1-1 0 0,3 9 5 0 0,-2-19-17 0 0,-1 1-1 0 0,0 0 0 0 0,0 3 18 0 0,-1-8-1 0 0,1 1 0 0 0,-1-1 0 0 0,2 1 0 0 0,-1 0 0 0 0,1-1 0 0 0,0 1 0 0 0,0-1 0 0 0,1 0 0 0 0,0 1-1 0 0,1 1 2 0 0,27 50-53 0 0,-28-53 53 0 0,1-1 0 0 0,-1 0 0 0 0,1 0 0 0 0,0 1 0 0 0,0-2 0 0 0,0 1 0 0 0,1 0 0 0 0,0-1 0 0 0,-1 1 0 0 0,1-1 0 0 0,2 1 0 0 0,4 3 0 0 0,2 0 0 0 0,-1-1 0 0 0,11 5 0 0 0,-8-6 0 0 0,0 0 0 0 0,-1-1 0 0 0,2 0 0 0 0,-1-1 0 0 0,0 0 0 0 0,13-1 0 0 0,-16-1 0 0 0,0-1 0 0 0,0 0 0 0 0,0-1 0 0 0,0 0 0 0 0,0 0 0 0 0,-1-2 0 0 0,1 1 0 0 0,-1-1 0 0 0,7-3 0 0 0,0-1 0 0 0,-5 2 0 0 0,-1 0 0 0 0,0 0 0 0 0,0-1 0 0 0,0 0 0 0 0,7-7 0 0 0,17-12 0 0 0,-25 18 0 0 0,0 0 0 0 0,0-1 0 0 0,-1 0 0 0 0,9-9 0 0 0,21-23 24 0 0,-28 30-9 0 0,0 0 0 0 0,-1-1 1 0 0,-1 0-1 0 0,0-1 1 0 0,0 0-1 0 0,-1 0 0 0 0,-1-1 1 0 0,5-10-16 0 0,-5 7 27 0 0,-2-1 1 0 0,0 1-1 0 0,0-5-27 0 0,-3 14 9 0 0,-1 1 0 0 0,-1-1 0 0 0,1 0-1 0 0,-1 0 1 0 0,-1 0 0 0 0,1 0 0 0 0,-1 0-1 0 0,0 1 1 0 0,-2-7-9 0 0,0 0 25 0 0,0-1 1 0 0,1 0-1 0 0,0 0 0 0 0,1 0 1 0 0,1-8-26 0 0,-1 13 12 0 0,0-1 0 0 0,0 1 1 0 0,-1 0-1 0 0,-1-1 1 0 0,0 1-1 0 0,0 0 0 0 0,-3-6-12 0 0,-10-28 52 0 0,13 31-35 0 0,-2 1 0 0 0,0 0 0 0 0,0 0 0 0 0,-1 0 0 0 0,0 0 1 0 0,-8-9-18 0 0,-1 1 56 0 0,-1 0 1 0 0,-18-16-57 0 0,25 28 10 0 0,-1-1-1 0 0,0 2 0 0 0,0 0 0 0 0,-1 0 0 0 0,0 1 0 0 0,0 0 0 0 0,0 1 0 0 0,0 0 0 0 0,-6 0-9 0 0,7 0 1 0 0,-1 1-18 0 0,-1 0 0 0 0,1 1 1 0 0,-1 0-1 0 0,0 1 0 0 0,0 0 0 0 0,0 1 1 0 0,1 0-1 0 0,-1 1 0 0 0,0 1 0 0 0,-1 0 17 0 0,-12 3-80 0 0,-1 2 0 0 0,1 0 0 0 0,-24 11 80 0 0,37-13-253 0 0,0 1 0 0 0,0 0 0 0 0,0 1 0 0 0,1 0 0 0 0,0 0-1 0 0,-4 4 254 0 0,-16 17-1529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31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25 21191 0 0,'0'0'480'0'0,"0"0"67"0"0,0 0 32 0 0,0 0-58 0 0,0 0-240 0 0,0 0 255 0 0,0 0 147 0 0,0 0 28 0 0,0 0-63 0 0,0-1-590 0 0,0 1 0 0 0,0-1 1 0 0,0 0-1 0 0,0 1 1 0 0,0-1-1 0 0,0 0 0 0 0,0 1 1 0 0,0-1-1 0 0,0 0 1 0 0,0 1-1 0 0,0-1 1 0 0,-1 0-1 0 0,1 1 0 0 0,0-1 1 0 0,0 1-1 0 0,-1-1-58 0 0,-5-3 16 0 0,4 3-1284 0 0,2-1-5005 0 0,0-4-2137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30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8288 0 0,'5'-14'889'0'0,"-4"-10"-614"0"0,0 14 2168 0 0,1-1-1 0 0,0 1 1 0 0,1 0-1 0 0,0-2-2442 0 0,-2 10 273 0 0,-1 1-203 0 0,0 1 0 0 0,0-1 0 0 0,0 1 0 0 0,0-1 0 0 0,0 1 0 0 0,1-1 0 0 0,-1 1 0 0 0,0-1-1 0 0,0 1 1 0 0,0 0 0 0 0,1-1 0 0 0,-1 1 0 0 0,0-1 0 0 0,0 1 0 0 0,1 0 0 0 0,-1-1 0 0 0,0 1-1 0 0,1 0 1 0 0,-1-1 0 0 0,1 1 0 0 0,-1 0 0 0 0,0 0 0 0 0,1-1 0 0 0,-1 1 0 0 0,1 0 0 0 0,-1 0-1 0 0,1 0 1 0 0,-1-1 0 0 0,0 1 0 0 0,1 0 0 0 0,0 0-70 0 0,2-3 904 0 0,-3 2-897 0 0,0 1 0 0 0,0-1 0 0 0,0 1 0 0 0,0 0 0 0 0,0-1 0 0 0,1 1 0 0 0,-1 0 0 0 0,0-1 0 0 0,0 1 0 0 0,1 0 0 0 0,-1-1 0 0 0,0 1 0 0 0,0 0 0 0 0,1 0 0 0 0,-1-1 0 0 0,0 1 0 0 0,1 0 0 0 0,-1 0 0 0 0,0-1 0 0 0,1 1 0 0 0,-1 0 0 0 0,1 0 0 0 0,-1 0 0 0 0,0 0 0 0 0,1 0 0 0 0,-1 0 0 0 0,0 0 0 0 0,1-1 0 0 0,-1 1 0 0 0,1 0 0 0 0,-1 0 0 0 0,0 0 0 0 0,1 1 0 0 0,-1-1 0 0 0,1 0-7 0 0,1 2 4 0 0,1 0-1 0 0,-1 0 1 0 0,0 0 0 0 0,0 1-1 0 0,0-1 1 0 0,0 1-1 0 0,0 0 1 0 0,0-1-1 0 0,-1 1 1 0 0,0 0-1 0 0,1 0 1 0 0,-1 0 0 0 0,0 0-1 0 0,0 0 1 0 0,-1 0-1 0 0,1 2-3 0 0,3 12 81 0 0,-2 1 0 0 0,1 9-81 0 0,-3-21 17 0 0,5 148 989 0 0,-2-43-948 0 0,-2-75 53 0 0,-2-24-75 0 0,1-1 0 0 0,1 0 0 0 0,-1 1 0 0 0,2-1 0 0 0,1 4-36 0 0,9 44 117 0 0,-11-53-195 0 0,9-13-897 0 0,0-4-470 0 0,1-2-4075 0 0,1-1-1589 0 0</inkml:trace>
  <inkml:trace contextRef="#ctx0" brushRef="#br0" timeOffset="513.488">374 21 14368 0 0,'-4'-4'710'0'0,"4"4"-693"0"0,0 0 0 0 0,0-1 0 0 0,-1 1-1 0 0,1 0 1 0 0,0 0 0 0 0,-1 0-1 0 0,1-1 1 0 0,0 1 0 0 0,0 0-1 0 0,-1 0 1 0 0,1 0 0 0 0,0-1 0 0 0,0 1-1 0 0,-1 0 1 0 0,1-1 0 0 0,0 1-1 0 0,0 0 1 0 0,0-1 0 0 0,0 1-1 0 0,0 0 1 0 0,-1-1 0 0 0,1 1 0 0 0,0 0-1 0 0,0-1 1 0 0,0 1 0 0 0,0 0-1 0 0,0-1 1 0 0,0 1 0 0 0,0 0-1 0 0,0-1 1 0 0,0 1 0 0 0,0 0 0 0 0,0-1-1 0 0,1 1 1 0 0,-1 0 0 0 0,0-1-1 0 0,0 1 1 0 0,0 0 0 0 0,0-1-1 0 0,0 1 1 0 0,1 0 0 0 0,-1 0 0 0 0,0-1-1 0 0,0 1 1 0 0,0 0 0 0 0,1 0-1 0 0,-1-1 1 0 0,0 1 0 0 0,0 0-1 0 0,1 0 1 0 0,-1-1-17 0 0,0 1 2 0 0,1 0-1 0 0,-1 0 1 0 0,1-1-1 0 0,-1 1 1 0 0,0 0-1 0 0,1 0 1 0 0,-1 0-1 0 0,1 0 1 0 0,-1-1 0 0 0,1 1-1 0 0,-1 0 1 0 0,1 0-1 0 0,-1 0 1 0 0,1 0-1 0 0,-1 0 1 0 0,0 0-1 0 0,1 0 1 0 0,-1 0-1 0 0,1 0 1 0 0,-1 0-1 0 0,1 0 1 0 0,0 1-2 0 0,1-1 38 0 0,-2 0 44 0 0,0 0 0 0 0,1 0-1 0 0,-1 0 1 0 0,0 0 0 0 0,1 0 0 0 0,-1 0-1 0 0,0 0 1 0 0,0 0 0 0 0,1 0 0 0 0,-1 0-1 0 0,0 0 1 0 0,0 0 0 0 0,1 0 0 0 0,-1 0 0 0 0,0 0-1 0 0,1 0 1 0 0,-1 0 0 0 0,0 0 0 0 0,0 0-1 0 0,1 1 1 0 0,-1-1 0 0 0,0 0 0 0 0,0 0-1 0 0,0 0 1 0 0,1 0 0 0 0,-1 1 0 0 0,0-1-1 0 0,0 0 1 0 0,0 0 0 0 0,1 0 0 0 0,-1 1-82 0 0,0 9 1107 0 0,-12 18-753 0 0,8-17 77 0 0,-35 108 995 0 0,17-50-788 0 0,18-59-550 0 0,1 1 0 0 0,0 1 0 0 0,0-1 0 0 0,1 0 1 0 0,1 1-1 0 0,-1 6-88 0 0,-1 8 65 0 0,3-24-23 0 0,0 1 0 0 0,1-1 0 0 0,-1 0 0 0 0,0 1 0 0 0,1-1 0 0 0,-1 1 0 0 0,1-1 0 0 0,0 0-1 0 0,0 0 1 0 0,-1 1 0 0 0,2-1-42 0 0,-2-1 35 0 0,1 1 221 0 0,5 0-96 0 0,-5-1-154 0 0,0 0 0 0 0,1 0 0 0 0,-1 0 0 0 0,0 0 0 0 0,1 0 0 0 0,-1-1 0 0 0,0 1 0 0 0,1 0 0 0 0,-1-1 0 0 0,1 1 0 0 0,-1-1 0 0 0,1 0 0 0 0,0 1 0 0 0,-1-1 0 0 0,1 0 0 0 0,-1 0-6 0 0,7 1 0 0 0,0-1 0 0 0,-1 0 0 0 0,1 0 0 0 0,0-1 0 0 0,-1 0 0 0 0,1 0 0 0 0,-1 0 0 0 0,1-1 0 0 0,-1 0 0 0 0,6-3 0 0 0,15-18-128 0 0,-25 22 45 0 0,-1-1-1 0 0,1 0 0 0 0,-1 1 0 0 0,0-1 1 0 0,0 0-1 0 0,0-1 0 0 0,0 1 0 0 0,0 0 1 0 0,0-1-1 0 0,-1 1 0 0 0,1-1 0 0 0,-1 1 1 0 0,1-1-1 0 0,-1 0 0 0 0,1-2 84 0 0,5-9-1244 0 0,-6 13 1142 0 0,0 0-1 0 0,0 0 0 0 0,-1 0 1 0 0,1 0-1 0 0,0-1 1 0 0,-1 1-1 0 0,1 0 0 0 0,-1-1 1 0 0,1 1-1 0 0,-1 0 1 0 0,0-1-1 0 0,1 1 0 0 0,-1-1 1 0 0,0 1-1 0 0,0 0 1 0 0,0-1-1 0 0,0 1 0 0 0,0-1 1 0 0,-1 1-1 0 0,1-1 1 0 0,0 1-1 0 0,-1 0 0 0 0,1-2 103 0 0,-1 0-112 0 0,0 0 1 0 0,0 0-1 0 0,1 1 0 0 0,-1-1 0 0 0,1 0 0 0 0,0 0 0 0 0,0 0 0 0 0,0 0 0 0 0,0 0 0 0 0,1 0 0 0 0,-1 0 0 0 0,1 0 0 0 0,0 0 0 0 0,0 0 112 0 0,3-13-599 0 0,-4 15 543 0 0,0 0 1 0 0,0 0 0 0 0,0-1-1 0 0,0 1 1 0 0,-1 0 0 0 0,1 0-1 0 0,0 0 1 0 0,0 0-1 0 0,-1 0 1 0 0,1 0 0 0 0,0 0-1 0 0,-1 0 1 0 0,1 0 0 0 0,-1 0-1 0 0,0 0 56 0 0,1 0-45 0 0,-1 0 0 0 0,1 0 0 0 0,-1 1 0 0 0,1-1 0 0 0,0 0 0 0 0,-1 0 0 0 0,1 1 0 0 0,0-1 0 0 0,0 0 0 0 0,0 0 0 0 0,-1 0 0 0 0,1 1 0 0 0,0-1 0 0 0,0 0 0 0 0,0 0 0 0 0,0 0 0 0 0,0 0 0 0 0,1 0 0 0 0,-1 1 0 0 0,0-1 0 0 0,0-1 45 0 0,5-5-249 0 0,-5 6 217 0 0,1 1 1 0 0,-1-1-1 0 0,1 0 1 0 0,-1 1-1 0 0,0-1 1 0 0,1 0 0 0 0,-1 0-1 0 0,0 1 1 0 0,1-1-1 0 0,-1 0 1 0 0,0 0-1 0 0,0 0 1 0 0,0 1-1 0 0,1-1 1 0 0,-1 0-1 0 0,0 0 1 0 0,0 0-1 0 0,0 0 1 0 0,-1 0-1 0 0,1 1 1 0 0,0-1 0 0 0,0 0 31 0 0,-1-1-215 0 0,1 2 231 0 0,0 0 63 0 0,-5 2 94 0 0,4-2-152 0 0,1 0 0 0 0,0 0 1 0 0,0 0-1 0 0,-1 0 0 0 0,1 0 0 0 0,0 0 1 0 0,0 0-1 0 0,-1 0 0 0 0,1 0 0 0 0,0 0 1 0 0,0 0-1 0 0,-1 1 0 0 0,1-1 0 0 0,0 0 1 0 0,0 0-1 0 0,-1 0 0 0 0,1 0 0 0 0,0 0 1 0 0,0 0-1 0 0,0 1 0 0 0,-1-1 0 0 0,1 0 1 0 0,0 0-1 0 0,0 0 0 0 0,0 1 0 0 0,-1-1 1 0 0,1 0-1 0 0,0 0 0 0 0,0 0 1 0 0,0 1-1 0 0,0-1 0 0 0,0 0 0 0 0,0 0 1 0 0,0 1-22 0 0,-6 27 866 0 0,5-25-751 0 0,0 0 0 0 0,0 1 0 0 0,0-1 0 0 0,1 0 0 0 0,-1 1 0 0 0,1-1 0 0 0,0 1 0 0 0,0-1 0 0 0,0 1 0 0 0,0-1 0 0 0,1 0 0 0 0,0 4-115 0 0,2 3 246 0 0,-1-6-97 0 0,0 0 1 0 0,-1 1-1 0 0,0-1 1 0 0,0 1-1 0 0,0 1-149 0 0,0 0 149 0 0,0-1 0 0 0,0 1-1 0 0,0-1 1 0 0,1 1-1 0 0,0-1 1 0 0,0 0-1 0 0,0 0 1 0 0,1 0-1 0 0,2 4-148 0 0,-3-5 85 0 0,0 0 12 0 0,-1-1 0 0 0,0 1 0 0 0,0-1 1 0 0,0 1-1 0 0,0-1 0 0 0,-1 1 0 0 0,1 0 0 0 0,-1 0 1 0 0,0 3-98 0 0,0-3 68 0 0,0 0 1 0 0,0 0 0 0 0,1 0 0 0 0,-1 0 0 0 0,1 0-1 0 0,0 0 1 0 0,0 0 0 0 0,1 1-69 0 0,25 54 637 0 0,-20-46-412 0 0,-6-12-178 0 0,0 1 0 0 0,0 0-1 0 0,1-1 1 0 0,-2 1 0 0 0,1 0 0 0 0,0 0-1 0 0,0 0 1 0 0,0 0 0 0 0,-1 0 0 0 0,1 0 0 0 0,-1-1-1 0 0,0 2 1 0 0,0-1 0 0 0,0 0 0 0 0,1 0-1 0 0,-2 0 1 0 0,1 0 0 0 0,0 0-47 0 0,0-2 16 0 0,0 1-1 0 0,0-1 1 0 0,-1 1-1 0 0,1-1 1 0 0,0 1-1 0 0,0-1 1 0 0,0 1-1 0 0,0-1 1 0 0,0 1-1 0 0,0-1 1 0 0,0 1-1 0 0,1-1 1 0 0,-1 1-1 0 0,0-1 1 0 0,0 1-1 0 0,0-1 1 0 0,0 1 0 0 0,1-1-1 0 0,-1 1 1 0 0,0-1-1 0 0,0 1 1 0 0,1-1-1 0 0,-1 0 1 0 0,0 1-1 0 0,1-1 1 0 0,-1 1-1 0 0,0-1 1 0 0,1 0-16 0 0,16 8 237 0 0,0-1-212 0 0,-15-6-283 0 0,0 0 0 0 0,1 0 0 0 0,-1-1 0 0 0,1 1 0 0 0,-1 0 0 0 0,0-1 0 0 0,1 0 0 0 0,-1 0-1 0 0,1 1 1 0 0,-1-1 0 0 0,1-1 0 0 0,-1 1 0 0 0,1 0 0 0 0,1-1 258 0 0,-2 0-2053 0 0,-2 1-24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34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1 895 7544 0 0,'10'-2'147'0'0,"12"-4"606"0"0,1-2 3731 0 0,-22 8-3786 0 0,20 8 260 0 0,-18-6-849 0 0,0 0 1 0 0,0 1-1 0 0,0-1 1 0 0,-1 1 0 0 0,1-1-1 0 0,-1 1 1 0 0,0 0 0 0 0,0-1-1 0 0,0 1 1 0 0,0 0 0 0 0,0 1-1 0 0,0 0-109 0 0,2 4 295 0 0,0 0 0 0 0,-1 0 0 0 0,0 1 0 0 0,0 2-295 0 0,4 19 712 0 0,4 17 976 0 0,2 20-1688 0 0,-1-3 743 0 0,-12-58-674 0 0,1-1 0 0 0,0 1-1 0 0,1-1 1 0 0,-1 1 0 0 0,1-1 0 0 0,0 1-1 0 0,1 0-68 0 0,-2-5 91 0 0,-1-1-18 0 0,2 3 103 0 0,-2-2-132 0 0,0-1-1 0 0,0 0 1 0 0,0 0-1 0 0,0 0 1 0 0,0 1-1 0 0,0-1 1 0 0,0 0-1 0 0,0 0 0 0 0,0 0 1 0 0,0 0-1 0 0,0 1 1 0 0,0-1-1 0 0,0 0 1 0 0,1 0-1 0 0,-1 0 1 0 0,0 0-1 0 0,0 0 1 0 0,0 1-1 0 0,0-1 1 0 0,0 0-1 0 0,0 0 1 0 0,1 0-1 0 0,-1 0 1 0 0,0 0-1 0 0,0 0 1 0 0,0 0-1 0 0,0 0 1 0 0,0 1-1 0 0,1-1 1 0 0,-1 0-1 0 0,0 0 0 0 0,0 0 1 0 0,0 0-1 0 0,0 0 1 0 0,1 0-1 0 0,-1 0 1 0 0,0 0-1 0 0,0 0-43 0 0,1-1 29 0 0,0 1-1 0 0,0-1 1 0 0,0 1-1 0 0,-1-1 0 0 0,1 0 1 0 0,0 1-1 0 0,0-1 1 0 0,-1 0-1 0 0,1 0 0 0 0,-1 0 1 0 0,1 1-1 0 0,-1-1 1 0 0,1 0-1 0 0,-1 0 1 0 0,1 0-1 0 0,-1 0 0 0 0,1-1-28 0 0,5-21 477 0 0,-3 12-293 0 0,0-2-42 0 0,-1 0-1 0 0,0-1 1 0 0,0 0-1 0 0,-1 1-141 0 0,1-17 50 0 0,-1 18-39 0 0,-1 0 1 0 0,-1 0-1 0 0,0-5-11 0 0,-1 4 15 0 0,2 0 0 0 0,0-11-15 0 0,1 9 0 0 0,0 0 0 0 0,-1 1 0 0 0,-1-1 0 0 0,-1 0 0 0 0,0 0 0 0 0,-3-13 0 0 0,-5-27 0 0 0,6 28 0 0 0,-5-18 0 0 0,5 29 0 0 0,2 0 0 0 0,-1-8 0 0 0,1 9 0 0 0,0 1 0 0 0,-1-1 0 0 0,-2-8 0 0 0,-17-56 0 0 0,19 68 0 0 0,1-1 0 0 0,0 0 0 0 0,0 0 0 0 0,-1-8 0 0 0,-1-11 0 0 0,4 24 0 0 0,0 0 0 0 0,-1 0 0 0 0,0 0 0 0 0,-1 0 0 0 0,0 0 0 0 0,0 0 0 0 0,0 1 0 0 0,-3-5 0 0 0,3 7 0 0 0,0 0 0 0 0,0 0 0 0 0,1-1 0 0 0,-1 1 0 0 0,1 0 0 0 0,0-1 0 0 0,0 1 0 0 0,1-1 0 0 0,-1-1 0 0 0,1 4 0 0 0,0-1 0 0 0,-1 1 0 0 0,1 0 0 0 0,-1-1 0 0 0,1 1 0 0 0,-1 0 0 0 0,0-1 0 0 0,0 1 0 0 0,-1-2 0 0 0,1 3 0 0 0,1-1 0 0 0,-1 1 0 0 0,0-1 0 0 0,0 0 0 0 0,1 1 0 0 0,-1-1 0 0 0,1 0 0 0 0,0 0 0 0 0,0 1 0 0 0,-1-1 0 0 0,1 0 0 0 0,0 0 0 0 0,0 0 0 0 0,0 1 0 0 0,1-1 0 0 0,-1-1 0 0 0,0 2 0 0 0,1 0 0 0 0,-1 0 0 0 0,0 0 0 0 0,0-1 0 0 0,0 1 0 0 0,0 0 0 0 0,0 0 0 0 0,0 0 0 0 0,-1-1 0 0 0,1 1 0 0 0,0 0 0 0 0,-1 0 0 0 0,1 0 0 0 0,-1-1 0 0 0,-2-6 0 0 0,3 7 0 0 0,0 0 0 0 0,0 0 0 0 0,0 0 0 0 0,0 0 0 0 0,0 0 0 0 0,0 0 0 0 0,0 0 0 0 0,0 1 0 0 0,0-1 0 0 0,0 0 0 0 0,1 0 0 0 0,-1 0 0 0 0,0 0 0 0 0,0 0 0 0 0,1 0 0 0 0,-1 1 0 0 0,1-2 0 0 0,0 1 0 0 0,-1 1 0 0 0,0-1 0 0 0,1 1 0 0 0,-1-1 0 0 0,0 0 0 0 0,0 1 0 0 0,1-1 0 0 0,-1 0 0 0 0,0 0 0 0 0,0 1 0 0 0,0-1 0 0 0,0 0 0 0 0,0 1 0 0 0,0-1 0 0 0,0 0 0 0 0,0 0 0 0 0,0 1 0 0 0,0-1 0 0 0,0 0 0 0 0,-1 1 0 0 0,1-1 0 0 0,0-1 0 0 0,0 0 0 0 0,0 0 0 0 0,0 0 0 0 0,0 1 0 0 0,0-1 0 0 0,-1 0 0 0 0,1 0 0 0 0,-1 1 0 0 0,0-2 0 0 0,-14-12 0 0 0,10 13 0 0 0,1 0 0 0 0,-3 2-12 0 0,25 1-52 0 0,18-2 80 0 0,-33 1-10 0 0,0 0-1 0 0,0 0 0 0 0,0 1 1 0 0,0-1-1 0 0,0 1 0 0 0,0-1 0 0 0,0 1 1 0 0,0 0-6 0 0,17 3 17 0 0,-5-4-17 0 0,0-1 0 0 0,0 0 0 0 0,14-4 0 0 0,15 2 0 0 0,131-22 0 0 0,-109 17 3 0 0,48-1-3 0 0,-17 3-17 0 0,228-18-834 0 0,-234 19 1024 0 0,-9 0 327 0 0,8-5-500 0 0,24-3 25 0 0,30 5-25 0 0,37-5-74 0 0,17 1-304 0 0,-19 2 1849 0 0,-23-1-2076 0 0,-84 8 551 0 0,-40 2 251 0 0,25-4-197 0 0,-29 3 221 0 0,0 1 0 0 0,0 1 0 0 0,4 1-221 0 0,23 1-278 0 0,-50 0 36 0 0,-4-2 238 0 0,-1 1-1 0 0,0-1 0 0 0,1 0 0 0 0,-1 1 1 0 0,1-1-1 0 0,-1 0 0 0 0,0 0 1 0 0,1 1-1 0 0,-1-1 0 0 0,1 0 0 0 0,-1 0 1 0 0,1 0-1 0 0,-1 0 0 0 0,1 0 0 0 0,-1 0 1 0 0,1 0-1 0 0,-1 1 0 0 0,1-1 0 0 0,-1-1 1 0 0,1 1-1 0 0,-1 0 0 0 0,1 0 0 0 0,-1 0 1 0 0,1 0-1 0 0,-1 0 5 0 0,2 0-168 0 0,-2 0-39 0 0,0 0-1054 0 0,0 0-4423 0 0,0 0-1890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8:38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58 8752 0 0,'0'0'398'0'0,"0"0"-3"0"0,0 0-62 0 0,0 0 671 0 0,0 0 322 0 0,0 0 67 0 0,0 0-61 0 0,0 0-311 0 0,0 0-130 0 0,0 0-26 0 0,0 0-100 0 0,0 3-387 0 0,-1 27 73 0 0,0-14-223 0 0,1 1 1 0 0,0-1 0 0 0,2 0 0 0 0,0 1-1 0 0,1 0-228 0 0,2 9 742 0 0,1 20-742 0 0,5 19 542 0 0,-2-34-379 0 0,-6-24-105 0 0,-1 0 0 0 0,0 1 0 0 0,0-1 0 0 0,-1 0-1 0 0,1 6-57 0 0,-2-11 80 0 0,0-2-54 0 0,0 0-230 0 0,0 0-99 0 0,0 0-924 0 0,0 0-3814 0 0,0 0-1633 0 0</inkml:trace>
  <inkml:trace contextRef="#ctx0" brushRef="#br0" timeOffset="391.884">60 178 10912 0 0,'0'0'497'0'0,"0"0"-8"0"0,2 0-311 0 0,16-9-36 0 0,-14 8 122 0 0,0-1-1 0 0,0 0 1 0 0,0 0 0 0 0,-1 0-1 0 0,1 0 1 0 0,0-1 0 0 0,2-2-264 0 0,5-4 1089 0 0,1 0 1 0 0,0 1 0 0 0,0 1-1 0 0,8-4-1089 0 0,16-9 1952 0 0,-30 17-1704 0 0,0 0-1 0 0,1 1 1 0 0,-1 0 0 0 0,1 0 0 0 0,0 0-1 0 0,0 1 1 0 0,0 0 0 0 0,1 0-248 0 0,-5 1 23 0 0,13-5 216 0 0,-16 5-232 0 0,1 0 1 0 0,-1 0 0 0 0,1-1 0 0 0,0 1 0 0 0,-1 0-1 0 0,1 0 1 0 0,-1 0 0 0 0,1-1 0 0 0,0 1 0 0 0,-1 0-1 0 0,1 0 1 0 0,0 0 0 0 0,-1 0 0 0 0,1 0 0 0 0,-1 1-1 0 0,1-1 1 0 0,0 0 0 0 0,-1 0 0 0 0,1 0 0 0 0,0 0-1 0 0,-1 1 1 0 0,1-1 0 0 0,-1 0 0 0 0,1 1 0 0 0,0-1-8 0 0,1 1 44 0 0,1 0 1 0 0,0 0-1 0 0,0-1 1 0 0,0 1-1 0 0,0-1 1 0 0,0 0 0 0 0,1 1-45 0 0,-4-1 16 0 0,1 0 0 0 0,-1 0 0 0 0,0 0 0 0 0,1 1 0 0 0,-1-1 1 0 0,0 0-1 0 0,1 0 0 0 0,-1 1 0 0 0,0-1 0 0 0,0 0 0 0 0,1 1 0 0 0,-1-1 1 0 0,0 0-1 0 0,0 1 0 0 0,1-1 0 0 0,-1 0 0 0 0,0 1 0 0 0,0-1 1 0 0,0 0-1 0 0,0 1 0 0 0,0-1 0 0 0,1 1 0 0 0,-1-1 0 0 0,0 0 0 0 0,0 1-16 0 0,0 0 55 0 0,1 3-34 0 0,0-1-1 0 0,-1 1 1 0 0,1 0-1 0 0,-1-1 0 0 0,0 1 1 0 0,0 0-1 0 0,0 0 1 0 0,0-1-1 0 0,-1 1 0 0 0,1 0 1 0 0,-1-1-1 0 0,0 1 1 0 0,0 0-1 0 0,0-1-20 0 0,-5 11 72 0 0,0-1 0 0 0,0 0 0 0 0,-2 1-72 0 0,2-3 10 0 0,-33 56-10 0 0,14-15 0 0 0,6-13 0 0 0,-6 24 0 0 0,23-60 0 0 0,1-2 0 0 0,1 1 0 0 0,-1-1 0 0 0,1 1 0 0 0,0-1 0 0 0,-1 1 0 0 0,1-1 0 0 0,0 1 0 0 0,0-1 0 0 0,0 1 0 0 0,0-1 0 0 0,0 1 0 0 0,1-1 0 0 0,-1 1 0 0 0,2 17 0 0 0,4-14 0 0 0,-3-3 0 0 0,0 0-6 0 0,-1-1 0 0 0,1 1 0 0 0,0-1 0 0 0,-1 0 0 0 0,1 0 1 0 0,0 0-1 0 0,0 0 0 0 0,0 0 0 0 0,0-1 0 0 0,-1 1 0 0 0,1-1 0 0 0,0 0 0 0 0,0 1 0 0 0,0-2 0 0 0,0 1 0 0 0,0 0 0 0 0,0 0 0 0 0,0-1 0 0 0,2 0 6 0 0,9-3-77 0 0,0-1 0 0 0,0 0 1 0 0,8-4 76 0 0,-10 3-53 0 0,-3 1-499 0 0,0 0 0 0 0,0 0 0 0 0,-1-1 0 0 0,1 0 0 0 0,-2 0 0 0 0,5-5 552 0 0,12-9-6317 0 0,-8 12 231 0 0</inkml:trace>
  <inkml:trace contextRef="#ctx0" brushRef="#br0" timeOffset="838.18">566 55 5064 0 0,'0'0'232'0'0,"0"-8"32"0"0,0 1 10 0 0,-1-12 6910 0 0,-1 7-2690 0 0,2 4 1615 0 0,-10 12-5811 0 0,3-1-283 0 0,0 1 0 0 0,0 0-1 0 0,1 0 1 0 0,0 1 0 0 0,-1-1-1 0 0,1 1 1 0 0,1 1 0 0 0,-1-1-1 0 0,1 1 1 0 0,-1 2-15 0 0,-4 6 33 0 0,1-2 38 0 0,0 0-1 0 0,-3 9-70 0 0,9-16 13 0 0,1 0 0 0 0,-1 0 0 0 0,2 0 0 0 0,-1 1 0 0 0,0-1 0 0 0,1 1-1 0 0,0-1 1 0 0,0 5-13 0 0,-4 40 97 0 0,2-25 155 0 0,0 20-252 0 0,3-36 39 0 0,0-1 0 0 0,1 1 1 0 0,0 0-1 0 0,1-1 0 0 0,0 1 1 0 0,0-1-1 0 0,1 2-39 0 0,-1-5 24 0 0,0-1-1 0 0,0 1 1 0 0,0-1-1 0 0,0 0 1 0 0,1 1 0 0 0,-1-1-1 0 0,1 0 1 0 0,0-1-1 0 0,0 1 1 0 0,1 0-1 0 0,-1-1 1 0 0,1 0-1 0 0,0 0 1 0 0,0 0 0 0 0,0 0-1 0 0,0 0 1 0 0,0-1-1 0 0,1 0-23 0 0,14 9 105 0 0,-16-9-86 0 0,1 1 0 0 0,0-1 1 0 0,0 0-1 0 0,1 0 1 0 0,-1-1-1 0 0,0 1 0 0 0,2-1-19 0 0,6 2 3 0 0,-5-1 15 0 0,0-1 0 0 0,1 1-1 0 0,-1-1 1 0 0,0-1 0 0 0,1 0 0 0 0,-1 0 0 0 0,1 0 0 0 0,1-1-18 0 0,15-3 272 0 0,-7 1-115 0 0,0-1 0 0 0,11-4-157 0 0,-23 6 6 0 0,1 0 1 0 0,-1-1 0 0 0,0 1-1 0 0,0-1 1 0 0,0 0-1 0 0,-1 0 1 0 0,1-1-1 0 0,-1 1 1 0 0,0-1 0 0 0,1-1-7 0 0,-4 4 7 0 0,1-1 0 0 0,-1 0 0 0 0,0 0 0 0 0,0 1 0 0 0,0-1 0 0 0,0 0 0 0 0,-1 0 1 0 0,1 0-1 0 0,0 0 0 0 0,-1 0 0 0 0,0 0 0 0 0,1 0 0 0 0,-1 0 0 0 0,0 0 1 0 0,0 0-1 0 0,0 0 0 0 0,0 0 0 0 0,0 0 0 0 0,0 0 0 0 0,-1 0 0 0 0,1 0 1 0 0,-1-1-8 0 0,0 0 15 0 0,0 0 0 0 0,0 0 0 0 0,-1 0 0 0 0,1 0 0 0 0,-1 0 0 0 0,1 0 0 0 0,-1 1 0 0 0,0-1 0 0 0,0 1 0 0 0,0-1 0 0 0,0 1 0 0 0,-1-1 0 0 0,-2-1-15 0 0,-2-1 19 0 0,0-1 1 0 0,0 1 0 0 0,-1 0-1 0 0,0 1 1 0 0,0 0 0 0 0,0 0-1 0 0,-1 1 1 0 0,-6-2-20 0 0,6 3 5 0 0,0 0 1 0 0,0 1-1 0 0,0 0 1 0 0,0 0-1 0 0,0 1 1 0 0,0 0-1 0 0,-1 1 1 0 0,1 0-1 0 0,0 1 1 0 0,0 0-1 0 0,1 0 1 0 0,-1 0-1 0 0,0 1 1 0 0,1 1-1 0 0,-1 0 1 0 0,-3 2-6 0 0,8-3 3 0 0,0-1 1 0 0,0 1 0 0 0,1 0-1 0 0,-1 1 1 0 0,1-1-1 0 0,-1 1 1 0 0,1 0-1 0 0,0-1 1 0 0,0 1 0 0 0,1 1-1 0 0,-1-1 1 0 0,-1 4-4 0 0,3-5-7 0 0,-1 1 0 0 0,1-1 0 0 0,0 0 0 0 0,0 1 0 0 0,0-1 0 0 0,1 0 0 0 0,-1 1 1 0 0,1-1-1 0 0,-1 1 0 0 0,1-1 0 0 0,1 1 0 0 0,-1-1 0 0 0,0 1 0 0 0,1-1 0 0 0,-1 1 1 0 0,1-1-1 0 0,0 0 0 0 0,0 1 0 0 0,1-1 7 0 0,0 2-2 0 0,1 0 0 0 0,0-1 1 0 0,0 0-1 0 0,1 1 0 0 0,-1-1 0 0 0,1 0 1 0 0,0-1-1 0 0,0 1 0 0 0,0-1 0 0 0,1 2 2 0 0,11 5-389 0 0,-1-1-1 0 0,9 4 390 0 0,-11-6-647 0 0,22 10-5538 0 0,3-8-2116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9:45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1008 2760 0 0,'-4'2'39'0'0,"-1"-1"0"0"0,0 1 1 0 0,1 0-1 0 0,0 0 0 0 0,-1 1 1 0 0,1-1-1 0 0,0 1 0 0 0,0 0 1 0 0,0 0-1 0 0,-2 3-39 0 0,-10 15 9297 0 0,16-21-9156 0 0,0 0 0 0 0,0 0 0 0 0,0 1 0 0 0,0-1 0 0 0,0 0 0 0 0,0 0 0 0 0,0 1 0 0 0,-1-1 0 0 0,1 0 0 0 0,0 0-1 0 0,0 1 1 0 0,0-1 0 0 0,0 0 0 0 0,0 0 0 0 0,0 1 0 0 0,0-1 0 0 0,0 0 0 0 0,0 0 0 0 0,0 0 0 0 0,0 1 0 0 0,1-1 0 0 0,-1 0 0 0 0,0 0-1 0 0,0 1 1 0 0,0-1 0 0 0,0 0 0 0 0,0 0 0 0 0,0 0 0 0 0,0 1 0 0 0,1-1 0 0 0,-1 0 0 0 0,0 0 0 0 0,0 0 0 0 0,0 1 0 0 0,0-1 0 0 0,1 0-1 0 0,-1 0 1 0 0,0 0 0 0 0,0 0 0 0 0,1 0 0 0 0,-1 0 0 0 0,0 0 0 0 0,0 1 0 0 0,0-1 0 0 0,1 0 0 0 0,-1 0 0 0 0,0 0 0 0 0,0 0 0 0 0,1 0-1 0 0,-1 0 1 0 0,0 0 0 0 0,0 0 0 0 0,1 0 0 0 0,-1 0 0 0 0,0 0-141 0 0,20-2 1726 0 0,-7-1-1401 0 0,0 0-173 0 0,1 0 0 0 0,-1 0 0 0 0,0 2 1 0 0,9-1-153 0 0,-5 1-72 0 0,0-1 1 0 0,1-1 0 0 0,8-2 71 0 0,5-3-3346 0 0,-29 8 1347 0 0,-2 0-15 0 0</inkml:trace>
  <inkml:trace contextRef="#ctx0" brushRef="#br0" timeOffset="345.222">0 1308 13824 0 0,'21'7'1666'0'0,"-19"-6"-782"0"0,0-1 299 0 0,14 0 244 0 0,0-1 1 0 0,0 0-1 0 0,16-4-1427 0 0,-1-1 1074 0 0,15 0-1074 0 0,24-5 538 0 0,39-5-468 0 0,-49 7-1669 0 0,-34 3 612 0 0</inkml:trace>
  <inkml:trace contextRef="#ctx0" brushRef="#br0" timeOffset="1122.676">889 1004 10968 0 0,'0'0'498'0'0,"0"0"-3"0"0,3-6 138 0 0,-1 3 2042 0 0,-1 2-2595 0 0,-1 1 1 0 0,1 0-1 0 0,-1-1 0 0 0,1 1 1 0 0,-1 0-1 0 0,1 0 0 0 0,-1-1 1 0 0,1 1-1 0 0,-1 0 1 0 0,1 0-1 0 0,0 0 0 0 0,-1 0 1 0 0,1 0-1 0 0,-1 0 0 0 0,1 0 1 0 0,0 0-1 0 0,-1 0 1 0 0,1 0-1 0 0,-1 0 0 0 0,1 0 1 0 0,0 0-1 0 0,-1 0 0 0 0,1 1 1 0 0,-1-1-1 0 0,1 0 1 0 0,-1 0-1 0 0,1 1 0 0 0,-1-1 1 0 0,1 0-1 0 0,-1 1 0 0 0,1-1 1 0 0,-1 0-1 0 0,1 1 1 0 0,-1-1-1 0 0,1 1 0 0 0,-1-1 1 0 0,0 1-1 0 0,1-1 0 0 0,-1 1 1 0 0,0-1-1 0 0,0 1 1 0 0,1-1-1 0 0,-1 1 0 0 0,0 0 1 0 0,0-1-1 0 0,0 1-80 0 0,5 8 182 0 0,-1 1 0 0 0,-1 0 0 0 0,2 5-182 0 0,3 11 231 0 0,-6-17-141 0 0,0-1-1 0 0,0 0 0 0 0,-1 0 1 0 0,0 8-90 0 0,4 22 298 0 0,0-18-41 0 0,-2-1-1 0 0,0 7-256 0 0,-2-9 114 0 0,2-1 1 0 0,0 0-1 0 0,1 3-114 0 0,6 7 140 0 0,1 9-8 0 0,-8-22-36 0 0,1 0 0 0 0,0 0 0 0 0,0 0 0 0 0,6 9-96 0 0,-10-20 25 0 0,1 2-6 0 0,11 3 87 0 0,-10-5-21 0 0,-2-2-16 0 0,0 0-5 0 0,0 0 0 0 0,0 0 0 0 0,0 0 8 0 0,0 0 34 0 0,0 0 12 0 0,0-15 250 0 0,0 8-296 0 0,0 0 0 0 0,0 0 0 0 0,-1 0 0 0 0,0 0 0 0 0,0 1 0 0 0,-1-1 0 0 0,0 0 0 0 0,0 0-72 0 0,-1-2 54 0 0,0-1 0 0 0,1 0 0 0 0,0 1 1 0 0,0-1-1 0 0,1 0 0 0 0,0-5-54 0 0,1 1 54 0 0,-2 1 0 0 0,0-1 0 0 0,-1-1-54 0 0,0-1 60 0 0,0 1 0 0 0,0-11-60 0 0,0-8 73 0 0,-5-31-41 0 0,4 0 0 0 0,2-14-32 0 0,-3-66 123 0 0,-5-16-294 0 0,10 161 171 0 0,1-97 0 0 0,7-49 0 0 0,-7 137 0 0 0,5-30 0 0 0,0-13-60 0 0,-5 44 48 0 0,-1 0 12 0 0,5 1-16 0 0,-2 5 22 0 0,0 0-1 0 0,1 1 1 0 0,-1-1 0 0 0,0 1-1 0 0,1 0 1 0 0,-1 0-1 0 0,1 0 1 0 0,-1 0-1 0 0,1 1 1 0 0,-1 0 0 0 0,3 0-6 0 0,31-9-70 0 0,-31 9 53 0 0,-1 0 0 0 0,1-1 0 0 0,-1 1 0 0 0,1-2 0 0 0,1 1 17 0 0,13-4-29 0 0,49-12-25 0 0,25 2 108 0 0,-7 0-44 0 0,39-1-10 0 0,-50 9-64 0 0,38 2 64 0 0,2 9 79 0 0,-74-8 41 0 0,-14 0-223 0 0,-4-2-699 0 0,-8 0-5354 0 0,-3-1-1253 0 0</inkml:trace>
  <inkml:trace contextRef="#ctx0" brushRef="#br0" timeOffset="1627.35">1218 900 10592 0 0,'0'0'818'0'0,"-1"-1"-532"0"0,-1-1-129 0 0,1 1 488 0 0,5-15 2003 0 0,-2 12-2258 0 0,1 0 0 0 0,0 0 0 0 0,0 0 0 0 0,0 0-1 0 0,0 0 1 0 0,0 0 0 0 0,1 1 0 0 0,0 0 0 0 0,0-1 0 0 0,0 2 0 0 0,0-1-1 0 0,0 0 1 0 0,3 0-390 0 0,8-4 413 0 0,1 0-1 0 0,-1 2 1 0 0,8-2-413 0 0,-5 1 471 0 0,-1 1 0 0 0,6-5-471 0 0,-15 7 91 0 0,0 0-1 0 0,1 1 1 0 0,-1 0 0 0 0,1 0 0 0 0,5 1-91 0 0,-4-1 75 0 0,5 1-44 0 0,-1 3 55 0 0,-10 3-72 0 0,-3-3-1 0 0,0-1-7 0 0,0 0-1 0 0,0 0 0 0 0,0 0 1 0 0,0 1-1 0 0,0-1 0 0 0,0 0 1 0 0,0 1-1 0 0,0-1 0 0 0,-1 1 1 0 0,1-1-1 0 0,-1 1 1 0 0,1-1-1 0 0,-1 1 0 0 0,1-1 1 0 0,-1 1-1 0 0,0-1 0 0 0,0 1 1 0 0,0-1-1 0 0,0 1 0 0 0,0 0 1 0 0,0-1-1 0 0,0 1-5 0 0,-2 3 22 0 0,1-1 1 0 0,-1 0-1 0 0,0 0 0 0 0,0 0 1 0 0,-1 0-1 0 0,1 0 0 0 0,-1 0-22 0 0,-2 3 26 0 0,-3 5 104 0 0,-1 0-1 0 0,-9 8-129 0 0,-10 13 285 0 0,16-18-320 0 0,-2 0-1 0 0,-13 11 36 0 0,12-11-68 0 0,0 0-1 0 0,-3 6 69 0 0,8-9 0 0 0,0 0 0 0 0,2 0 0 0 0,-1 1 0 0 0,2 0 0 0 0,0 1 0 0 0,0 0 0 0 0,1 0 0 0 0,-3 13 0 0 0,9-26 0 0 0,0 0 0 0 0,0-1 0 0 0,-1 1 0 0 0,1 0 0 0 0,0 0 0 0 0,1 0 0 0 0,-1 0 0 0 0,0-1 0 0 0,0 1 0 0 0,0 0 0 0 0,0 0 0 0 0,1 0 0 0 0,-1 0 0 0 0,0-1 0 0 0,1 1 0 0 0,-1 0 0 0 0,1-1 0 0 0,-1 1 0 0 0,1 0 0 0 0,-1-1 0 0 0,0 1 0 0 0,0 0 0 0 0,1 0 0 0 0,-1-1 0 0 0,0 1 0 0 0,1 0 0 0 0,-1 0 0 0 0,1-1 0 0 0,-1 1 0 0 0,0 0 0 0 0,1-1 0 0 0,0 1 0 0 0,-1-1 0 0 0,1 1 0 0 0,-1-1 0 0 0,1 1 0 0 0,0-1 0 0 0,-1 1 0 0 0,1-1 0 0 0,0 1 0 0 0,-1-1 0 0 0,1 0 0 0 0,0 0 0 0 0,0 1 0 0 0,0-1 0 0 0,2 1 0 0 0,1 0 1 0 0,1 1-1 0 0,-1-1 0 0 0,1 0 1 0 0,0 0-1 0 0,0 0 1 0 0,0-1-1 0 0,-1 1 0 0 0,1-1 1 0 0,0 0-1 0 0,0-1 1 0 0,0 1-1 0 0,-1-1 0 0 0,1 0 1 0 0,2-1-1 0 0,6 0 14 0 0,-5 0 72 0 0,0 0 0 0 0,0-1 0 0 0,7-2-86 0 0,21-7 21 0 0,-8 6-337 0 0,-20 3-2 0 0,0 1 0 0 0,0 0 1 0 0,0 1-1 0 0,2 0 318 0 0,-7 1-925 0 0,0 0 1 0 0,0 0-1 0 0,1 0 1 0 0,-1 1-1 0 0,0-1 0 0 0,0 1 1 0 0,0 0-1 0 0,0 0 925 0 0,8 2-6490 0 0</inkml:trace>
  <inkml:trace contextRef="#ctx0" brushRef="#br0" timeOffset="1964.841">1761 1274 16959 0 0,'0'0'778'0'0,"0"0"-20"0"0,0 0-383 0 0,0 0 176 0 0,0 0 126 0 0,0 0 26 0 0,0-20 1621 0 0,3 15-2762 0 0,1-1-5595 0 0,-3 5-1125 0 0</inkml:trace>
  <inkml:trace contextRef="#ctx0" brushRef="#br0" timeOffset="2925.743">1929 911 6448 0 0,'0'0'498'0'0,"-1"-1"-327"0"0,-1-1 77 0 0,2 1 147 0 0,0 0 1 0 0,-1 0-1 0 0,1 0 0 0 0,0 0 0 0 0,0 0 0 0 0,0 0 1 0 0,0 0-1 0 0,0 0 0 0 0,0 0 0 0 0,0 0 0 0 0,0 0 1 0 0,0 0-1 0 0,0 0 0 0 0,1-1-395 0 0,-1 0 4869 0 0,3 8-4757 0 0,-1-1-1 0 0,1 0 0 0 0,0 0 1 0 0,0 0-1 0 0,1 0 0 0 0,-1 0 1 0 0,1-1-1 0 0,0 0 0 0 0,1 1 1 0 0,4 2-112 0 0,-5-3 79 0 0,-1 1 1 0 0,1-1-1 0 0,-1 1 1 0 0,0 0-1 0 0,0 0 1 0 0,0 0-1 0 0,-1 1 1 0 0,1-1-1 0 0,-1 1 1 0 0,0 3-80 0 0,9 18 309 0 0,-10-25-278 0 0,13 29 512 0 0,-1 0 1 0 0,-1 1 0 0 0,-1 4-544 0 0,-8-28 113 0 0,0 0 1 0 0,0 0-1 0 0,0 0 0 0 0,1-1 0 0 0,3 4-113 0 0,9 21 228 0 0,-12-24-126 0 0,-3-7 2 0 0,-1-1-4 0 0,0 0-17 0 0,1 1-10 0 0,6 3-1 0 0,-6-2 27 0 0,-1-2 112 0 0,0 0 49 0 0,0 0 10 0 0,0 0-22 0 0,0 0-100 0 0,2-2-41 0 0,4-6-15 0 0,-5 6-76 0 0,0 1 0 0 0,1 0 1 0 0,-1-1-1 0 0,0 1 0 0 0,0-1 1 0 0,0 0-1 0 0,0 1 0 0 0,-1-1 1 0 0,1 0-1 0 0,0 1 0 0 0,-1-1 0 0 0,1 0 1 0 0,-1 0-1 0 0,1 0 0 0 0,-1 1 1 0 0,0-1-1 0 0,0 0 0 0 0,0 0-16 0 0,-3-44 150 0 0,-1 0 0 0 0,-3 0 0 0 0,-8-30-150 0 0,11 59 6 0 0,-7-32-6 0 0,4 23 0 0 0,1 0 0 0 0,0-9 0 0 0,0-43 0 0 0,3 30 0 0 0,-8-34 0 0 0,-15-67 0 0 0,14 56 0 0 0,10 86 9 0 0,1 1-1 0 0,0-1 1 0 0,0 0 0 0 0,1 0-1 0 0,-1 1 1 0 0,2-1-1 0 0,-1-2-8 0 0,2-18 15 0 0,-2 23-23 0 0,0 1-1 0 0,0-1 1 0 0,0 1 0 0 0,1-1 0 0 0,-1 1-1 0 0,1-1 1 0 0,0 1 0 0 0,0-1 0 0 0,0 1-1 0 0,1-2 9 0 0,4-10-19 0 0,-4 11 20 0 0,-1 1-1 0 0,1-1 1 0 0,0 0-1 0 0,0 0 1 0 0,1 1-1 0 0,1-4 0 0 0,0 0 2 0 0,-3 6-3 0 0,-1 0 1 0 0,0 0-1 0 0,1 0 0 0 0,-1 0 0 0 0,1 0 0 0 0,-1 0 0 0 0,1 0 1 0 0,0 0-1 0 0,-1 1 0 0 0,1-1 0 0 0,0 0 0 0 0,-1 0 1 0 0,1 1-1 0 0,0-1 0 0 0,0 0 0 0 0,0 1 0 0 0,0-1 1 0 0,0 1-61 0 0,-1 0-4 0 0,1-1 64 0 0,-1 1 1 0 0,0 0-1 0 0,0 0 1 0 0,1 0-1 0 0,-1 0 1 0 0,0 0 0 0 0,0 0-1 0 0,1-1 1 0 0,-1 1-1 0 0,0 0 1 0 0,0 0-1 0 0,1 0 1 0 0,-1-1 0 0 0,0 1-1 0 0,0 0 1 0 0,0 0-1 0 0,0 0 1 0 0,1-1-1 0 0,-1 1 1 0 0,0 0-1 0 0,0 0 1 0 0,0-1 0 0 0,0 1-1 0 0,0 0 1 0 0,0-1-1 0 0,0 1 1 0 0,0 0-1 0 0,0 0 1 0 0,0-1 0 0 0,0 1-1 0 0,0 0 1 0 0,1-3 0 0 0,4 0 0 0 0,1 0 0 0 0,0 0 0 0 0,0 0 0 0 0,0 1 0 0 0,0 0 0 0 0,0 0 0 0 0,0 0 0 0 0,0 1 0 0 0,4-1 0 0 0,25-6 0 0 0,-20 3 0 0 0,1 1 0 0 0,6 0 0 0 0,12-3 0 0 0,62-8-125 0 0,-71 10 141 0 0,1 2 1 0 0,10 0-17 0 0,11-2 20 0 0,-37 4-20 0 0,0 1 0 0 0,0 0 0 0 0,0 1 0 0 0,4 0 0 0 0,23 2 0 0 0,-8 0 11 0 0,-27-3 42 0 0,-2 0-27 0 0,0 0-164 0 0,0 0-71 0 0,0 0-14 0 0,0 0-197 0 0,0 0-822 0 0,0 0-361 0 0,-2 2-1122 0 0,-6 7-4196 0 0</inkml:trace>
  <inkml:trace contextRef="#ctx0" brushRef="#br0" timeOffset="3556.751">2280 707 5064 0 0,'0'0'232'0'0,"1"0"237"0"0,3-2 669 0 0,1-1-1 0 0,-1 1 1 0 0,-1-1-1 0 0,1 0 1 0 0,3-2-1138 0 0,4-4 2357 0 0,51-29 3471 0 0,-57 35-5640 0 0,-1 0 1 0 0,1 1-1 0 0,0 0 0 0 0,1 0 0 0 0,-1 0 0 0 0,0 0 1 0 0,0 1-1 0 0,1 0 0 0 0,-1 0 0 0 0,0 0 0 0 0,1 1 1 0 0,-1 0-1 0 0,5 0-188 0 0,-7 0 22 0 0,0 0-1 0 0,0 1 1 0 0,1-1 0 0 0,-1 1 0 0 0,0-1 0 0 0,0 1-1 0 0,0 0 1 0 0,0 0 0 0 0,0 0 0 0 0,-1 1-1 0 0,1-1 1 0 0,0 1 0 0 0,-1 0 0 0 0,1-1-1 0 0,-1 1 1 0 0,1 0 0 0 0,-1 0 0 0 0,0 1-1 0 0,0-1 1 0 0,0 0 0 0 0,0 1 0 0 0,0-1 0 0 0,0 1-1 0 0,1 2-21 0 0,7 16 95 0 0,-6-14-30 0 0,-1 0-1 0 0,0 1 0 0 0,3 6-64 0 0,0 5 35 0 0,-1-1 0 0 0,-1 1-1 0 0,0 0 1 0 0,-2 0 0 0 0,0 1-1 0 0,-1 1-34 0 0,1 18 492 0 0,5 29-492 0 0,-2-29 500 0 0,-1 30-500 0 0,-1-41-338 0 0,-2-24 223 0 0,0 0-1 0 0,-1 0 1 0 0,1 0-1 0 0,-1 0 0 0 0,0 0 1 0 0,0 0-1 0 0,0 0 0 0 0,0 0 1 0 0,-1 0-1 0 0,0-1 0 0 0,0 1 1 0 0,0 0-1 0 0,0 1 116 0 0,0-4-923 0 0,1-1-801 0 0,0 0-3227 0 0,0 0-1377 0 0</inkml:trace>
  <inkml:trace contextRef="#ctx0" brushRef="#br0" timeOffset="3934.94">2398 877 16152 0 0,'0'0'737'0'0,"-1"0"-13"0"0,0 0-677 0 0,-1 0 1 0 0,1 0-1 0 0,-1 0 1 0 0,1 0-1 0 0,-1 0 1 0 0,1-1-1 0 0,-1 1 1 0 0,1 0-1 0 0,0-1 0 0 0,-1 1 1 0 0,1-1-1 0 0,-1 0 1 0 0,1 1-1 0 0,0-1-47 0 0,-4-2 1388 0 0,5 3-1322 0 0,0-1 0 0 0,0 1-1 0 0,0 0 1 0 0,0-1 0 0 0,0 1 0 0 0,0 0 0 0 0,0-1 0 0 0,0 1 0 0 0,0 0 0 0 0,0-1 0 0 0,0 1 0 0 0,0 0 0 0 0,0-1-1 0 0,0 1 1 0 0,0 0 0 0 0,0-1 0 0 0,0 1 0 0 0,0 0 0 0 0,0-1 0 0 0,-1 1 0 0 0,1 0 0 0 0,0-1 0 0 0,0 1-66 0 0,-1 0 52 0 0,1 0 1 0 0,0-1 0 0 0,0 1-1 0 0,0 0 1 0 0,-1-1-1 0 0,1 1 1 0 0,0 0 0 0 0,0-1-1 0 0,0 1 1 0 0,0 0 0 0 0,0-1-1 0 0,0 1 1 0 0,-1 0 0 0 0,1-1-1 0 0,0 1 1 0 0,0 0 0 0 0,0-1-1 0 0,0 1 1 0 0,0 0 0 0 0,0-1-1 0 0,0 1 1 0 0,1-1 0 0 0,-1 1-1 0 0,0 0 1 0 0,0-1-1 0 0,0 1 1 0 0,0 0 0 0 0,0-1-1 0 0,0 1 1 0 0,1 0 0 0 0,-1 0-1 0 0,0-1 1 0 0,0 1 0 0 0,0 0-1 0 0,1-1-52 0 0,10-6 569 0 0,-10 5-522 0 0,1 1-1 0 0,-1 0 1 0 0,1 0-1 0 0,-1 0 1 0 0,1 0 0 0 0,-1 0-1 0 0,1 0 1 0 0,0 0-1 0 0,-1 1 1 0 0,2-1-47 0 0,65-15 37 0 0,-66 16-34 0 0,1 0 0 0 0,-1 0 0 0 0,1 0-1 0 0,-1 0 1 0 0,1 0 0 0 0,-1 0 0 0 0,1 1-1 0 0,1 0-2 0 0,16 1-116 0 0,-12-2-444 0 0,0 1 0 0 0,0-1 0 0 0,0 1 0 0 0,4 2 560 0 0,8 3-5879 0 0,-6-2-971 0 0</inkml:trace>
  <inkml:trace contextRef="#ctx0" brushRef="#br0" timeOffset="4312.775">2947 1151 10592 0 0,'0'0'818'0'0,"0"0"-271"0"0,0 0 837 0 0,0 0 420 0 0,0 0 85 0 0,0 0-120 0 0,0 0-585 0 0,0 0-257 0 0,0 0-51 0 0,0 0-61 0 0,0 0-215 0 0,0 0-96 0 0,0 0-22 0 0,0 0-270 0 0,0 0-1126 0 0,0 0-498 0 0,0 0-100 0 0,0 0-22 0 0</inkml:trace>
  <inkml:trace contextRef="#ctx0" brushRef="#br0" timeOffset="6349.695">3217 839 14368 0 0,'0'0'661'0'0,"0"0"-17"0"0,0 2-415 0 0,-1 13-199 0 0,1-6 4 0 0,0 0 0 0 0,0 0-1 0 0,1 0 1 0 0,0-1 0 0 0,0 1-1 0 0,1 0-33 0 0,0-1 291 0 0,-1-1 0 0 0,0 1 0 0 0,0-1 0 0 0,0 1 0 0 0,-1 5-291 0 0,0-4 174 0 0,0 0 0 0 0,1 0 1 0 0,0 0-1 0 0,1 2-174 0 0,19 57 705 0 0,-19-61-575 0 0,1 0 0 0 0,0 0 0 0 0,0 0 0 0 0,0 0 0 0 0,2 1-130 0 0,9 18 497 0 0,-14-25-333 0 0,0-1-11 0 0,0 0-1 0 0,0 0 4 0 0,2 0 18 0 0,0-1-133 0 0,0 0 1 0 0,0 0 0 0 0,0-1 0 0 0,0 1-1 0 0,0 0 1 0 0,0-1 0 0 0,-1 1 0 0 0,1-1-1 0 0,0 0 1 0 0,-1 0 0 0 0,1 1 0 0 0,-1-1-1 0 0,0 0 1 0 0,0 0 0 0 0,0 0 0 0 0,0 0-1 0 0,1-2-41 0 0,0-1 56 0 0,0 0-1 0 0,-1 0 1 0 0,0 0-1 0 0,0 0 1 0 0,0 0-1 0 0,0 0 1 0 0,-1 0-1 0 0,0-1-55 0 0,0-13 73 0 0,-2 0 1 0 0,0 0-1 0 0,-1 0 1 0 0,-4-11-74 0 0,-25-74 134 0 0,16 55-98 0 0,-4-24-36 0 0,11 28 55 0 0,3-1 0 0 0,1 0-1 0 0,2-45-54 0 0,5 26-18 0 0,2 0 0 0 0,9-34 18 0 0,-4 61 47 0 0,-6 27-29 0 0,0 0-1 0 0,-1-1 1 0 0,0 1-1 0 0,0-7-17 0 0,-2 18 0 0 0,0-1 0 0 0,0 1 0 0 0,0 0 0 0 0,0 0 0 0 0,0 0 0 0 0,1 0 0 0 0,-1 0 0 0 0,0-1 0 0 0,0 1 0 0 0,0 0 0 0 0,0 0 0 0 0,1 0 0 0 0,-1 0 0 0 0,0 0 0 0 0,0 0 0 0 0,0 0 0 0 0,0-1 0 0 0,1 1 0 0 0,-1 0 0 0 0,0 0 0 0 0,0 0 0 0 0,0 0 0 0 0,1 0 0 0 0,-1 0 0 0 0,0 0 0 0 0,0 0 0 0 0,0 0 0 0 0,1 0 0 0 0,-1 0 0 0 0,0 0 0 0 0,0 0 0 0 0,0 0 0 0 0,1 1 0 0 0,-1-1 0 0 0,0 0 0 0 0,0 0 0 0 0,0 0 0 0 0,1 0 0 0 0,-1 0 0 0 0,0 0 0 0 0,0 0 0 0 0,0 0 0 0 0,0 1 0 0 0,0-1 0 0 0,1 0 0 0 0,-1 0 0 0 0,11 6 0 0 0,-9-4 0 0 0,19 0 0 0 0,-10 1 0 0 0,1-1 0 0 0,-1 0 0 0 0,0-1 0 0 0,1 0 0 0 0,-1-1 0 0 0,0 0 0 0 0,7-1 0 0 0,13 0 0 0 0,13 1-10 0 0,104 3 84 0 0,-122-2-74 0 0,24 2 0 0 0,-47-3 0 0 0,1 1 0 0 0,-1-1 0 0 0,0 0 0 0 0,1 0 0 0 0,-1-1 0 0 0,0 1 0 0 0,1-1 0 0 0,1 0 0 0 0,2-1 0 0 0,0 1 0 0 0,1 0 0 0 0,-1 0 0 0 0,5 1 0 0 0,-9 1-1 0 0,14-6-22 0 0,-15 4-103 0 0,-2 1-53 0 0,0 0-12 0 0,0 0-179 0 0,0 0-752 0 0,0 0-330 0 0,0 0-1030 0 0,0 0-3859 0 0</inkml:trace>
  <inkml:trace contextRef="#ctx0" brushRef="#br0" timeOffset="6724.341">3425 626 7368 0 0,'0'0'568'0'0,"0"0"-102"0"0,0 0 964 0 0,9-5 4263 0 0,-1 0-5238 0 0,-1 0 0 0 0,1 0 0 0 0,0 1 1 0 0,1 0-1 0 0,-1 0 0 0 0,0 1 0 0 0,1 0 0 0 0,0 1 0 0 0,0 0 1 0 0,0 0-456 0 0,13-2 257 0 0,0 2-1 0 0,1 0 1 0 0,11 1-257 0 0,-33 1 8 0 0,0 0 0 0 0,0 0-1 0 0,0 0 1 0 0,0 1 0 0 0,0-1-1 0 0,0 0 1 0 0,0 1 0 0 0,0-1-1 0 0,-1 0 1 0 0,1 1 0 0 0,0-1-1 0 0,0 1 1 0 0,-1 0 0 0 0,1-1-1 0 0,0 1 1 0 0,0-1-1 0 0,-1 1 1 0 0,1 0 0 0 0,-1 0-1 0 0,1-1 1 0 0,-1 1 0 0 0,1 0-1 0 0,-1 0 1 0 0,1 0 0 0 0,-1-1-1 0 0,1 2-7 0 0,-1 0 2 0 0,1 0-1 0 0,0 0 1 0 0,-1 1 0 0 0,1-1-1 0 0,-1 0 1 0 0,0 0-1 0 0,0 0 1 0 0,0 1-1 0 0,0-1 1 0 0,0 0-1 0 0,0 1-1 0 0,-2 5 2 0 0,0 0 1 0 0,0 0-1 0 0,-1 0 0 0 0,0-1 0 0 0,-1 1 0 0 0,1-1 0 0 0,-5 6-2 0 0,-7 8 93 0 0,-14 17-93 0 0,18-26-13 0 0,0 2-1 0 0,1-1 1 0 0,1 1-1 0 0,0 1 0 0 0,0 3 14 0 0,-7 11-13 0 0,13-24 75 0 0,0 0 1 0 0,0 0-1 0 0,1 1 1 0 0,-1-1-1 0 0,1 1 0 0 0,0-1 1 0 0,1 1-1 0 0,-1 0 1 0 0,1-1-1 0 0,1 1 1 0 0,-1 1-63 0 0,1-5 12 0 0,0 0 0 0 0,0 1 0 0 0,1-1 0 0 0,-1 0 0 0 0,1 0 0 0 0,-1 1 0 0 0,1-1 0 0 0,0 0 0 0 0,0 0 0 0 0,0 0 0 0 0,0 0 0 0 0,0 0 0 0 0,1 0 0 0 0,-1 0 0 0 0,0 0 0 0 0,1-1 0 0 0,-1 1 0 0 0,1 0 0 0 0,0-1 0 0 0,2 2-12 0 0,3 4 22 0 0,-4-4 3 0 0,0-1-1 0 0,0 0 1 0 0,0 0-1 0 0,0-1 1 0 0,0 1-1 0 0,0 0 1 0 0,0-1 0 0 0,1 0-1 0 0,-1 0 1 0 0,1 0-1 0 0,-1 0 1 0 0,0-1-1 0 0,1 1 1 0 0,0-1-1 0 0,-1 0 1 0 0,2 0-25 0 0,10 0-484 0 0,1-1 0 0 0,0-1 0 0 0,2-1 484 0 0,7 0-4950 0 0,-12 0-1936 0 0</inkml:trace>
  <inkml:trace contextRef="#ctx0" brushRef="#br0" timeOffset="7064.23">3828 1113 11056 0 0,'0'0'984'0'0,"0"0"-792"0"0,0 0-192 0 0,0 0 0 0 0,0 0 880 0 0,0 0 136 0 0,0 0 24 0 0,0 0 8 0 0,8-5-537 0 0,-3-3-95 0 0,3 0-32 0 0,-8 8 0 0 0,5-11-512 0 0,3 3-112 0 0,-3 1-16 0 0,3-6-6687 0 0</inkml:trace>
  <inkml:trace contextRef="#ctx0" brushRef="#br0" timeOffset="7531.952">3953 743 12464 0 0,'0'0'572'0'0,"0"0"-11"0"0,0 0-312 0 0,0 0 38 0 0,2 1 53 0 0,7 16 383 0 0,-6-12-517 0 0,-1-3-68 0 0,0 0 0 0 0,0 1 1 0 0,0 0-1 0 0,-1-1 1 0 0,1 1-1 0 0,-1 0 1 0 0,0 0-1 0 0,0 0 0 0 0,0 1-138 0 0,15 41 1818 0 0,2 3-1818 0 0,6 14 582 0 0,-20-47-364 0 0,0 0-1 0 0,-1 1 0 0 0,0-1 0 0 0,-1 3-217 0 0,0 4 255 0 0,0-15-187 0 0,0 1-1 0 0,0-1 1 0 0,1 0-1 0 0,0 0 1 0 0,0 0-1 0 0,2 3-67 0 0,4 9 265 0 0,-8-17-131 0 0,-1-2-7 0 0,16-2 301 0 0,-13-1-340 0 0,0-1 0 0 0,0 1 0 0 0,-1-1 0 0 0,1 0 1 0 0,0-4-89 0 0,-2 7 23 0 0,1-6 26 0 0,0 0 0 0 0,0-1-1 0 0,-1 1 1 0 0,0 0 0 0 0,0-1 0 0 0,0 1 0 0 0,-1-1 0 0 0,-1-2-49 0 0,0-8 169 0 0,-1 0 0 0 0,-1 1 0 0 0,0-1 0 0 0,-5-11-169 0 0,-5-31 384 0 0,3 18-532 0 0,-1 0 1 0 0,-2 0 0 0 0,-2 1-1 0 0,-9-16 148 0 0,8 15 172 0 0,1-1 0 0 0,3 0 0 0 0,1 0 0 0 0,-4-41-172 0 0,14 65 144 0 0,0-1 0 0 0,0 1 0 0 0,2 0 0 0 0,1-4-144 0 0,-1 18 23 0 0,0 0 0 0 0,0 0-1 0 0,1 0 1 0 0,0 0 0 0 0,0 0-1 0 0,0 0 1 0 0,1 1 0 0 0,0-1-1 0 0,-1 1 1 0 0,2-1 0 0 0,-1 1-1 0 0,1-1-22 0 0,0 2 6 0 0,-1 0 0 0 0,1 1 0 0 0,0-1 0 0 0,0 0-1 0 0,0 1 1 0 0,0 0 0 0 0,0 0 0 0 0,1 1 0 0 0,-1-1-1 0 0,1 1 1 0 0,0 0-6 0 0,9-4 8 0 0,-1 1-148 0 0,1 1 1 0 0,-1 1-1 0 0,1 0 0 0 0,0 1 0 0 0,0 0 140 0 0,17-1-165 0 0,3-1 165 0 0,0 2 0 0 0,1 2 0 0 0,5 0 0 0 0,8-3 0 0 0,20-1 0 0 0,-26-1 420 0 0,1 1-1 0 0,13 1-419 0 0,13-2 41 0 0,-69 4-49 0 0,0 0-1 0 0,0-1 0 0 0,0 1 0 0 0,0 0 1 0 0,0 0-1 0 0,0 0 0 0 0,1 0 0 0 0,-1 0 1 0 0,0 0-1 0 0,0 0 0 0 0,0 0 1 0 0,0 0-1 0 0,0 0 0 0 0,0 0 0 0 0,0 0 1 0 0,1 0-1 0 0,-1 0 0 0 0,0 1 0 0 0,0-1 1 0 0,0 0-1 0 0,0 0 0 0 0,0 0 1 0 0,0 0-1 0 0,0 0 0 0 0,1 0 0 0 0,-1 0 1 0 0,0 0-1 0 0,0 0 0 0 0,0 0 0 0 0,0 0 1 0 0,0 0-1 0 0,0 1 0 0 0,0-1 1 0 0,0 0-1 0 0,0 0 0 0 0,0 0 0 0 0,0 0 1 0 0,0 0-1 0 0,0 0 0 0 0,0 0 0 0 0,1 1 1 0 0,-1-1-1 0 0,0 0 0 0 0,0 0 1 0 0,0 0-1 0 0,0 0 0 0 0,0 0 0 0 0,0 0 1 0 0,0 1-1 0 0,0-1 0 0 0,-1 0 0 0 0,1 0 9 0 0,-5 7-511 0 0,-10 6-1509 0 0,14-12 1824 0 0,-9 6-5140 0 0,-3 0-1554 0 0</inkml:trace>
  <inkml:trace contextRef="#ctx0" brushRef="#br0" timeOffset="8044.717">4253 650 6912 0 0,'0'0'528'0'0,"0"0"-171"0"0,0 0 547 0 0,0 0 273 0 0,0 0 58 0 0,0 0 2 0 0,0 0-37 0 0,0 0-14 0 0,0 0-2 0 0,0 0-38 0 0,4-5 754 0 0,66-28 637 0 0,-65 30-2357 0 0,1 1 0 0 0,0-1-1 0 0,-1 1 1 0 0,1 0 0 0 0,0 1-1 0 0,0 0 1 0 0,0 0-1 0 0,0 0 1 0 0,0 0 0 0 0,0 1-1 0 0,3 0-179 0 0,-7 0 4 0 0,1 0-1 0 0,-1 0 0 0 0,0 0 0 0 0,1 1 0 0 0,-1-1 1 0 0,0 0-1 0 0,0 1 0 0 0,0 0 0 0 0,0-1 1 0 0,1 1-1 0 0,-1 0 0 0 0,0 0 0 0 0,0 0 1 0 0,0 1-1 0 0,-1-1 0 0 0,1 0 0 0 0,0 1 1 0 0,0-1-1 0 0,-1 1 0 0 0,1-1 0 0 0,-1 1 0 0 0,1 0 1 0 0,-1 0-1 0 0,0 0 0 0 0,0 0 0 0 0,0 0 1 0 0,0 0-1 0 0,0 0 0 0 0,0 0 0 0 0,0 0 1 0 0,-1 0-1 0 0,1 2-3 0 0,0-1 0 0 0,2 9 67 0 0,0 1-1 0 0,-1-1 0 0 0,-1 1 1 0 0,0-1-1 0 0,0 1 0 0 0,-1 0 1 0 0,-2 6-67 0 0,1 14 79 0 0,1 163 185 0 0,3-169-264 0 0,-2-23 0 0 0,0 0 0 0 0,0 1 0 0 0,-1-1 0 0 0,0 1 0 0 0,0-1 0 0 0,0 4 0 0 0,-1-4 1 0 0,1 0-1 0 0,0 0 1 0 0,0 0-1 0 0,0 0 0 0 0,1 0 1 0 0,-1 0-1 0 0,2 1 0 0 0,0 15-17 0 0,-2-19-53 0 0,0-1 2 0 0,0 0-124 0 0,0 0-538 0 0,0 0-240 0 0,0 0-43 0 0,0 0-180 0 0,0 0-718 0 0,-1-4-311 0 0,-2-11-68 0 0,2 11-12 0 0</inkml:trace>
  <inkml:trace contextRef="#ctx0" brushRef="#br0" timeOffset="8400.079">4248 927 11056 0 0,'0'0'505'0'0,"0"0"-9"0"0,0 0-157 0 0,8-4 1607 0 0,2 0-816 0 0,-5 1-653 0 0,0 1-1 0 0,0 0 0 0 0,0 0 0 0 0,4 0-476 0 0,-5 1 248 0 0,0-1 1 0 0,0 1-1 0 0,0-1 1 0 0,0 1-1 0 0,3-3-248 0 0,-4 2 128 0 0,0 0-1 0 0,0 1 0 0 0,0 0 1 0 0,1-1-1 0 0,-1 1 0 0 0,0 0 1 0 0,1 1-1 0 0,1-1-127 0 0,37-6 839 0 0,-31 4-802 0 0,1 1 0 0 0,-1 1-1 0 0,1 0 1 0 0,0 0 0 0 0,8 2-37 0 0,5-1-843 0 0,-11-2-2639 0 0,-10 2 1972 0 0,5-1-4868 0 0</inkml:trace>
  <inkml:trace contextRef="#ctx0" brushRef="#br0" timeOffset="8752.824">4916 1116 13824 0 0,'0'0'1224'0'0,"0"0"-976"0"0,0 0-248 0 0,0 0 0 0 0,-10-8 1327 0 0,10 8 217 0 0,0 0 48 0 0,0 0 8 0 0,0 0-1320 0 0,0 0-280 0 0,0 0 0 0 0,0 0 0 0 0,0 0-480 0 0,0 0-40 0 0,0 0-8 0 0,0 0-7567 0 0</inkml:trace>
  <inkml:trace contextRef="#ctx0" brushRef="#br0" timeOffset="9366.734">4998 757 12896 0 0,'0'0'997'0'0,"1"2"-558"0"0,4 4-40 0 0,0 0-1 0 0,-1 1 1 0 0,0 0 0 0 0,-1 0 0 0 0,1 0 0 0 0,-1 0 0 0 0,0 2-399 0 0,16 57 284 0 0,-13-41-75 0 0,1-1 0 0 0,2 0-209 0 0,13 53 1436 0 0,-19-67-1354 0 0,0-4 851 0 0,4-14-517 0 0,-5 4-402 0 0,0 0 0 0 0,0 1 0 0 0,-1-1 0 0 0,1 0 0 0 0,-1 0 0 0 0,0-1 0 0 0,0 1 0 0 0,0 0 0 0 0,-1-3-14 0 0,1-41 67 0 0,-2 26 4 0 0,-1-2 31 0 0,-1-1 1 0 0,-1 1-1 0 0,-1-1 1 0 0,-2 1 0 0 0,-4-12-103 0 0,8 29 27 0 0,-26-94 960 0 0,4-2 0 0 0,3-12-987 0 0,8 2-149 0 0,13 83 190 0 0,0 0 0 0 0,2 0-1 0 0,2 0 1 0 0,0 0 0 0 0,4-7-41 0 0,-6 29 1 0 0,1-4 96 0 0,0 0 0 0 0,1 0 0 0 0,0 0 0 0 0,1 0-1 0 0,1 1 1 0 0,0-1 0 0 0,0 1 0 0 0,5-7-97 0 0,-9 17-20 0 0,0-1 0 0 0,0 0 0 0 0,0 1 0 0 0,1-1 0 0 0,-1 1 0 0 0,0-1 0 0 0,1 1 0 0 0,-1 0 0 0 0,1 0 0 0 0,-1 0 0 0 0,1-1 0 0 0,0 1 0 0 0,-1 1 0 0 0,1-1 0 0 0,0 0 0 0 0,0 0 0 0 0,0 0 20 0 0,1 1-28 0 0,-1 0 0 0 0,0 0 0 0 0,1 0 0 0 0,-1 0 0 0 0,1 1 0 0 0,-1-1 1 0 0,0 1-1 0 0,1-1 0 0 0,-1 1 0 0 0,0 0 0 0 0,1 0 0 0 0,-1 0 0 0 0,0 0 28 0 0,21 8 0 0 0,1-1 0 0 0,20 4 0 0 0,4 1 0 0 0,-29-9 0 0 0,0 0 0 0 0,0-1 0 0 0,6-1 0 0 0,-3 0 0 0 0,-5 1 67 0 0,1-2 0 0 0,-1 0-1 0 0,1-1 1 0 0,-1-1 0 0 0,0 0-1 0 0,1-1 1 0 0,3-2-67 0 0,-3 1-79 0 0,0 0-1 0 0,1 2 1 0 0,0 0 0 0 0,-1 1-1 0 0,11 1 80 0 0,13 0-86 0 0,-42-1 89 0 0,1 0 0 0 0,-1 0 0 0 0,1 0-1 0 0,-1 0 1 0 0,1 0 0 0 0,0 0 0 0 0,-1 0-1 0 0,1 0 1 0 0,-1 0 0 0 0,1 0 0 0 0,-1 0 0 0 0,1 0-1 0 0,0 0 1 0 0,-1 1 0 0 0,1-1 0 0 0,-1 0-1 0 0,1 0 1 0 0,-1 1 0 0 0,1-1 0 0 0,-1 0 0 0 0,1 1-1 0 0,-1-1 1 0 0,1 0-3 0 0,0 2 56 0 0,0-2 99 0 0,-1 0 18 0 0,0 0-39 0 0,0 0-180 0 0,0 0-76 0 0,0 0-20 0 0,0 0-142 0 0,-5 9-4078 0 0,1-3-2735 0 0</inkml:trace>
  <inkml:trace contextRef="#ctx0" brushRef="#br0" timeOffset="9968.301">5422 661 10592 0 0,'0'0'818'0'0,"0"0"-356"0"0,0 0 478 0 0,0 0 262 0 0,0 0 57 0 0,2-1-72 0 0,0 0-932 0 0,1 0 1 0 0,-1 0-1 0 0,0 0 1 0 0,0 0-1 0 0,1-1 1 0 0,-1 1-1 0 0,0-1 1 0 0,0 0-1 0 0,0 0 1 0 0,-1 1-1 0 0,2-2-255 0 0,0-1 311 0 0,0 1-1 0 0,1 0 1 0 0,0 0-1 0 0,-1 0 1 0 0,4-1-311 0 0,16-15 891 0 0,3-3-272 0 0,-21 19-524 0 0,-1 0 0 0 0,1 0 1 0 0,-1-1-1 0 0,0 1 0 0 0,-1-1 1 0 0,1 0-1 0 0,0 0 0 0 0,1-4-95 0 0,11-14 300 0 0,-13 20-290 0 0,0-1 0 0 0,-1-1 0 0 0,1 1 0 0 0,-1 0 0 0 0,0 0 0 0 0,0-1 0 0 0,0 0 0 0 0,-1 1 0 0 0,1-1 0 0 0,0-3-10 0 0,2-8 84 0 0,-4 12-16 0 0,1 1-1 0 0,0-1 0 0 0,0 1 1 0 0,-1-1-1 0 0,1 0 0 0 0,-1 1 1 0 0,0-1-1 0 0,0 0 0 0 0,0 1 1 0 0,0-1-1 0 0,-1 0 0 0 0,1 1 1 0 0,-1-1-1 0 0,1 0 0 0 0,-1 1 1 0 0,0-2-68 0 0,0 1 12 0 0,0 0 1 0 0,-1 1-1 0 0,1-1 1 0 0,-1 0-1 0 0,1 0 1 0 0,-1 1-1 0 0,0-1 0 0 0,0 1 1 0 0,0-1-1 0 0,0 1 1 0 0,0 0-1 0 0,-1 0 1 0 0,1 0-1 0 0,-1 0 1 0 0,1 0-1 0 0,-1 1 1 0 0,0-1-1 0 0,0 1 1 0 0,1 0-1 0 0,-1-1 1 0 0,0 1-1 0 0,0 1 1 0 0,0-1-1 0 0,0 0 1 0 0,-1 1-1 0 0,1-1 1 0 0,0 1-1 0 0,0 0 1 0 0,0 0-1 0 0,-2 1-12 0 0,-2-2-10 0 0,1 1 0 0 0,0 1 0 0 0,-1-1-1 0 0,1 1 1 0 0,-3 1 10 0 0,7-1-8 0 0,-1 0 0 0 0,1 0-1 0 0,0 0 1 0 0,0 0 0 0 0,0 0-1 0 0,0 0 1 0 0,1 1 0 0 0,-1-1-1 0 0,0 1 1 0 0,0-1 0 0 0,1 1-1 0 0,-1 0 1 0 0,1-1 0 0 0,0 1-1 0 0,-2 2 9 0 0,-22 30-105 0 0,17-24 81 0 0,1 0 0 0 0,-1 1-1 0 0,2-1 1 0 0,-1 1 0 0 0,2 1 0 0 0,-1-1 0 0 0,0 6 24 0 0,2-6-39 0 0,0 6 23 0 0,5-14 16 0 0,-1 1 0 0 0,1-1 1 0 0,0 1-1 0 0,0-1 0 0 0,0 0 0 0 0,0 1 0 0 0,1-1 0 0 0,-2-1-1 0 0,2 3 3 0 0,-1-4-3 0 0,0 0 0 0 0,-1-1 0 0 0,1 1 0 0 0,0 0 0 0 0,0-1 0 0 0,0 1 0 0 0,0-1 0 0 0,0 0 1 0 0,0 1-1 0 0,0-1 0 0 0,0 0 0 0 0,1 1 1 0 0,9 5-244 0 0,-11-6 228 0 0,1 1 0 0 0,-1-1-1 0 0,1 1 1 0 0,0-1 0 0 0,-1 0 0 0 0,1 1 0 0 0,-1-1 0 0 0,1 1 0 0 0,0-1 0 0 0,-1 0 0 0 0,1 0 0 0 0,0 0-1 0 0,-1 1 1 0 0,1-1 0 0 0,0 0 16 0 0,94 6-185 0 0,-91-5 218 0 0,-1-1 0 0 0,0 2 0 0 0,0-1 0 0 0,0 0 0 0 0,1 1 0 0 0,-1-1 0 0 0,-1 1-1 0 0,1 0 1 0 0,0 0 0 0 0,0 0 0 0 0,-1 0 0 0 0,1 0 0 0 0,-1 1 0 0 0,1-1 0 0 0,-1 1 0 0 0,0 0 0 0 0,0-1 0 0 0,0 1 0 0 0,-1 0 0 0 0,1 0 0 0 0,-1 0 0 0 0,1 1 0 0 0,-1-1 0 0 0,0 2-33 0 0,3 12 12 0 0,4 21-14 0 0,-8-38 2 0 0,1 12-173 0 0,0-1 0 0 0,1 0-1 0 0,2 8 174 0 0,-3-15-49 0 0,-1-1-1 0 0,0 1 1 0 0,0-1-1 0 0,0 1 1 0 0,0 0-1 0 0,0-1 1 0 0,-1 1-1 0 0,0 0 50 0 0,-1 16 258 0 0,7 77 1320 0 0,0-62-1578 0 0,-3-22 245 0 0,-2-13-377 0 0,0 1 0 0 0,0-1 0 0 0,0 1 0 0 0,0-1 0 0 0,0 1 0 0 0,0-1 0 0 0,0 1-1 0 0,1-1 1 0 0,-1 1 0 0 0,0-1 0 0 0,0 0 0 0 0,1 1 0 0 0,-1-1 0 0 0,0 1 0 0 0,1-1 0 0 0,-1 0 0 0 0,0 1-1 0 0,1-1 1 0 0,-1 0 0 0 0,0 1 0 0 0,1-1 0 0 0,-1 0 0 0 0,1 0 132 0 0,1-1-507 0 0,0-1-1 0 0,-1 1 1 0 0,1-1-1 0 0,0 0 1 0 0,-1 0 0 0 0,1 1-1 0 0,-1-1 1 0 0,1 0-1 0 0,0-2 508 0 0,-1 2-309 0 0,12-18-1727 0 0,4 1-10 0 0</inkml:trace>
  <inkml:trace contextRef="#ctx0" brushRef="#br0" timeOffset="10336.019">5891 549 17503 0 0,'0'0'803'0'0,"3"-1"-18"0"0,0 0-733 0 0,1 0 0 0 0,-1-1-1 0 0,0 0 1 0 0,1 0 0 0 0,-1 0-1 0 0,2-2-51 0 0,0 1 124 0 0,0 0 0 0 0,0 0 0 0 0,0 0 0 0 0,4-1-124 0 0,20-8 1057 0 0,-21 8-884 0 0,0 0 1 0 0,0 1-1 0 0,0 0 1 0 0,1 1 0 0 0,-1-1-1 0 0,0 2 1 0 0,1-1-1 0 0,0 1 1 0 0,-1 1 0 0 0,1-1-1 0 0,4 2-173 0 0,-1-1-55 0 0,-11 0-34 0 0,1 0-1 0 0,0 0 1 0 0,0 0 0 0 0,0 1 0 0 0,-1-1-1 0 0,1 0 1 0 0,0 1 0 0 0,-1-1 0 0 0,1 1-1 0 0,1 0 90 0 0,0 8-4617 0 0,-3-6 2737 0 0,8 5-4762 0 0</inkml:trace>
  <inkml:trace contextRef="#ctx0" brushRef="#br0" timeOffset="10700.711">5874 781 9672 0 0,'0'0'440'0'0,"0"0"-6"0"0,0 0 16 0 0,0 0-342 0 0,0 1 1 0 0,0-1 0 0 0,0 0 0 0 0,0 0 0 0 0,0 1-1 0 0,0-1 1 0 0,0 0 0 0 0,0 0 0 0 0,0 1 0 0 0,0-1 0 0 0,1 0-1 0 0,-1 0 1 0 0,0 1 0 0 0,0-1 0 0 0,0 0 0 0 0,0 0-1 0 0,0 0 1 0 0,1 1 0 0 0,-1-1 0 0 0,0 0 0 0 0,0 0-1 0 0,0 0 1 0 0,1 0 0 0 0,-1 0 0 0 0,0 1 0 0 0,0-1-1 0 0,1 0 1 0 0,-1 0 0 0 0,0 0 0 0 0,0 0 0 0 0,1 0-1 0 0,-1 0 1 0 0,0 0-109 0 0,2 1 328 0 0,0 0 0 0 0,0-1-1 0 0,0 1 1 0 0,0-1 0 0 0,1 0 0 0 0,-1 1-1 0 0,0-1 1 0 0,0 0 0 0 0,0 0 0 0 0,0 0-1 0 0,0 0 1 0 0,0-1-328 0 0,30-5 2136 0 0,-15 3-1938 0 0,3-1 511 0 0,0-1 0 0 0,5-3-709 0 0,29-7 940 0 0,-40 12-1561 0 0,1-1 0 0 0,-1 0-1 0 0,0-1 1 0 0,1-1 621 0 0,3-2-1023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29:56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 3680 0 0,'5'-1'131'0'0,"-3"1"-116"0"0,-1 0-1 0 0,0 0 0 0 0,0 0 0 0 0,1 0 1 0 0,-1-1-1 0 0,0 1 0 0 0,0 0 1 0 0,0-1-1 0 0,1 1 0 0 0,-1-1 0 0 0,0 0 1 0 0,0 1-1 0 0,0-1 0 0 0,0 0 1 0 0,0 1-1 0 0,1-2-14 0 0,-1 1 400 0 0,0 0 0 0 0,0-1 0 0 0,0 1-1 0 0,0 0 1 0 0,0 0 0 0 0,0-1 0 0 0,0 1 0 0 0,0-1 0 0 0,-1 1 0 0 0,1-1 0 0 0,-1 1-1 0 0,1-1 1 0 0,-1 1 0 0 0,1-2-400 0 0,3-8 3572 0 0,-3 10-585 0 0,-1 1-1319 0 0,0 0-579 0 0,0 0-117 0 0,0 0-115 0 0,0 0-405 0 0,0 0-178 0 0,1 1-33 0 0,3 14-20 0 0,4 8-373 0 0,-4-12 111 0 0,0 0 0 0 0,0 1 0 0 0,-1-1 0 0 0,0 1 0 0 0,-1-1 0 0 0,-1 1 0 0 0,0 1 41 0 0,7 35 37 0 0,-4-21 228 0 0,0 1 0 0 0,-2-1 0 0 0,-1 1 0 0 0,-2 2-265 0 0,3 51 168 0 0,-3-23-157 0 0,0-45-8 0 0,0 1 1 0 0,1 0-1 0 0,1 0 1 0 0,2 13-4 0 0,-2-20 26 0 0,0 0 0 0 0,-1 0 0 0 0,0 0-1 0 0,0 3-25 0 0,-1-7-17 0 0,1 1 0 0 0,0 0-1 0 0,0 0 1 0 0,0-1-1 0 0,1 1 1 0 0,-1 0 0 0 0,1 0-1 0 0,0-1 1 0 0,0 1-1 0 0,0 0 1 0 0,2 2 17 0 0,-2-5-160 0 0,-1-1-220 0 0,0 0-897 0 0,0 0-394 0 0,0-2-982 0 0,3-7-3620 0 0</inkml:trace>
  <inkml:trace contextRef="#ctx0" brushRef="#br0" timeOffset="428.203">331 174 14712 0 0,'0'0'672'0'0,"0"0"-10"0"0,0 0-386 0 0,0 0-59 0 0,0 0 27 0 0,0 0 4 0 0,0 0 50 0 0,0 0 207 0 0,3 15 1312 0 0,-4 16-1237 0 0,-1-1 0 0 0,-2 1 0 0 0,-6 27-580 0 0,1 11 116 0 0,2-42 153 0 0,1 1-1 0 0,1 0 1 0 0,2 0-1 0 0,1 1 1 0 0,1-1-1 0 0,2 25-268 0 0,-1-38 47 0 0,0-12-39 0 0,0-1 0 0 0,-1 1-1 0 0,1-1 1 0 0,1 1-1 0 0,-1-1 1 0 0,0 1-1 0 0,0-1 1 0 0,1 1-1 0 0,0-1 1 0 0,-1 1 0 0 0,1-1-1 0 0,0 1 1 0 0,0-1-1 0 0,0 1-7 0 0,11 11 72 0 0,-10-12-57 0 0,-1-2-1 0 0,1 1 1 0 0,-1 0-1 0 0,1 0 1 0 0,0 0-1 0 0,0-1 1 0 0,-1 1-1 0 0,1-1 1 0 0,0 1-1 0 0,0-1 1 0 0,0 0-1 0 0,0 0-14 0 0,0 0 8 0 0,0 1 0 0 0,-1-2 0 0 0,0 1-1 0 0,0 0 1 0 0,1 0 0 0 0,-1 0 0 0 0,0 0 0 0 0,0-1 0 0 0,1 1 0 0 0,-1-1 0 0 0,0 1 0 0 0,0-1 0 0 0,1 0-8 0 0,1 0 25 0 0,5-2-6 0 0,0-1 0 0 0,1 0 1 0 0,-1-1-1 0 0,-1 0 1 0 0,1 0-1 0 0,-1-1 1 0 0,0 0-1 0 0,1 0-19 0 0,-4 1-160 0 0,1 0 1 0 0,-1 0-1 0 0,0 0 0 0 0,0 0 0 0 0,-1 0 1 0 0,0-1-1 0 0,0 1 0 0 0,0-1 0 0 0,0 0 1 0 0,-1 0-1 0 0,0 0 0 0 0,0-2 160 0 0,3-9-1017 0 0,-3 8-710 0 0,0 1-1 0 0,0 0 1 0 0,-1-1 0 0 0,0-6 1727 0 0,-1 4-2157 0 0</inkml:trace>
  <inkml:trace contextRef="#ctx0" brushRef="#br0" timeOffset="805.999">412 439 2304 0 0,'0'0'101'0'0,"0"2"1"0"0,-2 1 35 0 0,1 1 1 0 0,0-1-1 0 0,0 0 1 0 0,1 1-1 0 0,-1-1 1 0 0,1 1 0 0 0,0-1-1 0 0,0 2-137 0 0,0 6 2826 0 0,1-1 1 0 0,1 0-1 0 0,0-1 0 0 0,1 1-2826 0 0,3 22 2913 0 0,-5-26-2637 0 0,0 0 0 0 0,0 1 1 0 0,1-1-1 0 0,-1 0 0 0 0,2 0 0 0 0,-1 0 0 0 0,1 0 1 0 0,-1 0-1 0 0,2-1 0 0 0,-1 1 0 0 0,1 0-276 0 0,-2-4 54 0 0,-1-1 0 0 0,0 1 0 0 0,0-1-1 0 0,-1 1 1 0 0,1 0 0 0 0,0-1 0 0 0,0 1-1 0 0,-1 0 1 0 0,1-1 0 0 0,-1 1 0 0 0,0 0-1 0 0,1 0 1 0 0,-1 0 0 0 0,0 0 0 0 0,0 0-54 0 0,3 17 201 0 0,15 37-13 0 0,-13-40-318 0 0,2 3-878 0 0,-6-18 332 0 0,-1-1-1224 0 0,0 0-4797 0 0</inkml:trace>
  <inkml:trace contextRef="#ctx0" brushRef="#br0" timeOffset="806.999">603 678 16296 0 0,'0'0'745'0'0,"0"0"-15"0"0,0 0-362 0 0,6-1 3026 0 0,4-5-2262 0 0,1-2-1987 0 0,-4 4-4330 0 0,-6 4-1960 0 0</inkml:trace>
  <inkml:trace contextRef="#ctx0" brushRef="#br0" timeOffset="1248.595">694 273 15520 0 0,'2'-2'147'0'0,"-1"0"1"0"0,1 0-1 0 0,-1 0 1 0 0,1 0 0 0 0,0 0-1 0 0,0 0 1 0 0,0 1-1 0 0,0-1 1 0 0,0 1 0 0 0,0-1-1 0 0,0 1 1 0 0,1 0-148 0 0,11-8 398 0 0,-11 6-172 0 0,0 1-1 0 0,0-1 1 0 0,-1 1 0 0 0,1-1 0 0 0,-1 0 0 0 0,1 0 0 0 0,0-1-226 0 0,10-11 1073 0 0,-3 3-385 0 0,-9 10-633 0 0,1 0 0 0 0,0 0 0 0 0,-1 1 0 0 0,1-1 0 0 0,0 0 0 0 0,0 0 0 0 0,0 1 0 0 0,0-1-55 0 0,6-2 62 0 0,0 1-1 0 0,0 0 0 0 0,0 0 1 0 0,1 1-1 0 0,-1 0 0 0 0,1 0 1 0 0,-1 1-1 0 0,1 0 0 0 0,-1 0 1 0 0,7 1-62 0 0,3 2 95 0 0,-14 1-84 0 0,-3-1 3 0 0,15 12 8 0 0,-16-13-18 0 0,1 0 0 0 0,-1-1 0 0 0,0 1 0 0 0,0 0 0 0 0,0-1 0 0 0,0 1 0 0 0,0 0 0 0 0,0-1 0 0 0,-1 1 0 0 0,1 0 0 0 0,0-1-1 0 0,0 1 1 0 0,0-1 0 0 0,-1 1 0 0 0,1 0 0 0 0,0-1 0 0 0,-1 1 0 0 0,1-1-4 0 0,-1 16 51 0 0,1-14-47 0 0,0-1-1 0 0,0 0 0 0 0,0 0 0 0 0,0 1 1 0 0,-1-1-1 0 0,1 0 0 0 0,0 0 1 0 0,0 1-1 0 0,-1-1 0 0 0,1 0 0 0 0,-1 0 1 0 0,1 0-1 0 0,-1 1 0 0 0,0 0-3 0 0,-3 5 115 0 0,0 0 0 0 0,0 1-1 0 0,1 0 1 0 0,-1 3-115 0 0,2-6 69 0 0,0 1 1 0 0,0-1-1 0 0,-1 1 1 0 0,0-1-1 0 0,0 0 1 0 0,0 0-1 0 0,0 0 1 0 0,-1 0-1 0 0,0 0-69 0 0,0-1-3 0 0,0 0-48 0 0,-1 0-1 0 0,1 1 1 0 0,0-1-1 0 0,1 1 0 0 0,-1 0 1 0 0,1 0-1 0 0,0 2 52 0 0,-18 23-998 0 0,16-24 804 0 0,1 0-1 0 0,0 0 1 0 0,0 0 0 0 0,0 1 0 0 0,1 0-1 0 0,-1 1 195 0 0,-8 8-290 0 0,7-9 190 0 0,5-7 86 0 0,0 1 1 0 0,-1 0 0 0 0,1-1-1 0 0,0 1 1 0 0,0 0 0 0 0,0 0-1 0 0,0-1 1 0 0,0 1 0 0 0,1 0-1 0 0,-1 0 1 0 0,0-1 0 0 0,0 1-1 0 0,0 0 1 0 0,1 0 0 0 0,-1-1-1 0 0,0 1 1 0 0,1 0 0 0 0,-1-1-1 0 0,0 1 1 0 0,1-1 0 0 0,-1 1-1 0 0,1 0 1 0 0,-1-1 0 0 0,1 1-1 0 0,-1-1 1 0 0,1 1-1 0 0,0-1 14 0 0,2 4-99 0 0,-2-3-25 0 0,7 7-102 0 0,4-1 192 0 0,0 0 0 0 0,0 0-1 0 0,0-1 1 0 0,1-1-1 0 0,3 1 35 0 0,29 13 4 0 0,-33-14 77 0 0,-10-4-56 0 0,1-1 0 0 0,-1 1 0 0 0,0 0 0 0 0,0 0 0 0 0,0 0 0 0 0,0 1-1 0 0,0-1 1 0 0,1 1-25 0 0,-2 0 140 0 0,-1-2-123 0 0,0 0-1 0 0,0 0 0 0 0,0 0 1 0 0,0 1-1 0 0,-1-1 0 0 0,1 0 1 0 0,0 0-1 0 0,0 0 0 0 0,0 1 1 0 0,0-1-1 0 0,0 0 0 0 0,0 0 1 0 0,0 0-1 0 0,0 1 0 0 0,0-1 1 0 0,0 0-1 0 0,0 0 0 0 0,0 0 1 0 0,1 1-1 0 0,-1-1 0 0 0,0 0 1 0 0,0 0-1 0 0,0 0 0 0 0,0 0 1 0 0,0 1-1 0 0,0-1 0 0 0,0 0 1 0 0,0 0-1 0 0,1 0 0 0 0,-1 0 1 0 0,0 0-1 0 0,0 1 0 0 0,0-1 1 0 0,0 0-1 0 0,0 0 0 0 0,1 0 1 0 0,-1 0-1 0 0,0 0 0 0 0,0 0 1 0 0,0 0-17 0 0,4 3 134 0 0,-2-2-109 0 0,-1-1-1 0 0,0 1 1 0 0,0 0-1 0 0,0-1 1 0 0,0 1 0 0 0,0 0-1 0 0,0 0 1 0 0,0 0-1 0 0,-1 0 1 0 0,1 0 0 0 0,0 0-1 0 0,0 0 1 0 0,-1 0-1 0 0,1 0 1 0 0,-1 0-1 0 0,1 1 1 0 0,-1-1 0 0 0,1 0-1 0 0,-1 0 1 0 0,0 1-1 0 0,1-1 1 0 0,-1 0-1 0 0,0 0 1 0 0,0 1 0 0 0,0-1-1 0 0,0 0 1 0 0,0 1-1 0 0,-1 0-24 0 0,6 11 0 0 0,-5-13 0 0 0,1 1 0 0 0,-1-1 0 0 0,0 1 0 0 0,1 0 0 0 0,-1-1 0 0 0,0 1 0 0 0,0-1 0 0 0,1 1 0 0 0,-1 0 0 0 0,0-1 0 0 0,0 1 0 0 0,0 0 0 0 0,0-1 0 0 0,0 1 0 0 0,0 0 0 0 0,0-1 0 0 0,0 1 0 0 0,0 0 0 0 0,0-1 0 0 0,0 1 0 0 0,0 0 0 0 0,-1-1 0 0 0,1 1 0 0 0,-1 2 58 0 0,0 0 0 0 0,-1 0-1 0 0,1 0 1 0 0,-1-1-1 0 0,1 1 1 0 0,-1-1-1 0 0,0 1 1 0 0,0-1 0 0 0,0 0-1 0 0,0 1 1 0 0,-1-1-1 0 0,1 0 1 0 0,-1 0 0 0 0,1-1-1 0 0,-1 1 1 0 0,0 0-1 0 0,1-1 1 0 0,-1 0-1 0 0,0 1 1 0 0,0-1 0 0 0,-1 0-58 0 0,-3 1-172 0 0,-1 1 1 0 0,1-1 0 0 0,-1-1 0 0 0,0 1 0 0 0,0-1 0 0 0,1-1 0 0 0,-1 1-1 0 0,-6-2 172 0 0,15 0-269 0 0,0 1 1 0 0,-1-1-1 0 0,1 0 0 0 0,-1 0 0 0 0,0 0 0 0 0,1 0 0 0 0,-1 0 0 0 0,0 0 0 0 0,1 0 1 0 0,-1 0-1 0 0,0 1 0 0 0,0-1 0 0 0,0 0 0 0 0,0 0 0 0 0,0 0 269 0 0,0-1-1494 0 0</inkml:trace>
  <inkml:trace contextRef="#ctx0" brushRef="#br0" timeOffset="1626.047">1210 443 14280 0 0,'0'0'1102'0'0,"5"-7"158"0"0,17-7 2028 0 0,-15 8-2930 0 0,1 1-1 0 0,0 0 1 0 0,0 0-1 0 0,1 1 1 0 0,3-1-358 0 0,14-9 272 0 0,-16 11-441 0 0,1 0 0 0 0,-1 1 0 0 0,1 0-1 0 0,-1 1 1 0 0,1 0 0 0 0,0 1 0 0 0,7 0 169 0 0,-14 2-498 0 0,-2-1-2631 0 0,-2-1-3274 0 0</inkml:trace>
  <inkml:trace contextRef="#ctx0" brushRef="#br0" timeOffset="1627.047">1218 643 2304 0 0,'0'0'599'0'0,"0"0"1674"0"0,2 0 735 0 0,21-4 4447 0 0,15-11-6322 0 0,-10 3-764 0 0,-24 11-350 0 0,-1-1 0 0 0,1 0 0 0 0,-1 0 0 0 0,1 0 0 0 0,-1 0 0 0 0,2-1-19 0 0,-3 1 18 0 0,1 0-1 0 0,0 0 1 0 0,-1 0-1 0 0,1 1 1 0 0,0-1-1 0 0,0 1 1 0 0,0 0-1 0 0,2-1-17 0 0,1 0 79 0 0,0 0 0 0 0,-1 0-1 0 0,1 0 1 0 0,-1-1 0 0 0,1-1-79 0 0,20-7-8 0 0,-10 6-1011 0 0,-2-8-407 0 0</inkml:trace>
  <inkml:trace contextRef="#ctx0" brushRef="#br0" timeOffset="2101.442">1795 65 14280 0 0,'0'0'1102'0'0,"0"0"-591"0"0,0 0 187 0 0,0 0 156 0 0,0 0 36 0 0,0 0-66 0 0,0 2-301 0 0,-1 10-174 0 0,0 1 1 0 0,-1-1-1 0 0,0 0 0 0 0,-1 1 0 0 0,-4 9-349 0 0,-6 16 82 0 0,-5 5-82 0 0,15-33 191 0 0,0 0 0 0 0,1 0 0 0 0,0 0 0 0 0,0 10-191 0 0,-2 7 371 0 0,2-13-248 0 0,1 0 1 0 0,1 0-1 0 0,0 0 0 0 0,0 0 1 0 0,2 5-124 0 0,-1-13 44 0 0,1 0 0 0 0,-1 0 1 0 0,1 0-1 0 0,0 0 0 0 0,1 0 0 0 0,2 4-44 0 0,1-3 0 0 0,-4-6-47 0 0,-1 0 0 0 0,1 0 0 0 0,0 0 0 0 0,0 0 0 0 0,0-1 0 0 0,0 1 0 0 0,1-1 0 0 0,-1 1 0 0 0,0-1 0 0 0,0 0 0 0 0,0 0 0 0 0,0 0 0 0 0,0 0 0 0 0,0 0 0 0 0,2 0 47 0 0,0-1-228 0 0,1 0 1 0 0,-1-1-1 0 0,1 1 0 0 0,-1-1 0 0 0,0 0 0 0 0,1 0 1 0 0,0-1 227 0 0,8-4-684 0 0,-1-2 1 0 0,0 0 0 0 0,-1 0-1 0 0,3-4 684 0 0,-8 6-729 0 0,0 0 1 0 0,0 0-1 0 0,-1 0 0 0 0,0-1 0 0 0,0 0 1 0 0,-1 0-1 0 0,2-3 729 0 0,-3-1-39 0 0,-3 11 43 0 0,0 1 1 0 0,0-1-1 0 0,0 0 1 0 0,1 0-1 0 0,-1 0 1 0 0,0 1-1 0 0,0-1 1 0 0,1 0-1 0 0,-1 1 1 0 0,0-1-1 0 0,1 0 1 0 0,-1 1-1 0 0,1-1 0 0 0,-1 0 1 0 0,1 1-5 0 0,-1-1 220 0 0,1 0 0 0 0,-1-1 0 0 0,1 1 0 0 0,-1 0 0 0 0,0 0 0 0 0,0 0 0 0 0,0 0 0 0 0,0 0 0 0 0,1 0 0 0 0,-1 0 0 0 0,-1 0 0 0 0,1-1-220 0 0,0-1 2625 0 0,-1 11-1872 0 0,-2 139 3162 0 0,4-125-3951 0 0,1 0 1 0 0,0 0-1 0 0,5 15 36 0 0,-6-33 26 0 0,0 0-1 0 0,0 0 1 0 0,0 0-1 0 0,1 0 1 0 0,0 0-1 0 0,-1 0 0 0 0,1-1 1 0 0,1 1-1 0 0,-1 0 1 0 0,0-1-1 0 0,2 1-25 0 0,-4-3-75 0 0,1-1-1 0 0,-1 1 1 0 0,1-1-1 0 0,0 1 1 0 0,-1-1-1 0 0,1 1 1 0 0,-1-1 0 0 0,1 0-1 0 0,0 1 1 0 0,-1-1-1 0 0,1 0 1 0 0,0 0-1 0 0,-1 1 1 0 0,1-1-1 0 0,0 0 1 0 0,-1 0-1 0 0,1 0 1 0 0,0 0-1 0 0,0 0 1 0 0,-1 0 0 0 0,1 0-1 0 0,0 0 1 0 0,-1 0-1 0 0,1 0 1 0 0,0 0-1 0 0,-1 0 1 0 0,2-1 75 0 0,17-7-3417 0 0,-16 6 2813 0 0,-1 1-1601 0 0</inkml:trace>
  <inkml:trace contextRef="#ctx0" brushRef="#br0" timeOffset="2514.659">2155 58 19351 0 0,'0'0'439'0'0,"0"0"62"0"0,1-1 33 0 0,6-5-181 0 0,-1 0 1 0 0,1 0-1 0 0,0 1 0 0 0,0 0 1 0 0,1 0-1 0 0,-1 1 1 0 0,1 0-1 0 0,0 0 1 0 0,7-2-354 0 0,-11 5 78 0 0,0 0 0 0 0,1 0 1 0 0,-1 0-1 0 0,0 0 1 0 0,1 1-1 0 0,-1 0 1 0 0,1 0-1 0 0,-1 0 1 0 0,0 0-1 0 0,1 1 1 0 0,-1-1-1 0 0,1 1 1 0 0,-1 0-1 0 0,0 1 1 0 0,0-1-1 0 0,0 1 1 0 0,0-1-1 0 0,0 1 1 0 0,0 1-1 0 0,2 0-78 0 0,-3 0 102 0 0,0-1 0 0 0,0 1-1 0 0,0 0 1 0 0,-1 0 0 0 0,1 0 0 0 0,-1 0-1 0 0,0 0 1 0 0,1 0 0 0 0,-2 1 0 0 0,1-1 0 0 0,0 1-1 0 0,-1-1 1 0 0,1 1 0 0 0,-1 2-102 0 0,1 1-110 0 0,0 0 0 0 0,-1 0 0 0 0,0 0 0 0 0,-1 1 0 0 0,1-1 0 0 0,-1 0 0 0 0,-1 3 110 0 0,-2 6 63 0 0,0 0 0 0 0,-1-1 0 0 0,-1 0 0 0 0,0 0 0 0 0,-6 12-63 0 0,0 1 74 0 0,1-7 33 0 0,0 0 0 0 0,-1-1 0 0 0,-1 0 0 0 0,-4 4-107 0 0,-16 25 507 0 0,28-41-504 0 0,1-1 0 0 0,0 0 0 0 0,0 1 0 0 0,1-1 0 0 0,0 1 0 0 0,0 0 1 0 0,1 0-1 0 0,0 0 0 0 0,0 0 0 0 0,1 0 0 0 0,0 0 0 0 0,0 0-3 0 0,0-6 1 0 0,0-1 0 0 0,1 1 1 0 0,-1-1-1 0 0,0 1 0 0 0,1-1 0 0 0,-1 0 0 0 0,0 1 0 0 0,1-1 0 0 0,0 0 0 0 0,-1 1 0 0 0,1-1 1 0 0,0 0-1 0 0,0 1 0 0 0,0-1 0 0 0,0 0 0 0 0,0 0 0 0 0,0 0 0 0 0,0 0 0 0 0,0 0 0 0 0,0 0 1 0 0,0 0-1 0 0,1-1 0 0 0,-1 1 0 0 0,0 0 0 0 0,0-1 0 0 0,1 1 0 0 0,-1-1 0 0 0,1 1 0 0 0,-1-1 1 0 0,1 1-1 0 0,-1-1 0 0 0,0 0 0 0 0,1 0 0 0 0,0 0-1 0 0,9 1 24 0 0,0 0 0 0 0,0-1-1 0 0,0-1 1 0 0,7-1-24 0 0,-5 1 30 0 0,17-2 418 0 0,0-1 1 0 0,0-2 0 0 0,-1-1-1 0 0,9-4-448 0 0,-9 5-1423 0 0,0-1-5376 0 0,-7-4-2359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0:14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1300 16184 0 0,'0'0'365'0'0,"0"0"56"0"0,0 0 24 0 0,0 0-55 0 0,0 0-148 0 0,0 0 313 0 0,0 0 165 0 0,0 0 31 0 0,0 0-37 0 0,0 0-182 0 0,0 0-78 0 0,0 0-20 0 0,0 0-47 0 0,0 0-192 0 0,0 0-89 0 0,0 0-11 0 0,0 2-20 0 0,0 0-60 0 0,0 1-13 0 0,-8 9-5 0 0,2-5 3 0 0,4-5 0 0 0,0-1 0 0 0,1 1 0 0 0,-1 0 0 0 0,1 0 0 0 0,-1 0 0 0 0,1 0 0 0 0,0 0 0 0 0,0 0 0 0 0,0 1 0 0 0,0 1 0 0 0,1 6 0 0 0,4 9 0 0 0,1-10 0 0 0,-2-6 28 0 0,-1-1-1 0 0,1 1 1 0 0,0-1-1 0 0,0 1 1 0 0,0-1-1 0 0,1 0 1 0 0,-1 0-1 0 0,2 0-27 0 0,17 12 138 0 0,21 16-480 0 0,-39-28 367 0 0,0 0-1 0 0,0 1 0 0 0,-1 0 1 0 0,1-1-1 0 0,1 4-24 0 0,-4-6 10 0 0,-1 1-1 0 0,0 0 0 0 0,1 0 1 0 0,-1 0-1 0 0,0-1 0 0 0,1 1 1 0 0,-1 0-1 0 0,0 0 0 0 0,0 0 1 0 0,0 0-1 0 0,0 0 0 0 0,1 0 1 0 0,-1 0-1 0 0,-1 0 0 0 0,1-1 1 0 0,0 2-10 0 0,0 3-26 0 0,0-5 17 0 0,0 1 1 0 0,0 0 0 0 0,-1-1-1 0 0,1 1 1 0 0,0 0 0 0 0,0-1-1 0 0,-1 1 1 0 0,1-1 0 0 0,0 1-1 0 0,-1-1 1 0 0,1 1 0 0 0,-1 0-1 0 0,1-1 1 0 0,-1 0 0 0 0,1 1-1 0 0,-1-1 1 0 0,0 1 8 0 0,0 1-1 0 0,-4 3 130 0 0,1 1 1 0 0,-1-1-1 0 0,0 0 0 0 0,0 0 0 0 0,0-1 1 0 0,-1 1-1 0 0,1-1 0 0 0,-7 3-129 0 0,-6 3 324 0 0,0-1-1 0 0,-8 3-323 0 0,18-9 147 0 0,-1 0-1 0 0,1-1 0 0 0,0 1 0 0 0,-1-2 1 0 0,1 1-1 0 0,-1-1 0 0 0,-5 0-146 0 0,-3 3 206 0 0,15-3-206 0 0,1 0 1 0 0,0-1 0 0 0,-1 1-1 0 0,1-1 1 0 0,0 1-1 0 0,-1-1 1 0 0,1 0 0 0 0,-1 0-1 0 0,1 0 1 0 0,-1 0 0 0 0,1 0-1 0 0,0 0 1 0 0,-1 0-1 0 0,1 0 1 0 0,-1 0 0 0 0,1 0-1 0 0,-2-1 0 0 0,1-1 1 0 0,2 1-1 0 0,0 1 1 0 0,-1 0-1 0 0,1-1 0 0 0,-1 1 1 0 0,1-1-1 0 0,-1 1 1 0 0,1 0-1 0 0,-1-1 0 0 0,1 1 1 0 0,-1 0-1 0 0,1 0 1 0 0,-1-1-1 0 0,0 1 1 0 0,1 0-1 0 0,-1 0 0 0 0,1 0 1 0 0,-1 0-1 0 0,0 0 1 0 0,1 0-1 0 0,-1 0 1 0 0,1 0-1 0 0,-1 0 0 0 0,0 0 1 0 0,0 0-1 0 0,4-11-239 0 0,-2 8 122 0 0,0 0 1 0 0,1 1-1 0 0,-1-1 0 0 0,0 1 1 0 0,1 0-1 0 0,0-1 0 0 0,-1 1 0 0 0,1 0 1 0 0,0 0-1 0 0,0 0 0 0 0,0 0 1 0 0,1 0 116 0 0,30-19-2924 0 0,-18 13 1466 0 0,5-7-220 0 0</inkml:trace>
  <inkml:trace contextRef="#ctx0" brushRef="#br0" timeOffset="728.604">415 1470 11976 0 0,'0'0'922'0'0,"-5"6"-408"0"0,-11 9 2467 0 0,15-14-1901 0 0,1-1-162 0 0,-3-2 2819 0 0,7-2-2102 0 0,16-9-1607 0 0,-6 4 316 0 0,-3 1-207 0 0,-1 0-25 0 0,0 1-1 0 0,1 0 1 0 0,3-1-112 0 0,-8 4 55 0 0,0 0-1 0 0,0 0 0 0 0,-1 0 0 0 0,4-4-54 0 0,20-14 191 0 0,-25 21-113 0 0,-1-1 0 0 0,0 0 0 0 0,1-1 0 0 0,-1 1-1 0 0,0 0 1 0 0,0-1 0 0 0,0 0 0 0 0,-1 0 0 0 0,1 0-1 0 0,-1 0 1 0 0,1 0-78 0 0,8-5 173 0 0,-10 8-169 0 0,-1 0-1 0 0,1-1 1 0 0,-1 1-1 0 0,1 0 1 0 0,0 0-1 0 0,-1-1 1 0 0,1 1-1 0 0,-1 0 1 0 0,1-1-1 0 0,-1 1 1 0 0,1 0-1 0 0,-1-1 1 0 0,1 1-1 0 0,-1-1 1 0 0,1 1-1 0 0,-1-1 1 0 0,0 1-1 0 0,1-1 1 0 0,-1 1-1 0 0,0-1 1 0 0,1 0-1 0 0,-1 1 1 0 0,0-1-1 0 0,0 1 1 0 0,0-1-1 0 0,1 0-3 0 0,-7-5 11 0 0,1 3-1 0 0,0 0 0 0 0,0 0 0 0 0,0 1 0 0 0,0 0 0 0 0,-1 0 0 0 0,1 0 0 0 0,-1 1 0 0 0,1 0-1 0 0,-1 0 1 0 0,0 0 0 0 0,1 1 0 0 0,-1-1 0 0 0,0 1 0 0 0,1 1 0 0 0,-3 0-10 0 0,-5 0 2 0 0,-1 2-1 0 0,0 0 0 0 0,1 0 1 0 0,0 2-1 0 0,0-1 0 0 0,0 2 1 0 0,0 0-1 0 0,1 0 0 0 0,0 1 1 0 0,0 1-1 0 0,-1 1-1 0 0,0 1 23 0 0,5-5-4 0 0,0 1 0 0 0,0 1 0 0 0,1-1 0 0 0,0 1 0 0 0,0 0 0 0 0,-1 3-19 0 0,1-2 0 0 0,6-6 0 0 0,-1-1 0 0 0,1 1 0 0 0,-1 0 0 0 0,1 0 0 0 0,0-1 0 0 0,-1 1 0 0 0,1 0 0 0 0,0 0 0 0 0,0 0 0 0 0,0 0 0 0 0,1 0 0 0 0,-1 0 0 0 0,0 0 0 0 0,1 1 0 0 0,-1-1 0 0 0,1 0 0 0 0,0 0 0 0 0,0 0 0 0 0,0 3 0 0 0,5 5-20 0 0,-3-8 14 0 0,1 0 0 0 0,-1 0 0 0 0,0 0 1 0 0,0-1-1 0 0,1 1 0 0 0,-1-1 0 0 0,1 0 0 0 0,0 0 0 0 0,-1 0 0 0 0,1 0 0 0 0,0 0 0 0 0,0 0 0 0 0,-1-1 0 0 0,1 1 1 0 0,0-1-1 0 0,0 0 0 0 0,0 0 0 0 0,0 0 0 0 0,0 0 6 0 0,10-1-44 0 0,0-1 0 0 0,0 0-1 0 0,10-4 45 0 0,3 0-23 0 0,-9 3 22 0 0,-1-1 0 0 0,0 0 0 0 0,0-1 0 0 0,-1-1 0 0 0,1-1 0 0 0,-1 0 0 0 0,-1 0 0 0 0,1-2 0 0 0,-1 0 0 0 0,5-4 1 0 0,-2 0-68 0 0,-12 10 60 0 0,-1 0-1 0 0,1 0 1 0 0,-1-1-1 0 0,0 1 1 0 0,0-1-1 0 0,0 0 1 0 0,-1 0-1 0 0,1 0 1 0 0,-1-1-1 0 0,0 1 1 0 0,0-1-1 0 0,0-1 9 0 0,-2 4-49 0 0,0 0 0 0 0,-1 1-1 0 0,1-1 1 0 0,0 0 0 0 0,0 0-1 0 0,0 1 1 0 0,0-1 0 0 0,1 1-1 0 0,-1-1 1 0 0,0 1 0 0 0,1 0-1 0 0,-1-1 1 0 0,1 1 0 0 0,-1 0-1 0 0,2-1 50 0 0,2-6 83 0 0,-5 7-80 0 0,0 1-1 0 0,0 0 0 0 0,0 0 1 0 0,0-1-1 0 0,0 1 0 0 0,0 0 1 0 0,0 0-1 0 0,0-1 1 0 0,0 1-1 0 0,0 0 0 0 0,0 0 1 0 0,0-1-1 0 0,0 1 0 0 0,1 0 1 0 0,-1 0-1 0 0,0 0 1 0 0,0-1-1 0 0,0 1 0 0 0,0 0 1 0 0,1 0-1 0 0,-1 0 0 0 0,0-1 1 0 0,0 1-1 0 0,0 0 1 0 0,1 0-1 0 0,-1 0 0 0 0,0 0 1 0 0,0 0-1 0 0,1 0 0 0 0,-1-1 1 0 0,0 1-1 0 0,0 0 1 0 0,1 0-3 0 0,0 0-70 0 0,-1 0 2 0 0,1 1 15 0 0,4 2 74 0 0,28 21 849 0 0,-27-20-853 0 0,0 0 0 0 0,0 0 1 0 0,0 1-1 0 0,-1-1 1 0 0,1 2-1 0 0,-1-1 1 0 0,0 0-1 0 0,-1 1 1 0 0,1 0-1 0 0,-1 0 1 0 0,1 4-18 0 0,-4-9 12 0 0,-1 1 0 0 0,1 0 0 0 0,-1 0 0 0 0,0 0 0 0 0,1 0 1 0 0,-1-1-1 0 0,0 1 0 0 0,0 0 0 0 0,0 0 0 0 0,0 0 0 0 0,-1 1-12 0 0,1 4 109 0 0,0-6-45 0 0,0-1 4 0 0,0 2 52 0 0,0-2-107 0 0,0 0 1 0 0,-1 0-1 0 0,1 1 1 0 0,0-1 0 0 0,0 0-1 0 0,0 1 1 0 0,0-1-1 0 0,0 0 1 0 0,0 0-1 0 0,0 1 1 0 0,0-1 0 0 0,0 0-1 0 0,1 1 1 0 0,-1-1-1 0 0,0 0 1 0 0,0 0-1 0 0,0 1 1 0 0,0-1 0 0 0,0 0-1 0 0,0 0 1 0 0,0 1-1 0 0,1-1 1 0 0,-1 0 0 0 0,0 0-14 0 0,2 1 19 0 0,0 0 1 0 0,0-1-1 0 0,0 1 1 0 0,0-1-1 0 0,0 1 1 0 0,0-1-1 0 0,0 0 1 0 0,1 0 0 0 0,-1 0-1 0 0,0 0 1 0 0,0 0-1 0 0,0-1 1 0 0,0 1-1 0 0,0-1 1 0 0,0 1 0 0 0,0-1-1 0 0,0 0 1 0 0,0 0-1 0 0,0 0 1 0 0,0 0-20 0 0,7-3 93 0 0,0-1 1 0 0,0-1-1 0 0,7-5-93 0 0,-14 10 6 0 0,12-9 94 0 0,-1-1 0 0 0,1 0 1 0 0,-2-1-1 0 0,6-6-100 0 0,0 1-35 0 0,-15 14 25 0 0,1 0 0 0 0,-1 0 0 0 0,0 0 0 0 0,0 0-1 0 0,0-1 1 0 0,2-3 10 0 0,-2 1 2 0 0,2-3 8 0 0,0 1 0 0 0,0 0 0 0 0,0 0 0 0 0,1 1 0 0 0,0-1 0 0 0,1 2 0 0 0,1-2-10 0 0,-8 8 0 0 0,0 0 0 0 0,0 0 0 0 0,0 0 0 0 0,0 1 0 0 0,0-1 0 0 0,0 0 0 0 0,0 0 0 0 0,0 0 0 0 0,0 1 0 0 0,0-1 0 0 0,0 0 0 0 0,0 0 0 0 0,0 0 0 0 0,0 1 0 0 0,0-1 0 0 0,0 0 0 0 0,0 0 0 0 0,0 0 0 0 0,0 0 0 0 0,0 1 0 0 0,1-1 0 0 0,-1 0 0 0 0,0 0 0 0 0,0 0 0 0 0,0 0 0 0 0,0 0 0 0 0,0 0 0 0 0,1 1 0 0 0,-1-1 0 0 0,0 0 0 0 0,0 0 0 0 0,0 0 0 0 0,0 0 0 0 0,1 0 0 0 0,-1 0 0 0 0,0 0 0 0 0,0 0 0 0 0,0 0 0 0 0,1 0 0 0 0,-1 0 0 0 0,0 0 0 0 0,0 0 0 0 0,0 0 0 0 0,0 0 0 0 0,1 0 0 0 0,-1 0 0 0 0,0 0 0 0 0,0 0 0 0 0,0 0 0 0 0,1 0 0 0 0,-1 0 0 0 0,0 0 0 0 0,0 0 0 0 0,0 0 0 0 0,0 0 0 0 0,1-1 0 0 0,-1 1 0 0 0,0 0 0 0 0,0 0 0 0 0,0 0 0 0 0,0 0 0 0 0,0 0 0 0 0,1 0 0 0 0,-1-1 0 0 0,0 1 0 0 0,0 0 0 0 0,0 3 0 0 0,1-1 0 0 0,-1 1 0 0 0,0 0 0 0 0,0-1 0 0 0,0 1 0 0 0,0 0 0 0 0,-1-1 0 0 0,0 2 0 0 0,1-1 0 0 0,-1 0 0 0 0,1 1 0 0 0,0-1 0 0 0,0 1 0 0 0,0-1 0 0 0,0 1 0 0 0,0 13 49 0 0,1 7 83 0 0,-1-23-128 0 0,0 0 1 0 0,1 0-1 0 0,-1-1 0 0 0,0 1 1 0 0,1 0-1 0 0,-1 0 1 0 0,0 0-1 0 0,1 0 0 0 0,0 0 1 0 0,-1 0-1 0 0,1-1 1 0 0,-1 1-1 0 0,1 0 1 0 0,0 0-1 0 0,0-1 0 0 0,-1 1 1 0 0,1 0-1 0 0,0-1 1 0 0,0 1-1 0 0,0-1 0 0 0,0 1-4 0 0,6 1 14 0 0,-7-2-19 0 0,1 0-1 0 0,0 1 0 0 0,0-1 1 0 0,0 0-1 0 0,0 1 0 0 0,0-1 1 0 0,0 0-1 0 0,-1 1 0 0 0,1-1 1 0 0,0 1-1 0 0,0 0 0 0 0,-1-1 1 0 0,1 1-1 0 0,0 0 6 0 0,2 1 1 0 0,0 0-1 0 0,0-1 0 0 0,0 1 1 0 0,0-1-1 0 0,0 0 1 0 0,0 0-1 0 0,0 0 1 0 0,1 0-1 0 0,-1-1 1 0 0,0 1-1 0 0,1-1 0 0 0,-1 0 1 0 0,1 0-1 0 0,-1 0 1 0 0,2 0-1 0 0,2 0-354 0 0,0-1 0 0 0,0 0 0 0 0,1 0 0 0 0,-1 0 0 0 0,0-1 0 0 0,0 0 1 0 0,0 0 353 0 0,3-6-6366 0 0,-5 0-2045 0 0</inkml:trace>
  <inkml:trace contextRef="#ctx0" brushRef="#br0" timeOffset="1297.791">1554 1353 5984 0 0,'0'0'464'0'0,"2"1"-306"0"0,-1 1 115 0 0,0 0 0 0 0,1 0 0 0 0,-1 0 0 0 0,0 0-1 0 0,0 0 1 0 0,-1 1 0 0 0,1-1 0 0 0,0 0 0 0 0,-1 1-1 0 0,1-1 1 0 0,-1 0 0 0 0,0 1 0 0 0,0 1-273 0 0,5 20 4384 0 0,-2-14-3535 0 0,-1 1 0 0 0,0-1 0 0 0,0 0 1 0 0,-1 1-1 0 0,-1-1 0 0 0,0 10-849 0 0,1 11 711 0 0,-1 127 1433 0 0,-1-75-1880 0 0,0-40-146 0 0,0-17 60 0 0,3 24-178 0 0,-3-9 296 0 0,0-32-40 0 0,1 0 0 0 0,0 0 0 0 0,0 0 0 0 0,2 7-256 0 0,4 5 441 0 0,-4-17-383 0 0,-1 0-1 0 0,0 0 0 0 0,0 0 1 0 0,0 0-1 0 0,0 4-57 0 0,-1-8 7 0 0,0 0-1 0 0,0 1 0 0 0,0-1 0 0 0,0 0 1 0 0,1 0-1 0 0,-1 1 0 0 0,0-1 0 0 0,0 0 1 0 0,0 0-1 0 0,0 1 0 0 0,0-1 0 0 0,0 0 1 0 0,1 0-1 0 0,-1 1 0 0 0,0-1 1 0 0,0 0-1 0 0,1 0 0 0 0,-1 1 0 0 0,0-1 1 0 0,0 0-1 0 0,0 0 0 0 0,1 0 0 0 0,-1 0 1 0 0,0 0-1 0 0,1 1 0 0 0,-1-1 1 0 0,0 0-1 0 0,0 0 0 0 0,1 0 0 0 0,-1 0-6 0 0,2 1 818 0 0,3-47-709 0 0,-4 31-62 0 0,0 1 0 0 0,3-12-47 0 0,-1 9 32 0 0,-1 1-1 0 0,0-15-31 0 0,-2 8 17 0 0,-1-53 38 0 0,-3-9-55 0 0,-1-12-64 0 0,3 45-32 0 0,-4-21 96 0 0,3 48 0 0 0,1 0 0 0 0,1-1 0 0 0,2 1 0 0 0,1-8 0 0 0,1-7-10 0 0,-3 23-1 0 0,2 0 0 0 0,0 0 1 0 0,1 0-1 0 0,1 0 0 0 0,2-6 11 0 0,3-6 1 0 0,6-16-3 0 0,-13 41 4 0 0,0 0 0 0 0,0 0 0 0 0,0 0 0 0 0,1 1 0 0 0,0-1 0 0 0,-1 1 0 0 0,1 0 0 0 0,0 0 1 0 0,4-3-3 0 0,-4 3 5 0 0,0 0 38 0 0,1 0 0 0 0,-1 0 0 0 0,1 1 0 0 0,0-1 0 0 0,0 1 0 0 0,0 0 0 0 0,0 0 0 0 0,0 0 0 0 0,0 0 0 0 0,1 1 0 0 0,-1 0 0 0 0,1 0 0 0 0,0 0-43 0 0,51-9 156 0 0,-54 10-151 0 0,0 0 1 0 0,0 1 0 0 0,0-1-1 0 0,0 1 1 0 0,-1-1 0 0 0,1 1 0 0 0,0 0-1 0 0,-1 0 1 0 0,1 0 0 0 0,0 0-1 0 0,-1 0 1 0 0,1 0 0 0 0,-1 0 0 0 0,0 0-1 0 0,1 0 1 0 0,-1 1 0 0 0,0-1-1 0 0,0 1 1 0 0,1 0-6 0 0,3 6 1 0 0,0-1-1 0 0,0 1 0 0 0,1 4 0 0 0,-5-9 1 0 0,5 8-1 0 0,-4-8 0 0 0,0 0 0 0 0,-1 0 0 0 0,1 1 0 0 0,-1-1 0 0 0,1 0 0 0 0,-1 1 0 0 0,0-1 0 0 0,0 1 0 0 0,-1 0 0 0 0,1-1 0 0 0,-1 1 0 0 0,1-1 0 0 0,-1 1 0 0 0,-1 1 0 0 0,2 15 23 0 0,-1-18-19 0 0,0 1 0 0 0,1-1-1 0 0,-1 0 1 0 0,0 0 0 0 0,0 1 0 0 0,-1-1-1 0 0,1 0 1 0 0,0 0 0 0 0,-1 0-1 0 0,1 1 1 0 0,-1-1-4 0 0,-22 25 0 0 0,19-22 4 0 0,0 0 0 0 0,-1 0 0 0 0,1-1-1 0 0,-1 1 1 0 0,0-1 0 0 0,0 0 0 0 0,0 0-1 0 0,0-1 1 0 0,-1 0 0 0 0,0 0 0 0 0,1 0 0 0 0,-1 0-1 0 0,-2-1-3 0 0,-28 17 15 0 0,31-17-57 0 0,1 0 0 0 0,0 0 1 0 0,-1-1-1 0 0,0 1 0 0 0,1-1 0 0 0,-1 0 0 0 0,0 0 0 0 0,-4 0 42 0 0,4-1-64 0 0,-1 1 0 0 0,0 1-1 0 0,0-1 1 0 0,-2 2 64 0 0,6-3-242 0 0,2 0-549 0 0,0 0 713 0 0,0 0 1 0 0,-1 0-1 0 0,1 0 1 0 0,0-1-1 0 0,0 1 1 0 0,0 0-1 0 0,-1 0 1 0 0,1 0-1 0 0,0-1 0 0 0,0 1 1 0 0,0 0-1 0 0,0 0 1 0 0,-1 0-1 0 0,1-1 1 0 0,0 1-1 0 0,0 0 1 0 0,0 0-1 0 0,0-1 1 0 0,0 1-1 0 0,0 0 1 0 0,0-1-1 0 0,0 1 0 0 0,0 0 1 0 0,0 0-1 0 0,0-1 1 0 0,0 1-1 0 0,0 0 1 0 0,0 0-1 0 0,0-1 1 0 0,0 1-1 0 0,0 0 78 0 0,5-12-1613 0 0,13-9-1317 0 0,5 0 957 0 0,0-3-9 0 0</inkml:trace>
  <inkml:trace contextRef="#ctx0" brushRef="#br0" timeOffset="1867">2092 1229 11520 0 0,'-1'1'886'0'0,"1"-1"-845"0"0,-1 0 0 0 0,1 0 1 0 0,-1 1-1 0 0,1-1 0 0 0,0 0 0 0 0,-1 0 0 0 0,1 0 0 0 0,-1 0 0 0 0,1 1 0 0 0,0-1 0 0 0,-1 0 0 0 0,1 1 0 0 0,0-1 1 0 0,-1 0-1 0 0,1 0 0 0 0,0 1 0 0 0,0-1 0 0 0,-1 0 0 0 0,1 1 0 0 0,0-1 0 0 0,0 1 0 0 0,0-1 0 0 0,-1 0 0 0 0,1 1 1 0 0,0-1-1 0 0,0 1 0 0 0,0-1 0 0 0,0 0 0 0 0,0 1-41 0 0,-1 2 463 0 0,-18 10 2542 0 0,18-11-1580 0 0,0 5 166 0 0,0-7-1333 0 0,0 1 0 0 0,0-1-1 0 0,0 1 1 0 0,0-1 0 0 0,0 1 0 0 0,0-1 0 0 0,0 0-1 0 0,1 0 1 0 0,-1 1 0 0 0,0-1 0 0 0,0 0 0 0 0,0 0-1 0 0,0 0 1 0 0,0 0 0 0 0,0 0 0 0 0,-1 0-258 0 0,1 0-413 0 0,-1 0 769 0 0,2 0-11 0 0,1-3-285 0 0,1 0 0 0 0,-1 1 0 0 0,1-1 0 0 0,0 1 0 0 0,0 0 0 0 0,0-1 0 0 0,0 1 0 0 0,0 0 0 0 0,0 0 0 0 0,1 0-60 0 0,5-5 50 0 0,-6 6-45 0 0,-1 0-1 0 0,0 0 1 0 0,1 0 0 0 0,-1 0 0 0 0,0 0 0 0 0,0-1 0 0 0,0 1-1 0 0,0 0 1 0 0,0-1 0 0 0,-1 1 0 0 0,1 0 0 0 0,0-1 0 0 0,0 1 0 0 0,0-2-5 0 0,-1 1 4 0 0,1 0 1 0 0,0 0 0 0 0,0 1 0 0 0,0-1 0 0 0,1 0 0 0 0,-1 1 0 0 0,0-1 0 0 0,1 1-1 0 0,-1 0 1 0 0,1-1 0 0 0,-1 1 0 0 0,1-1-5 0 0,10-9 16 0 0,-4 0-16 0 0,-7 9 2 0 0,0 1-1 0 0,0-1 1 0 0,0 0-1 0 0,0 0 0 0 0,-1 0 1 0 0,1 1-1 0 0,-1-1 1 0 0,1 0-1 0 0,-1 0 1 0 0,1 0-1 0 0,-1 0 1 0 0,0 0-1 0 0,0 0 1 0 0,0 0-1 0 0,0 0 0 0 0,-1 0 1 0 0,1 0-1 0 0,0 0 1 0 0,-1 1-1 0 0,1-1 1 0 0,-1 0-1 0 0,0 0 1 0 0,0 0-1 0 0,0 1 1 0 0,0-1-1 0 0,0 0 0 0 0,0 1 1 0 0,0-1-1 0 0,0 0 1 0 0,0 1-1 0 0,-1 0 1 0 0,1-1-1 0 0,-1 1 1 0 0,1 0-1 0 0,-1 0 1 0 0,-1-1-2 0 0,0 0 5 0 0,-1 0 1 0 0,0 0 0 0 0,0 0-1 0 0,0 1 1 0 0,0-1-1 0 0,0 1 1 0 0,0 0 0 0 0,-1 0-1 0 0,1 1 1 0 0,0-1 0 0 0,0 1-1 0 0,-1 0 1 0 0,1 0 0 0 0,0 1-1 0 0,0-1 1 0 0,-2 1-6 0 0,1 1-7 0 0,0-1 0 0 0,0 1-1 0 0,1 1 1 0 0,-1-1 0 0 0,0 1 0 0 0,1-1 0 0 0,0 1-1 0 0,-1 1 1 0 0,1-1 0 0 0,-2 3 7 0 0,-10 7-183 0 0,15-12 184 0 0,-1 1 0 0 0,1-1-1 0 0,-1 1 1 0 0,1-1 0 0 0,0 1-1 0 0,0 0 1 0 0,0 0 0 0 0,0 0 0 0 0,0 0-1 0 0,0 0 1 0 0,0 0 0 0 0,1 0-1 0 0,-1 0 1 0 0,1 0-1 0 0,-8 16 222 0 0,5-14-133 0 0,3-4-93 0 0,-1 1 0 0 0,1-1 0 0 0,-1 1 0 0 0,1-1 0 0 0,-1 1 0 0 0,1 0 0 0 0,-1-1 0 0 0,1 1 0 0 0,0 0 0 0 0,0-1 0 0 0,-1 1 0 0 0,1 0 0 0 0,0-1 0 0 0,0 1 0 0 0,0 0 0 0 0,-1-1 0 0 0,1 1 0 0 0,0 0 0 0 0,0 0 0 0 0,0 0 4 0 0,1 0-25 0 0,0 1 0 0 0,0-1 1 0 0,0 1-1 0 0,0-1 0 0 0,0 0 0 0 0,0 1 1 0 0,0-1-1 0 0,1 0 0 0 0,-1 0 0 0 0,0 0 1 0 0,1 0-1 0 0,-1 0 0 0 0,1 0 0 0 0,-1 0 1 0 0,1-1-1 0 0,-1 1 0 0 0,2 0 25 0 0,4 1-2 0 0,1 1-1 0 0,-1-2 1 0 0,0 1-1 0 0,0-1 0 0 0,1 0 1 0 0,-1-1-1 0 0,1 0 1 0 0,-1 0-1 0 0,0-1 1 0 0,1 1-1 0 0,0-2 3 0 0,-3 2 0 0 0,28-3-64 0 0,0-2 0 0 0,0 0 0 0 0,0-3 0 0 0,25-8 64 0 0,-54 14-52 0 0,0 0 0 0 0,0 1 0 0 0,0 0 0 0 0,1 0-1 0 0,-1 0 1 0 0,0 0 0 0 0,1 1 0 0 0,-1 0 0 0 0,0 0 0 0 0,1 0 0 0 0,-1 0-1 0 0,1 0 1 0 0,-1 1 0 0 0,0 0 0 0 0,1 0 0 0 0,-1 0 0 0 0,4 2 52 0 0,-7-2-13 0 0,0 0 0 0 0,0 1 1 0 0,0-1-1 0 0,0 0 0 0 0,-1 0 0 0 0,1 0 1 0 0,0 1-1 0 0,0-1 0 0 0,-1 0 1 0 0,1 1-1 0 0,-1-1 0 0 0,1 1 0 0 0,-1-1 1 0 0,0 0-1 0 0,1 1 0 0 0,-1-1 1 0 0,0 1-1 0 0,0-1 0 0 0,0 2 13 0 0,0-2-19 0 0,0 1 34 0 0,0 0 1 0 0,0 1-1 0 0,0-1 0 0 0,0 0 0 0 0,-1 1 1 0 0,1-1-1 0 0,0 0 0 0 0,-1 0 0 0 0,0 0 1 0 0,1 1-1 0 0,-1-1 0 0 0,-1 1-15 0 0,-5 3 83 0 0,5-4-10 0 0,2-2-25 0 0,0 0-101 0 0,-1 1-47 0 0,1-1 133 0 0,0 1 0 0 0,-1-1 0 0 0,1 0 0 0 0,0 1 0 0 0,-1-1 0 0 0,1 0 1 0 0,0 1-1 0 0,-1-1 0 0 0,1 0 0 0 0,0 0 0 0 0,-1 1 0 0 0,1-1 0 0 0,0 0 0 0 0,-1 0 0 0 0,1 1 0 0 0,-1-1 0 0 0,1 0 0 0 0,0 0 0 0 0,-1 0 1 0 0,1 0-1 0 0,-1 0 0 0 0,1 0 0 0 0,-1 0 0 0 0,1 0 0 0 0,-1 0 0 0 0,1 0 0 0 0,0 0 0 0 0,-1 0 0 0 0,1 0 0 0 0,-1 0 0 0 0,1 0 1 0 0,-1 0-1 0 0,1-1 0 0 0,0 1 0 0 0,-1 0 0 0 0,1 0 0 0 0,-1 0 0 0 0,1-1 0 0 0,0 1 0 0 0,-1 0 0 0 0,1 0 0 0 0,0-1 0 0 0,-1 1 1 0 0,1 0-1 0 0,0-1 0 0 0,0 1 0 0 0,-1 0 0 0 0,1-1 0 0 0,0 1 0 0 0,0-1 0 0 0,0 1 0 0 0,-1 0 0 0 0,1-1-33 0 0,-4-8 19 0 0,3 7 4 0 0,0 1 0 0 0,0 0 0 0 0,1 0-1 0 0,-1-1 1 0 0,0 1 0 0 0,1 0 0 0 0,-1-1 0 0 0,1 1 0 0 0,0-1-1 0 0,-1 1 1 0 0,1-1 0 0 0,0 1 0 0 0,0-1 0 0 0,0 1 0 0 0,0-1-1 0 0,0 1 1 0 0,0-1 0 0 0,1 1 0 0 0,-1 0 0 0 0,0-1 0 0 0,1 1 0 0 0,-1-1-23 0 0,4-10 252 0 0,-1 1 0 0 0,0 0 0 0 0,0-4-252 0 0,-1 1 165 0 0,2 0 1 0 0,-1 1 0 0 0,2-1-166 0 0,0-1 55 0 0,-1 3 4 0 0,1-1-1 0 0,1 1 1 0 0,0-1-1 0 0,1 1-58 0 0,3-7-40 0 0,-9 16 26 0 0,0 0 0 0 0,1 0-1 0 0,-1 0 1 0 0,1 0 0 0 0,0 0-1 0 0,-1 0 1 0 0,1 1 0 0 0,1-1-1 0 0,-1 1 1 0 0,0-1 0 0 0,0 1-1 0 0,1 0 1 0 0,-1 0 0 0 0,1 0-1 0 0,1-1 16 0 0,-1 2-311 0 0,0-1 0 0 0,0 1 0 0 0,1-1 0 0 0,-1 1 0 0 0,0 0 0 0 0,1 0 0 0 0,-1 1 0 0 0,0-1 0 0 0,1 1 0 0 0,-1-1 0 0 0,1 1 0 0 0,-1 0 0 0 0,1 1 0 0 0,-1-1 0 0 0,0 0 0 0 0,1 1 0 0 0,-1 0 0 0 0,1 0 0 0 0,-1 0 0 0 0,0 0 0 0 0,1 1 310 0 0,10 5-1532 0 0</inkml:trace>
  <inkml:trace contextRef="#ctx0" brushRef="#br0" timeOffset="2282.953">2504 1237 9216 0 0,'0'0'706'0'0,"0"0"-195"0"0,0 0 904 0 0,0 0 442 0 0,0 0 88 0 0,0 0-121 0 0,0 0-589 0 0,0 0-255 0 0,1-8 798 0 0,-1 6-1666 0 0,1 0 0 0 0,0 0-1 0 0,0 0 1 0 0,0 0 0 0 0,0 1-1 0 0,1-1 1 0 0,-1 0 0 0 0,0 1-1 0 0,1-1 1 0 0,-1 1-1 0 0,1-1 1 0 0,-1 1 0 0 0,1-1-1 0 0,0 1 1 0 0,-1 0 0 0 0,3-1-112 0 0,10-9 416 0 0,-3 3-239 0 0,0 1-1 0 0,0-1 1 0 0,6-1-177 0 0,24-16 573 0 0,-33 18-396 0 0,-1 0 1 0 0,0 0-1 0 0,0-1 1 0 0,0 0 0 0 0,1-2-178 0 0,-4 3 10 0 0,-2-4-10 0 0,-2 9 0 0 0,-1 1 0 0 0,0-1 0 0 0,1 0 0 0 0,-1 1 0 0 0,0-1 0 0 0,0 1 0 0 0,0 0 0 0 0,0-1 0 0 0,0 1 0 0 0,0 0 0 0 0,0-1 0 0 0,-1 1 0 0 0,1 0 0 0 0,0 0 0 0 0,-1 0 0 0 0,1 0 0 0 0,-1 0 0 0 0,1 0 0 0 0,-1 1 0 0 0,1-1 0 0 0,-1 0 0 0 0,0 1 0 0 0,1-1 0 0 0,-1 1 0 0 0,0 0 0 0 0,1 0 0 0 0,-1-1 0 0 0,-3 1 0 0 0,1-1 0 0 0,-1 1 0 0 0,1 0 0 0 0,-1 0 0 0 0,0 0 0 0 0,1 1 0 0 0,-1-1 0 0 0,1 1 0 0 0,-4 1 0 0 0,-10 4 18 0 0,0 1 0 0 0,1 1 0 0 0,-1 0 0 0 0,-9 7-18 0 0,20-10 15 0 0,0 0 1 0 0,0 0 0 0 0,1 0 0 0 0,-1 1 0 0 0,1 0-1 0 0,1 1 1 0 0,-1-1 0 0 0,1 1 0 0 0,0 0 0 0 0,0 0 0 0 0,-1 4-16 0 0,6-10-8 0 0,0 1 1 0 0,-1-1-1 0 0,1 0 1 0 0,0 1 0 0 0,0-1-1 0 0,0 0 1 0 0,0 1 0 0 0,0-1-1 0 0,1 0 1 0 0,-1 1 0 0 0,0-1-1 0 0,1 0 1 0 0,-1 1-1 0 0,1-1 1 0 0,-1 0 0 0 0,1 0-1 0 0,-1 0 1 0 0,1 1 0 0 0,0-1-1 0 0,0 0 1 0 0,-1 0 0 0 0,1 0-1 0 0,0 0 1 0 0,1 0 7 0 0,-1 1-8 0 0,1 0-1 0 0,0 0 1 0 0,0 0-1 0 0,-1-1 1 0 0,1 1 0 0 0,1-1-1 0 0,-1 1 1 0 0,0-1 0 0 0,0 0-1 0 0,0 0 1 0 0,1 0 0 0 0,-1 0-1 0 0,1 0 9 0 0,5 0 46 0 0,1 0 0 0 0,-1 0 0 0 0,0-1 0 0 0,1 0 0 0 0,-1-1 0 0 0,0 0 0 0 0,1 0 0 0 0,7-3-46 0 0,2-1 129 0 0,0-2 0 0 0,0 0 0 0 0,6-4-129 0 0,3-1-180 0 0,0 1 1 0 0,0 2-1 0 0,21-5 180 0 0,-34 12-204 0 0,-1 3 171 0 0,-1 0-786 0 0,7-1 92 0 0,-6-5-3306 0 0,-6 1-3366 0 0</inkml:trace>
  <inkml:trace contextRef="#ctx0" brushRef="#br0" timeOffset="2924.369">2933 225 14280 0 0,'0'-1'1102'0'0,"0"-5"-523"0"0,0 5 474 0 0,0 1 283 0 0,0 0 59 0 0,0 2-177 0 0,-8 90-360 0 0,8-80-606 0 0,-2 1 0 0 0,1 0 0 0 0,-4 10-252 0 0,-3 23 454 0 0,-11 92 162 0 0,2 9-241 0 0,6-49-629 0 0,3 47 254 0 0,6-89-6 0 0,1-41 104 0 0,1-1 0 0 0,0 1 0 0 0,1-1 0 0 0,1 1-1 0 0,0-1 1 0 0,1 0 0 0 0,3 7-98 0 0,-6-20-12 0 0,0 0 0 0 0,1 1 0 0 0,-1-1-1 0 0,1 0 1 0 0,-1 0 0 0 0,1 0 0 0 0,-1 0-1 0 0,1 0 1 0 0,0 0 0 0 0,-1 0 0 0 0,1 0-1 0 0,0 0 1 0 0,0 0 0 0 0,0 0 0 0 0,-1-1-1 0 0,1 1 1 0 0,0 0 0 0 0,0-1 0 0 0,0 1-1 0 0,0 0 1 0 0,1-1 0 0 0,-1 1 0 0 0,0-1-1 0 0,0 0 1 0 0,0 1 0 0 0,0-1 0 0 0,0 0-1 0 0,2 1 13 0 0,-1-2-35 0 0,0 1 0 0 0,0-1 0 0 0,1 0-1 0 0,-1 0 1 0 0,0 0 0 0 0,0 0 0 0 0,0 0 0 0 0,0 0-1 0 0,0 0 1 0 0,0 0 0 0 0,0-1 0 0 0,-1 1-1 0 0,1-1 1 0 0,0 0 35 0 0,10-8-410 0 0,-9 8 318 0 0,-1 0 1 0 0,1 0-1 0 0,-1 0 0 0 0,1 0 0 0 0,-1-1 1 0 0,0 1-1 0 0,0-1 0 0 0,0 1 0 0 0,1-4 92 0 0,-1 1-133 0 0,1 0 1 0 0,0 0-1 0 0,0 1 0 0 0,0-1 0 0 0,0 0 0 0 0,1 1 1 0 0,0 0-1 0 0,1-1 133 0 0,-3 4-23 0 0,1-1 4 0 0,5-10-73 0 0,-6 5 102 0 0,-1 6 91 0 0,1 0-1 0 0,6-3-25 0 0,-4 5-65 0 0,-1 2-8 0 0,21-2-66 0 0,-7 3 365 0 0,-14-3-205 0 0,-1-1 0 0 0,0 1-1 0 0,1 0 1 0 0,-1-1 0 0 0,0 0 0 0 0,1 1 0 0 0,-1-1 0 0 0,0 0 0 0 0,2 0-96 0 0,30-11 694 0 0,-26 9-495 0 0,0 0 0 0 0,0-1 0 0 0,0-1 1 0 0,-1 1-1 0 0,1-1 0 0 0,-1 0 0 0 0,0-1 0 0 0,0 0 0 0 0,-1 0 0 0 0,5-5-199 0 0,-7 7 50 0 0,0-1 1 0 0,-1 0-1 0 0,1 0 1 0 0,2-5-51 0 0,4-6 57 0 0,26-33 901 0 0,-34 45-914 0 0,-1 1 1 0 0,0-1-1 0 0,0 1 0 0 0,0-1 1 0 0,0 0-1 0 0,0 1 0 0 0,-1-1 0 0 0,1 0 1 0 0,-1 0-1 0 0,0 0 0 0 0,1 1 1 0 0,-1-1-1 0 0,-1 0 0 0 0,1 0 0 0 0,0-2-44 0 0,-1-8 80 0 0,1 13-77 0 0,0-1 1 0 0,0 0-1 0 0,-1 0 0 0 0,1 0 0 0 0,0 1 1 0 0,-1-1-1 0 0,1 0 0 0 0,-1 0 0 0 0,1 1 0 0 0,-1-1 1 0 0,1 0-1 0 0,-1 1 0 0 0,1-1 0 0 0,-1 0 1 0 0,1 1-1 0 0,-1-1 0 0 0,0 1 0 0 0,0-1 0 0 0,1 1 1 0 0,-1 0-1 0 0,0-1 0 0 0,0 1 0 0 0,1-1 1 0 0,-1 1-1 0 0,0 0 0 0 0,0 0 0 0 0,0 0 1 0 0,1-1-1 0 0,-1 1 0 0 0,0 0 0 0 0,0 0-3 0 0,-1 0 8 0 0,-1 0-1 0 0,1-1 1 0 0,-1 1 0 0 0,1 0-1 0 0,0 0 1 0 0,-1 0-1 0 0,1 1 1 0 0,0-1 0 0 0,-1 1-1 0 0,0-1-7 0 0,-2 3-4 0 0,1 0-1 0 0,-1-1 1 0 0,1 1-1 0 0,0 0 1 0 0,0 1-1 0 0,0-1 1 0 0,0 1-1 0 0,1 0 1 0 0,0 0-1 0 0,-1 0 1 0 0,2 0 0 0 0,-1 1-1 0 0,0-1 1 0 0,1 1-1 0 0,0-1 1 0 0,0 1-1 0 0,-1 3 5 0 0,0 0-7 0 0,1 1-1 0 0,0-1 0 0 0,0 0 1 0 0,1 1-1 0 0,0-1 1 0 0,1 1-1 0 0,0-1 0 0 0,0 1 1 0 0,0-1-1 0 0,2 5 8 0 0,-1-10 0 0 0,-1 0 0 0 0,1 0 0 0 0,0 0 0 0 0,0 0 0 0 0,0 0 0 0 0,1-1 0 0 0,-1 1 0 0 0,1 0 0 0 0,-1-1 0 0 0,1 1 0 0 0,0-1 0 0 0,0 1 0 0 0,0-1 0 0 0,0 0 0 0 0,0 0 0 0 0,1 0 0 0 0,-1 0 0 0 0,1 0 0 0 0,-1 0 0 0 0,1-1 0 0 0,0 1 0 0 0,0-1 0 0 0,8 3 9 0 0,-8-2 3 0 0,1-1 1 0 0,-1 1-1 0 0,0-1 1 0 0,1 0-1 0 0,-1 0 1 0 0,1-1 0 0 0,-1 1-1 0 0,1-1 1 0 0,0 1-1 0 0,-1-1 1 0 0,1 0-1 0 0,-1-1 1 0 0,1 1-1 0 0,2-1-12 0 0,10-3-149 0 0,0-1 1 0 0,-1 0-1 0 0,0-1 0 0 0,0-1 0 0 0,0 0 0 0 0,-1-1 1 0 0,0-1-1 0 0,-1 0 0 0 0,1-1 0 0 0,9-9 149 0 0,-10 7-1531 0 0,-1 0-1 0 0,7-9 1532 0 0,-14 15-655 0 0,-1 0 0 0 0,0 0 0 0 0,0-1 0 0 0,-1 1 0 0 0,1-1 0 0 0,-1 0 0 0 0,0-3 655 0 0,5-9-1536 0 0</inkml:trace>
  <inkml:trace contextRef="#ctx0" brushRef="#br0" timeOffset="3296.223">3510 17 15088 0 0,'0'-13'693'0'0,"0"10"-21"0"0,0 3-368 0 0,1 3 48 0 0,1 5-88 0 0,0 1-1 0 0,0 0 1 0 0,-1-1 0 0 0,0 1 0 0 0,-1 0 0 0 0,0 0-1 0 0,0 4-263 0 0,-3 33 2053 0 0,4 19-2053 0 0,-1 9 1047 0 0,-1 16 88 0 0,1-34-562 0 0,-2 1-1 0 0,-3 2-572 0 0,-16 157 976 0 0,17-160-792 0 0,2 16-184 0 0,-1 23 40 0 0,2-82-44 0 0,1-1-1 0 0,0 1 1 0 0,1 0-1 0 0,1 0 1 0 0,0-1 0 0 0,3 8 4 0 0,7 6-454 0 0,-12-25 254 0 0,4-3-64 0 0,0 1-1 0 0,0-1 1 0 0,-1 0-1 0 0,1 0 1 0 0,-1 0-1 0 0,1-1 1 0 0,-1 1-1 0 0,0-1 1 0 0,0 0-1 0 0,2-2 265 0 0,43-56-4731 0 0,-36 49 2854 0 0,-3-4-45 0 0</inkml:trace>
  <inkml:trace contextRef="#ctx0" brushRef="#br0" timeOffset="3785.46">3665 911 2760 0 0,'0'1'207'0'0,"-7"16"1882"0"0,5-14-855 0 0,0 0 0 0 0,1 0 0 0 0,-1 1-1 0 0,1-1 1 0 0,0 1 0 0 0,0-1 0 0 0,1 2-1234 0 0,-4 4 1656 0 0,3-9-1493 0 0,1 1-1 0 0,-1-1 1 0 0,1 1 0 0 0,-1-1 0 0 0,1 1-1 0 0,0-1 1 0 0,0 1 0 0 0,-1-1 0 0 0,1 1-1 0 0,0 0 1 0 0,0-1 0 0 0,-1 1 0 0 0,1 0-1 0 0,0-1 1 0 0,0 1 0 0 0,0 0 0 0 0,0-1-1 0 0,0 1 1 0 0,0-1 0 0 0,0 1 0 0 0,0 0-1 0 0,0-1 1 0 0,0 1 0 0 0,0 0 0 0 0,1-1-1 0 0,-1 1 1 0 0,0 0 0 0 0,0-1 0 0 0,1 1-163 0 0,7 9 1125 0 0,-6-8-1039 0 0,-1-1 0 0 0,0 1 0 0 0,1 0 1 0 0,-1-1-1 0 0,1 1 0 0 0,-1 0 0 0 0,1-1 0 0 0,0 0 1 0 0,0 1-1 0 0,0-1 0 0 0,0 0 0 0 0,0 0 0 0 0,0 0 0 0 0,0 0 1 0 0,0 0-1 0 0,0-1 0 0 0,0 1 0 0 0,0-1 0 0 0,2 1-86 0 0,17-1 384 0 0,-13 1-272 0 0,0-1 0 0 0,1 0 0 0 0,-1-1 0 0 0,0 1 0 0 0,0-2 0 0 0,1 0-112 0 0,-2 1 113 0 0,-1 0 0 0 0,1-1 0 0 0,-1-1 1 0 0,0 1-1 0 0,0-1 0 0 0,0 0 0 0 0,0 0 0 0 0,0 0 0 0 0,-1-1 0 0 0,1 0 0 0 0,-1 0 0 0 0,0-1 0 0 0,-1 1 0 0 0,1-1 0 0 0,4-5-113 0 0,-9 7 0 0 0,1 1 0 0 0,0-1 0 0 0,0 1 0 0 0,-1-1 0 0 0,0 0 0 0 0,1 1 0 0 0,-1-1 0 0 0,0 1 0 0 0,0-2 0 0 0,-2 0 25 0 0,1 0-1 0 0,-1 1 0 0 0,1-1 1 0 0,-1 0-1 0 0,0 0 1 0 0,0 1-1 0 0,-1-1 1 0 0,1 1-1 0 0,-1 0 0 0 0,1 0 1 0 0,-1 0-1 0 0,0 0 1 0 0,0 0-1 0 0,-1 0 1 0 0,1 1-1 0 0,-1 0 0 0 0,1-1 1 0 0,-1 1-1 0 0,-2-1-24 0 0,0 1-4 0 0,0-1 0 0 0,0 1-1 0 0,0 0 1 0 0,0 1 0 0 0,0-1 0 0 0,0 1-1 0 0,0 0 1 0 0,0 1 0 0 0,-6 0 4 0 0,9 0-11 0 0,-1 0 0 0 0,1 0 0 0 0,-1 0-1 0 0,1 1 1 0 0,-1-1 0 0 0,1 1 0 0 0,-1 0 0 0 0,1 0 0 0 0,-1 1-1 0 0,1-1 1 0 0,0 0 0 0 0,0 1 0 0 0,0 0 0 0 0,0 0 0 0 0,0 0-1 0 0,0 0 1 0 0,-1 2 11 0 0,2-1-22 0 0,1-1-1 0 0,0 1 0 0 0,0-1 0 0 0,0 1 1 0 0,1-1-1 0 0,-1 1 0 0 0,1 0 1 0 0,-1-1-1 0 0,1 1 0 0 0,0 0 0 0 0,0-1 1 0 0,0 1-1 0 0,0 0 0 0 0,1-1 1 0 0,-1 2 22 0 0,1 8-48 0 0,-1-10 8 0 0,1 0-1 0 0,0 0 1 0 0,-1 1-1 0 0,1-1 1 0 0,0 0-1 0 0,0 0 1 0 0,0 0-1 0 0,0 0 1 0 0,1 0-1 0 0,-1 0 1 0 0,0-1-1 0 0,1 1 1 0 0,0 0-1 0 0,-1-1 1 0 0,1 1-1 0 0,0-1 1 0 0,0 1-1 0 0,-1-1 1 0 0,2 1 40 0 0,2 1-115 0 0,0 0 0 0 0,-1-1-1 0 0,1 1 1 0 0,1-1 0 0 0,-1 0 0 0 0,0 0 0 0 0,0 0 0 0 0,1-1 115 0 0,5 1-23 0 0,1-1 0 0 0,0-1 0 0 0,0 0 1 0 0,-1-1-1 0 0,1 0 0 0 0,0 0 1 0 0,-1-1-1 0 0,9-3 23 0 0,9-4-128 0 0,-1-1 0 0 0,24-11 128 0 0,-17 3-419 0 0,-1-1-1 0 0,-1-2 0 0 0,0-1 1 0 0,2-5 419 0 0,-25 18 12 0 0,0 0 1 0 0,-1-1 0 0 0,0-1-1 0 0,-1 0 1 0 0,0 0 0 0 0,2-4-13 0 0,-8 13 61 0 0,-1-1 1 0 0,0 1 0 0 0,0-1 0 0 0,0 0-1 0 0,0 1 1 0 0,0-1 0 0 0,0 0 0 0 0,-1 1-1 0 0,1-1 1 0 0,-1 0 0 0 0,0 0-1 0 0,0 0 1 0 0,0 1 0 0 0,0-1 0 0 0,0 0-1 0 0,-1 0 1 0 0,1 0 0 0 0,-1 1 0 0 0,0-1-1 0 0,0-1-61 0 0,0 3 210 0 0,1 1 4 0 0,-5 1 420 0 0,3 1-592 0 0,-1 1 0 0 0,1-1 0 0 0,-1 1 0 0 0,1-1 0 0 0,0 1 0 0 0,0 0 1 0 0,0 0-1 0 0,0 0 0 0 0,1 0 0 0 0,-1 0 0 0 0,1 0 0 0 0,0 1 0 0 0,0-1 0 0 0,0 0 1 0 0,0 1-1 0 0,1-1 0 0 0,-1 3-42 0 0,1 1 71 0 0,0-1-1 0 0,0 1 1 0 0,1-1 0 0 0,0 1 0 0 0,0-1-1 0 0,0 1 1 0 0,1-1 0 0 0,0 0-1 0 0,2 2-70 0 0,5 13 288 0 0,1-2 0 0 0,1 1 0 0 0,1-1 0 0 0,0-1 0 0 0,4 3-288 0 0,12 21 744 0 0,-21-30-427 0 0,0 0-1 0 0,2 0 1 0 0,0 0-317 0 0,-6-9 89 0 0,0 0-1 0 0,-1 0 0 0 0,0 1 1 0 0,1-1-1 0 0,-1 0 1 0 0,0 1-1 0 0,-1-1 0 0 0,1 1 1 0 0,-1 0-1 0 0,0-1 1 0 0,0 1-1 0 0,0 0 0 0 0,0 1-88 0 0,-2-2 88 0 0,0-1 0 0 0,-1 1 0 0 0,1-1 0 0 0,-1 1 0 0 0,0-1 0 0 0,-1 2-88 0 0,2-3 8 0 0,0 0 0 0 0,0 0 0 0 0,0 0 0 0 0,0 0-1 0 0,-1-1 1 0 0,1 1 0 0 0,-1 0 0 0 0,1-1-1 0 0,0 1 1 0 0,-1-1 0 0 0,1 1 0 0 0,-1-1-1 0 0,1 0 1 0 0,-1 0 0 0 0,1 1 0 0 0,-1-1-8 0 0,-23-1-77 0 0,10-1-74 0 0,11 2 38 0 0,0 0 0 0 0,0-1 0 0 0,0 0 0 0 0,-1 0 0 0 0,1 0 0 0 0,0 0 0 0 0,1 0 0 0 0,-1-1 0 0 0,0 0 0 0 0,-1 0 113 0 0,-24-17-1829 0 0,20 9 886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0:13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19351 0 0,'0'0'439'0'0,"0"0"62"0"0,0 0 33 0 0,0 0-65 0 0,2-1-273 0 0,3-3-54 0 0,0 1-1 0 0,1-1 1 0 0,-1 2 0 0 0,1-1-1 0 0,0 1 1 0 0,0-1 0 0 0,-1 1-1 0 0,1 1 1 0 0,6-2-142 0 0,15-1 221 0 0,20-1-221 0 0,-32 4 13 0 0,18-1-137 0 0,-20 2-61 0 0,-1-1-1 0 0,0 0 0 0 0,0-1 1 0 0,4-1 185 0 0,16-2-530 0 0,1 0-1356 0 0,-31 4 284 0 0,-1 0-2973 0 0,6-3-1269 0 0</inkml:trace>
  <inkml:trace contextRef="#ctx0" brushRef="#br0" timeOffset="1">130 187 14600 0 0,'-1'0'97'0'0,"-1"0"0"0"0,1-1 1 0 0,-1 1-1 0 0,1 0 1 0 0,0 0-1 0 0,-1 0 0 0 0,1 0 1 0 0,-1 0-1 0 0,1 0 0 0 0,-1 0 1 0 0,1 0-1 0 0,0 1 1 0 0,-1-1-1 0 0,1 1 0 0 0,-1-1 1 0 0,1 1-1 0 0,0-1 1 0 0,-1 1-1 0 0,1 0 0 0 0,0-1 1 0 0,0 1-1 0 0,-1 1-97 0 0,0-1 605 0 0,2-1 31 0 0,6 8 547 0 0,-1-6-1005 0 0,1 1 0 0 0,-1-1-1 0 0,1 0 1 0 0,0 0 0 0 0,0-1-1 0 0,0 0 1 0 0,0 0 0 0 0,0 0-1 0 0,0-1 1 0 0,0 1 0 0 0,1-2-178 0 0,16 3 189 0 0,-14-2-149 0 0,1 0 0 0 0,-1 0 0 0 0,1-1 0 0 0,0 0-40 0 0,29-2-7 0 0,-24 3 7 0 0,0-1 0 0 0,1 0 0 0 0,-1-1 0 0 0,2-1 0 0 0,-12 2 44 0 0,1 0-1 0 0,-1 1 1 0 0,0 0-1 0 0,1 0 1 0 0,0 0-44 0 0,-2 1-90 0 0,0-1 0 0 0,1 0 0 0 0,-1 0 0 0 0,0 0 0 0 0,0-1 0 0 0,0 1 0 0 0,0-1 0 0 0,1 0 0 0 0,-1-1 0 0 0,0 1 0 0 0,0-1 90 0 0,5-1-1889 0 0,-3 2-2572 0 0,-5 1-1720 0 0</inkml:trace>
  <inkml:trace contextRef="#ctx0" brushRef="#br0" timeOffset="496.149">442 64 15664 0 0,'0'0'718'0'0,"0"0"-19"0"0,1 2-373 0 0,11 30 1646 0 0,-11-23-1518 0 0,1-1 0 0 0,1 0-1 0 0,-1 1 1 0 0,1-1-1 0 0,1 1-453 0 0,4 10 752 0 0,9 20 368 0 0,-12-32-1120 0 0,3-1 0 0 0,-1-1 38 0 0,-7-5-24 0 0,0 0 1 0 0,1-1 0 0 0,-1 1 0 0 0,0 0-1 0 0,0 0 1 0 0,1 0 0 0 0,-1 0 0 0 0,0 0-1 0 0,0-1 1 0 0,1 1 0 0 0,-1 0 0 0 0,0 0-1 0 0,0 0 1 0 0,1-1 0 0 0,-1 1 0 0 0,0 0-1 0 0,0 0 1 0 0,0 0 0 0 0,0-1 0 0 0,0 1 0 0 0,1 0-1 0 0,-1-1 1 0 0,0 1 0 0 0,0 0 0 0 0,0 0-1 0 0,0-1 1 0 0,0 1 0 0 0,0 0 0 0 0,0-1-15 0 0,1-6 30 0 0,0 0 1 0 0,-1 0 0 0 0,0 1-1 0 0,0-1 1 0 0,0 0 0 0 0,-1 0-1 0 0,0 0 1 0 0,-2-4-31 0 0,-1-11-392 0 0,3 18 374 0 0,0 0-1 0 0,0 0 1 0 0,-1 0-1 0 0,0 0 1 0 0,0 0-1 0 0,0 0 1 0 0,0 0 0 0 0,-1 1-1 0 0,0-1 1 0 0,1 1-1 0 0,-1 0 1 0 0,0 0 18 0 0,-14-19 217 0 0,9 12-27 0 0,-1-1 0 0 0,0 1 0 0 0,0 1-1 0 0,-1 0 1 0 0,-2-1-190 0 0,60 17 1096 0 0,-33-3-1070 0 0,-1 0-1 0 0,9 5-25 0 0,-10-3 25 0 0,1-1 0 0 0,0-1 0 0 0,3 0-25 0 0,23 7 267 0 0,0 0 0 0 0,5 5-267 0 0,19 6 430 0 0,-48-16-162 0 0,-1 1 0 0 0,1 0 1 0 0,6 6-269 0 0,-14-9 64 0 0,-7-3-33 0 0,0 0-1 0 0,0-1 1 0 0,0 1 0 0 0,0 0-1 0 0,0 0 1 0 0,0 0 0 0 0,0 0 0 0 0,0 0-1 0 0,0 0 1 0 0,0 1-31 0 0,1 2 78 0 0,-1-3-51 0 0,-1 0 0 0 0,1 0 0 0 0,-1 0 0 0 0,0 0 0 0 0,0 0-1 0 0,1 0 1 0 0,-1 0 0 0 0,0 0 0 0 0,0 0 0 0 0,0 0 0 0 0,0 0 0 0 0,0 0 0 0 0,0 0-1 0 0,0 0 1 0 0,-1 1 0 0 0,1-1-27 0 0,0 1 57 0 0,0-1-42 0 0,0 1 0 0 0,-1 0 1 0 0,1-1-1 0 0,0 1 1 0 0,-1 0-1 0 0,1-1 0 0 0,-1 1 1 0 0,0-1-1 0 0,0 1 0 0 0,1-1 1 0 0,-1 1-1 0 0,0-1 0 0 0,0 1 1 0 0,0-1-1 0 0,0 0 0 0 0,-1 0 1 0 0,1 1-1 0 0,0-1 0 0 0,0 0 1 0 0,-1 0-1 0 0,1 0 0 0 0,-1 0 1 0 0,1-1-1 0 0,-1 1-15 0 0,-6 3 22 0 0,-1 0 1 0 0,1-1-1 0 0,-1 0 0 0 0,-2 0-22 0 0,-12 5 35 0 0,-13 4-69 0 0,26-9-521 0 0,0 1 0 0 0,0 0 0 0 0,0 0 0 0 0,1 1 0 0 0,-2 1 555 0 0,10-6-2744 0 0,1 0-5953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0:0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31 337 7368 0 0,'0'0'568'0'0,"0"0"-120"0"0,0 0 885 0 0,0 0 424 0 0,0 0 89 0 0,0 0-113 0 0,9-1 1404 0 0,9-5-1771 0 0,0 1 0 0 0,1 0 0 0 0,6 1-1366 0 0,-2-1 495 0 0,1 0 0 0 0,0-2-495 0 0,-10 3 149 0 0,1 0 1 0 0,0 2-1 0 0,0-1 0 0 0,1 2 1 0 0,14 0-150 0 0,-28 1-139 0 0,-2 0-12 0 0,0 0-109 0 0,0 0-454 0 0,0 0-204 0 0,0 0-827 0 0,0 0-3320 0 0,0 0-1424 0 0</inkml:trace>
  <inkml:trace contextRef="#ctx0" brushRef="#br0" timeOffset="335.375">0 529 10136 0 0,'0'0'777'0'0,"0"0"-364"0"0,0 0 347 0 0,0 0 206 0 0,0 0 39 0 0,0 0-21 0 0,0 0-128 0 0,0 0-59 0 0,2 0-12 0 0,19-1 274 0 0,0-2 0 0 0,0 0 0 0 0,9-3-1059 0 0,25-4 614 0 0,-25 5 33 0 0,23-8-647 0 0,-18 4 110 0 0,-18 5-266 0 0,0 0-1 0 0,-1-2 0 0 0,6-2 157 0 0,7-8-5480 0 0,-21 13-557 0 0</inkml:trace>
  <inkml:trace contextRef="#ctx0" brushRef="#br0" timeOffset="796.039">255 325 6448 0 0,'0'0'297'0'0,"0"0"-9"0"0,-1-1-188 0 0,-1-4 145 0 0,2 3 971 0 0,-4 2 4432 0 0,4 0-922 0 0,2 2-2638 0 0,-1 2-3466 0 0,6 11 1712 0 0,-4-11-220 0 0,-1 1 1 0 0,0-1-1 0 0,0 1 1 0 0,-1-1-1 0 0,0 1 0 0 0,1 0 1 0 0,-1-1-1 0 0,0 3-114 0 0,-1-5 184 0 0,4 5 1432 0 0,-27-37-1488 0 0,22 29-128 0 0,-3-4 0 0 0,-1 0 0 0 0,1 0 0 0 0,0-1 0 0 0,0 1 0 0 0,1-1 0 0 0,-1 0 0 0 0,1 0 0 0 0,1-1 0 0 0,-1 1 0 0 0,1-1 0 0 0,-1-1 0 0 0,3 1 11 0 0,12 6 96 0 0,-3 2-40 0 0,1 0 0 0 0,-1 1 1 0 0,0 0-1 0 0,0 0 0 0 0,0 1 1 0 0,3 1-68 0 0,10 3 372 0 0,0-1-1 0 0,3 0-371 0 0,-4-2 347 0 0,-1 2-1 0 0,0 0 0 0 0,2 2-346 0 0,67 27 840 0 0,-53-23-600 0 0,-30-11-201 0 0,0 1 0 0 0,-1-1 0 0 0,1 1 0 0 0,-1 0 0 0 0,0 1 1 0 0,1-1-1 0 0,-1 1 0 0 0,0 0 0 0 0,1 2-39 0 0,-4-3 33 0 0,1-1 1 0 0,0 1-1 0 0,0 0 0 0 0,0-1 0 0 0,0 1 0 0 0,0-1 0 0 0,1 1-33 0 0,13 4 192 0 0,-17-5-184 0 0,1-1 0 0 0,-1 0 0 0 0,1 0 0 0 0,-1 0 0 0 0,1 0 0 0 0,-1 1 0 0 0,1-1-1 0 0,-1 0 1 0 0,1 1 0 0 0,-1-1 0 0 0,0 0 0 0 0,1 1 0 0 0,-1-1 0 0 0,0 0 0 0 0,1 1 0 0 0,-1-1 0 0 0,0 1 0 0 0,1-1-1 0 0,-1 1 1 0 0,0-1 0 0 0,0 0 0 0 0,0 1 0 0 0,1-1 0 0 0,-1 1 0 0 0,0-1 0 0 0,0 1 0 0 0,0-1 0 0 0,0 1-1 0 0,0 0-7 0 0,0 0 21 0 0,-1-1 0 0 0,1 1 0 0 0,0 0 0 0 0,-1 0 0 0 0,1-1 0 0 0,-1 1 0 0 0,1 0-1 0 0,-1-1 1 0 0,0 1 0 0 0,1 0 0 0 0,-1-1 0 0 0,0 1 0 0 0,1-1 0 0 0,-1 1-1 0 0,0-1 1 0 0,0 1-21 0 0,-5 2 66 0 0,-1 0 0 0 0,1 0 0 0 0,-1 0 0 0 0,-2 0-66 0 0,-9 2 11 0 0,-1 2 1 0 0,1 0-1 0 0,1 1 1 0 0,-1 1 0 0 0,1 0-1 0 0,-10 9-11 0 0,9-6-379 0 0,-12 12-1035 0 0,43-24-958 0 0,4-4-277 0 0,1-3-5152 0 0</inkml:trace>
  <inkml:trace contextRef="#ctx0" brushRef="#br0" timeOffset="1818.207">1269 249 10824 0 0,'0'0'496'0'0,"0"0"-12"0"0,0 0-158 0 0,0 0 474 0 0,0 0 243 0 0,0 0 49 0 0,0 0-9 0 0,0 0-84 0 0,0 0-36 0 0,-17 0 2653 0 0,15 0-3513 0 0,1 0 1 0 0,-1 0-1 0 0,1 0 0 0 0,-1 1 1 0 0,1-1-1 0 0,-1 1 0 0 0,1-1 1 0 0,-1 1-1 0 0,1-1 1 0 0,0 1-1 0 0,-1 0 0 0 0,1 0 1 0 0,0 0-1 0 0,0 0 0 0 0,-1 0-103 0 0,-14 9 761 0 0,13-8-640 0 0,-1-1 1 0 0,1 1-1 0 0,0 1 1 0 0,0-1 0 0 0,0 0-1 0 0,0 1 1 0 0,0 0 0 0 0,0 0-1 0 0,1 0 1 0 0,-1 0-122 0 0,-16 16 486 0 0,12-13-385 0 0,-1 1 0 0 0,1 0-1 0 0,0 1 1 0 0,0 0 0 0 0,1 0-1 0 0,0 0 1 0 0,1 1 0 0 0,-1 1-101 0 0,-2 5 32 0 0,0 2 0 0 0,1-1 1 0 0,1 1-1 0 0,-1 4-32 0 0,6-19 4 0 0,0 1 0 0 0,0 0 0 0 0,1-1 0 0 0,-1 1 0 0 0,1 0 0 0 0,-1-1 1 0 0,1 1-1 0 0,0 0 0 0 0,0-1 0 0 0,1 1 0 0 0,-1 0 0 0 0,0-1 0 0 0,1 3-4 0 0,6 2 0 0 0,-5-6-8 0 0,-1 1-1 0 0,1-1 0 0 0,0 0 1 0 0,0 0-1 0 0,0 0 0 0 0,-1 0 1 0 0,1 0-1 0 0,0 0 0 0 0,0-1 1 0 0,0 1-1 0 0,0-1 1 0 0,1 1-1 0 0,-1-1 0 0 0,0 0 1 0 0,0 0-1 0 0,0 0 0 0 0,0 0 1 0 0,0 0-1 0 0,2-1 9 0 0,2 0-58 0 0,-1-1 0 0 0,1 0 0 0 0,-1 0 0 0 0,0-1 0 0 0,1 0 0 0 0,0 0 58 0 0,24-11-257 0 0,-19 9-91 0 0,1 0 1 0 0,-1-1-1 0 0,0-1 1 0 0,0 1 0 0 0,0-2-1 0 0,8-7 348 0 0,-6 4-800 0 0,1 1-1 0 0,0 1 0 0 0,8-4 801 0 0,4 5-1270 0 0,-24 7 1094 0 0,-2 1 16 0 0,-1 2 154 0 0,0 0 0 0 0,0 0 0 0 0,0 0 1 0 0,0 0-1 0 0,-1-1 0 0 0,1 1 0 0 0,0-1 1 0 0,-2 2 5 0 0,1 0 8 0 0,-6 8 424 0 0,0 0-1 0 0,1 1 0 0 0,0 0 0 0 0,1 0 0 0 0,-4 13-431 0 0,9-24 196 0 0,1-1-17 0 0,0 0-10 0 0,0 0-1 0 0,12 4 227 0 0,-9-3-328 0 0,0-1 1 0 0,0-1-1 0 0,0 1 0 0 0,1 0 0 0 0,-1-1 1 0 0,0 1-1 0 0,0-1 0 0 0,0 0 0 0 0,0 0 1 0 0,-1 0-1 0 0,2-1-67 0 0,8-2 209 0 0,-7 2-135 0 0,0 0-1 0 0,0 0 1 0 0,-1 0 0 0 0,1 0-1 0 0,0-1 1 0 0,-1 1-1 0 0,1-1 1 0 0,-1 0 0 0 0,0-1-1 0 0,0 1 1 0 0,0-1-1 0 0,0 0 1 0 0,-1 0 0 0 0,0 0-1 0 0,2-3-73 0 0,9-7 160 0 0,-12 12-145 0 0,0 0-1 0 0,0 1 1 0 0,0-1 0 0 0,-1 0 0 0 0,1 0-1 0 0,-1 0 1 0 0,1 0 0 0 0,-1 0-1 0 0,0 0 1 0 0,1 0 0 0 0,-1-1-1 0 0,0-1-14 0 0,5-11 146 0 0,-5 14-122 0 0,0-1-1 0 0,-1 0 0 0 0,1 1 0 0 0,0-1 0 0 0,0 0 0 0 0,-1 0 1 0 0,1 1-1 0 0,-1-1 0 0 0,0 0 0 0 0,1 0 0 0 0,-1 0 1 0 0,0 0-1 0 0,0 0 0 0 0,0 0 0 0 0,0 0 0 0 0,-1 1 0 0 0,1-1 1 0 0,0 0-1 0 0,-1 0 0 0 0,1 0 0 0 0,-1 0 0 0 0,0 0-23 0 0,-3-3 8 0 0,4 3 0 0 0,-1 1 0 0 0,0-1-1 0 0,1 1 1 0 0,-1 0 0 0 0,0 0-1 0 0,0 0 1 0 0,0-1 0 0 0,0 1-1 0 0,0 0 1 0 0,-1 0-1 0 0,1 0 1 0 0,0 1 0 0 0,0-1-1 0 0,0 0 1 0 0,-1 0 0 0 0,1 1-1 0 0,-1-1 1 0 0,1 1 0 0 0,0-1-1 0 0,-1 1 1 0 0,1-1 0 0 0,-1 1-1 0 0,0 0-7 0 0,-5-1 7 0 0,1 1 0 0 0,-1 1 0 0 0,1-1 0 0 0,-1 1 0 0 0,1 0 0 0 0,-1 1 0 0 0,1-1 0 0 0,0 1 0 0 0,0 0-1 0 0,-1 1 1 0 0,2 0 0 0 0,-7 3-7 0 0,-15 6 5 0 0,23-10-8 0 0,0 0 0 0 0,0 0-1 0 0,0 1 1 0 0,0-1 0 0 0,1 1 0 0 0,-1 0-1 0 0,1 0 1 0 0,0 0 0 0 0,0 1-1 0 0,0-1 1 0 0,-2 4 3 0 0,0 0-7 0 0,1 1 0 0 0,0-1 0 0 0,0 1-1 0 0,0 0 1 0 0,-1 5 7 0 0,4-11-3 0 0,-2 2 8 0 0,7 10-81 0 0,-3-12 74 0 0,0-1 0 0 0,0 0 0 0 0,1 0 1 0 0,-1 1-1 0 0,0-1 0 0 0,0 0 0 0 0,0 0 1 0 0,1 0-1 0 0,-1 0 0 0 0,1-1 0 0 0,-1 1 1 0 0,0 0-1 0 0,1-1 0 0 0,0 1 1 0 0,-1-1-1 0 0,1 1 0 0 0,-1-1 0 0 0,1 1 1 0 0,0-1-1 0 0,-1 0 2 0 0,35 3-19 0 0,-26-3 21 0 0,-1-1 0 0 0,1-1-1 0 0,-1 1 1 0 0,1-2 0 0 0,-1 1 0 0 0,0-1-1 0 0,0 0 1 0 0,4-3-2 0 0,17-8 29 0 0,22-16-29 0 0,-23 13 11 0 0,-12 7 24 0 0,0-1 1 0 0,0-1 0 0 0,-1 0-1 0 0,-1-2 1 0 0,7-7-36 0 0,-19 18 0 0 0,-1 0 0 0 0,0 0 0 0 0,0 0 0 0 0,0 0 0 0 0,0-1 0 0 0,0 1 0 0 0,-1 0 0 0 0,1-1 0 0 0,-1 0 0 0 0,0 1 0 0 0,0-1 0 0 0,-1 0 0 0 0,1-2 0 0 0,-2-1 0 0 0,-6 2 0 0 0,5 4 0 0 0,0 1-1 0 0,0-1 1 0 0,0 1-1 0 0,0-1 1 0 0,0 1-1 0 0,0 0 1 0 0,0 0-1 0 0,0 0 1 0 0,0 0-1 0 0,0 0 1 0 0,-1 1-1 0 0,1-1 1 0 0,0 0-1 0 0,0 1 0 0 0,0 0 1 0 0,0-1-1 0 0,0 1 1 0 0,0 0-1 0 0,1 0 1 0 0,-1 0-1 0 0,0 0 1 0 0,0 1-1 0 0,1-1 1 0 0,-1 0-1 0 0,0 1 1 0 0,0 0 0 0 0,1-1-3 0 0,1 0 0 0 0,-1 0 0 0 0,0 0 0 0 0,0 0 0 0 0,1 0 0 0 0,-1 1 0 0 0,0-1 0 0 0,1 0 0 0 0,-1 0 0 0 0,1 1 0 0 0,0-1 0 0 0,-1 0 0 0 0,1 0 0 0 0,0 1 0 0 0,0-1-1 0 0,0 0 1 0 0,0 1 0 0 0,0-1 0 0 0,0 1 0 0 0,0-1 0 0 0,0 0 0 0 0,1 1 3 0 0,-1-1 0 0 0,4 10 0 0 0,8 4 42 0 0,0 0 0 0 0,1-1 0 0 0,1 0 0 0 0,13 10-42 0 0,-15-13 23 0 0,9 4 126 0 0,1 5 39 0 0,-21-20-182 0 0,-1 0 0 0 0,0 0 0 0 0,1 0 0 0 0,-1 1 0 0 0,0-1 0 0 0,1 0 0 0 0,-1 0 0 0 0,0 1 0 0 0,0-1 0 0 0,1 0 0 0 0,-1 0 0 0 0,0 1 0 0 0,0-1 0 0 0,0 0 0 0 0,0 1-1 0 0,1-1 1 0 0,-1 0 0 0 0,0 1 0 0 0,0-1 0 0 0,0 1 0 0 0,0-1 0 0 0,0 0 0 0 0,0 1 0 0 0,0-1 0 0 0,0 0 0 0 0,0 1 0 0 0,0-1 0 0 0,0 1 0 0 0,0-1 0 0 0,0 0 0 0 0,0 1 0 0 0,0-1 0 0 0,0 0 0 0 0,0 1 0 0 0,-1-1 0 0 0,1 0 0 0 0,0 1-1 0 0,0-1 1 0 0,0 0 0 0 0,-1 1 0 0 0,1-1 0 0 0,0 0 0 0 0,0 0 0 0 0,-1 1 0 0 0,1-1 0 0 0,0 0 0 0 0,0 0 0 0 0,-1 1 0 0 0,1-1 0 0 0,0 0 0 0 0,-1 0 0 0 0,1 0 0 0 0,0 0 0 0 0,-1 1 0 0 0,1-1-6 0 0,-25 8 366 0 0,16-6-92 0 0,3 0-259 0 0,0-1 0 0 0,0 1 0 0 0,0-1 0 0 0,0-1 1 0 0,0 1-1 0 0,0-1 0 0 0,-1 0-15 0 0,0-1-92 0 0,0 2 1 0 0,0-1-1 0 0,0 1 1 0 0,0 0-1 0 0,-4 1 92 0 0,-18 3-473 0 0,28-5 298 0 0,1 0-1 0 0,0 0-88 0 0,0 0-370 0 0,10-1-997 0 0,10-12-401 0 0,-6 2 372 0 0,3 1 161 0 0</inkml:trace>
  <inkml:trace contextRef="#ctx0" brushRef="#br0" timeOffset="2534.906">2081 175 13304 0 0,'17'-4'1201'0'0,"-17"4"-1145"0"0,1 0 0 0 0,0 0 0 0 0,-1 0 0 0 0,1-1 0 0 0,-1 1 0 0 0,1 0 0 0 0,-1 0 0 0 0,1 0 0 0 0,0-1 0 0 0,-1 1 0 0 0,1 0 0 0 0,-1-1 0 0 0,0 1 0 0 0,1 0 0 0 0,-1-1 0 0 0,1 1 0 0 0,-1 0 0 0 0,1-1 0 0 0,-1 1 0 0 0,0-1 0 0 0,1 1 0 0 0,-1-1 0 0 0,0 1 0 0 0,0-1 0 0 0,1 1 0 0 0,-1-1 0 0 0,0 1 0 0 0,0-1 0 0 0,0 0 0 0 0,1 1 0 0 0,-1-1 0 0 0,0 1 0 0 0,0-1 0 0 0,0 1 0 0 0,0-1 0 0 0,0 0 0 0 0,0 0-56 0 0,-1-1 517 0 0,9-9 2238 0 0,-8 11-2593 0 0,1-1 0 0 0,-1 1 1 0 0,1-1-1 0 0,0 1 0 0 0,-1-1 1 0 0,0 0-1 0 0,1 1 0 0 0,-1-1 1 0 0,1 0-1 0 0,-1 1 0 0 0,0-1 1 0 0,1 0-1 0 0,-1 0 0 0 0,0 1 1 0 0,0-1-1 0 0,0 0 0 0 0,0 0 1 0 0,0 1-1 0 0,1-1 0 0 0,-1 0 1 0 0,0 0-1 0 0,-1 1 0 0 0,1-1 1 0 0,0 0-1 0 0,0 0 0 0 0,0 1 1 0 0,0-1-1 0 0,-1 0-162 0 0,-2-11 717 0 0,3 10-623 0 0,0 0 0 0 0,0 1 0 0 0,-1-1 1 0 0,1 1-1 0 0,-1-1 0 0 0,1 1 0 0 0,-1-1 0 0 0,0 1 0 0 0,1-1 1 0 0,-1 1-1 0 0,0 0 0 0 0,0-1 0 0 0,-1 0-94 0 0,1 1 264 0 0,1 0-218 0 0,0 0 0 0 0,-1 0 0 0 0,1 0 0 0 0,0 0 0 0 0,0 1 0 0 0,0-1 0 0 0,-1 0 0 0 0,1 0 0 0 0,0 0 0 0 0,-1 1 0 0 0,1-1-1 0 0,-1 0 1 0 0,1 0 0 0 0,-1 1 0 0 0,1-1 0 0 0,-1 0 0 0 0,0 1 0 0 0,1-1 0 0 0,-1 1 0 0 0,0-1 0 0 0,1 1 0 0 0,-1-1 0 0 0,0 1 0 0 0,1-1 0 0 0,-1 1 0 0 0,0 0 0 0 0,0-1-1 0 0,0 1 1 0 0,0 0 0 0 0,1 0 0 0 0,-1-1 0 0 0,0 1 0 0 0,0 0 0 0 0,0 0 0 0 0,0 0 0 0 0,0 0 0 0 0,0 0 0 0 0,1 0 0 0 0,-1 1 0 0 0,-1-1-46 0 0,-2 0 20 0 0,0 1 1 0 0,-1 0-1 0 0,1 0 1 0 0,0 0-1 0 0,-1 0 1 0 0,1 1-1 0 0,0-1 0 0 0,-1 2-20 0 0,-12 6 11 0 0,7-5-11 0 0,-1 1 1 0 0,2 1-1 0 0,-1 0 1 0 0,1 0-1 0 0,0 1 1 0 0,0 0 0 0 0,0 1-1 0 0,-1 2 0 0 0,-8 11 0 0 0,1-2 0 0 0,1 1 0 0 0,-2 4 0 0 0,13-17 0 0 0,1 0 0 0 0,0 1 0 0 0,0-1 0 0 0,1 1 0 0 0,0-1 0 0 0,0 1 0 0 0,1 0 0 0 0,-1 6 0 0 0,1-4 0 0 0,1-1 0 0 0,0 1 0 0 0,1 0 0 0 0,0 0 0 0 0,0 0 0 0 0,1 3 0 0 0,0-9 0 0 0,0 0 0 0 0,0 0 0 0 0,0-1 0 0 0,0 1 0 0 0,0 0 0 0 0,1-1 0 0 0,-1 1 0 0 0,1-1 0 0 0,0 1 0 0 0,0-1 0 0 0,0 0 0 0 0,1 0 0 0 0,-1 0 0 0 0,1 0 0 0 0,0 0 0 0 0,-1-1 0 0 0,2 1 0 0 0,0 0 4 0 0,1 1-1 0 0,0-1 1 0 0,0-1-1 0 0,0 1 1 0 0,0-1-1 0 0,0 0 1 0 0,0 0-1 0 0,5 1-3 0 0,-7-2 4 0 0,1-1 0 0 0,-1 1-1 0 0,1-1 1 0 0,-1 0-1 0 0,1 0 1 0 0,-1 0 0 0 0,1 0-1 0 0,-1-1 1 0 0,0 0-1 0 0,1 1 1 0 0,-1-1 0 0 0,0 0-1 0 0,1-1 1 0 0,2 0-4 0 0,32-20 126 0 0,-20 14-87 0 0,0-1-1 0 0,-1 0 1 0 0,-1-2-1 0 0,0 1 0 0 0,0-2 1 0 0,0-2-39 0 0,-15 14 1 0 0,11-11 23 0 0,-1 0-1 0 0,-1-1 0 0 0,0 0 1 0 0,8-12-24 0 0,-16 22 3 0 0,-1 0 1 0 0,1-1-1 0 0,-1 0 1 0 0,1 1 0 0 0,-1-1-1 0 0,0 0 1 0 0,0 0-1 0 0,0 0 1 0 0,0 0-1 0 0,-1 0 1 0 0,1 0 0 0 0,-1 0-1 0 0,1 0 1 0 0,-1 0-1 0 0,0 0 1 0 0,-1 0-1 0 0,1 0 1 0 0,0 0-1 0 0,-1 0 1 0 0,0 0 0 0 0,0-1-4 0 0,0 0 2 0 0,-1 0 0 0 0,0 0 0 0 0,0 1 1 0 0,0-1-1 0 0,-1 0 0 0 0,1 1 1 0 0,-1-1-1 0 0,0 1 0 0 0,0 0 0 0 0,0 0 1 0 0,0 0-1 0 0,0 0 0 0 0,-1 1 0 0 0,-2-3-2 0 0,-8-4-17 0 0,-26-15-162 0 0,36 21 157 0 0,-1 2 0 0 0,1-1 1 0 0,0 0-1 0 0,0 1 0 0 0,-1 0 1 0 0,1 0-1 0 0,0 0 0 0 0,-1 1 0 0 0,-2-1 22 0 0,-8 2-33 0 0,0 0 0 0 0,0 1 0 0 0,0 1 0 0 0,0 0 0 0 0,0 1 0 0 0,0 1 0 0 0,1 0 0 0 0,0 1-1 0 0,0 0 1 0 0,0 1 0 0 0,1 1 0 0 0,-7 5 33 0 0,16-10-5 0 0,0 0 1 0 0,0 0-1 0 0,0 1 0 0 0,1-1 0 0 0,-3 4 5 0 0,-12 11-29 0 0,16-16 23 0 0,-1 1 0 0 0,1 0 0 0 0,0-1 0 0 0,0 1 0 0 0,0 0 0 0 0,0 0 0 0 0,1 0 0 0 0,-1 0 0 0 0,1 0 0 0 0,-1 1-1 0 0,1-1 1 0 0,0 0 0 0 0,1 1 0 0 0,-1-1 0 0 0,1 0 0 0 0,-1 1 0 0 0,1-1 0 0 0,0 1 0 0 0,0-1 0 0 0,0 1 0 0 0,1-1 0 0 0,-1 1 0 0 0,1 0 6 0 0,3 5 0 0 0,-3-5 0 0 0,1 0 0 0 0,0 1 0 0 0,0-1 0 0 0,0 0 0 0 0,1 0 0 0 0,-1-1 0 0 0,0-1 0 0 0,-1-1 0 0 0,0 1 0 0 0,1-1 0 0 0,-1 0 0 0 0,0 0 0 0 0,1 0 0 0 0,0 0 0 0 0,-1 0 0 0 0,1 0 0 0 0,0 0 0 0 0,-1 0 0 0 0,1-1 0 0 0,0 1 0 0 0,0-1 0 0 0,0 1 0 0 0,-1-1 0 0 0,3 0 0 0 0,8 1 29 0 0,1-1 0 0 0,-1-1 0 0 0,0 0 0 0 0,6-2-29 0 0,18-1 52 0 0,-11 2 5 0 0,0-2 0 0 0,18-6-57 0 0,29-4 62 0 0,-14 4-57 0 0,-34 5-29 0 0,23-1 24 0 0,-9 1-206 0 0,16 1-1547 0 0,-44 4 937 0 0,-7 0-6387 0 0,-3 0-823 0 0</inkml:trace>
  <inkml:trace contextRef="#ctx0" brushRef="#br0" timeOffset="3037.767">2597 271 18975 0 0,'0'0'432'0'0,"0"0"66"0"0,0 0 22 0 0,0 0-64 0 0,14-7 1554 0 0,28-4 465 0 0,-24 5-2100 0 0,0 2-1 0 0,0 0 1 0 0,8 0-375 0 0,-15 2-51 0 0,3 3 51 0 0,-5 2 0 0 0,3-3-169 0 0,-9 0-706 0 0,-2 1 456 0 0,0 0 0 0 0,0 0 0 0 0,-1 0 0 0 0,1 0 0 0 0,0 0 0 0 0,-1 0 0 0 0,1 0 0 0 0,-1 0 0 0 0,1 0 0 0 0,-1 0 0 0 0,0 0-1 0 0,1 0 1 0 0,-1 1 419 0 0,0 6-1940 0 0</inkml:trace>
  <inkml:trace contextRef="#ctx0" brushRef="#br0" timeOffset="3403.089">2640 441 3224 0 0,'-1'1'240'0'0,"0"0"15"0"0,1 0 0 0 0,-1 1 1 0 0,0-1-1 0 0,1 0 0 0 0,-1 0 0 0 0,0 0 0 0 0,0 0 1 0 0,0 0-1 0 0,0-1 0 0 0,0 1 0 0 0,0 0 1 0 0,0 0-256 0 0,1-1 191 0 0,-1 0 1 0 0,1 1-1 0 0,0-1 1 0 0,0 0 0 0 0,-1 0-1 0 0,1 0 1 0 0,0 1 0 0 0,0-1-1 0 0,0 0 1 0 0,0 1 0 0 0,-1-1-1 0 0,1 0 1 0 0,0 0-1 0 0,0 1 1 0 0,0-1 0 0 0,0 0-1 0 0,0 1 1 0 0,0-1 0 0 0,0 0-1 0 0,0 1 1 0 0,0-1 0 0 0,0 0-1 0 0,0 1 1 0 0,0-1-1 0 0,0 0 1 0 0,0 1 0 0 0,0-1-1 0 0,0 0 1 0 0,0 0 0 0 0,0 1-192 0 0,0 0 2861 0 0,0-1-1233 0 0,0 1-167 0 0,0-1-1428 0 0,0 1-1 0 0,0-1 1 0 0,0 0 0 0 0,0 0 0 0 0,0 0 0 0 0,0 0-1 0 0,0 0 1 0 0,0 0 0 0 0,0 1 0 0 0,0-1-1 0 0,0 0 1 0 0,0 0 0 0 0,0 0 0 0 0,0 0-1 0 0,0 0 1 0 0,0 1 0 0 0,0-1 0 0 0,0 0-1 0 0,0 0 1 0 0,0 0 0 0 0,0 0 0 0 0,0 0-1 0 0,0 0 1 0 0,0 1 0 0 0,0-1 0 0 0,0 0-1 0 0,1 0 1 0 0,-1 0 0 0 0,0 0 0 0 0,0 0-1 0 0,0 0 1 0 0,0 0 0 0 0,0 1 0 0 0,0-1-1 0 0,0 0 1 0 0,0 0 0 0 0,1 0 0 0 0,-1 0-1 0 0,0 0 1 0 0,0 0 0 0 0,0 0 0 0 0,0 0-1 0 0,0 0 1 0 0,0 0 0 0 0,1 0 0 0 0,-1 0-33 0 0,22 2 1325 0 0,-16-1-1162 0 0,-1-1 1 0 0,1 1-1 0 0,-1-1 1 0 0,1 0-1 0 0,-1-1 1 0 0,1 1-1 0 0,-1-1 1 0 0,2-1-164 0 0,122-33 37 0 0,-52 13-2654 0 0,-33 9-803 0 0,-14 11 1662 0 0</inkml:trace>
  <inkml:trace contextRef="#ctx0" brushRef="#br0" timeOffset="3783.111">3077 383 12464 0 0,'0'0'572'0'0,"0"0"-11"0"0,0-2-364 0 0,0-7-36 0 0,1 0 0 0 0,0-1 0 0 0,0 1 0 0 0,3-6-161 0 0,-3 8 403 0 0,0-1 0 0 0,0 1-1 0 0,0 0 1 0 0,-1-1-403 0 0,3-24 1396 0 0,-1 24-969 0 0,3-22 988 0 0,-5 27-1219 0 0,0-1 0 0 0,1 1 0 0 0,-1-1 0 0 0,1 1 0 0 0,0-1-1 0 0,0 1 1 0 0,2-4-196 0 0,4-18 675 0 0,-5-5 73 0 0,3-19 386 0 0,-3 15-360 0 0,-2 28-600 0 0,0 0-1 0 0,0 0 0 0 0,1 0 0 0 0,-1 0 0 0 0,2-4-173 0 0,-1-1 1108 0 0,-3 10-430 0 0,0 6-376 0 0,-1 11-318 0 0,1-1 0 0 0,0 1 0 0 0,1 0 0 0 0,0 10 16 0 0,1-10 0 0 0,0 1 0 0 0,1 0 0 0 0,1-1 0 0 0,0 1 0 0 0,1-1 0 0 0,1 1 0 0 0,0-1 0 0 0,2-1 0 0 0,-1 1 0 0 0,7 10 0 0 0,-3-4 0 0 0,4 6 0 0 0,-10-24 0 0 0,-1 1 0 0 0,1 0 0 0 0,-1 0 0 0 0,0 0 0 0 0,0 1 0 0 0,-1-4 0 0 0,0 0 0 0 0,0-1 0 0 0,0 1 0 0 0,1 0 0 0 0,-1 0 0 0 0,0-1 0 0 0,1 1 0 0 0,-1-1 0 0 0,1 1 0 0 0,-1-1 0 0 0,2 0 0 0 0,-2 1 0 0 0,1-1 0 0 0,0 1 0 0 0,-1 0 0 0 0,1-1 0 0 0,0 1 0 0 0,-1 0 0 0 0,0 0 0 0 0,1 0 0 0 0,24 31-24 0 0,-26-33-5 0 0,0 0 0 0 0,1 0-1 0 0,-1 1 1 0 0,0-1 0 0 0,0 0 0 0 0,0 1-1 0 0,0-1 1 0 0,1 0 0 0 0,-1 0 0 0 0,0 1-1 0 0,0-1 1 0 0,0 0 0 0 0,0 1 0 0 0,0-1-1 0 0,0 0 1 0 0,0 1 0 0 0,0-1-1 0 0,0 0 1 0 0,0 1 0 0 0,0-1 0 0 0,0 0-1 0 0,0 1 1 0 0,0-1 0 0 0,0 0 0 0 0,0 1-1 0 0,0-1 1 0 0,-1 0 0 0 0,1 0 0 0 0,0 1-1 0 0,0-1 1 0 0,0 0 0 0 0,0 1 0 0 0,-1-1-1 0 0,1 0 1 0 0,0 0 0 0 0,0 1 0 0 0,-1-1-1 0 0,1 0 1 0 0,0 0 29 0 0,-11 9-645 0 0,6-6 526 0 0,-1-1 0 0 0,1 0 0 0 0,-1 0 0 0 0,0-1 0 0 0,-2 1 119 0 0,-2 1-215 0 0,6-3 31 0 0,-1 1 1 0 0,1 0-1 0 0,-1-1 0 0 0,1 0 0 0 0,-5-1 184 0 0,-4 1-178 0 0,-5 2 167 0 0,13 1 11 0 0,5-3 0 0 0,0 1 0 0 0,0-1 0 0 0,0 0 0 0 0,-1 0 0 0 0,1 1 0 0 0,0-1 0 0 0,-1 0 0 0 0,1 0 0 0 0,0 0 0 0 0,0 0 0 0 0,-1 1 0 0 0,1-1 0 0 0,0 0 0 0 0,-1 0 0 0 0,1 0 0 0 0,0 0 0 0 0,-1 0 0 0 0,1 0 0 0 0,0 0 0 0 0,-1 0 0 0 0,1 0 0 0 0,0 0 0 0 0,-1 0 0 0 0,1 0 0 0 0,-1 0 0 0 0,-1 0 4 0 0,1-1-2 0 0,1 1-1 0 0,-1 0 1 0 0,1 0-1 0 0,-1 0 1 0 0,1 0-1 0 0,0 0 1 0 0,-1 0-1 0 0,1 1 1 0 0,-1-1-1 0 0,1 0 1 0 0,-1 0-1 0 0,1 0 1 0 0,0 0-1 0 0,-1 0 1 0 0,1 1-1 0 0,-1-1 1 0 0,1 0-1 0 0,0 0 1 0 0,-1 1-1 0 0,1-1 1 0 0,-1 0-1 0 0,1 1 1 0 0,0-1-1 0 0,0 0 1 0 0,-1 1-1 0 0,1-1 1 0 0,0 0-1 0 0,0 1 1 0 0,-1-1-1 0 0,1 0 1 0 0,0 1-1 0 0,0-1 1 0 0,0 1-2 0 0,-5 2 2037 0 0,12-4-1178 0 0,12-3-815 0 0,-11 2-58 0 0,1 1 1 0 0,0 0 0 0 0,7 0 13 0 0,40-8-874 0 0,30-1-3010 0 0,-64 4-1481 0 0,0-4-1529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0:27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430 378 16064 0 0,'-7'0'1459'0'0,"-8"0"-1095"0"0,12 0 27 0 0,0-1-1 0 0,0 1 0 0 0,0-1 1 0 0,0 0-1 0 0,0 0 0 0 0,1 0 0 0 0,-3-1-390 0 0,4 1 718 0 0,1 0 8 0 0,3-4-466 0 0,-1 1 0 0 0,1 0-1 0 0,0 0 1 0 0,0 0 0 0 0,1 0 0 0 0,-1 0-1 0 0,1 1 1 0 0,0-1 0 0 0,2-1-260 0 0,1 1 67 0 0,1 0 1 0 0,-1 0 0 0 0,1 1-1 0 0,-1-1 1 0 0,1 2 0 0 0,0-1-1 0 0,1 1-67 0 0,18-7 95 0 0,-24 8-84 0 0,0 0 0 0 0,1 1 0 0 0,-1-1 0 0 0,0 0 0 0 0,1 1 0 0 0,-1 0 0 0 0,1 0 0 0 0,-1 0 0 0 0,1 0 0 0 0,-1 0 0 0 0,0 1 0 0 0,1 0 0 0 0,-1-1 0 0 0,3 2-11 0 0,3 3 12 0 0,1 4-14 0 0,-10-5 5 0 0,-1-2 7 0 0,2 1-4 0 0,-1 1 1 0 0,0-1-1 0 0,0 0 0 0 0,0 1 1 0 0,-1-1-1 0 0,1 0 0 0 0,-1 1 1 0 0,0-1-1 0 0,1 0 1 0 0,-2 0-1 0 0,1 1 0 0 0,0-1 1 0 0,-1 0-1 0 0,1 0 0 0 0,-1-1 1 0 0,0 1-1 0 0,-2 3-6 0 0,-5 8 9 0 0,-49 82 45 0 0,-30 53 76 0 0,86-145-113 0 0,0 1 0 0 0,0 0 0 0 0,0-1 0 0 0,0 1-1 0 0,1 0 1 0 0,0 0 0 0 0,0 0 0 0 0,0 0 0 0 0,1 0 0 0 0,-1 0-1 0 0,1 0 1 0 0,1 0 0 0 0,-1 0 0 0 0,1 0 0 0 0,-1 0 0 0 0,2 0-17 0 0,-2-4 19 0 0,1 0 1 0 0,0 0-1 0 0,0 0 1 0 0,0 0-1 0 0,0-1 1 0 0,0 1-1 0 0,0 0 1 0 0,1-1-1 0 0,-1 1 1 0 0,0-1-1 0 0,0 1 0 0 0,0-1 1 0 0,1 0-1 0 0,-1 0-19 0 0,2 1 50 0 0,-1 0-42 0 0,0-1-1 0 0,1 1 0 0 0,-1-1 0 0 0,1 0 1 0 0,-1 0-1 0 0,1 0 0 0 0,-1 0 1 0 0,0 0-1 0 0,1 0 0 0 0,-1-1 0 0 0,1 1 1 0 0,-1-1-1 0 0,0 0 0 0 0,1 0 1 0 0,-1 0-1 0 0,2-1-7 0 0,8-4-192 0 0,-1 0 0 0 0,8-7 192 0 0,-4 3-554 0 0,25-18-1926 0 0,-15 6-3479 0 0,-4 1-1284 0 0</inkml:trace>
  <inkml:trace contextRef="#ctx0" brushRef="#br0" timeOffset="497.835">719 332 3224 0 0,'-33'-2'530'0'0,"16"1"2174"0"0,-2 0 4440 0 0,18 2-6743 0 0,0-1 0 0 0,0 0 0 0 0,0 0 0 0 0,0 0-1 0 0,0 0 1 0 0,0-1 0 0 0,0 1 0 0 0,0 0 0 0 0,0 0 0 0 0,0-1 0 0 0,0 1-1 0 0,0 0 1 0 0,0-1 0 0 0,1 1 0 0 0,-1-1 0 0 0,0 1 0 0 0,0-1 0 0 0,0 1-1 0 0,0-1 1 0 0,0-1-401 0 0,1 2 124 0 0,0 0-1 0 0,0 0 1 0 0,-1-1-1 0 0,1 1 1 0 0,0 0 0 0 0,0-1-1 0 0,0 1 1 0 0,0 0-1 0 0,0-1 1 0 0,0 1-1 0 0,0 0 1 0 0,0 0-1 0 0,0-1 1 0 0,0 1 0 0 0,1 0-1 0 0,-1-1 1 0 0,0 1-1 0 0,0 0 1 0 0,0 0-1 0 0,0-1 1 0 0,0 1-1 0 0,0 0 1 0 0,1-1 0 0 0,-1 1-1 0 0,0 0-123 0 0,12-9 403 0 0,13-5 155 0 0,1 2-1 0 0,13-4-557 0 0,-29 13 35 0 0,0 0-1 0 0,0 1 1 0 0,8-1-35 0 0,12-2 29 0 0,-24 4-61 0 0,1 0 0 0 0,-1 1-1 0 0,1 0 1 0 0,0 0 0 0 0,0 0 32 0 0,8 1-39 0 0,-14-1 42 0 0,0-1-1 0 0,0 1 0 0 0,0 0 0 0 0,0 0 1 0 0,0 1-1 0 0,0-1 0 0 0,0 0 1 0 0,0 0-1 0 0,0 0 0 0 0,0 1 1 0 0,0-1-1 0 0,-1 0 0 0 0,1 1 1 0 0,0-1-1 0 0,0 1 0 0 0,0-1 0 0 0,0 1 1 0 0,0-1-1 0 0,-1 1 0 0 0,1-1 1 0 0,0 1-1 0 0,-1 0 0 0 0,1 0 1 0 0,0-1-1 0 0,-1 1 0 0 0,1 0 1 0 0,-1 0-1 0 0,1 0 0 0 0,-1 0 0 0 0,0 0 1 0 0,1-1-1 0 0,-1 1 0 0 0,0 0 1 0 0,1 0-1 0 0,-1 1-2 0 0,0 1 12 0 0,0 0 1 0 0,0 0-1 0 0,0 0 1 0 0,0 0-1 0 0,-1 0 1 0 0,1 0-1 0 0,-1 0 1 0 0,0 1-13 0 0,1-4 1 0 0,-4 13-42 0 0,-1 0 0 0 0,-1 0 0 0 0,0-1 0 0 0,-1 0 0 0 0,0 0 0 0 0,-6 6 41 0 0,-43 65 74 0 0,35-54 5 0 0,15-21-53 0 0,1-1 1 0 0,-1 1 0 0 0,1 0-1 0 0,1 1 1 0 0,-1-1-1 0 0,0 5-26 0 0,1 4 0 0 0,7-12 0 0 0,-1-4 0 0 0,0 2-6 0 0,1-1 0 0 0,0 1 0 0 0,-1-1 0 0 0,1 1 0 0 0,0-1 0 0 0,1 0 0 0 0,-1 0 0 0 0,0-1 0 0 0,1 1 0 0 0,-1-1 0 0 0,1 1 0 0 0,-1-1 0 0 0,1 0 0 0 0,-1-1 0 0 0,2 1 6 0 0,7 1-25 0 0,0 0 0 0 0,0 0 0 0 0,11-1 25 0 0,-16-1 36 0 0,0-1-24 0 0,0 1 0 0 0,0 1 1 0 0,0-1-1 0 0,0 1 0 0 0,6 2-12 0 0,-11-2-93 0 0,0 0 20 0 0,-2-1 72 0 0,1 0 0 0 0,-1 1 1 0 0,1-1-1 0 0,0 1 0 0 0,-1 0 1 0 0,1-1-1 0 0,-1 1 0 0 0,1-1 1 0 0,-1 1-1 0 0,0 0 1 0 0,1-1-1 0 0,-1 1 0 0 0,0 0 1 0 0,1-1-1 0 0,-1 1 0 0 0,0 0 1 0 0,0 0-1 0 0,0-1 1 0 0,1 1-1 0 0,-1 0 0 0 0,0 0 1 0 0,0-1-1 0 0,0 1 0 0 0,0 0 1 0 0,0 0-1 0 0,-1 0 0 0 0,1-1 1 0 0,0 1-1 0 0,0 0 1 0 0,0 0-1 0 0,-1-1 0 0 0,1 1 1 0 0,-1 0 0 0 0,1 0-9 0 0,-3 5-14 0 0,0 0 0 0 0,-1 0 0 0 0,1 0 0 0 0,-1-1 0 0 0,-1 0 0 0 0,1 1-1 0 0,-1-2 1 0 0,1 1 0 0 0,-3 1 23 0 0,-47 36 150 0 0,52-41-128 0 0,2-1-279 0 0,0 0-126 0 0,0 0-29 0 0,0 0-169 0 0,0 0-696 0 0,0 0-311 0 0,0 0-62 0 0</inkml:trace>
  <inkml:trace contextRef="#ctx0" brushRef="#br0" timeOffset="1043.271">971 170 12528 0 0,'0'0'572'0'0,"0"0"-11"0"0,-5-15-342 0 0,5 8 275 0 0,-1-1 0 0 0,0 0 0 0 0,0 1 0 0 0,-1-1 0 0 0,0 1 0 0 0,-1 0 1 0 0,1 0-1 0 0,-3-5-494 0 0,0-2 1210 0 0,5 12-1050 0 0,-1 0-1 0 0,1-1 1 0 0,-1 1 0 0 0,0 0-1 0 0,0 0 1 0 0,0 0-1 0 0,0 0 1 0 0,0 0-1 0 0,0 0 1 0 0,0 0 0 0 0,-1 0-1 0 0,1 0 1 0 0,-1 1-1 0 0,1-1 1 0 0,-1 1 0 0 0,0-1-1 0 0,1 1 1 0 0,-1-1-1 0 0,-1 0-159 0 0,-9-3 382 0 0,0 0 1 0 0,-1 1-1 0 0,1 0 0 0 0,-1 1 0 0 0,0 0 0 0 0,0 1 0 0 0,0 0-382 0 0,-28-1 1057 0 0,-25 2-1057 0 0,39 3 203 0 0,0 1 0 0 0,1 1 0 0 0,0 2 0 0 0,0 0 0 0 0,-3 3-203 0 0,-23 5 208 0 0,20-5-61 0 0,0 2 1 0 0,1 1 0 0 0,0 2-1 0 0,1 1 1 0 0,0 1 0 0 0,1 1-1 0 0,-7 8-147 0 0,9-4 31 0 0,1 2-1 0 0,1 1 0 0 0,1 1 1 0 0,1 1-1 0 0,-7 12-30 0 0,18-20 0 0 0,0 1 0 0 0,1 0 0 0 0,2 0 0 0 0,-1 1 0 0 0,2 0 0 0 0,1 1 0 0 0,1 0 0 0 0,0 0 0 0 0,1 2 0 0 0,3-11-13 0 0,1 0 0 0 0,0-1 0 0 0,0 1 0 0 0,1 0 0 0 0,0 0 0 0 0,1 0 0 0 0,1-1 0 0 0,0 1 0 0 0,0-1 0 0 0,4 10 13 0 0,-1-5-21 0 0,2 0-1 0 0,-1-1 0 0 0,2 0 1 0 0,0-1-1 0 0,0 0 0 0 0,1 0 1 0 0,5 5 21 0 0,1-3 20 0 0,0 0 0 0 0,1-1 0 0 0,0-1 0 0 0,1 0 0 0 0,1-1 1 0 0,0-1-1 0 0,0-1 0 0 0,2 0 0 0 0,-1-2 0 0 0,21 8-20 0 0,-16-9 39 0 0,1-1 1 0 0,0 0-1 0 0,1-2 0 0 0,-1-1 1 0 0,1-1-1 0 0,0-1 0 0 0,-1-2 0 0 0,1 0 1 0 0,0-2-1 0 0,24-4-39 0 0,-16 0 42 0 0,0-2 0 0 0,-1-1 0 0 0,0-2 1 0 0,0-1-1 0 0,-1-1 0 0 0,-1-2 0 0 0,28-18-42 0 0,-35 18 99 0 0,-1-1 0 0 0,16-15-99 0 0,-29 23 56 0 0,0-1 1 0 0,-1-1-1 0 0,0 0 0 0 0,0 0 1 0 0,-1-1-1 0 0,5-10-56 0 0,-7 11 44 0 0,-1 1 17 0 0,0 1 0 0 0,0-1 0 0 0,-1 0 0 0 0,0 0 0 0 0,-1 0 0 0 0,0-1 0 0 0,-1 1 0 0 0,0-1 0 0 0,1-4-61 0 0,-2-5 38 0 0,-1 0 0 0 0,-1 0 0 0 0,0 0-1 0 0,-2 0 1 0 0,0 0 0 0 0,-1 0 0 0 0,0 0-1 0 0,-2 1 1 0 0,0 0 0 0 0,-1 0 0 0 0,-1 1-1 0 0,-1 0 1 0 0,0 0 0 0 0,-2 1 0 0 0,0-2-38 0 0,-3 0 37 0 0,0 0 0 0 0,-1 1 1 0 0,-1 0-1 0 0,0 1 1 0 0,-1 1-1 0 0,-1 1 0 0 0,0 0 1 0 0,-1 1-1 0 0,-1 1 0 0 0,0 1 1 0 0,0 1-1 0 0,-13-4-37 0 0,15 7-10 0 0,0 1 0 0 0,-1 1 0 0 0,1 0 0 0 0,-1 1 0 0 0,0 1 0 0 0,-1 1 0 0 0,1 1 0 0 0,-4 0 10 0 0,-5 2-104 0 0,0 2-1 0 0,0 0 1 0 0,0 2-1 0 0,-18 5 105 0 0,26-4-311 0 0,1 1 0 0 0,0 1-1 0 0,0 0 1 0 0,0 1 0 0 0,1 1 0 0 0,-13 10 311 0 0,7-2-2331 0 0,-14 14 2331 0 0,-21 24-6430 0 0,2 6-2131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6:4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15 691 9672 0 0,'0'0'440'0'0,"-9"12"168"0"0,5-6-484 0 0,3-5 517 0 0,1-1 214 0 0,0 0 38 0 0,0 0-28 0 0,0 0-154 0 0,0 0-67 0 0,0 0-17 0 0,0 0-8 0 0,0 0-16 0 0,0 0-10 0 0,0 0-1 0 0,2-1-486 0 0,-1 0 0 0 0,1 0 0 0 0,-1 0 0 0 0,0 0 0 0 0,1-1 0 0 0,-1 1-1 0 0,0 0 1 0 0,0-1 0 0 0,0 1 0 0 0,0-1 0 0 0,0 1 0 0 0,0-1-106 0 0,0 0 112 0 0,9-15 259 0 0,0-1 0 0 0,-2 0 0 0 0,0-1 0 0 0,-1 0 0 0 0,0-3-371 0 0,2-6 442 0 0,11-21-442 0 0,-16 40 50 0 0,-1 0-1 0 0,0 0 1 0 0,2-9-50 0 0,-4 15 15 0 0,0 0 1 0 0,-1 0 0 0 0,1 0-1 0 0,-1 0 1 0 0,0 0 0 0 0,0 0-1 0 0,0 0 1 0 0,0 0 0 0 0,0 0 0 0 0,-1 0-1 0 0,1 0 1 0 0,-1 0 0 0 0,0 1-1 0 0,0-3-15 0 0,0 4 64 0 0,1 1 0 0 0,-12 4 144 0 0,10-1-196 0 0,0 0 0 0 0,0 0 0 0 0,0 1 0 0 0,0-1 0 0 0,1 1 0 0 0,0-1 0 0 0,0 1 0 0 0,0-1 0 0 0,0 1 0 0 0,0 0 0 0 0,1 0-12 0 0,-3 8 12 0 0,0 8 163 0 0,0 0-1 0 0,1 0 0 0 0,1 3-174 0 0,-2 9 221 0 0,3-22-195 0 0,0 0 0 0 0,0 0 0 0 0,1 0-1 0 0,0 1 1 0 0,1-1 0 0 0,0-1 0 0 0,1 3-26 0 0,5 14-75 0 0,2-1 1 0 0,1 2 74 0 0,-11-25-30 0 0,1 0 0 0 0,0 0 0 0 0,0 0 0 0 0,0 0-1 0 0,0-1 1 0 0,0 1 0 0 0,0 0 0 0 0,1 0 0 0 0,-1-1-1 0 0,0 1 1 0 0,1-1 0 0 0,0 1 0 0 0,-1-1 0 0 0,1 0-1 0 0,0 0 1 0 0,-1 0 0 0 0,1 0 0 0 0,0 0 0 0 0,0 0-1 0 0,0 0 1 0 0,0 0 0 0 0,0-1 0 0 0,0 1 0 0 0,0-1-1 0 0,0 1 1 0 0,0-1 0 0 0,0 0 0 0 0,1 0 0 0 0,-1 0-1 0 0,0 0 1 0 0,0 0 0 0 0,0-1 0 0 0,0 1 0 0 0,0-1 30 0 0,11-3-1139 0 0,-1-6-48 0 0</inkml:trace>
  <inkml:trace contextRef="#ctx0" brushRef="#br0" timeOffset="413.3">145 162 9216 0 0,'-9'-8'408'0'0,"9"8"80"0"0,-4-3-392 0 0,0-2-96 0 0,-1-1 0 0 0,5 1 0 0 0,0 2 1704 0 0,0-5 320 0 0,0 5 64 0 0,0 3 15 0 0,0 0-1415 0 0,0 0-280 0 0,0 0-56 0 0,0 0-16 0 0,9-5-200 0 0,-1 10-40 0 0,0-2 0 0 0,2 0-8191 0 0</inkml:trace>
  <inkml:trace contextRef="#ctx0" brushRef="#br0" timeOffset="805.944">357 412 18487 0 0,'0'0'846'0'0,"0"0"-17"0"0,7 5-369 0 0,-2-3-407 0 0,-2-2-7 0 0,0 1 0 0 0,0 1 0 0 0,0-1 0 0 0,0 0 0 0 0,0 1 0 0 0,0-1 0 0 0,0 1 0 0 0,1 1-46 0 0,-3-2 24 0 0,3 2 146 0 0,-1 0 1 0 0,0-1-1 0 0,0 1 1 0 0,-1 0 0 0 0,1 1-1 0 0,-1-1 1 0 0,1 0-1 0 0,0 3-170 0 0,13 16 752 0 0,-12-17-594 0 0,0-1 0 0 0,0 2 0 0 0,-1-1 0 0 0,2 4-158 0 0,-3-6 63 0 0,1 5 44 0 0,2 1 0 0 0,-1-1 0 0 0,5 5-107 0 0,-2 5 76 0 0,-1-2-18 0 0,2-3-48 0 0,-7-10-15 0 0,-2-1-2 0 0,1 0-65 0 0,0-2-62 0 0,0 6-49 0 0,0-4-7379 0 0,0-2 5942 0 0</inkml:trace>
  <inkml:trace contextRef="#ctx0" brushRef="#br0" timeOffset="806.944">392 636 3224 0 0,'-2'2'240'0'0,"-14"8"593"0"0,-17 1 6867 0 0,11-4-3555 0 0,22-7-3977 0 0,0 1 0 0 0,0-1-1 0 0,0 0 1 0 0,0 0 0 0 0,-1 0-1 0 0,1 0 1 0 0,0 0 0 0 0,0 0-1 0 0,0 0 1 0 0,0 1 0 0 0,-1-1-1 0 0,1 0 1 0 0,0 0 0 0 0,0 0-1 0 0,-1 0 1 0 0,1 0 0 0 0,0 0 0 0 0,0 0-1 0 0,0 0 1 0 0,-1 0 0 0 0,1 0-1 0 0,0 0 1 0 0,0 0 0 0 0,0 0-1 0 0,-1 0 1 0 0,1-1 0 0 0,0 1-1 0 0,0 0 1 0 0,0 0 0 0 0,-1 0-1 0 0,1 0 1 0 0,0 0 0 0 0,0 0 0 0 0,0 0-1 0 0,0-1 1 0 0,-1 1 0 0 0,1 0-1 0 0,0 0-167 0 0,2-9 1322 0 0,10-9-1369 0 0,-2 8 271 0 0,11-14 185 0 0,-18 19-343 0 0,1 1 0 0 0,0-1 1 0 0,0 1-1 0 0,1-1 0 0 0,2-1-66 0 0,19-19 212 0 0,-14 12-123 0 0,0 0 0 0 0,9-6-89 0 0,-8 8 24 0 0,-2 0 1 0 0,1-1 0 0 0,0-1-25 0 0,23-36-1434 0 0,-34 48 413 0 0,-1 1-855 0 0,0 0-3405 0 0,0 0-1460 0 0</inkml:trace>
  <inkml:trace contextRef="#ctx0" brushRef="#br0" timeOffset="1180.42">687 398 5064 0 0,'0'0'389'0'0,"0"0"107"0"0,0 0 1376 0 0,0 1 633 0 0,3 4-1273 0 0,-1-1 0 0 0,0 1 0 0 0,0-1-1 0 0,0 1 1 0 0,-1 2-1232 0 0,8 43 2254 0 0,-5-18-996 0 0,11 82 1264 0 0,-10-60-1303 0 0,-1 27-1219 0 0,-1-20 276 0 0,-2 29 335 0 0,-10 77-611 0 0,2-59 33 0 0,5-76-90 0 0,-1 1 0 0 0,-2-1 0 0 0,-5 17 57 0 0,9-46-113 0 0,0 0 0 0 0,0 1 0 0 0,0-1 0 0 0,-1 0 0 0 0,1 0 0 0 0,-1-1 0 0 0,1 1 0 0 0,-1 0 0 0 0,0-1 0 0 0,-2 2 113 0 0,2-1-126 0 0,0 1 88 0 0,0-1-3562 0 0,-4-10 1878 0 0</inkml:trace>
  <inkml:trace contextRef="#ctx0" brushRef="#br0" timeOffset="1181.42">691 1 14280 0 0,'0'0'1102'0'0,"0"0"-570"0"0,0 0 279 0 0,0 0 195 0 0,0 0 40 0 0,0 0-120 0 0,0 0-534 0 0,0 0-229 0 0,0 0-47 0 0,0 0 8 0 0,0 0 76 0 0,0 0 31 0 0,0 0 7 0 0,1 1-38 0 0,1 7-666 0 0,3 5-5102 0 0,-5 0-1029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0:58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129 175 15552 0 0,'0'0'356'0'0,"0"0"49"0"0,0 0 19 0 0,0 0-51 0 0,1-2-242 0 0,2 0 22 0 0,-1-1 1 0 0,1 1-1 0 0,0 0 1 0 0,0 0-1 0 0,0 0 0 0 0,0 0 1 0 0,0 0-1 0 0,3-1-153 0 0,-5 3 74 0 0,0 0 0 0 0,0-1 0 0 0,0 1 0 0 0,0 0 1 0 0,1 0-1 0 0,-1 0 0 0 0,0-1 0 0 0,0 1 0 0 0,1 1 0 0 0,-1-1 0 0 0,0 0 0 0 0,0 0 0 0 0,0 0 0 0 0,0 1 0 0 0,1-1 0 0 0,-1 0 0 0 0,0 1 0 0 0,0-1 0 0 0,0 1 1 0 0,0-1-1 0 0,0 1 0 0 0,0 0 0 0 0,0-1 0 0 0,0 1 0 0 0,0 0 0 0 0,0 0 0 0 0,0 0 0 0 0,0 0-74 0 0,31 35 721 0 0,-22-26-551 0 0,0 0 0 0 0,-1 1 0 0 0,0 1 0 0 0,0-1 0 0 0,-1 1 0 0 0,-1 1 0 0 0,5 11-170 0 0,-4-11 115 0 0,1-4-125 0 0,-8-8-207 0 0,-1-1-86 0 0,0 0-17 0 0,0 0-245 0 0,0 0-1005 0 0,0 0-430 0 0</inkml:trace>
  <inkml:trace contextRef="#ctx0" brushRef="#br0" timeOffset="345.905">25 545 4144 0 0,'-15'18'1941'0'0,"15"-18"-1751"0"0,0 0-1 0 0,0 0 1 0 0,0 0-1 0 0,-1 0 1 0 0,1 1 0 0 0,0-1-1 0 0,0 0 1 0 0,0 0-1 0 0,-1 0 1 0 0,1 0 0 0 0,0 0-1 0 0,0 0 1 0 0,0 0-1 0 0,-1 0 1 0 0,1 0-1 0 0,0 0 1 0 0,0 0 0 0 0,0 0-1 0 0,-1 0 1 0 0,1-1-1 0 0,0 1 1 0 0,0 0 0 0 0,0 0-1 0 0,0 0 1 0 0,-1 0-1 0 0,1 0 1 0 0,0 0-1 0 0,0 0 1 0 0,0 0 0 0 0,0-1-1 0 0,-1 1 1 0 0,1 0-1 0 0,0 0 1 0 0,0 0 0 0 0,0 0-1 0 0,0-1-189 0 0,-3-9 1877 0 0,3 8-1710 0 0,0 0 1 0 0,0 0 0 0 0,0 0-1 0 0,0 0 1 0 0,0-1 0 0 0,1 1-1 0 0,-1 0 1 0 0,1 0 0 0 0,0-2-168 0 0,3-4 491 0 0,1 0 0 0 0,0 1 0 0 0,0 0 1 0 0,1 0-1 0 0,0 0 0 0 0,0 0 1 0 0,2 0-492 0 0,15-13 1398 0 0,13-8-1398 0 0,-14 12 566 0 0,-1-1 0 0 0,4-5-566 0 0,-10 7 214 0 0,21-21 367 0 0,-2-1 0 0 0,19-26-581 0 0,-28 26-651 0 0,8-17 651 0 0,-26 47-625 0 0,-6 6-854 0 0,-1 1-374 0 0,0 0-71 0 0,0 0-17 0 0</inkml:trace>
  <inkml:trace contextRef="#ctx0" brushRef="#br0" timeOffset="699.649">444 309 9216 0 0,'0'0'706'0'0,"0"0"-320"0"0,0 0 376 0 0,0 0 212 0 0,0 0 39 0 0,0 0 10 0 0,0 0 2 0 0,0 0 6 0 0,0 0 0 0 0,0 0-53 0 0,0 0-232 0 0,0 0-104 0 0,0 0-24 0 0,0 0-78 0 0,2-1-320 0 0,-1 1-207 0 0,0-1 0 0 0,1 0 0 0 0,-1 1 0 0 0,0-1 0 0 0,1 0-1 0 0,-1 1 1 0 0,1 0 0 0 0,-1-1 0 0 0,0 1 0 0 0,1 0 0 0 0,-1 0 0 0 0,1 0-1 0 0,0 0-12 0 0,8-3 124 0 0,-5 2-60 0 0,-1-1-1 0 0,1 1 1 0 0,-1 0-1 0 0,1 0 1 0 0,0 1 0 0 0,-1-1-1 0 0,5 1-63 0 0,-8 0 22 0 0,1 0 0 0 0,-1 0-1 0 0,1 0 1 0 0,0-1 0 0 0,-1 1 0 0 0,1-1-1 0 0,-1 1 1 0 0,1-1 0 0 0,0 0-22 0 0,13-3 108 0 0,32 4-1193 0 0,-46 0-252 0 0,-1 0-1062 0 0,0 0-3995 0 0</inkml:trace>
  <inkml:trace contextRef="#ctx0" brushRef="#br0" timeOffset="700.649">419 471 6912 0 0,'0'0'528'0'0,"0"2"-342"0"0,0 5 12 0 0,0-5 712 0 0,-2 3 2149 0 0,2 0 473 0 0,9-4-2593 0 0,49-9 768 0 0,-43 6-1621 0 0,-1-1 0 0 0,0 0 0 0 0,0-1-86 0 0,28-6 18 0 0,-32 7-509 0 0,1 0-1 0 0,-1 0 1 0 0,0-1-1 0 0,0 0 1 0 0,6-4 491 0 0,8-3-1488 0 0,-2 5 50 0 0</inkml:trace>
  <inkml:trace contextRef="#ctx0" brushRef="#br0" timeOffset="1238.12">926 364 3224 0 0,'0'-21'2892'0'0,"4"-2"4036"0"0,4 0-3690 0 0,2-5-1474 0 0,6-29 868 0 0,-6 24-885 0 0,-1 0 1 0 0,4-35-1748 0 0,-11 55 60 0 0,3-51 386 0 0,-5 63-355 0 0,-1 1-86 0 0,0 0 1 0 0,0 1 0 0 0,0-1-1 0 0,0 0 1 0 0,0 1-1 0 0,0-1 1 0 0,0 1-1 0 0,-1-1 1 0 0,1 1 0 0 0,1 0-1 0 0,-1-1 1 0 0,0 1-1 0 0,0 0 1 0 0,0 0-1 0 0,0 0 1 0 0,0 0 0 0 0,1-1-1 0 0,-1 1 1 0 0,0 0-1 0 0,1 0 1 0 0,-1 0-1 0 0,1 0 1 0 0,-1 0-1 0 0,1 1 1 0 0,0-1 0 0 0,-1 0-6 0 0,-9 34-61 0 0,9-27 37 0 0,-6 19 6 0 0,2 0 0 0 0,1 0 0 0 0,1 0 1 0 0,2 1-1 0 0,0-1 0 0 0,2 1 0 0 0,1-1 0 0 0,3 12 18 0 0,-3-23-16 0 0,2 0 0 0 0,0-1 0 0 0,0 0 0 0 0,2 0 0 0 0,0 0 0 0 0,0-1 0 0 0,2 0 0 0 0,3 5 16 0 0,1 6-14 0 0,-11-24-60 0 0,-1-1-14 0 0,0 0 0 0 0,0 0-17 0 0,0 0-75 0 0,0 0-39 0 0,-8-2-245 0 0,-6 0 28 0 0,0 0 0 0 0,0 2 0 0 0,0-1 0 0 0,-9 2 436 0 0,-32 13-394 0 0,42-13 368 0 0,0 1 1 0 0,0 0 0 0 0,0 1 0 0 0,-7 3 25 0 0,13-3 59 0 0,1-1 1 0 0,-1 1 0 0 0,1 0-1 0 0,0 0 1 0 0,0 1 0 0 0,0 0-1 0 0,0 0 1 0 0,1 0 0 0 0,-2 2-60 0 0,6-4 296 0 0,1-2-32 0 0,0 0-259 0 0,0 1 0 0 0,0-1 0 0 0,0 1 0 0 0,0-1 0 0 0,1 1 0 0 0,-1-1 0 0 0,0 1 0 0 0,0-1 0 0 0,0 1 0 0 0,1-1 0 0 0,-1 0 0 0 0,0 1 0 0 0,1-1 0 0 0,-1 1 0 0 0,0-1 0 0 0,1 0 0 0 0,-1 1 0 0 0,0-1 0 0 0,1 0 0 0 0,-1 1 0 0 0,1-1 1 0 0,-1 0-1 0 0,1 0 0 0 0,-1 1 0 0 0,1-1-5 0 0,14 4 38 0 0,-12-3 7 0 0,4 2-10 0 0,-5-3-26 0 0,1 1 1 0 0,-1 0 0 0 0,0-1-1 0 0,0 1 1 0 0,0-1 0 0 0,1 0-1 0 0,-1 0 1 0 0,0 0 0 0 0,1 0 0 0 0,-1 0-1 0 0,2 0-9 0 0,30-5 95 0 0,-24 5-70 0 0,0-1 0 0 0,0-1 0 0 0,0 0-1 0 0,-1 0 1 0 0,2-1-25 0 0,14-8-43 0 0,15-4-681 0 0,0-3 0 0 0,2-3 724 0 0,-20 9-1544 0 0</inkml:trace>
  <inkml:trace contextRef="#ctx0" brushRef="#br0" timeOffset="1617.037">1316 170 14744 0 0,'0'0'672'0'0,"-1"1"-10"0"0,-1 2-581 0 0,0 0-1 0 0,1 0 1 0 0,-1 1 0 0 0,1-1-1 0 0,0 0 1 0 0,0 1-1 0 0,0-1 1 0 0,0 1 0 0 0,0 3-81 0 0,-2 9 699 0 0,2-13-560 0 0,1 0 0 0 0,0-1 0 0 0,0 1 0 0 0,0-1 0 0 0,0 1 0 0 0,0 0 0 0 0,0-1 0 0 0,1 1 0 0 0,0-1-1 0 0,-1 1-138 0 0,3 14 659 0 0,6 68 564 0 0,-8-65-1116 0 0,-1 10-10 0 0,-5 9-806 0 0,-12-32-975 0 0,13-7 1079 0 0,1 0 1 0 0,0 0 0 0 0,0-1-1 0 0,0 1 1 0 0,0-1-1 0 0,0 0 1 0 0,0 0-1 0 0,-1 0 605 0 0,-3-1-792 0 0,2 0 415 0 0,0 1 0 0 0,0-1 0 0 0,0 0 0 0 0,1 0 0 0 0,-2-2 377 0 0,-16-6-724 0 0,11 6 643 0 0,9 2 276 0 0,-1 1-1 0 0,0 0 0 0 0,0 0 0 0 0,0 0 1 0 0,0 0-1 0 0,0 0 0 0 0,0 0 1 0 0,0 1-1 0 0,0 0 0 0 0,0-1 0 0 0,0 1 1 0 0,0 0-1 0 0,-3 1-194 0 0,0 0 1634 0 0,2 1 2026 0 0,8-2-1629 0 0,1 1-2766 0 0,6 0 910 0 0,0 0-1 0 0,0-2 0 0 0,0 1 0 0 0,0-1 0 0 0,0-1 1 0 0,10-2-175 0 0,-1 0 78 0 0,3-1-21 0 0,0-1 0 0 0,-1-2-1 0 0,1 0-56 0 0,0 0-6 0 0,38-19-1171 0 0,-22 8-1512 0 0,-22 10 1300 0 0</inkml:trace>
  <inkml:trace contextRef="#ctx0" brushRef="#br0" timeOffset="1981.87">1694 47 5984 0 0,'7'-12'640'0'0,"2"-16"3329"0"0,-8 26-2564 0 0,-1 2-103 0 0,0 0-44 0 0,0 0-8 0 0,0 0-44 0 0,0 0-173 0 0,0 0-75 0 0,0 0-20 0 0,0 0-67 0 0,-9 1 193 0 0,5 1-935 0 0,0 0 0 0 0,1 1 0 0 0,-1-1 0 0 0,1 1 0 0 0,0-1 0 0 0,-1 1 0 0 0,1 0 0 0 0,1 1 0 0 0,-1-1 0 0 0,0 0 0 0 0,1 1 0 0 0,-1 0-129 0 0,-5 10 262 0 0,1 1 1 0 0,-5 10-263 0 0,1 1 240 0 0,2-6-128 0 0,1 1 0 0 0,1 0 0 0 0,2 0 0 0 0,0 0 0 0 0,1 1 0 0 0,0 6-112 0 0,3-17 59 0 0,0 0-1 0 0,1 0 1 0 0,0 1-1 0 0,1-1 1 0 0,0 0-1 0 0,1 0 1 0 0,1 0-1 0 0,-1 0 1 0 0,2 0-1 0 0,-1-1 1 0 0,1 1 0 0 0,1-1-1 0 0,0 0 1 0 0,1-1-1 0 0,-1 1 1 0 0,2-1-1 0 0,0 0 1 0 0,0 0-1 0 0,5 4-58 0 0,2 2 97 0 0,-13-13-90 0 0,1 1 1 0 0,1-1-1 0 0,-1 0 0 0 0,0 0 0 0 0,0 0 1 0 0,1 0-1 0 0,-1 0 0 0 0,1 0 0 0 0,0-1 1 0 0,-1 1-1 0 0,1-1 0 0 0,1 1-7 0 0,6 1 33 0 0,0 1-1 0 0,1-1 1 0 0,-1-1 0 0 0,1 1-1 0 0,0-2 1 0 0,-1 0 0 0 0,1 0-1 0 0,0-1 1 0 0,0 0-1 0 0,0-1 1 0 0,0 0 0 0 0,0-1-1 0 0,0 0-32 0 0,7-3 47 0 0,-10 4-31 0 0,1-1 0 0 0,-1 0 1 0 0,0-1-1 0 0,0 0 0 0 0,0 0 0 0 0,0-1 0 0 0,0 0 0 0 0,6-4-16 0 0,-6 1-117 0 0,0 1 33 0 0,-1 0 1 0 0,1-1 0 0 0,-1-1-1 0 0,0 1 1 0 0,2-4 83 0 0,-8 9-211 0 0,0 0 1 0 0,1 0-1 0 0,-1 0 0 0 0,0 0 1 0 0,0 0-1 0 0,0 0 1 0 0,-1 0-1 0 0,1 0 0 0 0,0 0 1 0 0,-1 0-1 0 0,1 0 0 0 0,-1-1 1 0 0,0 1-1 0 0,0 0 1 0 0,0 0-1 0 0,0-1 0 0 0,0 1 1 0 0,0 0-1 0 0,-1 0 0 0 0,1-1 1 0 0,-1 1-1 0 0,1 0 1 0 0,-1 0-1 0 0,0 0 0 0 0,0 0 1 0 0,-1-2 210 0 0,-10-8-5331 0 0,-1-1-1343 0 0</inkml:trace>
  <inkml:trace contextRef="#ctx0" brushRef="#br0" timeOffset="2336.734">1564 340 11488 0 0,'-2'1'528'0'0,"-56"32"397"0"0,49-29 139 0 0,7-4 363 0 0,2 0 68 0 0,0 0-75 0 0,2 1-353 0 0,3 1-761 0 0,-1-1-1 0 0,1 1 1 0 0,0-1 0 0 0,0 0-1 0 0,0 0 1 0 0,-1 0-1 0 0,1-1 1 0 0,0 0 0 0 0,0 0-1 0 0,0 0 1 0 0,1-1-306 0 0,15-1 146 0 0,0-2-1 0 0,2-1-145 0 0,4 0 331 0 0,71-19 225 0 0,-53 12-2053 0 0,24-2 1497 0 0,-35 10-8009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0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28 293 11056 0 0,'0'0'852'0'0,"0"0"-418"0"0,0 0 333 0 0,0 0 200 0 0,0 0 38 0 0,-2 1-101 0 0,-3 5-463 0 0,4-5-200 0 0,-1 2-66 0 0,0-1 0 0 0,1 1-1 0 0,0 0 1 0 0,0 0 0 0 0,0 0-1 0 0,0 0 1 0 0,0 2-175 0 0,-2 5 285 0 0,1-4-167 0 0,0 1 0 0 0,1 0 0 0 0,0-1 0 0 0,1 1 0 0 0,-1 0 0 0 0,1 0 0 0 0,1 0 0 0 0,-1 0-118 0 0,1 14 830 0 0,-1-19-678 0 0,0-2-31 0 0,0 0-8 0 0,5 2 331 0 0,-5-2-434 0 0,0 1 0 0 0,0-1 1 0 0,0 0-1 0 0,1 0 0 0 0,-1 0 1 0 0,0 0-1 0 0,0 0 0 0 0,0 1 1 0 0,0-1-1 0 0,1 0 0 0 0,-1 0 1 0 0,0 0-1 0 0,0 0 0 0 0,0 0 1 0 0,1 0-1 0 0,-1 0 0 0 0,0 0 1 0 0,0 0-1 0 0,0 0 0 0 0,1 0 1 0 0,-1 0-1 0 0,0 0 0 0 0,0 0 1 0 0,0 0-1 0 0,1 0 0 0 0,-1 0 1 0 0,0 0-1 0 0,0 0 0 0 0,0 0 1 0 0,1 0-1 0 0,-1 0 0 0 0,0 0 1 0 0,0 0-1 0 0,0 0 0 0 0,1 0 1 0 0,-1-1-1 0 0,0 1 0 0 0,0 0-10 0 0,27-22 919 0 0,-25 20-864 0 0,0-1 0 0 0,0 1 0 0 0,-1-1 0 0 0,1 0 0 0 0,-1 0-1 0 0,1 0 1 0 0,-1 0 0 0 0,0 0 0 0 0,0 0 0 0 0,-1 0 0 0 0,1-3-55 0 0,6-13 407 0 0,15 52-258 0 0,-1 1 0 0 0,-2 1 0 0 0,-1 1 0 0 0,9 29-149 0 0,-20-49 365 0 0,1 0 0 0 0,9 13-365 0 0,7 17 244 0 0,11 20 140 0 0,-28-50-272 0 0,-5-11-7 0 0,1 0-1 0 0,-1 1 1 0 0,0-1-1 0 0,-1 1 1 0 0,1-1-1 0 0,-1 1 1 0 0,0 0-1 0 0,-1-1 1 0 0,1 1 0 0 0,-1 4-105 0 0,0-9 13 0 0,0 0 0 0 0,0 0 0 0 0,-1 0 0 0 0,1 0 1 0 0,0 0-1 0 0,0 0 0 0 0,-1 0 0 0 0,1 0 0 0 0,0-1 0 0 0,-1 1 1 0 0,1 0-1 0 0,-1 0 0 0 0,1 0 0 0 0,-1 0 0 0 0,1 0 1 0 0,-1-1-1 0 0,0 1 0 0 0,1 0 0 0 0,-1-1 0 0 0,0 1 1 0 0,0 0-1 0 0,0-1 0 0 0,1 1 0 0 0,-1-1 0 0 0,0 1 1 0 0,0-1-1 0 0,0 0 0 0 0,0 1 0 0 0,0-1 0 0 0,0 0 1 0 0,0 0-1 0 0,0 1 0 0 0,0-1 0 0 0,0 0 0 0 0,0 0 1 0 0,0 0-14 0 0,-7 0 77 0 0,0 0 1 0 0,0 0-1 0 0,0-1 1 0 0,-6-1-78 0 0,-8 0 144 0 0,7 1-125 0 0,0 0-1 0 0,0-1 1 0 0,0-1 0 0 0,0 0-1 0 0,0-1 1 0 0,1-1-1 0 0,-2-1-17 0 0,13 5 11 0 0,1 0 1 0 0,0 0 0 0 0,0-1 0 0 0,0 1 0 0 0,0 0 0 0 0,0-1 0 0 0,0 1 0 0 0,0-1 0 0 0,0 0 0 0 0,0 1 0 0 0,1-1 0 0 0,-1 0-1 0 0,1 0 1 0 0,0 0 0 0 0,-1-1-13 0 0,-4-5-237 0 0,6 8 200 0 0,0-1 0 0 0,0 0 0 0 0,0 1 0 0 0,0-1 0 0 0,0 0 0 0 0,0 1 0 0 0,0-1 0 0 0,1 0 1 0 0,-1 1-1 0 0,0-1 0 0 0,0 1 0 0 0,0-1 0 0 0,1 0 0 0 0,-1 1 0 0 0,0-1 0 0 0,1 1 1 0 0,-1-1-1 0 0,0 0 0 0 0,1 1 0 0 0,-1-1 0 0 0,1 1 0 0 0,-1 0 0 0 0,1-1 0 0 0,-1 1 1 0 0,1-1-1 0 0,0 1 37 0 0,20-19-2680 0 0,-14 13 569 0 0,9-5-5840 0 0</inkml:trace>
  <inkml:trace contextRef="#ctx0" brushRef="#br0" timeOffset="390.282">414 455 11520 0 0,'-6'-5'1920'0'0,"6"5"-1782"0"0,0 0-1 0 0,0 0 1 0 0,0 0 0 0 0,-1 0 0 0 0,1 0 0 0 0,0-1 0 0 0,0 1 0 0 0,0 0 0 0 0,0 0 0 0 0,-1 0-1 0 0,1 0 1 0 0,0 0 0 0 0,0 0 0 0 0,0-1 0 0 0,0 1 0 0 0,0 0 0 0 0,-1 0 0 0 0,1 0 0 0 0,0 0-1 0 0,0-1 1 0 0,0 1 0 0 0,0 0 0 0 0,0 0 0 0 0,0 0 0 0 0,0-1 0 0 0,0 1 0 0 0,0 0 0 0 0,0 0-1 0 0,0 0 1 0 0,0-1 0 0 0,0 1 0 0 0,0 0 0 0 0,0 0 0 0 0,0 0 0 0 0,0-1 0 0 0,0 1 0 0 0,0 0-1 0 0,0 0 1 0 0,0 0 0 0 0,0 0 0 0 0,0-1 0 0 0,0 1 0 0 0,1 0 0 0 0,-1 0 0 0 0,0 0 0 0 0,0 0 0 0 0,0-1-1 0 0,0 1 1 0 0,0 0 0 0 0,1 0 0 0 0,-1 0 0 0 0,0 0 0 0 0,0 0 0 0 0,0 0 0 0 0,0-1 0 0 0,1 1-1 0 0,-1 0 1 0 0,0 0 0 0 0,0 0 0 0 0,0 0 0 0 0,0 0 0 0 0,1 0 0 0 0,-1 0 0 0 0,0 0-138 0 0,6-5-1124 0 0,-2 2 1234 0 0,1 0 1 0 0,-1 0 0 0 0,1 0-1 0 0,0 1 1 0 0,0 0 0 0 0,1 0-1 0 0,-1 0 1 0 0,0 0-1 0 0,6 0-110 0 0,2-2-49 0 0,7 1-375 0 0,-18 3 90 0 0,-2 0-633 0 0,0 0-274 0 0,0 0-1050 0 0,0 0-3979 0 0</inkml:trace>
  <inkml:trace contextRef="#ctx0" brushRef="#br0" timeOffset="766.217">396 567 10080 0 0,'0'0'462'0'0,"0"0"-12"0"0,0 2-292 0 0,-2 28 44 0 0,1-17 3314 0 0,3-10-3091 0 0,0 0 1 0 0,0-1 0 0 0,0 1 0 0 0,0-1-1 0 0,0 1 1 0 0,2 0-426 0 0,-3-3 75 0 0,0 1 0 0 0,0-1 0 0 0,0 0 0 0 0,0 1 0 0 0,0-1 0 0 0,0 0 1 0 0,0 1-1 0 0,0-1 0 0 0,0 0 0 0 0,0 0 0 0 0,0 0 0 0 0,0 0 0 0 0,0 0 0 0 0,0 0 0 0 0,0 0 0 0 0,0 0 0 0 0,1-1-75 0 0,2 1 197 0 0,13-2-130 0 0,0 0 0 0 0,-1-2 0 0 0,1 0 0 0 0,-1 0-1 0 0,0-2 1 0 0,0 0 0 0 0,0 0-67 0 0,8-4-1325 0 0,-2 2-5185 0 0</inkml:trace>
  <inkml:trace contextRef="#ctx0" brushRef="#br0" timeOffset="767.217">825 471 10592 0 0,'0'0'818'0'0,"0"0"-282"0"0,0 0 792 0 0,0 0 400 0 0,0 0 85 0 0,0 0-175 0 0,0 0-785 0 0,0-1-747 0 0,0 0 1 0 0,0 0-1 0 0,-1 0 0 0 0,1 0 0 0 0,0 0 1 0 0,0 0-1 0 0,0 0 0 0 0,0 1 0 0 0,0-1 1 0 0,1 0-1 0 0,-1 0 0 0 0,0 0 0 0 0,0 0-106 0 0,5-4 195 0 0,0 1 0 0 0,0 0-1 0 0,0 0 1 0 0,0 0-1 0 0,1 0 1 0 0,-1 1 0 0 0,1 0-1 0 0,0 0 1 0 0,0 1 0 0 0,2-1-195 0 0,8-4 29 0 0,-7 3-73 0 0,-1 1-1 0 0,1 0 0 0 0,8-1 45 0 0,13-4-1912 0 0,-29 7 341 0 0,-1 1-76 0 0</inkml:trace>
  <inkml:trace contextRef="#ctx0" brushRef="#br0" timeOffset="1190.165">1064 290 9672 0 0,'0'0'748'0'0,"0"0"-286"0"0,0 0 634 0 0,-6-9 3247 0 0,4 8-4139 0 0,1 0 0 0 0,0-1 1 0 0,0 1-1 0 0,0 0 0 0 0,0-1 0 0 0,0 1 0 0 0,0-1 1 0 0,1 1-1 0 0,-1-1 0 0 0,0 0 0 0 0,1 1 1 0 0,-1-1-1 0 0,1 0 0 0 0,0 1 0 0 0,-1-1 0 0 0,1 0 1 0 0,0 0-1 0 0,0 1 0 0 0,0-1 0 0 0,0 0 1 0 0,1 1-1 0 0,-1-1 0 0 0,0 0 0 0 0,1 0 0 0 0,-1 1 1 0 0,1-1-1 0 0,-1 1 0 0 0,1-1 0 0 0,0 0 1 0 0,0 1-1 0 0,0-1 0 0 0,0 1 0 0 0,0 0 0 0 0,0-1 1 0 0,0 1-205 0 0,6-5 280 0 0,-5 3-195 0 0,1 1 1 0 0,-1 0 0 0 0,1 0 0 0 0,0 0 0 0 0,-1 0 0 0 0,1 0-1 0 0,0 1 1 0 0,2-2-86 0 0,13-6 187 0 0,-17 8-174 0 0,0 0 0 0 0,1 0-1 0 0,0 0 1 0 0,-1 0-1 0 0,1 0 1 0 0,0 0 0 0 0,-1 1-1 0 0,1-1 1 0 0,0 0 0 0 0,0 1-1 0 0,-1 0 1 0 0,1-1 0 0 0,0 1-1 0 0,1 0-12 0 0,25-1 111 0 0,-16 0-10 0 0,-1 1 0 0 0,1 0 0 0 0,7 1-101 0 0,-17 0 3 0 0,0-1 1 0 0,1 1 0 0 0,-1-1-1 0 0,0 1 1 0 0,0-1 0 0 0,0 1 0 0 0,0 0-1 0 0,0 0 1 0 0,0 0 0 0 0,0 0 0 0 0,-1 0-1 0 0,1 1 1 0 0,0-1 0 0 0,-1 1 0 0 0,1-1-1 0 0,-1 1 1 0 0,1-1 0 0 0,-1 1 0 0 0,0 0-1 0 0,1 0-3 0 0,-1 0 0 0 0,0 0 0 0 0,-1 0 0 0 0,1 0 0 0 0,-1 0 0 0 0,1-1 0 0 0,-1 1 0 0 0,0 0 0 0 0,0 0 0 0 0,0 0 0 0 0,0 0 0 0 0,0 0 0 0 0,0 0 0 0 0,0 0 0 0 0,-1 0 0 0 0,1 0 0 0 0,-1 0 0 0 0,1 0 0 0 0,-1 0 0 0 0,-1 4 0 0 0,0-1 0 0 0,0 0 0 0 0,-1 0 0 0 0,1 0 0 0 0,-1 0 0 0 0,-1 0 0 0 0,-20 26-60 0 0,-11 8 60 0 0,32-35-27 0 0,-1 0 0 0 0,1 1 0 0 0,0 0 0 0 0,1-1 0 0 0,-1 1 0 0 0,1 0 0 0 0,0 1 0 0 0,0-1 0 0 0,0 0 0 0 0,1 1 0 0 0,0-1 0 0 0,-1 5 27 0 0,0 1-71 0 0,2-11 64 0 0,-1 1 1 0 0,1 0 0 0 0,0-1-1 0 0,-1 1 1 0 0,1 0 0 0 0,0 0-1 0 0,0 0 1 0 0,0-1 0 0 0,0 1-1 0 0,0 0 1 0 0,0 0 0 0 0,0-1-1 0 0,0 1 1 0 0,0 0 0 0 0,0 0-1 0 0,0 0 1 0 0,1-1-1 0 0,-1 1 1 0 0,0 0 0 0 0,0 0-1 0 0,1-1 1 0 0,-1 1 0 0 0,1 0-1 0 0,-1-1 1 0 0,0 1 0 0 0,1 0-1 0 0,-1-1 1 0 0,1 1 6 0 0,3 3-12 0 0,0-1 1 0 0,-1 0-1 0 0,1 0 1 0 0,0-1-1 0 0,0 1 0 0 0,1-1 1 0 0,-1 0-1 0 0,1 0 1 0 0,-1 0-1 0 0,1 0 12 0 0,9 1-84 0 0,-1 0 0 0 0,13 2 84 0 0,-8-3-88 0 0,-8 0 59 0 0,21 3 85 0 0,-30-4-62 0 0,1-1 1 0 0,-1 0 0 0 0,0 1-1 0 0,1-1 1 0 0,-1 1 0 0 0,0-1-1 0 0,0 1 1 0 0,0 0 0 0 0,1 0-1 0 0,-1-1 1 0 0,0 1 0 0 0,0 0-1 0 0,0 0 1 0 0,0 0 0 0 0,0 0-1 0 0,-1 0 1 0 0,1 0 0 0 0,1 1 5 0 0,-2 0-102 0 0,3 7 69 0 0,-3-8 34 0 0,0 0 0 0 0,1 0 0 0 0,-1 0-1 0 0,0-1 1 0 0,1 1 0 0 0,-1 0 0 0 0,0 0 0 0 0,0 0 0 0 0,0 0 0 0 0,0 0 0 0 0,0-1-1 0 0,0 1 1 0 0,0 0 0 0 0,0 0 0 0 0,0 0 0 0 0,0 0 0 0 0,0 0 0 0 0,-1-1-1 0 0,1 1 1 0 0,0 0-1 0 0,-2 2-11 0 0,1-1 0 0 0,-1 0 0 0 0,1 1-1 0 0,-1-1 1 0 0,0 0 0 0 0,1 0 0 0 0,-1 0-1 0 0,-1 0 12 0 0,-11 13-74 0 0,12-13 73 0 0,-1 1 0 0 0,0-1 0 0 0,0 1 0 0 0,0-1 0 0 0,0 0 0 0 0,0 0 0 0 0,-1 0 0 0 0,1-1 0 0 0,-1 1 0 0 0,1-1 0 0 0,-2 1 1 0 0,-11 4-1 0 0,-2 3 34 0 0,0-2-1 0 0,0 0 0 0 0,-5 0-32 0 0,-15 5 31 0 0,31-10-287 0 0,1-1 0 0 0,-1 0 0 0 0,0 0 0 0 0,-4-1 256 0 0,20-8-2542 0 0,-5 0 1052 0 0</inkml:trace>
  <inkml:trace contextRef="#ctx0" brushRef="#br0" timeOffset="1582.386">1645 282 4144 0 0,'-1'8'428'0'0,"-2"-5"-665"0"0,0 2 1212 0 0,0 0 0 0 0,0 0 0 0 0,0 0-1 0 0,0 0 1 0 0,1 1 0 0 0,-1 1-975 0 0,-2 6 3205 0 0,4-10-2810 0 0,0-1 1 0 0,0 0-1 0 0,0 1 1 0 0,1-1-1 0 0,-1 0 1 0 0,1 1-1 0 0,-1-1 1 0 0,1 1-1 0 0,0-1 0 0 0,0 1-395 0 0,0 17 683 0 0,-1-10-237 0 0,1 0-1 0 0,0 0 1 0 0,1 1-1 0 0,0-1 1 0 0,0 0-1 0 0,1 0 1 0 0,3 10-446 0 0,11 20 816 0 0,-16-39-814 0 0,0-1 1 0 0,0 0-1 0 0,0 0 0 0 0,1 1 1 0 0,-1-1-1 0 0,0 0 1 0 0,0 0-1 0 0,0 0 1 0 0,0 1-1 0 0,0-1 0 0 0,1 0 1 0 0,-1 0-1 0 0,0 0 1 0 0,0 1-1 0 0,0-1 1 0 0,0 0-1 0 0,1 0 1 0 0,-1 0-1 0 0,0 0 0 0 0,0 0 1 0 0,1 0-1 0 0,-1 0 1 0 0,0 1-1 0 0,0-1 1 0 0,1 0-1 0 0,-1 0 0 0 0,0 0-2 0 0,4 2-91 0 0,-3 9-5404 0 0,-9-13 2180 0 0,-19-9-2747 0 0,-21 1 2798 0 0,41 9 4161 0 0,0 0 0 0 0,0 0 0 0 0,1 1 0 0 0,-1 1 0 0 0,0-1 0 0 0,0 1 1 0 0,0 0-1 0 0,-5 2-897 0 0,10-2 1501 0 0,2-1-145 0 0,0 0-63 0 0,0 0-11 0 0,0 0-104 0 0,0 0-426 0 0,0 0-192 0 0,0 0-43 0 0,13-5 218 0 0,-3 1-590 0 0,-1 0 1 0 0,1 0-1 0 0,3-3-145 0 0,-4 2 23 0 0,0 1 0 0 0,0 0 0 0 0,8-3-23 0 0,-12 5-3 0 0,1 0 0 0 0,-1 0 0 0 0,1-1-1 0 0,-1 0 1 0 0,2-1 3 0 0,20-10-296 0 0,10-1-632 0 0,-13 2-4369 0 0,-6 2-781 0 0</inkml:trace>
  <inkml:trace contextRef="#ctx0" brushRef="#br0" timeOffset="1981.46">1853 293 14912 0 0,'0'0'340'0'0,"0"0"50"0"0,0-9 506 0 0,1-13-240 0 0,1 18-349 0 0,-1 0-1 0 0,1 0 0 0 0,0 0 1 0 0,1 1-1 0 0,-1-1 1 0 0,1 0-1 0 0,0 1 1 0 0,0-1-1 0 0,0 1 1 0 0,0 0-1 0 0,0 0 0 0 0,1 0-306 0 0,7-5 391 0 0,0 1 0 0 0,1 0-1 0 0,0 0 1 0 0,0 2 0 0 0,1-1-1 0 0,-1 1 1 0 0,1 1 0 0 0,0 0-1 0 0,0 1 1 0 0,1 1 0 0 0,-1 0-1 0 0,11 0-390 0 0,10 10 751 0 0,-34-7-686 0 0,0-1-62 0 0,0 1-1 0 0,0-1 0 0 0,0 0 1 0 0,1 1-1 0 0,-1-1 1 0 0,0 1-1 0 0,0-1 0 0 0,0 1 1 0 0,0-1-1 0 0,1 1 1 0 0,-1-1-1 0 0,0 0 0 0 0,0 1 1 0 0,1-1-1 0 0,-1 1 1 0 0,0-1-1 0 0,1 0 0 0 0,-1 1 1 0 0,0-1-1 0 0,1 0 1 0 0,-1 0-1 0 0,0 1 0 0 0,1-1 1 0 0,-1 0-1 0 0,1 0-2 0 0,0 1 4 0 0,0 2-3 0 0,0-1 0 0 0,0 1-1 0 0,-1 0 1 0 0,1-1 0 0 0,-1 1-1 0 0,0 0 1 0 0,0 0 0 0 0,0-1 0 0 0,0 1-1 0 0,0 0 1 0 0,0 0 0 0 0,-1-1-1 0 0,0 1 1 0 0,1-1 0 0 0,-1 1-1 0 0,0-1 5 0 0,0 0 1 0 0,0 0-1 0 0,0-1 0 0 0,0 1 1 0 0,0 0-1 0 0,0 0 0 0 0,1 0 1 0 0,-1 0-1 0 0,1 0 0 0 0,0 0 1 0 0,-1 0-1 0 0,1 2-5 0 0,0-2 4 0 0,0 1 0 0 0,-1-1 1 0 0,1 0-1 0 0,-1 0 0 0 0,1 0 1 0 0,-1 0-1 0 0,0 0 0 0 0,0 0 1 0 0,0 0-1 0 0,0 0 0 0 0,0-1 1 0 0,-1 1-1 0 0,1 0 0 0 0,0 0 0 0 0,-1-1 1 0 0,-1 2-5 0 0,-10 14 38 0 0,-39 76 36 0 0,22-26-10 0 0,28-64-64 0 0,0 1 0 0 0,0-1 0 0 0,1 1 0 0 0,-1 0 0 0 0,1-1 0 0 0,0 1 0 0 0,0 0 0 0 0,0 0 0 0 0,0 0 0 0 0,1 0 0 0 0,0 0 0 0 0,0 0 0 0 0,0 0 0 0 0,0 0 0 0 0,1 0 0 0 0,-1 0 0 0 0,1 0 0 0 0,0 0 0 0 0,1 3 0 0 0,-1-5 0 0 0,-1-1 0 0 0,0 0 0 0 0,0-1 0 0 0,0 1 0 0 0,0 0 0 0 0,1-1 0 0 0,-1 1 0 0 0,0 0 0 0 0,1-1 0 0 0,-1 1 0 0 0,0 0 0 0 0,1-1 0 0 0,-1 1 0 0 0,1 0 0 0 0,-1-1 0 0 0,1 1 0 0 0,-1-1 0 0 0,1 1 0 0 0,-1-1 0 0 0,1 1 0 0 0,-1-1 0 0 0,1 0 0 0 0,0 1 0 0 0,-1-1 0 0 0,1 0 0 0 0,0 1 0 0 0,-1-1 0 0 0,1 0 0 0 0,0 0 0 0 0,0 0 0 0 0,-1 0 0 0 0,1 0 0 0 0,0 1 0 0 0,0-1 0 0 0,7 1-29 0 0,-1 0 0 0 0,1-1 0 0 0,-1 0 0 0 0,1 0 0 0 0,0-1 0 0 0,-1 1 0 0 0,1-2 0 0 0,0 1 0 0 0,-1-1 0 0 0,0 0 0 0 0,1-1 0 0 0,-1 1 0 0 0,0-1 0 0 0,5-4 29 0 0,62-31-1632 0 0,-64 31 782 0 0,-5 5 246 0 0,-1-1 0 0 0,0 0 0 0 0,0 0 0 0 0,0 0 0 0 0,0 0-1 0 0,0-1 1 0 0,-1 1 0 0 0,3-3 604 0 0,6-6-7134 0 0</inkml:trace>
  <inkml:trace contextRef="#ctx0" brushRef="#br0" timeOffset="2383.084">2420 43 14600 0 0,'-1'-5'705'0'0,"-10"-14"190"0"0,10 18-816 0 0,1 1 0 0 0,-1 0 1 0 0,1-1-1 0 0,-1 1 1 0 0,1-1-1 0 0,-1 1 1 0 0,1-1-1 0 0,0 1 1 0 0,-1-1-1 0 0,1 0 1 0 0,0 1-1 0 0,0-1 1 0 0,-1 1-1 0 0,1-1 1 0 0,0 1-1 0 0,0-1 1 0 0,0 0-1 0 0,0 1 1 0 0,0-1-1 0 0,0 0 1 0 0,0 1-1 0 0,0-1 1 0 0,0 0-1 0 0,0 1 0 0 0,0-1 1 0 0,0 1-1 0 0,0-1 1 0 0,0 0-80 0 0,1 0 616 0 0,-1 0 350 0 0,0 1-232 0 0,0 0-102 0 0,0 0-22 0 0,0 0-35 0 0,-1 1-142 0 0,-7 23 411 0 0,6-16-741 0 0,-1 0 0 0 0,0 0 0 0 0,0 0 0 0 0,-2 1-103 0 0,2-3 17 0 0,1-1-1 0 0,0 0 1 0 0,0 1-1 0 0,0 0 1 0 0,0 3-17 0 0,-5 16 113 0 0,-6 29 107 0 0,12-50-203 0 0,-3 10 39 0 0,0 0 0 0 0,0 0 0 0 0,2 0-1 0 0,0 0 1 0 0,0 0-56 0 0,2-7-9 0 0,-2 40 662 0 0,2 6-653 0 0,0-37 105 0 0,2 1 0 0 0,0 0 0 0 0,1-1 0 0 0,1 0 1 0 0,0 2-106 0 0,-2-13 8 0 0,0 1 1 0 0,1-1 0 0 0,0 0 0 0 0,-1 1 0 0 0,2-1 0 0 0,-1-1 0 0 0,0 1 0 0 0,1 0 0 0 0,0-1-1 0 0,0 0 1 0 0,0 0 0 0 0,1 0 0 0 0,0 0 0 0 0,-1-1 0 0 0,3 1-9 0 0,-3-1 17 0 0,1 0 1 0 0,-1-1-1 0 0,1 0 0 0 0,0 0 1 0 0,0 0-1 0 0,0-1 0 0 0,0 0 1 0 0,0 0-1 0 0,0 0 0 0 0,0 0 1 0 0,0-1-1 0 0,1 0 0 0 0,-1 0 1 0 0,0 0-1 0 0,0-1 0 0 0,0 1 1 0 0,3-2-18 0 0,5-1-64 0 0,1-2 1 0 0,-1 0 0 0 0,0 0 0 0 0,0-1 0 0 0,5-4 63 0 0,-10 6-490 0 0,-1-1 1 0 0,0 0 0 0 0,0-1-1 0 0,-1 0 1 0 0,0 1 0 0 0,0-2-1 0 0,0 1 1 0 0,-1-1 0 0 0,3-4 489 0 0,-2-5-1739 0 0,-1-2-48 0 0</inkml:trace>
  <inkml:trace contextRef="#ctx0" brushRef="#br0" timeOffset="2751.993">2299 405 16208 0 0,'-5'4'1469'0'0,"-15"13"-1036"0"0,19-15 303 0 0,1-2 237 0 0,0 0 41 0 0,10 7 767 0 0,-5-6-1534 0 0,1 0-1 0 0,-1 0 1 0 0,1 0-1 0 0,-1-1 1 0 0,0 1 0 0 0,1-2-1 0 0,-1 1 1 0 0,1 0-1 0 0,-1-1 1 0 0,5-1-247 0 0,0 0 185 0 0,17-3 522 0 0,0-2 0 0 0,18-6-707 0 0,-8 1 188 0 0,-7 4-7 0 0,29-9-1382 0 0,-1-1 0 0 0,47-24 1201 0 0,-66 23-903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0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36 329 14280 0 0,'0'-2'1102'0'0,"1"1"-1044"0"0,-1-1 1 0 0,1 0-1 0 0,0 1 0 0 0,0-1 0 0 0,0 1 1 0 0,0-1-1 0 0,0 1 0 0 0,0-1 0 0 0,0 1 1 0 0,1 0-1 0 0,-1-1 0 0 0,0 1 0 0 0,1 0 1 0 0,-1 0-1 0 0,1 0-58 0 0,6-6 385 0 0,1 0 145 0 0,1 0 0 0 0,-1 1 1 0 0,4-2-531 0 0,2-1 889 0 0,-8 6-448 0 0,0-1 1 0 0,1 1 0 0 0,-1 0-1 0 0,1 0 1 0 0,0 1-1 0 0,3 0-441 0 0,14-5 948 0 0,-23 6-882 0 0,0 1 0 0 0,0 0 1 0 0,-1 0-1 0 0,1 0 0 0 0,0 1 0 0 0,0-1 1 0 0,0 0-1 0 0,-1 0 0 0 0,1 1 0 0 0,0-1 1 0 0,-1 1-1 0 0,1 0 0 0 0,0 0 1 0 0,-1-1-1 0 0,1 1 0 0 0,-1 0 0 0 0,2 1-66 0 0,-2-1-30 0 0,0 0 42 0 0,-1 0 1 0 0,1 0-1 0 0,-1 0 1 0 0,1 0-1 0 0,-1 0 0 0 0,0 0 1 0 0,0 0-1 0 0,0 0 1 0 0,1 0-1 0 0,-1 0 1 0 0,0 0-1 0 0,0 0 0 0 0,0 0 1 0 0,0 0-1 0 0,-1 0 1 0 0,1 0-1 0 0,0 0-12 0 0,0 2 30 0 0,-1 1 0 0 0,0 0 0 0 0,1 0 0 0 0,-1 0 0 0 0,-1 0 0 0 0,1 0-1 0 0,0 0 1 0 0,-1 0 0 0 0,0 0 0 0 0,0-1 0 0 0,0 1 0 0 0,0 0-1 0 0,-3 1-29 0 0,-11 24 88 0 0,14-25-75 0 0,0 0 0 0 0,-1-1 0 0 0,1 1 0 0 0,0-1 0 0 0,-1 0 0 0 0,0 1 0 0 0,0-1 0 0 0,-3 2-13 0 0,-13 16 42 0 0,19-21-42 0 0,-6 7 11 0 0,0 1 0 0 0,1-1-1 0 0,0 1 1 0 0,1 0 0 0 0,-1 1-1 0 0,-2 7-10 0 0,-4 7 0 0 0,10-21 0 0 0,-1 0 0 0 0,1 0 0 0 0,0 0 0 0 0,0 1 0 0 0,0-1 0 0 0,0 0 0 0 0,0 0 0 0 0,1 1 0 0 0,-1-1 0 0 0,1 0 0 0 0,-1 1 0 0 0,1-1 0 0 0,0 2 0 0 0,0-2 3 0 0,-1-1 1 0 0,1 1-1 0 0,0 0 0 0 0,0 0 0 0 0,0 0 0 0 0,0-1 1 0 0,1 1-1 0 0,-1 0 0 0 0,0 0 0 0 0,1 0 0 0 0,-1-1 1 0 0,1 1-1 0 0,0 0 0 0 0,0-1 0 0 0,-1 1 0 0 0,1 0 1 0 0,0-1-1 0 0,0 1 0 0 0,0-1 0 0 0,1 0 0 0 0,-1 1 1 0 0,0-1-1 0 0,0 0 0 0 0,1 0 0 0 0,0 1-3 0 0,11 11 71 0 0,-11-11-61 0 0,-1-1 1 0 0,1 1-1 0 0,0 0 1 0 0,0-1-1 0 0,0 1 1 0 0,0-1 0 0 0,0 1-1 0 0,0-1 1 0 0,0 0-1 0 0,2 1-10 0 0,3 1 0 0 0,-4-2 0 0 0,1 1 0 0 0,0-1 0 0 0,-1 1 0 0 0,1-1 0 0 0,0 0 0 0 0,0-1 0 0 0,0 1 0 0 0,-1-1 0 0 0,1 0 0 0 0,0 1 0 0 0,0-2 0 0 0,3 1 0 0 0,8-3-50 0 0,-12 2 17 0 0,1 0-1 0 0,-1 1 1 0 0,0-1 0 0 0,1 0-1 0 0,-1-1 1 0 0,0 1-1 0 0,1 0 1 0 0,-1-1 0 0 0,0 0-1 0 0,2-1 34 0 0,11-9-349 0 0,-15 11 23 0 0,1 0 0 0 0,0 0-1 0 0,0-1 1 0 0,0 1 0 0 0,-1-1-1 0 0,1 1 1 0 0,-1-1 0 0 0,1 1-1 0 0,-1-1 1 0 0,0 0 0 0 0,1 0-1 0 0,-1 0 1 0 0,0 1 0 0 0,0-1-1 0 0,0-1 327 0 0,-1 2-285 0 0,0 0 0 0 0,1 0-1 0 0,-1 0 1 0 0,0 0 0 0 0,1 1-1 0 0,-1-1 1 0 0,0 0-1 0 0,0 0 1 0 0,0 0 0 0 0,0 0-1 0 0,0 0 1 0 0,0 0 0 0 0,0 0-1 0 0,0 0 1 0 0,-1 0 0 0 0,1 0-1 0 0,0 0 1 0 0,0 0-1 0 0,-1 0 1 0 0,1 0 0 0 0,-1 0-1 0 0,1 1 1 0 0,-1-1 285 0 0,0-1-374 0 0,-1 1 0 0 0,1-1 0 0 0,0 1 1 0 0,-1-1-1 0 0,1 1 0 0 0,-1 0 0 0 0,0 0 0 0 0,1 0 0 0 0,-1 0 1 0 0,0 0-1 0 0,-1 0 374 0 0,-3-1-344 0 0,0 0 0 0 0,-1 0 0 0 0,1 1 0 0 0,0 0 0 0 0,-1 0 0 0 0,1 0 0 0 0,-2 1 344 0 0,-10 1 530 0 0,1 0 0 0 0,0 1 0 0 0,-1 1 0 0 0,-11 4-530 0 0,-48 19 3997 0 0,75-25-3806 0 0,0-1 0 0 0,0 0 0 0 0,0 1 1 0 0,0 0-1 0 0,0-1 0 0 0,0 1 0 0 0,0 0 0 0 0,0 0 0 0 0,0 0 1 0 0,1 0-1 0 0,-1 0 0 0 0,0 0 0 0 0,0 1 0 0 0,1-1 0 0 0,-1 1 1 0 0,0 0-192 0 0,2-1 964 0 0,0-1-218 0 0,0 0-90 0 0,0 0-16 0 0,0 0-44 0 0,0 0-159 0 0,-3 0-70 0 0,-5 2-14 0 0,6-1-1 0 0,4-1 0 0 0,10-1 41 0 0,-1-1 0 0 0,1 0 0 0 0,7-3-393 0 0,-10 3 39 0 0,-1-1 23 0 0,0 0 1 0 0,0 0-1 0 0,0-1 0 0 0,0 0 1 0 0,4-3-63 0 0,18-9 85 0 0,-1 4-16 0 0,-19 8-224 0 0,1 0 0 0 0,-1 0-1 0 0,0-1 1 0 0,6-5 155 0 0,-11 6-579 0 0,0 1 0 0 0,1-1 0 0 0,-1 1 0 0 0,1 0 0 0 0,4-1 579 0 0,11-3-6983 0 0</inkml:trace>
  <inkml:trace contextRef="#ctx0" brushRef="#br0" timeOffset="378.902">590 365 11056 0 0,'0'0'852'0'0,"0"0"-316"0"0,0 0 757 0 0,0 0 386 0 0,0 0 75 0 0,0 0-141 0 0,0 0-669 0 0,5-2 295 0 0,-3 1-1119 0 0,-1 0-42 0 0,0 1 0 0 0,0-1 0 0 0,0 1 0 0 0,0-1 0 0 0,0 1 0 0 0,0-1 1 0 0,0 1-1 0 0,1-1 0 0 0,-1 1 0 0 0,0 0 0 0 0,1 0-78 0 0,-2-1 34 0 0,1 1 0 0 0,-1 0 0 0 0,1 0 0 0 0,-1 0 0 0 0,1 0 0 0 0,-1 0 0 0 0,1-1 0 0 0,-1 1 0 0 0,1 0 0 0 0,-1 0 0 0 0,0-1 0 0 0,1 1 0 0 0,-1 0 0 0 0,0-1 0 0 0,1 1 0 0 0,-1 0 0 0 0,0-1 0 0 0,1 1-34 0 0,1-3 122 0 0,5 0-4 0 0,0 1 1 0 0,1-1-1 0 0,-1 1 0 0 0,0 1 0 0 0,1-1 0 0 0,5 1-118 0 0,14-4-190 0 0,-25 4 47 0 0,-2 1-143 0 0,0 0-601 0 0,0 0-265 0 0,0 0-1172 0 0,0 0-4490 0 0</inkml:trace>
  <inkml:trace contextRef="#ctx0" brushRef="#br0" timeOffset="759.448">547 537 11144 0 0,'0'0'506'0'0,"-1"2"-4"0"0,-5 3-221 0 0,5-4 263 0 0,2 1 155 0 0,0 0-570 0 0,0-1 1 0 0,0 1 0 0 0,0-1 0 0 0,0 0 0 0 0,0 1 0 0 0,1-1-1 0 0,-1 0 1 0 0,0 0 0 0 0,1 0 0 0 0,-1 0 0 0 0,1 0-1 0 0,-1 0 1 0 0,1-1 0 0 0,0 1 0 0 0,-1 0 0 0 0,1-1 0 0 0,0 0-1 0 0,-1 1 1 0 0,1-1 0 0 0,0 0 0 0 0,0 1 0 0 0,-1-1-1 0 0,1 0 1 0 0,0-1 0 0 0,0 1 0 0 0,1 0-130 0 0,2-1 249 0 0,1 1 1 0 0,-1-1-1 0 0,0 0 0 0 0,1-1 1 0 0,-1 1-1 0 0,0-1 1 0 0,0 0-1 0 0,3-2-249 0 0,5-3-79 0 0,0-1 0 0 0,1 2-1 0 0,0 0 1 0 0,0 1 0 0 0,6-2 79 0 0,1 1-4554 0 0,-2-2-1510 0 0</inkml:trace>
  <inkml:trace contextRef="#ctx0" brushRef="#br0" timeOffset="760.448">1032 429 4144 0 0,'0'0'191'0'0,"0"0"547"0"0,0 0 2197 0 0,0 0 958 0 0,0 0 194 0 0,0 0-453 0 0,0 0-2050 0 0,0 0-900 0 0,0 0-185 0 0,0 0-58 0 0,0 0-109 0 0,0 0-48 0 0,2-1-11 0 0,9-4-16 0 0,-8 3-255 0 0,-1 1 0 0 0,0 0 0 0 0,1 0 0 0 0,-1 0 0 0 0,1 0 0 0 0,0 1-1 0 0,-1-1 1 0 0,1 1-2 0 0,44-10-711 0 0,-16 0-7007 0 0,-18 5 1004 0 0</inkml:trace>
  <inkml:trace contextRef="#ctx0" brushRef="#br0" timeOffset="1105.159">1237 252 5064 0 0,'0'0'232'0'0,"-1"-1"-14"0"0,1 0 60 0 0,-1 0-1 0 0,0 0 0 0 0,1 0 0 0 0,-1 0 0 0 0,1 0 0 0 0,-1 0 0 0 0,1 0 0 0 0,0-1 0 0 0,0 1 0 0 0,-1 0 0 0 0,1 0 0 0 0,0 0 1 0 0,0 0-1 0 0,0-1 0 0 0,0 1 0 0 0,0 0 0 0 0,0 0 0 0 0,0 0 0 0 0,1-1 0 0 0,-1 1 0 0 0,0 0 0 0 0,1 0 0 0 0,-1 0 0 0 0,1 0 1 0 0,-1 0-1 0 0,1 0 0 0 0,-1 0 0 0 0,1 0 0 0 0,0 0 0 0 0,0 0 0 0 0,-1 0 0 0 0,1 0 0 0 0,0 0 0 0 0,0 0 0 0 0,0 1 0 0 0,0-1-277 0 0,5-6 2366 0 0,-1 2-1967 0 0,0-1-1 0 0,0 1 0 0 0,1 0 1 0 0,-1 0-1 0 0,1 1 0 0 0,0 0 1 0 0,1 0-1 0 0,-1 0 0 0 0,1 1 1 0 0,0 0-1 0 0,-1 0 0 0 0,1 0 1 0 0,0 1-1 0 0,1 0 0 0 0,-1 1 1 0 0,1-1-399 0 0,-6 2 43 0 0,0-1-6 0 0,0 1 1 0 0,0-1-1 0 0,1 1 0 0 0,-1 0 0 0 0,0 0 1 0 0,1 0-1 0 0,-1 0 0 0 0,0 0 1 0 0,0 0-1 0 0,1 0 0 0 0,-1 1 0 0 0,0-1 1 0 0,0 1-1 0 0,0 0 0 0 0,0 0 1 0 0,0-1-1 0 0,0 1 0 0 0,2 2-37 0 0,5 7 91 0 0,-9-4-108 0 0,-1-4 15 0 0,1 3 5 0 0,1-1 1 0 0,-2 1-1 0 0,1-1 0 0 0,0 1 0 0 0,-1-1 1 0 0,0 0-1 0 0,0 1 0 0 0,0-1 0 0 0,-1 0 0 0 0,1 0 1 0 0,-1 0-1 0 0,-1 2-3 0 0,-24 43 152 0 0,6-10 73 0 0,-5 4-225 0 0,4-15 0 0 0,17-22 0 0 0,1 0 0 0 0,-1 0 0 0 0,1 0 0 0 0,0 0 0 0 0,0 1 0 0 0,1 0 0 0 0,-1 0 0 0 0,2 0 0 0 0,-2 5 0 0 0,0 1 0 0 0,3-9 0 0 0,0 1 0 0 0,0-1 0 0 0,0 0 0 0 0,1 0 0 0 0,-1 0 0 0 0,1 1 0 0 0,0 0 0 0 0,1-3 0 0 0,-1 0 0 0 0,1 0 0 0 0,-1-1 0 0 0,1 1 0 0 0,-1-1 0 0 0,1 1 0 0 0,0-1 0 0 0,0 1 0 0 0,0-1 0 0 0,0 1 0 0 0,0-1 0 0 0,0 1 0 0 0,0-1 0 0 0,0 0 0 0 0,1 0 0 0 0,-1 0 0 0 0,0 0 0 0 0,1 0 0 0 0,-1 0 0 0 0,1 0 0 0 0,0 1 9 0 0,0-1-1 0 0,0 0 1 0 0,0-1 0 0 0,0 1-1 0 0,0 0 1 0 0,0-1-1 0 0,0 1 1 0 0,0-1 0 0 0,1 1-1 0 0,-1-1 1 0 0,0 0-1 0 0,0 0 1 0 0,0 0 0 0 0,0 0-1 0 0,0 0 1 0 0,1-1-9 0 0,4 0 67 0 0,-1-1-1 0 0,1 0 1 0 0,0 0 0 0 0,1-2-67 0 0,21-6 163 0 0,-23 8-204 0 0,-1 0-1 0 0,1 0 0 0 0,-1 0 1 0 0,0-1-1 0 0,0 0 1 0 0,4-3 41 0 0,18-9-560 0 0,43-22-5753 0 0,-48 28 4187 0 0</inkml:trace>
  <inkml:trace contextRef="#ctx0" brushRef="#br0" timeOffset="1469.437">1682 368 10592 0 0,'0'0'818'0'0,"0"0"-216"0"0,0 0 1067 0 0,0 0 526 0 0,2-1 107 0 0,35-15 2024 0 0,-30 12-4075 0 0,0 0-1 0 0,-1 1 1 0 0,2 0 0 0 0,-1 1 0 0 0,0-1-1 0 0,0 1 1 0 0,1 1 0 0 0,-1-1 0 0 0,5 1-251 0 0,14-1-1243 0 0,-1-1 0 0 0,1-1 1 0 0,-1-1-1 0 0,1-1 1243 0 0,-22 5-388 0 0,-1-1 0 0 0,1 1 0 0 0,-1 0 0 0 0,1-1 0 0 0,-1 0 0 0 0,0 0 0 0 0,0 0 0 0 0,2-1 388 0 0,15-12-1574 0 0</inkml:trace>
  <inkml:trace contextRef="#ctx0" brushRef="#br0" timeOffset="1876.657">2302 1 3680 0 0,'0'0'284'0'0,"0"0"260"0"0,0 0 1786 0 0,0 0 800 0 0,0 0 155 0 0,0 0-282 0 0,0 0-1338 0 0,0 0-583 0 0,0 0-114 0 0,0 0-56 0 0,0 0-121 0 0,0 0-50 0 0,0 0-6 0 0,0 0-39 0 0,-1 2-141 0 0,-2 5-305 0 0,0-1 0 0 0,1 1 1 0 0,0 0-1 0 0,0 0 1 0 0,1 0-1 0 0,0 0 0 0 0,0 0 1 0 0,0 6-251 0 0,0-5 82 0 0,0-4-37 0 0,0 0 0 0 0,0 0 0 0 0,0 0 0 0 0,-1 0 0 0 0,0 0 0 0 0,0 0 0 0 0,0 0-45 0 0,-6 12 78 0 0,-3 20 32 0 0,0 0-1 0 0,3 0 0 0 0,-5 34-109 0 0,13-63 0 0 0,0 0 0 0 0,0 0 0 0 0,0-1 0 0 0,1 1 0 0 0,-1 0 0 0 0,2 0 0 0 0,-1 0 0 0 0,1-1 0 0 0,0 1-1 0 0,0-1 1 0 0,1 1 0 0 0,0-1 0 0 0,1 0 0 0 0,-2-1 1 0 0,1 0 0 0 0,0-1-1 0 0,0 0 1 0 0,0 0 0 0 0,1 0-1 0 0,-1 0 1 0 0,1-1 0 0 0,0 1-1 0 0,0-1 1 0 0,1 0 0 0 0,-1 0-1 0 0,1 0 1 0 0,-1-1 0 0 0,1 0-1 0 0,0 0 1 0 0,0 0 0 0 0,0 0-1 0 0,4 2 27 0 0,-7-3-19 0 0,0-1 1 0 0,0 1-1 0 0,1 0 1 0 0,-1-1-1 0 0,0 1 1 0 0,1-1-1 0 0,-1 0 1 0 0,0 0-1 0 0,1 0 1 0 0,-1 0-1 0 0,0 0 1 0 0,1 0-1 0 0,-1 0 1 0 0,0-1 0 0 0,2 0-9 0 0,12-1-475 0 0,0-1 1 0 0,0-1-1 0 0,0 0 1 0 0,0-1-1 0 0,-1-1 1 0 0,1-1-1 0 0,3-2 475 0 0,-18 8-284 0 0,0 1-1 0 0,0-1 1 0 0,0 0-1 0 0,0 0 1 0 0,0 0 0 0 0,0 0-1 0 0,0 0 1 0 0,0-1-1 0 0,0 1 1 0 0,0 0-1 0 0,0 0 1 0 0,-1-1-1 0 0,1 1 1 0 0,0 0-1 0 0,-1-1 1 0 0,0 1-1 0 0,1 0 1 0 0,-1-1 0 0 0,0 1-1 0 0,1-1 285 0 0,-3-9-1819 0 0</inkml:trace>
  <inkml:trace contextRef="#ctx0" brushRef="#br0" timeOffset="1877.657">2185 305 15088 0 0,'-9'4'425'0'0,"-1"1"1"0"0,0-1-1 0 0,1 2 1 0 0,0-1-1 0 0,0 1 1 0 0,-3 3-426 0 0,12-7 3981 0 0,2-3-1552 0 0,9-1-843 0 0,18-8-1820 0 0,-27 10 646 0 0,239-81-1100 0 0,-201 65 112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1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16 268 14224 0 0,'-13'-14'1290'0'0,"10"8"-1062"0"0,6 0-86 0 0,-2 5 455 0 0,-1 1 191 0 0,0 0 38 0 0,0 0-729 0 0,0 0 0 0 0,1 0-1 0 0,-1 0 1 0 0,0 0 0 0 0,1 0-1 0 0,-1 0 1 0 0,0 0-1 0 0,1 0 1 0 0,-1 0 0 0 0,0 1-1 0 0,1-1 1 0 0,-1 0-1 0 0,0 0 1 0 0,1 0 0 0 0,-1 1-1 0 0,0-1 1 0 0,1 0 0 0 0,-1 0-1 0 0,0 1 1 0 0,0-1-1 0 0,0 0 1 0 0,1 1 0 0 0,-1-1-1 0 0,0 0 1 0 0,0 0-1 0 0,0 1 1 0 0,1-1 0 0 0,-1 1-1 0 0,0-1 1 0 0,0 0-97 0 0,1 1-39 0 0,3 5 228 0 0,0-2-28 0 0,0 0 0 0 0,0 1-1 0 0,0 0 1 0 0,-1 0-1 0 0,2 4-160 0 0,-1-2 122 0 0,0-1 0 0 0,0 0-1 0 0,0 0 1 0 0,1 0 0 0 0,3 3-122 0 0,13 17 321 0 0,-16-20-238 0 0,1 1 1 0 0,0-1 0 0 0,0 0-1 0 0,1-1 1 0 0,4 4-84 0 0,4 3 170 0 0,44 29 392 0 0,-15-14-502 0 0,-26-16-413 0 0,-9-11 81 0 0,-6 0 136 0 0,6-2-288 0 0,-8 1-163 0 0,-1 1-655 0 0,4-8-1873 0 0,0 0 1517 0 0</inkml:trace>
  <inkml:trace contextRef="#ctx0" brushRef="#br0" timeOffset="401.043">199 290 8288 0 0,'0'0'638'0'0,"0"0"-216"0"0,-1 1 1254 0 0,-3 2-934 0 0,1-1-226 0 0,1 0-1 0 0,-1 1 0 0 0,1-1 1 0 0,0 0-1 0 0,0 1 1 0 0,0-1-1 0 0,0 1 0 0 0,1 0 1 0 0,-2 2-516 0 0,1-1 308 0 0,0 0 1 0 0,0 0-1 0 0,0 0 0 0 0,-1 0 1 0 0,0 0-1 0 0,-1 1-308 0 0,1 0 243 0 0,0-1-1 0 0,0 0 1 0 0,0 0-1 0 0,0 1 1 0 0,1 0-1 0 0,-2 3-242 0 0,-4 12 924 0 0,-1-1-1 0 0,-2 2-923 0 0,-16 37 714 0 0,21-37-642 0 0,5-17-59 0 0,0 0 1 0 0,0 0-1 0 0,0 0 0 0 0,-1 0 1 0 0,1 0-1 0 0,-1 0 1 0 0,-1 1-14 0 0,-14 20 77 0 0,14-15-646 0 0,3-10 499 0 0,0 0 1 0 0,0 0-1 0 0,0 0 1 0 0,1 1-1 0 0,-1-1 0 0 0,0 0 1 0 0,0 0-1 0 0,0 0 1 0 0,1 0-1 0 0,-1 0 1 0 0,0 0-1 0 0,0 0 1 0 0,1 0-1 0 0,-1 0 0 0 0,0 0 1 0 0,0 0-1 0 0,0 0 1 0 0,1 0-1 0 0,-1 0 1 0 0,0 0-1 0 0,0 0 1 0 0,0 0-1 0 0,1 0 0 0 0,-1 0 1 0 0,0-1-1 0 0,0 1 1 0 0,0 0-1 0 0,1 0 1 0 0,-1 0-1 0 0,0 0 1 0 0,0 0-1 0 0,0 0 0 0 0,0-1 1 0 0,0 1-1 0 0,1 0 1 0 0,-1 0 69 0 0,8-7-1370 0 0</inkml:trace>
  <inkml:trace contextRef="#ctx0" brushRef="#br0" timeOffset="739.123">410 345 15144 0 0,'0'0'340'0'0,"0"0"50"0"0,0 0 26 0 0,0 0-44 0 0,0 0-196 0 0,0 0 72 0 0,0 0 59 0 0,0 0 11 0 0,0 0-16 0 0,12 0 300 0 0,71 0-955 0 0,-82 0-58 0 0,-1 0-891 0 0,4 1-393 0 0,10 3-81 0 0,-11-3-14 0 0</inkml:trace>
  <inkml:trace contextRef="#ctx0" brushRef="#br0" timeOffset="740.123">390 518 12464 0 0,'0'0'572'0'0,"0"0"-11"0"0,0 1-364 0 0,-1 1-64 0 0,1-1 0 0 0,0 0 0 0 0,0 1 0 0 0,0-1 0 0 0,0 1 1 0 0,0-1-1 0 0,0 1 0 0 0,0-1 0 0 0,1 1 0 0 0,-1-1 0 0 0,1 0 0 0 0,-1 1 0 0 0,1-1 0 0 0,-1 0 0 0 0,1 1 0 0 0,0-1 0 0 0,-1 0 0 0 0,1 0 0 0 0,0 0 0 0 0,0 1 0 0 0,0-1 0 0 0,0 0-133 0 0,1 1-150 0 0,-1-1 634 0 0,5-1 64 0 0,1 0-278 0 0,0 0-1 0 0,0 0 1 0 0,0-1 0 0 0,0 0-1 0 0,4-1-269 0 0,11-4 310 0 0,-7 3-277 0 0,-1-1 0 0 0,14-6-33 0 0,27-9-3025 0 0,-37 14-2949 0 0</inkml:trace>
  <inkml:trace contextRef="#ctx0" brushRef="#br0" timeOffset="1153.752">944 137 9672 0 0,'0'0'748'0'0,"0"0"-171"0"0,0 0 1116 0 0,0 0 541 0 0,0 0 108 0 0,0 0-281 0 0,0 3-1274 0 0,-1 13-548 0 0,0-11-165 0 0,0 0 0 0 0,1 0-1 0 0,0 1 1 0 0,0-1 0 0 0,1 0 0 0 0,-1 0 0 0 0,2 2-74 0 0,11 82 1225 0 0,-6-32-967 0 0,-5-37-203 0 0,0 1 0 0 0,4 10-55 0 0,1 2 40 0 0,-5-21-41 0 0,1 0 0 0 0,0 0 1 0 0,4 10 0 0 0,-6-20-128 0 0,-1-2-6 0 0,0 0-174 0 0,0 0-754 0 0,0 0-328 0 0,0 0-1048 0 0,0 0-3939 0 0</inkml:trace>
  <inkml:trace contextRef="#ctx0" brushRef="#br0" timeOffset="1515.959">1030 214 3680 0 0,'0'0'284'0'0,"0"-2"-187"0"0,0-3 337 0 0,0 4 1761 0 0,0 1 771 0 0,0 0 148 0 0,0 0-251 0 0,0 0-1170 0 0,0 0-518 0 0,0 0-102 0 0,2-3-78 0 0,-2 2-982 0 0,1 0 126 0 0,0-1-1 0 0,0 1 0 0 0,-1 0 0 0 0,1 0 1 0 0,0 0-1 0 0,0 0 0 0 0,0 0 0 0 0,0 0 1 0 0,0 0-1 0 0,0 0 0 0 0,1 0 0 0 0,-1 0 1 0 0,0 0-1 0 0,1 0-138 0 0,18-7 830 0 0,-15 5-707 0 0,1 1 0 0 0,0 0 1 0 0,-1 0-1 0 0,1 0 0 0 0,0 1 0 0 0,1-1-123 0 0,2 1 106 0 0,-3 0-26 0 0,-1 0 0 0 0,0 1 1 0 0,1-1-1 0 0,0 1 0 0 0,-1 0 1 0 0,1 1-1 0 0,-1-1 0 0 0,5 2-80 0 0,25 2 324 0 0,-32-3-291 0 0,-1 0 0 0 0,1 0 0 0 0,-1 0 0 0 0,1 0 0 0 0,-1 0 0 0 0,0 0 0 0 0,0 1 0 0 0,0-1 0 0 0,1 1 0 0 0,-1-1-1 0 0,-1 1 1 0 0,1 0 0 0 0,0 0 0 0 0,0 0 0 0 0,-1 0 0 0 0,1 0 0 0 0,-1 0 0 0 0,0 1 0 0 0,1-1 0 0 0,-1 0 0 0 0,0 1 0 0 0,-1-1 0 0 0,2 2-33 0 0,0 6 61 0 0,-1-1-1 0 0,0 1 1 0 0,0-1 0 0 0,0 1 0 0 0,-2 7-61 0 0,1-6-54 0 0,5 48 54 0 0,-4-41 5 0 0,1 0 1 0 0,0 0-1 0 0,3 7-5 0 0,3 22-202 0 0,-8-47-602 0 0,3 16 1862 0 0,-3-11-4147 0 0,0-3-4632 0 0,0-2 1056 0 0</inkml:trace>
  <inkml:trace contextRef="#ctx0" brushRef="#br0" timeOffset="1516.959">1061 449 17503 0 0,'0'0'803'0'0,"0"0"-18"0"0,13-5-411 0 0,-10 5-262 0 0,0 0 1 0 0,0-1-1 0 0,0 0 1 0 0,0 0 0 0 0,0 1-1 0 0,0-2 1 0 0,0 1-1 0 0,0 0 1 0 0,0-1-1 0 0,0 1 1 0 0,-1-1-1 0 0,1 0-112 0 0,1 0 285 0 0,0 0 0 0 0,0-1 0 0 0,1 1 0 0 0,-1 1-1 0 0,3-2-284 0 0,3 0 472 0 0,1-1 0 0 0,-1 0 0 0 0,0 0 0 0 0,-1-1 0 0 0,8-5-472 0 0,-8 5 292 0 0,1 0-1 0 0,-1 1 1 0 0,4-1-292 0 0,8-4-84 0 0,30-9-342 0 0,-28 11-3208 0 0,-11 4-870 0 0,-2-2-2746 0 0</inkml:trace>
  <inkml:trace contextRef="#ctx0" brushRef="#br0" timeOffset="1883.956">1538 236 16208 0 0,'0'0'743'0'0,"0"0"-17"0"0,0 0-422 0 0,0 2-58 0 0,1 14 551 0 0,1 1-1 0 0,0-1 1 0 0,3 7-797 0 0,3 27 1318 0 0,-7-45-1258 0 0,0-1 0 0 0,0 0-1 0 0,1 1 1 0 0,-1-1 0 0 0,1 0-1 0 0,0 0 1 0 0,0 0 0 0 0,3 4-60 0 0,-3-5 16 0 0,3 9-6 0 0,-3 0-10 0 0,1-2-22 0 0,-2-8-89 0 0,-1-2-10 0 0,0 0-133 0 0,0 0-586 0 0,0 0-257 0 0,0 0-1134 0 0,0 0-4340 0 0</inkml:trace>
  <inkml:trace contextRef="#ctx0" brushRef="#br0" timeOffset="1884.956">1464 383 9216 0 0,'0'0'706'0'0,"0"0"-198"0"0,0 0 892 0 0,0 0 435 0 0,0 0 86 0 0,0 0-124 0 0,0 0-602 0 0,0 0-267 0 0,0 0-52 0 0,2 0-27 0 0,8-5-220 0 0,0 1-1 0 0,1 0 0 0 0,0 1 1 0 0,0 0-1 0 0,7 0-628 0 0,-12 2 132 0 0,2-1-42 0 0,109-19 626 0 0,-7 1-2274 0 0,-81 16 564 0 0</inkml:trace>
  <inkml:trace contextRef="#ctx0" brushRef="#br0" timeOffset="4840.306">2079 198 5064 0 0,'0'0'389'0'0,"0"-5"12"0"0,0-14 8273 0 0,-3 4-4671 0 0,3 13-3749 0 0,-1 1 0 0 0,1-1 0 0 0,-1 0 0 0 0,1 1 0 0 0,-1-1 1 0 0,1 0-1 0 0,0 0 0 0 0,0 1 0 0 0,0-1 0 0 0,0 0 0 0 0,0 0 0 0 0,1 1 0 0 0,-1-1 0 0 0,0 0 0 0 0,1-1-254 0 0,2-4 258 0 0,-2 4-153 0 0,1 0-1 0 0,-1-1 1 0 0,1 1-1 0 0,0 0 1 0 0,-1 0-1 0 0,2 0 1 0 0,-1 0-1 0 0,0 1 1 0 0,0-1-1 0 0,1 0 1 0 0,1 0-105 0 0,3-3 245 0 0,1 1 1 0 0,-1 0-1 0 0,7-2-245 0 0,18-12 348 0 0,-24 13-278 0 0,2 0 1 0 0,-1 1-1 0 0,1 0 1 0 0,-1 0-1 0 0,1 1 1 0 0,1 1-1 0 0,8-3-70 0 0,-14 5 22 0 0,1 0 0 0 0,-1 0 0 0 0,0 0 0 0 0,1 1-1 0 0,-1 0 1 0 0,0 0 0 0 0,1 0 0 0 0,-1 1 0 0 0,1 0-1 0 0,-1 0 1 0 0,2 0-22 0 0,-6 0 0 0 0,0 0 0 0 0,1 0 0 0 0,-1 0 0 0 0,0 1 0 0 0,1-1 0 0 0,-1 0 0 0 0,0 1 0 0 0,0-1 0 0 0,0 0 0 0 0,0 1 0 0 0,0-1 0 0 0,-1 1 0 0 0,1 0 0 0 0,0-1 0 0 0,-1 1 0 0 0,1-1 0 0 0,-1 1 0 0 0,1 0 0 0 0,-1 0 0 0 0,0-1 0 0 0,0 1 0 0 0,0 0 0 0 0,0-1 0 0 0,0 1 0 0 0,0 0 0 0 0,0 0 0 0 0,-1-1 0 0 0,1 1 0 0 0,-1 0 0 0 0,1 0 0 0 0,-5 7 0 0 0,0-1 0 0 0,0 1 0 0 0,-1-1 0 0 0,-6 6 0 0 0,-13 21 0 0 0,19-26 119 0 0,0 0-1 0 0,-1-1 0 0 0,-5 7-118 0 0,-3 2 269 0 0,9-11-232 0 0,-1 1-1 0 0,0-1 1 0 0,0 0-1 0 0,-6 4-36 0 0,7-6 8 0 0,1-1 0 0 0,-1 2-1 0 0,1-1 1 0 0,0 0 0 0 0,1 1 0 0 0,-1 0 0 0 0,1 0-1 0 0,0 1 1 0 0,-1 2-8 0 0,-1 1 0 0 0,3-1 0 0 0,3-6 0 0 0,0 0 0 0 0,0 0 0 0 0,0 0 0 0 0,1 0 0 0 0,-1 0 0 0 0,1 0 0 0 0,-1 0 0 0 0,1 0 0 0 0,-1 0 0 0 0,1 0 0 0 0,0 0 0 0 0,0 0 0 0 0,0 0 0 0 0,0-1 0 0 0,1 1 0 0 0,-1 0 0 0 0,0-1 0 0 0,1 1 0 0 0,-1-1 0 0 0,1 0 0 0 0,-1 1 0 0 0,1-1 0 0 0,0 0 0 0 0,4 3 0 0 0,0-1 0 0 0,1-1 0 0 0,-1 1 0 0 0,1-1 0 0 0,-1 0 0 0 0,6 1 0 0 0,26 6-322 0 0,17 9 322 0 0,-51-17-8 0 0,-1 0 1 0 0,0 0 0 0 0,0 1 0 0 0,-1-1 0 0 0,1 1 0 0 0,0-1 0 0 0,0 1 0 0 0,-1 0 0 0 0,1 0 0 0 0,0 2 7 0 0,-2-4-4 0 0,0 1 1 0 0,-1 0 0 0 0,1 0-1 0 0,-1 0 1 0 0,1 0-1 0 0,-1 0 1 0 0,1-1 0 0 0,-1 1-1 0 0,0 0 1 0 0,1 0-1 0 0,-1 0 1 0 0,0 0-1 0 0,0 0 1 0 0,0 0 0 0 0,0 1-1 0 0,0-1 4 0 0,0 1-3 0 0,0 0 0 0 0,0 0 0 0 0,0 0 0 0 0,-1 0 0 0 0,1 0 0 0 0,-1 0 0 0 0,1 0 0 0 0,-1 0 0 0 0,0 0 0 0 0,0 0 0 0 0,0 0 0 0 0,0 0 0 0 0,0-1 0 0 0,0 1 0 0 0,-1 0 0 0 0,1-1 0 0 0,0 1 0 0 0,-1-1 0 0 0,0 1 0 0 0,1-1 0 0 0,-1 0 0 0 0,0 0 0 0 0,-1 1 3 0 0,-10 9-11 0 0,3 3 11 0 0,9-13 0 0 0,0 0 0 0 0,1 0 0 0 0,-1 1 0 0 0,0-1 0 0 0,0 0 0 0 0,0 0 0 0 0,0 0 0 0 0,0 0 0 0 0,0 0 0 0 0,0 0 0 0 0,0 0 0 0 0,0 0 0 0 0,-13 6 26 0 0,0 0 0 0 0,0-1-1 0 0,0-1 1 0 0,-14 4-26 0 0,-4-4-477 0 0,-2 1-13 0 0,31-5 394 0 0,3-1-42 0 0,0 0-181 0 0,1-1 251 0 0,-1 0 1 0 0,1 0-1 0 0,0 0 0 0 0,-1 0 1 0 0,1 0-1 0 0,0 0 1 0 0,0 0-1 0 0,-1 0 0 0 0,1 0 1 0 0,0 1-1 0 0,0-1 0 0 0,0 0 1 0 0,0 1-1 0 0,0-1 1 0 0,0 0-1 0 0,0 1 0 0 0,1-1 68 0 0,0 0-183 0 0,39-21-2620 0 0,-29 16 1723 0 0,-1 0-1 0 0,1-1 1 0 0,6-6 1080 0 0,-11 8-517 0 0,0 0 0 0 0,1 0 0 0 0,-1 1 1 0 0,1 0-1 0 0,4-2 517 0 0,8-3-693 0 0,25-14-963 0 0</inkml:trace>
  <inkml:trace contextRef="#ctx0" brushRef="#br0" timeOffset="5272.359">2621 302 8752 0 0,'0'0'673'0'0,"0"0"-176"0"0,0-16 7296 0 0,0-13-4381 0 0,0 27-2876 0 0,0 1-427 0 0,0 1 0 0 0,0-1 0 0 0,-1 0-1 0 0,1 1 1 0 0,0-1 0 0 0,0 0 0 0 0,0 1 0 0 0,-1-1-1 0 0,1 0 1 0 0,0 1 0 0 0,-1-1 0 0 0,1 0 0 0 0,0 1-1 0 0,-1-1 1 0 0,1 1 0 0 0,-1-1 0 0 0,0 0-109 0 0,-6-2 15 0 0,5 3-15 0 0,1-1 0 0 0,0 0 0 0 0,-1 1 0 0 0,1-1 0 0 0,0 1 0 0 0,-1-1 0 0 0,1 1 0 0 0,-1 0 0 0 0,1 0 0 0 0,-1-1 0 0 0,1 1-1 0 0,-1 0 1 0 0,1 0 0 0 0,-1 1 0 0 0,1-1 0 0 0,-2 0 0 0 0,-17 9 0 0 0,15-8 0 0 0,0 1 0 0 0,0 0 0 0 0,0 1 0 0 0,0-1 0 0 0,-2 3 0 0 0,1-1 83 0 0,1 0 0 0 0,-1 0 0 0 0,1 0 0 0 0,0 1 0 0 0,0 0 0 0 0,1 0 0 0 0,-1 0 0 0 0,1 0 0 0 0,-1 3-83 0 0,4-7 5 0 0,1 0-1 0 0,0-1 1 0 0,0 1 0 0 0,0 0 0 0 0,0 0-1 0 0,0-1 1 0 0,0 1 0 0 0,0 0 0 0 0,0 0-1 0 0,0-1 1 0 0,0 1 0 0 0,0 0 0 0 0,0 0-1 0 0,0-1 1 0 0,1 1 0 0 0,-1 0 0 0 0,0 0-1 0 0,1-1 1 0 0,-1 1 0 0 0,0 0 0 0 0,1-1-1 0 0,0 1-4 0 0,11 14 62 0 0,-8-11-11 0 0,2 2-7 0 0,0 0 0 0 0,1-1 0 0 0,-1 0 0 0 0,1 0 0 0 0,0-1 0 0 0,1 0 0 0 0,-1 0 0 0 0,1-1 0 0 0,-1 0 0 0 0,1 0 0 0 0,1 0-44 0 0,23 10-224 0 0,24-4 308 0 0,-55-9-68 0 0,1 1-1 0 0,0-1 1 0 0,0 1 0 0 0,-1-1-1 0 0,1 1 1 0 0,-1 0-1 0 0,1 0 1 0 0,-1 0 0 0 0,1 0-1 0 0,-1 0 1 0 0,1 0-1 0 0,-1 0 1 0 0,0 0-1 0 0,1 2-15 0 0,-1-3 11 0 0,-1 1 0 0 0,1-1 0 0 0,-1 1 0 0 0,0 0 0 0 0,1-1 0 0 0,-1 1 0 0 0,0-1 0 0 0,1 1 0 0 0,-1 0 0 0 0,0-1 0 0 0,0 1 0 0 0,0 0 0 0 0,1 0 0 0 0,-1-1 0 0 0,0 1 0 0 0,0 0 0 0 0,0-1 0 0 0,0 1 0 0 0,0 0 0 0 0,-1 0 0 0 0,1-1 0 0 0,0 1 0 0 0,0 0 0 0 0,0-1 0 0 0,0 1 0 0 0,-1 0 0 0 0,1-1 0 0 0,0 1 0 0 0,-1-1 0 0 0,1 1 0 0 0,-1 0 0 0 0,1-1 0 0 0,0 1 0 0 0,-1-1 0 0 0,1 1 0 0 0,-1-1 0 0 0,1 1 0 0 0,-1-1-11 0 0,-11 11 109 0 0,9-8-62 0 0,0 0 1 0 0,0 0-1 0 0,-1 0 1 0 0,1-1-1 0 0,-1 1 1 0 0,0-1-1 0 0,0 0 1 0 0,0 0-1 0 0,-4 2-47 0 0,-11 6 200 0 0,16-9-162 0 0,1 1 0 0 0,-1 0 0 0 0,0-1 0 0 0,0 0 0 0 0,0 0 0 0 0,0 0 0 0 0,0 0 0 0 0,-2 1-38 0 0,-58 16 470 0 0,59-18-439 0 0,1 1 0 0 0,-1 1 0 0 0,1-1 0 0 0,0 0 0 0 0,-1 1 0 0 0,0 0-31 0 0,-1 1-7 0 0,-1 0-1 0 0,0-1 1 0 0,0 0 0 0 0,0 0-1 0 0,0 0 1 0 0,0-1-1 0 0,0 0 8 0 0,3-1-926 0 0,3 0-293 0 0,0 0-49 0 0,0-3-11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23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38 179 5984 0 0,'0'0'464'0'0,"-8"-4"-288"0"0,0 1 100 0 0,7 2 1154 0 0,-16 1 4501 0 0,13 1 1447 0 0,17 17-6815 0 0,-1-2-262 0 0,1-2-20 0 0,-11-12-250 0 0,-1-1 1 0 0,1 0-1 0 0,-1 1 1 0 0,0-1-1 0 0,1 1 0 0 0,-1 0 1 0 0,0-1-1 0 0,0 1 0 0 0,0 0 1 0 0,0 0-1 0 0,0 0 1 0 0,0-1-1 0 0,-1 1 0 0 0,1 1-31 0 0,0 37 876 0 0,-1-39-854 0 0,1 0 0 0 0,-1-1 0 0 0,0 1 0 0 0,1 0 0 0 0,0 0 0 0 0,-1-1 0 0 0,1 1 0 0 0,-1-1 0 0 0,1 1 0 0 0,0 0 0 0 0,-1-1 0 0 0,1 1 0 0 0,0-1 0 0 0,0 0 0 0 0,-1 1 0 0 0,1-1 0 0 0,0 0 0 0 0,1 1-22 0 0,6 4 208 0 0,-6-5-148 0 0,6 0-36 0 0,-6 0 40 0 0,12-5 100 0 0,-13 4-141 0 0,1-1 0 0 0,-1 1-1 0 0,0-1 1 0 0,1 0 0 0 0,-1 1 0 0 0,0-1-1 0 0,0 0 1 0 0,0 0 0 0 0,0 0 0 0 0,0 0 0 0 0,-1 0-1 0 0,1-2-22 0 0,6-12 313 0 0,-6 15-281 0 0,0 0 0 0 0,0 0 1 0 0,-1-1-1 0 0,1 1 0 0 0,0 0 1 0 0,-1-1-1 0 0,1 1 1 0 0,-1 0-1 0 0,1-1 0 0 0,-1 1 1 0 0,0-1-1 0 0,0 1 0 0 0,1-1 1 0 0,-1 0-33 0 0,5-30 89 0 0,-5 31-89 0 0,0 1 0 0 0,0 0 0 0 0,0-1 0 0 0,1 1 0 0 0,-1 0 0 0 0,0 0 0 0 0,0 0 0 0 0,0-1 0 0 0,0 1 0 0 0,1 0 0 0 0,-1 0 0 0 0,0 0 0 0 0,0-1 0 0 0,1 1 0 0 0,-1 0 0 0 0,0 0 0 0 0,0 0 0 0 0,1 0 0 0 0,-1 0 0 0 0,0-1 0 0 0,1 1 0 0 0,-1 0 0 0 0,0 0 0 0 0,0 0 0 0 0,1 0 0 0 0,-1 0 0 0 0,0 0 0 0 0,1 0 0 0 0,-1 0 0 0 0,0 0 0 0 0,0 0 0 0 0,1 0 0 0 0,-1 0 0 0 0,0 1 0 0 0,1-1 0 0 0,-1 0 0 0 0,0 0 0 0 0,0 0 0 0 0,1 0 0 0 0,-1 0 0 0 0,0 0 0 0 0,0 1 0 0 0,1-1 0 0 0,-1 0 0 0 0,0 0 0 0 0,0 0 0 0 0,0 1 0 0 0,1-1 0 0 0,-1 0 0 0 0,0 0 0 0 0,0 1 0 0 0,0-1 0 0 0,0 0 0 0 0,0 0 0 0 0,1 1 0 0 0,-1-1 0 0 0,6 5 0 0 0,1 1 0 0 0,-2-1 0 0 0,1 1 0 0 0,-1 0 0 0 0,0 1 0 0 0,0-1 0 0 0,0 2 0 0 0,27 51 0 0 0,-21-37 0 0 0,3 9 31 0 0,9 28-31 0 0,6 12 201 0 0,-24-59-174 0 0,0 1-1 0 0,-1-1 1 0 0,-1 1 0 0 0,0 0-1 0 0,0 0 1 0 0,-1 1-27 0 0,-1-7 28 0 0,0 0-1 0 0,-1 0 1 0 0,0 0 0 0 0,0 0-1 0 0,-1-1 1 0 0,0 1 0 0 0,0 0-1 0 0,-1 0 1 0 0,0-1 0 0 0,0 1 0 0 0,0-1-1 0 0,-2 5-27 0 0,2-8 13 0 0,0 0 0 0 0,0 1 0 0 0,0-1 0 0 0,0 0 0 0 0,-1 0 0 0 0,1 0 0 0 0,-1 0 1 0 0,0-1-1 0 0,0 1 0 0 0,0-1 0 0 0,0 0 0 0 0,0 1 0 0 0,-1-2 0 0 0,1 1 0 0 0,-1 0 0 0 0,1 0 0 0 0,-1-1 0 0 0,1 0 0 0 0,-1 0 0 0 0,0 0 0 0 0,0 0 0 0 0,1-1 0 0 0,-2 1-13 0 0,-4-1 16 0 0,1 1 0 0 0,-1-1 0 0 0,1-1 0 0 0,-8-1-16 0 0,-14 0 123 0 0,24 2-125 0 0,0-1 1 0 0,-1 0-1 0 0,1 0 0 0 0,0 0 1 0 0,0 0-1 0 0,0-1 0 0 0,0 0 1 0 0,0-1-1 0 0,0 1 0 0 0,0-1 1 0 0,1 0-1 0 0,-1-1 1 0 0,1 1-1 0 0,0-1 0 0 0,0 0 1 0 0,0 0-1 0 0,1-1 0 0 0,-1 1 1 0 0,1-1-1 0 0,0 0 0 0 0,1 0 1 0 0,-1-1 1 0 0,3 3-160 0 0,0 1 0 0 0,1-1 1 0 0,0 1-1 0 0,-1-1 0 0 0,1 1 0 0 0,0-1 1 0 0,0 0-1 0 0,1 1 0 0 0,-1-1 1 0 0,1 1-1 0 0,-1-1 0 0 0,1 1 0 0 0,0-1 1 0 0,-1 1-1 0 0,2-2 160 0 0,0-4-580 0 0,0 5 295 0 0,-1-1 1 0 0,1 1 0 0 0,0 0-1 0 0,0 0 1 0 0,0-1-1 0 0,1 2 1 0 0,-1-1-1 0 0,1 0 1 0 0,-1 0-1 0 0,1 1 1 0 0,0 0-1 0 0,0-1 1 0 0,0 1-1 0 0,4-2 285 0 0,6-5-926 0 0,27-21-1180 0 0,0 4-5 0 0</inkml:trace>
  <inkml:trace contextRef="#ctx0" brushRef="#br0" timeOffset="384.147">701 264 17103 0 0,'0'0'388'0'0,"0"0"52"0"0,0 0 30 0 0,0 0-56 0 0,0 0-204 0 0,2 0 142 0 0,3 0-157 0 0,-1 0 0 0 0,0 0 1 0 0,0 0-1 0 0,1-1 0 0 0,-1 0 0 0 0,0 0 1 0 0,0 0-1 0 0,0 0 0 0 0,2-1-195 0 0,-4 1 384 0 0,1 0-284 0 0,0 1 0 0 0,0 0 1 0 0,0-1-1 0 0,0 0 0 0 0,0 0 0 0 0,0 0 0 0 0,0 0 1 0 0,1-1-101 0 0,20-6-126 0 0,-8 6 176 0 0,-2-1-875 0 0,-4 1-2899 0 0,-10 4 2051 0 0,3 7-13 0 0</inkml:trace>
  <inkml:trace contextRef="#ctx0" brushRef="#br0" timeOffset="385.147">719 422 5064 0 0,'-5'9'754'0'0,"0"-1"0"0"0,0 1-1 0 0,1 0 1 0 0,1 0 0 0 0,-2 4-754 0 0,2-5 1793 0 0,2-7-125 0 0,8 7 926 0 0,-7-8-2491 0 0,1 1 0 0 0,-1 0 0 0 0,1-1 0 0 0,0 1 0 0 0,0-1 0 0 0,-1 1 0 0 0,1-1-1 0 0,0 1 1 0 0,0-1 0 0 0,0 1 0 0 0,-1-1 0 0 0,1 0 0 0 0,0 1 0 0 0,0-1 0 0 0,0 0 0 0 0,0 0 0 0 0,0 0 0 0 0,0 0-103 0 0,17-5 1317 0 0,-9 2-1430 0 0,14-7 312 0 0,1-2 1 0 0,0-1-200 0 0,-1 1-1193 0 0,-1 1 0 0 0,4 0 1193 0 0,0 2-1046 0 0</inkml:trace>
  <inkml:trace contextRef="#ctx0" brushRef="#br0" timeOffset="925.265">1295 52 15056 0 0,'0'0'340'0'0,"0"0"50"0"0,0 0 25 0 0,0 0-49 0 0,0 0-126 0 0,0 0 347 0 0,0 0 174 0 0,0 0 37 0 0,0 0-28 0 0,0 0-150 0 0,0 0-68 0 0,0 2-9 0 0,-13 25 500 0 0,9-18-829 0 0,1-1 0 0 0,-1 0 0 0 0,-3 4-214 0 0,-2 3 384 0 0,1 0-1 0 0,0 0 1 0 0,-2 9-384 0 0,-10 21 237 0 0,14-32-160 0 0,1-1 0 0 0,0 1 0 0 0,2 0-1 0 0,-1 0 1 0 0,1 5-77 0 0,2-15 3 0 0,1 0-1 0 0,-1 0 1 0 0,1 0-1 0 0,0 0 1 0 0,0 0-1 0 0,0 1 0 0 0,1-1 1 0 0,-1 0-1 0 0,1 0 1 0 0,0 0-1 0 0,0 0 1 0 0,0 0-1 0 0,1 1-2 0 0,-2-2 2 0 0,1 0-1 0 0,0-1 1 0 0,0 1-1 0 0,1 0 1 0 0,-1-1-1 0 0,0 1 0 0 0,0-1 1 0 0,1 0-1 0 0,-1 1 1 0 0,1-1-1 0 0,-1 0 1 0 0,1 0-1 0 0,-1 0 1 0 0,1 0-1 0 0,0 0 1 0 0,0 0-1 0 0,-1 0 0 0 0,1-1 1 0 0,0 1-1 0 0,0 0 1 0 0,0-1-1 0 0,0 0-1 0 0,4 1-7 0 0,1 0 0 0 0,-1-1-1 0 0,0 0 1 0 0,0 0 0 0 0,0-1 0 0 0,0 0-1 0 0,1 0 1 0 0,-1 0 0 0 0,0-1 0 0 0,-1 1-1 0 0,1-2 8 0 0,19-5-121 0 0,-18 7 55 0 0,0-1 0 0 0,0-1-1 0 0,-1 1 1 0 0,1-1 0 0 0,-1-1-1 0 0,0 1 1 0 0,1-1 66 0 0,2-3-545 0 0,1-1-1 0 0,-1 0 1 0 0,8-8 545 0 0,8-17-4588 0 0,-23 29 3575 0 0,0-1-1 0 0,-1 1 1 0 0,0-1-1 0 0,0 0 1 0 0,0 0 0 0 0,-1 1-1 0 0,1-1 1 0 0,-1 0-1 0 0,0 0 1 0 0,-1-4 1013 0 0,1 1-499 0 0,0 8 384 0 0,0-1 0 0 0,0 1-1 0 0,0 0 1 0 0,0 0 0 0 0,0 0 0 0 0,0 0-1 0 0,0-1 1 0 0,0 1 0 0 0,0 0 0 0 0,0 0-1 0 0,0 0 1 0 0,0 0 0 0 0,0-1 0 0 0,0 1-1 0 0,0 0 1 0 0,0 0 0 0 0,0 0 0 0 0,0 0-1 0 0,0-1 1 0 0,0 1 0 0 0,-1 0 0 0 0,1 0-1 0 0,0 0 1 0 0,0 0 0 0 0,0 0 0 0 0,0-1-1 0 0,0 1 1 0 0,0 0 0 0 0,0 0 0 0 0,-1 0-1 0 0,1 0 1 0 0,0 0 0 0 0,0 0 0 0 0,0 0 115 0 0,-1-1-71 0 0,0 1 0 0 0,1-1 0 0 0,-1 1 0 0 0,0 0-1 0 0,1-1 1 0 0,-1 1 0 0 0,0 0 0 0 0,0-1 0 0 0,1 1 0 0 0,-1 0 0 0 0,0 0 0 0 0,0 0 0 0 0,1 0 0 0 0,-1 0 0 0 0,0 0 0 0 0,0 0 0 0 0,0 0 0 0 0,1 0 0 0 0,-1 0 0 0 0,0 0 0 0 0,0 0 0 0 0,1 1 0 0 0,-1-1 71 0 0,-1 0 697 0 0,1 1 0 0 0,0-1 0 0 0,0 1 1 0 0,0-1-1 0 0,0 1 0 0 0,-1 0 0 0 0,1 0 0 0 0,0-1 0 0 0,0 1 0 0 0,1 0 0 0 0,-1 0 0 0 0,0 0 0 0 0,0 0 0 0 0,0 0-697 0 0,-5 16 3909 0 0,5-14-3989 0 0,0 3 607 0 0,0 0-1 0 0,0 1 1 0 0,1-1-1 0 0,-1 0 1 0 0,1 1 0 0 0,1-1-1 0 0,-1 0 1 0 0,2 5-527 0 0,0 3 589 0 0,-1-2-165 0 0,1-1 0 0 0,1 0-1 0 0,-1 0 1 0 0,2-1 0 0 0,0 3-424 0 0,4 6 285 0 0,-7-14-269 0 0,0 0 0 0 0,1-1 0 0 0,0 1 0 0 0,0-1 0 0 0,0 0 0 0 0,1 0 0 0 0,-1 0 0 0 0,1 0 0 0 0,0 0 0 0 0,3 3-16 0 0,0-2-143 0 0,0 0-1 0 0,1 0 1 0 0,5 4 143 0 0,-8-7-563 0 0,-1 0 0 0 0,1-1 0 0 0,-1 1-1 0 0,1-1 1 0 0,-1 0 0 0 0,2 0 563 0 0,7 0-4832 0 0,-4-1-1302 0 0</inkml:trace>
  <inkml:trace contextRef="#ctx0" brushRef="#br0" timeOffset="1318.213">1776 99 16783 0 0,'0'0'382'0'0,"0"0"54"0"0,0 0 22 0 0,0 0-46 0 0,1 2-268 0 0,16 54 160 0 0,-10-25 333 0 0,-2-5 254 0 0,7 23 287 0 0,-9-33-971 0 0,1 1 0 0 0,3 5-207 0 0,-1 2 2 0 0,-5-20-9 0 0,0 1 0 0 0,0-1-1 0 0,1 1 1 0 0,-1-1 0 0 0,1 1 0 0 0,1 0 7 0 0,-2-3-219 0 0,-1-2-93 0 0,0 0-28 0 0,0 0-176 0 0,0 0-721 0 0,0 0-314 0 0,0 0-551 0 0,0 0-2051 0 0,0 0-871 0 0</inkml:trace>
  <inkml:trace contextRef="#ctx0" brushRef="#br0" timeOffset="1319.213">1725 345 5984 0 0,'-3'0'121'0'0,"1"0"1"0"0,0 0-1 0 0,-1-1 1 0 0,1 1-1 0 0,0-1 1 0 0,0 0-1 0 0,0 0 1 0 0,0 0-1 0 0,-2 0-121 0 0,-2-5 3399 0 0,3 3 128 0 0,3 3-3415 0 0,0-1 1 0 0,-1 1 0 0 0,1 0-1 0 0,0 0 1 0 0,0-1-1 0 0,0 1 1 0 0,0 0 0 0 0,-1-1-1 0 0,1 1 1 0 0,0 0-1 0 0,0-1 1 0 0,0 1-1 0 0,0 0 1 0 0,0-1 0 0 0,0 1-1 0 0,0 0 1 0 0,0-1-1 0 0,0 1 1 0 0,0 0 0 0 0,0-1-1 0 0,0 1 1 0 0,0 0-1 0 0,0-1 1 0 0,0 1 0 0 0,0 0-1 0 0,0-1 1 0 0,1 1-1 0 0,-1 0 1 0 0,0-1-1 0 0,0 1 1 0 0,0 0 0 0 0,0 0-1 0 0,1-1 1 0 0,-1 1-1 0 0,0 0 1 0 0,0 0 0 0 0,1-1-1 0 0,-1 1 1 0 0,0 0-1 0 0,0 0 1 0 0,1 0-1 0 0,-1-1-112 0 0,3-3 166 0 0,1 1-1 0 0,0-1 0 0 0,0 1 1 0 0,0 0-1 0 0,0 0 0 0 0,0 0 0 0 0,1 0 1 0 0,-1 1-1 0 0,1-1 0 0 0,0 1 0 0 0,0 1 1 0 0,0-1-166 0 0,16-7 48 0 0,37-11-238 0 0,-35 10-1057 0 0,1 2-3295 0 0,2 2-1810 0 0</inkml:trace>
  <inkml:trace contextRef="#ctx0" brushRef="#br0" timeOffset="1690.907">2309 60 9216 0 0,'0'0'421'0'0,"1"-2"-12"0"0,2-7-263 0 0,-7 1-130 0 0,3 7 189 0 0,0 0 1 0 0,1 1 0 0 0,-1-1-1 0 0,0 0 1 0 0,1 0 0 0 0,-1 0-1 0 0,1 0 1 0 0,-1 0 0 0 0,1 0-1 0 0,0 1 1 0 0,-1-1 0 0 0,1 0 0 0 0,0 0-1 0 0,0 0 1 0 0,-1 0 0 0 0,1 0-1 0 0,0 0 1 0 0,0 0 0 0 0,0-1-206 0 0,-10-8 4358 0 0,6 7-3458 0 0,3 2-792 0 0,0 0 0 0 0,0 1 0 0 0,0-1 0 0 0,0 0-1 0 0,-1 0 1 0 0,1 1 0 0 0,0-1 0 0 0,-1 1 0 0 0,1-1 0 0 0,0 1 0 0 0,-1-1-1 0 0,1 1 1 0 0,0 0 0 0 0,-1 0 0 0 0,1 0 0 0 0,-1-1 0 0 0,1 2 0 0 0,0-1-1 0 0,-1 0 1 0 0,1 0 0 0 0,-1 0 0 0 0,1 1 0 0 0,0-1 0 0 0,-1 0 0 0 0,1 1 0 0 0,0-1-1 0 0,-1 1 1 0 0,1 0 0 0 0,0-1 0 0 0,0 1 0 0 0,-1 0-108 0 0,-5 4 217 0 0,0 0 0 0 0,0 1 0 0 0,0 0 0 0 0,-4 5-217 0 0,3-3 76 0 0,2-2-81 0 0,1 1 0 0 0,0 0 0 0 0,0 1 0 0 0,0-1 0 0 0,1 1 0 0 0,0 0 0 0 0,-1 6 5 0 0,4-11 84 0 0,1 1-1 0 0,0 0 1 0 0,-1 0-1 0 0,2-1 1 0 0,-1 1-1 0 0,0 0 1 0 0,1 0-1 0 0,0-1 1 0 0,-1 1-1 0 0,2 0 1 0 0,-1-1-1 0 0,0 1 1 0 0,1 0-84 0 0,0 2 149 0 0,0-2-76 0 0,0 0 1 0 0,1 0-1 0 0,0 0 0 0 0,-1-1 1 0 0,1 1-1 0 0,0-1 0 0 0,1 0 1 0 0,2 3-74 0 0,4 4 86 0 0,-3-4-86 0 0,1-1 0 0 0,0 0 0 0 0,0 0 0 0 0,0-1 0 0 0,0 0 0 0 0,8 2 0 0 0,-16-6 0 0 0,28 12 0 0 0,17 12 0 0 0,-30-16 0 0 0,-12-6 77 0 0,0 0-1 0 0,-1 0 1 0 0,1 0-1 0 0,0 0 1 0 0,0 1-1 0 0,-1-1 1 0 0,0 1 0 0 0,1-1-1 0 0,-1 1 1 0 0,0 0-1 0 0,0 0 1 0 0,-1 0-1 0 0,2 2-76 0 0,-3-4 25 0 0,1 0 0 0 0,-1 0 0 0 0,1 1 0 0 0,-1-1 0 0 0,0 0 0 0 0,1 0 1 0 0,-1 0-1 0 0,0 0 0 0 0,0 0 0 0 0,0 1 0 0 0,0-1 0 0 0,0 0 0 0 0,0 0 0 0 0,0 0 0 0 0,0 0 0 0 0,-1 1 0 0 0,1-1 0 0 0,0 0 0 0 0,-1 0 0 0 0,1 0 0 0 0,-1 0 0 0 0,1 0 0 0 0,-1 0 0 0 0,1 0 0 0 0,-1 0 0 0 0,0 0 1 0 0,0 0-1 0 0,1 0 0 0 0,-1-1 0 0 0,0 1 0 0 0,0 0 0 0 0,0 0 0 0 0,0-1 0 0 0,0 1 0 0 0,0 0 0 0 0,0-1 0 0 0,0 1 0 0 0,0-1 0 0 0,-1 1-25 0 0,-58 27-9 0 0,34-17 162 0 0,16-7-141 0 0,0 0 0 0 0,0-1-1 0 0,-1 0 1 0 0,-1 1-12 0 0,-11 1-287 0 0,-8 3-927 0 0,11-8-6120 0 0,7-4-785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27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138 269 11288 0 0,'-14'2'692'0'0,"10"-1"-488"0"0,-1 0 0 0 0,1 0 0 0 0,-1-1 0 0 0,0 0 0 0 0,1 0 0 0 0,-1 0-204 0 0,11-5 6586 0 0,16-11-6013 0 0,-9 6 11 0 0,-2 3-245 0 0,0 0 0 0 0,1 0-1 0 0,0 1 1 0 0,0 0 0 0 0,0 1-1 0 0,0 1 1 0 0,2 0-339 0 0,17-10 648 0 0,-20 12-516 0 0,-9 2-56 0 0,-2 0 19 0 0,0 0-6 0 0,0 3-8 0 0,1 0-71 0 0,0-1 0 0 0,-1 1 0 0 0,1-1 0 0 0,-1 1 0 0 0,0 0-1 0 0,0 0 1 0 0,0-1 0 0 0,0 1 0 0 0,-1 0 0 0 0,1-1 0 0 0,-1 1 0 0 0,1-1-1 0 0,-1 1 1 0 0,0 0 0 0 0,0-1 0 0 0,0 0 0 0 0,0 1 0 0 0,-1-1 0 0 0,1 0-1 0 0,-1 1 1 0 0,1-1 0 0 0,-1 0 0 0 0,0 1-10 0 0,-52 49 24 0 0,49-46-17 0 0,0 1 1 0 0,0-1 0 0 0,0 1-1 0 0,1 0 1 0 0,-1 2-8 0 0,-19 25 15 0 0,11-18-15 0 0,-7 6 0 0 0,-13 20 0 0 0,28-35 0 0 0,0 1 0 0 0,0 0 0 0 0,1 1 0 0 0,0-1 0 0 0,1 1 0 0 0,0 0 0 0 0,-2 7 0 0 0,-5 5 0 0 0,9-19 0 0 0,-1 0 0 0 0,1 0 0 0 0,0 0 0 0 0,0 0 0 0 0,0 0 0 0 0,0 0 0 0 0,1 1 0 0 0,-1-1 0 0 0,1 0 0 0 0,-1 3 0 0 0,1-4 0 0 0,0 0 0 0 0,1 1 0 0 0,-1-1 0 0 0,1 0 0 0 0,-1 0 0 0 0,1 0 0 0 0,-1 0 0 0 0,1 0 0 0 0,0 0 0 0 0,-1 0 0 0 0,1 0 0 0 0,0 0 0 0 0,0 0 0 0 0,0 0 0 0 0,0 0 0 0 0,0 0 0 0 0,0-1 0 0 0,0 1 0 0 0,0 0 0 0 0,2 1 0 0 0,-1-1 0 0 0,0 1 0 0 0,1-1 0 0 0,0 0 0 0 0,-1 0 0 0 0,1 0 0 0 0,2 1 0 0 0,1-1-40 0 0,1-1-1 0 0,-1 0 1 0 0,0 0-1 0 0,0 0 1 0 0,1-1-1 0 0,-1 0 1 0 0,0 0-1 0 0,0 0 0 0 0,0-1 1 0 0,0 0-1 0 0,0 0 1 0 0,0-1-1 0 0,-1 1 1 0 0,1-1-1 0 0,0-1 41 0 0,11-7-277 0 0,0 0 0 0 0,-1-2-1 0 0,14-13 278 0 0,-26 23-612 0 0,0-1 0 0 0,0 0 0 0 0,-1 0 0 0 0,0 0 0 0 0,0-1 0 0 0,0 1 0 0 0,0-1 0 0 0,-1 0 0 0 0,0 1 0 0 0,0-1 1 0 0,0-1 610 0 0,-1 5-143 0 0,-1 1 0 0 0,0-1 0 0 0,0 1 0 0 0,0-1 0 0 0,-1 1 0 0 0,1-1 0 0 0,0 0 0 0 0,0 1 0 0 0,0-1 0 0 0,0 1 0 0 0,0-1-1 0 0,-1 1 1 0 0,1-1 0 0 0,0 1 0 0 0,0-1 0 0 0,-1 1 0 0 0,1-1 0 0 0,0 1 0 0 0,-1 0 0 0 0,1-1 0 0 0,-1 1 0 0 0,1-1 0 0 0,0 1-1 0 0,-1 0 1 0 0,1-1 0 0 0,-1 1 0 0 0,1 0 0 0 0,-1 0 0 0 0,1-1 0 0 0,-1 1 0 0 0,1 0 0 0 0,-1 0 0 0 0,1 0 0 0 0,-1 0 0 0 0,0 0-1 0 0,1-1 1 0 0,-1 1 144 0 0,-7-4-2335 0 0,-1 5 948 0 0,-51 10-2854 0 0,-10 4 3791 0 0,57-11 1767 0 0,1 1 1 0 0,0 0-1 0 0,-2 2-1317 0 0,5-3 1156 0 0,-1 1 0 0 0,1-1 0 0 0,-1-1-1 0 0,0 0 1 0 0,-4 0-1156 0 0,7 0 999 0 0,5-3-148 0 0,2 0-69 0 0,0 0-12 0 0,0 0-24 0 0,0 0-90 0 0,0 0-44 0 0,0 0-11 0 0,2 0-49 0 0,10-6-188 0 0,0-1-1 0 0,0 1 1 0 0,1-3-364 0 0,18-10 229 0 0,11-4-871 0 0,1 2 0 0 0,1 2-1 0 0,0 2 1 0 0,13-2 642 0 0,-31 11-1023 0 0</inkml:trace>
  <inkml:trace contextRef="#ctx0" brushRef="#br0" timeOffset="381.123">659 324 10136 0 0,'0'0'464'0'0,"0"0"-10"0"0,0 0 4 0 0,0 0 1100 0 0,0 0 512 0 0,0 0 104 0 0,0 0-237 0 0,1-1-1087 0 0,28-21 64 0 0,-22 19-992 0 0,1 0-1 0 0,-1 1 0 0 0,0 0 0 0 0,0 0 0 0 0,1 1 0 0 0,0 0 0 0 0,4-1 79 0 0,-10 2-473 0 0,-2 0-1047 0 0,0 0-457 0 0,0 0-92 0 0</inkml:trace>
  <inkml:trace contextRef="#ctx0" brushRef="#br0" timeOffset="741.654">607 439 5064 0 0,'-19'30'275'0'0,"14"-22"509"0"0,-1 0 0 0 0,1 0 1 0 0,-3 8-785 0 0,8-15 347 0 0,-1-1 1 0 0,1 1-1 0 0,0-1 1 0 0,0 1-1 0 0,0 0 1 0 0,-1-1-1 0 0,1 1 1 0 0,0-1-1 0 0,0 1 1 0 0,0 0-1 0 0,0-1 1 0 0,0 1-1 0 0,0 0 1 0 0,0-1 0 0 0,0 1-1 0 0,0-1 1 0 0,1 1-1 0 0,-1 0 1 0 0,0-1-1 0 0,0 1 1 0 0,1 0-348 0 0,5 4 4065 0 0,2-2-5065 0 0,-2-3 1206 0 0,-1 1 0 0 0,1-1 0 0 0,0-1 0 0 0,0 1 0 0 0,-1-1 0 0 0,1 0 0 0 0,0 0 0 0 0,4-2-206 0 0,1 1 227 0 0,12-4-26 0 0,0-1 0 0 0,0-1 0 0 0,-1-1-201 0 0,38-15-1183 0 0,-44 18-3527 0 0,0-2-1586 0 0</inkml:trace>
  <inkml:trace contextRef="#ctx0" brushRef="#br0" timeOffset="742.654">1154 332 16959 0 0,'0'0'388'0'0,"0"0"52"0"0,0 0 28 0 0,0 0-58 0 0,0 0-190 0 0,0 0 196 0 0,0 0 116 0 0,0 0 20 0 0,0 0 0 0 0,0 0-27 0 0,0 0-12 0 0,2 0-1 0 0,4-1-234 0 0,1 1 0 0 0,-1-1 0 0 0,0-1 0 0 0,1 1 0 0 0,3-2-278 0 0,23-6-178 0 0,-17 6-1604 0 0,-1-1-1 0 0,0-1 0 0 0,0-1 1783 0 0,2 2-1728 0 0</inkml:trace>
  <inkml:trace contextRef="#ctx0" brushRef="#br0" timeOffset="1221.241">1703 42 13360 0 0,'0'0'1026'0'0,"-8"-7"-452"0"0,6 5-142 0 0,0-1 1 0 0,0 1 0 0 0,0-1 0 0 0,-1 1-1 0 0,1 0 1 0 0,-1 0 0 0 0,1 0 0 0 0,-1 0-1 0 0,0 1 1 0 0,1-1 0 0 0,-1 1 0 0 0,0 0 0 0 0,0-1-1 0 0,0 1 1 0 0,-3 0-433 0 0,-4-1 370 0 0,1 0 1 0 0,0 1-1 0 0,-1 1 1 0 0,-7-1-371 0 0,13 2 28 0 0,1-1 1 0 0,-1 1-1 0 0,1 0 1 0 0,0 0-1 0 0,0 1 1 0 0,-1-1-1 0 0,1 0 1 0 0,0 1-1 0 0,0 0 1 0 0,0 0-1 0 0,0 0 1 0 0,1 0 0 0 0,-1 0-1 0 0,1 1 1 0 0,-1-1-1 0 0,1 1 1 0 0,-1 0-29 0 0,-17 15-119 0 0,15-13 166 0 0,-1 0 0 0 0,1 0 0 0 0,1 0 0 0 0,-1 0-1 0 0,1 1 1 0 0,0-1 0 0 0,0 1 0 0 0,0 0 0 0 0,1 0 0 0 0,0 1-1 0 0,0-1 1 0 0,1 1 0 0 0,-1 0 0 0 0,2-1 0 0 0,-1 1-1 0 0,1 0 1 0 0,0 0-47 0 0,1-4-5 0 0,-1-1-1 0 0,2 1 1 0 0,-1-1-1 0 0,0 1 1 0 0,0-1 0 0 0,1 1-1 0 0,-1-1 1 0 0,1 1-1 0 0,0-1 1 0 0,0 0-1 0 0,0 1 1 0 0,0-1-1 0 0,0 0 1 0 0,1 0-1 0 0,-1 1 1 0 0,1-1-1 0 0,-1 0 1 0 0,1-1 0 0 0,0 1-1 0 0,-1 0 1 0 0,1 0-1 0 0,0-1 1 0 0,0 1-1 0 0,0-1 1 0 0,1 0-1 0 0,-1 1 6 0 0,6 3-36 0 0,1-1 0 0 0,0 0-1 0 0,-1 0 1 0 0,1-1 0 0 0,0 0-1 0 0,2 0 37 0 0,6 2-84 0 0,-1 1 0 0 0,8 4 84 0 0,-8-3 43 0 0,1-1 0 0 0,6 2-43 0 0,-19-7-2 0 0,1 1 0 0 0,0-1 1 0 0,-1 1-1 0 0,1 0 0 0 0,-1 0 0 0 0,0 1 1 0 0,0-1-1 0 0,0 1 0 0 0,0 0 1 0 0,0 0-1 0 0,1 1 2 0 0,-4-3-2 0 0,0 1 0 0 0,0-1 0 0 0,0 0 0 0 0,0 1 0 0 0,0-1 1 0 0,0 1-1 0 0,0-1 0 0 0,-1 1 0 0 0,1 0 0 0 0,0-1 0 0 0,-1 1 0 0 0,1 0 0 0 0,-1-1 0 0 0,0 1 1 0 0,1 0-1 0 0,-1 0 0 0 0,0-1 0 0 0,0 1 0 0 0,0 0 0 0 0,0 0 0 0 0,-1-1 0 0 0,1 1 0 0 0,0 0 1 0 0,-1-1-1 0 0,1 1 0 0 0,-1 0 0 0 0,0-1 0 0 0,1 1 0 0 0,-1 0 0 0 0,0-1 0 0 0,-1 1 2 0 0,-1 2 11 0 0,0 0 0 0 0,0 0 0 0 0,0 0 0 0 0,-1-1 0 0 0,0 0 0 0 0,1 1-1 0 0,-1-2 1 0 0,-1 1 0 0 0,1 0 0 0 0,0-1 0 0 0,-1 1 0 0 0,1-1 0 0 0,-1-1 0 0 0,1 1 0 0 0,-2 0-11 0 0,-16 7 51 0 0,11-6-39 0 0,-1 1 0 0 0,0-2 0 0 0,1 0 0 0 0,-1 0 1 0 0,0-1-1 0 0,0 0 0 0 0,0-1 0 0 0,-2-1-12 0 0,9 1 8 0 0,1 0 14 0 0,0 0-1 0 0,1 0 0 0 0,-1-1 0 0 0,0 1 1 0 0,1-1-1 0 0,-1 0 0 0 0,0 0 1 0 0,1 0-1 0 0,-1-1 0 0 0,1 1 1 0 0,0-1-1 0 0,-3-2-21 0 0,4 3 8 0 0,1 1 0 0 0,0-1 1 0 0,0-1-1 0 0,0 1 0 0 0,0 0 1 0 0,0 0-1 0 0,0 0 0 0 0,0-1 0 0 0,0 1 1 0 0,0 0-1 0 0,1-1 0 0 0,-1 1 0 0 0,1 0 1 0 0,-1-1-1 0 0,1 1 0 0 0,-1-1 1 0 0,1 1-1 0 0,0-1 0 0 0,-1 1 0 0 0,1-1 1 0 0,0 0-1 0 0,0 1 0 0 0,0-1 0 0 0,1 1 1 0 0,-1-1-1 0 0,0 1 0 0 0,1-1 0 0 0,-1 1 1 0 0,0-1-1 0 0,1 1 0 0 0,0-1-8 0 0,3-9 83 0 0,1 0-1 0 0,1-1 0 0 0,0 2 0 0 0,1-1 1 0 0,0 1-1 0 0,0 0 0 0 0,8-7-82 0 0,1 0 184 0 0,0 1 0 0 0,1 1 0 0 0,15-9-184 0 0,-17 11 6 0 0,-12 10-12 0 0,1 0-1 0 0,-1 0 1 0 0,1 0-1 0 0,0 1 1 0 0,2-2 6 0 0,11-9-353 0 0,-7 4 84 0 0,-3 7 45 0 0,-6 2 128 0 0,-1 0 26 0 0,0 0-21 0 0,-2-4 749 0 0,0 2-3095 0 0,2 0-5413 0 0,0 2 1473 0 0</inkml:trace>
  <inkml:trace contextRef="#ctx0" brushRef="#br0" timeOffset="1592.445">1878 293 16959 0 0,'0'0'778'0'0,"0"0"-20"0"0,0 0-360 0 0,0 0 272 0 0,0 0 177 0 0,0 0 32 0 0,8 0 615 0 0,99-25 1237 0 0,-37 4-3294 0 0,-39 13-1962 0 0,-21 5-2976 0 0,-7 3-1800 0 0</inkml:trace>
  <inkml:trace contextRef="#ctx0" brushRef="#br0" timeOffset="2083.725">2384 55 14944 0 0,'0'0'686'0'0,"-6"-8"225"0"0,-10-8-121 0 0,-5 2 4509 0 0,20 13-4891 0 0,1 1-89 0 0,-2 1-245 0 0,0 0 0 0 0,0 0 0 0 0,0 0 0 0 0,0 1 0 0 0,0-1 0 0 0,0 0 0 0 0,0 1 0 0 0,0 0 0 0 0,-1 1-74 0 0,0 0 0 0 0,2-2 0 0 0,-1 0 0 0 0,1 0 0 0 0,0 1 0 0 0,0-1 0 0 0,1 0 0 0 0,-1 0 0 0 0,0 0 0 0 0,0 1 0 0 0,0-1 0 0 0,1 0 0 0 0,-1 1 0 0 0,1-1 0 0 0,-1 1 0 0 0,1-1 0 0 0,0 1 0 0 0,-1-1 0 0 0,1 1 0 0 0,0-1 0 0 0,0 1 0 0 0,0-1 0 0 0,0 1 0 0 0,0-1 0 0 0,1 1 0 0 0,-1-1 0 0 0,0 1 0 0 0,1-1 0 0 0,-1 2 0 0 0,2 19 0 0 0,-2-21 0 0 0,0 1 0 0 0,0 0 0 0 0,0-1 0 0 0,0 1 0 0 0,0-1 0 0 0,0 1 0 0 0,0 0 0 0 0,1-1 0 0 0,-1 1 0 0 0,0-1 0 0 0,1 1 0 0 0,0 0 0 0 0,0 0 0 0 0,3 4 0 0 0,9 16 0 0 0,-11-18 12 0 0,1 0-1 0 0,0 0 1 0 0,0 0-1 0 0,0 0 0 0 0,1-1 1 0 0,-1 0-1 0 0,1 1 1 0 0,0-1-1 0 0,0-1 1 0 0,0 1-1 0 0,0 0 0 0 0,0-1 1 0 0,1 0-1 0 0,-1 0 1 0 0,2 0-12 0 0,20 11 64 0 0,35 29 455 0 0,-60-41-499 0 0,0-1 1 0 0,0 1-1 0 0,0 0 1 0 0,0 0-1 0 0,0 0 1 0 0,0-1-1 0 0,-1 1 1 0 0,1 0-1 0 0,0 0 1 0 0,-1 0-1 0 0,1 0 1 0 0,0 1-1 0 0,-1-1 1 0 0,1 0-1 0 0,-1 0 1 0 0,0 0-1 0 0,1 0 1 0 0,-1 1-1 0 0,0-1 1 0 0,0 0-1 0 0,0 0 1 0 0,0 0-1 0 0,0 1 1 0 0,0-1-1 0 0,0 0 0 0 0,0 0 1 0 0,0 0-1 0 0,0 1 1 0 0,-1-1-1 0 0,1 0 1 0 0,0 0-1 0 0,-1 0 1 0 0,1 0-1 0 0,-1 0 1 0 0,0 1-1 0 0,1-1 1 0 0,-1 0-1 0 0,0 0-20 0 0,-3 5 267 0 0,-1 0 0 0 0,0 0 0 0 0,-1 0-1 0 0,1 0 1 0 0,-4 2-267 0 0,5-4 183 0 0,0-1-85 0 0,-1 0 0 0 0,1 0 0 0 0,-1 0 0 0 0,0 0 0 0 0,0-1 0 0 0,-4 2-98 0 0,3-2 17 0 0,0 1 0 0 0,0 0 1 0 0,1 1-1 0 0,-4 1-17 0 0,4-1 68 0 0,-1-1 1 0 0,1 0-1 0 0,-1 0 0 0 0,0-1 1 0 0,0 0-1 0 0,0 0 1 0 0,0 0-1 0 0,-5 0-68 0 0,-22 7 258 0 0,28-7-202 0 0,-1-1 0 0 0,1 1 0 0 0,-1-1 0 0 0,1-1 0 0 0,-1 1 0 0 0,1-1 0 0 0,-1 0 0 0 0,1 0 0 0 0,-1 0 0 0 0,0-1 0 0 0,1 0 0 0 0,0 0 0 0 0,-4-1-56 0 0,-38-4 219 0 0,34 3-187 0 0,10 3-76 0 0,4-3-1165 0 0,5-1-914 0 0,-4 3 1847 0 0,13-10-1653 0 0,12-3-21 0 0</inkml:trace>
  <inkml:trace contextRef="#ctx0" brushRef="#br0" timeOffset="2704.908">2224 178 7832 0 0,'29'-4'356'0'0,"-29"4"-349"0"0,0 0 1 0 0,0 0 0 0 0,0 0 0 0 0,0 0-1 0 0,0 0 1 0 0,1 0 0 0 0,-1 0-1 0 0,0 0 1 0 0,0-1 0 0 0,0 1 0 0 0,0 0-1 0 0,0 0 1 0 0,0 0 0 0 0,0 0-1 0 0,0 0 1 0 0,1 0 0 0 0,-1 0 0 0 0,0 0-1 0 0,0 0 1 0 0,0 0 0 0 0,0 0-1 0 0,0 0 1 0 0,0 0 0 0 0,0 0 0 0 0,1 0-1 0 0,-1 1 1 0 0,0-1 0 0 0,0 0-1 0 0,0 0 1 0 0,0 0 0 0 0,0 0 0 0 0,0 0-1 0 0,0 0 1 0 0,0 0 0 0 0,1 0-1 0 0,-1 0 1 0 0,0 0 0 0 0,0 0 0 0 0,0 0-1 0 0,0 0 1 0 0,0 1 0 0 0,0-1-1 0 0,0 0 1 0 0,0 0 0 0 0,0 0-1 0 0,0 0 1 0 0,0 0 0 0 0,0 0 0 0 0,0 0-1 0 0,0 1 1 0 0,0-1 0 0 0,0 0-1 0 0,0 0 1 0 0,0 0 0 0 0,0 0 0 0 0,0 0-1 0 0,0 0 1 0 0,0 0 0 0 0,0 1-8 0 0,0-1 9 0 0,-1 0 0 0 0,1 0 0 0 0,-1 1 0 0 0,1-1 1 0 0,-1 0-1 0 0,1 0 0 0 0,-1 0 0 0 0,1 0 0 0 0,-1 0 1 0 0,1 0-1 0 0,-1 0 0 0 0,1 0 0 0 0,-1 0 0 0 0,1 0 1 0 0,-1 0-1 0 0,1 0 0 0 0,-1 0 0 0 0,1 0 0 0 0,-1 0 1 0 0,1 0-1 0 0,-1-1-9 0 0,0 1 210 0 0,0 0-1 0 0,0 0 1 0 0,1 0 0 0 0,-1-1 0 0 0,0 1 0 0 0,0 0-1 0 0,1 0 1 0 0,-1-1 0 0 0,0 1 0 0 0,1-1 0 0 0,-1 1-1 0 0,0 0 1 0 0,1-1 0 0 0,-1 1 0 0 0,1-1 0 0 0,-1 0-1 0 0,1 1 1 0 0,-1-1 0 0 0,1 1 0 0 0,-1-1 0 0 0,1 0-1 0 0,-1 1 1 0 0,1-1 0 0 0,0 0 0 0 0,0 0 0 0 0,-1 1-1 0 0,1-1 1 0 0,0 0 0 0 0,0 0 0 0 0,0 1 0 0 0,0-1-210 0 0,4-12 4234 0 0,2 4-4314 0 0,2-4 1559 0 0,-1-1-210 0 0,-2 9-912 0 0,1 0 0 0 0,-1 0 1 0 0,1 1-1 0 0,-1 0 0 0 0,1 0 0 0 0,5-1-357 0 0,6-5 532 0 0,-6 4-383 0 0,0 1 0 0 0,0 1 0 0 0,1 0 0 0 0,0 1 0 0 0,0 0 1 0 0,0 0-1 0 0,0 2 0 0 0,1-1-149 0 0,-6 1-104 0 0,-1 1 1 0 0,1 0-1 0 0,-1 0 1 0 0,1 0 0 0 0,-1 1-1 0 0,1 0 1 0 0,-1 0-1 0 0,1 0 1 0 0,-1 1-1 0 0,4 1 104 0 0,3 5-716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1:49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126 327 11056 0 0,'42'0'1282'0'0,"-37"17"1373"0"0,-4-8-2168 0 0,0 0 0 0 0,-1 1-1 0 0,0-1 1 0 0,0 0 0 0 0,-1 0 0 0 0,0 0 0 0 0,-2 8-487 0 0,-3 31 1486 0 0,6-24-1092 0 0,-1 20 84 0 0,2-41-450 0 0,-1 1 0 0 0,0-1 0 0 0,1 0 0 0 0,0 0 0 0 0,0 1 0 0 0,0-1 0 0 0,0 0 0 0 0,0 0 0 0 0,1 0 0 0 0,0 2-28 0 0,4 10 103 0 0,5 0-36 0 0,-11-14-137 0 0,0-1 2 0 0,0 0-122 0 0,0 0-532 0 0,0 0-227 0 0,0 0-47 0 0,1-1-128 0 0,0-2 550 0 0,-1-1-1 0 0,1 1 1 0 0,-1 0-1 0 0,0-1 1 0 0,0 1 0 0 0,0 0-1 0 0,0-1 1 0 0,-1 1-1 0 0,0-3 575 0 0,1 5-162 0 0,-1-2-1724 0 0</inkml:trace>
  <inkml:trace contextRef="#ctx0" brushRef="#br0" timeOffset="377.692">34 308 11144 0 0,'-3'-1'131'0'0,"2"1"-93"0"0,1 0-1 0 0,-1 0 1 0 0,0 0 0 0 0,0-1 0 0 0,0 1-1 0 0,1 0 1 0 0,-1 0 0 0 0,0-1 0 0 0,0 1-1 0 0,1 0 1 0 0,-1-1 0 0 0,0 1 0 0 0,0-1-1 0 0,1 1 1 0 0,-1-1 0 0 0,1 0-1 0 0,-1 1 1 0 0,1-1 0 0 0,-1 1 0 0 0,1-1-1 0 0,-1 0 1 0 0,1 0 0 0 0,-1 1 0 0 0,1-1-1 0 0,0 0 1 0 0,-1 0 0 0 0,1 1 0 0 0,0-2-38 0 0,-1 1 0 0 0,1-1 1 0 0,0 0 0 0 0,-1 0-1 0 0,1 1 1 0 0,-1-1 0 0 0,1 0 0 0 0,-1 0-1 0 0,0 1 1 0 0,0-1-1 0 0,0 0 212 0 0,0 0-1 0 0,0-1 1 0 0,0 1 0 0 0,0 0 0 0 0,1-1-1 0 0,-1 1 1 0 0,1 0 0 0 0,-1-1 0 0 0,1-1-212 0 0,0 2 246 0 0,1 0 1 0 0,-1 0-1 0 0,1 0 1 0 0,-1 0-1 0 0,1 0 1 0 0,0 0-1 0 0,0 0 1 0 0,0 0-1 0 0,0 0 1 0 0,0 0-1 0 0,0 0 1 0 0,1 1-1 0 0,-1-1 1 0 0,0 1-1 0 0,1-1 1 0 0,0 1-1 0 0,-1-1 1 0 0,2 0-247 0 0,6-4 469 0 0,0 0 0 0 0,0 0 1 0 0,1 0-470 0 0,-9 5 64 0 0,7-3 82 0 0,0 1 0 0 0,1-1 0 0 0,-1 2 0 0 0,1-1 0 0 0,1 1-146 0 0,21-8 132 0 0,-21 8-62 0 0,-1 0 0 0 0,1 0 0 0 0,-1 1 0 0 0,1 0-1 0 0,0 0 1 0 0,0 1 0 0 0,-1 1 0 0 0,1 0 0 0 0,0 0 0 0 0,-1 1-1 0 0,3 0-69 0 0,-8-1 32 0 0,0 1 0 0 0,-1-1 0 0 0,1 1 1 0 0,0-1-1 0 0,-1 1 0 0 0,1 0 0 0 0,1 1-32 0 0,6 4-126 0 0,-8-5 111 0 0,-1 0 1 0 0,1 1-1 0 0,-1-1 1 0 0,0 1-1 0 0,1 0 0 0 0,-1 0 1 0 0,0 0-1 0 0,0 0 1 0 0,-1 0-1 0 0,1 0 0 0 0,-1 0 1 0 0,0 1-1 0 0,1-1 1 0 0,-1 0-1 0 0,-1 1 1 0 0,1-1-1 0 0,0 1 0 0 0,-1 0 15 0 0,-1 2 51 0 0,0 0-1 0 0,-1 0 1 0 0,1 0 0 0 0,-1-1-1 0 0,0 1 1 0 0,-1-1-1 0 0,0 1 1 0 0,1-1-1 0 0,-5 4-50 0 0,4-3 81 0 0,1-2-19 0 0,-1 0-1 0 0,0 0 0 0 0,0 0 1 0 0,0-1-1 0 0,-1 1 1 0 0,1-1-1 0 0,-1 0 0 0 0,0 0 1 0 0,-2 2-62 0 0,-39 19 359 0 0,13-8-259 0 0,25-12-100 0 0,-1-1 0 0 0,1 0 0 0 0,-1-1 0 0 0,0 1 0 0 0,0-1 0 0 0,-6 1 0 0 0,-21 1 0 0 0,25-2-4 0 0,4 0-6 0 0,1-1 0 0 0,-1 0-1 0 0,1-1 1 0 0,-1 1 0 0 0,0-1 0 0 0,-4-1 10 0 0,8 1-76 0 0,3 0 53 0 0,0 0 1 0 0,0-1-1 0 0,0 1 0 0 0,1-1 1 0 0,-1 1-1 0 0,0-1 0 0 0,-1 1 1 0 0,1-1-1 0 0,0 0 0 0 0,0 1 1 0 0,0-1-1 0 0,0-1 23 0 0,8-4-425 0 0,-4 4-292 0 0,0-1 0 0 0,0 2 0 0 0,1-1 0 0 0,-1 0 0 0 0,1 1 0 0 0,0 0 0 0 0,-1 0 0 0 0,1 1 717 0 0,-1-1-1371 0 0,18-4-5187 0 0</inkml:trace>
  <inkml:trace contextRef="#ctx0" brushRef="#br0" timeOffset="726.339">517 401 12528 0 0,'-36'8'719'0'0,"22"-4"321"0"0,12-3 756 0 0,6-2 1271 0 0,26-6-3443 0 0,1 2 0 0 0,0 1 0 0 0,27 0 376 0 0,-57 4-90 0 0,0 0 0 0 0,-1 1-1 0 0,1-1 1 0 0,0 0 0 0 0,-1 0 0 0 0,1 1-1 0 0,-1-1 1 0 0,1 0 0 0 0,0 1 0 0 0,-1-1-1 0 0,1 0 1 0 0,-1 1 0 0 0,1-1 0 0 0,-1 1-1 0 0,1-1 1 0 0,-1 1 0 0 0,1-1 0 0 0,-1 1-1 0 0,1 0 1 0 0,-1-1 0 0 0,0 1 0 0 0,1-1-1 0 0,-1 1 1 0 0,0 0 0 0 0,0-1-1 0 0,1 1 1 0 0,-1 0 0 0 0,0 0 0 0 0,0-1-1 0 0,0 1 1 0 0,0 0 0 0 0,0-1 0 0 0,0 1-1 0 0,0 0 1 0 0,0 0 0 0 0,0-1 0 0 0,0 1-1 0 0,-1 0 1 0 0,1-1 0 0 0,0 1 0 0 0,0 0-1 0 0,-1-1 1 0 0,1 1 0 0 0,0 0 0 0 0,-1-1-1 0 0,1 1 1 0 0,0-1 0 0 0,-1 1 0 0 0,0 0 90 0 0,-6 7-133 0 0,0 0 0 0 0,-1 0 0 0 0,0-1 1 0 0,0 0-1 0 0,-1-1 0 0 0,0 1 0 0 0,0-2 1 0 0,-9 5 132 0 0,-17 12 959 0 0,6-6 303 0 0,20-12-596 0 0,1 1 0 0 0,0 0 0 0 0,0 0 0 0 0,-6 5-666 0 0,5-2 715 0 0,7-8-534 0 0,1 1 0 0 0,0-1 0 0 0,0 1 0 0 0,0 0 0 0 0,1 0 0 0 0,-1 0 0 0 0,0 0 0 0 0,0-1 0 0 0,0 1 0 0 0,1 0 0 0 0,-1 0 0 0 0,0 1-181 0 0,0-1 409 0 0,1-1-135 0 0,0 0-61 0 0,0 0-12 0 0,15-6 83 0 0,24-4-184 0 0,11-4-137 0 0,-19 3-518 0 0,2 1 0 0 0,2 1 556 0 0,0 0-1372 0 0,-5 1-805 0 0,0 0-4154 0 0</inkml:trace>
  <inkml:trace contextRef="#ctx0" brushRef="#br0" timeOffset="1091.619">992 178 12528 0 0,'0'0'572'0'0,"0"0"-11"0"0,-9-4 2937 0 0,7 4-3230 0 0,0 0-1 0 0,0 1 1 0 0,0-1-1 0 0,1 1 1 0 0,-1-1-1 0 0,0 1 1 0 0,0 0-1 0 0,1 0 1 0 0,-1 0-1 0 0,1 0 1 0 0,-1 0-1 0 0,1 0 1 0 0,-1 0-1 0 0,1 0 1 0 0,-1 0-1 0 0,1 1 1 0 0,-1 0-268 0 0,-24 33 1576 0 0,13-16-1108 0 0,10-14-373 0 0,1 0 0 0 0,-1 0 0 0 0,1 0 0 0 0,0 0 0 0 0,-1 5-95 0 0,-7 15 204 0 0,4-11-149 0 0,1-1-1 0 0,0 0 1 0 0,1 1 0 0 0,0 0-1 0 0,2 0 1 0 0,-1 0 0 0 0,2 0-1 0 0,-1 1 1 0 0,2-1 0 0 0,0 0-1 0 0,2 6-54 0 0,-1-12 8 0 0,1-1-1 0 0,0 0 1 0 0,0 0-1 0 0,1 0 1 0 0,0 0-1 0 0,0 0 1 0 0,0-1-1 0 0,1 1 1 0 0,0-1 0 0 0,1 0-1 0 0,-1 0 1 0 0,1-1-1 0 0,0 1 1 0 0,1-1-1 0 0,-1 0 1 0 0,1-1-1 0 0,2 3-7 0 0,-3-4-67 0 0,-1-1 0 0 0,1 1-1 0 0,0-1 1 0 0,-1 0 0 0 0,1 0-1 0 0,0 0 1 0 0,0 0 0 0 0,0-1-1 0 0,1 0 1 0 0,-1 0 0 0 0,0 0 0 0 0,0-1-1 0 0,1 0 1 0 0,2 0 67 0 0,5-1-328 0 0,0-1 0 0 0,0 0 0 0 0,-1 0 0 0 0,1-1 0 0 0,3-2 328 0 0,5-5-1410 0 0</inkml:trace>
  <inkml:trace contextRef="#ctx0" brushRef="#br0" timeOffset="1461.629">1109 270 6912 0 0,'0'0'528'0'0,"0"0"-48"0"0,0 0 1061 0 0,0 0 498 0 0,2-4 2069 0 0,8-1-3068 0 0,0-1 0 0 0,0 2 1 0 0,1-1-1 0 0,0 1 1 0 0,-1 1-1 0 0,1 0 1 0 0,2 0-1041 0 0,0 1 397 0 0,0 0 1 0 0,1 1 0 0 0,0 0 0 0 0,-1 1-1 0 0,14 2-397 0 0,-23-3 17 0 0,-3 1-17 0 0,0 0 0 0 0,0 0 0 0 0,0 1 0 0 0,0-1 0 0 0,0 0 0 0 0,0 0 0 0 0,0 1 0 0 0,0-1 0 0 0,0 0-1 0 0,0 1 1 0 0,0-1 0 0 0,0 1 0 0 0,0-1 0 0 0,0 1 0 0 0,0 0 0 0 0,-1-1 0 0 0,1 1 0 0 0,0 0 0 0 0,0-1 3 0 0,0 1 0 0 0,0 0 0 0 0,0-1 0 0 0,0 1 0 0 0,0 0 0 0 0,0-1 0 0 0,0 1 0 0 0,0 0 0 0 0,0 0-1 0 0,0 0 1 0 0,-1 0 0 0 0,1 0 0 0 0,0 0 0 0 0,-1 0 0 0 0,1 0 0 0 0,0 0 0 0 0,-1 0 0 0 0,0 0 0 0 0,1 0 0 0 0,-1 1 0 0 0,0-1 0 0 0,1 0-1 0 0,-1 0 1 0 0,0 0 0 0 0,0 1 0 0 0,0-1 0 0 0,0 0-3 0 0,-1 3 15 0 0,0-1 0 0 0,0 0-1 0 0,0 0 1 0 0,-1 1 0 0 0,1-1 0 0 0,-1 0 0 0 0,0-1-1 0 0,-1 3-14 0 0,-4 8 19 0 0,-1-1 121 0 0,1-1 0 0 0,-2 1-1 0 0,-4 4-139 0 0,4-5 160 0 0,0 0-1 0 0,1 0 1 0 0,-3 7-160 0 0,-4 4 42 0 0,12-19-43 0 0,1 0 1 0 0,0 0-1 0 0,0 1 1 0 0,0-1 0 0 0,0 0-1 0 0,0 1 1 0 0,0 0-1 0 0,0 1 1 0 0,0 4 0 0 0,1-8 0 0 0,1 0 0 0 0,-1 0 0 0 0,1 0 0 0 0,-1 0 0 0 0,1 0 0 0 0,0 1 0 0 0,0-1 0 0 0,0 0 0 0 0,-1 0 0 0 0,1 1 0 0 0,1-1 0 0 0,-1 0 0 0 0,0 0 0 0 0,0 0 0 0 0,0 1 0 0 0,1-1 0 0 0,-1 0 0 0 0,0 0 0 0 0,1 0 0 0 0,-1 0 0 0 0,1 1 0 0 0,-1-1 0 0 0,1 0 0 0 0,0 0 0 0 0,-1 0 0 0 0,1 0 0 0 0,0 0 0 0 0,0-1 0 0 0,0 1 0 0 0,0 0 0 0 0,9 10 0 0 0,-5-10 0 0 0,-3-1 0 0 0,3 1-71 0 0,0 1 0 0 0,0-1 0 0 0,0 0 0 0 0,0-1 0 0 0,0 1 0 0 0,0-1 0 0 0,1 0 1 0 0,-1 0-1 0 0,0 0 0 0 0,0-1 0 0 0,0 0 0 0 0,0 0 0 0 0,0 0 0 0 0,0 0 0 0 0,-1-1 0 0 0,1 0 0 0 0,0 0 0 0 0,0-1 71 0 0,27-9-2170 0 0,-8 4-332 0 0,-10 2 843 0 0</inkml:trace>
  <inkml:trace contextRef="#ctx0" brushRef="#br0" timeOffset="1815.415">1487 464 13416 0 0,'0'0'613'0'0,"0"0"-10"0"0,0 0-266 0 0,0 0 312 0 0,-5 15 3259 0 0,11 1-2640 0 0,-5-14-1174 0 0,-1-1 0 0 0,1 1 0 0 0,0 0 0 0 0,0 0 0 0 0,-1-1 0 0 0,1 1 0 0 0,-1 0-1 0 0,0 0 1 0 0,1 1-94 0 0,-1-1 65 0 0,-1 0 1 0 0,2 0-1 0 0,-1 1 0 0 0,0-1 0 0 0,0 0 0 0 0,1 0 0 0 0,-1 0 0 0 0,1 0 0 0 0,-1 0 0 0 0,1 0 0 0 0,0 0-65 0 0,0-1 15 0 0,-1 1 0 0 0,1-1-1 0 0,-1 0 1 0 0,1 0 0 0 0,-1 1-1 0 0,0-1 1 0 0,0 0 0 0 0,0 0-1 0 0,0 1 1 0 0,0-1 0 0 0,0 0-1 0 0,0 0 1 0 0,0 1 0 0 0,0 0-15 0 0,-1-1 3 0 0,1 0 0 0 0,0 1 0 0 0,0-1-1 0 0,0 0 1 0 0,0 1 0 0 0,0-1 0 0 0,0 1 0 0 0,1-1 0 0 0,-1 0 0 0 0,0 1-3 0 0,2 2 10 0 0,-1 1 1 0 0,0-1-1 0 0,0 0 1 0 0,0 0-1 0 0,-1 1 1 0 0,1-1-1 0 0,-1 1-10 0 0,0-3-112 0 0,0 0 0 0 0,1 0 0 0 0,-1 0-1 0 0,1 0 1 0 0,-1 0 0 0 0,1 0 0 0 0,0 0-1 0 0,0 0 1 0 0,-1 0 0 0 0,2 0 112 0 0,-1 0-178 0 0,0-1 0 0 0,-1 1 0 0 0,1 0 0 0 0,0 0 0 0 0,-1 0 0 0 0,1-1 0 0 0,-1 1 0 0 0,0 0 0 0 0,1 0 0 0 0,-1 0 178 0 0,1-1-1508 0 0,7 3-18 0 0</inkml:trace>
  <inkml:trace contextRef="#ctx0" brushRef="#br0" timeOffset="2216.035">1665 379 12528 0 0,'0'0'281'0'0,"0"0"40"0"0,0 0 22 0 0,0 0-39 0 0,-2 1-197 0 0,-12 16 3064 0 0,12-16-2280 0 0,2-1 18 0 0,6 5 699 0 0,-6-5-1520 0 0,1 1 0 0 0,-1-1 0 0 0,0 0 0 0 0,0 1 0 0 0,1-1 0 0 0,-1 1 0 0 0,1-1 0 0 0,-1 0 0 0 0,0 1 0 0 0,1-1 0 0 0,-1 0 0 0 0,1 1 0 0 0,-1-1 0 0 0,0 0 0 0 0,1 0 0 0 0,-1 0 0 0 0,1 1 0 0 0,-1-1 0 0 0,1 0 0 0 0,0 0-88 0 0,10 0 119 0 0,0 0-1 0 0,-1-1 1 0 0,1 0-1 0 0,0-1 1 0 0,0 0-1 0 0,0-1 1 0 0,7-3-119 0 0,4-4-118 0 0,25-9-54 0 0,-43 17-401 0 0,0 1-1 0 0,1 0 0 0 0,-1 1 1 0 0,0-1-1 0 0,4 0 574 0 0,-5 0-1457 0 0,4-6-14 0 0</inkml:trace>
  <inkml:trace contextRef="#ctx0" brushRef="#br0" timeOffset="2217.035">1955 201 10592 0 0,'0'0'818'0'0,"0"0"-344"0"0,0 0 530 0 0,0 0 290 0 0,8 8 2243 0 0,-2 3-2893 0 0,0 0 0 0 0,-1 0-1 0 0,0 0 1 0 0,-1 0-1 0 0,0 1 1 0 0,-1 0-1 0 0,-1 0 1 0 0,0 0-1 0 0,0 1-643 0 0,-5 40 726 0 0,10 54-398 0 0,-6-87-262 0 0,-1-16-73 0 0,1-1 0 0 0,-1 1 0 0 0,1 0 0 0 0,-1 0 0 0 0,1-1 0 0 0,0 1-1 0 0,0 0 1 0 0,1-1 0 0 0,0 2 7 0 0,1 1-944 0 0,5 3-7022 0 0,-6-7 1205 0 0</inkml:trace>
  <inkml:trace contextRef="#ctx0" brushRef="#br0" timeOffset="2558.743">2176 448 6912 0 0,'0'0'314'0'0,"0"0"-6"0"0,4 8 3881 0 0,-3-3 642 0 0,1 29 698 0 0,-1-25-5034 0 0,0 1 1 0 0,-1-1-1 0 0,1 1 0 0 0,-2-1 0 0 0,0 0 1 0 0,0 1-1 0 0,-2 4-495 0 0,2-7-2 0 0,0 1 1 0 0,0-1 0 0 0,0 1-1 0 0,0 1 2 0 0,-2 25-853 0 0,2-32 480 0 0,1 1-1 0 0,0-1 0 0 0,0 1 1 0 0,0-1-1 0 0,0 1 0 0 0,0-1 1 0 0,0 1-1 0 0,1-1 0 0 0,-1 1 1 0 0,1-1-1 0 0,0 1 0 0 0,0 1 374 0 0,0-3-1880 0 0,-1-1-8 0 0</inkml:trace>
  <inkml:trace contextRef="#ctx0" brushRef="#br0" timeOffset="4968.677">2331 436 12752 0 0,'0'0'586'0'0,"0"0"-15"0"0,1-17 5639 0 0,1 15-6108 0 0,-1 0 0 0 0,1 0 0 0 0,0 0 0 0 0,0 0 0 0 0,0 0 0 0 0,0 0-1 0 0,1 1 1 0 0,-1-1 0 0 0,0 1 0 0 0,1-1 0 0 0,-1 1 0 0 0,1 0 0 0 0,-1 0 0 0 0,1 0-1 0 0,-1 1 1 0 0,1-1 0 0 0,0 0 0 0 0,-1 1 0 0 0,3 0-102 0 0,9-2 811 0 0,1 2 0 0 0,0 0 0 0 0,5 1-811 0 0,7 0 407 0 0,27-1-1497 0 0,-47-1-985 0 0,1-6-5815 0 0</inkml:trace>
  <inkml:trace contextRef="#ctx0" brushRef="#br0" timeOffset="5555.967">2709 212 10592 0 0,'0'0'818'0'0,"4"-2"514"0"0,-2 0 6375 0 0,-1-1-7506 0 0,1 0 0 0 0,-1 1 1 0 0,1 0-1 0 0,0-1 1 0 0,0 1-1 0 0,0 0 0 0 0,0 0 1 0 0,0 0-1 0 0,1 0 0 0 0,-1 0 1 0 0,0 1-1 0 0,1-1 0 0 0,-1 1 1 0 0,1-1-1 0 0,0 1 0 0 0,0 0-200 0 0,15-9 503 0 0,-15 9-412 0 0,0-1-1 0 0,0 1 0 0 0,1 0 0 0 0,-1 0 1 0 0,1 0-1 0 0,-1 0 0 0 0,4 0-91 0 0,14-4 441 0 0,-14 3-314 0 0,18-5 31 0 0,21 5-144 0 0,-45 2 114 0 0,-1 0 5 0 0,0 0-5 0 0,4 11 0 0 0,-4-9-128 0 0,0 0 0 0 0,0 0 0 0 0,0 0 0 0 0,0 0 0 0 0,0 0 0 0 0,-1 0 0 0 0,1 0 0 0 0,-1 0 0 0 0,1 0 0 0 0,-1 0 0 0 0,0 0 0 0 0,0 0 0 0 0,0 1 0 0 0,-18 27 0 0 0,6-9 0 0 0,11-18 0 0 0,-3 5 0 0 0,1 0 0 0 0,0 0 0 0 0,1 1 0 0 0,0-1 0 0 0,0 1 0 0 0,1 0 0 0 0,0 0 0 0 0,0 0 0 0 0,0 8 0 0 0,2-16 0 0 0,0 1 0 0 0,0-1 0 0 0,-1 1 0 0 0,1 0 0 0 0,0-1 0 0 0,1 1 0 0 0,-1 0 0 0 0,0-1 0 0 0,0 1 0 0 0,1-1 0 0 0,-1 1 0 0 0,1-1 0 0 0,-1 1 0 0 0,1-1 0 0 0,0 1 0 0 0,0-1 0 0 0,-1 1 0 0 0,1-1 0 0 0,1 1 0 0 0,0 1 0 0 0,2 2-5 0 0,0 0 1 0 0,0-1-1 0 0,1 1 0 0 0,-1-1 0 0 0,1 0 0 0 0,0 0 1 0 0,4 2 4 0 0,25 20-91 0 0,-31-24 78 0 0,0-1 12 0 0,7 11 3 0 0,-5-4-2 0 0,-1 7 0 0 0,-7-10 0 0 0,2-4 0 0 0,1 1 0 0 0,0-1 0 0 0,-1 1 0 0 0,1-1 0 0 0,-1 1 0 0 0,1-1 0 0 0,-1 1 0 0 0,1-1 0 0 0,-1 0 0 0 0,0 1 0 0 0,0-1 0 0 0,0 0 0 0 0,1 0 0 0 0,-1 1 0 0 0,-1-1 0 0 0,1 0 0 0 0,0 0 0 0 0,0 0 0 0 0,0 0 0 0 0,0 0 0 0 0,-1-1 0 0 0,1 1 0 0 0,0 0 0 0 0,-2 0 0 0 0,-8 7 11 0 0,10-6-14 0 0,-1-1 1 0 0,1 0-1 0 0,-1 1 1 0 0,0-1-1 0 0,0 0 1 0 0,0 0-1 0 0,0 0 1 0 0,0 0-1 0 0,-1 0 3 0 0,-37 15-282 0 0,28-12 265 0 0,7-2 17 0 0,0 0 0 0 0,1-1 0 0 0,-1 0 0 0 0,0 0 0 0 0,0 0-1 0 0,0 0 1 0 0,1-1 0 0 0,-1 0 0 0 0,-4 0 0 0 0,-2 0-30 0 0,11 0 17 0 0,0 0 1 0 0,-1 0-1 0 0,1-1 1 0 0,0 1-1 0 0,-1 0 1 0 0,1 0-1 0 0,0 0 1 0 0,-1-1-1 0 0,1 1 1 0 0,0 0-1 0 0,-1 0 1 0 0,1 0-1 0 0,0-1 1 0 0,0 1-1 0 0,-1 0 1 0 0,1-1-1 0 0,0 1 1 0 0,0 0-1 0 0,-1-1 1 0 0,1 1-1 0 0,0 0 1 0 0,0-1-1 0 0,0 1 1 0 0,0 0-1 0 0,0-1 1 0 0,0 1-1 0 0,0 0 1 0 0,-1-1-1 0 0,1 1 1 0 0,0-1-1 0 0,0 1 1 0 0,0-1 12 0 0,0-10-116 0 0,0 11 86 0 0,1-2-137 0 0,-1 0-1 0 0,0 0 1 0 0,0 0 0 0 0,1 0-1 0 0,0 0 1 0 0,-1 1-1 0 0,1-1 1 0 0,0 0-1 0 0,0 0 1 0 0,0 1 0 0 0,0-1-1 0 0,0 0 1 0 0,1-1 167 0 0,5-7-1121 0 0,1-9-590 0 0</inkml:trace>
  <inkml:trace contextRef="#ctx0" brushRef="#br0" timeOffset="5918.776">2926 1 16328 0 0,'0'0'745'0'0,"0"0"-15"0"0,0 0-350 0 0,0 0 255 0 0,1 0 165 0 0,15 6-104 0 0,-1 0 0 0 0,1 1 0 0 0,-1 0-1 0 0,-1 1 1 0 0,0 1 0 0 0,0 1 0 0 0,0-1 0 0 0,-2 2 0 0 0,1 0 0 0 0,8 10-696 0 0,-4-3 183 0 0,-7-7-102 0 0,1 0 0 0 0,-2 0 0 0 0,1 1 0 0 0,-2 0 0 0 0,1 1 0 0 0,-2 0 0 0 0,3 5-81 0 0,-3-1 44 0 0,0-1 0 0 0,-2 2 0 0 0,0-1 1 0 0,0 1-1 0 0,-2 0 0 0 0,0-1 0 0 0,-1 2 0 0 0,-1-1 0 0 0,-1 0 0 0 0,0 0 0 0 0,-1 0 0 0 0,-1 0 0 0 0,-3 10-44 0 0,-4 2 43 0 0,-1 1 0 0 0,-2-1 0 0 0,0-1-1 0 0,-5 5-42 0 0,-18 42 60 0 0,-16 35-2309 0 0,44-92-4103 0 0,-5-6-2058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00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12 18023 0 0,'0'0'407'0'0,"0"0"60"0"0,0 0 23 0 0,0-1-50 0 0,0 0-420 0 0,0 1-1 0 0,0 0 0 0 0,0-1 1 0 0,0 1-1 0 0,0 0 0 0 0,0-1 0 0 0,0 1 1 0 0,0-1-1 0 0,0 1 0 0 0,0 0 0 0 0,0-1 1 0 0,0 1-1 0 0,1 0 0 0 0,-1-1 1 0 0,0 1-1 0 0,0 0 0 0 0,0 0 0 0 0,1-1 1 0 0,-1 1-1 0 0,0 0 0 0 0,0 0 1 0 0,1-1-1 0 0,-1 1 0 0 0,0 0 0 0 0,1 0 1 0 0,-1-1-1 0 0,0 1 0 0 0,0 0 0 0 0,1 0 1 0 0,-1 0-1 0 0,0 0 0 0 0,1 0 1 0 0,-1 0-1 0 0,1-1 0 0 0,-1 1 0 0 0,0 0 1 0 0,1 0-20 0 0,0 0 598 0 0,-1 0 30 0 0,0 0-32 0 0,0 0-152 0 0,0 0-69 0 0,0 0-14 0 0,0 0-22 0 0,-1 1-90 0 0,-2 3-153 0 0,1 0-1 0 0,0 0 0 0 0,-1 0 0 0 0,2 0 1 0 0,-1 0-1 0 0,0 1 0 0 0,0 2-95 0 0,-1 3 61 0 0,-26 61 1027 0 0,-22 36-1088 0 0,25-55 300 0 0,-24 60 118 0 0,47-106-385 0 0,1 1 0 0 0,1 0 0 0 0,-1 0 0 0 0,1 0 1 0 0,1 0-1 0 0,-1 0 0 0 0,1 0 0 0 0,0 0 1 0 0,1 1-1 0 0,0-1 0 0 0,0 0 0 0 0,2 5-33 0 0,0-5 78 0 0,-1-6 4 0 0,1-1-62 0 0,1 0-1 0 0,-1 0 1 0 0,1-1-1 0 0,-1 1 1 0 0,0-1 0 0 0,1 0-1 0 0,-1 0 1 0 0,0 0-1 0 0,3-1-19 0 0,5-3 51 0 0,-5 3-46 0 0,0-1 1 0 0,0 0-1 0 0,-1 0 1 0 0,1-1-1 0 0,0 1 1 0 0,2-4-6 0 0,18-10-236 0 0,-4 2-111 0 0,7-4-707 0 0,-22 16 900 0 0,-2 0-629 0 0,1 1 0 0 0,-1-1 0 0 0,1 1 1 0 0,0 0-1 0 0,3 0 783 0 0,7 0-5435 0 0,-11 2 3028 0 0</inkml:trace>
  <inkml:trace contextRef="#ctx0" brushRef="#br0" timeOffset="520.611">279 420 1840 0 0,'0'0'83'0'0,"0"0"338"0"0,0 0 1380 0 0,0-2 2415 0 0,4-10-1221 0 0,2 5-1995 0 0,5-9 561 0 0,-4 9 175 0 0,-7 7-1607 0 0,1 0 0 0 0,-1 0-1 0 0,0 0 1 0 0,1 0 0 0 0,-1-1 0 0 0,0 1 0 0 0,0 0 0 0 0,1 0 0 0 0,-1 0-1 0 0,0-1 1 0 0,0 1 0 0 0,1 0 0 0 0,-1 0 0 0 0,0 0 0 0 0,0-1 0 0 0,0 1-1 0 0,0 0 1 0 0,1 0 0 0 0,-1-1 0 0 0,0 1 0 0 0,0 0 0 0 0,0-1 0 0 0,0 1-1 0 0,0 0 1 0 0,0 0 0 0 0,0-1 0 0 0,0 1 0 0 0,0 0 0 0 0,0-1 0 0 0,0 1-1 0 0,0 0-128 0 0,0-2 598 0 0,0 2-48 0 0,0-12 484 0 0,0 3-26 0 0,5-72 2058 0 0,-2 61-2294 0 0,0 16-245 0 0,3 10-402 0 0,-2 1-122 0 0,-1 1-1 0 0,0-1 1 0 0,0 0-1 0 0,-1 1 1 0 0,0 0-1 0 0,-1-1 1 0 0,0 1-3 0 0,6 55 58 0 0,-7-55-55 0 0,1 14 52 0 0,-1-12-20 0 0,1 0 1 0 0,0 0-1 0 0,1 7-35 0 0,7 30 343 0 0,-6-29-387 0 0,1 0 0 0 0,0 0 1 0 0,1-1-1 0 0,1 0 44 0 0,-2-6 47 0 0,-3-9 59 0 0,-1-2 13 0 0,0 0-32 0 0,0 0-141 0 0,0 0-60 0 0,0 0-13 0 0,0 0-28 0 0,0 0-112 0 0,0 0-56 0 0,0 0-12 0 0,-2-1-29 0 0,-1-1 111 0 0,0 1 0 0 0,-1 0 0 0 0,1-1 1 0 0,0 1-1 0 0,-1 0 0 0 0,1 1 0 0 0,-1-1 0 0 0,1 1 0 0 0,0-1 0 0 0,-1 1 0 0 0,0 0 0 0 0,1 0 0 0 0,-1 1 1 0 0,1-1-1 0 0,0 1 0 0 0,-1-1 0 0 0,1 1 0 0 0,-1 0 0 0 0,0 1 253 0 0,-1 0-310 0 0,-2 0 88 0 0,-1 1 1 0 0,1-1 0 0 0,-1 2-1 0 0,1-1 1 0 0,0 1 0 0 0,0 0-1 0 0,1 0 1 0 0,-1 1-1 0 0,-5 5 222 0 0,-35 41 1672 0 0,47-51-1577 0 0,-1 1 0 0 0,1-1 0 0 0,0 0 0 0 0,-1 1 0 0 0,1-1 0 0 0,0 0 0 0 0,0 1 0 0 0,-1-1 0 0 0,1 0 0 0 0,0 1 0 0 0,0-1 0 0 0,0 0 0 0 0,-1 1 0 0 0,1-1 0 0 0,0 1 0 0 0,0-1 0 0 0,0 1 0 0 0,0-1 0 0 0,0 0 0 0 0,0 1 0 0 0,0-1 0 0 0,0 1 0 0 0,0-1 0 0 0,0 0 0 0 0,0 1 0 0 0,0-1 0 0 0,0 1 0 0 0,0-1 0 0 0,1 1-95 0 0,-1-1 56 0 0,1 1 1 0 0,-1-1-1 0 0,1 1 1 0 0,-1-1 0 0 0,1 1-1 0 0,0-1 1 0 0,-1 0 0 0 0,1 1-1 0 0,0-1 1 0 0,-1 0 0 0 0,1 0-1 0 0,0 1 1 0 0,-1-1-1 0 0,1 0 1 0 0,0 0 0 0 0,-1 0-57 0 0,27 1 659 0 0,-16-3-328 0 0,0-1 0 0 0,0 1 0 0 0,0-2 0 0 0,9-3-331 0 0,7-3 170 0 0,15-6-4 0 0,0-1 1 0 0,-1-3 0 0 0,-1-1-167 0 0,34-17-1371 0 0,-21 12-1837 0 0,6-7 3208 0 0,-3-3-1663 0 0</inkml:trace>
  <inkml:trace contextRef="#ctx0" brushRef="#br0" timeOffset="3025.634">724 540 12440 0 0,'0'0'1104'0'0,"0"0"-880"0"0,0 0-224 0 0,0 0 0 0 0,0 0 600 0 0,0 0 72 0 0,0 0 24 0 0,0 0-1 0 0,0 0-495 0 0,0 0-96 0 0,0 0-16 0 0,0 0-8 0 0,5-8-903 0 0,0-3-177 0 0</inkml:trace>
  <inkml:trace contextRef="#ctx0" brushRef="#br0" timeOffset="3392.303">668 282 15408 0 0,'0'0'680'0'0,"-8"0"143"0"0,3 0-663 0 0,5 0-160 0 0,-8 0 0 0 0,8 0 0 0 0,0 0 608 0 0,0 0 96 0 0,0 0 8 0 0,0 0 8 0 0,0 0-312 0 0,0 0-64 0 0,0 0-16 0 0,0 0 0 0 0,8-4-984 0 0,5-3-200 0 0,22-6-40 0 0,-9 2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02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12440 0 0,'0'0'565'0'0,"0"0"-5"0"0,0 0-116 0 0,0 0 856 0 0,0 0 414 0 0,0 0 81 0 0,0 0-122 0 0,0 0-585 0 0,0 0-257 0 0,-4 8 638 0 0,-48 112-167 0 0,47-110-1189 0 0,-3 7 192 0 0,0 1 1 0 0,1 0-1 0 0,1 1 0 0 0,-4 19-305 0 0,-4 52 513 0 0,-2 11 137 0 0,15-93-599 0 0,1-1-1 0 0,-1 1 1 0 0,1-1 0 0 0,1 1 0 0 0,0-1 0 0 0,0 1 0 0 0,0-1-1 0 0,2 6-50 0 0,-1-10 19 0 0,-1-1 0 0 0,1 1-1 0 0,-1-1 1 0 0,1 1 0 0 0,0-1-1 0 0,0 0 1 0 0,0 0 0 0 0,0 0-1 0 0,1 0 1 0 0,-1 0 0 0 0,0 0-1 0 0,1 0 1 0 0,-1-1-19 0 0,0 0 10 0 0,-1-1 1 0 0,0 0-1 0 0,0 0 0 0 0,1 1 0 0 0,-1-1 1 0 0,0 0-1 0 0,1 0 0 0 0,-1 0 0 0 0,0 0 1 0 0,0 0-1 0 0,1 0 0 0 0,-1-1 0 0 0,0 1 1 0 0,1 0-1 0 0,-1-1 0 0 0,0 1 0 0 0,1-1-10 0 0,1 0 26 0 0,7-2 48 0 0,1 0-1 0 0,-1 0 0 0 0,2-2-73 0 0,24-8 108 0 0,-31 11-95 0 0,0 1-1 0 0,0-1 0 0 0,0 0 1 0 0,-1 0-1 0 0,3-2-12 0 0,23-10 18 0 0,-1 0-558 0 0,-28 13 39 0 0,-1 1-19 0 0,8 0-2972 0 0,-8 0 1897 0 0</inkml:trace>
  <inkml:trace contextRef="#ctx0" brushRef="#br0" timeOffset="392.895">297 420 14944 0 0,'0'0'340'0'0,"0"-12"824"0"0,-1 4 397 0 0,1 3-539 0 0,0 0 0 0 0,0-1 0 0 0,0 1 0 0 0,1 0 0 0 0,0 0 1 0 0,0 0-1 0 0,1-3-1022 0 0,-2 7 72 0 0,1 0 0 0 0,0 0 0 0 0,0 0 0 0 0,-1 0 0 0 0,1 0 0 0 0,0 0 0 0 0,0 0-1 0 0,0 0 1 0 0,0 0 0 0 0,0 0 0 0 0,0 0 0 0 0,0 1 0 0 0,0-1 0 0 0,1 0 0 0 0,-1 1 0 0 0,0-1 0 0 0,0 1 0 0 0,0 0 0 0 0,1-1 0 0 0,-1 1 0 0 0,0 0 0 0 0,1 0 0 0 0,-1-1 0 0 0,0 1 0 0 0,1 0 0 0 0,-1 0 0 0 0,0 1 0 0 0,1-1-72 0 0,9 1 20 0 0,-2 6-8 0 0,-7-6-10 0 0,0 1 0 0 0,0 0 1 0 0,0 0-1 0 0,-1 0 0 0 0,1 0 0 0 0,0 0 0 0 0,-1 0 0 0 0,1 1 1 0 0,-1-1-1 0 0,0 0 0 0 0,0 1 0 0 0,0-1 0 0 0,0 1 0 0 0,0 0 0 0 0,-1-1 1 0 0,1 1-1 0 0,-1-1 0 0 0,0 1 0 0 0,1 0 0 0 0,-1 1-2 0 0,-1 5-18 0 0,0 0 0 0 0,-1 0 0 0 0,0 0 0 0 0,0 0 0 0 0,-2 3 18 0 0,-4 23 467 0 0,4-14-108 0 0,1-8-320 0 0,1 1-1 0 0,0 0 1 0 0,1 8-39 0 0,1-20 5 0 0,0-1 0 0 0,1 0 0 0 0,-1 0-1 0 0,1 0 1 0 0,-1 0 0 0 0,1 0 0 0 0,-1 0 0 0 0,1 0 0 0 0,0 0 0 0 0,-1 0 0 0 0,1 0 0 0 0,0-1 0 0 0,0 1 0 0 0,0 0 0 0 0,0 0 0 0 0,0-1-1 0 0,0 1 1 0 0,0-1 0 0 0,0 1 0 0 0,1 0-5 0 0,-1 0 19 0 0,2 0-6 0 0,0 0-1 0 0,0 1 1 0 0,0-1 0 0 0,0 0-1 0 0,0 0 1 0 0,0-1 0 0 0,0 1-1 0 0,1-1 1 0 0,-1 0 0 0 0,0 1-1 0 0,0-1 1 0 0,1-1 0 0 0,-1 1-1 0 0,0 0 1 0 0,0-1 0 0 0,0 0-1 0 0,1 0-12 0 0,9-2 3 0 0,0-2 0 0 0,-1 1-1 0 0,6-4-2 0 0,-11 4 1 0 0,-1 2-199 0 0,-1-1-1 0 0,0-1 1 0 0,0 1 0 0 0,0-1-1 0 0,-1 0 1 0 0,2-1 198 0 0,17-13-4111 0 0,-16 15 2324 0 0</inkml:trace>
  <inkml:trace contextRef="#ctx0" brushRef="#br0" timeOffset="761.683">700 436 18887 0 0,'0'0'416'0'0,"0"0"80"0"0,-8 0 16 0 0,8 0 32 0 0,0 0-440 0 0,0 0-104 0 0,0 0 0 0 0,0 0 0 0 0,0 0 248 0 0,0 0 24 0 0,0 0 8 0 0,-5-3 0 0 0,-4-2-1328 0 0,9 5-264 0 0,5-19-48 0 0,-5 19-16 0 0</inkml:trace>
  <inkml:trace contextRef="#ctx0" brushRef="#br0" timeOffset="762.683">614 348 17447 0 0,'0'0'384'0'0,"0"0"72"0"0,0 0 24 0 0,0 0 16 0 0,0 0-400 0 0,0 0-96 0 0,0 0 0 0 0,0 0 0 0 0,0 0 352 0 0,4-8 40 0 0,4 0 16 0 0,-8 8 0 0 0,0 0-208 0 0,0 0-40 0 0,13-8 0 0 0,-13 8-5855 0 0,0 0-1177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09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18887 0 0,'0'0'1680'0'0,"0"0"-1344"0"0,0 0-272 0 0,0 0-64 0 0,0 0 656 0 0,5 11 112 0 0,-5-11 32 0 0,8 11 0 0 0,2 1-576 0 0,-6-4-120 0 0,0 3-16 0 0,-4-11-8 0 0,9 8-80 0 0,-9-8 0 0 0,3 8 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6:45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292 763 11520 0 0,'0'0'886'0'0,"0"0"-382"0"0,0 0 563 0 0,0 0 306 0 0,0 0 60 0 0,0 0-121 0 0,0 0-537 0 0,0 0-235 0 0,1 1-48 0 0,3 2-363 0 0,0 0-1 0 0,0 0 1 0 0,-1 0-1 0 0,1 1 1 0 0,-1-1-1 0 0,0 1 0 0 0,0 0 1 0 0,0 0-1 0 0,0 0 1 0 0,-1 1-1 0 0,1-1 1 0 0,-1 0-1 0 0,0 1 1 0 0,-1 0-1 0 0,1-1 1 0 0,-1 1-1 0 0,0 0 1 0 0,0 0-1 0 0,0 2-128 0 0,1 8-88 0 0,-1-13-590 0 0,-1 0 0 0 0,1 0 0 0 0,-1-1 0 0 0,0 1 1 0 0,0 0-1 0 0,0 0 0 0 0,0 0 0 0 0,0-1 0 0 0,0 2 678 0 0,-4 5-6946 0 0</inkml:trace>
  <inkml:trace contextRef="#ctx0" brushRef="#br0" timeOffset="352.57">274 870 11520 0 0,'0'0'886'0'0,"0"0"-379"0"0,0 0 572 0 0,0 0 305 0 0,2 0 65 0 0,4-2-780 0 0,0 0 0 0 0,0-1 0 0 0,-1 0 0 0 0,1 0 0 0 0,0-1-669 0 0,27-12 2267 0 0,-27 13-2240 0 0,-2 1-94 0 0,1 1 0 0 0,-1-1-1 0 0,0 1 1 0 0,1 0 0 0 0,-1 0-1 0 0,1 1 1 0 0,-1-1 0 0 0,1 1 0 0 0,-1 0-1 0 0,1 1 68 0 0,5-1-5296 0 0,2 0-1799 0 0</inkml:trace>
  <inkml:trace contextRef="#ctx0" brushRef="#br0" timeOffset="724.899">694 944 2760 0 0,'0'0'668'0'0,"0"0"1764"0"0,0 0 773 0 0,0 0 156 0 0,0 0-366 0 0,0 0-2856 0 0,0 1 0 0 0,0-1 0 0 0,0 0 1 0 0,1 1-1 0 0,-1-1 0 0 0,0 0 0 0 0,0 0 0 0 0,1 1 1 0 0,-1-1-1 0 0,0 0 0 0 0,0 0 0 0 0,1 1 0 0 0,-1-1 1 0 0,0 0-1 0 0,1 0 0 0 0,-1 0 0 0 0,0 0 0 0 0,1 0 1 0 0,-1 1-1 0 0,0-1 0 0 0,1 0 0 0 0,-1 0 0 0 0,0 0 1 0 0,1 0-1 0 0,-1 0-139 0 0,3 0 157 0 0,0-1 0 0 0,0 1 0 0 0,-1-1 0 0 0,1 1 0 0 0,0-1 0 0 0,-1 0 0 0 0,1 0 0 0 0,-1 0 0 0 0,1-1 0 0 0,-1 1 0 0 0,0-1 0 0 0,1 1 0 0 0,-1-1 0 0 0,0 0 0 0 0,1 0-157 0 0,7-8 335 0 0,-1 0 1 0 0,7-9-336 0 0,-13 16 31 0 0,-2 1-6 0 0,1 0 0 0 0,-1-1-1 0 0,1 1 1 0 0,-1-1 0 0 0,0 1 0 0 0,0-1-1 0 0,0 0 1 0 0,0-2-25 0 0,7-15 129 0 0,1 3-101 0 0,-1 0 0 0 0,0 0 0 0 0,-1-1 0 0 0,-2 0 1 0 0,1 0-1 0 0,-2-1 0 0 0,1-11-28 0 0,3-33 53 0 0,-8 45 1 0 0,-1 15-54 0 0,-1 8-19 0 0,-1 9-16 0 0,0 18 168 0 0,1-1 0 0 0,2 1 1 0 0,1 0-1 0 0,1-1 0 0 0,6 25-133 0 0,-4-27 233 0 0,-1-15-70 0 0,-1 0 1 0 0,2 0-1 0 0,-1 0 0 0 0,4 6-163 0 0,-4-8 103 0 0,-3-10-94 0 0,1 0 1 0 0,-1-1-1 0 0,1 1 0 0 0,-1-1 1 0 0,1 1-1 0 0,-1 0 1 0 0,1-1-1 0 0,0 1 0 0 0,0-1 1 0 0,0 0-1 0 0,-1 1 1 0 0,1-1-1 0 0,1 0 0 0 0,-1 1 1 0 0,0-1-1 0 0,0 0 1 0 0,0 0-1 0 0,1 0 0 0 0,-1 0 1 0 0,1 0-1 0 0,-1 0 1 0 0,1 0-10 0 0,-1 0-94 0 0,1-1 0 0 0,-1 1 1 0 0,0-1-1 0 0,0 0 1 0 0,0 1-1 0 0,0-1 1 0 0,1 0-1 0 0,-1 0 1 0 0,0 0-1 0 0,0 0 0 0 0,1 0 1 0 0,-1 0-1 0 0,0 0 1 0 0,0 0-1 0 0,1 0 1 0 0,-1-1-1 0 0,0 1 1 0 0,0-1-1 0 0,0 1 0 0 0,0 0 1 0 0,1-1-1 0 0,-1 0 1 0 0,0 1-1 0 0,0-1 1 0 0,0 0-1 0 0,0 0 0 0 0,0 1 1 0 0,0-1-1 0 0,-1 0 1 0 0,1 0-1 0 0,0 0 1 0 0,0 0-1 0 0,-1 0 1 0 0,1 0-1 0 0,0-1 94 0 0,11-12-7690 0 0</inkml:trace>
  <inkml:trace contextRef="#ctx0" brushRef="#br0" timeOffset="1095.642">912 324 14280 0 0,'-2'0'1102'0'0,"0"-1"-908"0"0,-11-5 251 0 0,12 5 655 0 0,1 1 354 0 0,0 0 68 0 0,0 0-150 0 0,0 0-682 0 0,0 0-296 0 0,0 0-61 0 0,0 0-20 0 0,0 0-35 0 0,1 2-20 0 0,12 8 61 0 0,-10-8-492 0 0,0 1 0 0 0,0-1 0 0 0,0 1-1 0 0,-1-1 1 0 0,1 1 0 0 0,-1 0 0 0 0,2 2 173 0 0,2 10-819 0 0</inkml:trace>
  <inkml:trace contextRef="#ctx0" brushRef="#br0" timeOffset="1096.637">1171 686 14280 0 0,'0'0'1102'0'0,"-4"-8"-676"0"0,3 3-820 0 0,1-6 4215 0 0,2 7-205 0 0,0 11-3108 0 0,2 19-183 0 0,-4-20-270 0 0,0-1 0 0 0,1 1 0 0 0,0-1 1 0 0,0 0-1 0 0,1 1 0 0 0,-1-1 0 0 0,2 3-55 0 0,0-2 67 0 0,-1 0 0 0 0,0 1 0 0 0,0-1 0 0 0,0 7-67 0 0,-1-8 37 0 0,0 0 0 0 0,0 0-1 0 0,0 0 1 0 0,1 0-1 0 0,-1 0 1 0 0,1-1 0 0 0,1 1-1 0 0,0 1-36 0 0,1 3 71 0 0,0-1 0 0 0,0 1-1 0 0,1 6-70 0 0,-4-12-65 0 0,-1-3-51 0 0,4 5 41 0 0,-3-4-3645 0 0,-1-1-4005 0 0,0 0 5607 0 0</inkml:trace>
  <inkml:trace contextRef="#ctx0" brushRef="#br0" timeOffset="1472.043">1072 941 13184 0 0,'0'0'298'0'0,"0"0"46"0"0,-6 3 340 0 0,6-3-645 0 0,0 0 0 0 0,-1 0-1 0 0,1 0 1 0 0,0 0 0 0 0,-1 1-1 0 0,1-1 1 0 0,-1 0 0 0 0,1 0 0 0 0,0 0-1 0 0,-1 0 1 0 0,1 0 0 0 0,0 0-1 0 0,-1 0 1 0 0,1 0 0 0 0,-1 0-1 0 0,1 0 1 0 0,0 0 0 0 0,-1 0 0 0 0,1-1-1 0 0,0 1 1 0 0,-1 0 0 0 0,1 0-1 0 0,-1 0 1 0 0,1 0 0 0 0,0-1-1 0 0,-1 1 1 0 0,1 0 0 0 0,0 0-1 0 0,0 0 1 0 0,-1-1 0 0 0,1 1 0 0 0,0 0-1 0 0,0-1 1 0 0,-1 1-39 0 0,1 0 1181 0 0,0 0 141 0 0,-4-8 836 0 0,4 5-1968 0 0,-1 0 0 0 0,1 1-1 0 0,0-1 1 0 0,0 0-1 0 0,0 0 1 0 0,0 0 0 0 0,1 0-1 0 0,-1 1 1 0 0,1-1-1 0 0,-1 0 1 0 0,1 1 0 0 0,0-1-1 0 0,0 0 1 0 0,0 1-1 0 0,1-1 1 0 0,-1 1 0 0 0,1-1-1 0 0,0 0-189 0 0,5-7 291 0 0,1 0 0 0 0,0 0 0 0 0,4-3-291 0 0,92-81 338 0 0,-90 80-496 0 0,1 1 0 0 0,13-9 158 0 0,7-5-382 0 0,-15 16-899 0 0,-8 6-1725 0 0,-11 4-4408 0 0</inkml:trace>
  <inkml:trace contextRef="#ctx0" brushRef="#br0" timeOffset="1880.296">1509 382 5984 0 0,'0'0'464'0'0,"0"0"-76"0"0,15 0 4074 0 0,-3 0-2828 0 0,-9 0-217 0 0,-2 1-97 0 0,13 14 999 0 0,-12-13-2073 0 0,0-1 0 0 0,0 1 0 0 0,0 0-1 0 0,0 0 1 0 0,0 0 0 0 0,-1 1 0 0 0,1-1 0 0 0,-1 0-1 0 0,1 1 1 0 0,-1-1-246 0 0,1 4 412 0 0,0-2-94 0 0,0 1-1 0 0,-1 0 1 0 0,0 0-1 0 0,0-1 1 0 0,0 1-1 0 0,0 0 0 0 0,-1 0 1 0 0,0 1-318 0 0,3 32 1218 0 0,-2-26-814 0 0,0-1 0 0 0,-1 1-1 0 0,0 0 1 0 0,-2 6-404 0 0,-7 51 1143 0 0,-9 51-106 0 0,17-109-999 0 0,-1 0 0 0 0,2 0 0 0 0,-1 1 1 0 0,2 5-39 0 0,-1 15 75 0 0,12-38-11 0 0,5-13-65 0 0,0 0 0 0 0,-1-1 1 0 0,-1-1-1 0 0,-1-1 0 0 0,5-12 1 0 0,1 2-21 0 0,67-116-1514 0 0,-58 107-1743 0 0,-24 32 1692 0 0</inkml:trace>
  <inkml:trace contextRef="#ctx0" brushRef="#br0" timeOffset="2238.299">1679 755 11520 0 0,'0'0'528'0'0,"0"0"-16"0"0,0 1-326 0 0,2 5 85 0 0,1-3 519 0 0,-1-1-1 0 0,0 1 1 0 0,1-1 0 0 0,0 1-1 0 0,-1-1 1 0 0,1 0 0 0 0,0 0-1 0 0,0 0 1 0 0,0 0-1 0 0,1 0-789 0 0,1 1 585 0 0,8 4 882 0 0,0 0 0 0 0,8 2-1467 0 0,4 3 751 0 0,0 6-303 0 0,-23-16-898 0 0,-1-2-1121 0 0,3 3-480 0 0</inkml:trace>
  <inkml:trace contextRef="#ctx0" brushRef="#br0" timeOffset="2632.167">2129 424 18831 0 0,'0'0'862'0'0,"0"0"-18"0"0,1 0-543 0 0,8 6-287 0 0,12 8 95 0 0,-20-13-103 0 0,0 0 0 0 0,-1 0 0 0 0,1 1 0 0 0,0-1 0 0 0,0 0 0 0 0,-1 0 0 0 0,1 1 0 0 0,-1-1 0 0 0,1 0 0 0 0,-1 1 0 0 0,1-1 0 0 0,-1 1 0 0 0,0 0-6 0 0,8 28 542 0 0,-5-20-128 0 0,-1-1 0 0 0,0 1 0 0 0,1 4-414 0 0,14 115 1948 0 0,-15-112-1852 0 0,0-2-11 0 0,-1 0 0 0 0,-1 13-85 0 0,-2 2-105 0 0,2-16-245 0 0,-1 1 0 0 0,-1-1 1 0 0,0 1-1 0 0,-1-1 0 0 0,-1 3 350 0 0,0-6-2016 0 0</inkml:trace>
  <inkml:trace contextRef="#ctx0" brushRef="#br0" timeOffset="2633.167">2121 721 19519 0 0,'0'0'895'0'0,"0"0"-18"0"0,1 0-563 0 0,4-2-131 0 0,0 0 1 0 0,0 1 0 0 0,0 0 0 0 0,0 0-1 0 0,1 0 1 0 0,-1 1 0 0 0,2 0-184 0 0,22-4 1210 0 0,30-7 1431 0 0,-27 11-1970 0 0,-27 0-581 0 0,1 0-1 0 0,-1 0 1 0 0,1 0 0 0 0,-1-1 0 0 0,2 0-90 0 0,-5 1-46 0 0,6-2-255 0 0,0 0 0 0 0,0 1-1 0 0,0 0 1 0 0,6 0 301 0 0,-1 0-6449 0 0,0-4-2209 0 0</inkml:trace>
  <inkml:trace contextRef="#ctx0" brushRef="#br0" timeOffset="4316.692">2883 182 14280 0 0,'-1'-4'558'0'0,"1"3"-488"0"0,0 0 0 0 0,-1 1 0 0 0,1-1 0 0 0,0 0 0 0 0,-1 0 0 0 0,1 1 0 0 0,0-1 0 0 0,-1 0 0 0 0,1 1 0 0 0,-1-1 0 0 0,1 1 0 0 0,-1-1 0 0 0,1 0 0 0 0,-1 1 0 0 0,1-1 0 0 0,-2 0-70 0 0,2 1 776 0 0,0 0 245 0 0,0 0 41 0 0,0 0-124 0 0,0 0-552 0 0,0 0-245 0 0,0 2-49 0 0,3 6 32 0 0,1 0 0 0 0,0 0 1 0 0,0-1-1 0 0,3 5-124 0 0,11 20-1734 0 0,-10-16 684 0 0</inkml:trace>
  <inkml:trace contextRef="#ctx0" brushRef="#br0" timeOffset="4742.653">3021 566 10136 0 0,'0'0'464'0'0,"0"0"-10"0"0,2 1-294 0 0,27 15 665 0 0,-20-12 539 0 0,-1 2-1 0 0,0-1 1 0 0,-1 1 0 0 0,0 0-1 0 0,0 1 1 0 0,0-1 0 0 0,1 3-1364 0 0,86 110 4532 0 0,-91-115-4472 0 0,0 0 0 0 0,0 0 0 0 0,0 1 0 0 0,-1 0 0 0 0,1-1 0 0 0,-1 1 0 0 0,1 5-60 0 0,12 24-2 0 0,-9-25-123 0 0,-4-7-520 0 0,-2-2-206 0 0,0 0-40 0 0,0 0-70 0 0,0 0-276 0 0,0 0-126 0 0,-2 0 1033 0 0,1 0 1 0 0,-1 0-1 0 0,1 0 0 0 0,-1 0 1 0 0,1 0-1 0 0,0-1 0 0 0,-1 1 1 0 0,1 0-1 0 0,-1-1 0 0 0,1 1 1 0 0,0-1-1 0 0,-1 1 0 0 0,1-1 1 0 0,0 0-1 0 0,-1 1 330 0 0,-16-11-4607 0 0,6 8 2273 0 0</inkml:trace>
  <inkml:trace contextRef="#ctx0" brushRef="#br0" timeOffset="4743.653">3095 763 7712 0 0,'-16'-3'826'0'0,"15"3"-583"0"0,0 0 0 0 0,1 0 0 0 0,-1 0-1 0 0,0 0 1 0 0,0 0 0 0 0,0 0 0 0 0,0 0-1 0 0,0-1 1 0 0,1 1 0 0 0,-1 0 0 0 0,0 0-1 0 0,0-1 1 0 0,1 1 0 0 0,-1-1 0 0 0,0 1-1 0 0,0-1 1 0 0,1 1 0 0 0,-1-1 0 0 0,0 1-243 0 0,1-1 238 0 0,-1 0 0 0 0,1 1 0 0 0,0-1 0 0 0,0 1 0 0 0,-1-1 0 0 0,1 1 1 0 0,0-1-1 0 0,0 0 0 0 0,0 1 0 0 0,0-1 0 0 0,0 0 0 0 0,0 1 0 0 0,0-1 0 0 0,0 1 1 0 0,0-1-1 0 0,0 0 0 0 0,0 1 0 0 0,0-1 0 0 0,0 0-238 0 0,1-2 520 0 0,1-1 0 0 0,-1 1 0 0 0,1-1 0 0 0,0 1 0 0 0,-1 0 1 0 0,3-2-521 0 0,-4 4-214 0 0,7-7 588 0 0,0-1 1 0 0,1 1-1 0 0,0 1 0 0 0,0-1 1 0 0,0 2-1 0 0,9-6-374 0 0,24-21 755 0 0,-34 28-548 0 0,-1-1-1 0 0,1 2 1 0 0,1-1 0 0 0,5-2-207 0 0,3-2-1658 0 0,0-2-4231 0 0,-11 4-1366 0 0</inkml:trace>
  <inkml:trace contextRef="#ctx0" brushRef="#br0" timeOffset="5092.828">3389 528 2760 0 0,'2'1'693'0'0,"0"1"-88"0"0,-1 0 0 0 0,1 0 0 0 0,-1 0 0 0 0,1 0 0 0 0,-1 0 1 0 0,0 0-1 0 0,1 0 0 0 0,-1 1 0 0 0,0-1 0 0 0,-1 0 0 0 0,1 1 0 0 0,0 2-605 0 0,8 19 5486 0 0,1-2-4083 0 0,-1 1 1 0 0,-2 0 0 0 0,0 1 0 0 0,-1 0 0 0 0,1 16-1404 0 0,3 11 1323 0 0,-3-6-729 0 0,-1 1 0 0 0,-2 0 1 0 0,-3 32-595 0 0,-2-37 30 0 0,-2-1 1 0 0,-2 1 0 0 0,-1-1-1 0 0,-7 18-30 0 0,9-42-236 0 0,-2 0 0 0 0,-6 15 236 0 0,-8 19-1472 0 0,16-38 1989 0 0,-1-1-6270 0 0,5-11 5617 0 0,0 0-1 0 0,0 0 1 0 0,0 0 0 0 0,0 0 0 0 0,0 0-1 0 0,0 0 1 0 0,0 0 0 0 0,0 0 0 0 0,0 0-1 0 0,0 0 1 0 0,0 1 0 0 0,-1-1 0 0 0,1 0-1 0 0,0 0 1 0 0,0 0 0 0 0,0 0 0 0 0,0 0-1 0 0,0 0 1 0 0,0 0 0 0 0,0 0 0 0 0,0 0-1 0 0,-1 0 1 0 0,1 0 0 0 0,0 0 0 0 0,0 0-1 0 0,0 0 1 0 0,0 0 0 0 0,0 0 0 0 0,0 0-1 0 0,0 0 1 0 0,0 0 0 0 0,-1 0 0 0 0,1 0-1 0 0,0 0 1 0 0,0 0 0 0 0,0 0 0 0 0,0 0-1 0 0,0-1 1 0 0,0 1 0 0 0,0 0 0 0 0,0 0-1 0 0,0 0 1 0 0,-1 0 136 0 0,-3-9-2056 0 0,0-3 432 0 0</inkml:trace>
  <inkml:trace contextRef="#ctx0" brushRef="#br0" timeOffset="5093.828">3394 166 16008 0 0,'0'0'730'0'0,"0"0"-9"0"0,0 0-685 0 0,0-1-1 0 0,0 1 0 0 0,0 0 0 0 0,0 0 0 0 0,0 0 0 0 0,0 0 0 0 0,0 0 0 0 0,0 0 0 0 0,0 0 0 0 0,0-1 0 0 0,0 1 0 0 0,0 0 0 0 0,0 0 0 0 0,0 0 0 0 0,0 0 0 0 0,0 0 0 0 0,0 0 0 0 0,0 0 1 0 0,0-1-1 0 0,0 1 0 0 0,0 0 0 0 0,0 0 0 0 0,0 0 0 0 0,0 0 0 0 0,0 0 0 0 0,0 0 0 0 0,0 0 0 0 0,0 0 0 0 0,0-1 0 0 0,1 1 0 0 0,-1 0 0 0 0,0 0 0 0 0,0 0 0 0 0,0 0 0 0 0,0 0 0 0 0,0 0 1 0 0,0 0-1 0 0,0 0 0 0 0,0 0 0 0 0,1 0 0 0 0,-1 0-35 0 0,6-4 144 0 0,-4 4-59 0 0,-2 0-12 0 0,1 0-66 0 0,1 0 1 0 0,-1 0-1 0 0,1 0 0 0 0,-1 1 0 0 0,0-1 0 0 0,1 1 0 0 0,-1-1 0 0 0,1 1 0 0 0,-1-1 0 0 0,0 1-7 0 0,-1-1 1 0 0,1 1-8 0 0,0-1 0 0 0,0 1 0 0 0,0 0-1 0 0,0 0 1 0 0,0 0 0 0 0,0-1 0 0 0,-1 1-1 0 0,1 0 1 0 0,0 0 0 0 0,-1 0-1 0 0,1 0 1 0 0,0 1 7 0 0,0 0-141 0 0,1 0-1033 0 0,-2-2-367 0 0</inkml:trace>
  <inkml:trace contextRef="#ctx0" brushRef="#br0" timeOffset="5525.577">3815 470 456 0 0,'0'0'4243'0'0,"0"0"547"0"0,0 0 238 0 0,0 0-596 0 0,0 0-2694 0 0,0 0-1179 0 0,2 3-235 0 0,3 9 54 0 0,0 0 1 0 0,0 1-1 0 0,-1 0 1 0 0,-1 0-1 0 0,0 0 1 0 0,-1 0-1 0 0,0 11-378 0 0,6 38 335 0 0,-5-35-220 0 0,0 0-1 0 0,-1 7-114 0 0,-1 1-70 0 0,0 21 462 0 0,-1-50-899 0 0,-1 1 1 0 0,0-1 0 0 0,0 0-1 0 0,0 0 1 0 0,0 0 0 0 0,-1 0 0 0 0,0 1 506 0 0,0-4-5420 0 0,-2 7-1545 0 0</inkml:trace>
  <inkml:trace contextRef="#ctx0" brushRef="#br0" timeOffset="5526.577">3775 670 18143 0 0,'0'0'828'0'0,"0"0"-17"0"0,2 0-522 0 0,21-9 609 0 0,-18 6-657 0 0,0 1 0 0 0,-1 0 0 0 0,1 0 0 0 0,0 1 0 0 0,0 0 0 0 0,0-1 0 0 0,0 2 0 0 0,0-1 0 0 0,1 0 0 0 0,-1 1 0 0 0,0 0 0 0 0,0 1 0 0 0,0-1 0 0 0,1 1-241 0 0,10 2 214 0 0,-11-2-307 0 0,0 0-1 0 0,0 0 1 0 0,-1 0-1 0 0,1 1 1 0 0,2 0 93 0 0,2 3-875 0 0</inkml:trace>
  <inkml:trace contextRef="#ctx0" brushRef="#br0" timeOffset="7025.645">71 2254 8000 0 0,'0'0'365'0'0,"0"0"-4"0"0,-6 7-215 0 0,-5 3 3105 0 0,9-8-2204 0 0,0 0 1 0 0,0 0-1 0 0,0-1 1 0 0,0 1-1 0 0,0-1 1 0 0,0 1-1 0 0,-3 0-1047 0 0,8-6 294 0 0,-1 1-1 0 0,0 0 0 0 0,1-1 0 0 0,-2 0 0 0 0,1 1 0 0 0,0-1 1 0 0,-1 0-1 0 0,1-1-293 0 0,1-2 295 0 0,0-1 1 0 0,1 1 0 0 0,3-5-296 0 0,11-21 573 0 0,-17 31-556 0 0,0-1 1 0 0,0 1-1 0 0,-1-1 0 0 0,1 1 0 0 0,-1-1 0 0 0,1 1 0 0 0,-1-1 1 0 0,0 1-1 0 0,0-1 0 0 0,0 1 0 0 0,0-1 0 0 0,-1-1-17 0 0,1 1 13 0 0,0 0 0 0 0,0 0 0 0 0,0 0 0 0 0,0 1-1 0 0,1-1 1 0 0,-1 0 0 0 0,1-2-13 0 0,1-11 34 0 0,-1 11-32 0 0,-6-15 79 0 0,5 18-68 0 0,0-1 1 0 0,-7-9 23 0 0,5 9 6 0 0,0 7-98 0 0,0 9 36 0 0,37 199-137 0 0,-26-141 292 0 0,-4 1 0 0 0,-2 0 0 0 0,-4 0 0 0 0,-3 0 0 0 0,-5 12-136 0 0,-13 26 342 0 0,22-103-317 0 0,-2-1 1 0 0,1 0-1 0 0,-1 0 1 0 0,0 0-1 0 0,0 0 1 0 0,0 0-1 0 0,-1 0 1 0 0,-1 1-26 0 0,3-5-25 0 0,0 0 0 0 0,0-1 0 0 0,0 1 1 0 0,0 0-1 0 0,0-1 0 0 0,0 1 1 0 0,-1-1-1 0 0,1 0 0 0 0,-1 1 0 0 0,1-1 1 0 0,-1 0-1 0 0,1 0 0 0 0,-1 0 1 0 0,0 0-1 0 0,1 0 0 0 0,-1 0 0 0 0,0 0 1 0 0,0-1-1 0 0,0 1 0 0 0,0-1 1 0 0,0 1-1 0 0,1-1 0 0 0,-1 0 0 0 0,0 0 1 0 0,0 0-1 0 0,0 0 0 0 0,0 0 1 0 0,0 0 24 0 0,1 0-61 0 0,0 0 1 0 0,1-1-1 0 0,-1 1 1 0 0,0 0-1 0 0,0-1 1 0 0,1 1-1 0 0,-1-1 1 0 0,0 1-1 0 0,1-1 1 0 0,-1 1-1 0 0,0-1 1 0 0,1 1-1 0 0,-1-1 1 0 0,1 1-1 0 0,-1-1 1 0 0,1 0-1 0 0,-1 1 1 0 0,1-1-1 0 0,0 0 1 0 0,-1 0-1 0 0,1 1 1 0 0,0-1-1 0 0,0 0 1 0 0,-1 0 60 0 0,-3-23-2432 0 0,3 13 1038 0 0,-5-8-3444 0 0,0-1-1211 0 0</inkml:trace>
  <inkml:trace contextRef="#ctx0" brushRef="#br0" timeOffset="7383.41">40 1703 17791 0 0,'-1'0'819'0'0,"0"1"-648"0"0,-3-1 134 0 0,-6-7 320 0 0,9 5-517 0 0,1 2-32 0 0,0 0-4 0 0,0 0 4 0 0,0 0 18 0 0,0 0 8 0 0,0 0 2 0 0,1 2-17 0 0,1 0-138 0 0,0-1 9 0 0,-1 0 0 0 0,1 1 0 0 0,-1-1 0 0 0,0 0 0 0 0,0 1 0 0 0,1 0 0 0 0,-1-1 0 0 0,0 1 0 0 0,0 0 0 0 0,-1-1 0 0 0,1 1 0 0 0,0 0 0 0 0,0 0 0 0 0,-1 0 0 0 0,1 0 0 0 0,-1-1 0 0 0,0 1 0 0 0,0 0 42 0 0,0-1-89 0 0,0 0-1 0 0,0-1 0 0 0,1 1 1 0 0,-1-1-1 0 0,0 1 0 0 0,0 0 1 0 0,0-1-1 0 0,0 1 1 0 0,1-1-1 0 0,-1 1 0 0 0,0-1 1 0 0,0 1-1 0 0,1-1 0 0 0,-1 1 1 0 0,0-1-1 0 0,1 1 0 0 0,-1-1 1 0 0,1 1 89 0 0,2 4-1627 0 0,-1 7-4460 0 0</inkml:trace>
  <inkml:trace contextRef="#ctx0" brushRef="#br0" timeOffset="7749.176">292 1966 15176 0 0,'0'0'694'0'0,"0"0"-17"0"0,1 2-435 0 0,62 69 3386 0 0,-52-49-2592 0 0,-10-18-932 0 0,0-1 1 0 0,1 1-1 0 0,0-1 0 0 0,-1 0 1 0 0,1 1-1 0 0,0-1 0 0 0,2 1-104 0 0,2 4 110 0 0,0 0-1 0 0,0 1 1 0 0,-1 0-1 0 0,0 0 1 0 0,0 2-110 0 0,14 23 124 0 0,-17-30-106 0 0,0 0-1 0 0,0 0 1 0 0,0 0 0 0 0,0 1-1 0 0,0 3-17 0 0,-1-4-37 0 0,0 0 0 0 0,0 0-1 0 0,1-1 1 0 0,-1 1 0 0 0,1 0-1 0 0,0-1 1 0 0,1 2 37 0 0,0 0 46 0 0,-1-2-1618 0 0,-1-2-7088 0 0,-1-1 3244 0 0</inkml:trace>
  <inkml:trace contextRef="#ctx0" brushRef="#br0" timeOffset="7750.176">348 2262 1840 0 0,'0'0'544'0'0,"0"0"1613"0"0,0 0 708 0 0,0 0 141 0 0,0 0-272 0 0,0-8-340 0 0,0 2-1911 0 0,1-1 0 0 0,0 1 1 0 0,0 0-1 0 0,1 1 1 0 0,0-1-1 0 0,0 0 0 0 0,0 0 1 0 0,1 1-1 0 0,0-1 1 0 0,0 1-1 0 0,2-3-483 0 0,9-13 790 0 0,2 0-1 0 0,2-1-789 0 0,-6 7 131 0 0,17-17 51 0 0,-17 19-219 0 0,-1 0 0 0 0,7-11 37 0 0,-16 21-29 0 0,0 1-1 0 0,0 0 0 0 0,0 0 1 0 0,0 0-1 0 0,0 0 0 0 0,0 1 1 0 0,0-1-1 0 0,2 0 30 0 0,-2 0-202 0 0,0 1 0 0 0,0-1-1 0 0,0 1 1 0 0,0-1 0 0 0,-1 0 0 0 0,1 0-1 0 0,0 1 1 0 0,-1-1 0 0 0,2-2 202 0 0,11-27-3589 0 0,-6 17 1736 0 0</inkml:trace>
  <inkml:trace contextRef="#ctx0" brushRef="#br0" timeOffset="8101.617">668 1638 7832 0 0,'0'0'602'0'0,"0"0"-192"0"0,1 1 663 0 0,6 9-26 0 0,-2 0-1 0 0,0 0 1 0 0,0 1-1 0 0,0-1 1 0 0,-2 1-1 0 0,1 0 1 0 0,-1 0-1 0 0,-1 0-1046 0 0,6 32 2487 0 0,0 22-2487 0 0,0-4 1086 0 0,-6-46-937 0 0,-1 0-1 0 0,-1-1 1 0 0,0 1 0 0 0,-1 0 0 0 0,0 1-149 0 0,-14 74 300 0 0,4-31-211 0 0,4-31-53 0 0,4-21-34 0 0,1 1 1 0 0,1-1 0 0 0,0 1 0 0 0,0-1 0 0 0,0 1-1 0 0,0 3-2 0 0,1-10-117 0 0,0-1-12 0 0,0 0 14 0 0,0 0 30 0 0,0 0 11 0 0,5-9-68 0 0,41-65-201 0 0,-24 38-4 0 0,1 0-1 0 0,2 1 0 0 0,14-13 348 0 0,-31 38-959 0 0,1 1 0 0 0,-2-1 0 0 0,1-1 0 0 0,3-7 959 0 0,-2-2-6331 0 0</inkml:trace>
  <inkml:trace contextRef="#ctx0" brushRef="#br0" timeOffset="8448.262">790 2096 16064 0 0,'0'0'365'0'0,"0"0"56"0"0,1 1 24 0 0,3 2-371 0 0,-1 0 0 0 0,1-1 0 0 0,0 1-1 0 0,-1-1 1 0 0,1 0 0 0 0,1 0 0 0 0,-1 0-1 0 0,0-1 1 0 0,0 1 0 0 0,5 0-74 0 0,0 0 456 0 0,1 0 0 0 0,0-1 0 0 0,0 0 0 0 0,6 0-456 0 0,89-9 2365 0 0,-78 6-2469 0 0,1-1-1 0 0,-1-1 1 0 0,6-3 104 0 0,-14 3-446 0 0</inkml:trace>
  <inkml:trace contextRef="#ctx0" brushRef="#br0" timeOffset="9405.802">3521 58 3224 0 0,'0'0'143'0'0,"2"-1"-3"0"0,1 0-110 0 0,3 0-25 0 0,8-11-11 0 0,6-10 9339 0 0,-19 21-8378 0 0,-1 1-69 0 0,2-1-27 0 0,-2 0-743 0 0,0 1 0 0 0,1 0 0 0 0,-1 0 1 0 0,0 0-1 0 0,0 0 0 0 0,0 0 0 0 0,0-1 0 0 0,0 1 1 0 0,0 0-1 0 0,1 0 0 0 0,-1 0 0 0 0,0 0 0 0 0,0 0 1 0 0,0 0-1 0 0,0 0 0 0 0,1-1 0 0 0,-1 1 0 0 0,0 0 1 0 0,0 0-1 0 0,0 0 0 0 0,0 0 0 0 0,1 0 0 0 0,-1 0 1 0 0,0 0-1 0 0,0 0 0 0 0,0 0 0 0 0,1 0 0 0 0,-1 0 0 0 0,0 0 1 0 0,0 0-1 0 0,0 0 0 0 0,0 0 0 0 0,1 0 0 0 0,-1 1 1 0 0,0-1-1 0 0,0 0 0 0 0,0 0 0 0 0,0 0 0 0 0,1 0 1 0 0,-1 0-1 0 0,0 0 0 0 0,0 0 0 0 0,0 0 0 0 0,0 1 1 0 0,0-1-1 0 0,0 0 0 0 0,1 0 0 0 0,-1 0 0 0 0,0 0-116 0 0,-3 13 1770 0 0,-15 27-2462 0 0,12-29 1318 0 0,-9 16-530 0 0,-1-1-1 0 0,-1 0 1 0 0,-2-1-1 0 0,-3 1-95 0 0,-4 8 54 0 0,-19 30-54 0 0,-78 160 45 0 0,69-122-37 0 0,-53 101-8 0 0,-42 87 136 0 0,125-243-82 0 0,-8 24-54 0 0,23-53-15 0 0,0 0 0 0 0,-2-1 0 0 0,-5 8 15 0 0,7-13-105 0 0,9-12 63 0 0,0 0-1 0 0,0 0 1 0 0,0 1 0 0 0,0-1-1 0 0,0 0 1 0 0,0 0-1 0 0,0 0 1 0 0,0 0-1 0 0,0 0 1 0 0,0 1-1 0 0,0-1 1 0 0,0 0 0 0 0,0 0-1 0 0,0 0 1 0 0,0 0-1 0 0,0 0 1 0 0,0 0-1 0 0,0 1 1 0 0,0-1 0 0 0,0 0-1 0 0,-1 0 1 0 0,1 0-1 0 0,0 0 1 0 0,0 0-1 0 0,0 0 1 0 0,0 0-1 0 0,0 0 1 0 0,0 0 0 0 0,-1 0-1 0 0,1 1 1 0 0,0-1-1 0 0,0 0 1 0 0,0 0-1 0 0,0 0 1 0 0,0 0 0 0 0,-1 0-1 0 0,1 0 1 0 0,0 0-1 0 0,0 0 1 0 0,0 0-1 0 0,0 0 1 0 0,0 0-1 0 0,-1 0 1 0 0,1 0 0 0 0,0 0-1 0 0,0 0 1 0 0,0-1-1 0 0,0 1 1 0 0,0 0-1 0 0,0 0 1 0 0,-1 0 0 0 0,1 0-1 0 0,0 0 1 0 0,0 0-1 0 0,0 0 1 0 0,0 0-1 0 0,0 0 1 0 0,0 0-1 0 0,0-1 1 0 0,-1 1 42 0 0,0-13-1148 0 0,4-17-418 0 0,2 20-62 0 0,0-4-291 0 0</inkml:trace>
  <inkml:trace contextRef="#ctx0" brushRef="#br0" timeOffset="9929.519">2995 952 1840 0 0,'0'0'3'0'0,"0"0"0"0"0,-1-1 0 0 0,1 1 0 0 0,0 0 0 0 0,-1 0 0 0 0,1 0 0 0 0,0-1 0 0 0,0 1 0 0 0,-1 0 0 0 0,1-1 1 0 0,0 1-1 0 0,0 0 0 0 0,0-1 0 0 0,-1 1 0 0 0,1 0 0 0 0,0-1 0 0 0,0 1 0 0 0,0 0 0 0 0,0-1 0 0 0,0 1 0 0 0,0-1 0 0 0,0 1 0 0 0,0 0 0 0 0,0-1 0 0 0,0 1 0 0 0,0 0 0 0 0,0-1 0 0 0,0 1 1 0 0,0-1-1 0 0,0 1 0 0 0,0 0 0 0 0,0-1 0 0 0,0 1 0 0 0,0 0 0 0 0,1-1 0 0 0,-1 1 0 0 0,0 0 0 0 0,0-1 0 0 0,0 1 0 0 0,1-1-3 0 0,-1 1 177 0 0,0-1 1 0 0,1 0-1 0 0,-1 1 0 0 0,0-1 0 0 0,1 0 0 0 0,-1 1 1 0 0,0-1-1 0 0,0 0 0 0 0,0 0 0 0 0,0 1 0 0 0,0-1 1 0 0,0 0-1 0 0,0 0 0 0 0,0 1 0 0 0,0-1 0 0 0,0 0 1 0 0,0 1-1 0 0,0-2-177 0 0,-1 1 321 0 0,1 0 1 0 0,-1 0 0 0 0,1 0-1 0 0,-1-1 1 0 0,1 1-1 0 0,-1 0 1 0 0,1 0 0 0 0,-1 0-1 0 0,0 0 1 0 0,0 0-1 0 0,0 0 1 0 0,1 0 0 0 0,-1 0-1 0 0,0 1 1 0 0,0-1-1 0 0,0 0 1 0 0,0 0-1 0 0,-1 1 1 0 0,1-1 0 0 0,0 1-1 0 0,0-1 1 0 0,0 1-1 0 0,0-1 1 0 0,-1 1 0 0 0,0-1-322 0 0,1 1 576 0 0,-12 9 1152 0 0,3-2-1238 0 0,1 1 0 0 0,0 0 0 0 0,1 1 0 0 0,-1 0 0 0 0,2 0 1 0 0,0 0-1 0 0,0 1 0 0 0,-4 8-490 0 0,2-4 364 0 0,-31 46 742 0 0,-4 2-194 0 0,28-41-495 0 0,1 1 1 0 0,0 1-1 0 0,1 1-417 0 0,14-22 28 0 0,-43 54 1130 0 0,42-54-1069 0 0,1-2-8 0 0,2 0-14 0 0,-2 1-67 0 0,1-1 1 0 0,0 0-1 0 0,-1 1 1 0 0,1-1 0 0 0,0 0-1 0 0,0 0 1 0 0,-1 1-1 0 0,1-1 1 0 0,0 0-1 0 0,0 0 1 0 0,0 0-1 0 0,-1 0 1 0 0,1 0-1 0 0,0 0 1 0 0,0 0-1 0 0,-1 0 1 0 0,1 0-1 0 0,0-1 1 0 0,0 1-1 0 0,-1 0 1 0 0,1 0-1 0 0,0-1 1 0 0,0 1-1 0 0,-1 0 0 0 0,4-2 1 0 0,23-10-1 0 0,0-1 0 0 0,-1-1 0 0 0,0-1 0 0 0,18-15 0 0 0,-31 21 0 0 0,3-1-2 0 0,111-78-330 0 0,-124 86 297 0 0,-1 0 0 0 0,1 0 1 0 0,0 1-1 0 0,0-1 1 0 0,-1 1-1 0 0,1 0 1 0 0,1-1-1 0 0,-1 1 1 0 0,0 1-1 0 0,0-1 0 0 0,0 0 1 0 0,0 1-1 0 0,1-1 35 0 0,-3 1-112 0 0,-1 0 3 0 0,0 2 95 0 0,-1-1 0 0 0,1 0-1 0 0,-1 1 1 0 0,1-1 0 0 0,-1 0 0 0 0,0 0 0 0 0,0 0-1 0 0,1 0 1 0 0,-1 0 0 0 0,-1 1 14 0 0,-3 4-37 0 0,-4 6 39 0 0,0-1-1 0 0,-1 0 1 0 0,0-1-1 0 0,-1 0 0 0 0,0 0 1 0 0,-8 4-2 0 0,3-1 55 0 0,2-4 60 0 0,1 0-1 0 0,-1 0 1 0 0,-1-1-115 0 0,-30 19 471 0 0,21-15-214 0 0,17-6-137 0 0,5-4-34 0 0,2-2-45 0 0,2-1-57 0 0,0 1 1 0 0,0-1-1 0 0,0 1 0 0 0,0-1 0 0 0,-1 0 1 0 0,1 1-1 0 0,0-1 0 0 0,0 0 1 0 0,-1 0-1 0 0,2-1 16 0 0,1-1-18 0 0,13-5-170 0 0,-9 4-110 0 0,-1 0-1 0 0,1 0 1 0 0,-1 0 0 0 0,-1-1-1 0 0,7-5 299 0 0,4-5-5565 0 0,5 1-1853 0 0</inkml:trace>
  <inkml:trace contextRef="#ctx0" brushRef="#br0" timeOffset="10434.607">3404 1 6448 0 0,'0'0'498'0'0,"1"1"-124"0"0,17 13 2160 0 0,7 6 1414 0 0,-23-18-3643 0 0,1 0 1 0 0,-1 0-1 0 0,1 0 0 0 0,0 0 0 0 0,0 0 0 0 0,0 0 0 0 0,0-1 0 0 0,1 1-305 0 0,-1-1 232 0 0,-1 0-1 0 0,1 1 1 0 0,-1-1-1 0 0,1 1 1 0 0,-1-1-1 0 0,1 1 0 0 0,-1 0 1 0 0,0 0-1 0 0,1 1-231 0 0,19 13 2780 0 0,-18-12-1963 0 0,-11-9-1253 0 0,-16-8-1250 0 0,-18-12-1204 0 0,5 6 1119 0 0,25 16 1528 0 0,8 2 145 0 0,-1 0 1 0 0,1 0-1 0 0,0 0 1 0 0,-1 0-1 0 0,1-1 1 0 0,-3-1 97 0 0,-2 0 330 0 0,10 5 716 0 0,12 7-287 0 0,6-2-363 0 0,1 0-1 0 0,-1 0 1 0 0,1-2-1 0 0,1-1 1 0 0,5 0-396 0 0,-11-2 116 0 0,0-1 1 0 0,-1-1-1 0 0,1 0 0 0 0,0-1 1 0 0,-1-1-1 0 0,1 0 0 0 0,6-2-116 0 0,-11 0 80 0 0</inkml:trace>
  <inkml:trace contextRef="#ctx0" brushRef="#br0" timeOffset="11178.601">1768 1996 10136 0 0,'0'0'777'0'0,"-10"-3"-100"0"0,9 2 3398 0 0,1 1 4169 0 0,34 0-7802 0 0,-24 0-912 0 0,41 1 1347 0 0,-17 6-8206 0 0,-20-3-164 0 0</inkml:trace>
  <inkml:trace contextRef="#ctx0" brushRef="#br0" timeOffset="11577.223">1760 2185 17215 0 0,'0'0'794'0'0,"0"0"-22"0"0,0 0-442 0 0,0 0-20 0 0,6-7 412 0 0,10-3 108 0 0,-2 3-74 0 0,-7 2-506 0 0,1 0 1 0 0,0 1 0 0 0,-1 0-1 0 0,1 0 1 0 0,1 1 0 0 0,-1 0-1 0 0,0 0 1 0 0,1 0-251 0 0,24-8-527 0 0,-13 7-337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0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725 163 14024 0 0,'0'2'121'0'0,"-1"0"1"0"0,1 0-1 0 0,-1 0 1 0 0,0 0-1 0 0,1 0 1 0 0,-1 0-1 0 0,0 0 1 0 0,0-1-1 0 0,-1 1 1 0 0,0 1-122 0 0,0 1 187 0 0,5 6-53 0 0,-6 13-81 0 0,8 20 929 0 0,-4-30-624 0 0,1 0-1 0 0,0 1 0 0 0,1-1 1 0 0,0 0-1 0 0,2 5-357 0 0,20 42 691 0 0,-20-36-589 0 0,0-15-38 0 0,1 0-64 0 0,-5-7-90 0 0,-1-2-64 0 0,0 0-26 0 0,0 0-121 0 0,0 0-492 0 0,0-3 241 0 0,0 0 1 0 0,0 1 0 0 0,-1-1 0 0 0,0 0-1 0 0,1 1 1 0 0,-1-1 0 0 0,0 0-1 0 0,0 1 1 0 0,-2-2 551 0 0,-4-17-3359 0 0,6 16 3020 0 0,0 1 0 0 0,0 0 0 0 0,-1 0 0 0 0,1 1 0 0 0,-1-1 0 0 0,0 0 0 0 0,0 0 0 0 0,0 1 0 0 0,-1-1 0 0 0,0 0 339 0 0,-32-33-2759 0 0,28 30 2666 0 0,-1-1 1 0 0,1 1-1 0 0,0-1 0 0 0,1-1 1 0 0,-1-1 92 0 0,2 3 835 0 0,0 0 0 0 0,0 1 0 0 0,-1 0 1 0 0,0 0-1 0 0,0 0 0 0 0,0 1 0 0 0,-1 0 0 0 0,0 0 1 0 0,0 1-1 0 0,0-1 0 0 0,-1 1-835 0 0,-11-8 1951 0 0,17 11-1634 0 0,0-1-1 0 0,0 1 1 0 0,0-1-1 0 0,1 0 1 0 0,-1 0 0 0 0,1 1-1 0 0,0-1 1 0 0,-1 0-1 0 0,1 0 1 0 0,0-1-1 0 0,0 1 1 0 0,0 0-1 0 0,0-1-316 0 0,0 2 107 0 0,1-1-1 0 0,0 1 0 0 0,-1 0 0 0 0,1 0 1 0 0,0-1-1 0 0,0 1 0 0 0,0 0 0 0 0,0 0 1 0 0,0-1-1 0 0,0 1 0 0 0,0 0 0 0 0,0 0 1 0 0,0-1-1 0 0,0 1 0 0 0,1 0 0 0 0,-1 0 1 0 0,1 0-1 0 0,-1 0 0 0 0,1-1 0 0 0,-1 1 1 0 0,1 0-1 0 0,0 0 0 0 0,-1 0 0 0 0,1 0 1 0 0,0 0-1 0 0,0 0 0 0 0,0 0-106 0 0,11-8 255 0 0,-1 1 0 0 0,1 1-1 0 0,1 0 1 0 0,-1 1 0 0 0,1 0 0 0 0,0 1 0 0 0,1 0 0 0 0,0 1-255 0 0,33-8 460 0 0,35-4-460 0 0,-32 7 172 0 0,-36 7-149 0 0,0 0 1 0 0,1 0 0 0 0,12 1-24 0 0,-20 1-2 0 0,-1 1 1 0 0,1-1-1 0 0,-1 1 0 0 0,1 1 1 0 0,-1-1-1 0 0,0 1 0 0 0,0 0 0 0 0,1 0 1 0 0,4 3 1 0 0,-10-4 13 0 0,0 0 0 0 0,0-1 0 0 0,0 1 1 0 0,0 0-1 0 0,-1 0 0 0 0,1 0 0 0 0,0 0 1 0 0,0-1-1 0 0,0 1 0 0 0,-1 0 0 0 0,1 0 1 0 0,-1 0-1 0 0,1 1 0 0 0,0-1 1 0 0,-1 0-1 0 0,0 0 0 0 0,1 0 0 0 0,-1 1-13 0 0,1 1 0 0 0,-1 0-1 0 0,0 0 0 0 0,1 0 0 0 0,-1 0 0 0 0,-1 0 1 0 0,1 0-1 0 0,0 0 0 0 0,-1 0 1 0 0,0 5-46 0 0,-1-2 0 0 0,0 1 0 0 0,-1 0 0 0 0,1 0 0 0 0,-1-1 0 0 0,-2 3 46 0 0,-1 0 14 0 0,-1 0 1 0 0,1 0-1 0 0,-2-1 1 0 0,1 0 0 0 0,-1-1-1 0 0,0 1 1 0 0,-1-1-1 0 0,0-1 1 0 0,0 0 0 0 0,-7 3-15 0 0,-12 6 109 0 0,-1-1 0 0 0,0-2 0 0 0,-3 0-109 0 0,-50 22 53 0 0,79-33-46 0 0,1 0-1 0 0,0 0 0 0 0,0 0 1 0 0,0 0-1 0 0,0 1 1 0 0,0-1-1 0 0,-2 2-6 0 0,-2 2 46 0 0,4-5 23 0 0,-16 0-25 0 0,42-12-782 0 0,123-23-6586 0 0,-117 28 5423 0 0</inkml:trace>
  <inkml:trace contextRef="#ctx0" brushRef="#br0" timeOffset="379.357">1233 163 5984 0 0,'0'0'273'0'0,"0"0"-5"0"0,8-3 131 0 0,27-17 7529 0 0,-9 4-3478 0 0,-23 13-2875 0 0,-5 1 640 0 0,-9 2-1364 0 0,-1 4-778 0 0,0 1-1 0 0,0 0 0 0 0,0 1 1 0 0,1 0-1 0 0,0 1 0 0 0,0 0 1 0 0,1 1-1 0 0,-6 5-72 0 0,6-6 168 0 0,2 0-104 0 0,0 0 0 0 0,1 1 1 0 0,0 0-1 0 0,0 0 0 0 0,0 1 0 0 0,0 1-64 0 0,-7 13 300 0 0,-10 19-300 0 0,19-29 108 0 0,0-1 0 0 0,0 1 0 0 0,1 0 0 0 0,1 1 0 0 0,0-1 0 0 0,1 3-108 0 0,2-13 16 0 0,0 0 0 0 0,0 1 0 0 0,0-1 0 0 0,0 1 0 0 0,1-1 0 0 0,0 0 0 0 0,-1 1 0 0 0,1-1 0 0 0,0 0 0 0 0,1 0 0 0 0,-1 0 0 0 0,0 0 0 0 0,1 0 0 0 0,0 0 0 0 0,0 0 0 0 0,0 0 0 0 0,0-1 0 0 0,0 1 0 0 0,0-1 0 0 0,1 1 0 0 0,-1-1 0 0 0,1 0 0 0 0,0 0 0 0 0,-1 0 0 0 0,1 0 0 0 0,2 0-16 0 0,-1 0 10 0 0,1-1 0 0 0,-1 1 0 0 0,1-1 0 0 0,0 0 0 0 0,0-1 0 0 0,-1 1 0 0 0,1-1-1 0 0,0 0 1 0 0,0 0 0 0 0,0 0 0 0 0,2-1-10 0 0,9-2 70 0 0,0-1 0 0 0,11-4-70 0 0,-15 5 7 0 0,-4 0-86 0 0,0-1 0 0 0,0 1 0 0 0,0-1 0 0 0,0-1 0 0 0,4-3 79 0 0,-4 3-153 0 0,-4 2-194 0 0,1-1 1 0 0,-1 1-1 0 0,0-1 0 0 0,0 0 0 0 0,2-4 347 0 0,-5 7-377 0 0,1-1-1 0 0,-1 1 0 0 0,0-1 0 0 0,0 1 0 0 0,0-1 1 0 0,0 0-1 0 0,0 0 0 0 0,0 0 0 0 0,0 1 1 0 0,0-1-1 0 0,-1 0 0 0 0,1 0 0 0 0,-1 0 0 0 0,0 0 1 0 0,1 0-1 0 0,-1-1 378 0 0,-1-5-6889 0 0</inkml:trace>
  <inkml:trace contextRef="#ctx0" brushRef="#br0" timeOffset="763.762">997 379 5984 0 0,'0'0'464'0'0,"-4"3"-161"0"0,2-2 1591 0 0,3-1 8266 0 0,12-4-9508 0 0,15-7 330 0 0,-20 7-692 0 0,0 1-1 0 0,1 0 0 0 0,6-1-289 0 0,13-5 387 0 0,8-4-104 0 0,1 2 0 0 0,1 2 0 0 0,12-1-283 0 0,-32 7 12 0 0,55-13-1941 0 0,-60 13-10 0 0</inkml:trace>
  <inkml:trace contextRef="#ctx0" brushRef="#br0" timeOffset="1185.701">1584 83 1840 0 0,'0'0'680'0'0,"0"0"2184"0"0,0 0 956 0 0,0 0 188 0 0,0 0-415 0 0,4 1 924 0 0,-2 0-4440 0 0,-1 1 0 0 0,0-1-1 0 0,0 0 1 0 0,-1 1 0 0 0,1-1 0 0 0,0 1-1 0 0,0 0 1 0 0,-1-1 0 0 0,1 1 0 0 0,-1-1-1 0 0,1 1 1 0 0,-1 0 0 0 0,0-1 0 0 0,0 1-1 0 0,0 0 1 0 0,0 0 0 0 0,0-1 0 0 0,0 1-1 0 0,0 0 1 0 0,0-1 0 0 0,-1 1 0 0 0,1 0 0 0 0,-1 0-77 0 0,-2 10 268 0 0,-1-1 0 0 0,0 1 1 0 0,-1 1-269 0 0,0-1 225 0 0,-10 23 363 0 0,-8 12-588 0 0,13-27 169 0 0,-10 17 250 0 0,10-19-434 0 0,1 0 1 0 0,0 1 0 0 0,1-1-1 0 0,1 2 1 0 0,1-1-1 0 0,-2 14 15 0 0,8-29 4 0 0,0-1-1 0 0,0 0 1 0 0,0 1-1 0 0,1-1 1 0 0,-1 0 0 0 0,1 1-1 0 0,0-1 1 0 0,0 0-1 0 0,0 0 1 0 0,0 0-1 0 0,1 0 1 0 0,-1 0-1 0 0,1 0 1 0 0,-1 0 0 0 0,1 0-1 0 0,0-1 1 0 0,1 1-1 0 0,-1 0-3 0 0,2-2 22 0 0,0 0-1 0 0,0 1 0 0 0,0-1 1 0 0,0 0-1 0 0,0-1 0 0 0,0 1 1 0 0,1-1-1 0 0,-1 0 0 0 0,0 0 1 0 0,1 0-22 0 0,-4 0 0 0 0,8-1 28 0 0,1 0 0 0 0,-1-1 0 0 0,0 0 1 0 0,0-1-1 0 0,0 0 0 0 0,7-3-28 0 0,9-3-11 0 0,-5-2-97 0 0,-18 9 61 0 0,1 1 0 0 0,-1-1 0 0 0,1 1 0 0 0,-1-1 0 0 0,1 1 0 0 0,0 0 0 0 0,0 0 0 0 0,-1 0 47 0 0,1 0-422 0 0,0 0-1 0 0,0 0 1 0 0,0-1-1 0 0,0 1 1 0 0,0-1 0 0 0,0 0-1 0 0,0 0 423 0 0,3-2-2027 0 0,3-2-5460 0 0</inkml:trace>
  <inkml:trace contextRef="#ctx0" brushRef="#br0" timeOffset="1571.185">1749 429 14656 0 0,'0'0'670'0'0,"0"0"-12"0"0,13-8 1177 0 0,-8 4-1160 0 0,-1-1 0 0 0,1 0-1 0 0,-1 0 1 0 0,0-1-1 0 0,0 1 1 0 0,0-2-675 0 0,4-7 1363 0 0,-4 9-1098 0 0,-1-1-1 0 0,0 0 1 0 0,-1 0-1 0 0,0-1 1 0 0,0 1-1 0 0,0 0 1 0 0,0-1-1 0 0,-1 1 1 0 0,0-1-1 0 0,-1 1 1 0 0,0-1 0 0 0,0-3-265 0 0,0 18-35 0 0,0 4 14 0 0,0 1 1 0 0,1 0 0 0 0,2 7 20 0 0,-1 3-33 0 0,0 2 12 0 0,2-12 5 0 0,0 0 0 0 0,1-1 0 0 0,0 0-1 0 0,0 0 1 0 0,2 0 0 0 0,-1 0 0 0 0,6 5 16 0 0,-4-6-239 0 0,-1 1 1 0 0,4 8 238 0 0,-6-13-26 0 0,-3 0 37 0 0,-1-7-45 0 0,-1 0 1 0 0,0 1 0 0 0,0-1-1 0 0,0 0 1 0 0,1 0-1 0 0,-1 1 1 0 0,0-1-1 0 0,0 0 1 0 0,0 1 0 0 0,0-1-1 0 0,0 1 1 0 0,0-1-1 0 0,0 0 1 0 0,0 1-1 0 0,0-1 1 0 0,0 0 0 0 0,0 1-1 0 0,0-1 1 0 0,0 0-1 0 0,0 1 1 0 0,0-1-1 0 0,0 0 1 0 0,0 1 0 0 0,-1-1-1 0 0,1 0 1 0 0,0 1-1 0 0,0-1 34 0 0,-10 2-1906 0 0,4-1 2015 0 0,-37 0-3691 0 0,34-1 2665 0 0,-1 0-1 0 0,0 1 0 0 0,0 0 0 0 0,0 1 1 0 0,-2 0 917 0 0,-43 7-1191 0 0,54-9 1264 0 0,0 0-1 0 0,1 0 1 0 0,-1 0 0 0 0,1 0-1 0 0,-1 0 1 0 0,0 0 0 0 0,1 0-1 0 0,-1 0 1 0 0,1 1 0 0 0,-1-1-1 0 0,1 0 1 0 0,-1 0 0 0 0,1 1-1 0 0,-1-1 1 0 0,1 0 0 0 0,-1 1 0 0 0,1-1-1 0 0,-1 1 1 0 0,1-1 0 0 0,-1 0-1 0 0,1 1 1 0 0,0-1 0 0 0,-1 1-73 0 0,1 0 166 0 0,1-1 1 0 0,-1 0 0 0 0,0 1 0 0 0,0-1 0 0 0,1 1 0 0 0,-1-1 0 0 0,0 0 0 0 0,1 1 0 0 0,-1-1 0 0 0,0 0-1 0 0,1 1 1 0 0,-1-1 0 0 0,0 0 0 0 0,1 0 0 0 0,-1 1 0 0 0,1-1 0 0 0,-1 0 0 0 0,0 0 0 0 0,1 0-1 0 0,-1 0 1 0 0,1 1-167 0 0,3 0 376 0 0,-1 0 1 0 0,1 0-1 0 0,-1 0 0 0 0,1 0 0 0 0,-1-1 0 0 0,1 1 0 0 0,0-1-376 0 0,24-5 938 0 0,0-1 0 0 0,7-4-938 0 0,-5 2-452 0 0,6-4-129 0 0,10-2-1857 0 0,-33 8-2496 0 0,-4-1-1471 0 0</inkml:trace>
  <inkml:trace contextRef="#ctx0" brushRef="#br0" timeOffset="1948.904">2039 105 19351 0 0,'0'0'439'0'0,"0"0"62"0"0,0 0 33 0 0,6-4 95 0 0,-1-2-385 0 0,0 1 0 0 0,0 0-1 0 0,0 0 1 0 0,1 0 0 0 0,0 0 0 0 0,0 1-1 0 0,0 0 1 0 0,0 0 0 0 0,7-2-244 0 0,2-1 699 0 0,0 1 1 0 0,0 0-1 0 0,0 2 1 0 0,2-1-700 0 0,15-4 762 0 0,-20 6-456 0 0,-1 0 1 0 0,1 0-1 0 0,0 1 1 0 0,0 1-1 0 0,12-1-306 0 0,-18 2 72 0 0,-4 0-28 0 0,0-1 0 0 0,1 1-1 0 0,-1 0 1 0 0,1 1-1 0 0,-1-1 1 0 0,0 0 0 0 0,1 1-1 0 0,-1-1 1 0 0,0 1 0 0 0,1 0-1 0 0,-1 0 1 0 0,0 0-1 0 0,0 0 1 0 0,2 0-44 0 0,-3 1 45 0 0,1-2-48 0 0,-1 1-1 0 0,0 0 0 0 0,1 0 0 0 0,-1 0 1 0 0,0 0-1 0 0,0 0 0 0 0,1 0 1 0 0,-1 0-1 0 0,0 0 0 0 0,0 0 0 0 0,0 1 1 0 0,-1-1-1 0 0,1 0 0 0 0,0 1 1 0 0,0-1-1 0 0,-1 0 0 0 0,1 1 0 0 0,-1-1 1 0 0,1 1-1 0 0,-1-1 0 0 0,1 1 0 0 0,-1-1 1 0 0,0 1-1 0 0,0-1 0 0 0,0 1 1 0 0,0 0-1 0 0,0-1 0 0 0,0 1 0 0 0,0-1 4 0 0,-1 2-5 0 0,1 0-1 0 0,0 0 1 0 0,-1 0-1 0 0,0 0 0 0 0,1-1 1 0 0,-1 1-1 0 0,0 0 1 0 0,0-1-1 0 0,-1 1 0 0 0,1 0 1 0 0,-1-1 5 0 0,-9 23 125 0 0,3 1-141 0 0,-1 0 0 0 0,-1-1-1 0 0,-1 0 1 0 0,-12 19 16 0 0,8-16-489 0 0,1 0 0 0 0,-10 29 489 0 0,8-8-9162 0 0,11-34 879 0 0</inkml:trace>
  <inkml:trace contextRef="#ctx0" brushRef="#br0" timeOffset="1949.904">2308 776 10592 0 0,'0'0'488'0'0,"0"0"-12"0"0,-1 1-307 0 0,-5 3 2621 0 0,5-2 7822 0 0,5-5-3279 0 0,-1 1-10370 0 0,23-24 84 0 0,-18 20-6598 0 0</inkml:trace>
  <inkml:trace contextRef="#ctx0" brushRef="#br0" timeOffset="3904.269">248 14 13736 0 0,'0'0'629'0'0,"0"0"-13"0"0,0 0-301 0 0,0 0 205 0 0,5 8 1474 0 0,-3-3-1784 0 0,-1-1 0 0 0,0 1-1 0 0,0 0 1 0 0,-1-1 0 0 0,1 1-1 0 0,-1 0 1 0 0,0-1 0 0 0,0 1-1 0 0,-1 1-209 0 0,-8 44 923 0 0,4-26-632 0 0,2-8 9 0 0,-2 0 0 0 0,-4 9-300 0 0,5-12 164 0 0,-1 0 0 0 0,2 0 0 0 0,0 1 0 0 0,0 3-164 0 0,-7 46 487 0 0,5-34-274 0 0,2-1 1 0 0,-1 26-214 0 0,9 7 94 0 0,-4-49-94 0 0,2-5 28 0 0,-2-6 124 0 0,-1-1 79 0 0,0 0-204 0 0,0-1 1 0 0,0 1 0 0 0,1-1-1 0 0,-1 1 1 0 0,1-1-1 0 0,-1 1 1 0 0,0-1-1 0 0,1 1 1 0 0,-1 0-1 0 0,1-1 1 0 0,-1 1 0 0 0,1 0-1 0 0,-1-1 1 0 0,1 1-1 0 0,-1 0 1 0 0,1 0-1 0 0,-1-1 1 0 0,1 1-1 0 0,0 0 1 0 0,-1 0-28 0 0,3-1 50 0 0,-1-1-34 0 0,1 0 1 0 0,-1 0-1 0 0,0-1 0 0 0,0 1 0 0 0,0 0 0 0 0,0-1 0 0 0,-1 1 1 0 0,1-1-1 0 0,0 1 0 0 0,-1-1 0 0 0,0 0 0 0 0,1-2-16 0 0,11-37 102 0 0,-11 33-76 0 0,0 2-25 0 0,-1 0 0 0 0,0 0 1 0 0,0 0-1 0 0,0 0 0 0 0,-1 0 1 0 0,0 0-1 0 0,-1 0 0 0 0,0-5-1 0 0,-4 4 0 0 0,4 7 0 0 0,-1 0 0 0 0,0-1 0 0 0,0 1 0 0 0,0 0 0 0 0,0 0 0 0 0,0 1 0 0 0,0-1 0 0 0,0 0 0 0 0,0 1 0 0 0,0-1 0 0 0,0 1 0 0 0,0-1 0 0 0,0 1 0 0 0,0 0 0 0 0,-1 0 0 0 0,1 0 0 0 0,0 0 0 0 0,0 1 0 0 0,0-1 0 0 0,0 1 0 0 0,0-1 0 0 0,-1 1 0 0 0,-6 1 0 0 0,1 1 0 0 0,0 0 0 0 0,-1 1 0 0 0,-4 3 0 0 0,6-4 0 0 0,-21 12 0 0 0,-12 9 0 0 0,31-18 0 0 0,0 1 0 0 0,0 0 0 0 0,1 0 0 0 0,0 1 0 0 0,1 0 0 0 0,-2 3 0 0 0,6-8 0 0 0,1 0 0 0 0,0 1 0 0 0,0-1 0 0 0,0 1 0 0 0,1-1 0 0 0,0 1 0 0 0,-1 0 0 0 0,1 0 0 0 0,0 0 0 0 0,1 0 0 0 0,-1-1 0 0 0,1 1 0 0 0,-1 0 0 0 0,1 0 0 0 0,1 0 0 0 0,-1 0 0 0 0,0 0 0 0 0,1 0 0 0 0,0 0 0 0 0,1 2 0 0 0,-2-3 0 0 0,1 0 0 0 0,1 0 0 0 0,-1 0 0 0 0,0 0 0 0 0,1 0 0 0 0,-1-1 0 0 0,1 1 0 0 0,0-1 0 0 0,0 1 0 0 0,0-1 0 0 0,0 0 0 0 0,1 1 0 0 0,-1-1 0 0 0,0 0 0 0 0,1-1 0 0 0,0 1 0 0 0,-1 0 0 0 0,1-1 0 0 0,0 1 0 0 0,0-1 0 0 0,0 0 0 0 0,0 0 0 0 0,0 0 0 0 0,0 0 0 0 0,0-1 0 0 0,2 1 0 0 0,7 0-106 0 0,0 0 0 0 0,0-1 1 0 0,3 0 105 0 0,-11 0-252 0 0,1-1 0 0 0,-1 0 0 0 0,0 0 0 0 0,0 0 0 0 0,0 0 0 0 0,0 0 0 0 0,0-1 0 0 0,0 0 0 0 0,0 0 0 0 0,-1 0 0 0 0,1 0 252 0 0,14-11-7774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1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10136 0 0,'0'0'464'0'0,"0"0"-10"0"0,0 0-124 0 0,0 0 563 0 0,0 0 276 0 0,0 0 58 0 0,0 0-46 0 0,2-2-240 0 0,15-10 181 0 0,0 1 0 0 0,0 1 0 0 0,1 0 0 0 0,3 1-1122 0 0,8-6 910 0 0,-23 12-714 0 0,0 0 1 0 0,0 1 0 0 0,0 0 0 0 0,5-1-197 0 0,12-4 354 0 0,-11 3-168 0 0,0 0 0 0 0,1 1-1 0 0,-1 0 1 0 0,1 1 0 0 0,0 1 0 0 0,6-1-186 0 0,-18 2 510 0 0,-1 0-67 0 0,3 0-294 0 0,-3 0-148 0 0,1 0-1 0 0,-1 0 0 0 0,1 0 0 0 0,-1 0 1 0 0,1 0-1 0 0,-1 1 0 0 0,1-1 1 0 0,-1 0-1 0 0,1 0 0 0 0,-1 0 1 0 0,0 1-1 0 0,1-1 0 0 0,-1 0 0 0 0,1 0 1 0 0,-1 1-1 0 0,1-1 0 0 0,-1 0 1 0 0,0 1-1 0 0,1-1 0 0 0,-1 0 0 0 0,0 1 1 0 0,1-1-1 0 0,-1 1 0 0 0,0-1 1 0 0,0 1-1 0 0,1-1 0 0 0,-1 0 1 0 0,0 1-1 0 0,0-1 0 0 0,0 1 0 0 0,1-1 1 0 0,-1 1-1 0 0,0-1 0 0 0,0 1 1 0 0,0-1-1 0 0,0 1 0 0 0,0 0 1 0 0,0-1-1 0 0,0 1 0 0 0,0-1 0 0 0,0 1 1 0 0,-1-1-1 0 0,1 1 0 0 0,0-1 1 0 0,0 1-1 0 0,0-1 0 0 0,-1 0 1 0 0,1 1-1 0 0,0-1 0 0 0,0 1 0 0 0,-1-1 1 0 0,-1 8-1 0 0,0 0 0 0 0,0-1 0 0 0,-1 0-1 0 0,-1 0 1 0 0,1 0 0 0 0,-1 0 0 0 0,0 0-1 0 0,-3 3 1 0 0,-9 10 22 0 0,0-1-1 0 0,-3 0-21 0 0,-21 26 45 0 0,15-15 212 0 0,-2-2 0 0 0,-11 10-257 0 0,35-36 0 0 0,0 0 0 0 0,0 1 0 0 0,1 0 0 0 0,-1-1 0 0 0,1 1 0 0 0,0 0 0 0 0,0 0 0 0 0,0 0 0 0 0,0 0 0 0 0,0 1 0 0 0,1-1 0 0 0,0 0 0 0 0,-1 1 0 0 0,1-1 0 0 0,0 1 0 0 0,1 0 0 0 0,-1-1 0 0 0,1 2 0 0 0,-1-2 0 0 0,1 1 0 0 0,0-1 0 0 0,-1 1 0 0 0,0-1 0 0 0,0 0 0 0 0,-1 3 0 0 0,-1 6 0 0 0,3-12 0 0 0,-1 1 0 0 0,1-1 0 0 0,0 1 0 0 0,0-1 0 0 0,0 1 0 0 0,0-1 0 0 0,0 1 0 0 0,0-1 0 0 0,0 0 0 0 0,0 1 0 0 0,0-1 0 0 0,1 1 0 0 0,-1-1 0 0 0,0 1 0 0 0,0-1 0 0 0,0 0 0 0 0,0 1 0 0 0,0-1 0 0 0,1 1 0 0 0,-1-1 0 0 0,2 2 8 0 0,0 0 1 0 0,-1 0-1 0 0,1-1 0 0 0,0 1 1 0 0,1 0-1 0 0,-1-1 0 0 0,0 0 0 0 0,0 1 1 0 0,1-1-1 0 0,-1 0 0 0 0,0 0 1 0 0,1 0-1 0 0,-1-1 0 0 0,1 1 0 0 0,0 0-8 0 0,2 0 21 0 0,1 0 1 0 0,-1-1-1 0 0,0 1 0 0 0,0-1 0 0 0,1 0 0 0 0,-1 0 0 0 0,4-1-21 0 0,2-1 10 0 0,-1 0 1 0 0,1-1-1 0 0,-1 0 0 0 0,1 0 1 0 0,-1-1-1 0 0,0-1 0 0 0,9-5-10 0 0,4-4-5 0 0,-8 5-778 0 0,0-1 1 0 0,-1 0-1 0 0,3-3 783 0 0,2 0-1258 0 0,-17 11 921 0 0,1 1-1 0 0,-1-1 1 0 0,1 1 0 0 0,-1-1 0 0 0,0 0 0 0 0,0 0 0 0 0,0 0 0 0 0,0 0 0 0 0,0 0 0 0 0,0-1-1 0 0,0 0 338 0 0,9-17-2225 0 0,-2 4-13 0 0</inkml:trace>
  <inkml:trace contextRef="#ctx0" brushRef="#br0" timeOffset="383.27">409 351 2304 0 0,'0'0'101'0'0,"0"0"513"0"0,0 0 2064 0 0,0 0 901 0 0,0 0 182 0 0,0 0-332 0 0,2 0-1562 0 0,29-9 3206 0 0,24-9-5073 0 0,-51 17 12 0 0,1-1 0 0 0,-1 1 1 0 0,1 0-1 0 0,-1 0 0 0 0,1 0 1 0 0,-1 1-1 0 0,1 0 0 0 0,0 0 0 0 0,-1 0 1 0 0,2 0-13 0 0,16 1 41 0 0,3-1-2181 0 0,-27 18-3428 0 0,-4-11 3522 0 0</inkml:trace>
  <inkml:trace contextRef="#ctx0" brushRef="#br0" timeOffset="384.27">417 475 11488 0 0,'0'0'264'0'0,"0"1"34"0"0,0 31 526 0 0,0-30-189 0 0,1-1 213 0 0,0 1-696 0 0,1-1-1 0 0,-1 0 1 0 0,1 0 0 0 0,0 1-1 0 0,0-1 1 0 0,-1 0 0 0 0,1 0-1 0 0,0-1 1 0 0,0 1 0 0 0,0 0-1 0 0,0-1 1 0 0,0 1 0 0 0,0-1-1 0 0,0 1 1 0 0,0-1 0 0 0,0 0-1 0 0,0 0 1 0 0,0 0 0 0 0,0 0-1 0 0,1 0 1 0 0,-1-1-152 0 0,13 0 835 0 0,-1 0 1 0 0,8-3-836 0 0,-20 3 9 0 0,11-2 261 0 0,0-1 0 0 0,0 0-1 0 0,5-3-269 0 0,14-5-172 0 0,-29 10 75 0 0,1 1-1 0 0,-1-1 0 0 0,0 0 0 0 0,1 0 0 0 0,-1 0 1 0 0,3-2 97 0 0,13-8-963 0 0,-2 4 324 0 0</inkml:trace>
  <inkml:trace contextRef="#ctx0" brushRef="#br0" timeOffset="900.188">851 310 15864 0 0,'0'0'362'0'0,"2"-2"47"0"0,-1 2-378 0 0,0-1 0 0 0,0 1 0 0 0,-1-1 0 0 0,1 1 0 0 0,0-1 0 0 0,-1 1 0 0 0,1-1 0 0 0,0 0-1 0 0,-1 0 1 0 0,1 1 0 0 0,-1-1 0 0 0,1 0 0 0 0,-1 0 0 0 0,1 1 0 0 0,-1-1 0 0 0,1 0-1 0 0,-1 0 1 0 0,0 0 0 0 0,1 0 0 0 0,-1 0 0 0 0,0 0 0 0 0,0 0 0 0 0,0 1 0 0 0,0-1-1 0 0,0 0 1 0 0,0 0 0 0 0,0 0 0 0 0,0 0 0 0 0,0 0 0 0 0,0 0 0 0 0,-1 0-31 0 0,1-2 20 0 0,0 0-1 0 0,1 1 1 0 0,-1-1 0 0 0,0 0 0 0 0,1 1-1 0 0,-1-1 1 0 0,1 1 0 0 0,0-1 0 0 0,0 0-20 0 0,3-9 651 0 0,-2-6 616 0 0,-2 15-1071 0 0,0 0 1 0 0,0 0-1 0 0,1 0 1 0 0,-1 0-1 0 0,1 0 1 0 0,0 0-1 0 0,0 0 1 0 0,0 0-1 0 0,0 0 1 0 0,0 0-1 0 0,2-1-196 0 0,0-1 253 0 0,-1 0 0 0 0,0 0 1 0 0,1-1-1 0 0,-2 1 0 0 0,1 0 0 0 0,-1-1 1 0 0,1 1-1 0 0,-2-1 0 0 0,1 0 0 0 0,0 1 1 0 0,-1-1-1 0 0,0 0 0 0 0,-1 1 0 0 0,0-3-253 0 0,0 12 25 0 0,-1 0-1 0 0,0 1 1 0 0,1-1 0 0 0,0 0-1 0 0,0 1 1 0 0,0-1-1 0 0,1 4-24 0 0,2 12 0 0 0,-1-11 0 0 0,0 0 0 0 0,0 0 0 0 0,-1 7 0 0 0,-2 135 276 0 0,2-144-240 0 0,0 0 1 0 0,1 1-1 0 0,-1-1 0 0 0,2 0 1 0 0,-1 0-1 0 0,1 1 0 0 0,0-1 0 0 0,1 1-36 0 0,1 5 10 0 0,0 8-10 0 0,-3-18 0 0 0,-1 0 0 0 0,1 0 0 0 0,-1 0 0 0 0,1 0 0 0 0,0 0 0 0 0,0-1 0 0 0,0 1 0 0 0,0 0 0 0 0,1 0 0 0 0,-1-1 0 0 0,1 1 0 0 0,0 0 0 0 0,1 0 0 0 0,0 0 0 0 0,1 14 0 0 0,3-3-48 0 0,-7-13-208 0 0,0-1-117 0 0,0 0-38 0 0,0 0-17 0 0,-2 0-52 0 0,-7 1-34 0 0,0 0 0 0 0,-1 0 0 0 0,1 1 0 0 0,-6 2 514 0 0,-24 4-1164 0 0,35-8 1147 0 0,0 1 0 0 0,0 0 0 0 0,0 0 0 0 0,0 0 0 0 0,1 0-1 0 0,-1 1 1 0 0,1 0 0 0 0,-1-1 0 0 0,1 1 17 0 0,-27 13 18 0 0,20-10 57 0 0,7-4-6 0 0,3-1 35 0 0,0 0 168 0 0,0 0 72 0 0,7 4 340 0 0,-1-3-575 0 0,0 0 1 0 0,0-1-1 0 0,0 0 0 0 0,0 0 0 0 0,0 0 0 0 0,0-1 0 0 0,0 0 0 0 0,0 0 0 0 0,0 0 0 0 0,5-2-109 0 0,11-5 361 0 0,-1-1-1 0 0,5-3-360 0 0,8-3-96 0 0,-6-2-441 0 0,-3 2-6031 0 0,-7 9-718 0 0</inkml:trace>
  <inkml:trace contextRef="#ctx0" brushRef="#br0" timeOffset="1286.265">1154 274 6448 0 0,'0'0'498'0'0,"0"0"-28"0"0,0 0 1099 0 0,0 2 520 0 0,0 3-1037 0 0,1-1-1 0 0,0 1 0 0 0,1-1 1 0 0,-1 1-1 0 0,2 1-1051 0 0,-2-4 166 0 0,-1 1 698 0 0,5 11 709 0 0,-3-8-1144 0 0,0 0 0 0 0,0 0-1 0 0,-1 0 1 0 0,1 0 0 0 0,-1 0 0 0 0,0 0-1 0 0,-1 6-428 0 0,1-9 157 0 0,-1 0 0 0 0,0 0 1 0 0,1 0-1 0 0,0 1 0 0 0,0-1 0 0 0,0 1-157 0 0,0-2 75 0 0,0 1 0 0 0,0-1 1 0 0,-1 0-1 0 0,1 0 0 0 0,-1 0 1 0 0,0 1-1 0 0,0-1 1 0 0,0 0-1 0 0,0 0 0 0 0,0 3-75 0 0,0-2 48 0 0,-1 1-1 0 0,1-1 0 0 0,0 1 1 0 0,0-1-1 0 0,0 1 1 0 0,0-1-1 0 0,1 1 0 0 0,0-1 1 0 0,-1 1-1 0 0,1-1 1 0 0,1 0-48 0 0,-2-2 2 0 0,0-1 0 0 0,0 0 0 0 0,0 0 0 0 0,0 0 0 0 0,0 0 0 0 0,0 1 0 0 0,0-1 0 0 0,0 0 0 0 0,0 0 1 0 0,0 0-1 0 0,0 1 0 0 0,0-1 0 0 0,0 0 0 0 0,0 0 0 0 0,0 0 0 0 0,0 0 0 0 0,0 1 0 0 0,0-1 0 0 0,0 0 1 0 0,0 0-1 0 0,0 0 0 0 0,0 1 0 0 0,0-1 0 0 0,0 0 0 0 0,0 0 0 0 0,0 0 0 0 0,0 0 0 0 0,-1 0 0 0 0,1 1 0 0 0,0-1 1 0 0,0 0-1 0 0,0 0 0 0 0,0 0 0 0 0,0 0-2 0 0,-1 0 2 0 0,1 1 0 0 0,0-1 0 0 0,0 0 0 0 0,0 0 1 0 0,0 0-1 0 0,0 0 0 0 0,-1 0 0 0 0,1 1 0 0 0,0-1 0 0 0,0 0 0 0 0,0 0 1 0 0,0 0-1 0 0,0 0 0 0 0,0 1 0 0 0,0-1 0 0 0,0 0 0 0 0,0 0 0 0 0,0 0 1 0 0,0 0-1 0 0,0 1 0 0 0,0-1 0 0 0,0 0 0 0 0,0 0 0 0 0,0 0 0 0 0,0 1 0 0 0,0-1 1 0 0,0 0-1 0 0,0 0 0 0 0,0 0 0 0 0,0 0 0 0 0,0 1 0 0 0,0-1 0 0 0,0 0 1 0 0,0 0-3 0 0,1 5-423 0 0,-1-5 11 0 0,0 1-1 0 0,0-1 1 0 0,0 1 0 0 0,0-1 0 0 0,0 0-1 0 0,0 1 1 0 0,0-1 0 0 0,-1 1-1 0 0,1-1 1 0 0,0 1 0 0 0,0-1-1 0 0,0 0 1 0 0,-1 1 0 0 0,1-1-1 0 0,0 0 1 0 0,0 1 0 0 0,-1-1 0 0 0,1 0-1 0 0,0 1 1 0 0,-1-1 0 0 0,1 0-1 0 0,0 0 1 0 0,-1 1 412 0 0,-4 1-1194 0 0,-4 0-4531 0 0</inkml:trace>
  <inkml:trace contextRef="#ctx0" brushRef="#br0" timeOffset="1697.581">1106 455 3224 0 0,'0'0'143'0'0,"-2"0"-3"0"0,0 0-114 0 0,1 0 1 0 0,0 0 0 0 0,0 0 0 0 0,0 0 0 0 0,0-1 0 0 0,0 1 0 0 0,-1 0 0 0 0,1-1 0 0 0,0 1 0 0 0,0-1 0 0 0,0 1 0 0 0,0-1 0 0 0,0 0 0 0 0,0 1 0 0 0,0-1-27 0 0,0-1 1942 0 0,-11 3 4370 0 0,-1 0-4143 0 0,12-2-275 0 0,5-1 2071 0 0,19-8-3230 0 0,-16 7-579 0 0,0 0-1 0 0,1 0 1 0 0,-1 0-1 0 0,1 1 1 0 0,5-1-156 0 0,-5 1 60 0 0,-1 0 0 0 0,0-1 1 0 0,0 1-1 0 0,0-2 0 0 0,5-2-60 0 0,19-8 84 0 0,-15 7-196 0 0,1-1-1 0 0,-1 0 1 0 0,15-11 112 0 0,-1 0-6117 0 0,-16 12-608 0 0</inkml:trace>
  <inkml:trace contextRef="#ctx0" brushRef="#br0" timeOffset="1698.581">1492 55 6912 0 0,'0'0'314'0'0,"0"0"-6"0"0,0 0 107 0 0,0 0 1182 0 0,0 0 541 0 0,0 0-1823 0 0,0 1 1 0 0,1-1 0 0 0,-1 1-1 0 0,0-1 1 0 0,1 1-1 0 0,-1-1 1 0 0,0 1 0 0 0,1-1-1 0 0,-1 1 1 0 0,0-1-1 0 0,0 1 1 0 0,0-1 0 0 0,0 1-1 0 0,1-1 1 0 0,-1 1 0 0 0,0 0-1 0 0,0-1 1 0 0,0 1-316 0 0,-9 50 4186 0 0,3-22-3022 0 0,6-23-1045 0 0,-1-1-1 0 0,0 0 1 0 0,0 1 0 0 0,-1-1 0 0 0,-1 4-119 0 0,-3 3 137 0 0,3-6-63 0 0,0 0 0 0 0,1 0 0 0 0,-1 0 0 0 0,1 0 0 0 0,1 0 0 0 0,-1 1 1 0 0,0 5-75 0 0,1-2 74 0 0,0 0 1 0 0,-1-1 0 0 0,0 1 0 0 0,0-1 0 0 0,-1 0 0 0 0,0 0 0 0 0,-2 2-75 0 0,3-6 33 0 0,-1 1 0 0 0,1-1 0 0 0,1 1 0 0 0,-1 0 1 0 0,1 0-1 0 0,0 0 0 0 0,0 0 0 0 0,1-1 1 0 0,-1 1-1 0 0,1 0 0 0 0,1 0 0 0 0,-1 1-33 0 0,0 27 187 0 0,-1-30-160 0 0,1 0 0 0 0,-1 0-1 0 0,1 0 1 0 0,0 0-1 0 0,0 0 1 0 0,1 0 0 0 0,-1 0-1 0 0,1 0 1 0 0,0 0 0 0 0,0 0-1 0 0,0 0 1 0 0,1 0 0 0 0,-1-1-1 0 0,1 1 1 0 0,1 1-27 0 0,1 1 59 0 0,1 0 0 0 0,-1 0-1 0 0,1 0 1 0 0,0-1 0 0 0,1 1 0 0 0,-1-1 0 0 0,1-1 0 0 0,0 1 0 0 0,0-1-1 0 0,1 0 1 0 0,-1 0 0 0 0,1-1 0 0 0,1 1-59 0 0,1-1 63 0 0,0 0 1 0 0,1 0-1 0 0,0-1 0 0 0,-1 0 0 0 0,1-1 1 0 0,0 0-1 0 0,0-1 0 0 0,-1 0 1 0 0,11-1-64 0 0,2 0-4 0 0,-9 0-43 0 0,0 0-1 0 0,0 0 1 0 0,0-2 0 0 0,0 1 0 0 0,4-3 47 0 0,-16 5-268 0 0,10-4 538 0 0,-3 4-5155 0 0,-8 0-3105 0 0</inkml:trace>
  <inkml:trace contextRef="#ctx0" brushRef="#br0" timeOffset="2057.031">1301 401 12440 0 0,'0'0'957'0'0,"6"-13"2357"0"0,-6 12-3036 0 0,1 0 0 0 0,0-1 0 0 0,-1 1 0 0 0,1 0 0 0 0,-1-1 0 0 0,0 1 0 0 0,1 0-1 0 0,-1-1 1 0 0,0 1 0 0 0,0-1 0 0 0,0 1 0 0 0,0-1 0 0 0,0 1 0 0 0,0-1-278 0 0,0-5 1433 0 0,0 6-1330 0 0,0 1 0 0 0,1-1 0 0 0,-1 0 0 0 0,0 1 0 0 0,1-1 0 0 0,-1 1 0 0 0,1-1 0 0 0,-1 1 0 0 0,1 0 0 0 0,-1-1 0 0 0,1 1 0 0 0,-1-1 0 0 0,1 1 0 0 0,-1 0 0 0 0,1-1 0 0 0,0 1-103 0 0,0-1 203 0 0,6-3 40 0 0,-1 0 1 0 0,1 1 0 0 0,0 0-1 0 0,0 0 1 0 0,0 0-1 0 0,0 1 1 0 0,1 0-1 0 0,-1 0 1 0 0,3 0-244 0 0,41-3 248 0 0,-27 2-278 0 0,0 0 1 0 0,0 2-1 0 0,0 1 0 0 0,5 1 30 0 0,-23 0-573 0 0,0-1 1 0 0,0 0-1 0 0,0-1 0 0 0,4 0 573 0 0,-4 0-630 0 0,6 1-953 0 0</inkml:trace>
  <inkml:trace contextRef="#ctx0" brushRef="#br0" timeOffset="2394.902">1951 263 12440 0 0,'0'0'957'0'0,"0"0"-424"0"0,0 0 538 0 0,0 0 302 0 0,0 0 60 0 0,0 0-97 0 0,0 0-437 0 0,9 3 473 0 0,-7-3-1194 0 0,1 0 0 0 0,0-1 0 0 0,0 1 0 0 0,-1 0 0 0 0,1-1 0 0 0,0 0 0 0 0,-1 0 0 0 0,1 1 0 0 0,0-2-178 0 0,12-2 554 0 0,11-2-376 0 0,-21 4-173 0 0,0 1-1 0 0,1 0 1 0 0,0 0 0 0 0,-1 0-1 0 0,3 1-4 0 0,21-4 27 0 0,-1 0-4714 0 0,-27 4-2368 0 0</inkml:trace>
  <inkml:trace contextRef="#ctx0" brushRef="#br0" timeOffset="2395.902">1951 433 13680 0 0,'-7'5'521'0'0,"7"-5"-457"0"0,0 0 1 0 0,-1 0 0 0 0,1 0-1 0 0,0 1 1 0 0,-1-1 0 0 0,1 0 0 0 0,0 0-1 0 0,0 0 1 0 0,-1 1 0 0 0,1-1-1 0 0,0 0 1 0 0,0 0 0 0 0,-1 0-1 0 0,1 1 1 0 0,0-1 0 0 0,0 0 0 0 0,0 1-1 0 0,-1-1 1 0 0,1 0 0 0 0,0 0-1 0 0,0 1 1 0 0,0-1 0 0 0,0 0-1 0 0,0 1 1 0 0,0-1-65 0 0,12-4 1471 0 0,4-2-137 0 0,0-1 0 0 0,4-3-1334 0 0,7-2 677 0 0,39-13-113 0 0,-56 21-968 0 0,-1 2-1 0 0,1 0 1 0 0,0 0 0 0 0,0 0 0 0 0,7 1 404 0 0,-15 1-1066 0 0</inkml:trace>
  <inkml:trace contextRef="#ctx0" brushRef="#br0" timeOffset="2854.763">2155 213 11056 0 0,'-6'8'1176'0'0,"3"-4"-407"0"0,0 1 0 0 0,0-1 0 0 0,0 1 1 0 0,1 0-1 0 0,-1 0 0 0 0,1 0 1 0 0,0 1-1 0 0,0 3-769 0 0,1-7 139 0 0,1 1 43 0 0,0 0 1 0 0,0 0-1 0 0,0-1 1 0 0,0 1-1 0 0,1 0 1 0 0,-1 0-1 0 0,1 0 1 0 0,0 0-1 0 0,0 0 1 0 0,1 1-183 0 0,0 4 409 0 0,1 4 118 0 0,7 24 876 0 0,-9-33-1340 0 0,0 0 1 0 0,0-1 0 0 0,0 1-1 0 0,0-1 1 0 0,1 1-1 0 0,-1-1 1 0 0,1 0-1 0 0,0 1 1 0 0,0-1 0 0 0,1 1-64 0 0,-2-1-192 0 0,-1-2-31 0 0,0 0 214 0 0,1 0 0 0 0,-1 0 0 0 0,0 0 0 0 0,0 0 0 0 0,0 0 0 0 0,0 0 0 0 0,0 0 0 0 0,1 0 0 0 0,-1 0 0 0 0,0 0 0 0 0,0 0 0 0 0,0 0 0 0 0,0 1 0 0 0,0-1 0 0 0,0 0 0 0 0,0 0 0 0 0,0 0 0 0 0,1 0 0 0 0,-1 0 0 0 0,0 0 0 0 0,0 1 0 0 0,0-1 0 0 0,0 0 0 0 0,0 0 0 0 0,0 0 0 0 0,0 0 0 0 0,0 0 0 0 0,0 1 0 0 0,0-1 0 0 0,0 0 0 0 0,0 0 0 0 0,0 0 0 0 0,0 0 0 0 0,0 0 0 0 0,0 1 0 0 0,0-1 0 0 0,0 0 0 0 0,0 0 0 0 0,0 0 0 0 0,0 0 0 0 0,0 0 0 0 0,0 0 9 0 0,-1 1-313 0 0,3-6 28 0 0,-1 1 4 0 0,0 0 1 0 0,-1 0-1 0 0,0 0 1 0 0,0 0-1 0 0,0 0 1 0 0,-1 0-1 0 0,1 0 0 0 0,-1 0 1 0 0,0 0-1 0 0,0 0 1 0 0,0 0-1 0 0,-1-1 281 0 0,-2-11-1136 0 0,2 9 854 0 0,-1 1 0 0 0,1-1 0 0 0,-1 1 0 0 0,0 0 0 0 0,0 0-1 0 0,-3-3 283 0 0,-7-13 1636 0 0,13 21-1596 0 0,1 1 0 0 0,-1-1 0 0 0,0 1 1 0 0,0-1-1 0 0,0 1 0 0 0,1 0 0 0 0,-1-1 0 0 0,0 1 0 0 0,0-1 0 0 0,1 1 0 0 0,-1 0 0 0 0,0-1 0 0 0,1 1 0 0 0,-1-1 1 0 0,0 1-1 0 0,1 0 0 0 0,-1 0 0 0 0,1-1 0 0 0,-1 1 0 0 0,1 0 0 0 0,-1 0 0 0 0,1-1 0 0 0,-1 1 0 0 0,1 0 0 0 0,-1 0 1 0 0,0 0-1 0 0,1 0 0 0 0,-1 0 0 0 0,1 0 0 0 0,0 0 0 0 0,-1 0-40 0 0,20-3 398 0 0,33 20-95 0 0,-33-11 522 0 0,19 5-825 0 0,-32-9 214 0 0,0 0 0 0 0,0 0 0 0 0,-1 1 0 0 0,1 0 0 0 0,-1 0 0 0 0,1 0 0 0 0,-1 1 0 0 0,1 1-214 0 0,1-2 278 0 0,-7-2-113 0 0,1 0-49 0 0,-1 0-83 0 0,5 7 137 0 0,-5-8-166 0 0,-1 1 1 0 0,0-1-1 0 0,1 1 1 0 0,-1 0-1 0 0,0-1 1 0 0,1 1-1 0 0,-1-1 1 0 0,0 1-1 0 0,1 0 1 0 0,-1 0-1 0 0,0-1 1 0 0,0 1-1 0 0,0 0 1 0 0,0-1-1 0 0,0 1 1 0 0,0 0-1 0 0,0-1 1 0 0,0 1-1 0 0,0 0 1 0 0,0 0-1 0 0,0-1 1 0 0,-1 1 0 0 0,1 0-1 0 0,0-1 1 0 0,0 1-1 0 0,-1 0 1 0 0,1-1-1 0 0,-1 1-4 0 0,0 1 18 0 0,1-1-15 0 0,0 2-2 0 0,-1-1 1 0 0,0 1-1 0 0,0 0 0 0 0,0 0 1 0 0,0-1-1 0 0,0 1 1 0 0,0 0-1 0 0,-1 1-1 0 0,-19 14-792 0 0,20-17 334 0 0,1-1-717 0 0,0 0-312 0 0,0 0-984 0 0,0 0-3689 0 0</inkml:trace>
  <inkml:trace contextRef="#ctx0" brushRef="#br0" timeOffset="3206.543">2810 0 7832 0 0,'0'0'356'0'0,"0"0"-7"0"0,-15 9 1734 0 0,13-8-1458 0 0,-1 1-1 0 0,1-1 1 0 0,0 1 0 0 0,-1-1 0 0 0,1 1 0 0 0,0 0 0 0 0,0 0 0 0 0,0 0 0 0 0,0 0-1 0 0,0 0 1 0 0,0 0 0 0 0,1 1 0 0 0,-2 1-625 0 0,-19 38 2706 0 0,19-35-2301 0 0,0 1-90 0 0,0 0-1 0 0,1 1 1 0 0,0-1-1 0 0,0 1 1 0 0,1 7-315 0 0,-8 29 92 0 0,6-30 3 0 0,0 0 0 0 0,1 0 0 0 0,1 0 0 0 0,0 0 0 0 0,1 0-1 0 0,1 1 1 0 0,1 6-95 0 0,-1-18 51 0 0,-1 1 0 0 0,1-1-1 0 0,0 0 1 0 0,1 0 0 0 0,-1 0-1 0 0,1 0 1 0 0,0 0 0 0 0,0 0-1 0 0,0-1 1 0 0,0 1 0 0 0,1-1-1 0 0,-1 1 1 0 0,1-1 0 0 0,0 0-1 0 0,0 0 1 0 0,0 0 0 0 0,0 0-1 0 0,1-1 1 0 0,-1 1 0 0 0,1-1-1 0 0,-1 0 1 0 0,1 0 0 0 0,0 0-1 0 0,1 0-50 0 0,5 1 41 0 0,1-1 0 0 0,-1 1 0 0 0,1-2 0 0 0,0 1-41 0 0,-7-2-10 0 0,0 0 0 0 0,0 0-1 0 0,1-1 1 0 0,-1 1-1 0 0,0-1 1 0 0,0 0-1 0 0,0 0 1 0 0,0 0-1 0 0,0-1 1 0 0,0 1-1 0 0,-1-1 1 0 0,2 0 10 0 0,-2 0 4 0 0,0 1-369 0 0,0 0-1 0 0,-1-1 1 0 0,1 1 0 0 0,0-1 0 0 0,-1 1 0 0 0,1-1-1 0 0,-1 0 1 0 0,0 0 0 0 0,1 0 0 0 0,-1 0 0 0 0,0-1 0 0 0,0 1-1 0 0,-1 0 1 0 0,1-1 0 0 0,0 1 0 0 0,-1-1 0 0 0,1 0-1 0 0,-1 0 1 0 0,0 1 0 0 0,0-1 365 0 0,0-8-1691 0 0</inkml:trace>
  <inkml:trace contextRef="#ctx0" brushRef="#br0" timeOffset="3617.437">2627 282 7368 0 0,'0'0'333'0'0,"0"0"0"0"0,0 0 102 0 0,0 0 1210 0 0,0 0 550 0 0,0 0 114 0 0,0 0-190 0 0,0 0-899 0 0,3 0-395 0 0,39-13 1185 0 0,-16 4-995 0 0,25-4-1015 0 0,-15 6 242 0 0,28-10-242 0 0,-21 2-6180 0 0,-26 8-641 0 0</inkml:trace>
  <inkml:trace contextRef="#ctx0" brushRef="#br0" timeOffset="3618.437">3000 236 5984 0 0,'0'0'273'0'0,"0"0"-5"0"0,0 0 224 0 0,0 0 1576 0 0,0 0 709 0 0,0 0 139 0 0,0 0-264 0 0,0 0-1213 0 0,0 0-537 0 0,0 0-108 0 0,3 0-66 0 0,26-6 456 0 0,-24 5-982 0 0,1 0-1 0 0,0-1 1 0 0,-1 2-1 0 0,5-1-201 0 0,52-7-162 0 0,-53 8 100 0 0,-6 0-5064 0 0,-3 0-1567 0 0</inkml:trace>
  <inkml:trace contextRef="#ctx0" brushRef="#br0" timeOffset="4000.225">3069 313 2760 0 0,'0'8'248'0'0,"-1"-8"-243"0"0,1 1 134 0 0,0 0 0 0 0,0 1 1 0 0,-1-1-1 0 0,1 0 0 0 0,0 0 1 0 0,-1 0-1 0 0,1 0 0 0 0,-1 0 1 0 0,1 0-1 0 0,-1 0 0 0 0,0 0 1 0 0,1 0-1 0 0,-1 0 0 0 0,0 0 1 0 0,0-1-1 0 0,0 1 0 0 0,0 0-139 0 0,0 0 359 0 0,1-1-1 0 0,0 0 1 0 0,-1 0-1 0 0,1 0 1 0 0,-1 1-1 0 0,1-1 0 0 0,0 0 1 0 0,-1 0-1 0 0,1 1 1 0 0,-1-1-1 0 0,1 0 1 0 0,0 1-1 0 0,-1-1 1 0 0,1 0-1 0 0,0 1 1 0 0,0-1-1 0 0,-1 1 1 0 0,1-1-1 0 0,0 1 1 0 0,0-1-1 0 0,0 0 1 0 0,0 1-1 0 0,-1-1 1 0 0,1 1-1 0 0,0-1 0 0 0,0 1 1 0 0,0-1-1 0 0,0 1 1 0 0,0-1-1 0 0,0 1 1 0 0,0-1-1 0 0,0 0 1 0 0,0 1-1 0 0,1-1 1 0 0,-1 1-1 0 0,0-1 1 0 0,0 1-1 0 0,0-1 1 0 0,0 1-359 0 0,5 3 2005 0 0,-1-4-1859 0 0,0 0 0 0 0,-1 0 0 0 0,1 0 0 0 0,0 0 0 0 0,-1 0 0 0 0,1-1 0 0 0,0 0 0 0 0,-1 0 0 0 0,1 0 0 0 0,-1 0 0 0 0,1 0 0 0 0,1-2-146 0 0,0 1 63 0 0,1 0 1 0 0,-1 0 0 0 0,1 1 0 0 0,-1 0 0 0 0,2 0-64 0 0,17-3-88 0 0,-1-1 1 0 0,16-6 87 0 0,-39 11-2 0 0,17-6-931 0 0,-15 5 684 0 0,0 0 0 0 0,0 0 1 0 0,0 1-1 0 0,0-1 0 0 0,0 1 1 0 0,1-1-1 0 0,-1 1 0 0 0,2 0 249 0 0,3-2-5088 0 0,1-4-1490 0 0</inkml:trace>
  <inkml:trace contextRef="#ctx0" brushRef="#br0" timeOffset="4001.225">3455 39 15288 0 0,'0'0'348'0'0,"0"0"49"0"0,0 0 20 0 0,0-1-45 0 0,-4-3-88 0 0,4 2 525 0 0,0 2 257 0 0,0 0 48 0 0,0 0-74 0 0,3 5-702 0 0,0-1-1 0 0,0 1 0 0 0,-1 0 1 0 0,1 0-1 0 0,-1-1 1 0 0,0 2-1 0 0,1 2-337 0 0,2 4 430 0 0,-2-4-118 0 0,-1 1-1 0 0,0 0 0 0 0,0 0 0 0 0,0 1 1 0 0,-1 6-312 0 0,5 23 83 0 0,3 9 537 0 0,2 32-620 0 0,-2-5 546 0 0,-3-47-535 0 0,-4-18-32 0 0,0-1 0 0 0,-1 1 1 0 0,0 0-1 0 0,0 0 21 0 0,-1 52-3254 0 0,0-50-5233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29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0 420 15664 0 0,'0'0'718'0'0,"0"0"-19"0"0,0 0-306 0 0,0 0 371 0 0,4 8 1223 0 0,10 39 2761 0 0,-11-28-4391 0 0,-3-16-281 0 0,1-1-1 0 0,-1 1 1 0 0,1 0 0 0 0,-1 0-1 0 0,1-1 1 0 0,0 1-1 0 0,0 0-75 0 0,1 2 224 0 0,0 0-1 0 0,-1 0 0 0 0,1 1 1 0 0,-1-1-1 0 0,0 1 1 0 0,-1-1-1 0 0,1 3-223 0 0,-1-6 167 0 0,0-2-41 0 0,0 0-19 0 0,0 0-3 0 0,0 0 4 0 0,0 0 17 0 0,0 0 10 0 0,0 0 1 0 0,0 0 19 0 0,3-1-67 0 0,1-1 1 0 0,-1 1 0 0 0,0-1-1 0 0,1 0 1 0 0,-1 1 0 0 0,0-2-1 0 0,0 1 1 0 0,0 0 0 0 0,0 0-1 0 0,0-1-88 0 0,5-3 127 0 0,3-3-36 0 0,-1 0 0 0 0,1 0 0 0 0,-1-1 0 0 0,-1 0 0 0 0,6-9-91 0 0,10-16 404 0 0,4-9-404 0 0,-1 0 220 0 0,26-41 316 0 0,26-57-536 0 0,-74 128 59 0 0,2 1 1 0 0,-1 0 0 0 0,2 1 0 0 0,0 0 0 0 0,0 0-1 0 0,6-4-59 0 0,10-10-4154 0 0,-24 24-5817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25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0 355 14832 0 0,'0'0'332'0'0,"0"0"50"0"0,0 0 25 0 0,0 0-47 0 0,0 0-110 0 0,0 0 400 0 0,0 0 196 0 0,2 0 40 0 0,12 0 60 0 0,9 1 76 0 0,-1-2 0 0 0,1 0 0 0 0,-1-1-1 0 0,1-2 1 0 0,-1 0 0 0 0,0-1-1022 0 0,50-17 461 0 0,-70 21-522 0 0,-2 1-502 0 0,6-3-690 0 0,-4 2-5970 0 0,-2 1 5144 0 0</inkml:trace>
  <inkml:trace contextRef="#ctx0" brushRef="#br0" timeOffset="345.219">433 155 6912 0 0,'0'0'528'0'0,"0"0"-15"0"0,0 0 1204 0 0,0 0 567 0 0,0 0 110 0 0,0 0-175 0 0,0 0-833 0 0,0 0-365 0 0,0 0-77 0 0,0 0-36 0 0,0 0-91 0 0,0 1-38 0 0,10 15 456 0 0,-8-14-1152 0 0,0 1-1 0 0,-1-1 1 0 0,1 0 0 0 0,-1 1-1 0 0,1-1 1 0 0,-1 0-1 0 0,0 1 1 0 0,0 0 0 0 0,0-1-1 0 0,0 3-82 0 0,7 38 628 0 0,-5-33-383 0 0,-1 0 1 0 0,0 1-1 0 0,-1 0 1 0 0,0 3-246 0 0,0 82 357 0 0,-1-82-332 0 0,-1-5-7 0 0,1 0 1 0 0,1 0-1 0 0,0 0 1 0 0,0 0-1 0 0,2 6-18 0 0,-2-10 0 0 0,0 0 0 0 0,-1 1 0 0 0,0-1 0 0 0,1 1 0 0 0,-2-1 0 0 0,3 20 0 0 0,-2-24 55 0 0,0 1 1 0 0,1 0-1 0 0,-1-1 0 0 0,0 1 1 0 0,0-1-1 0 0,0 1 0 0 0,0-1 0 0 0,0 1 1 0 0,-1-1-1 0 0,1 2-55 0 0,0-2-1276 0 0,2 1-3778 0 0,4 0-2592 0 0</inkml:trace>
  <inkml:trace contextRef="#ctx0" brushRef="#br0" timeOffset="735.945">831 262 19351 0 0,'0'0'439'0'0,"0"0"62"0"0,0 0 33 0 0,0 0-65 0 0,0 0-237 0 0,0 0 156 0 0,3 0 100 0 0,80-11 1347 0 0,-82 11-2138 0 0,1 0-104 0 0,0 1 97 0 0,3 0 52 0 0,-1 0-3218 0 0,-4-1-3687 0 0</inkml:trace>
  <inkml:trace contextRef="#ctx0" brushRef="#br0" timeOffset="736.945">841 420 4608 0 0,'-21'17'1306'0'0,"12"-4"2416"0"0,10-6 274 0 0,-1-6-3799 0 0,1 0-1 0 0,-1 0 0 0 0,1-1 1 0 0,0 1-1 0 0,0 0 0 0 0,0 0 0 0 0,-1-1 1 0 0,1 1-1 0 0,0 0 0 0 0,0-1 1 0 0,1 1-197 0 0,-1 0 869 0 0,1 0-91 0 0,15 8 841 0 0,-15-8-756 0 0,-2-1 7 0 0,3-1-60 0 0,10-2-353 0 0,-7 2-243 0 0,1 0-1 0 0,-1-1 1 0 0,0 0-1 0 0,0-1 1 0 0,0 1-1 0 0,2-2-213 0 0,-2 1 76 0 0,0 0 0 0 0,1 0 0 0 0,-1 0-1 0 0,1 1 1 0 0,1 0-76 0 0,-2 0-146 0 0,0 0-1 0 0,0 0 1 0 0,-1 0-1 0 0,1-1 1 0 0,0 0-1 0 0,2-2 147 0 0,5-3-1046 0 0,0 0-60 0 0</inkml:trace>
  <inkml:trace contextRef="#ctx0" brushRef="#br0" timeOffset="1098.587">1326 262 19119 0 0,'0'0'432'0'0,"0"0"66"0"0,0 0 24 0 0,0 0-55 0 0,0 0-227 0 0,0 0 191 0 0,0 0 118 0 0,0 0 24 0 0,0 0-6 0 0,0 0-39 0 0,0 0-15 0 0,0 0-1 0 0,3 0-68 0 0,11-2-358 0 0,0-1 0 0 0,11-4-86 0 0,-20 4 0 0 0,16-5 0 0 0,58-11 0 0 0,-21 1-2688 0 0,-56 17 1176 0 0</inkml:trace>
  <inkml:trace contextRef="#ctx0" brushRef="#br0" timeOffset="1639.718">1690 58 11520 0 0,'0'0'528'0'0,"0"0"-16"0"0,0 0-75 0 0,0 0 883 0 0,0 0 420 0 0,0 0 85 0 0,0 0-114 0 0,0 0-563 0 0,0 0-247 0 0,0 0-49 0 0,0 0-55 0 0,0 0-185 0 0,1-1-78 0 0,3-3-308 0 0,-1 1 0 0 0,1-1 0 0 0,0 1 0 0 0,0 0 0 0 0,0 0 0 0 0,0 0 0 0 0,0 1 0 0 0,1 0 0 0 0,-1-1 0 0 0,1 1 0 0 0,1 0-226 0 0,20-7 297 0 0,-20 7-262 0 0,0-1 0 0 0,1 1 0 0 0,-1 0 0 0 0,1 1 1 0 0,0 0-1 0 0,-1 0 0 0 0,4 0-35 0 0,-6 1 42 0 0,6 2-31 0 0,-2 0-11 0 0,-2 6 0 0 0,-5-7 3 0 0,0 1 0 0 0,1 0 0 0 0,-1 0 0 0 0,-1 0-1 0 0,1 0 1 0 0,0 0 0 0 0,0 0 0 0 0,-1 0 0 0 0,1 1 0 0 0,-1-1 0 0 0,1 0-1 0 0,-1 0 1 0 0,0 0 0 0 0,0 1 0 0 0,0-1 0 0 0,0 0 0 0 0,-1 0 0 0 0,1 0-1 0 0,-1 1 1 0 0,1-1 0 0 0,-1 0-3 0 0,-9 21 12 0 0,8-16-14 0 0,-1-1 0 0 0,0 1 1 0 0,-1-1-1 0 0,1 0 1 0 0,-1 0-1 0 0,0 0 0 0 0,-1 0 1 0 0,0 0 1 0 0,-6 6-22 0 0,1 1-1 0 0,0 0 1 0 0,-5 10 22 0 0,-7 9 0 0 0,19-30 3 0 0,1 8 26 0 0,1-3 6 0 0,-1 0-37 0 0,9-1-135 0 0,10 7 95 0 0,-15-10 66 0 0,1-1 0 0 0,-1 0-1 0 0,1 1 1 0 0,0-1 0 0 0,0 0 0 0 0,0-1 0 0 0,0 1-1 0 0,0 0 1 0 0,3 0-24 0 0,15 5-47 0 0,-14-4 0 0 0,1 0 0 0 0,-1-1-1 0 0,1 0 1 0 0,7 1 47 0 0,-11-2 17 0 0,1-1 0 0 0,-1 2 1 0 0,1-1-1 0 0,-1 0 0 0 0,0 1 0 0 0,0 0 0 0 0,1 0 0 0 0,-1 0-17 0 0,34 15 99 0 0,-30-13-87 0 0,-4 4-12 0 0,-4-6 0 0 0,0 0 0 0 0,0 0 0 0 0,0 1 0 0 0,0-1 0 0 0,0 0 0 0 0,0 1 0 0 0,-1-1 0 0 0,1 0 0 0 0,-1 1 0 0 0,0-1 0 0 0,0 0 0 0 0,0 0 0 0 0,0 0 0 0 0,0 0 0 0 0,0 0 0 0 0,0 0 0 0 0,-1 0 0 0 0,-3 5 0 0 0,0-1 0 0 0,-1 0 0 0 0,1-1 0 0 0,-2 1 0 0 0,4-3 0 0 0,-3 2 128 0 0,0-1 0 0 0,0 0-1 0 0,0 0 1 0 0,-1-1 0 0 0,1 0-1 0 0,-1 0 1 0 0,0 0 0 0 0,0-1 0 0 0,0 0-128 0 0,-11 4 282 0 0,-2-2 310 0 0,19-4-598 0 0,0 1 0 0 0,0-1 0 0 0,1 0 1 0 0,-1 0-1 0 0,0 1 0 0 0,0-1 0 0 0,1 0 0 0 0,-1 0 0 0 0,0 0 0 0 0,0 0 0 0 0,0 0 0 0 0,1 0 1 0 0,-1 0-1 0 0,0-1 0 0 0,0 1 0 0 0,1 0 0 0 0,-1 0 0 0 0,0-1 0 0 0,0 1 0 0 0,1 0 0 0 0,-1-1 1 0 0,0 1-1 0 0,1 0 0 0 0,-1-1 0 0 0,0 1 0 0 0,1-1 0 0 0,-1 1 0 0 0,1-1 0 0 0,-1 0 0 0 0,1 1 1 0 0,-1-1-1 0 0,1 0 0 0 0,-1 1 0 0 0,1-1 0 0 0,0 0 0 0 0,-1 1 0 0 0,1-1 0 0 0,0 0 0 0 0,-1 0 6 0 0,1-1-331 0 0,-1 0 0 0 0,1-1 0 0 0,0 1 0 0 0,-1 0 0 0 0,1-1-1 0 0,0 1 1 0 0,0 0 0 0 0,0-1 0 0 0,1 1 0 0 0,-1-1 331 0 0,4-6-6507 0 0,1-2-1940 0 0</inkml:trace>
  <inkml:trace contextRef="#ctx0" brushRef="#br0" timeOffset="2602.779">2228 139 9216 0 0,'0'-15'949'0'0,"0"9"11486"0"0,0 9-9630 0 0,1 11-3627 0 0,1-7 944 0 0,0 1-1 0 0,-1-1 0 0 0,0 0 1 0 0,0 1-1 0 0,-1-1 0 0 0,0 8-121 0 0,8 46 198 0 0,-8-13 687 0 0,0-32-2802 0 0,0-5-5345 0 0,0-12 6876 0 0,0 0-1 0 0,0 0 0 0 0,-1 0 0 0 0,1 0 0 0 0,0 0 0 0 0,0 1 0 0 0,-1-1 0 0 0,1 0 0 0 0,-1 0 0 0 0,1 0 0 0 0,-1 0 0 0 0,1 0 1 0 0,-1 1-1 0 0,0-1 0 0 0,1 0 0 0 0,-2 0 387 0 0,-16-12-2065 0 0,12 10 1790 0 0,0 0 0 0 0,0 1-1 0 0,-1-1 1 0 0,1 1 0 0 0,-7-1 275 0 0,-1 3 928 0 0,0 0 0 0 0,0 0-1 0 0,-1 1-927 0 0,2 1 11336 0 0,24-6-11088 0 0,0 1-1 0 0,0-1 1 0 0,0-1-1 0 0,0 0 1 0 0,-1 0-1 0 0,3-3-247 0 0,11-4 155 0 0,2-4-80 0 0,-21 13-67 0 0,0-1-1 0 0,1 1 1 0 0,-1 0 0 0 0,1 0-1 0 0,0 1 1 0 0,0 0 0 0 0,0 0-1 0 0,5-1-7 0 0,-1 1-753 0 0,1-1-1 0 0,-1 1 1 0 0,8-5 753 0 0,15-4-1902 0 0,-20 8 368 0 0</inkml:trace>
  <inkml:trace contextRef="#ctx0" brushRef="#br0" timeOffset="3001.585">2480 116 16783 0 0,'0'0'382'0'0,"0"0"54"0"0,0 0 22 0 0,0 0-46 0 0,0-1-268 0 0,0-29 2642 0 0,0 29-2631 0 0,1 0 0 0 0,0 0 0 0 0,0-1 0 0 0,0 1 0 0 0,1 0 0 0 0,-1 0 0 0 0,0 0 0 0 0,0 0 0 0 0,1 0 0 0 0,-1 1 0 0 0,0-1 0 0 0,1 0 0 0 0,0 0-155 0 0,1 0 278 0 0,1-3-81 0 0,1 1 0 0 0,-1 0 1 0 0,1 0-1 0 0,0 1 0 0 0,1-1 0 0 0,-1 1 0 0 0,0 0 1 0 0,0 0-1 0 0,1 1 0 0 0,-1 0 0 0 0,2-1-197 0 0,6 0 373 0 0,-1 0 0 0 0,1 0 0 0 0,1 1-373 0 0,-10 1-23 0 0,0 0 0 0 0,0 0 1 0 0,1 0-1 0 0,-1 1 0 0 0,0 0 0 0 0,0 0 0 0 0,0 0 1 0 0,0 0-1 0 0,0 1 0 0 0,0-1 0 0 0,2 2 23 0 0,-5-1-74 0 0,0-1 0 0 0,1 1 1 0 0,-1 0-1 0 0,0 0 0 0 0,0 0 0 0 0,0 0 0 0 0,0 0 0 0 0,0 0 0 0 0,0 0 1 0 0,-1 1-1 0 0,1-1 0 0 0,-1 0 0 0 0,1 0 0 0 0,-1 1 0 0 0,0 1 74 0 0,0 1 99 0 0,-1 0 0 0 0,0 0 0 0 0,-1 0 1 0 0,1 0-1 0 0,-1 0 0 0 0,0-1 0 0 0,0 1 0 0 0,0 0 0 0 0,-1-1 0 0 0,1 0 0 0 0,-1 0 0 0 0,-3 4-99 0 0,-9 16 638 0 0,4-7-691 0 0,0-1 0 0 0,-1 0 0 0 0,0 0-1 0 0,-4 1 54 0 0,3-3-399 0 0,1 1-1 0 0,0 1 1 0 0,1 0-1 0 0,-1 3 400 0 0,5-7-44 0 0,1 0 160 0 0,0-1 0 0 0,-3 10-116 0 0,7-17 163 0 0,1 0-1 0 0,0-1 0 0 0,0 1 0 0 0,0 0 1 0 0,1 0-1 0 0,-1 0 0 0 0,1 0 0 0 0,0 0 1 0 0,0 1-1 0 0,1 2-162 0 0,3 2 149 0 0,-3-8-161 0 0,0 1 0 0 0,0-1 0 0 0,1 0 0 0 0,-1 1 0 0 0,0-1 0 0 0,1 0 0 0 0,-1 0 0 0 0,1 0 0 0 0,-1 0 0 0 0,1 0 0 0 0,-1 0 0 0 0,1-1 0 0 0,0 1 0 0 0,-1-1 0 0 0,1 1 0 0 0,0-1 0 0 0,0 1 0 0 0,-1-1 0 0 0,1 0 0 0 0,0 0 0 0 0,0 0 0 0 0,0 0 12 0 0,4-1-17 0 0,0 0-1 0 0,0 0 1 0 0,0-1 0 0 0,-1 0-1 0 0,1 0 1 0 0,1-1 17 0 0,19-6 242 0 0,-3 1-1702 0 0,1-2 0 0 0,-1 0 0 0 0,18-12 1460 0 0,-38 20-380 0 0,-1 1 0 0 0,1-1-1 0 0,0 0 1 0 0,-1 0 0 0 0,1 0 0 0 0,-1 0 0 0 0,0 0 0 0 0,0-1 0 0 0,1 0 380 0 0,1-2-578 0 0,7-11-1469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32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20 855 16416 0 0,'0'0'373'0'0,"0"0"55"0"0,-6 0 414 0 0,-7 2 5338 0 0,17 0-5042 0 0,19 0-1157 0 0,9-7 760 0 0,-26 5-621 0 0,0-1-1 0 0,1 0 0 0 0,-1 0 0 0 0,1-1 0 0 0,2-1-119 0 0,29-8 263 0 0,-32 10-220 0 0,0 0 1 0 0,0-1-1 0 0,0 0 1 0 0,0 0-1 0 0,5-3-43 0 0,39-21-337 0 0,-48 26 154 0 0,-2 0-243 0 0,0 0-1021 0 0,1-2-449 0 0,6-4-89 0 0,-2-2-21 0 0</inkml:trace>
  <inkml:trace contextRef="#ctx0" brushRef="#br0" timeOffset="517.874">384 623 18343 0 0,'0'0'414'0'0,"0"0"56"0"0,0 0 33 0 0,0 0-55 0 0,1-15 1531 0 0,2 12-1834 0 0,0-1 0 0 0,0 0 0 0 0,0 0 0 0 0,0 1 0 0 0,1 0 0 0 0,-1 0 1 0 0,1 0-1 0 0,0 0 0 0 0,0 0 0 0 0,0 1 0 0 0,0 0 0 0 0,0 0 0 0 0,1 0 1 0 0,-1 0-1 0 0,0 0 0 0 0,1 1 0 0 0,3-1-145 0 0,9-1 494 0 0,-1 0 0 0 0,0 2-1 0 0,1-1 1 0 0,9 2-494 0 0,-25 0 0 0 0,0 0 0 0 0,0 0 0 0 0,0 0 0 0 0,0 0 0 0 0,0 0 0 0 0,-1 1 0 0 0,1-1 0 0 0,0 0 0 0 0,0 0 0 0 0,0 1 0 0 0,-1-1 0 0 0,1 0 0 0 0,0 1 0 0 0,0-1 0 0 0,-1 1 0 0 0,1-1 0 0 0,0 1 0 0 0,-1-1 0 0 0,1 1 0 0 0,0-1 0 0 0,-1 1 0 0 0,3 7 0 0 0,-3 34-82 0 0,0-40 76 0 0,-1 0 0 0 0,0-1 0 0 0,0 1 0 0 0,1 0 0 0 0,-1 0 0 0 0,0-1 0 0 0,-1 1 0 0 0,1 0 0 0 0,-1 0 6 0 0,-4 8 0 0 0,-7 12-21 0 0,-1 0 0 0 0,0-1-1 0 0,-10 9 22 0 0,9-17 0 0 0,14-12 0 0 0,0 0 0 0 0,-1 1 0 0 0,1-1 0 0 0,0 0 0 0 0,-1 0 0 0 0,1 0 0 0 0,0 1 0 0 0,0-1 0 0 0,0 1 0 0 0,0-1 0 0 0,0 1 0 0 0,1-1 0 0 0,-1 1 0 0 0,0 1 0 0 0,-3 5 0 0 0,2 0 0 0 0,3-6-4 0 0,0-1 0 0 0,0 1-1 0 0,1 0 1 0 0,-1-1 0 0 0,0 1-1 0 0,0-1 1 0 0,1 1 0 0 0,-1-1 0 0 0,1 0-1 0 0,-1 0 1 0 0,1 1 0 0 0,0-1-1 0 0,-1 0 1 0 0,1 0 0 0 0,0 0-1 0 0,0-1 1 0 0,0 1 4 0 0,5 2-23 0 0,0 0 1 0 0,0-1-1 0 0,1 0 0 0 0,-1 0 23 0 0,10 0 38 0 0,0-1 1 0 0,0 0-1 0 0,14-1-38 0 0,-4-1-653 0 0,-9 6 878 0 0,-11-2-132 0 0,-6-3-91 0 0,0 0-1 0 0,0 0 1 0 0,0 1-1 0 0,0-1 1 0 0,0 0-1 0 0,0 1 1 0 0,0-1 0 0 0,0 0-1 0 0,0 1 1 0 0,0-1-1 0 0,0 1 1 0 0,0 0-1 0 0,-1-1 1 0 0,1 1-1 0 0,0 0 1 0 0,0-1-1 0 0,-1 1 1 0 0,1 0-1 0 0,0 0 1 0 0,-1 0 0 0 0,1-1-1 0 0,-1 1 1 0 0,1 0-1 0 0,-1 0 1 0 0,1 1-2 0 0,-1-1-18 0 0,0 0 1 0 0,0 0-1 0 0,-1 0 1 0 0,1-1-1 0 0,0 1 1 0 0,0 0-1 0 0,-1 0 1 0 0,1 0-1 0 0,0 0 1 0 0,-1-1-1 0 0,1 1 1 0 0,-1 0-1 0 0,1 0 1 0 0,-1-1-1 0 0,0 2 18 0 0,0-1-8 0 0,1 0 4 0 0,-1-1-1 0 0,1 1 0 0 0,0-1 1 0 0,0 1-1 0 0,0-1 1 0 0,-1 1-1 0 0,1 0 0 0 0,0-1 1 0 0,0 1-1 0 0,0-1 0 0 0,0 1 1 0 0,0-1-1 0 0,0 1 1 0 0,0 0-1 0 0,0-1 0 0 0,0 1 1 0 0,0-1-1 0 0,0 1 1 0 0,0 0-1 0 0,1-1 0 0 0,-1 1 1 0 0,0-1-1 0 0,0 1 1 0 0,1-1 4 0 0,-1 1-2 0 0,0-1 1 0 0,0 1-1 0 0,1-1 1 0 0,-1 1-1 0 0,0-1 1 0 0,0 1 0 0 0,0-1-1 0 0,0 1 1 0 0,0-1-1 0 0,0 1 1 0 0,0 0-1 0 0,0-1 1 0 0,0 1 0 0 0,0-1-1 0 0,0 1 1 0 0,0-1-1 0 0,0 1 1 0 0,0-1-1 0 0,0 1 1 0 0,-1-1 0 0 0,1 1-1 0 0,0-1 1 0 0,0 1-1 0 0,0-1 1 0 0,-1 1-1 0 0,1-1 1 0 0,0 0 0 0 0,-1 1-1 0 0,1 0 2 0 0,-34 31 331 0 0,31-29-293 0 0,-1 0 1 0 0,0 0-1 0 0,0-1 1 0 0,0 0-1 0 0,0 0 1 0 0,0 0-1 0 0,0 0 1 0 0,0-1 0 0 0,-4 1-39 0 0,-56 21 85 0 0,56-21-59 0 0,-14 3 13 0 0,31-24-2408 0 0,2 9 410 0 0,2-2-3825 0 0,-4 1-1283 0 0</inkml:trace>
  <inkml:trace contextRef="#ctx0" brushRef="#br0" timeOffset="875.882">909 727 17135 0 0,'0'0'388'0'0,"0"0"52"0"0,0 0 30 0 0,0 0-56 0 0,0 0-155 0 0,0 0 349 0 0,0 0 179 0 0,3 0 39 0 0,2-1-607 0 0,1 0 0 0 0,-1 0-1 0 0,0-1 1 0 0,0 0 0 0 0,0 0-1 0 0,0 0 1 0 0,0 0 0 0 0,0-1 0 0 0,0 0-1 0 0,2-2-218 0 0,2 0 282 0 0,-1 0 0 0 0,0 0-1 0 0,6-1-281 0 0,44-17-868 0 0,-55 22 444 0 0,-1 1 0 0 0,1 0 0 0 0,-1-1 0 0 0,1 1-1 0 0,-1 0 1 0 0,1 0 0 0 0,-1 0 0 0 0,1 1 424 0 0,7-1-3501 0 0,-10 0 1272 0 0</inkml:trace>
  <inkml:trace contextRef="#ctx0" brushRef="#br0" timeOffset="1247.04">991 828 10136 0 0,'0'0'464'0'0,"-1"2"-10"0"0,-1-1-302 0 0,-1 2-286 0 0,1 15 1522 0 0,1-9-816 0 0,0-2 4682 0 0,11-5-2566 0 0,-2-3-2470 0 0,0 0-1 0 0,0 0 1 0 0,0-1 0 0 0,0 0-1 0 0,-1-1 1 0 0,1 0-1 0 0,-1 0 1 0 0,1 0 0 0 0,-1-1-1 0 0,0 0 1 0 0,5-4-218 0 0,31-15-1465 0 0,-22 12-3883 0 0,2 3-1767 0 0</inkml:trace>
  <inkml:trace contextRef="#ctx0" brushRef="#br0" timeOffset="1248.04">1502 751 19351 0 0,'0'0'439'0'0,"0"0"62"0"0,-8 0 502 0 0,0 0-771 0 0,6 0 156 0 0,2 0 100 0 0,0 0 21 0 0,0 0 3 0 0,0 0 0 0 0,0 0 0 0 0,12-3 494 0 0,8-6-1001 0 0,20-10-726 0 0,-38 18 242 0 0,0 1-337 0 0,1-1 0 0 0,-1 0-1 0 0,1 0 1 0 0,-1 0 0 0 0,0 0 0 0 0,0-1 0 0 0,0 1-1 0 0,1-1 817 0 0,-2 2-1099 0 0,7-4-6066 0 0</inkml:trace>
  <inkml:trace contextRef="#ctx0" brushRef="#br0" timeOffset="1614.837">1733 601 12440 0 0,'0'0'565'0'0,"0"0"-5"0"0,0-10 1273 0 0,2 8-1188 0 0,0-1 1 0 0,-1 0-1 0 0,1 0 0 0 0,1 1 0 0 0,-1-1 0 0 0,0 1 0 0 0,1 0 0 0 0,-1 0 1 0 0,4-2-646 0 0,27-18 2156 0 0,-28 18-1934 0 0,2 0 55 0 0,0 1-1 0 0,0 0 0 0 0,0 0 0 0 0,1 0 0 0 0,-1 1 1 0 0,2 0-277 0 0,26-10 785 0 0,-31 11-748 0 0,0-1 1 0 0,0 1-1 0 0,1 0 0 0 0,-1 0 1 0 0,1 0-1 0 0,-1 1 1 0 0,1 0-1 0 0,-1 0 0 0 0,3 0-37 0 0,-6 0 5 0 0,18 2 70 0 0,-16 2-83 0 0,-2-2 13 0 0,0 0-36 0 0,1 0 0 0 0,-1 0-1 0 0,1 1 1 0 0,-1-1 0 0 0,0 0 0 0 0,0 1-1 0 0,0-1 1 0 0,0 1 0 0 0,0 0-1 0 0,-1-1 1 0 0,1 1 0 0 0,-1 0 0 0 0,1-1-1 0 0,-1 1 1 0 0,0 0 0 0 0,0-1-1 0 0,0 1 1 0 0,-1 0 0 0 0,1-1 0 0 0,-1 1-1 0 0,1 0 1 0 0,-1-1 0 0 0,0 1 0 0 0,-1 2 31 0 0,-1 0 49 0 0,0 0 1 0 0,0 0 0 0 0,0 0 0 0 0,-1 0 0 0 0,1 0 0 0 0,-1-1 0 0 0,-3 3-50 0 0,-14 17 200 0 0,9-9-345 0 0,0 0 0 0 0,-1-1-1 0 0,-2 0 146 0 0,3-2 101 0 0,-1 1-1 0 0,2 0 0 0 0,-10 15-100 0 0,2-3 142 0 0,15-20-141 0 0,0-1 1 0 0,1 1 0 0 0,-1 0-1 0 0,1 0 1 0 0,0 0-1 0 0,1 1 1 0 0,-1-1 0 0 0,1 0-1 0 0,0 1 1 0 0,0 0-1 0 0,1 0 1 0 0,-1-1 0 0 0,2 1-1 0 0,-2 5-1 0 0,3-10-32 0 0,0 0-1 0 0,0 0 1 0 0,-1 0-1 0 0,1 0 1 0 0,0 0-1 0 0,0-1 1 0 0,0 1-1 0 0,0 0 1 0 0,0 0-1 0 0,0-1 1 0 0,0 1 0 0 0,0-1-1 0 0,0 1 1 0 0,0-1-1 0 0,0 0 1 0 0,0 1-1 0 0,1-1 33 0 0,1 0 66 0 0,0 0 1 0 0,1 0-1 0 0,-1-1 0 0 0,0 1 1 0 0,0-1-1 0 0,0 1 0 0 0,1-1 0 0 0,-1 0 1 0 0,0-1-1 0 0,0 1 0 0 0,0 0 0 0 0,0-1-66 0 0,6-2 115 0 0,61-27-1062 0 0,-17 8-1549 0 0,-36 15-3223 0 0,-4 0-1800 0 0</inkml:trace>
  <inkml:trace contextRef="#ctx0" brushRef="#br0" timeOffset="1955.252">2191 719 18511 0 0,'0'0'852'0'0,"0"0"-21"0"0,0 0-431 0 0,0 0 179 0 0,1 0 130 0 0,18-12 829 0 0,-16 10-1431 0 0,-1 1 0 0 0,0-1 0 0 0,1 0 0 0 0,-1 1 0 0 0,1 0-1 0 0,-1-1 1 0 0,1 1 0 0 0,0 0 0 0 0,2 0-107 0 0,31-14 825 0 0,-2 2-541 0 0,-29 11-247 0 0,1-1-1 0 0,-1 1 1 0 0,1 0-1 0 0,-1 1 1 0 0,1-1-1 0 0,0 1 1 0 0,-1 0-1 0 0,2 0-36 0 0,-2 1-36 0 0,-1 0 0 0 0,1-1 0 0 0,-1 0 0 0 0,1 0 0 0 0,-1 0 0 0 0,0-1 0 0 0,1 1 0 0 0,-1-2 36 0 0,-2 3-45 0 0,0-1-728 0 0,6 1-2659 0 0,-7 0-4373 0 0</inkml:trace>
  <inkml:trace contextRef="#ctx0" brushRef="#br0" timeOffset="2297.829">2629 453 19375 0 0,'0'0'892'0'0,"0"0"-25"0"0,-1 3-556 0 0,-5 3-203 0 0,4-4 0 0 0,1-1 0 0 0,-1 1 0 0 0,1-1 1 0 0,0 1-1 0 0,-1 0 0 0 0,1-1 0 0 0,0 1 1 0 0,0 0-1 0 0,0 0 0 0 0,0 0 0 0 0,0 1-108 0 0,2 0 166 0 0,-1 0 0 0 0,1 0-1 0 0,0 0 1 0 0,0 0-1 0 0,0 0 1 0 0,1 0 0 0 0,-1-1-1 0 0,1 1 1 0 0,-1 0-1 0 0,1-1 1 0 0,0 1 0 0 0,0-1-1 0 0,0 0 1 0 0,0 0-1 0 0,2 2-165 0 0,10 12 322 0 0,-12-12-323 0 0,0 1 0 0 0,0 0 0 0 0,0 0 0 0 0,-1 0 0 0 0,0 1 0 0 0,0-1 1 0 0,0 0-1 0 0,0 0 0 0 0,-1 1 0 0 0,0-1 0 0 0,0 0 0 0 0,0 1 0 0 0,-1 1 1 0 0,1-1 53 0 0,-1 1-1 0 0,1 0 0 0 0,1 0 0 0 0,-1 0 1 0 0,1-1-1 0 0,0 1 0 0 0,2 6-52 0 0,3 8 228 0 0,-5-17-544 0 0,0 0 0 0 0,0 1 1 0 0,1-1-1 0 0,-1 0 1 0 0,1-1-1 0 0,0 1 1 0 0,0 0-1 0 0,2 2 316 0 0,-3-5-1277 0 0,-1-1-209 0 0,0 0-38 0 0</inkml:trace>
  <inkml:trace contextRef="#ctx0" brushRef="#br0" timeOffset="2652.097">3123 458 18775 0 0,'0'0'860'0'0,"0"0"-21"0"0,0 0-455 0 0,0 0 79 0 0,1 2 90 0 0,5 4-29 0 0,-1 0 1 0 0,0 1-1 0 0,0 0 1 0 0,-1 0-1 0 0,1 0 1 0 0,-2 1-1 0 0,1-1 1 0 0,-1 1-1 0 0,0 0 1 0 0,-1 1-525 0 0,13 28 717 0 0,-3-11-525 0 0,-8-14 20 0 0,1-1 0 0 0,1 0-1 0 0,1 2-211 0 0,14 21 744 0 0,-20-32-575 0 0,16-3 485 0 0,-14 0-620 0 0,-1 0 0 0 0,1 0 1 0 0,-1-1-1 0 0,1 1 0 0 0,-1 0 1 0 0,1-1-1 0 0,-1 0 0 0 0,0 0 0 0 0,0 1 1 0 0,0-1-1 0 0,0-1 0 0 0,1 1-34 0 0,20-29 272 0 0,-21 29-258 0 0,0-1 16 0 0,0-1 0 0 0,-1 1 0 0 0,1-1 0 0 0,-1 1-1 0 0,1-1 1 0 0,-1 0 0 0 0,0 0-30 0 0,8-22 143 0 0,6 2-32 0 0,-7 11-37 0 0,-1 0 1 0 0,0 0 0 0 0,1-5-75 0 0,26-80 377 0 0,5-36-377 0 0,-32 102 87 0 0,2-20-87 0 0,-6 30-9 0 0,1 0-1 0 0,1 0 1 0 0,6-17 9 0 0,-5 23-139 0 0,-2 9-80 0 0,-2 0-1 0 0,1 0 1 0 0,-1 0 0 0 0,0 0-1 0 0,0 0 1 0 0,0-6 219 0 0,-2 10-1313 0 0,0 3-61 0 0,0 0-15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36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209 195 12464 0 0,'14'0'572'0'0,"-13"1"-559"0"0,-1-1 0 0 0,0 0 0 0 0,0 0 0 0 0,1 0 0 0 0,-1 0 0 0 0,0 0 0 0 0,0 1 1 0 0,0-1-1 0 0,0 0 0 0 0,1 0 0 0 0,-1 0 0 0 0,0 1 0 0 0,0-1 0 0 0,0 0 0 0 0,0 0 1 0 0,0 1-1 0 0,0-1 0 0 0,1 0 0 0 0,-1 0 0 0 0,0 1 0 0 0,0-1 0 0 0,0 0 0 0 0,0 0 0 0 0,0 1 1 0 0,0-1-1 0 0,0 0 0 0 0,0 0 0 0 0,0 1 0 0 0,0-1 0 0 0,0 0 0 0 0,0 0 0 0 0,-1 1 1 0 0,1-1-1 0 0,0 0 0 0 0,0 0 0 0 0,0 1 0 0 0,0-1 0 0 0,0 0 0 0 0,0 0 0 0 0,0 0 1 0 0,-1 1-15 0 0,-2 8 243 0 0,3-9-241 0 0,-2 4 92 0 0,0 0 0 0 0,1 1 0 0 0,0-1 0 0 0,0 0 0 0 0,0 1 0 0 0,1-1 0 0 0,-1 0 0 0 0,1 4-93 0 0,0-2 180 0 0,-1 0 0 0 0,1 0 1 0 0,-1-1-1 0 0,-1 4-180 0 0,-10 48 2342 0 0,11-49-2078 0 0,0 0-1 0 0,1 0 1 0 0,0-1-1 0 0,1 1 1 0 0,0 0-1 0 0,0 0 1 0 0,1-1-1 0 0,-1 1 1 0 0,2-1-1 0 0,-1 1 1 0 0,1-1-1 0 0,0 0 1 0 0,1 1-264 0 0,-3-7 282 0 0,-1-1 34 0 0,0 0 4 0 0,0 0-21 0 0,0 1-239 0 0,1-1 0 0 0,-1 0-1 0 0,1 1 1 0 0,-1-1 0 0 0,1 0 0 0 0,0 1 0 0 0,-1-1 0 0 0,1 0-1 0 0,-1 0 1 0 0,1 0 0 0 0,0 1 0 0 0,-1-1 0 0 0,1 0 0 0 0,0 0-1 0 0,-1 0 1 0 0,1 0-60 0 0,0-2 40 0 0,0 1-1 0 0,0-1 0 0 0,0 0 0 0 0,0 1 1 0 0,-1-1-1 0 0,1 0 0 0 0,-1 0 0 0 0,1 1 1 0 0,-1-1-1 0 0,0 0 0 0 0,1 0 1 0 0,-1 0-1 0 0,0 1 0 0 0,0-1 0 0 0,0 0 1 0 0,-1 0-1 0 0,1 0 0 0 0,0 0 0 0 0,-1 1 1 0 0,1-1-1 0 0,-1 0 0 0 0,0-1-39 0 0,1 3 0 0 0,0-1 0 0 0,-1 0 0 0 0,1 1 0 0 0,0-1 0 0 0,0 1 0 0 0,-1-1 0 0 0,1 1 0 0 0,0-1 0 0 0,-1 1 0 0 0,1-1 0 0 0,0 1 0 0 0,-1-1 0 0 0,1 1 0 0 0,-1-1 0 0 0,1 1 0 0 0,-1 0 0 0 0,1-1 0 0 0,-1 1 0 0 0,1 0 0 0 0,-1-1 0 0 0,1 1 0 0 0,-1 0 0 0 0,0 0 0 0 0,1 0 0 0 0,-1-1 0 0 0,1 1 0 0 0,-1 0 0 0 0,0 0 0 0 0,-1 0 0 0 0,-2-1-37 0 0,1 0 0 0 0,-1 0 0 0 0,0 0 0 0 0,0 1 0 0 0,0-1 0 0 0,0 1 0 0 0,0 0-1 0 0,0 0 1 0 0,0 1 0 0 0,0-1 0 0 0,0 1 0 0 0,0 0 0 0 0,0 0 0 0 0,0 0 0 0 0,1 0 0 0 0,-1 1 0 0 0,0 0-1 0 0,1-1 1 0 0,-1 1 0 0 0,1 1 0 0 0,0-1 0 0 0,0 0 0 0 0,-1 1 37 0 0,-26 17-47 0 0,25-17 48 0 0,-1 0-1 0 0,1 0 1 0 0,0 0 0 0 0,0 1-1 0 0,1 0 1 0 0,-1 0-1 0 0,-2 3 0 0 0,1 1 29 0 0,0-1-1 0 0,1 1 0 0 0,0 0 0 0 0,0 0 1 0 0,1 0-1 0 0,0 1 0 0 0,0-1 1 0 0,1 1-1 0 0,0 0 0 0 0,1 0 0 0 0,0 1 1 0 0,0-1-1 0 0,1 0 0 0 0,0 10-28 0 0,0-16 47 0 0,1 1 0 0 0,1-1-1 0 0,-1 1 1 0 0,0-1 0 0 0,1 0 0 0 0,0 1-1 0 0,0-1 1 0 0,0 0 0 0 0,0 0 0 0 0,0 0-1 0 0,1 1-46 0 0,-1-2 8 0 0,0 0 0 0 0,1 0 0 0 0,0-1-1 0 0,-1 1 1 0 0,1 0 0 0 0,0-1 0 0 0,0 1-1 0 0,0-1 1 0 0,0 1 0 0 0,0-1 0 0 0,0 0 0 0 0,0 0-1 0 0,0 0 1 0 0,0 0 0 0 0,2 0-8 0 0,3 1 33 0 0,0 0 0 0 0,1-1 0 0 0,-1 0 0 0 0,0-1 0 0 0,1 1 0 0 0,-1-1 0 0 0,0-1 0 0 0,1 1 0 0 0,-1-1 0 0 0,0 0 0 0 0,1-1 0 0 0,-1 0 1 0 0,0 0-1 0 0,5-3-33 0 0,4-1-453 0 0,0-2 0 0 0,-1 0 0 0 0,1 0 0 0 0,-2-2 1 0 0,12-8 452 0 0,-9 5-1578 0 0,-4-2-70 0 0</inkml:trace>
  <inkml:trace contextRef="#ctx0" brushRef="#br0" timeOffset="342.06">260 0 14568 0 0,'0'0'320'0'0,"0"0"64"0"0,0 0 8 0 0,0 0 24 0 0,0 0-328 0 0,0 0-88 0 0,0 0 0 0 0,0 0 0 0 0,0 0 64 0 0,5 6 0 0 0,8 2 0 0 0,-13-8-1 0 0,0 0-606 0 0,0 0-121 0 0</inkml:trace>
  <inkml:trace contextRef="#ctx0" brushRef="#br0" timeOffset="766.6">438 195 13824 0 0,'0'0'629'0'0,"-3"14"238"0"0,4-2-599 0 0,1 0 0 0 0,0-1 0 0 0,1 1 0 0 0,1 1-268 0 0,11 23 1025 0 0,-11-31-732 0 0,-2 1-1 0 0,1 0 0 0 0,-1 0 0 0 0,0 0 1 0 0,0 0-1 0 0,0 1 0 0 0,0 3-292 0 0,0 8 379 0 0,2 0 1 0 0,0 0-1 0 0,1-1 0 0 0,1 1 0 0 0,1-1 0 0 0,1 1-379 0 0,-5-10 53 0 0,6 18 144 0 0,-7-19-161 0 0,0 1 1 0 0,0-1 0 0 0,4 7-37 0 0,-4-12 15 0 0,-1 1-1 0 0,1 0 1 0 0,-1 0 0 0 0,0 0-1 0 0,0 0 1 0 0,0 0 0 0 0,0 0-1 0 0,0 3-14 0 0,-1-5 31 0 0,0-1-198 0 0,0 0-117 0 0,0 0-32 0 0,-1-1-29 0 0,-3-5 31 0 0,-4-6-427 0 0,1-1 0 0 0,0 0 1 0 0,1 0-1 0 0,0-1 0 0 0,1 0 1 0 0,0 0 740 0 0,-7-20-1519 0 0,9 27 935 0 0,-1-1 0 0 0,2 1 0 0 0,-2-7 584 0 0,1 4-579 0 0,-1-1 0 0 0,0 1 0 0 0,0 0 0 0 0,-4-4 579 0 0,2 2-324 0 0,1 0 0 0 0,0 0 0 0 0,0-1 324 0 0,-6-13 75 0 0,-5-8 1766 0 0,16 32-1631 0 0,-1 0 0 0 0,1 0-1 0 0,-1 0 1 0 0,1 1 0 0 0,0-1-1 0 0,0 0 1 0 0,-1 0-1 0 0,1 0 1 0 0,1 0 0 0 0,-1 0-1 0 0,0 1 1 0 0,0-1 0 0 0,1 0-1 0 0,-1 0 1 0 0,1 0 0 0 0,0 0-210 0 0,0 0 221 0 0,0 0 1 0 0,1 0-1 0 0,-1 1 1 0 0,1-1-1 0 0,0 0 1 0 0,0 1 0 0 0,-1 0-1 0 0,1-1 1 0 0,0 1-1 0 0,0 0 1 0 0,1 0-222 0 0,11-8 750 0 0,-10 6-515 0 0,0 0-1 0 0,0 1 0 0 0,0 0 0 0 0,0 0 0 0 0,0 0 0 0 0,3 0-234 0 0,14-8 655 0 0,-17 8-500 0 0,1 0 0 0 0,-1 1-1 0 0,1-1 1 0 0,-1 1-1 0 0,1 0 1 0 0,1 0-155 0 0,17-5 352 0 0,-16 3-282 0 0,1 1 0 0 0,0 0 0 0 0,-1 0 0 0 0,1 1 0 0 0,0 0 0 0 0,0 1-1 0 0,0 0 1 0 0,0 0 0 0 0,0 0 0 0 0,0 1 0 0 0,-1 0 0 0 0,1 1 0 0 0,0 0-1 0 0,0 0 1 0 0,0 1-70 0 0,0 2 0 0 0,-6-1 0 0 0,-2 0 0 0 0,1 1 0 0 0,0 0 0 0 0,-1-1 0 0 0,0 1 0 0 0,0-1 0 0 0,-1 1 0 0 0,1 1 0 0 0,-1 8 14 0 0,1-10-2 0 0,-1 0 0 0 0,0 0 1 0 0,0 0-1 0 0,0 1 1 0 0,-1-1-1 0 0,1-1 1 0 0,-1 1-1 0 0,0 0 0 0 0,0 0 1 0 0,0-1-1 0 0,0 1 1 0 0,-1-1-1 0 0,1 1 0 0 0,-3 1-12 0 0,-1 1 51 0 0,0 0-1 0 0,0 0 0 0 0,0-1 0 0 0,-1 1 0 0 0,0-1 0 0 0,-6 3-50 0 0,-39 27 168 0 0,-5-1 274 0 0,43-26-121 0 0,13-6-711 0 0,7-2-22 0 0,8-2-482 0 0,20-6-6079 0 0,-17 4 320 0 0</inkml:trace>
  <inkml:trace contextRef="#ctx0" brushRef="#br0" timeOffset="1292.2">1011 239 11056 0 0,'0'0'852'0'0,"2"-2"-383"0"0,-2 2-240 0 0,1-1 0 0 0,-1 0-1 0 0,1 1 1 0 0,0-1 0 0 0,-1 0 0 0 0,1 0 0 0 0,-1 1-1 0 0,0-1 1 0 0,1 0 0 0 0,-1 0 0 0 0,0 0-1 0 0,1 0 1 0 0,-1 1 0 0 0,0-1 0 0 0,0-1-229 0 0,0 1 1204 0 0,0 1-311 0 0,0-10 1320 0 0,0 2-1569 0 0,0 6-32 0 0,0 2-4 0 0,0 0-33 0 0,-1-1-142 0 0,-1 0-327 0 0,-1-1 0 0 0,1 1 0 0 0,0 0 0 0 0,-1 0 0 0 0,1 0 0 0 0,-1 0-1 0 0,1 1 1 0 0,-1-1 0 0 0,1 1 0 0 0,-1 0 0 0 0,0-1 0 0 0,0 1-106 0 0,-8 8 119 0 0,2-2-77 0 0,0 1 0 0 0,0-1 1 0 0,1 2-1 0 0,0-1 0 0 0,0 1 0 0 0,1 0 1 0 0,0 1-1 0 0,0 0 0 0 0,1 0 1 0 0,0 1-1 0 0,1-1 0 0 0,0 1 1 0 0,0 0-1 0 0,1 1 0 0 0,-3 8-42 0 0,0 5 103 0 0,3-11-9 0 0,1 0 0 0 0,0 1 0 0 0,-1 9-94 0 0,3-18 14 0 0,1 0 0 0 0,0 0 1 0 0,0 0-1 0 0,1 0 1 0 0,-1 0-1 0 0,1 0 0 0 0,0 0 1 0 0,1 0-1 0 0,-1-1 1 0 0,1 1-1 0 0,0 0 1 0 0,1 0-15 0 0,-1 0 24 0 0,1 1-1 0 0,0-1 1 0 0,0 0 0 0 0,1 0 0 0 0,-1-1 0 0 0,3 3-24 0 0,-4-5 14 0 0,0-1-1 0 0,0 1 0 0 0,0-1 1 0 0,0 1-1 0 0,0-1 0 0 0,0 0 1 0 0,0 0-1 0 0,0 0 0 0 0,1 0 1 0 0,-1 0-1 0 0,1 0 0 0 0,-1 0 1 0 0,0-1-1 0 0,1 0 1 0 0,-1 1-1 0 0,1-1 0 0 0,1 0-13 0 0,13 0 83 0 0,-1 0 1 0 0,1-1-1 0 0,0-1 0 0 0,13-4-83 0 0,-26 5-157 0 0,1 0-1 0 0,0-1 0 0 0,-1 1 0 0 0,1-1 1 0 0,-1 0-1 0 0,0 0 0 0 0,0-1 0 0 0,0 1 1 0 0,0-1-1 0 0,0 0 0 0 0,0 0 0 0 0,-1 0 1 0 0,1-1-1 0 0,-1 1 0 0 0,0-1 1 0 0,0 0-1 0 0,-1 0 0 0 0,1 0 0 0 0,0-1 158 0 0,-2 3-269 0 0,0 0-1 0 0,0 1 0 0 0,-1-1 1 0 0,1 0-1 0 0,0 0 1 0 0,-1 0-1 0 0,1 0 0 0 0,-1 1 1 0 0,0-1-1 0 0,1 0 1 0 0,-1 0-1 0 0,0 0 0 0 0,0 0 1 0 0,-1 0-1 0 0,1 0 0 0 0,0 0 1 0 0,-1 0-1 0 0,1 0 1 0 0,-1 0-1 0 0,1 1 0 0 0,-1-2 270 0 0,0 1-266 0 0,-1 0-1 0 0,0 0 0 0 0,1 0 1 0 0,-1 0-1 0 0,0 0 0 0 0,0 0 0 0 0,0 1 1 0 0,0-1-1 0 0,0 1 0 0 0,0-1 0 0 0,0 1 1 0 0,0 0-1 0 0,-1 0 0 0 0,0-1 267 0 0,-7-1-499 0 0,1 0 0 0 0,-1 0-1 0 0,0 1 1 0 0,0 0-1 0 0,0 1 1 0 0,0 0 0 0 0,-6 1 499 0 0,0 0 257 0 0,0 1 1 0 0,0 1 0 0 0,0 0 0 0 0,0 1-1 0 0,1 1 1 0 0,-1 1 0 0 0,-3 1-258 0 0,-8 3 1238 0 0,19-6-615 0 0,0-1-1 0 0,-1 2 0 0 0,1-1 1 0 0,-2 3-623 0 0,-23 6 2364 0 0,24-9-1513 0 0,7-3-179 0 0,2 0-268 0 0,0 0-116 0 0,0 0-28 0 0,0 0 6 0 0,10 0 356 0 0,10-1-440 0 0,-1-2 0 0 0,1 0 0 0 0,-1-1 0 0 0,0-1 0 0 0,14-5-182 0 0,-4 1 26 0 0,36-17-491 0 0,-33 15-2040 0 0,10-6 2505 0 0,-37 15-475 0 0,15-3-1496 0 0</inkml:trace>
  <inkml:trace contextRef="#ctx0" brushRef="#br0" timeOffset="1656.158">1167 207 11976 0 0,'0'0'546'0'0,"0"0"-10"0"0,10-4 300 0 0,21 1 3873 0 0,-29 3-4122 0 0,6 4 905 0 0,-7-3-1447 0 0,0-1 1 0 0,0 0-1 0 0,0 0 1 0 0,-1 0 0 0 0,1 1-1 0 0,0-1 1 0 0,0 0 0 0 0,-1 0-1 0 0,1 1 1 0 0,0-1 0 0 0,-1 1-1 0 0,1-1 1 0 0,0 1-1 0 0,-1-1 1 0 0,1 1 0 0 0,-1-1-1 0 0,1 1 1 0 0,-1 0 0 0 0,1 0-46 0 0,3 12 489 0 0,0 3-105 0 0,-4-9-228 0 0,0 0 1 0 0,0 0-1 0 0,-1 0 1 0 0,0 1-1 0 0,-1-1 1 0 0,1 0-1 0 0,-1-1 1 0 0,-1 1-1 0 0,1 0 1 0 0,-1-1-1 0 0,-3 6-156 0 0,-12 26 494 0 0,14-28-381 0 0,0-1 0 0 0,-1 1-1 0 0,-4 5-112 0 0,-1 1 224 0 0,0 1 0 0 0,2 1 0 0 0,-1 0 0 0 0,2 0 0 0 0,1 1 0 0 0,-4 13-224 0 0,10-31 11 0 0,0-1-1 0 0,0 1 1 0 0,0 0-1 0 0,0 0 1 0 0,0-1-1 0 0,0 1 1 0 0,0 0-1 0 0,0 0 1 0 0,1-1-1 0 0,-1 1 1 0 0,0 0-1 0 0,0-1 1 0 0,0 1-1 0 0,1 0 1 0 0,-1-1-1 0 0,0 1 1 0 0,1 0-1 0 0,-1-1 1 0 0,1 1-1 0 0,-1-1 0 0 0,1 1 1 0 0,-1-1-1 0 0,1 1 1 0 0,-1-1-1 0 0,1 1 1 0 0,0-1-1 0 0,-1 1 1 0 0,1-1-1 0 0,-1 0 1 0 0,1 1-1 0 0,0-1 1 0 0,0 0-1 0 0,-1 0 1 0 0,1 1-1 0 0,0-1 1 0 0,-1 0-1 0 0,2 0-10 0 0,25 3 176 0 0,-17-3-150 0 0,1-1 0 0 0,0-1 0 0 0,-1 0 0 0 0,1 0 0 0 0,-1-1 0 0 0,0 0 0 0 0,0-1 0 0 0,3-2-26 0 0,21-13-781 0 0,-29 16 401 0 0,-1 0-1 0 0,0 0 1 0 0,1 0-1 0 0,-1 0 1 0 0,0-2 380 0 0,14-9-3182 0 0,-18 14 1683 0 0</inkml:trace>
  <inkml:trace contextRef="#ctx0" brushRef="#br0" timeOffset="2057.081">1336 477 11232 0 0,'0'0'513'0'0,"0"0"-10"0"0,0 0-201 0 0,0-2 353 0 0,-4-43 6099 0 0,4 43-6577 0 0,0 1 0 0 0,0 0 1 0 0,0-1-1 0 0,0 1 0 0 0,0 0 0 0 0,1-1 0 0 0,-1 1 0 0 0,0 0 0 0 0,1 0 0 0 0,0 0 0 0 0,-1-1 0 0 0,1 1 0 0 0,-1 0 0 0 0,1 0 0 0 0,0 0 0 0 0,0 0 0 0 0,0 0 0 0 0,0 0 0 0 0,0 0 0 0 0,0 0-177 0 0,8-10 578 0 0,-9 10-545 0 0,1 0 0 0 0,-1 1 0 0 0,1-1 0 0 0,-1 1 0 0 0,1-1 0 0 0,0 1-1 0 0,-1-1 1 0 0,1 1 0 0 0,0-1 0 0 0,-1 1 0 0 0,1 0 0 0 0,0-1 0 0 0,-1 1 0 0 0,1 0 0 0 0,0-1 0 0 0,0 1 0 0 0,-1 0 0 0 0,2 0-33 0 0,0-1 84 0 0,3-1-15 0 0,1 0-1 0 0,0 1 1 0 0,-1-1-1 0 0,1 1 1 0 0,0 0 0 0 0,0 1-1 0 0,0 0 1 0 0,0 0-1 0 0,0 0 1 0 0,0 0-1 0 0,0 1 1 0 0,0 0-1 0 0,1 1-68 0 0,-3-2 4 0 0,0 1 1 0 0,-1 1-1 0 0,1-1 0 0 0,-1 0 0 0 0,1 1 0 0 0,-1 0 0 0 0,1 0 0 0 0,-1 0 0 0 0,0 0 0 0 0,0 1 0 0 0,0-1 0 0 0,0 1 0 0 0,0-1 0 0 0,-1 1 0 0 0,1 0 0 0 0,-1 0 0 0 0,0 1 0 0 0,0-1 0 0 0,0 0 0 0 0,1 2-4 0 0,-3-3 0 0 0,1 0 0 0 0,-1 1 0 0 0,0-1 0 0 0,1 0-1 0 0,-1 1 1 0 0,0-1 0 0 0,0 0 0 0 0,-1 1 0 0 0,1-1 0 0 0,0 1-1 0 0,-1-1 1 0 0,0 0 0 0 0,1 0 0 0 0,-1 1 0 0 0,0-1 0 0 0,0 0-1 0 0,-1 2 1 0 0,-4 6 21 0 0,0 1-1 0 0,-7 8-20 0 0,10-15 16 0 0,-19 30 14 0 0,13-19-15 0 0,-1 0 0 0 0,0-1-1 0 0,-4 3-14 0 0,8-9-2 0 0,5-5 3 0 0,0-1 1 0 0,-1 0 0 0 0,1 0 0 0 0,0 0 0 0 0,-1 0 0 0 0,0-1-1 0 0,1 1 1 0 0,-2 1-2 0 0,5 4 64 0 0,1-4-57 0 0,-2-2-3 0 0,0 0 1 0 0,0 0-1 0 0,0-1 0 0 0,0 1 1 0 0,0-1-1 0 0,0 1 0 0 0,0-1 1 0 0,0 1-1 0 0,0-1 0 0 0,0 1 1 0 0,0-1-1 0 0,0 0 0 0 0,0 0 1 0 0,0 1-1 0 0,0-1 0 0 0,0 0 1 0 0,1 0-1 0 0,-1 0 0 0 0,1-1-4 0 0,3 2 25 0 0,0-1-28 0 0,-1 0 1 0 0,1-1 0 0 0,0 1 0 0 0,-1-1 0 0 0,1 0 0 0 0,-1 0 0 0 0,0 0 0 0 0,4-2 2 0 0,13-2-121 0 0,-21 5 121 0 0,45-12-442 0 0,-41 11 216 0 0,0-1 0 0 0,0 1 0 0 0,-1-1 0 0 0,1 0 0 0 0,0 0 0 0 0,-1 0 1 0 0,0-1-1 0 0,1 1 0 0 0,-1-1 0 0 0,0 0 226 0 0,7-6-1228 0 0,-1 1 1 0 0,1 0-1 0 0,3-1 1228 0 0,1 0-1468 0 0</inkml:trace>
  <inkml:trace contextRef="#ctx0" brushRef="#br0" timeOffset="2439.034">1474 3 11520 0 0,'0'0'886'0'0,"0"0"-422"0"0,0 0 394 0 0,0 0 227 0 0,0 0 47 0 0,0 0-24 0 0,3 1-144 0 0,11 2-335 0 0,-1 0-1 0 0,0 1 1 0 0,1 1 0 0 0,-1 0 0 0 0,-1 1-1 0 0,1 0 1 0 0,-1 1 0 0 0,0 0 0 0 0,-1 1 0 0 0,7 6-629 0 0,2 3 372 0 0,2-1 0 0 0,10 5-372 0 0,-16-11 83 0 0,0 1 0 0 0,-1 0 0 0 0,0 1-1 0 0,0 1 1 0 0,2 4-83 0 0,-2 0 184 0 0,0 1 0 0 0,-2 0-1 0 0,0 1 1 0 0,-1 0 0 0 0,-1 1-1 0 0,5 12-183 0 0,-13-24 66 0 0,1 2-1 0 0,-1-1 1 0 0,-1 0 0 0 0,1 1-1 0 0,-2-1 1 0 0,1 1 0 0 0,-2 0-1 0 0,1-1 1 0 0,-1 1-1 0 0,0 0 1 0 0,-1-1 0 0 0,0 1-1 0 0,-1 0 1 0 0,0-1 0 0 0,-1 1-1 0 0,-1 2-65 0 0,-1 5-361 0 0,-1-1 0 0 0,-1 0-1 0 0,0 0 1 0 0,-1-1 0 0 0,-1 0-1 0 0,-1 0 1 0 0,0-1 0 0 0,0 0-1 0 0,-9 7 362 0 0,-7 6-2997 0 0,16-15 1462 0 0</inkml:trace>
  <inkml:trace contextRef="#ctx0" brushRef="#br0" timeOffset="3692.781">1505 203 7344 0 0,'-13'-4'778'0'0,"-21"-8"404"0"0,-4 6 4259 0 0,36 6-4386 0 0,2 0-34 0 0,-7-5 3077 0 0,6 5-3290 0 0,1 0 0 0 0,-3-4 871 0 0,2 4-1601 0 0,1 0 1 0 0,-1 0-1 0 0,1-1 1 0 0,-1 1-1 0 0,1 0 1 0 0,0-1-1 0 0,-1 1 1 0 0,1-1 0 0 0,0 1-1 0 0,-1 0 1 0 0,1-1-1 0 0,0 1 1 0 0,0-1-1 0 0,-1 1 1 0 0,1-1-1 0 0,0 1 1 0 0,0-1-1 0 0,0 1 1 0 0,0-1 0 0 0,-1 1-79 0 0,2-2 48 0 0,-1 1 0 0 0,0-1 0 0 0,0 1 0 0 0,1-1 0 0 0,-1 1 1 0 0,1 0-1 0 0,-1-1 0 0 0,1 1 0 0 0,0 0 0 0 0,-1-1 0 0 0,1 1 1 0 0,0 0-1 0 0,0 0 0 0 0,0-1 0 0 0,0 1 0 0 0,0 0 0 0 0,0 0 1 0 0,0 0-1 0 0,1 1 0 0 0,-1-1 0 0 0,0 0 0 0 0,0 0 1 0 0,1 0-1 0 0,-1 1-48 0 0,7-4 151 0 0,0 1 1 0 0,0-1-1 0 0,8 0-151 0 0,-2-1 140 0 0,16-4 10 0 0,0 1 0 0 0,0 1 0 0 0,1 2 0 0 0,12 0-150 0 0,-27 4 44 0 0,0 1 0 0 0,1 1 0 0 0,-1 0 0 0 0,0 2 0 0 0,0-1 0 0 0,-1 2 0 0 0,1 0 0 0 0,11 5-44 0 0,-23-7 4 0 0,-1 0 0 0 0,1-1 0 0 0,-1 1 0 0 0,1 1 0 0 0,-1-1-1 0 0,0 0 1 0 0,0 1 0 0 0,0-1 0 0 0,0 1 0 0 0,0 0 0 0 0,-1 0 0 0 0,1 0 0 0 0,-1 1 0 0 0,0-1 0 0 0,0 0-1 0 0,0 1 1 0 0,-1-1 0 0 0,1 1 0 0 0,-1 0 0 0 0,1 0 0 0 0,-1-1 0 0 0,-1 1 0 0 0,1 0 0 0 0,0 0-1 0 0,-1 0 1 0 0,0 0 0 0 0,0 0 0 0 0,0 0 0 0 0,0 0 0 0 0,-1 0 0 0 0,1 0 0 0 0,-1 0 0 0 0,0-1-1 0 0,-1 1 1 0 0,1 0 0 0 0,0 0 0 0 0,-2 1-4 0 0,-11 28 109 0 0,12-25-70 0 0,-1-1 0 0 0,0 0 0 0 0,0 0 1 0 0,-1-1-1 0 0,1 1 0 0 0,-4 3-39 0 0,-20 27 93 0 0,14-19-35 0 0,0-1-1 0 0,-10 9-57 0 0,17-18 112 0 0,-1-1 0 0 0,1 1-1 0 0,-1 3-111 0 0,-3 3 185 0 0,8-11-132 0 0,0 0 1 0 0,0 1-1 0 0,0 0 0 0 0,1-1 1 0 0,-1 1-1 0 0,1 0 0 0 0,0 0 1 0 0,0 0-1 0 0,0 0 0 0 0,0 0 1 0 0,1 0-1 0 0,-1 3-53 0 0,1-6 4 0 0,1 0-1 0 0,-1 0 1 0 0,0-1 0 0 0,0 1-1 0 0,0 0 1 0 0,1 0 0 0 0,-1 0-1 0 0,1-1 1 0 0,-1 1 0 0 0,0 0-1 0 0,1 0 1 0 0,-1-1 0 0 0,1 1-1 0 0,0 0 1 0 0,-1-1 0 0 0,1 1-1 0 0,-1 0 1 0 0,1-1 0 0 0,0 1-1 0 0,0-1 1 0 0,0 1-4 0 0,1 0 3 0 0,0 1-3 0 0,0 0 0 0 0,0 0 0 0 0,1 0 0 0 0,-1-1 0 0 0,0 1 0 0 0,1-1 0 0 0,0 0 0 0 0,-1 0 0 0 0,1 0 0 0 0,-1 0 0 0 0,1 0 0 0 0,3 0 0 0 0,2 1 0 0 0,-1-1-24 0 0,-1 0 0 0 0,0 0 0 0 0,1-1 0 0 0,-1 1-1 0 0,1-1 1 0 0,-1-1 0 0 0,1 1 0 0 0,0-1 24 0 0,21-1-258 0 0,-2-5-2139 0 0,-23 7 1848 0 0,-2-1-811 0 0,-1 1-1451 0 0,0 0-5636 0 0</inkml:trace>
  <inkml:trace contextRef="#ctx0" brushRef="#br0" timeOffset="4069.424">1721 836 14336 0 0,'0'0'330'0'0,"0"0"45"0"0,0 0 17 0 0,5 4 73 0 0,-3-2-308 0 0,-1-1 0 0 0,1 1 0 0 0,0-1 0 0 0,0 1 0 0 0,-1-1 0 0 0,1 0 0 0 0,0 0 0 0 0,0 0 0 0 0,0 0 0 0 0,0 0 0 0 0,2 0-157 0 0,30-1 2369 0 0,-32 0-1460 0 0,0 0-83 0 0,46 0 2915 0 0,-46 0-3665 0 0,1-1 0 0 0,-1 0 1 0 0,0 0-1 0 0,0 0 0 0 0,-1 0 1 0 0,1 0-1 0 0,0-1 0 0 0,0 1 0 0 0,0 0 1 0 0,-1-1-1 0 0,1 0 0 0 0,-1 1 1 0 0,1-1-1 0 0,-1 0 0 0 0,0 0 0 0 0,1-1-76 0 0,4-3 124 0 0,-11-6 187 0 0,3 10-273 0 0,1 1 1 0 0,-1-1 0 0 0,1 0 0 0 0,-1 1 0 0 0,0 0 0 0 0,1-1 0 0 0,-1 1-1 0 0,0 0 1 0 0,0 0 0 0 0,0 0 0 0 0,0 0 0 0 0,0 1 0 0 0,0-1-1 0 0,0 0 1 0 0,-1 1 0 0 0,1-1 0 0 0,0 1 0 0 0,0 0 0 0 0,0 0 0 0 0,-1 0-1 0 0,1 0 1 0 0,0 0 0 0 0,0 0 0 0 0,0 1 0 0 0,0-1 0 0 0,-1 1 0 0 0,1-1-1 0 0,0 1-38 0 0,-12 7 11 0 0,12-2-11 0 0,-5 11 0 0 0,-1-1 0 0 0,5-6 0 0 0,3-10 0 0 0,0 1 0 0 0,0-1 0 0 0,0 0 0 0 0,0 0 0 0 0,0 1 0 0 0,0-1 0 0 0,0 0 0 0 0,0 0 0 0 0,0 1 0 0 0,1-1 0 0 0,-1 0 0 0 0,0 0 0 0 0,0 0 0 0 0,0 1 0 0 0,0-1 0 0 0,0 0 0 0 0,0 0 0 0 0,1 0 0 0 0,-1 1 0 0 0,0-1 0 0 0,0 0 0 0 0,0 0 0 0 0,0 0 0 0 0,1 0 0 0 0,-1 0 0 0 0,0 1 0 0 0,0-1 0 0 0,0 0 0 0 0,1 0 0 0 0,-1 0 0 0 0,0 0 0 0 0,0 0 0 0 0,1 0 0 0 0,1 0-18 0 0,0 0-1 0 0,0 0 1 0 0,0 0-1 0 0,0-1 1 0 0,0 1 0 0 0,1-1-1 0 0,-1 0 1 0 0,0 1-1 0 0,0-1 1 0 0,-1 0 0 0 0,1 0-1 0 0,0 0 1 0 0,0 0-1 0 0,0 0 1 0 0,-1-1 0 0 0,1 1 18 0 0,1-1-561 0 0,0-1 0 0 0,0 1 1 0 0,0-1-1 0 0,-1 0 1 0 0,1 1-1 0 0,-1-1 0 0 0,0 0 1 0 0,0-1-1 0 0,1 0 561 0 0,5-11-8451 0 0</inkml:trace>
  <inkml:trace contextRef="#ctx0" brushRef="#br0" timeOffset="4502.853">1543 288 12440 0 0,'-13'-2'1322'0'0,"-12"-4"-915"0"0,15 5 1062 0 0,-1-2 0 0 0,1 0-1 0 0,-1 0-1468 0 0,9 2 832 0 0,-3-3 2464 0 0,6 2-3132 0 0,-1 0 0 0 0,0 0 0 0 0,1 0 0 0 0,-1 0 1 0 0,1 0-1 0 0,0 1 0 0 0,-1-1 0 0 0,1 0 0 0 0,0 1 0 0 0,0-1 0 0 0,0 0 0 0 0,0 1 0 0 0,1-1 0 0 0,-1 1 0 0 0,1-2-164 0 0,26-21 634 0 0,-21 19-381 0 0,5-3-155 0 0,-1 1 0 0 0,1 0 0 0 0,0 1 0 0 0,1 1 0 0 0,6-3-98 0 0,-7 4 160 0 0,14-11 256 0 0,-23 12-352 0 0,1 0 1 0 0,0 1 0 0 0,0 0 0 0 0,0 0 0 0 0,0 0 0 0 0,2 0-65 0 0,16-5-65 0 0,-10 3 64 0 0,-1 0-1 0 0,1 2 0 0 0,-1-1 0 0 0,1 1 1 0 0,6 0 0 0 0,-16 2 123 0 0,-2 0-190 0 0,10 19-405 0 0,-10-15 470 0 0,1 0 1 0 0,0 0 0 0 0,-1 0-1 0 0,0 0 1 0 0,0 0-1 0 0,0 0 1 0 0,0 0 0 0 0,-1 0-1 0 0,1-1 1 0 0,-1 1 0 0 0,0 0-1 0 0,0 0 3 0 0,-3 14-1 0 0,2-7 3 0 0,-1 0-1 0 0,0-1 0 0 0,0 1 1 0 0,-1-1-1 0 0,-1 0 1 0 0,-1 3-2 0 0,0-1 40 0 0,0 0-1 0 0,1 1 1 0 0,-2 9-40 0 0,-2 18 22 0 0,-3 0-1 0 0,-1-1 0 0 0,-6 9-21 0 0,18-44 0 0 0,-1 1 0 0 0,1-1 0 0 0,0 1 0 0 0,0-1 0 0 0,0 1 0 0 0,1 0 0 0 0,0 0 0 0 0,0-1 0 0 0,0 1 0 0 0,0 0 0 0 0,1 1 0 0 0,0 16 0 0 0,1-10 0 0 0,6-4-101 0 0,-3-7-403 0 0,0 1 1 0 0,0-1-1 0 0,0 1 0 0 0,1-1 1 0 0,-1-1-1 0 0,0 1 0 0 0,0-1 1 0 0,1 0-1 0 0,-1 0 0 0 0,0-1 1 0 0,0 1-1 0 0,0-1 0 0 0,1 0 1 0 0,-1-1 503 0 0,11 0-2754 0 0,2 1 277 0 0</inkml:trace>
  <inkml:trace contextRef="#ctx0" brushRef="#br0" timeOffset="4936.543">1809 751 14600 0 0,'0'0'330'0'0,"0"0"45"0"0,-7 8 505 0 0,6-7-870 0 0,0-1-9 0 0,1 0 1 0 0,-1 0-1 0 0,1 1 0 0 0,-1-1 1 0 0,0 1-1 0 0,1-1 1 0 0,-1 1-1 0 0,1-1 1 0 0,0 0-1 0 0,-1 1 0 0 0,1 0 1 0 0,-1-1-1 0 0,1 1 1 0 0,0-1-1 0 0,-1 1 1 0 0,1-1-1 0 0,0 1 0 0 0,0 0 1 0 0,-1-1-1 0 0,1 1 1 0 0,0 0-1 0 0,0-1 1 0 0,0 1-2 0 0,-1 1 144 0 0,1-2 43 0 0,0 0 5 0 0,0 0 16 0 0,0 0 70 0 0,-5 17 1475 0 0,5-16-1683 0 0,0 1-1 0 0,1-1 1 0 0,-1 0-1 0 0,0 0 0 0 0,0 1 1 0 0,1-1-1 0 0,-1 0 1 0 0,0 0-1 0 0,1 1 1 0 0,-1-1-1 0 0,1 0 1 0 0,0 0-1 0 0,-1 0 1 0 0,1 0-1 0 0,0 0 1 0 0,0 0-1 0 0,0 0 1 0 0,-1 0-1 0 0,1 0 1 0 0,0 0-1 0 0,0 0 1 0 0,0-1-1 0 0,1 1 0 0 0,-1 0 1 0 0,0-1-1 0 0,0 1 1 0 0,0-1-1 0 0,1 1-69 0 0,1-2 64 0 0,3-5 48 0 0,-5 5 200 0 0,-1 1-183 0 0,1-1 0 0 0,-1 1 1 0 0,0-1-1 0 0,1 1 0 0 0,-1-1 0 0 0,0 0 0 0 0,1 1 0 0 0,-1-1 0 0 0,0 1 0 0 0,0-1 0 0 0,0 1 0 0 0,1-1 0 0 0,-1 0 0 0 0,0 1 0 0 0,0-1-129 0 0,-1-1 53 0 0,0 1-1 0 0,0-1 0 0 0,-1 1 0 0 0,1-1 0 0 0,0 1 1 0 0,-1 0-1 0 0,1-1 0 0 0,-1 1 0 0 0,1 0 0 0 0,-1 0 1 0 0,0 0-1 0 0,1 0 0 0 0,-1 0 0 0 0,0 0 0 0 0,0 1 1 0 0,1-1-1 0 0,-1 1 0 0 0,0-1 0 0 0,0 1 1 0 0,0 0-1 0 0,0-1 0 0 0,0 1 0 0 0,0 0 0 0 0,0 0 1 0 0,-1 1-53 0 0,-4-1 135 0 0,-28 1 189 0 0,33-1-319 0 0,0 1-1 0 0,0-1 0 0 0,-1 1 1 0 0,1 0-1 0 0,0-1 0 0 0,0 1 1 0 0,0 0-1 0 0,0 0 0 0 0,0 0 1 0 0,0 1-1 0 0,0-1 0 0 0,1 0 1 0 0,-2 1-5 0 0,2 0 188 0 0,0-2-151 0 0,0 0 0 0 0,0 0 1 0 0,1 0-1 0 0,-1 1 0 0 0,0-1 1 0 0,0 0-1 0 0,1 1 0 0 0,-1-1 1 0 0,0 1-1 0 0,1-1 0 0 0,-1 1 1 0 0,0-1-1 0 0,1 1 0 0 0,-1-1 1 0 0,1 1-1 0 0,-1-1 0 0 0,1 1 1 0 0,-1 0-1 0 0,1-1 0 0 0,-1 1 1 0 0,1 0-1 0 0,0 0 0 0 0,0-1 1 0 0,-1 1-38 0 0,1 0 30 0 0,-1 0 1 0 0,1 0 0 0 0,-1 1-1 0 0,1-1 1 0 0,0 0 0 0 0,-1 0-1 0 0,1 0 1 0 0,0 1 0 0 0,0-1-1 0 0,0 0 1 0 0,0 0 0 0 0,0 0-1 0 0,0 1 1 0 0,0-1 0 0 0,1 0-31 0 0,0 1 16 0 0,0 0-1 0 0,0 0 1 0 0,1 0 0 0 0,-1 0 0 0 0,1-1 0 0 0,-1 1 0 0 0,1-1 0 0 0,0 1 0 0 0,-1-1 0 0 0,1 0 0 0 0,0 1 0 0 0,0-1 0 0 0,0 0 0 0 0,0 0 0 0 0,0 0 0 0 0,0-1 0 0 0,0 1 0 0 0,0 0 0 0 0,1-1 0 0 0,-1 0 0 0 0,0 1 0 0 0,0-1 0 0 0,1 0 0 0 0,-1 0 0 0 0,2 0-16 0 0,4 0 166 0 0,1-1-1 0 0,-1 1 1 0 0,1-2 0 0 0,-1 1-1 0 0,1-1 1 0 0,1-1-166 0 0,11-4 109 0 0,-19 6-50 0 0,-2 1-51 0 0,0-1 1 0 0,0 0-1 0 0,1 1 0 0 0,-1-1 1 0 0,0 0-1 0 0,0 0 1 0 0,0 1-1 0 0,0-1 0 0 0,0 0 1 0 0,0 1-1 0 0,0-1 0 0 0,0 0 1 0 0,0 0-1 0 0,-1 1 1 0 0,1-1-1 0 0,0 0 0 0 0,0 1 1 0 0,0-1-1 0 0,-1 0-8 0 0,1 0 2 0 0,-1 1 30 0 0,1-1 1 0 0,-1 1-1 0 0,1-1 0 0 0,-1 1 0 0 0,1 0 1 0 0,-1-1-1 0 0,1 1 0 0 0,-1 0 0 0 0,1-1 1 0 0,-1 1-1 0 0,0 0 0 0 0,1 0 1 0 0,-1 0-1 0 0,1-1 0 0 0,-1 1 0 0 0,0 0 1 0 0,1 0-1 0 0,-1 0 0 0 0,0 0 0 0 0,1 0 1 0 0,-1 0-1 0 0,0 0-32 0 0,-7 1-2223 0 0,3-1-4197 0 0,5 0-2398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4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20 375 6016 0 0,'0'0'273'0'0,"0"0"-5"0"0,0 0-41 0 0,0 0 461 0 0,0 0 220 0 0,0 0 41 0 0,0 0 3 0 0,0 0-27 0 0,-14-4 7164 0 0,14 4-7982 0 0,-1-1 0 0 0,0 0 0 0 0,1 0 0 0 0,-1 0 0 0 0,1 0 0 0 0,-1 0 0 0 0,1 0 0 0 0,0 0 0 0 0,-1 0-1 0 0,1 0 1 0 0,0 0 0 0 0,0-1 0 0 0,0 1 0 0 0,0 0 0 0 0,0 0 0 0 0,0 0 0 0 0,0 0 0 0 0,0 0 0 0 0,0 0 0 0 0,0 0-1 0 0,1 0 1 0 0,-1 0 0 0 0,0-1 0 0 0,1 1 0 0 0,-1 0 0 0 0,1 0 0 0 0,-1 0 0 0 0,1 1 0 0 0,-1-1 0 0 0,1-1-107 0 0,2-2 348 0 0,0-1 0 0 0,1 1 0 0 0,-1 0 0 0 0,1 0 0 0 0,2-2-348 0 0,4-3 254 0 0,-5 4-172 0 0,-1 1 1 0 0,1 0-1 0 0,0 0 0 0 0,0 0 0 0 0,0 0 0 0 0,1 1 1 0 0,-1 0-1 0 0,1 0 0 0 0,0 0 0 0 0,1 1-82 0 0,0-1 90 0 0,0 1 1 0 0,0 1-1 0 0,0-1 0 0 0,6 0-90 0 0,-9 2 20 0 0,0 1 0 0 0,0-1 1 0 0,-1 0-1 0 0,1 1 0 0 0,0 0 0 0 0,-1 0 0 0 0,1 0 0 0 0,0 0 1 0 0,-1 0-1 0 0,1 2-20 0 0,-2-3 6 0 0,-1 1 0 0 0,0 0 0 0 0,0 0 0 0 0,0 0 0 0 0,0 0 0 0 0,0 0 0 0 0,-1 0 0 0 0,1 0 0 0 0,0 0 1 0 0,0 0-1 0 0,-1 0 0 0 0,1 0 0 0 0,0 1 0 0 0,-1-1 0 0 0,1 0 0 0 0,-1 0 0 0 0,0 1 0 0 0,1-1 0 0 0,-1 0 0 0 0,0 1 0 0 0,0-1 0 0 0,0 0 0 0 0,0 1 1 0 0,0-1-1 0 0,0 0 0 0 0,0 1 0 0 0,0-1 0 0 0,-1 0 0 0 0,1 1 0 0 0,0-1 0 0 0,-1 0-6 0 0,-1 7-20 0 0,0 0 1 0 0,-1-1-1 0 0,0 1 0 0 0,-3 6 20 0 0,-6 9 55 0 0,-1-1-1 0 0,0 0 0 0 0,-2-1 1 0 0,0 0-1 0 0,-8 7-54 0 0,2-3 106 0 0,1 1-1 0 0,-8 15-105 0 0,26-39 28 0 0,-1 3-66 0 0,6 9 365 0 0,-2-12-320 0 0,-1-1 0 0 0,1 0 0 0 0,0 0 0 0 0,1 1 0 0 0,-1-1 0 0 0,0 0 0 0 0,0 0 0 0 0,0 0 0 0 0,1 0 0 0 0,-1 0 0 0 0,1 0 0 0 0,-1-1 0 0 0,0 1 0 0 0,1 0 0 0 0,0-1-7 0 0,0 1 23 0 0,0 0-15 0 0,1 0 0 0 0,-1 0 1 0 0,0 0-1 0 0,1-1 0 0 0,-1 1 0 0 0,1-1 0 0 0,-1 1 0 0 0,1-1 1 0 0,-1 0-1 0 0,1 0 0 0 0,-1 0 0 0 0,2-1-8 0 0,31-6 108 0 0,-20 3-90 0 0,5 0 9 0 0,-1-1 0 0 0,13-6-27 0 0,-13 5 10 0 0,0 0 0 0 0,7-1-10 0 0,-13 5-148 0 0,-2-1-1 0 0,1-1 1 0 0,0 0 0 0 0,-1 0-1 0 0,1-1 1 0 0,4-4 148 0 0,23-6-3401 0 0,-36 14 2029 0 0,-3 1-427 0 0,0-3-181 0 0</inkml:trace>
  <inkml:trace contextRef="#ctx0" brushRef="#br0" timeOffset="412.277">485 348 15632 0 0,'0'0'83'0'0,"0"0"0"0"0,0 0 0 0 0,0 0 0 0 0,0 0 1 0 0,0 0-1 0 0,0 0 0 0 0,0 0 0 0 0,0 0 0 0 0,0 0 1 0 0,1 1-1 0 0,-1-1 0 0 0,0 0 0 0 0,0 0 1 0 0,0 0-1 0 0,0 0 0 0 0,0 0 0 0 0,0 0 0 0 0,0 0 1 0 0,0 0-1 0 0,0 0 0 0 0,0 0 0 0 0,0 0 0 0 0,0 1 1 0 0,0-1-1 0 0,0 0 0 0 0,1 0 0 0 0,-1 0 1 0 0,0 0-1 0 0,0 0 0 0 0,0 0 0 0 0,0 0 0 0 0,0 0 1 0 0,0 0-1 0 0,0 1 0 0 0,0-1 0 0 0,0 0 0 0 0,0 0 1 0 0,0 0-1 0 0,0 0 0 0 0,0 0 0 0 0,-1 0 1 0 0,1 0-1 0 0,0 0 0 0 0,0 1 0 0 0,0-1 0 0 0,0 0 1 0 0,0 0-1 0 0,0 0 0 0 0,0 0 0 0 0,0 0 0 0 0,0 0 1 0 0,0 0-1 0 0,0 0 0 0 0,0 0 0 0 0,0 0 1 0 0,0 0-1 0 0,-1 0 0 0 0,1 1 0 0 0,0-1 0 0 0,0 0 1 0 0,0 0-84 0 0,18 2 1569 0 0,25-1-420 0 0,-36-1-890 0 0,1-1 1 0 0,0 0-1 0 0,0-1 1 0 0,-1 1-260 0 0,1-1 77 0 0,-1 0 1 0 0,1 1 0 0 0,0 0 0 0 0,-1 1-78 0 0,10-2 0 0 0,15-1 11 0 0,-22 2 800 0 0,-3-1-3101 0 0,-2 2-6315 0 0,-5 0 2247 0 0</inkml:trace>
  <inkml:trace contextRef="#ctx0" brushRef="#br0" timeOffset="772.736">541 483 3680 0 0,'0'0'284'0'0,"0"2"-187"0"0,1 17 2347 0 0,3-13-1642 0 0,-4-6-551 0 0,0 1 0 0 0,0-1 1 0 0,1 0-1 0 0,-1 1 0 0 0,0-1 0 0 0,1 0 1 0 0,-1 1-1 0 0,0-1 0 0 0,0 1 1 0 0,0-1-1 0 0,0 0 0 0 0,1 1 0 0 0,-1-1 1 0 0,0 1-1 0 0,0-1 0 0 0,0 1 1 0 0,0-1-1 0 0,0 1 0 0 0,0-1 0 0 0,0 0 1 0 0,0 1-1 0 0,0-1 0 0 0,0 1-251 0 0,9 6 2258 0 0,-6-6-1956 0 0,0 1 1 0 0,0-1 0 0 0,0 0-1 0 0,0 0 1 0 0,0 0 0 0 0,0 0-1 0 0,0 0 1 0 0,0-1 0 0 0,1 1-1 0 0,-1-1 1 0 0,0 0 0 0 0,0 0-1 0 0,1 0 1 0 0,-1-1 0 0 0,0 1-1 0 0,0-1 1 0 0,1 1 0 0 0,-1-1-1 0 0,1-1-302 0 0,18-1 719 0 0,-11 0-531 0 0,-1 0 1 0 0,1 0-1 0 0,-1-1 1 0 0,0 0-1 0 0,0-1 1 0 0,0 0-1 0 0,-1 0 1 0 0,2-2-189 0 0,2-1-54 0 0,20-9-3015 0 0,-23 16 1478 0 0</inkml:trace>
  <inkml:trace contextRef="#ctx0" brushRef="#br0" timeOffset="1122.996">1130 110 13040 0 0,'0'0'597'0'0,"0"0"-9"0"0,0 0-236 0 0,0 0 413 0 0,0 0 218 0 0,0 0 45 0 0,0 0 4 0 0,0 0-27 0 0,0 0-12 0 0,0 0-1 0 0,0 0-61 0 0,0 0-259 0 0,0 0-116 0 0,0 0-20 0 0,0 0-57 0 0,0 1-215 0 0,0 3-189 0 0,0 2 10 0 0,0-1 0 0 0,0 0 1 0 0,1 0-1 0 0,-1 1 0 0 0,1-1 0 0 0,2 4-85 0 0,5 41 388 0 0,9 5 64 0 0,-4-10-154 0 0,-5-13-148 0 0,-5-18-58 0 0,0 0 0 0 0,1 10-92 0 0,4 22 120 0 0,-5-36-107 0 0,-1 1-1 0 0,0-1 1 0 0,-1 1-1 0 0,0 0 0 0 0,0-1 1 0 0,-2 10-13 0 0,1-18-212 0 0,0-2-481 0 0,0 0-209 0 0,0 0-39 0 0,0 0-92 0 0,0 0-350 0 0,0 0-154 0 0,0 0-29 0 0</inkml:trace>
  <inkml:trace contextRef="#ctx0" brushRef="#br0" timeOffset="1479.186">1255 190 15176 0 0,'0'0'694'0'0,"0"0"-17"0"0,0 0-302 0 0,0 0 340 0 0,5-4 1151 0 0,27-19 950 0 0,-24 18-2303 0 0,-1-1 0 0 0,1 2-1 0 0,0-1 1 0 0,1 1 0 0 0,-1 1-1 0 0,1-1-512 0 0,30-14 899 0 0,-35 16-834 0 0,-3 2-63 0 0,0-1 0 0 0,0 1 1 0 0,0 0-1 0 0,0-1 0 0 0,0 1 0 0 0,0 0 0 0 0,0 0 0 0 0,0 0 0 0 0,0 0 1 0 0,0 0-1 0 0,0 0 0 0 0,0 0 0 0 0,1 0 0 0 0,-1 0 0 0 0,0 0 0 0 0,0 1 1 0 0,0-1-1 0 0,0 0 0 0 0,0 1 0 0 0,0-1 0 0 0,0 1 0 0 0,0-1 0 0 0,0 1 1 0 0,0 0-1 0 0,-1-1 0 0 0,1 1 0 0 0,0 0 0 0 0,0 0 0 0 0,0-1-2 0 0,1 3 2 0 0,-1-2 1 0 0,1 1 0 0 0,-1-1 0 0 0,0 1 0 0 0,0-1 0 0 0,0 1 0 0 0,0-1 0 0 0,0 1 0 0 0,0 0 0 0 0,-1 0-1 0 0,1-1 1 0 0,0 1 0 0 0,-1 0 0 0 0,1 0 0 0 0,-1 0 0 0 0,0 0 0 0 0,0 1-3 0 0,1 35 92 0 0,-1-25-57 0 0,0 26 149 0 0,0 8 21 0 0,-4 41-205 0 0,2-73 22 0 0,2 0 0 0 0,0 0-1 0 0,1 1 1 0 0,0-1 0 0 0,2 1-22 0 0,-2 15-11913 0 0,-1-31 9771 0 0</inkml:trace>
  <inkml:trace contextRef="#ctx0" brushRef="#br0" timeOffset="1835.996">1321 403 6448 0 0,'0'0'498'0'0,"0"0"-31"0"0,0 0 1088 0 0,0 0 511 0 0,0 0 101 0 0,0 0-172 0 0,0 0-789 0 0,9-8 2057 0 0,19-9-994 0 0,-23 13-2136 0 0,1 0-1 0 0,0 0 1 0 0,0 1-1 0 0,0 0 0 0 0,1 0 1 0 0,-1 1-1 0 0,1 0 1 0 0,-1 0-1 0 0,2 0-132 0 0,51-11 31 0 0,-41 10-438 0 0,3-2-6031 0 0,-6 3-578 0 0</inkml:trace>
  <inkml:trace contextRef="#ctx0" brushRef="#br0" timeOffset="1836.996">1750 148 11056 0 0,'0'0'505'0'0,"0"0"-9"0"0,0 9-56 0 0,3 8 1820 0 0,-2-15-1678 0 0,0 1-1 0 0,0-1 0 0 0,0 1 0 0 0,-1 0 0 0 0,0-1 0 0 0,1 1 0 0 0,-1 1-581 0 0,1 4 616 0 0,0 1 0 0 0,0-1 0 0 0,1 0 0 0 0,0 0 0 0 0,3 7-616 0 0,6 27 886 0 0,-7-24-259 0 0,0 1 0 0 0,7 16-627 0 0,-9-19 43 0 0,1-4-37 0 0,-2-9-26 0 0,1-1 0 0 0,0 0 0 0 0,0 1 0 0 0,0-1 0 0 0,0 0 0 0 0,1 0 0 0 0,0 1 20 0 0,-1-2-695 0 0,-2-1-250 0 0,0 0-51 0 0,0 0-136 0 0,0 0-529 0 0,0 0-237 0 0,0 0-43 0 0,0 0-9 0 0</inkml:trace>
  <inkml:trace contextRef="#ctx0" brushRef="#br0" timeOffset="2232.593">1628 367 10136 0 0,'0'0'777'0'0,"0"0"-313"0"0,0 0 559 0 0,0 0 294 0 0,2 0 56 0 0,5-1-980 0 0,-1 0-1 0 0,1-1 0 0 0,0 1 0 0 0,-1-2 1 0 0,1 1-1 0 0,-1-1 0 0 0,0 0 1 0 0,1 0-1 0 0,-1-1 0 0 0,-1 0 1 0 0,4-2-393 0 0,32-18 616 0 0,41-10-689 0 0,-65 28-849 0 0,-14 5 556 0 0,1 0 0 0 0,0 0-1 0 0,-1 0 1 0 0,1 0-1 0 0,-1-1 1 0 0,3-1 366 0 0,23-19-1911 0 0,2 6-15 0 0</inkml:trace>
  <inkml:trace contextRef="#ctx0" brushRef="#br0" timeOffset="2603.025">1971 87 9216 0 0,'0'0'706'0'0,"9"-14"3133"0"0,-2 4-2164 0 0,-5 6-1257 0 0,0 1-1 0 0,0 0 0 0 0,1 0 0 0 0,-1 0 1 0 0,1 1-1 0 0,0-1 0 0 0,-1 0 0 0 0,1 1 0 0 0,3-2-417 0 0,3-1 992 0 0,1 0 0 0 0,0 0 0 0 0,0 1 0 0 0,9-3-992 0 0,-14 6 164 0 0,0-1 1 0 0,0 1-1 0 0,0 0 0 0 0,0 0 0 0 0,1 1 1 0 0,-1 0-1 0 0,0 0 0 0 0,1 0 1 0 0,-1 0-1 0 0,5 2-164 0 0,-9-2 19 0 0,-1 0-11 0 0,1 0 0 0 0,0 0 0 0 0,0 0 0 0 0,0 1 0 0 0,0-1 0 0 0,-1 0 0 0 0,1 0 0 0 0,0 1 1 0 0,0-1-1 0 0,-1 1 0 0 0,1-1 0 0 0,0 0 0 0 0,-1 1 0 0 0,1 0 0 0 0,0-1 0 0 0,-1 1 0 0 0,1-1 0 0 0,-1 1 0 0 0,1 0 0 0 0,-1-1 0 0 0,1 1 0 0 0,-1 0 0 0 0,1-1 0 0 0,-1 1 0 0 0,0 0 0 0 0,1 0 0 0 0,-1 0 0 0 0,0-1 1 0 0,0 1-1 0 0,1 0 0 0 0,-1 0 0 0 0,0 0 0 0 0,0-1 0 0 0,0 1 0 0 0,0 0 0 0 0,0 0 0 0 0,0 0 0 0 0,0 0 0 0 0,-1-1 0 0 0,1 1 0 0 0,0 0 0 0 0,0 0-8 0 0,-5 11 122 0 0,1-1 1 0 0,-2 0-1 0 0,1 0 0 0 0,-2 0 0 0 0,1-1 0 0 0,-1 0 0 0 0,-7 8-122 0 0,-5 7 129 0 0,0-1-128 0 0,13-18-8 0 0,1 1 1 0 0,0-1-1 0 0,0 1 0 0 0,0 1 7 0 0,-9 12-226 0 0,12-18 176 0 0,0 0 1 0 0,0 0-1 0 0,0 0 0 0 0,1 1 1 0 0,-1-1-1 0 0,1 1 1 0 0,0-1-1 0 0,-1 1 1 0 0,1 0-1 0 0,0-1 0 0 0,1 1 1 0 0,-1 0-1 0 0,0 0 1 0 0,1 0-1 0 0,-1 1 50 0 0,1-2-15 0 0,0 0 0 0 0,0-1-1 0 0,0 1 1 0 0,0 0-1 0 0,1 0 1 0 0,-1 0 0 0 0,0 0-1 0 0,1-1 1 0 0,-1 1 0 0 0,1 0-1 0 0,0 0 1 0 0,-1-1-1 0 0,1 1 1 0 0,0 0 0 0 0,0-1 15 0 0,1 1-17 0 0,0-1 1 0 0,-1 1-1 0 0,1-1 1 0 0,0 0-1 0 0,0 0 1 0 0,0 0 0 0 0,0 0-1 0 0,0 0 1 0 0,0 0-1 0 0,0 0 1 0 0,0-1-1 0 0,1 1 17 0 0,16 7-160 0 0,-16-7 147 0 0,-1 0 0 0 0,1 0 1 0 0,-1 0-1 0 0,1 0 0 0 0,-1 0 0 0 0,1-1 1 0 0,0 1-1 0 0,-1-1 0 0 0,1 1 0 0 0,2-1 13 0 0,35 6 0 0 0,-39-6 0 0 0,1 0 0 0 0,-1 0 0 0 0,0 0 0 0 0,1 0 0 0 0,-1 1 0 0 0,0-1 0 0 0,0 0 0 0 0,1 1 0 0 0,-1-1 0 0 0,0 0 0 0 0,0 1 0 0 0,0 0 0 0 0,1-1 0 0 0,-1 1 0 0 0,0-1 0 0 0,0 1 0 0 0,-1-1 0 0 0,1 1 0 0 0,0-1 0 0 0,0 0 0 0 0,0 1 0 0 0,1-1 0 0 0,-1 0 0 0 0,0 0 0 0 0,0 0 0 0 0,0 0 0 0 0,0 0 0 0 0,2 0 0 0 0,3 1 0 0 0,6 10 0 0 0,-11-10 0 0 0,-1-1 0 0 0,1 1 0 0 0,-1 0 0 0 0,1-1 0 0 0,-1 1 0 0 0,0 0 0 0 0,0 0 0 0 0,1-1 0 0 0,-1 1 0 0 0,0 0 0 0 0,0-1 0 0 0,0 1 0 0 0,0 0 0 0 0,0 0 0 0 0,0-1 0 0 0,0 1 0 0 0,0 0 0 0 0,0 0 0 0 0,0-1 0 0 0,0 1 0 0 0,0 0 0 0 0,-1 0 0 0 0,1-1 0 0 0,0 1 0 0 0,-1 0 0 0 0,-10 18 0 0 0,5-11 0 0 0,3-4 0 0 0,1 0 0 0 0,-1 0 0 0 0,0 0 0 0 0,-1-1 0 0 0,1 0 0 0 0,-1 1-1 0 0,-1 0 1 0 0,-12 12 12 0 0,4-7 38 0 0,10-8-53 0 0,1 0 1 0 0,-1 1 0 0 0,1-1 0 0 0,0 0 0 0 0,0 1 0 0 0,0 0 0 0 0,0-1 0 0 0,-1 3 2 0 0,2-4-96 0 0,1 0-4 0 0,0 0-52 0 0,0 0-234 0 0,0 0-102 0 0,0 0-22 0 0,13-16-2719 0 0,-2 5 1520 0 0,-9 8 1279 0 0,1 0 1 0 0,-1 0-1 0 0,1 1 0 0 0,0 0 0 0 0,0-1 1 0 0,0 1-1 0 0,0 0 430 0 0,36-28-3015 0 0,-30 21 2345 0 0,14-6-1186 0 0</inkml:trace>
  <inkml:trace contextRef="#ctx0" brushRef="#br0" timeOffset="2960.493">2426 186 6912 0 0,'0'0'528'0'0,"0"-17"1394"0"0,0 17-1483 0 0,0-1 1 0 0,0 1-1 0 0,-1-1 0 0 0,1 1 0 0 0,0-1 0 0 0,0 1 0 0 0,0-1 0 0 0,0 1 0 0 0,-1 0 0 0 0,1-1 0 0 0,0 1 1 0 0,-1-1-1 0 0,1 1 0 0 0,0 0 0 0 0,-1-1 0 0 0,1 1 0 0 0,0 0 0 0 0,-1-1 0 0 0,1 1 0 0 0,-1-1-439 0 0,-12-5 2731 0 0,10 6-2573 0 0,0-1 0 0 0,0 0 1 0 0,0 1-1 0 0,0 0 0 0 0,0-1 0 0 0,0 1 0 0 0,0 0 1 0 0,-3 1-159 0 0,3 0 91 0 0,-1 0 0 0 0,1 1 1 0 0,0-1-1 0 0,-1 1 1 0 0,1 0-1 0 0,0 0 0 0 0,0 0 1 0 0,0 0-1 0 0,1 1 0 0 0,-1-1 1 0 0,0 1-1 0 0,1-1 1 0 0,-2 3-92 0 0,3-3 36 0 0,0 0 0 0 0,0 0 0 0 0,0 0 0 0 0,0 0 0 0 0,0 0 1 0 0,0 1-1 0 0,1-1 0 0 0,-1 0 0 0 0,1 1 0 0 0,-1-1 1 0 0,1 0-1 0 0,0 1 0 0 0,0-1 0 0 0,0 1 0 0 0,0-1 0 0 0,1 0 1 0 0,-1 1-1 0 0,1-1 0 0 0,-1 0 0 0 0,1 1 0 0 0,0-1 0 0 0,0 0 1 0 0,0 1-37 0 0,3 4-7 0 0,0-1 1 0 0,0-1 0 0 0,1 1-1 0 0,0-1 1 0 0,0 1 0 0 0,0-1 0 0 0,1 0 6 0 0,2 2 157 0 0,0 0 1 0 0,1-1 0 0 0,0 0-1 0 0,8 4-157 0 0,-15-8 59 0 0,0-1-1 0 0,-1 0 0 0 0,1 1 0 0 0,-1 0 1 0 0,0-1-1 0 0,1 1 0 0 0,-1 0 0 0 0,0-1 1 0 0,0 1-1 0 0,0 0 0 0 0,0 2-58 0 0,7 10 121 0 0,-6-11-145 0 0,0 0 1 0 0,-1 1 0 0 0,1-1-1 0 0,-1 1 1 0 0,0-1 0 0 0,0 1-1 0 0,0 0 1 0 0,0 0 0 0 0,-1-1-1 0 0,0 1 1 0 0,1 0 0 0 0,-1 0-1 0 0,-1 3 24 0 0,1-6 0 0 0,0 0 21 0 0,0 1 1 0 0,0-1 0 0 0,0 0 0 0 0,-1 1 0 0 0,1-1 0 0 0,-1 0 0 0 0,1 1 0 0 0,-1-1-1 0 0,1 0 1 0 0,-1 0 0 0 0,1 0 0 0 0,-1 1 0 0 0,0-1 0 0 0,0 0 0 0 0,0 0 0 0 0,0 0-1 0 0,0 0 1 0 0,0 0 0 0 0,0 0 0 0 0,0-1 0 0 0,0 1 0 0 0,0 0 0 0 0,-1 0-22 0 0,-8 7 283 0 0,10-8-275 0 0,-1 1 1 0 0,1-1-1 0 0,-1 1 0 0 0,0-1 0 0 0,1 1 0 0 0,-1-1 1 0 0,0 1-1 0 0,0-1 0 0 0,1 0 0 0 0,-1 1 0 0 0,0-1 1 0 0,0 0-1 0 0,0 0 0 0 0,1 1 0 0 0,-1-1 0 0 0,0 0 1 0 0,0 0-1 0 0,0 0 0 0 0,0 0-8 0 0,-14 2 12 0 0,12-1-7 0 0,2-1-9 0 0,-1 0 0 0 0,1 0 0 0 0,-1 1 0 0 0,1-1 0 0 0,-1 0 1 0 0,1 0-1 0 0,-1 0 0 0 0,1-1 0 0 0,-1 1 0 0 0,1 0 0 0 0,-1 0 0 0 0,1-1 0 0 0,0 1 1 0 0,-1-1-1 0 0,1 1 0 0 0,-1-1 4 0 0,-1-5-707 0 0,-7-7-405 0 0,10 11 700 0 0,-1 1-1 0 0,1-1 1 0 0,0 0-1 0 0,-1 0 1 0 0,1 1-1 0 0,0-1 1 0 0,0 0-1 0 0,0 0 1 0 0,1 1 0 0 0,-1-1-1 0 0,0 0 413 0 0,4-9-5080 0 0,5 3-1266 0 0</inkml:trace>
  <inkml:trace contextRef="#ctx0" brushRef="#br0" timeOffset="3381.961">2746 225 10136 0 0,'0'0'777'0'0,"0"0"-294"0"0,0 0 637 0 0,0 0 332 0 0,0 0 69 0 0,0 0-89 0 0,2-1-430 0 0,33-15 1597 0 0,-26 12-2417 0 0,0 0 0 0 0,-1 0 0 0 0,1 0 0 0 0,0 1-1 0 0,2 0-181 0 0,-5 2-24 0 0,4-2-23 0 0,0 1 0 0 0,1 0 0 0 0,-1 1 0 0 0,0 0 0 0 0,1 1 0 0 0,-1 0 0 0 0,0 0 0 0 0,8 2 47 0 0,-16-2-469 0 0,-2 0-38 0 0,0 0-161 0 0,-10 12-4677 0 0,3-4-1 0 0</inkml:trace>
  <inkml:trace contextRef="#ctx0" brushRef="#br0" timeOffset="3801.33">2781 299 2760 0 0,'-2'3'170'0'0,"0"0"0"0"0,0 0 0 0 0,0 0 1 0 0,0 1-1 0 0,1-1 0 0 0,-1 1 0 0 0,1 0 0 0 0,0-1 1 0 0,-1 4-171 0 0,-6 15 6313 0 0,8-21-5028 0 0,0-1-269 0 0,0 0-50 0 0,20 0 1247 0 0,-14 0-2044 0 0,0-1 0 0 0,0 0 0 0 0,0 0 0 0 0,-1-1 0 0 0,1 1-1 0 0,0-1 1 0 0,-1 0 0 0 0,1-1-169 0 0,2 0-15 0 0,-1 0 0 0 0,1 0 0 0 0,-1 1-1 0 0,4 0 16 0 0,0 0 1 0 0,0-1 0 0 0,10-4-1 0 0,16-4-14 0 0,-31 9-155 0 0,0 0 0 0 0,0-1 0 0 0,0 1-1 0 0,-1-1 1 0 0,2-1 169 0 0,3-2-573 0 0,-7 5 95 0 0,-3 1-22 0 0,0-1 308 0 0,1 1 0 0 0,-1-1 0 0 0,1 0 1 0 0,-1 0-1 0 0,1 0 0 0 0,-1 0 0 0 0,0 0 0 0 0,1 0 0 0 0,-1 0 0 0 0,0 0 0 0 0,0 0 0 0 0,0 0 0 0 0,0 0 0 0 0,1 0 1 0 0,-2 0-1 0 0,1-1 192 0 0,0 0-587 0 0,0 2-313 0 0,0-3-136 0 0,0 3 1570 0 0,-1-17-3650 0 0,-2 10 7929 0 0,4 4-4269 0 0,6-7-28 0 0,-6 7 52 0 0,-1 3 234 0 0,0 0 102 0 0,0 0 22 0 0,0 0-47 0 0,0 0-199 0 0,0 0-82 0 0,0 0-20 0 0,0 0-23 0 0,1-7 1778 0 0,1 7-2280 0 0,-1 1 0 0 0,0 0 0 0 0,0 0 0 0 0,0 0 0 0 0,0 0 0 0 0,0 0-1 0 0,0 0 1 0 0,0 0 0 0 0,0 0 0 0 0,0 0 0 0 0,0 1 0 0 0,-1-1 0 0 0,1 0 0 0 0,0 1-1 0 0,-1-1 1 0 0,1 0 0 0 0,-1 1 0 0 0,0-1 0 0 0,1 0 0 0 0,-1 1 0 0 0,0-1-1 0 0,0 1 1 0 0,0-1 0 0 0,0 1 0 0 0,0-1 0 0 0,0 2-53 0 0,1 2 127 0 0,0 1 1 0 0,1 0-1 0 0,0-1 1 0 0,0 1-1 0 0,1 1-127 0 0,-2-4-4 0 0,1 0 4 0 0,-1 0-1 0 0,1-1 1 0 0,0 1-1 0 0,0-1 1 0 0,0 1-1 0 0,0-1 1 0 0,0 0-1 0 0,2 2 1 0 0,11 13 44 0 0,-5-13 1506 0 0,-8-15-1501 0 0,-1-1 0 0 0,0 1 0 0 0,-1-1 0 0 0,0 1 0 0 0,-1 0 0 0 0,0-1 1 0 0,-2-3-50 0 0,2 11-26 0 0,0 1 1 0 0,0-1-1 0 0,0 1 1 0 0,-1-1 0 0 0,0 1-1 0 0,1 0 1 0 0,-1 0 0 0 0,-2-3 25 0 0,-10-19-19 0 0,11 18-11 0 0,-1 1 0 0 0,1-1 0 0 0,-1 1-1 0 0,-1-1 1 0 0,1 1 0 0 0,-1 0 0 0 0,-1 0 30 0 0,-17-24-382 0 0,2-1 79 0 0,20 29 211 0 0,1 2 18 0 0,0 0-1 0 0,0 0-37 0 0,0 0-15 0 0,1-1-1 0 0,2-1 144 0 0,0 0-1 0 0,0 0 1 0 0,0 0 0 0 0,1 1-1 0 0,-1-1 1 0 0,0 1-1 0 0,1 0 1 0 0,-1 0 0 0 0,0 0-1 0 0,1 1 1 0 0,-1-1-1 0 0,1 1 1 0 0,-1 0-1 0 0,1 0 1 0 0,0 0-16 0 0,10 0 165 0 0,0 1 0 0 0,0 0-1 0 0,6 2-164 0 0,38 10 1032 0 0,44 16-1032 0 0,-99-28 39 0 0,0 0 0 0 0,0 0 0 0 0,0 0-1 0 0,0 0 1 0 0,-1 0 0 0 0,1 1 0 0 0,0-1 0 0 0,-1 1-1 0 0,1 0 1 0 0,-1 0 0 0 0,0 0 0 0 0,1 0 0 0 0,-1 0-1 0 0,0 0 1 0 0,0 1 0 0 0,0-1 0 0 0,-1 1 0 0 0,1-1-1 0 0,-1 1 1 0 0,1 0-39 0 0,-2-1 41 0 0,1 1 1 0 0,-1-1-1 0 0,0 0 0 0 0,0 1 0 0 0,0-1 0 0 0,0 1 0 0 0,0-1 1 0 0,-1 0-1 0 0,1 1 0 0 0,-1-1 0 0 0,1 1 0 0 0,-1-1 0 0 0,0 0 1 0 0,0 0-1 0 0,0 1 0 0 0,0-1 0 0 0,0 0 0 0 0,-1 0 0 0 0,1 0 1 0 0,-1 0-1 0 0,1-1 0 0 0,-1 1 0 0 0,0 0 0 0 0,1-1 0 0 0,-2 1-41 0 0,-2 3 74 0 0,0-1-1 0 0,0-1 0 0 0,0 1 0 0 0,-1-1 0 0 0,1 0 1 0 0,-1 0-1 0 0,0-1 0 0 0,0 1 0 0 0,-3 0-73 0 0,-20 7 208 0 0,27-10-175 0 0,2 0-129 0 0,0 0-57 0 0,0 0-8 0 0,0 0-259 0 0,0 0-1064 0 0,0 0-451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2:56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205 360 17135 0 0,'0'0'388'0'0,"0"0"52"0"0,0 0 30 0 0,0 0-56 0 0,-5-4-254 0 0,0 2 52 0 0,0-1-1 0 0,0 1 0 0 0,0 0 0 0 0,0 0 1 0 0,-1 1-1 0 0,1 0 0 0 0,-1 0 1 0 0,1 0-1 0 0,-1 0 0 0 0,0 1 0 0 0,1 0 1 0 0,-1 0-1 0 0,1 1 0 0 0,-1-1 0 0 0,1 1 1 0 0,-1 0-1 0 0,1 1 0 0 0,-1-1 0 0 0,1 1 1 0 0,0 0-1 0 0,0 1 0 0 0,-2 0-211 0 0,-25 16 590 0 0,22-13-498 0 0,0 0-1 0 0,0 0 0 0 0,0-1-91 0 0,9-4 12 0 0,1 0 0 0 0,-1 0-1 0 0,1 0 1 0 0,0 0 0 0 0,0 0 0 0 0,0 1-1 0 0,-1-1 1 0 0,1 0 0 0 0,0 0 0 0 0,0 0-1 0 0,1 1 1 0 0,-1-1 0 0 0,0 1-12 0 0,0 1 7 0 0,1-1-4 0 0,-1 1 0 0 0,1 0 0 0 0,0-1 0 0 0,0 1 0 0 0,0-1 0 0 0,0 0 0 0 0,0 1 0 0 0,1-1 0 0 0,-1 0 0 0 0,1 0 0 0 0,-1 1-1 0 0,1-1 1 0 0,0-1 0 0 0,0 1 0 0 0,0 0 0 0 0,0 0 0 0 0,0-1 0 0 0,0 1 0 0 0,2 0-3 0 0,9 9 8 0 0,-10-8-8 0 0,1-1 0 0 0,0 1 0 0 0,0 0 0 0 0,0-1 0 0 0,0 0 0 0 0,4 1 0 0 0,17 10 0 0 0,-17-9 38 0 0,0 0-1 0 0,0 0 1 0 0,0-1-1 0 0,4 2-37 0 0,8 2 138 0 0,19 11-138 0 0,-36-18 0 0 0,2 1 0 0 0,5 10 0 0 0,-8-9 1 0 0,4 13 12 0 0,-6-14-5 0 0,-1 0 1 0 0,1-1 0 0 0,0 1 0 0 0,-1 0-1 0 0,1-1 1 0 0,0 1 0 0 0,-1 0 0 0 0,1-1-1 0 0,-1 1 1 0 0,1-1 0 0 0,-1 1 0 0 0,1 0-1 0 0,-1-1 1 0 0,0 0 0 0 0,1 1 0 0 0,-1-1-1 0 0,1 1 1 0 0,-1-1 0 0 0,0 0-1 0 0,1 1 1 0 0,-1-1 0 0 0,0 0 0 0 0,0 1-9 0 0,-2 0 120 0 0,-12 7 25 0 0,0-1 1 0 0,0 0-1 0 0,0-1 0 0 0,-1-1 1 0 0,-1 0-146 0 0,6-2 18 0 0,4-1-9 0 0,0-1 0 0 0,0 0 0 0 0,-1 0 0 0 0,1-1 0 0 0,0 0 0 0 0,-5-1-9 0 0,2-2 10 0 0,9 3-13 0 0,1 0 0 0 0,-1 0 0 0 0,1 0 0 0 0,-1-1 0 0 0,1 1 0 0 0,-1 0 0 0 0,1 0 0 0 0,-1-1 0 0 0,1 1 0 0 0,-1 0 0 0 0,1-1 0 0 0,0 1 0 0 0,-1 0 0 0 0,1-1 0 0 0,0 1 1 0 0,-1-1-1 0 0,1 1 0 0 0,0-1 0 0 0,-1 1 0 0 0,1-1 0 0 0,0 1 0 0 0,0-1 0 0 0,0 1 0 0 0,0-1 0 0 0,-1 1 0 0 0,1-1 0 0 0,0 1 0 0 0,0-1 0 0 0,0 1 0 0 0,0-1 0 0 0,0 1 0 0 0,0-1 0 0 0,0 0 0 0 0,0 1 0 0 0,0-1 0 0 0,1 1 0 0 0,-1-1 0 0 0,0 1 0 0 0,0-1 0 0 0,0 1 0 0 0,1-1 0 0 0,-1 1 3 0 0,0-1-76 0 0,1-1-95 0 0,-1 1 0 0 0,1-1 0 0 0,0 0 0 0 0,0 0 0 0 0,0 0 0 0 0,0 1 0 0 0,0-1 0 0 0,1 1 0 0 0,-1-1 0 0 0,0 1 0 0 0,1-1 0 0 0,-1 1 0 0 0,1 0 0 0 0,0-1 171 0 0,27-17-2070 0 0,-19 13 1125 0 0,60-37-2902 0 0,-33 15 1889 0 0</inkml:trace>
  <inkml:trace contextRef="#ctx0" brushRef="#br0" timeOffset="346.049">431 340 13592 0 0,'0'0'621'0'0,"0"0"-12"0"0,-2 0-391 0 0,-3 0-120 0 0,4 0 285 0 0,1 0 113 0 0,0 0 16 0 0,0 0 26 0 0,0 0 88 0 0,0 0 40 0 0,0 0 6 0 0,0 0-28 0 0,2 0-117 0 0,124-35 1350 0 0,-114 33-2143 0 0,0 0 0 0 0,0 1 0 0 0,0 0 0 0 0,9 1 266 0 0,-20 0-570 0 0,-1 0-1020 0 0,0 0-443 0 0,0 0-85 0 0</inkml:trace>
  <inkml:trace contextRef="#ctx0" brushRef="#br0" timeOffset="347.049">426 464 5528 0 0,'-4'2'82'0'0,"0"0"-1"0"0,0 1 1 0 0,0-1 0 0 0,0 1-1 0 0,1 0 1 0 0,-1 0 0 0 0,1 0-1 0 0,0 1 1 0 0,0-1 0 0 0,0 1-1 0 0,-1 1-81 0 0,3-4 1551 0 0,1-1 540 0 0,0 0 106 0 0,0 0-186 0 0,0 0-855 0 0,0 0-372 0 0,0 0-75 0 0,3 1-47 0 0,1 0-497 0 0,0-1-1 0 0,1 1 0 0 0,-1-1 0 0 0,1 0 0 0 0,-1 0 0 0 0,1-1 0 0 0,-1 1 0 0 0,1-1 0 0 0,-1 0 0 0 0,0 0 0 0 0,1 0-164 0 0,12-5 312 0 0,0-1-1 0 0,4-2-311 0 0,-7 2 73 0 0,0 2 0 0 0,13-4-73 0 0,71-21-2656 0 0,-87 25 1365 0 0,1-3-11 0 0</inkml:trace>
  <inkml:trace contextRef="#ctx0" brushRef="#br0" timeOffset="710.814">941 360 3224 0 0,'0'0'143'0'0,"0"0"442"0"0,0 0 1753 0 0,0 0 765 0 0,0 0 156 0 0,0 0-258 0 0,0 0-1216 0 0,0 0-532 0 0,0 0-107 0 0,0 0-57 0 0,0 0-144 0 0,0 0-66 0 0,0 0-14 0 0,2 0-85 0 0,-1 0-740 0 0,15 0 285 0 0,-1 0 0 0 0,1-2 0 0 0,-1 1 0 0 0,13-4-325 0 0,24-7 0 0 0,-45 10-178 0 0,8-2-780 0 0,-5 2-2723 0 0,1 2-4037 0 0</inkml:trace>
  <inkml:trace contextRef="#ctx0" brushRef="#br0" timeOffset="1122.255">1384 86 13936 0 0,'0'0'637'0'0,"0"0"-13"0"0,0 0-323 0 0,0 0 115 0 0,0 0 96 0 0,0 0 21 0 0,0 0 49 0 0,0 0 190 0 0,0 0 85 0 0,0 0 20 0 0,0 0-61 0 0,0 0-269 0 0,0 0-119 0 0,-3 0-20 0 0,-31 10 401 0 0,34-9-797 0 0,-1-1-1 0 0,0 0 1 0 0,1 1-1 0 0,-1-1 0 0 0,1 1 1 0 0,-1-1-1 0 0,1 0 1 0 0,-1 1-1 0 0,1-1 1 0 0,-1 1-1 0 0,1 0 0 0 0,0-1 1 0 0,-1 1-1 0 0,1-1 1 0 0,0 1-1 0 0,-1-1 1 0 0,1 1-1 0 0,0 0 0 0 0,0-1 1 0 0,-1 1-1 0 0,1 0-11 0 0,0 1 43 0 0,-4 3 31 0 0,1 0-1 0 0,0 0 1 0 0,1 1-1 0 0,0 0 1 0 0,0 0 0 0 0,0-1-1 0 0,0 1 1 0 0,1 0-1 0 0,0 0 1 0 0,0 0 0 0 0,1 1-1 0 0,-1-1 1 0 0,1 0-1 0 0,1 0 1 0 0,-1 2-74 0 0,3 2 143 0 0,0 0 0 0 0,0 0 0 0 0,1-1 0 0 0,3 7-143 0 0,-1-1 152 0 0,-3-10-104 0 0,0 0 0 0 0,0 0-1 0 0,0 0 1 0 0,1 0 0 0 0,1 1-48 0 0,0 1 103 0 0,0-1-1 0 0,0 1 1 0 0,-1 0-1 0 0,0 0-102 0 0,10 14 141 0 0,-6-12-62 0 0,-1 1 1 0 0,-1 0 0 0 0,5 10-80 0 0,-10-18 6 0 0,0-1 1 0 0,-1 2-1 0 0,1-1 0 0 0,-1 0 0 0 0,1 0 1 0 0,-1 0-1 0 0,0 0 0 0 0,1 0 0 0 0,-1 0 1 0 0,0 0-1 0 0,0 0 0 0 0,-1 0 0 0 0,1 1 1 0 0,0-1-1 0 0,-1 0 0 0 0,1 0 0 0 0,-1 0 1 0 0,0 0-1 0 0,0 0 0 0 0,0 0 0 0 0,0 0 0 0 0,0-1 1 0 0,0 1-1 0 0,0 0 0 0 0,-1-1 0 0 0,1 1 1 0 0,0 0-1 0 0,-1-1 0 0 0,0 1-6 0 0,1-1 4 0 0,-1 1 0 0 0,0-1 1 0 0,1 1-1 0 0,-1-1 0 0 0,0 0 0 0 0,0 0 0 0 0,0 0 0 0 0,0 0 0 0 0,0 0 0 0 0,0 0 0 0 0,0 0 1 0 0,-1-1-1 0 0,1 1 0 0 0,0-1 0 0 0,0 1 0 0 0,0-1 0 0 0,-1 0 0 0 0,1 0 0 0 0,0 0 0 0 0,0 0 1 0 0,-1-1-1 0 0,1 1 0 0 0,0 0 0 0 0,0-1 0 0 0,0 0 0 0 0,0 1 0 0 0,-2-2-4 0 0,-14-7-354 0 0,-17-11-1269 0 0,12 3-3388 0 0,11 6-2288 0 0</inkml:trace>
  <inkml:trace contextRef="#ctx0" brushRef="#br0" timeOffset="1503.219">1327 124 11520 0 0,'0'0'886'0'0,"10"-12"-298"0"0,-9 10-176 0 0,1 0-1 0 0,0 1 0 0 0,-1-1 1 0 0,1 0-1 0 0,0 0 1 0 0,0 1-1 0 0,0-1 0 0 0,0 1 1 0 0,0-1-1 0 0,0 1 1 0 0,1 0-1 0 0,0-1-411 0 0,34-9 3175 0 0,-9 2-1595 0 0,-19 6-1217 0 0,33-13 3469 0 0,18-3-3832 0 0,-18 7 461 0 0,19-4 202 0 0,-22 12-8359 0 0,-37 4-1029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33:03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9 779 8288 0 0,'0'0'638'0'0,"0"0"-94"0"0,0 0 1142 0 0,0 0 546 0 0,0 0 110 0 0,0 0-201 0 0,0 0-935 0 0,0 0-406 0 0,0 0-86 0 0,0 0-8 0 0,0 0 6 0 0,9 0 726 0 0,12 1-367 0 0,15-1-335 0 0,-6-2-529 0 0,-23 2-34 0 0,0-1 0 0 0,-1 1-1 0 0,1-1 1 0 0,-1 0 0 0 0,1-1 0 0 0,6-2-173 0 0,46-20 1117 0 0,-43 20-1117 0 0,-14 4 0 0 0,0 0 0 0 0,-1 0 0 0 0,1-1 0 0 0,0 1 0 0 0,0-1 0 0 0,0 1 0 0 0,-1-1 0 0 0,1 0 0 0 0,0 0 0 0 0,-1 0 0 0 0,1 0 0 0 0,-1 0-2 0 0,1 0-43 0 0,-1 0 0 0 0,1 0 0 0 0,0 0-1 0 0,-1 0 1 0 0,1 1 0 0 0,0-1 0 0 0,0 0 0 0 0,-1 1 0 0 0,1-1 0 0 0,0 1 0 0 0,1 0 45 0 0,-2 0-578 0 0,-1 0-35 0 0,1-2 321 0 0,0 1 0 0 0,-1-1 0 0 0,1 1 1 0 0,0-1-1 0 0,0 1 0 0 0,0 0 0 0 0,0 0 0 0 0,0-1 1 0 0,0 1-1 0 0,0 0 0 0 0,1 0 0 0 0,-1 0 292 0 0,3-4-2650 0 0,-3 4-4716 0 0</inkml:trace>
  <inkml:trace contextRef="#ctx0" brushRef="#br0" timeOffset="343.322">443 532 9216 0 0,'0'0'706'0'0,"0"0"-254"0"0,0 0 658 0 0,0 0 334 0 0,0 0 69 0 0,0 0-81 0 0,0 0-398 0 0,0 0-176 0 0,0 0-33 0 0,0 0-24 0 0,0 0-67 0 0,0 0-29 0 0,4 8 650 0 0,0 0-843 0 0,-1 0 1 0 0,0 0 0 0 0,2 6-513 0 0,3 9 447 0 0,-4-9-215 0 0,0-1-1 0 0,-1 1 1 0 0,1 10-232 0 0,1 4 158 0 0,-4-22-130 0 0,0 0-1 0 0,0 0 1 0 0,-1-1-1 0 0,0 1 0 0 0,0 0 1 0 0,-1 0-1 0 0,0 3-27 0 0,0-4 0 0 0,1-1-1 0 0,0 1 0 0 0,1-1 1 0 0,-1 1-1 0 0,1-1 0 0 0,0 3 1 0 0,0-3 3 0 0,0 0 0 0 0,0 0 0 0 0,-1 0 0 0 0,0 0 0 0 0,0 0-1 0 0,0 1 1 0 0,0 1-3 0 0,-1-1 29 0 0,2 0 0 0 0,-1 0-1 0 0,0 1 1 0 0,1-1 0 0 0,0 0-1 0 0,0 0 1 0 0,1 0 0 0 0,1 3-29 0 0,9 7-1152 0 0,-11-14 149 0 0,1-1-49 0 0,0 0 756 0 0,-1 0 0 0 0,0 0 1 0 0,0 0-1 0 0,1 0 0 0 0,-1-1 0 0 0,0 1 1 0 0,0 0-1 0 0,1-1 0 0 0,-1 0 0 0 0,0 1 1 0 0,0-1-1 0 0,0 1 0 0 0,0-1 0 0 0,0 0 1 0 0,0 0-1 0 0,0 0 0 0 0,0 0 296 0 0,16-10-2092 0 0,-14 9-10 0 0</inkml:trace>
  <inkml:trace contextRef="#ctx0" brushRef="#br0" timeOffset="712.165">815 544 17999 0 0,'0'0'407'0'0,"0"0"60"0"0,0 0 23 0 0,0 0-51 0 0,2 0-290 0 0,6 2-28 0 0,-3 0 362 0 0,0-1 0 0 0,0 0 0 0 0,0 0 0 0 0,0-1 0 0 0,2 1-483 0 0,38-6 1588 0 0,8 1-1196 0 0,-49 3-615 0 0,0 1 1 0 0,1 1 0 0 0,-1-1 0 0 0,1 1 0 0 0,-1 0 0 0 0,0 0 0 0 0,1 0-1 0 0,-1 0 1 0 0,3 2 222 0 0,-6-2-1916 0 0</inkml:trace>
  <inkml:trace contextRef="#ctx0" brushRef="#br0" timeOffset="713.165">829 810 15264 0 0,'0'0'696'0'0,"0"1"-14"0"0,-4 6-439 0 0,0-1-149 0 0,3-4 253 0 0,1-2 97 0 0,0 0 17 0 0,0 0 49 0 0,0 0 191 0 0,14 0 1028 0 0,-10 1-1555 0 0,0-1-1 0 0,0 0 0 0 0,0 0 0 0 0,0 0 0 0 0,0-1 0 0 0,1 0-173 0 0,3 0 170 0 0,0-1 1 0 0,0-1-1 0 0,-1 0 1 0 0,1 0-1 0 0,6-3-170 0 0,-3 1 39 0 0,0 0 1 0 0,0 1-1 0 0,0 0 1 0 0,11-2-40 0 0,6-2-375 0 0,1 2-534 0 0,-9 5-5246 0 0,-8 1-642 0 0</inkml:trace>
  <inkml:trace contextRef="#ctx0" brushRef="#br0" timeOffset="1076.559">1379 412 18399 0 0,'0'0'422'0'0,"0"0"56"0"0,0 0 30 0 0,0 0-65 0 0,0 0-222 0 0,0 0 166 0 0,0 0 101 0 0,0 0 21 0 0,0 9 483 0 0,-5 50 771 0 0,2-38-1614 0 0,0 5 202 0 0,-6 18-351 0 0,4-26 244 0 0,2 0 1 0 0,0 0-1 0 0,1 0 0 0 0,1 3-244 0 0,1-9 95 0 0,0-8-71 0 0,0 1-1 0 0,0-1 1 0 0,1 1-1 0 0,-1 0 0 0 0,1-1 1 0 0,0 1-1 0 0,0-1 0 0 0,1 1 1 0 0,-1-1-1 0 0,1 0 0 0 0,2 3-23 0 0,-3-5 1 0 0,-1-1 0 0 0,1 0 0 0 0,0 1 0 0 0,0-1 1 0 0,0 0-1 0 0,1 0 0 0 0,-1 0 0 0 0,0 0 0 0 0,0 0 0 0 0,0 0 0 0 0,1 0 0 0 0,-1 0 0 0 0,1 0 0 0 0,-1-1 0 0 0,1 1 0 0 0,-1 0 0 0 0,1-1 0 0 0,-1 1 0 0 0,2-1-1 0 0,3 2 25 0 0,0-1-1 0 0,0-1 0 0 0,0 1 1 0 0,5-1-25 0 0,1 1 10 0 0,-7-1-14 0 0,0 1 1 0 0,0-1-1 0 0,0 0 0 0 0,-1-1 0 0 0,1 1 1 0 0,1-1 3 0 0,26-7-1186 0 0,-31 8 952 0 0,0 0 0 0 0,0 0 0 0 0,0 0 0 0 0,0 0 0 0 0,0-1 0 0 0,0 1 1 0 0,0 0-1 0 0,0-1 0 0 0,0 1 0 0 0,0 0 0 0 0,0-1 0 0 0,0 1 0 0 0,-1-1 0 0 0,1 0 0 0 0,0 1 0 0 0,0-1 0 0 0,0 1 0 0 0,-1-1 0 0 0,1 0 0 0 0,0 0 0 0 0,-1 1 0 0 0,1-1 0 0 0,-1 0 0 0 0,1 0 0 0 0,-1 0 0 0 0,1 0 234 0 0,5-21-2571 0 0,-6 18 2282 0 0,5-14-1759 0 0</inkml:trace>
  <inkml:trace contextRef="#ctx0" brushRef="#br0" timeOffset="1426.12">1478 585 10592 0 0,'0'0'818'0'0,"0"2"-319"0"0,1 6 651 0 0,0 1 1 0 0,1-1-1 0 0,0 1 0 0 0,0-1 1 0 0,1 0-1 0 0,3 8-1150 0 0,4 14 1339 0 0,-8-24-1043 0 0,1 0 0 0 0,-1 0-1 0 0,1-1 1 0 0,0 0 0 0 0,1 1-1 0 0,-1-1 1 0 0,1 0 0 0 0,0 0 0 0 0,0-1-1 0 0,1 1-295 0 0,1 1 251 0 0,2 5-20 0 0,0 0-1 0 0,0 1 1 0 0,-1 0 0 0 0,0 0-1 0 0,2 8-230 0 0,-8-20 22 0 0,-1 1 0 0 0,0 0 0 0 0,1 0 0 0 0,-1 0 0 0 0,0 0 0 0 0,1 0 0 0 0,-1 0 0 0 0,1-1 0 0 0,-1 1 0 0 0,1 0 0 0 0,0 0 0 0 0,-1-1 0 0 0,1 1 0 0 0,0 0 0 0 0,0-1 0 0 0,-1 1 0 0 0,1-1 0 0 0,1 1-22 0 0,-2-1-139 0 0,0 0 1 0 0,0 0 0 0 0,0 1-1 0 0,1-1 1 0 0,-1 0-1 0 0,0 0 1 0 0,0 0-1 0 0,0 0 1 0 0,0 0 0 0 0,0 0-1 0 0,1 0 1 0 0,-1 1-1 0 0,0-1 1 0 0,0 0 0 0 0,0 0-1 0 0,0 0 1 0 0,0 0-1 0 0,0 1 1 0 0,0-1-1 0 0,0 0 1 0 0,1 0 0 0 0,-1 0-1 0 0,0 1 1 0 0,0-1-1 0 0,0 0 1 0 0,0 0 0 0 0,0 0-1 0 0,0 1 1 0 0,0-1-1 0 0,0 0 1 0 0,0 0 0 0 0,0 0-1 0 0,0 0 1 0 0,0 1 138 0 0,0-1-1762 0 0</inkml:trace>
  <inkml:trace contextRef="#ctx0" brushRef="#br0" timeOffset="1774.269">1821 621 15408 0 0,'0'0'704'0'0,"0"0"-15"0"0,0 0-336 0 0,2 0 236 0 0,11-1 848 0 0,1-1-1 0 0,-1 0 0 0 0,0-1 1 0 0,11-3-1437 0 0,-7 1 912 0 0,0 1 0 0 0,14-1-912 0 0,-15 2 43 0 0,-1 0 1 0 0,1-1 0 0 0,-1 0-1 0 0,9-4-43 0 0,-8-1-1726 0 0,-3 0-2446 0 0,2-4 2142 0 0</inkml:trace>
  <inkml:trace contextRef="#ctx0" brushRef="#br0" timeOffset="2166.736">2329 308 3224 0 0,'0'0'143'0'0,"-2"0"-3"0"0,-1 0-102 0 0,-13-7 529 0 0,14 6 2421 0 0,2 2 2357 0 0,-5 2-2450 0 0,-6-2 176 0 0,-6 0 325 0 0,16-1-3366 0 0,1 0 0 0 0,-1 0 0 0 0,1 1 0 0 0,-1-1 0 0 0,1 0 0 0 0,-1 0-1 0 0,1 1 1 0 0,-1-1 0 0 0,1 0 0 0 0,-1 1 0 0 0,1-1 0 0 0,-1 0 0 0 0,1 1 0 0 0,0-1 0 0 0,-1 1 0 0 0,1-1 0 0 0,0 0 0 0 0,-1 1 0 0 0,1-1 0 0 0,0 1 0 0 0,-1-1 0 0 0,1 1 0 0 0,0-1 0 0 0,0 1-1 0 0,0 0 1 0 0,0-1 0 0 0,-1 1-30 0 0,-1 12 215 0 0,1-11-193 0 0,0 1 1 0 0,1 0-1 0 0,-1-1 1 0 0,1 1 0 0 0,0 0-1 0 0,0-1 1 0 0,0 1-1 0 0,0 0 1 0 0,0-1-1 0 0,1 1 1 0 0,-1 0 0 0 0,2 2-23 0 0,19 50 134 0 0,-18-48 8 0 0,2 6 146 0 0,8 14 348 0 0,-6-15-425 0 0,-4-8-162 0 0,-1-1 1 0 0,0 1-1 0 0,1-1 1 0 0,0 1-1 0 0,3 2-49 0 0,38 44 763 0 0,-42-48-727 0 0,0 0 0 0 0,-1 0 0 0 0,1 1 0 0 0,0-1 0 0 0,-1 1 0 0 0,1-1 0 0 0,0 2-36 0 0,10 15 237 0 0,-10-17-221 0 0,6 9 201 0 0,0 17-62 0 0,-8-26-155 0 0,2 3 3 0 0,0 8 19 0 0,-2-12-19 0 0,-1 1-1 0 0,1 0 1 0 0,-1 0 0 0 0,1-1-1 0 0,-1 1 1 0 0,0 0-1 0 0,0-1 1 0 0,0 1-1 0 0,0-1 1 0 0,0 1 0 0 0,-1 0-3 0 0,-1 1-17 0 0,1 0 0 0 0,-1 0 0 0 0,0-1 1 0 0,0 1-1 0 0,0-1 0 0 0,0 0 1 0 0,0 0-1 0 0,0 0 0 0 0,-1 0 1 0 0,1 0-1 0 0,-1-1 0 0 0,1 1 1 0 0,-1-1-1 0 0,0 0 0 0 0,1 0 1 0 0,-1-1-1 0 0,0 1 0 0 0,0-1 1 0 0,0 0-1 0 0,1 0 0 0 0,-1 0 1 0 0,0 0-1 0 0,0-1 0 0 0,0 1 0 0 0,0-1 17 0 0,0 0-957 0 0,0 0 0 0 0,0-1 0 0 0,1 1 0 0 0,-1-1-1 0 0,1 0 1 0 0,-1 0 0 0 0,1 0 0 0 0,0 0 0 0 0,0-1 0 0 0,-1 0 957 0 0,-4-7-7112 0 0</inkml:trace>
  <inkml:trace contextRef="#ctx0" brushRef="#br0" timeOffset="2167.736">2333 327 17999 0 0,'0'0'407'0'0,"0"0"60"0"0,0 0 23 0 0,0 0-51 0 0,0 0-215 0 0,6 0 679 0 0,5-2-263 0 0,0-1 1 0 0,0 0 0 0 0,1-2-641 0 0,0 1 683 0 0,1 0 1 0 0,11-1-684 0 0,78-7 855 0 0,-74 8-868 0 0,0 1 1 0 0,1 1 0 0 0,-1 1-1 0 0,20 2 13 0 0,-9 0-3513 0 0,-39-1 2274 0 0</inkml:trace>
  <inkml:trace contextRef="#ctx0" brushRef="#br0" timeOffset="2545.015">3022 417 18919 0 0,'0'0'430'0'0,"0"0"55"0"0,2 1 30 0 0,2 1-393 0 0,0 1 1 0 0,0-1-1 0 0,0 1 0 0 0,0 0 1 0 0,3 3-123 0 0,12 9 697 0 0,-15-12-363 0 0,-1 0-1 0 0,1 0 1 0 0,-1 1 0 0 0,0 0-1 0 0,0-1 1 0 0,0 1 0 0 0,0 0 0 0 0,0 1-334 0 0,11 15 662 0 0,-4-5-231 0 0,-9-13-402 0 0,0 0 0 0 0,0-1 0 0 0,0 1-1 0 0,0 0 1 0 0,0-1 0 0 0,0 0 0 0 0,0 1 0 0 0,0-1 0 0 0,1 0 0 0 0,-1 1-1 0 0,0-1 1 0 0,2 1-29 0 0,9 6 243 0 0,-12-7-220 0 0,1 0 1 0 0,0 0-1 0 0,0 0 1 0 0,0 0-1 0 0,0 0 1 0 0,0-1-1 0 0,0 1 1 0 0,0-1 0 0 0,0 1-1 0 0,1 0 1 0 0,-1-1-1 0 0,0 0 1 0 0,0 1-1 0 0,0-1 1 0 0,1 0 0 0 0,-1 1-1 0 0,0-1 1 0 0,0 0-1 0 0,1 0 1 0 0,-1 0-1 0 0,0 0 1 0 0,0 0 0 0 0,1-1-1 0 0,-1 1 1 0 0,0 0-1 0 0,0 0 1 0 0,0-1-1 0 0,1 1 1 0 0,-1-1 0 0 0,1 0-24 0 0,5-2 121 0 0,-5 2-78 0 0,0 1 0 0 0,0-1 0 0 0,1 0 0 0 0,-1 0 0 0 0,0-1 0 0 0,0 1 0 0 0,0 0 0 0 0,-1-1 0 0 0,1 1 0 0 0,0-1 0 0 0,0 1 0 0 0,-1-1 0 0 0,1 0 0 0 0,-1 0 0 0 0,1 0 0 0 0,-1 0-43 0 0,14-18 345 0 0,-13 19-314 0 0,0-1 0 0 0,0 0 0 0 0,-1 0 0 0 0,1 0 0 0 0,-1 0 1 0 0,0 0-1 0 0,1 0 0 0 0,-1 0 0 0 0,1-2-31 0 0,2-10 170 0 0,2 0 0 0 0,0 1 0 0 0,1-1 0 0 0,5-6-170 0 0,-4 5 139 0 0,0 0 0 0 0,-1 0 0 0 0,2-7-139 0 0,-2 4 151 0 0,1 1 1 0 0,4-7-152 0 0,-3 8 111 0 0,-1-1 0 0 0,5-14-111 0 0,6-14 109 0 0,-10 25-102 0 0,-2 4-8 0 0,1 0 0 0 0,0 1 0 0 0,1 0 1 0 0,0 0-1 0 0,1 1 0 0 0,1 1 0 0 0,3-3 1 0 0,-9 10-12 0 0,-4 5 8 0 0,1 0 0 0 0,-1 0 0 0 0,0 0 0 0 0,0 0 1 0 0,0 0-1 0 0,0 0 0 0 0,0 0 0 0 0,0-1 0 0 0,-1 1 0 0 0,1 0 1 0 0,0-1-1 0 0,-1 1 0 0 0,1 0 0 0 0,-1-1 0 0 0,1 1 1 0 0,-1-1-1 0 0,0 0 4 0 0,3-6-4022 0 0,-7 20-2819 0 0,-3 4-1334 0 0</inkml:trace>
  <inkml:trace contextRef="#ctx0" brushRef="#br0" timeOffset="4515.699">9 1939 11976 0 0,'-9'0'1898'0'0,"14"0"3057"0"0,9 0-716 0 0,-7-1-5708 0 0,54-10 4277 0 0,10-5-2808 0 0,-56 14 30 0 0,-10 1-23 0 0,0 0-1 0 0,0 0 0 0 0,0 0 0 0 0,0 0 1 0 0,0-1-1 0 0,-1 1 0 0 0,1-1 0 0 0,2-2-6 0 0,23-12 78 0 0,-17 8-1923 0 0,-1 1-3906 0 0,1 0-1554 0 0</inkml:trace>
  <inkml:trace contextRef="#ctx0" brushRef="#br0" timeOffset="5010.749">573 1665 10592 0 0,'0'0'818'0'0,"-13"-3"-271"0"0,10 3 548 0 0,-8 0-1073 0 0,8-3 3002 0 0,4-1 4904 0 0,3 0-7828 0 0,0-1 0 0 0,0 2 0 0 0,0-1 1 0 0,0 0-1 0 0,0 1 0 0 0,1-1 0 0 0,0 1 0 0 0,0 1 0 0 0,0-1 0 0 0,0 1 1 0 0,0-1-1 0 0,0 1 0 0 0,1 1 0 0 0,3-2-100 0 0,6 0 29 0 0,0 0 0 0 0,0 1-1 0 0,1 1 1 0 0,12 0-29 0 0,-5 0 0 0 0,-16 1 0 0 0,1-1 0 0 0,-1 1 0 0 0,0 0 0 0 0,1 1 0 0 0,-1 0 0 0 0,1 0 0 0 0,3 2 0 0 0,3 3-56 0 0,-12-3 16 0 0,-1-1 6 0 0,0-1 23 0 0,0 1 0 0 0,0 0 0 0 0,-1-1 0 0 0,1 1 1 0 0,0 0-1 0 0,-1 0 0 0 0,0-1 0 0 0,1 1 0 0 0,-1 0 1 0 0,0 0-1 0 0,0 0 0 0 0,0-1 0 0 0,0 1 0 0 0,0 0 0 0 0,0 0 1 0 0,-1 0-1 0 0,1 0 0 0 0,-1-1 0 0 0,1 1 11 0 0,-2 3 0 0 0,-1 0 0 0 0,1 0 0 0 0,-1 0 0 0 0,0-1 0 0 0,0 1 0 0 0,0-1 0 0 0,0 0 0 0 0,-1 0 0 0 0,0 0 0 0 0,-39 35 3 0 0,23-22 8 0 0,-48 37-33 0 0,68-54 22 0 0,-1 0 0 0 0,1 1 0 0 0,0-1 0 0 0,-1 0 0 0 0,1 1 0 0 0,0-1 0 0 0,0 0 0 0 0,-1 1 0 0 0,1-1 0 0 0,0 0 0 0 0,0 1 0 0 0,-1-1 0 0 0,1 0 0 0 0,0 1 0 0 0,0-1 0 0 0,0 1 0 0 0,0-1 0 0 0,0 0 0 0 0,0 1 0 0 0,0-1 0 0 0,-1 1 0 0 0,2 0 0 0 0,-1 0 0 0 0,0 0 0 0 0,0 0 0 0 0,1 1 0 0 0,-1-1 0 0 0,0 0 0 0 0,1 0 0 0 0,-1 0 0 0 0,1 0 0 0 0,0 0 0 0 0,-1 0 0 0 0,1 0 0 0 0,0 0 0 0 0,-1 0 0 0 0,1 0 0 0 0,0 0 0 0 0,0 0 0 0 0,0 0 0 0 0,0-1 0 0 0,0 1 0 0 0,0 0 0 0 0,1 0 0 0 0,29 12 2 0 0,-18-8 7 0 0,-11-4-1 0 0,10 4 0 0 0,-1 0 1 0 0,1 0 0 0 0,1-2 0 0 0,6 2-9 0 0,19 3-54 0 0,-28-5 54 0 0,1 4 0 0 0,-4 1 0 0 0,-1 5 0 0 0,-8-8 0 0 0,1-4 0 0 0,0 3 0 0 0,-1-1-1 0 0,1 1 1 0 0,-1-1-1 0 0,0 1 0 0 0,0-1 1 0 0,0 0-1 0 0,-1 0 1 0 0,1 0-1 0 0,-1 0 0 0 0,0 0 1 0 0,0-1-1 0 0,0 1 1 0 0,0-1-1 0 0,0 0 1 0 0,-1 1 0 0 0,-8 4 54 0 0,-1 0 0 0 0,0 0 0 0 0,-6 1-54 0 0,14-6 38 0 0,2 0-25 0 0,0-1 1 0 0,-1 1-1 0 0,0-1 1 0 0,1 0 0 0 0,-1 0-1 0 0,1 0 1 0 0,-1 0-1 0 0,0-1 1 0 0,0 0-1 0 0,1 0 1 0 0,-1 0-1 0 0,0 0 1 0 0,0 0 0 0 0,0-1-14 0 0,3 1-38 0 0,0 0 1 0 0,-1 0 0 0 0,1-1-1 0 0,0 1 1 0 0,0-1 0 0 0,-1 1-1 0 0,1-1 1 0 0,0 1 0 0 0,0-1 0 0 0,0 1-1 0 0,0-1 1 0 0,-1-1 37 0 0,2 2-42 0 0,0 0 1 0 0,0-1 0 0 0,-1 1-1 0 0,1 0 1 0 0,0 0-1 0 0,0-1 1 0 0,0 1-1 0 0,0 0 1 0 0,0-1-1 0 0,0 1 1 0 0,0 0 0 0 0,0-1-1 0 0,0 1 1 0 0,0-1-1 0 0,0 1 1 0 0,0 0-1 0 0,0-1 1 0 0,0 1-1 0 0,0 0 1 0 0,0-1-1 0 0,0 1 1 0 0,0 0 0 0 0,0-1-1 0 0,0 1 1 0 0,1 0-1 0 0,-1 0 1 0 0,0-1-1 0 0,0 1 1 0 0,0 0-1 0 0,1-1 1 0 0,-1 1 0 0 0,0 0-1 0 0,0 0 1 0 0,1 0-1 0 0,-1-1 1 0 0,0 1-1 0 0,1 0 42 0 0,9-15-2099 0 0,-6 7 1365 0 0,8-8-729 0 0</inkml:trace>
  <inkml:trace contextRef="#ctx0" brushRef="#br0" timeOffset="5370.958">1150 1731 17535 0 0,'0'0'803'0'0,"-2"-1"-18"0"0,0 0-657 0 0,1 0-113 0 0,1 1 1 0 0,-1-1-1 0 0,0 1 0 0 0,1 0 1 0 0,-1 0-1 0 0,0-1 1 0 0,0 1-1 0 0,1 0 1 0 0,-1 0-1 0 0,0 0 1 0 0,0 0-1 0 0,1-1 1 0 0,-1 1-1 0 0,0 0 1 0 0,0 1-1 0 0,0-1-15 0 0,0 0 299 0 0,1 0 79 0 0,0 0 8 0 0,0 0 26 0 0,0 0 90 0 0,0-1-436 0 0,1 0-1 0 0,-1 0 0 0 0,0 1 0 0 0,1-1 0 0 0,-1 0 1 0 0,1 1-1 0 0,-1-1 0 0 0,1 0 0 0 0,-1 1 0 0 0,1-1 1 0 0,-1 0-1 0 0,1 1 0 0 0,0-1 0 0 0,-1 1 0 0 0,1-1 1 0 0,0 1-1 0 0,-1 0 0 0 0,1-1 0 0 0,0 1 0 0 0,0 0 1 0 0,0-1-66 0 0,19-7 448 0 0,-17 7-344 0 0,13-4 70 0 0,1 1 1 0 0,0 0 0 0 0,2 1-175 0 0,19-4 150 0 0,-22 4-2264 0 0,1 0 0 0 0,0 2 0 0 0,-1 0 1 0 0,5 1 2113 0 0,-4 0-6736 0 0</inkml:trace>
  <inkml:trace contextRef="#ctx0" brushRef="#br0" timeOffset="5712.286">1132 1884 15408 0 0,'-5'4'1393'0'0,"5"-4"-1382"0"0,-1 1-1 0 0,1-1 1 0 0,0 0 0 0 0,0 0 0 0 0,-1 0 0 0 0,1 0 0 0 0,0 0-1 0 0,0 1 1 0 0,0-1 0 0 0,-1 0 0 0 0,1 0 0 0 0,0 0 0 0 0,0 1-1 0 0,0-1 1 0 0,0 0 0 0 0,-1 0 0 0 0,1 1 0 0 0,0-1 0 0 0,0 0-1 0 0,0 0 1 0 0,0 1 0 0 0,0-1 0 0 0,0 0 0 0 0,0 1 0 0 0,0-1-1 0 0,0 0 1 0 0,0 0 0 0 0,0 1 0 0 0,0-1 0 0 0,0 0 0 0 0,0 1-1 0 0,0-1 1 0 0,0 0 0 0 0,0 0 0 0 0,0 1 0 0 0,0-1 0 0 0,0 0-1 0 0,0 0 1 0 0,1 1 0 0 0,-1-1 0 0 0,0 0 0 0 0,0 0 0 0 0,0 1-1 0 0,0-1 1 0 0,1 0 0 0 0,-1 0 0 0 0,0 0 0 0 0,0 0 0 0 0,1 1-1 0 0,-1-1 1 0 0,0 0 0 0 0,0 0 0 0 0,1 0 0 0 0,-1 0 0 0 0,0 0-11 0 0,8 3 268 0 0,-4-3-172 0 0,0 1 1 0 0,0-1 0 0 0,0-1 0 0 0,0 1-1 0 0,0 0 1 0 0,0-1 0 0 0,0 0-1 0 0,0 0 1 0 0,0 0 0 0 0,0 0-1 0 0,-1-1 1 0 0,1 0 0 0 0,1 0-97 0 0,5-2 165 0 0,168-54 161 0 0,-153 52-5035 0 0,-2 1-1611 0 0</inkml:trace>
  <inkml:trace contextRef="#ctx0" brushRef="#br0" timeOffset="6056.906">1709 1807 10592 0 0,'0'0'818'0'0,"0"0"-147"0"0,0 0 1360 0 0,0 0 654 0 0,0 0 129 0 0,0 0-279 0 0,0 0-1296 0 0,0 0-573 0 0,0 0-111 0 0,1-1-43 0 0,7-5-198 0 0,1 1 1 0 0,0 0-1 0 0,0 0 0 0 0,0 1 1 0 0,7-2-315 0 0,-9 3 63 0 0,68-19 319 0 0,-66 19-385 0 0,-1 1 0 0 0,1 0-1 0 0,-1 0 1 0 0,1 1 0 0 0,3 0 3 0 0,18-4-550 0 0,2 1-547 0 0,-27 4 473 0 0,0-1 1 0 0,0 1-1 0 0,0-1 1 0 0,0 0-1 0 0,0-1 1 0 0,0 1-1 0 0,0-1 1 0 0,0 0-1 0 0,-1 0 1 0 0,3-1 623 0 0,7-6-1902 0 0</inkml:trace>
  <inkml:trace contextRef="#ctx0" brushRef="#br0" timeOffset="6500.544">2407 1484 7832 0 0,'0'0'602'0'0,"0"-2"-395"0"0,0-14 29 0 0,0 4 4556 0 0,0 11-2010 0 0,0 1-308 0 0,1-1-1418 0 0,-1 1-1022 0 0,1-3 276 0 0,0-1 0 0 0,1 1 0 0 0,-2 0 0 0 0,1 0 0 0 0,0 0 0 0 0,0-1 0 0 0,-1 1 0 0 0,0-1-310 0 0,0 3 486 0 0,-14-2 540 0 0,10 3-984 0 0,-1 1 0 0 0,1 0-1 0 0,0-1 1 0 0,0 2-1 0 0,0-1 1 0 0,0 0 0 0 0,0 1-1 0 0,0-1 1 0 0,0 1 0 0 0,-1 1-42 0 0,-37 26 42 0 0,38-26-10 0 0,0 1 0 0 0,1 0 0 0 0,-1 0 1 0 0,1 0-1 0 0,0 0 0 0 0,0 0 0 0 0,0 0 0 0 0,1 1 1 0 0,0 0-33 0 0,-4 6 91 0 0,2 0 1 0 0,-1 1 0 0 0,1 1-92 0 0,3-9 17 0 0,0-1 1 0 0,1 1-1 0 0,-1 0 0 0 0,1 0 0 0 0,0 0 1 0 0,0 0-1 0 0,0 1-17 0 0,0 3 7 0 0,1 12-7 0 0,2-15 0 0 0,0-1 0 0 0,2 8 44 0 0,0-1-1 0 0,0 0 0 0 0,1 0 1 0 0,6 8-44 0 0,-9-15 27 0 0,1 1 0 0 0,0-1 1 0 0,0 0-1 0 0,0 0 0 0 0,0 0 0 0 0,1-1 1 0 0,-1 0-1 0 0,1 1 0 0 0,0-2 0 0 0,0 1 1 0 0,2 0-28 0 0,62 29 510 0 0,-61-30-510 0 0,-1 0 1 0 0,12 16-14 0 0,-19-18 5 0 0,0 1 0 0 0,0 0 0 0 0,0-1 0 0 0,0 1 0 0 0,0-1-1 0 0,0 1 1 0 0,0 0 0 0 0,-1-1 0 0 0,1 1 0 0 0,0-1 0 0 0,0 1 0 0 0,0-1-1 0 0,-1 1 1 0 0,1 0 0 0 0,0-1 0 0 0,-1 1 0 0 0,1-1 0 0 0,-1 0 0 0 0,1 1 0 0 0,0-1-1 0 0,-1 1 1 0 0,1-1 0 0 0,-1 0 0 0 0,1 1 0 0 0,-1-1 0 0 0,0 1 8 0 0,-13 10 91 0 0,8-8-76 0 0,0-1 0 0 0,0 0 0 0 0,-1 0-1 0 0,1 0 1 0 0,-1-1 0 0 0,1 0 0 0 0,-1 0 0 0 0,1 0 0 0 0,-1-1-1 0 0,1 0 1 0 0,-1 0 0 0 0,0-1 0 0 0,1 0 0 0 0,-1 0 0 0 0,1-1-1 0 0,0 1 1 0 0,-1-1 0 0 0,1-1 0 0 0,0 1 0 0 0,0-1-1 0 0,0 0 1 0 0,1-1 0 0 0,-1 1 0 0 0,1-1 0 0 0,-1 0 0 0 0,0-1-15 0 0,5 3 0 0 0,0 0 1 0 0,0 0 0 0 0,0 0-1 0 0,0 1 1 0 0,1-1 0 0 0,-1 0-1 0 0,0 0 1 0 0,1 0 0 0 0,-1 0-1 0 0,1 0 1 0 0,0 0 0 0 0,0 0-1 0 0,0-1 1 0 0,0 1 0 0 0,0 0-1 0 0,0 0 1 0 0,0 0 0 0 0,1 0-1 0 0,-1 0 1 0 0,2-2-1 0 0,-1-1 0 0 0,0 0-1 0 0,1 1 1 0 0,0-1 0 0 0,0 0-1 0 0,0 1 1 0 0,1-1 0 0 0,-1 1-1 0 0,2-2 1 0 0,63-85-184 0 0,-34 47 184 0 0,40-41-886 0 0,-58 74 109 0 0,-11 9-414 0 0,-10 7 488 0 0,0 0 184 0 0,1-1 0 0 0,0 1 0 0 0,1 0 0 0 0,-1 1 0 0 0,1-1-1 0 0,-1 3 520 0 0,0 0-1696 0 0</inkml:trace>
  <inkml:trace contextRef="#ctx0" brushRef="#br0" timeOffset="6885.495">2692 1506 5064 0 0,'0'0'365'0'0,"0"0"0"0"0,-1 0 1 0 0,1 0-1 0 0,0 0 0 0 0,0 0 1 0 0,-1 0-1 0 0,1 1 0 0 0,0-1 0 0 0,0 0 1 0 0,-1 0-1 0 0,1 0 0 0 0,0 0 1 0 0,0 0-1 0 0,0 0 0 0 0,-1 0 0 0 0,1 1 1 0 0,0-1-1 0 0,0 0 0 0 0,0 0 1 0 0,-1 0-1 0 0,1 1 0 0 0,0-1 1 0 0,0 0-1 0 0,0 0 0 0 0,0 0 0 0 0,0 1 1 0 0,-1-1-1 0 0,1 0 0 0 0,0 0 1 0 0,0 1-1 0 0,0-1 0 0 0,0 0 0 0 0,0 0 1 0 0,0 1-366 0 0,1 12 2635 0 0,9 15-2435 0 0,-3-2 711 0 0,-7-22-804 0 0,1-1 0 0 0,0 0 0 0 0,0 1-1 0 0,0-1 1 0 0,0 0 0 0 0,0 1 0 0 0,1-1 0 0 0,-1 0-1 0 0,2 2-106 0 0,-1-3 34 0 0,-1 0-1 0 0,1 0 1 0 0,-1 0-1 0 0,0 1 1 0 0,1-1-1 0 0,-1 1 1 0 0,0-1-1 0 0,-1 1 1 0 0,1-1-1 0 0,0 1 1 0 0,-1 0-1 0 0,1-1 1 0 0,-1 1-1 0 0,0 0 1 0 0,0-1-34 0 0,0 1 12 0 0,1-1 0 0 0,-1 1 0 0 0,1-1 1 0 0,-1 1-1 0 0,1-1 0 0 0,0 0 0 0 0,0 1 0 0 0,0-1 0 0 0,0 0 0 0 0,1 2-12 0 0,3 7 0 0 0,-4 0 0 0 0,-1-1-149 0 0,0-8-630 0 0,0-2-285 0 0,-6 7-1324 0 0,5-6 2116 0 0,0-1 0 0 0,-1 1 0 0 0,1 0-1 0 0,-1 0 1 0 0,0-1 0 0 0,1 1 0 0 0,-1-1-1 0 0,1 1 1 0 0,-1-1 0 0 0,0 0 0 0 0,1 0-1 0 0,-1 0 1 0 0,0 0 0 0 0,0 0 0 0 0,1 0 0 0 0,-1 0-1 0 0,0 0 1 0 0,1-1 0 0 0,-1 1 0 0 0,1-1-1 0 0,-2 0 273 0 0,-13-5-2014 0 0</inkml:trace>
  <inkml:trace contextRef="#ctx0" brushRef="#br0" timeOffset="6886.495">2593 1692 4144 0 0,'-14'-2'658'0'0,"-6"-3"5728"0"0,19 4-4177 0 0,1 1-745 0 0,0 0-325 0 0,1-1-69 0 0,7-5-618 0 0,1 0-1 0 0,0 0 1 0 0,-1 1 0 0 0,1 1-1 0 0,1 0 1 0 0,5-2-452 0 0,21-6-119 0 0,6 0 119 0 0,0 0-775 0 0,11-3-1393 0 0,-26 3 1050 0 0</inkml:trace>
  <inkml:trace contextRef="#ctx0" brushRef="#br0" timeOffset="7249.571">3104 1449 7368 0 0,'0'0'568'0'0,"0"-2"-4"0"0,-4-8 6981 0 0,3 9-7194 0 0,-1 0 1 0 0,0 1-1 0 0,0-1 0 0 0,1 0 1 0 0,-1 1-1 0 0,0-1 0 0 0,0 1 1 0 0,0-1-1 0 0,0 1 0 0 0,-1 0-351 0 0,-15-5 1777 0 0,16 5-1716 0 0,1 1-1 0 0,-1-1 1 0 0,1 0-1 0 0,-1 0 0 0 0,1 1 1 0 0,-1-1-1 0 0,1 1 1 0 0,-1 0-1 0 0,1-1 0 0 0,0 1 1 0 0,-1 0-1 0 0,1 0 1 0 0,0 0-1 0 0,0 0 0 0 0,-1 0 1 0 0,1 0-1 0 0,0 0 1 0 0,0 0-1 0 0,0 0 0 0 0,0 2-59 0 0,-1-1-1 0 0,1 0 1 0 0,0 0-1 0 0,0 0 1 0 0,0 0 0 0 0,0 0-1 0 0,0 1 1 0 0,0-1 0 0 0,1 0-1 0 0,-1 1 1 0 0,1-1 0 0 0,-1 0-1 0 0,1 1 0 0 0,0 14 32 0 0,0-8 8 0 0,0 0-1 0 0,0 0 1 0 0,2 8-40 0 0,-1-14 22 0 0,-1 1 0 0 0,2-1 0 0 0,-1 1 0 0 0,0-1 0 0 0,1 0 0 0 0,-1 1-1 0 0,1-1 1 0 0,0 0 0 0 0,0 0 0 0 0,0 0 0 0 0,2 1-22 0 0,5 8 87 0 0,-4-7 61 0 0,-1 1 1 0 0,1-1 0 0 0,0 0 0 0 0,0 0 0 0 0,0 0-1 0 0,1-1 1 0 0,2 2-149 0 0,5 2 193 0 0,0 1 0 0 0,0 0-1 0 0,-1 1 1 0 0,11 11-193 0 0,3-2 206 0 0,-22-17-181 0 0,0 0 0 0 0,0 1 0 0 0,-1 0 0 0 0,1 0 0 0 0,-1 0 0 0 0,1 0 0 0 0,-1 1-25 0 0,9 8-12 0 0,-11-8-36 0 0,-2-2 54 0 0,0 1 1 0 0,0-1-1 0 0,0 0 0 0 0,0 0 0 0 0,0 0 0 0 0,0 0 0 0 0,-1 0 1 0 0,0 1-7 0 0,-7 3 49 0 0,4-4-24 0 0,2 0-98 0 0,0-1 0 0 0,-1 1 0 0 0,1-1 0 0 0,0 0-1 0 0,-1 0 1 0 0,1 0 0 0 0,-1 0 0 0 0,0-1 0 0 0,1 1-1 0 0,-1-1 1 0 0,0 0 0 0 0,1 0 0 0 0,-1 0 0 0 0,0-1 0 0 0,1 1-1 0 0,-2-1 74 0 0,-11-2-1913 0 0,-1-1 0 0 0,-13-6 1913 0 0,28 9-216 0 0,-3-1-518 0 0,0 1 0 0 0,1-1 0 0 0,-1-1 0 0 0,1 1 0 0 0,0-1 0 0 0,0 0 0 0 0,-3-2 734 0 0,-2-3-5632 0 0</inkml:trace>
  <inkml:trace contextRef="#ctx0" brushRef="#br0" timeOffset="7597.618">3040 1449 9216 0 0,'0'0'706'0'0,"0"0"-164"0"0,0 0 1031 0 0,5-4 2663 0 0,3 0-2889 0 0,0 1 0 0 0,0 0 1 0 0,1 0-1 0 0,6-1-1347 0 0,0 2 574 0 0,0 0-1 0 0,0 0 1 0 0,1 1 0 0 0,-1 1-574 0 0,18-1 115 0 0,0-1 1 0 0,-1-2-1 0 0,23-6-115 0 0,-43 8-322 0 0,0 1 1 0 0,0 0-1 0 0,10 1 322 0 0,19 0-7665 0 0,-23-1 904 0 0</inkml:trace>
  <inkml:trace contextRef="#ctx0" brushRef="#br0" timeOffset="7974.236">3706 1522 16815 0 0,'0'0'770'0'0,"0"0"-18"0"0,2-1-480 0 0,0 0 73 0 0,1 0-1 0 0,0 0 1 0 0,0 0 0 0 0,0 0 0 0 0,0 0 0 0 0,0 1 0 0 0,0-1-1 0 0,0 1 1 0 0,0 0 0 0 0,0 0 0 0 0,1 0-345 0 0,0 10 1273 0 0,12 4-274 0 0,5 6-91 0 0,-11-4-460 0 0,3 6 77 0 0,-9-16-397 0 0,1 0 0 0 0,-1 0 0 0 0,0 0 0 0 0,-1 1 0 0 0,1 0 0 0 0,1 7-128 0 0,-3-8 102 0 0,1-1 0 0 0,-1 1 0 0 0,1 0 0 0 0,0-1 1 0 0,1 1-1 0 0,-1-1 0 0 0,1 0 0 0 0,0 0 0 0 0,2 0-102 0 0,-6-4 16 0 0,1 0 1 0 0,-1 0 0 0 0,1-1-1 0 0,0 1 1 0 0,-1 0 0 0 0,1-1-1 0 0,0 1 1 0 0,-1-1 0 0 0,1 1-1 0 0,0-1 1 0 0,0 0-1 0 0,0 1 1 0 0,-1-1 0 0 0,1 0-1 0 0,0 1 1 0 0,0-1 0 0 0,0 0-1 0 0,0 0 1 0 0,0 0 0 0 0,0 0-1 0 0,0 0 1 0 0,-1 0-1 0 0,1 0 1 0 0,0 0 0 0 0,0 0-1 0 0,0 0 1 0 0,0 0 0 0 0,0 0-1 0 0,0-1 1 0 0,-1 1 0 0 0,1 0-1 0 0,0-1 1 0 0,0 1-1 0 0,0-1 1 0 0,-1 1 0 0 0,1-1-1 0 0,0 1 1 0 0,0-1 0 0 0,-1 0-1 0 0,1 1 1 0 0,-1-1 0 0 0,1 0-1 0 0,0 1 1 0 0,-1-1-1 0 0,1 0 1 0 0,-1 0-17 0 0,1 0 16 0 0,4-5 77 0 0,-1-1 0 0 0,0 0 0 0 0,0 0 0 0 0,0 0 0 0 0,-1 0 0 0 0,0 0 0 0 0,-1-1 0 0 0,2-6-93 0 0,0 2 72 0 0,-1 0 0 0 0,2 0 0 0 0,-1 1 0 0 0,2-1 0 0 0,0 1 0 0 0,0 0-72 0 0,21-44 191 0 0,56-143 141 0 0,-61 142-283 0 0,8-19-29 0 0,13-29-127 0 0,-8 16-25 0 0,-15 54-466 0 0,-5 11-1806 0 0,-12 18 789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13:57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23 8288 0 0,'0'-1'638'0'0,"4"-11"51"0"0,-3 11-84 0 0,1 0-445 0 0,-1 0 500 0 0,-1 1 17 0 0,0 0 58 0 0,4-6 445 0 0,-5 6 4818 0 0,-15 12-4843 0 0,11-10-974 0 0,1 1 0 0 0,0 0 1 0 0,0 1-1 0 0,0-1 0 0 0,0 1 1 0 0,1 0-1 0 0,-1 0 0 0 0,-2 4-181 0 0,-8 14 282 0 0,-26 47 386 0 0,6-7-145 0 0,13-25 186 0 0,-5 17-709 0 0,-18 37 498 0 0,19-40 66 0 0,-1 8-564 0 0,17-35 155 0 0,0 0 0 0 0,2 1 0 0 0,2 0 0 0 0,-1 3-155 0 0,4-15 5 0 0,1 1-1 0 0,0 0 1 0 0,1 0 0 0 0,0 0-1 0 0,1 0 1 0 0,0 0 0 0 0,2 0 0 0 0,0 3-5 0 0,-2-13-26 0 0,1 1 1 0 0,-1 0 0 0 0,1-1-1 0 0,0 1 1 0 0,0-1 0 0 0,1 0-1 0 0,-1 0 1 0 0,1 1 0 0 0,0-2-1 0 0,0 1 1 0 0,1 0 0 0 0,-1-1-1 0 0,1 1 1 0 0,-1-1 0 0 0,1 0-1 0 0,0 0 1 0 0,0-1 0 0 0,1 1 0 0 0,-1-1-1 0 0,0 0 1 0 0,1 0 0 0 0,-1 0-1 0 0,1 0 1 0 0,0-1 0 0 0,3 1 25 0 0,-3-2-254 0 0,-1 0 1 0 0,1 1-1 0 0,-1-1 1 0 0,1-1-1 0 0,-1 1 1 0 0,1-1-1 0 0,-1 0 1 0 0,1 0-1 0 0,-1 0 1 0 0,0 0-1 0 0,0-1 1 0 0,1 0 253 0 0,22-12-1687 0 0,-1 2-9 0 0</inkml:trace>
  <inkml:trace contextRef="#ctx0" brushRef="#br0" timeOffset="668.711">657 397 18719 0 0,'0'0'430'0'0,"0"0"55"0"0,0 0 26 0 0,0 0-62 0 0,8 0-197 0 0,-3-1-196 0 0,1 1 0 0 0,-1-1 0 0 0,0 0-1 0 0,1 0 1 0 0,-1-1-56 0 0,1 1 133 0 0,-1-1 1 0 0,1 1-1 0 0,-1 0 0 0 0,1 1 0 0 0,0-1-133 0 0,-4 1 38 0 0,1 0-1 0 0,0-1 1 0 0,-1 0-1 0 0,1 0 1 0 0,-1 0-1 0 0,1 0 1 0 0,-1 0-1 0 0,0 0 1 0 0,1 0-1 0 0,-1-1 1 0 0,1 0-38 0 0,27-22 235 0 0,-28 22-158 0 0,0 0 0 0 0,1-1 0 0 0,-1 0 0 0 0,0 1 0 0 0,0-1-1 0 0,-1 0 1 0 0,1 0 0 0 0,-1 0 0 0 0,1 0 0 0 0,-1-1 0 0 0,0 1 0 0 0,0 0-1 0 0,0 0 1 0 0,-1-1 0 0 0,1 1 0 0 0,-1 0 0 0 0,0-1 0 0 0,0 1 0 0 0,0-1-1 0 0,0 1 1 0 0,0 0 0 0 0,-1-1 0 0 0,0 1 0 0 0,1 0 0 0 0,-1-1 0 0 0,0 1-1 0 0,-1 0 1 0 0,0-1-77 0 0,1 2 24 0 0,0 0 0 0 0,0 1 0 0 0,-1-1-1 0 0,1 1 1 0 0,-1 0 0 0 0,1-1 0 0 0,-1 1 0 0 0,0 0-1 0 0,1 0 1 0 0,-1 0 0 0 0,0 0 0 0 0,0 0 0 0 0,0 0-1 0 0,0 0 1 0 0,0 1 0 0 0,0-1 0 0 0,0 1-24 0 0,-5-2 88 0 0,1 1 0 0 0,-1-1 0 0 0,1 2 0 0 0,-1-1 1 0 0,0 1-89 0 0,-4 0 140 0 0,-1 1 1 0 0,1 1-1 0 0,0 0 1 0 0,-1 0 0 0 0,1 1-1 0 0,0 1 1 0 0,-2 0-141 0 0,-9 6 59 0 0,-1 0 0 0 0,-17 12-59 0 0,22-10 90 0 0,0 0 1 0 0,-7 9-91 0 0,-13 8 119 0 0,19-15-78 0 0,1 0 0 0 0,1 1-1 0 0,0 0 1 0 0,1 2 0 0 0,0 0-1 0 0,2 0 1 0 0,0 2 0 0 0,-11 18-41 0 0,21-30 18 0 0,1 1 0 0 0,0-1 0 0 0,0 1 0 0 0,1 0 0 0 0,0 0 0 0 0,0 0 0 0 0,0 0 0 0 0,1 7-18 0 0,0-11-3 0 0,1 0 0 0 0,0 0 0 0 0,0 1 1 0 0,1-1-1 0 0,-1 0 0 0 0,1 0 0 0 0,0 0 1 0 0,0 0-1 0 0,0 0 0 0 0,0 0 0 0 0,1 0 1 0 0,0 0-1 0 0,-1 0 0 0 0,2-1 0 0 0,-1 1 1 0 0,0 0-1 0 0,2 1 3 0 0,1 0-4 0 0,0 1 0 0 0,0-1 0 0 0,0 0 0 0 0,1-1 0 0 0,0 1 0 0 0,0-1 0 0 0,0 0 0 0 0,0-1 0 0 0,1 1 1 0 0,0-1-1 0 0,-1-1 0 0 0,1 1 0 0 0,0-1 0 0 0,0 0 0 0 0,0-1 0 0 0,0 1 0 0 0,1-2 0 0 0,-1 1 0 0 0,0-1 0 0 0,6 0 4 0 0,3-2 0 0 0,-1-1 0 0 0,1-1 0 0 0,-1 0 0 0 0,0-1 0 0 0,0 0 0 0 0,7-4 0 0 0,-7 3 0 0 0,-4 0-10 0 0,-1 1-1 0 0,0-2 1 0 0,0 1 0 0 0,0-1-1 0 0,-1-1 1 0 0,1 0 0 0 0,-2 0-1 0 0,1-1 1 0 0,-1 0 0 0 0,-1 0-1 0 0,0-1 1 0 0,0 0 0 0 0,-1 0-1 0 0,0-1 1 0 0,-1 1 0 0 0,0-1-1 0 0,0-2 11 0 0,-1 3 0 0 0,-1 0 0 0 0,-1 0 0 0 0,0 0 0 0 0,0 0 0 0 0,-1 0 0 0 0,0-1 0 0 0,-1-4 0 0 0,0 8 0 0 0,0 0 0 0 0,-1 1 0 0 0,0-1 0 0 0,0 0 0 0 0,-1 1 0 0 0,1-1 0 0 0,-2 1 0 0 0,1-1 0 0 0,-1 1 0 0 0,0 0 0 0 0,0 0 0 0 0,0 0 0 0 0,0 1 22 0 0,-1 0 0 0 0,0 0-1 0 0,0 0 1 0 0,0 1 0 0 0,0-1-1 0 0,-1 1 1 0 0,1 0 0 0 0,-1 0 0 0 0,0 1-1 0 0,-1 0 1 0 0,1-1 0 0 0,0 2-1 0 0,-1-1 1 0 0,0 1 0 0 0,1-1 0 0 0,-1 2-1 0 0,0-1 1 0 0,0 1 0 0 0,0-1-1 0 0,-1 2 1 0 0,0-1-22 0 0,-6 1-42 0 0,0 1-1 0 0,0 1 1 0 0,0 0 0 0 0,1 1-1 0 0,-1 0 1 0 0,0 1 0 0 0,1 0-1 0 0,0 1 1 0 0,-8 4 42 0 0,13-6 40 0 0,0 1 1 0 0,1-1 0 0 0,-1 1-1 0 0,1 0 1 0 0,-1 1-1 0 0,1 0 1 0 0,1 0 0 0 0,-1 0-1 0 0,-2 3-40 0 0,-6 8 117 0 0,11-14-135 0 0,1 0-1 0 0,-1 1 1 0 0,1-1-1 0 0,0 1 1 0 0,-1 0 0 0 0,2-1-1 0 0,-1 1 1 0 0,0 0-1 0 0,0 0 1 0 0,1 1 0 0 0,0-1-1 0 0,-1 0 1 0 0,1 0 0 0 0,0 1-1 0 0,1-1 1 0 0,-1 1 18 0 0,-1 8-81 0 0,2-10 75 0 0,-1 0 1 0 0,0 0 0 0 0,1 1-1 0 0,0-1 1 0 0,0 0 0 0 0,-1 1-1 0 0,1-1 1 0 0,1 0 0 0 0,-1 1-1 0 0,0-1 1 0 0,1 0 0 0 0,-1 1-1 0 0,1-1 1 0 0,-1 0 0 0 0,1 0-1 0 0,0 0 1 0 0,0 1 0 0 0,0-1-1 0 0,0 0 1 0 0,1 0 5 0 0,1 2-1 0 0,0 0 0 0 0,1 0 0 0 0,0 0 1 0 0,0 0-1 0 0,0-1 0 0 0,0 0 0 0 0,1 1 0 0 0,-1-1 0 0 0,1-1 1 0 0,-1 1-1 0 0,1-1 0 0 0,0 0 0 0 0,4 1 1 0 0,5 1 0 0 0,-1-1-1 0 0,0-1 1 0 0,1 0 0 0 0,-1-1-1 0 0,1-1 1 0 0,-1 0 0 0 0,2 0 0 0 0,26-4 4 0 0,26-7-4 0 0,-16 3 9 0 0,-28 3 3 0 0,-1 0 1 0 0,0-1-1 0 0,-1-2 0 0 0,7-2-12 0 0,-7 1 4 0 0,53-26 116 0 0,-70 34-124 0 0,0-2 0 0 0,-1 1 0 0 0,1 0 0 0 0,-1-1 0 0 0,0 1-1 0 0,0-1 1 0 0,1 0 0 0 0,-2 0 0 0 0,1 0 0 0 0,0-1 4 0 0,-10-12-4324 0 0,7 16 2801 0 0</inkml:trace>
  <inkml:trace contextRef="#ctx0" brushRef="#br0" timeOffset="1020.826">1216 411 12896 0 0,'0'0'594'0'0,"0"0"-16"0"0,0 0-165 0 0,0 0 687 0 0,0 0 342 0 0,0 0 72 0 0,0 0-93 0 0,1 1-441 0 0,2 1-632 0 0,0 0-181 0 0,1 0 0 0 0,-1 0 0 0 0,1 0 1 0 0,0 0-1 0 0,-1-1 0 0 0,1 1 1 0 0,0-1-1 0 0,0 0 0 0 0,0 0 1 0 0,0 0-1 0 0,0-1 0 0 0,0 1 1 0 0,3-1-168 0 0,74 3-1708 0 0,-80-3-527 0 0,-1 0-4939 0 0</inkml:trace>
  <inkml:trace contextRef="#ctx0" brushRef="#br0" timeOffset="1397.719">1172 608 13824 0 0,'0'0'629'0'0,"0"0"-12"0"0,0 0-319 0 0,2 1 103 0 0,0 1-249 0 0,0-1 1 0 0,0 1-1 0 0,0-1 0 0 0,1 0 1 0 0,-1 1-1 0 0,0-1 0 0 0,1 0 1 0 0,-1-1-1 0 0,1 1 0 0 0,-1 0 1 0 0,1-1-1 0 0,0 1 0 0 0,-1-1 1 0 0,1 0-1 0 0,-1 0 0 0 0,3 0-152 0 0,7-1 545 0 0,-1 0-1 0 0,0-1 0 0 0,6-1-544 0 0,-8 1 270 0 0,1 1-1 0 0,0 0 0 0 0,-1 0 1 0 0,1 1-1 0 0,0 0 0 0 0,5 1-269 0 0,-7-1 4 0 0,0 0 1 0 0,0 0-1 0 0,-1-1 0 0 0,1 0 0 0 0,0 0 0 0 0,2-2-4 0 0,0 1-44 0 0,0 0 0 0 0,0 1-1 0 0,7 0 45 0 0,94-5-4220 0 0,-93 6 2781 0 0</inkml:trace>
  <inkml:trace contextRef="#ctx0" brushRef="#br0" timeOffset="1774.988">1835 523 10136 0 0,'0'0'464'0'0,"0"0"-10"0"0,3 0-294 0 0,0-2-76 0 0,1 0-1 0 0,0 0 0 0 0,0 0 1 0 0,-1 0-1 0 0,1 0 1 0 0,-1-1-1 0 0,0 1 0 0 0,1-1 1 0 0,-1 0-1 0 0,1-2-83 0 0,0 1 366 0 0,0 0-1 0 0,1 0 1 0 0,-1 0 0 0 0,1 1-1 0 0,0 0 1 0 0,0 0 0 0 0,4-2-366 0 0,-6 4 156 0 0,-1-1 0 0 0,0 1 0 0 0,1-1 0 0 0,-1 1 1 0 0,0-1-1 0 0,0 0 0 0 0,0 0 0 0 0,0 0 0 0 0,-1 0 1 0 0,1 0-1 0 0,-1-1 0 0 0,1 1 0 0 0,-1 0 0 0 0,0-1 1 0 0,1 1-1 0 0,-1-1 0 0 0,-1 1 0 0 0,2-2-156 0 0,-2 2 175 0 0,1 1 0 0 0,-1-1 0 0 0,1 0 0 0 0,-1 0 0 0 0,0 1 0 0 0,1-1 0 0 0,-1 0 0 0 0,0 0 0 0 0,0 0 0 0 0,0 0 0 0 0,-1 1 0 0 0,1-1 0 0 0,0 0 0 0 0,-1 0 0 0 0,1 1 0 0 0,-1-1 0 0 0,0 0 0 0 0,1 1 1 0 0,-1-1-1 0 0,0 0 0 0 0,0 1 0 0 0,0-1 0 0 0,0 1 0 0 0,0 0 0 0 0,0-1 0 0 0,-1 1 0 0 0,0-1-175 0 0,-2-1 173 0 0,-1 1-1 0 0,0 0 1 0 0,1-1 0 0 0,-1 2 0 0 0,0-1 0 0 0,0 1 0 0 0,0-1 0 0 0,-1 2-1 0 0,1-1 1 0 0,0 0 0 0 0,0 1 0 0 0,0 0 0 0 0,-1 0 0 0 0,-4 1-173 0 0,-6-1 394 0 0,-8 2-4 0 0,-1 0 0 0 0,1 2 0 0 0,0 1 0 0 0,0 0 0 0 0,-6 5-390 0 0,13-5 134 0 0,1 0 0 0 0,0 2 0 0 0,0 0 0 0 0,0 0 0 0 0,-5 5-134 0 0,14-7 0 0 0,1 0 1 0 0,-1 0-1 0 0,1 0 0 0 0,0 1 1 0 0,0 0-1 0 0,0 0 0 0 0,1 1 1 0 0,0 0-1 0 0,0-1 0 0 0,1 2 1 0 0,0-1-1 0 0,0 1 0 0 0,3-5 9 0 0,0 0 0 0 0,0 0 0 0 0,0 1 0 0 0,0-1 0 0 0,1 1 0 0 0,0-1-1 0 0,-1 0 1 0 0,1 1 0 0 0,0-1 0 0 0,1 1 0 0 0,-1-1 0 0 0,1 0 0 0 0,-1 1 0 0 0,1-1 0 0 0,0 0 0 0 0,0 1-1 0 0,1-1 1 0 0,-1 0 0 0 0,1 0 0 0 0,-1 0 0 0 0,1 0 0 0 0,0 0 0 0 0,0-1 0 0 0,0 1 0 0 0,2 1-9 0 0,1 2-12 0 0,1 0 0 0 0,0 0 1 0 0,1 0-1 0 0,-1-1 0 0 0,1 0 0 0 0,0 0 1 0 0,0-1-1 0 0,1 1 0 0 0,-1-2 1 0 0,1 1 10 0 0,10 3-4 0 0,1-2 0 0 0,-1 1-1 0 0,1-2 1 0 0,6 0 5 0 0,79 6 4 0 0,-94-9-4 0 0,1-1 11 0 0,1 0 0 0 0,-1-1-1 0 0,1 0 1 0 0,-1-1 0 0 0,1-1 0 0 0,-1 1 0 0 0,0-2-1 0 0,0 1 1 0 0,0-2-11 0 0,12-5 38 0 0,0-1 1 0 0,-1-1-1 0 0,17-12-38 0 0,-34 20 10 0 0,-1 0-1 0 0,0 0 1 0 0,0 0-1 0 0,0-1 0 0 0,-1 1 1 0 0,1-1-1 0 0,-1 0 1 0 0,0 0-1 0 0,-1 0-9 0 0,6-9 28 0 0,-5 10-10 0 0,0-1-1 0 0,-1 1 1 0 0,0-1-1 0 0,0 0 0 0 0,-1 0 1 0 0,1 0-1 0 0,-1 0 1 0 0,0-1-1 0 0,0 1 0 0 0,-1 0 1 0 0,0 0-1 0 0,1-1 1 0 0,-2 1-1 0 0,1 0-17 0 0,-1 0 24 0 0,1 1 1 0 0,-1 0-1 0 0,0 0 1 0 0,0 0-1 0 0,-1-1 1 0 0,1 1-1 0 0,-1 0 0 0 0,0 1 1 0 0,0-1-1 0 0,0 0 1 0 0,0 0-1 0 0,-1 1 0 0 0,0-1 1 0 0,1 1-1 0 0,-1 0 1 0 0,0 0-1 0 0,-3-2-24 0 0,-3-1 78 0 0,0 0 1 0 0,0 1-1 0 0,0 0 0 0 0,-1 0 1 0 0,0 1-1 0 0,0 0 0 0 0,0 1 1 0 0,0 0-1 0 0,-4 0-78 0 0,-9-1-198 0 0,0 1 0 0 0,-1 1 0 0 0,-17 1 198 0 0,13 5-1103 0 0,27-4 823 0 0,-1 0 0 0 0,1 1-1 0 0,0-1 1 0 0,-1 1 0 0 0,1-1 0 0 0,0 1 0 0 0,-1-1 0 0 0,1 1 0 0 0,0 0-1 0 0,0 0 1 0 0,0 0 0 0 0,-1-1 0 0 0,1 1 0 0 0,0 0 0 0 0,0 1 280 0 0,0-1-1774 0 0</inkml:trace>
  <inkml:trace contextRef="#ctx0" brushRef="#br0" timeOffset="2147.851">2130 153 16783 0 0,'10'-7'1794'0'0,"1"3"-1764"0"0,-1 1 1 0 0,1 0-1 0 0,-1 1 0 0 0,1 0 1 0 0,1 0-31 0 0,-6 2 78 0 0,0 0 0 0 0,0 0 0 0 0,0 0 0 0 0,0 0 0 0 0,0 1 1 0 0,0 0-1 0 0,0 0 0 0 0,0 1 0 0 0,0 0 0 0 0,1 0-78 0 0,-4 0 198 0 0,0-1 0 0 0,0 1-1 0 0,-1 0 1 0 0,1 0 0 0 0,0 0-1 0 0,-1 1 1 0 0,1-1 0 0 0,-1 1 0 0 0,0-1-1 0 0,0 1 1 0 0,0 0 0 0 0,0-1 0 0 0,1 3-198 0 0,3 8 953 0 0,1 0 0 0 0,2 9-953 0 0,0 0 448 0 0,3 6 33 0 0,0 1 1 0 0,-2 0-1 0 0,-1 0 0 0 0,-1 1 0 0 0,-2 0 0 0 0,-1 1 0 0 0,-2-1 1 0 0,0 1-1 0 0,-3 25-481 0 0,-3 24 452 0 0,-4 0 1 0 0,-16 70-453 0 0,15-110-236 0 0,7-31 67 0 0,0-1 1 0 0,-1 1 0 0 0,0-1 0 0 0,0 0-1 0 0,-1 0 1 0 0,0 0 0 0 0,0 0 0 0 0,-1-1-1 0 0,-3 6 169 0 0,-7 6-1026 0 0,-1 0-13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7:00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0 259 6912 0 0,'0'0'528'0'0,"0"0"-92"0"0,7-5 4426 0 0,-1 1-3630 0 0,-5 3-884 0 0,0 0 0 0 0,0 0 1 0 0,1 0-1 0 0,-1 0 0 0 0,0 0 1 0 0,1 0-1 0 0,-1 0 0 0 0,1 1 1 0 0,-1-1-1 0 0,1 1 0 0 0,-1-1 1 0 0,1 1-1 0 0,1-1-348 0 0,-1 3 251 0 0,0-1 0 0 0,0 1-1 0 0,0-1 1 0 0,0 1 0 0 0,0 0 0 0 0,0 0-1 0 0,-1 0 1 0 0,1 0 0 0 0,-1 0 0 0 0,1 0 0 0 0,-1 0-1 0 0,1 1-250 0 0,2 6 218 0 0,0-1 0 0 0,-1 1 0 0 0,0-1 0 0 0,0 1 0 0 0,-1 0 0 0 0,0 0 0 0 0,-1 0 0 0 0,0 3-218 0 0,2 21 885 0 0,-3 22-885 0 0,0-41 122 0 0,0 13 31 0 0,1 5 0 0 0,-1 1 1 0 0,-3-1-1 0 0,-5 31-153 0 0,6-51 20 0 0,0 0 0 0 0,0 0 0 0 0,1 0 0 0 0,1 7-20 0 0,-4 2 1 0 0,3-17-4 0 0,0 1 1 0 0,0-1-1 0 0,1 1 0 0 0,-1 0 0 0 0,1-1 0 0 0,0 1 3 0 0,0-3-76 0 0,0-2 2 0 0,3-11-113 0 0,9-30-138 0 0,1 0 0 0 0,2 1 0 0 0,2 0 0 0 0,1 2 1 0 0,2 0-1 0 0,6-6 325 0 0,-18 31-349 0 0,-7 10 186 0 0,1 0 0 0 0,-1 0 0 0 0,1-1 0 0 0,0 2 0 0 0,0-1 0 0 0,1 0 0 0 0,-1 0 0 0 0,1 1 0 0 0,-1-1-1 0 0,1 1 1 0 0,0-1 0 0 0,1 0 163 0 0,-3 3-496 0 0,-1 0-5 0 0,0 0-23 0 0,0 16 95 0 0,-1 0 0 0 0,-1 0 0 0 0,0-1 0 0 0,-1 1 0 0 0,0-1 0 0 0,-6 14 429 0 0,2 1 17 0 0,6-24 70 0 0,0-1 0 0 0,-1 1-1 0 0,1 0 1 0 0,-1 0-1 0 0,-1 0-86 0 0,3-4 155 0 0,-1 0 0 0 0,1 0 1 0 0,-1 0-1 0 0,1 0 0 0 0,0 0 0 0 0,0 0 0 0 0,0 0 0 0 0,0 1 0 0 0,0-1 0 0 0,0 2-155 0 0,1 0 318 0 0,-1-2-258 0 0,1-1 0 0 0,0 0 0 0 0,0 0 0 0 0,0 0 0 0 0,0 1 0 0 0,0-1 0 0 0,0 0 0 0 0,0-1 0 0 0,0 1-1 0 0,0 0 1 0 0,0 0 0 0 0,0 0 0 0 0,2 0-60 0 0,-2 0 99 0 0,15 4 537 0 0,-3-2-531 0 0,-12-2-138 0 0,1-1 0 0 0,0 0 0 0 0,0 0 0 0 0,-1 0 0 0 0,1 0 0 0 0,0 0 0 0 0,-1 0 0 0 0,1-1 0 0 0,0 1 0 0 0,-1 0 0 0 0,1-1 33 0 0,7-3-3252 0 0,-6 3 1273 0 0,-2 0-4293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0:0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326 440 9416 0 0,'0'0'430'0'0,"0"0"-8"0"0,-2 0-274 0 0,-4 0 0 0 0,4 0 534 0 0,2 0 228 0 0,0 0 39 0 0,0 0 14 0 0,0 0 18 0 0,9-17 1920 0 0,-6 14-2759 0 0,-1 0-1 0 0,0 0 0 0 0,1 0 1 0 0,0 0-1 0 0,0 0 1 0 0,0 1-1 0 0,0-1 0 0 0,0 1 1 0 0,0 0-1 0 0,1 0 1 0 0,-1 0-1 0 0,1 0 1 0 0,0 0-142 0 0,15-9 494 0 0,-2-1-160 0 0,1 1-1 0 0,1 1 0 0 0,0 0 0 0 0,0 2 0 0 0,1 0 0 0 0,0 1 0 0 0,2 1-333 0 0,-12 5 99 0 0,5 3 9 0 0,-13 2-99 0 0,-1-2 5 0 0,6 6-4 0 0,-3 0-10 0 0,-4-1 12 0 0,1-1-1 0 0,-1 0 0 0 0,0 0 0 0 0,-1 0 1 0 0,0 1-1 0 0,0-1 0 0 0,0 0 1 0 0,0 0-1 0 0,-1 0 0 0 0,0 0 1 0 0,-3 4-12 0 0,-4 10 74 0 0,-1-1 1 0 0,-9 12-75 0 0,18-29 1 0 0,-11 15-8 0 0,-1 0 0 0 0,-9 9 7 0 0,7-9 147 0 0,1 1 0 0 0,0 2-147 0 0,5-10 137 0 0,8-9-105 0 0,-1 1-1 0 0,1 0 1 0 0,-1 0-1 0 0,1 0 0 0 0,0-1 1 0 0,0 1-1 0 0,-1 1 0 0 0,1-1 1 0 0,1 0-1 0 0,-1 0 0 0 0,0 0 1 0 0,0 0-1 0 0,1 1 1 0 0,0-1-1 0 0,-1 0 0 0 0,1 1 1 0 0,0-1-32 0 0,-1 2-8 0 0,1 0 0 0 0,-1 0 1 0 0,1 0-1 0 0,0-1 1 0 0,0 1-1 0 0,0 0 0 0 0,1 0 1 0 0,-1 0-1 0 0,2 2 8 0 0,-1-4-10 0 0,-1 0 0 0 0,1-1 0 0 0,0 1 0 0 0,-1 0 0 0 0,1-1 0 0 0,0 1 0 0 0,0-1 0 0 0,0 0 0 0 0,1 1 0 0 0,-1-1 0 0 0,0 0 0 0 0,0 0 0 0 0,1 1 0 0 0,-1-1 0 0 0,1 0 0 0 0,-1 0 0 0 0,1-1-1 0 0,-1 1 1 0 0,1 0 0 0 0,-1 0 0 0 0,1-1 0 0 0,1 1 10 0 0,2 0 22 0 0,1 0 0 0 0,-1 0 0 0 0,0 0 0 0 0,1-1 0 0 0,-1 0 0 0 0,1 0 0 0 0,-1 0 0 0 0,1-1-22 0 0,4 0 17 0 0,0-1-1 0 0,-1-1 1 0 0,1 0 0 0 0,-1 0 0 0 0,0 0-1 0 0,7-5-16 0 0,-9 4-1066 0 0,1-1 0 0 0,-1 0 0 0 0,0 0 0 0 0,0-1 1066 0 0,-5 5-7283 0 0</inkml:trace>
  <inkml:trace contextRef="#ctx0" brushRef="#br0" timeOffset="399.972">633 416 11520 0 0,'0'0'886'0'0,"0"0"-436"0"0,1-2 332 0 0,2-3-149 0 0,0-1-1 0 0,1 1 0 0 0,-1 0 1 0 0,1 0-1 0 0,0 1 0 0 0,0-1 1 0 0,1 1-1 0 0,0 0 1 0 0,-1 0-1 0 0,2 0-632 0 0,12-12 883 0 0,-12 11-759 0 0,0 1-1 0 0,0 0 1 0 0,0 0 0 0 0,0 1 0 0 0,1-1-1 0 0,-1 1 1 0 0,1 1 0 0 0,0-1-124 0 0,-4 2 28 0 0,0 0 1 0 0,0 0-1 0 0,0 0 1 0 0,1 1-1 0 0,-1-1 0 0 0,0 1 1 0 0,0-1-1 0 0,0 1 1 0 0,1 0-1 0 0,-1 1 0 0 0,0-1 1 0 0,0 0-1 0 0,0 1 0 0 0,1 0 1 0 0,-1 0-1 0 0,0 0 1 0 0,0 0-1 0 0,1 0-28 0 0,-1 2 16 0 0,0 0 0 0 0,1-1 0 0 0,-1 1 0 0 0,0 0-1 0 0,0 1 1 0 0,-1-1 0 0 0,1 0 0 0 0,-1 1 0 0 0,0 0 0 0 0,0-1 0 0 0,0 1 0 0 0,0 0-1 0 0,0 0 1 0 0,-1 0 0 0 0,0 0 0 0 0,0 0 0 0 0,0 0 0 0 0,0 3-16 0 0,1 11 92 0 0,0 0-1 0 0,-2 0 1 0 0,0 15-92 0 0,-1-6 76 0 0,0 13-69 0 0,0-20 144 0 0,1 0 1 0 0,2 19-152 0 0,-1-38 3 0 0,-1 0 1 0 0,0 1 0 0 0,0-1-1 0 0,1 0 1 0 0,-1 0 0 0 0,1 0-1 0 0,-1 0 1 0 0,1 0 0 0 0,-1 0-1 0 0,1-1 1 0 0,-1 1 0 0 0,1 0-1 0 0,0 0 1 0 0,0 0-4 0 0,-1-1 2 0 0,1 1 0 0 0,-1-1 0 0 0,1 1 0 0 0,-1-1 0 0 0,0 1 0 0 0,1-1 0 0 0,-1 1 0 0 0,0 0 0 0 0,1-1 0 0 0,-1 1 0 0 0,0-1 0 0 0,0 1 0 0 0,0 0 0 0 0,1-1 0 0 0,-1 1 0 0 0,0 0 0 0 0,0 0-2 0 0,2 1 167 0 0,-1-2-7403 0 0,-1 0 5527 0 0</inkml:trace>
  <inkml:trace contextRef="#ctx0" brushRef="#br0" timeOffset="745.858">641 621 2760 0 0,'0'0'125'0'0,"-13"3"22"0"0,7-3 197 0 0,4 0 1440 0 0,2 0 613 0 0,0 0 119 0 0,0 0-181 0 0,0 0-841 0 0,0 0-371 0 0,13-1 910 0 0,20-9-362 0 0,0 0-207 0 0,0-1 1 0 0,3-3-1465 0 0,-28 11 156 0 0,1 0-1 0 0,-1 0 1 0 0,1 1-1 0 0,3 0-155 0 0,19-5 265 0 0,-5 1-187 0 0,-20 6-110 0 0,0-1 1 0 0,-1 0-1 0 0,1-1 1 0 0,0 0 0 0 0,-1 0-1 0 0,1 0 1 0 0,-1 0-1 0 0,3-2 32 0 0,35-19-2711 0 0,-6 4-2055 0 0,-22 7 2528 0 0</inkml:trace>
  <inkml:trace contextRef="#ctx0" brushRef="#br0" timeOffset="1236.15">958 254 9528 0 0,'0'0'216'0'0,"0"0"32"0"0,0 0 10 0 0,0-2-34 0 0,1-10-423 0 0,-1 7 561 0 0,0 1 0 0 0,0-1 1 0 0,0 1-1 0 0,0-1 0 0 0,0 1 0 0 0,-1-1 0 0 0,0 1 0 0 0,0-1 0 0 0,0 1 0 0 0,-1 0 1 0 0,1 0-1 0 0,-1-1 0 0 0,0 1 0 0 0,-1-1-362 0 0,-7-22 2406 0 0,2 15-1688 0 0,-2-1 0 0 0,0 1 0 0 0,0 1 0 0 0,-3-2-718 0 0,6 7 248 0 0,-1 1 0 0 0,1 0-1 0 0,-1 1 1 0 0,0-1 0 0 0,-1 1-1 0 0,1 1 1 0 0,-4-1-248 0 0,-3-2 280 0 0,-5-2 111 0 0,0 1 1 0 0,0 2-1 0 0,-1 0 1 0 0,-8-1-392 0 0,-83-6 611 0 0,96 12-524 0 0,-1 0 0 0 0,1 2 0 0 0,0 0 0 0 0,-1 0 0 0 0,1 1-87 0 0,-36 6 480 0 0,26-5-368 0 0,0 1 0 0 0,0 1 0 0 0,1 2 0 0 0,0 0 0 0 0,0 2 1 0 0,1 1-1 0 0,-20 11-112 0 0,33-15 14 0 0,0 0 0 0 0,0 0 0 0 0,0 1 0 0 0,1 0 0 0 0,0 1 0 0 0,1 0 1 0 0,0 1-1 0 0,0 0 0 0 0,1 0 0 0 0,0 1 0 0 0,1 0 0 0 0,1 0 0 0 0,-1 1 0 0 0,0 4-14 0 0,-7 14 6 0 0,2 1-1 0 0,1 1 0 0 0,1-1 1 0 0,2 2-1 0 0,1-1 0 0 0,2 1 1 0 0,1 0-1 0 0,2 0 0 0 0,1 1 1 0 0,1 0-6 0 0,2-13 5 0 0,0 0 1 0 0,2 0 0 0 0,0-1-1 0 0,1 1 1 0 0,1-1 0 0 0,1 0 0 0 0,1-1-1 0 0,1 0 1 0 0,0 0 0 0 0,2-1 0 0 0,0 0-1 0 0,1-1 1 0 0,2 2-6 0 0,-3-6 9 0 0,0-1-1 0 0,2 0 1 0 0,-1-1 0 0 0,2 0-1 0 0,-1-1 1 0 0,1 0 0 0 0,1-1-1 0 0,0-1 1 0 0,0-1-1 0 0,0 0 1 0 0,12 3-9 0 0,2 0 68 0 0,2-1-1 0 0,-1-2 0 0 0,1-1 1 0 0,0-1-1 0 0,27 0-67 0 0,-28-5 100 0 0,1 0-1 0 0,-1-2 1 0 0,0-1-1 0 0,0-1 1 0 0,0-2-1 0 0,0-1 1 0 0,-1-1 0 0 0,0-2-1 0 0,0-1 1 0 0,5-4-100 0 0,-2-1 124 0 0,0-1 1 0 0,-2-2-1 0 0,0-1 1 0 0,-1-1-1 0 0,-2-2 1 0 0,0-1 0 0 0,-1-1-1 0 0,11-15-124 0 0,-19 18 312 0 0,12-21-312 0 0,-10 13 137 0 0,-13 20-95 0 0,-2 1 0 0 0,1-1 0 0 0,-1 0-1 0 0,-1 0 1 0 0,0 0 0 0 0,0-1-1 0 0,-1 1 1 0 0,0-1 0 0 0,-1 0-1 0 0,0-3-41 0 0,0-1 47 0 0,-1 0-1 0 0,-1-1 0 0 0,-1 1 0 0 0,0-1 0 0 0,-1 1 0 0 0,-3-15-46 0 0,-4-1 36 0 0,-1 0 0 0 0,-1 0-1 0 0,-1 1 1 0 0,-2 0 0 0 0,-1 1-1 0 0,-11-13-35 0 0,12 19 6 0 0,-1 0 0 0 0,-15-17-6 0 0,23 33 0 0 0,0-1 0 0 0,-1 1 0 0 0,1 0 0 0 0,-2 1-1 0 0,1 0 1 0 0,-1 0 0 0 0,0 1 0 0 0,-7-4 0 0 0,3 3-41 0 0,-1 1-1 0 0,0 0 0 0 0,0 1 1 0 0,0 0-1 0 0,0 1 1 0 0,0 1-1 0 0,-1 0 1 0 0,0 1-1 0 0,1 1 0 0 0,-1 0 1 0 0,1 1-1 0 0,-1 0 1 0 0,1 1-1 0 0,0 1 1 0 0,-1 0-1 0 0,1 1 0 0 0,-10 5 42 0 0,-11 5-366 0 0,0 1 0 0 0,1 2-1 0 0,0 2 1 0 0,2 1-1 0 0,-17 14 367 0 0,11-4-1208 0 0,1 1 0 0 0,2 2 1 0 0,2 2-1 0 0,-6 9 1208 0 0,-18 27-8557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0:4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302 148 4608 0 0,'0'0'353'0'0,"0"0"-50"0"0,4-2 1442 0 0,-2 0 1352 0 0,-1 2-2811 0 0,-1-1 0 0 0,0 1 0 0 0,0 0-1 0 0,1-1 1 0 0,-1 1 0 0 0,0 0 0 0 0,0-1-1 0 0,0 1 1 0 0,1 0 0 0 0,-1-1 0 0 0,0 1 0 0 0,0 0-1 0 0,0-1 1 0 0,0 1 0 0 0,0 0 0 0 0,0-1-1 0 0,0 1 1 0 0,0-1 0 0 0,1 1 0 0 0,-2 0-1 0 0,1-1 1 0 0,0 1 0 0 0,0 0 0 0 0,0-1-1 0 0,0 1 1 0 0,0-1 0 0 0,0 1-286 0 0,-5-5 4506 0 0,-2 2-6028 0 0,0 4 1673 0 0,1 0 0 0 0,-1 0 1 0 0,1 0-1 0 0,0 1 0 0 0,0 0 0 0 0,0 0 0 0 0,0 0 0 0 0,-5 3-151 0 0,-6 3 132 0 0,1 1-1 0 0,0 1 0 0 0,0 0 1 0 0,1 1-1 0 0,1 1 0 0 0,-9 8-131 0 0,3 0 167 0 0,1 1 0 0 0,1 1-1 0 0,-15 23-166 0 0,28-36 115 0 0,-1 0 1 0 0,2 1-1 0 0,-1 0 0 0 0,1 0 0 0 0,-2 11-115 0 0,6-17 11 0 0,0 1-1 0 0,0-1 1 0 0,0 1-1 0 0,1-1 1 0 0,0 1-1 0 0,0-1 1 0 0,0 0-1 0 0,0 1 1 0 0,1-1-1 0 0,-1 0 1 0 0,1 0-1 0 0,0 0 1 0 0,1 0-1 0 0,-1 0 1 0 0,1-1-1 0 0,2 4-10 0 0,-2-6-2 0 0,-1 0 1 0 0,1 0-1 0 0,0 0 0 0 0,0 0 0 0 0,0-1 1 0 0,-1 1-1 0 0,1-1 0 0 0,0 0 0 0 0,0 0 1 0 0,0 0-1 0 0,0 0 2 0 0,-1 0-10 0 0,-1 0-15 0 0,0 0 0 0 0,1 0 1 0 0,-1 0-1 0 0,0-1 0 0 0,0 1 1 0 0,0 0-1 0 0,0-1 0 0 0,0 1 0 0 0,0 0 1 0 0,0-1-1 0 0,0 0 0 0 0,1 1 25 0 0,4-4-74 0 0,32-10-210 0 0,-12 5-277 0 0,0-2 0 0 0,0-1-1 0 0,16-11 562 0 0,123-80-6910 0 0,-112 75 2095 0 0,-65 44 5133 0 0,7-8-94 0 0,1-4 154 0 0,0 1 1 0 0,1-1 0 0 0,-1 1 0 0 0,1 0-1 0 0,0 1 1 0 0,1-1 0 0 0,-1 0 0 0 0,1 1 0 0 0,0-1-1 0 0,0 1 1 0 0,1 0 0 0 0,-1 0 0 0 0,1 1-379 0 0,1-5 370 0 0,0-2-8 0 0,0 0-8 0 0,0 0-22 0 0,0 0-11 0 0,10 2 313 0 0,-8-2-573 0 0,0 0 0 0 0,0 0 0 0 0,0 0 1 0 0,0 0-1 0 0,0 0 0 0 0,0-1 0 0 0,0 1 1 0 0,0-1-1 0 0,0 1 0 0 0,0-1 0 0 0,0 0 1 0 0,0 0-1 0 0,-1 0 0 0 0,1 0 0 0 0,0-1-61 0 0,27-21 539 0 0,-16 11-424 0 0,-7 7-26 0 0,-1 0 1 0 0,0 0-1 0 0,0 0 1 0 0,-1 0-1 0 0,0-1-89 0 0,-2 3 25 0 0,0 1 0 0 0,-1-1 0 0 0,1 1 0 0 0,-1-1 0 0 0,1 0 0 0 0,-1 1 0 0 0,0-1 0 0 0,-1 0 0 0 0,1 0 0 0 0,0 0-1 0 0,-1 0 1 0 0,1-2-25 0 0,-1 5 6 0 0,0 0 0 0 0,0-1 1 0 0,0 1-1 0 0,0 0 0 0 0,0-1 0 0 0,0 1 0 0 0,0-1 0 0 0,0 1 0 0 0,0 0 0 0 0,0-1 0 0 0,1 1 0 0 0,-1 0 0 0 0,0-1 0 0 0,0 1 0 0 0,0 0 0 0 0,1-1 0 0 0,-1 1 0 0 0,0 0 0 0 0,0 0 0 0 0,0-1 0 0 0,1 1 0 0 0,-1 0 1 0 0,0 0-1 0 0,1-1-6 0 0,-1 1 1 0 0,0 0 1 0 0,0 0-1 0 0,0 0 1 0 0,1 0 0 0 0,-1 0-1 0 0,0 0 1 0 0,0-1-1 0 0,0 1 1 0 0,0 0 0 0 0,0 0-1 0 0,0 0 1 0 0,1 0-1 0 0,-1-1 1 0 0,0 1 0 0 0,0 0-1 0 0,0 0 1 0 0,0 0 0 0 0,0-1-1 0 0,0 1 1 0 0,0 0-1 0 0,0 0 1 0 0,0 0 0 0 0,0-1-1 0 0,0 1 1 0 0,0 0-1 0 0,0 0 1 0 0,0 0 0 0 0,0-1-1 0 0,0 1 1 0 0,0 0-1 0 0,0 0 1 0 0,0 0 0 0 0,0 0-1 0 0,-1-1 1 0 0,1 1-1 0 0,0 0 1 0 0,0 0 0 0 0,0 0-1 0 0,0 0 1 0 0,0-1-1 0 0,0 1 1 0 0,-1 0 0 0 0,1 0-1 0 0,0 0 1 0 0,0 0 0 0 0,0 0-1 0 0,0 0 1 0 0,-1-1-1 0 0,1 1-1 0 0,-1-1 24 0 0,-1-1 0 0 0,1 0-1 0 0,-1 0 1 0 0,1 1-1 0 0,-1-1 1 0 0,0 1-1 0 0,0 0 1 0 0,0-1 0 0 0,0 1-1 0 0,0 0 1 0 0,0 0-1 0 0,0 0 1 0 0,0 0 0 0 0,0 1-1 0 0,-1-1 1 0 0,1 1-1 0 0,0-1 1 0 0,0 1-1 0 0,-1 0 1 0 0,1 0 0 0 0,0 0-1 0 0,-1 0 1 0 0,1 0-1 0 0,0 0 1 0 0,0 0 0 0 0,-1 1-1 0 0,1 0 1 0 0,-1 0-24 0 0,-8 2 38 0 0,0 1 0 0 0,0 1 1 0 0,1 0-1 0 0,0 0 0 0 0,-2 2-38 0 0,-1 0 34 0 0,6-3-18 0 0,0 0 0 0 0,1 0 0 0 0,-1 0 1 0 0,1 1-1 0 0,-1 0 0 0 0,1 0 0 0 0,1 0 0 0 0,-1 1 1 0 0,1 0-1 0 0,0 0 0 0 0,0 0 0 0 0,0 3-16 0 0,-2 3 0 0 0,7-10 0 0 0,-4 8 0 0 0,5-9 0 0 0,-1 1 0 0 0,0-1 0 0 0,1 0 0 0 0,-1 1 0 0 0,1-1 0 0 0,-1 0 0 0 0,1 0 0 0 0,0 1 0 0 0,0-1 0 0 0,-1 0 0 0 0,1 0 0 0 0,0 0 0 0 0,0 0 0 0 0,0 0 0 0 0,0 0 0 0 0,0 0 0 0 0,0 0 0 0 0,1-1 0 0 0,0 2 0 0 0,0-1 0 0 0,1 0 0 0 0,0 0 0 0 0,-1 0 0 0 0,1-1 0 0 0,0 1 0 0 0,-1 0 0 0 0,1-1 0 0 0,0 0 0 0 0,0 0 0 0 0,0 0 0 0 0,9 0 0 0 0,0-2 0 0 0,-1 1 0 0 0,1-1 0 0 0,6-3 0 0 0,-15 5 0 0 0,25-9-37 0 0,1-1 0 0 0,-2-1 0 0 0,1-1 0 0 0,-2-2 0 0 0,1-1 0 0 0,-2 0 0 0 0,0-2 0 0 0,10-10 37 0 0,12-12-344 0 0,-45 37 325 0 0,-1 0-1 0 0,1 0 1 0 0,0 0-1 0 0,-1 0 1 0 0,1 0-1 0 0,-1-1 1 0 0,0 1-1 0 0,0 0 0 0 0,1-1 1 0 0,-2 1-1 0 0,2-2 20 0 0,-2 3-3 0 0,1-1-1 0 0,-1 1 1 0 0,1 0-1 0 0,-1 0 1 0 0,0 0-1 0 0,0-1 1 0 0,0 1-1 0 0,1 0 1 0 0,-1 0-1 0 0,0-1 0 0 0,-1 1 1 0 0,1 0-1 0 0,0 0 1 0 0,0 0-1 0 0,0-1 1 0 0,-1 1-1 0 0,1 0 1 0 0,-1 0-1 0 0,1 0 1 0 0,-1 0-1 0 0,1-1 0 0 0,-1 1 1 0 0,0 0-1 0 0,1 0 4 0 0,-9-2-12 0 0,2 2 44 0 0,0 1-1 0 0,0 0 1 0 0,0 0-1 0 0,0 1 1 0 0,0 0 0 0 0,0 0-1 0 0,0 1 1 0 0,0-1-1 0 0,0 2 1 0 0,1-1-1 0 0,-1 1 1 0 0,1 0-1 0 0,-1 0 1 0 0,1 1-1 0 0,0-1 1 0 0,0 2-1 0 0,0-1-31 0 0,3-1 38 0 0,1-1 0 0 0,-1 1 0 0 0,1 0 0 0 0,0 0 0 0 0,0 0 0 0 0,0 0 0 0 0,0 0 0 0 0,0 0 0 0 0,1 0 0 0 0,-1 2-38 0 0,1-3 10 0 0,0-1 1 0 0,0 1-1 0 0,1 0 1 0 0,-1 0-1 0 0,1 0 0 0 0,-1 0 1 0 0,1-1-1 0 0,0 1 1 0 0,-1 0-1 0 0,1 0 0 0 0,0 0 1 0 0,0 0-1 0 0,1 0 1 0 0,-1 0-1 0 0,0 0 0 0 0,1-1 1 0 0,-1 1-1 0 0,1 0 1 0 0,-1 0-11 0 0,4 3 23 0 0,-1-1 0 0 0,1 1 0 0 0,0-1 0 0 0,1 0 1 0 0,-1 0-1 0 0,0 0 0 0 0,1-1 0 0 0,0 1 0 0 0,0-1 0 0 0,1 0-23 0 0,10 5 79 0 0,0-1 0 0 0,12 3-79 0 0,-12-4 41 0 0,-6-3 32 0 0,-1-1 1 0 0,1 0-1 0 0,9 1-73 0 0,-9-2 39 0 0,0 1-1 0 0,0 0 1 0 0,7 3-39 0 0,-9-2 12 0 0,-7-2 51 0 0,-1-1 18 0 0,0 0-13 0 0,0 0-4 0 0,-9 1 14 0 0,-2 1-15 0 0,0 1 1 0 0,0 0-1 0 0,-5 3-63 0 0,-17 5 148 0 0,-41 16-84 0 0,65-22-58 0 0,-6 5-34 0 0,13-9-94 0 0,2-1-55 0 0,13 3-387 0 0,18-3-2037 0 0,-14 0 1071 0 0</inkml:trace>
  <inkml:trace contextRef="#ctx0" brushRef="#br0" timeOffset="633.329">983 912 10680 0 0,'-4'5'126'0'0,"1"1"0"0"0,0-1 0 0 0,0 0 1 0 0,0 1-1 0 0,0-1 0 0 0,1 1 0 0 0,0 0 1 0 0,0 0-1 0 0,0 5-126 0 0,-10 24 616 0 0,3-22-367 0 0,5-9 1107 0 0,0 2 4022 0 0,0-18-4576 0 0,3 2-616 0 0,1 0 0 0 0,0-1 0 0 0,0 1 1 0 0,1 0-1 0 0,1 0 0 0 0,0-1-186 0 0,3-28 433 0 0,4-32 25 0 0,-5 39-220 0 0,1-16-238 0 0,-2-22 189 0 0,3-68 6 0 0,18-99-195 0 0,-22 227 6 0 0,7-46-32 0 0,12-37 26 0 0,-17 77-5 0 0,2 0 0 0 0,-1 0 1 0 0,2 1-1 0 0,0 0 0 0 0,1 0 1 0 0,1 1-1 0 0,9-12 5 0 0,-17 24 6 0 0,1 0 0 0 0,0 0 0 0 0,0 0 0 0 0,-1 1 0 0 0,1-1 0 0 0,0 1-1 0 0,1 0 1 0 0,-1-1 0 0 0,1 0-6 0 0,7-1 0 0 0,-1 6 0 0 0,-6-1 0 0 0,0 0 0 0 0,-1 1 0 0 0,1-1 0 0 0,-1 0 0 0 0,0 1 0 0 0,0-1 0 0 0,0 1 0 0 0,0 0 0 0 0,0 0 0 0 0,0 0 0 0 0,-1 0 0 0 0,0 0 0 0 0,1 0 0 0 0,-1 0 0 0 0,0 0 0 0 0,0 0 0 0 0,-1 1 0 0 0,1-1 0 0 0,0 3 0 0 0,0 5 0 0 0,0 1 0 0 0,-1-1 0 0 0,0 1 0 0 0,-1-1 0 0 0,0 4 0 0 0,-2-1 2 0 0,0 0 0 0 0,-4 9-2 0 0,-2 10 50 0 0,4-12-28 0 0,-2 0 1 0 0,-1 1-23 0 0,-6 18 29 0 0,6-23-1 0 0,7-15-20 0 0,0-1 0 0 0,0 1 0 0 0,0 0 0 0 0,0-1 0 0 0,0 1 0 0 0,0 0 0 0 0,1 0 0 0 0,-1 0 0 0 0,1 0 0 0 0,-1 0 0 0 0,1 0 0 0 0,0 0-8 0 0,0-2-1 0 0,0 1-1 0 0,1 0 0 0 0,-1 0 0 0 0,0-1 0 0 0,1 1 1 0 0,-1 0-1 0 0,0-1 0 0 0,1 1 0 0 0,-1-1 1 0 0,1 1-1 0 0,-1-1 0 0 0,1 1 0 0 0,-1-1 0 0 0,1 1 1 0 0,0-1-1 0 0,-1 1 0 0 0,1-1 0 0 0,-1 1 1 0 0,1-1-1 0 0,0 0 0 0 0,0 0 0 0 0,-1 1 1 0 0,1-1-1 0 0,0 0 0 0 0,-1 0 0 0 0,1 0 0 0 0,0 0 1 0 0,0 1-1 0 0,-1-1 0 0 0,1 0 0 0 0,0 0 1 0 0,0-1-1 0 0,0 1 2 0 0,-1 0-2 0 0,16 5-57 0 0,-14-5 45 0 0,0 1-1 0 0,0 0 0 0 0,1-1 0 0 0,-1 1 0 0 0,0-1 1 0 0,1 1-1 0 0,-1-1 0 0 0,1 0 15 0 0,38 8-241 0 0,-31-8 215 0 0,-1 3-22 0 0,2 3 36 0 0,-9-4 12 0 0,-1 0 0 0 0,0 1 0 0 0,0-1 0 0 0,-1 1 0 0 0,1-1 0 0 0,0 1 0 0 0,-1-1 0 0 0,1 1 0 0 0,-1-1 0 0 0,0 1 0 0 0,0-1 0 0 0,0 1 0 0 0,0-1 0 0 0,0 1 0 0 0,-1-1 0 0 0,1 1 0 0 0,-1-1 0 0 0,0 1 0 0 0,0-1 0 0 0,1 1 0 0 0,-2-1 0 0 0,1 1 0 0 0,-11 13 6 0 0,3-3 11 0 0,0-1 0 0 0,-1 0 1 0 0,-1-1-1 0 0,-6 6-17 0 0,-19 21 117 0 0,36-38-121 0 0,0 0 0 0 0,0 0 0 0 0,0 0 0 0 0,0 1-1 0 0,0-1 1 0 0,0 0 0 0 0,0 0 0 0 0,-1 0 0 0 0,1 0 0 0 0,0 1-1 0 0,0-1 1 0 0,0 0 0 0 0,0 0 0 0 0,0 0 0 0 0,0 0 0 0 0,0 0-1 0 0,-1 0 1 0 0,1 0 0 0 0,0 1 0 0 0,0-1 0 0 0,0 0 0 0 0,0 0-1 0 0,-1 0 1 0 0,1 0 0 0 0,0 0 0 0 0,0 0 0 0 0,0 0 0 0 0,0 0-1 0 0,-1 0 1 0 0,1 0 0 0 0,0 0 0 0 0,0 0 0 0 0,0 0 0 0 0,0 0-1 0 0,-1 0 1 0 0,1 0 0 0 0,0 0 0 0 0,0 0 0 0 0,0 0 0 0 0,0 0-1 0 0,-1 0 1 0 0,1 0 0 0 0,0-1 0 0 0,0 1 0 0 0,0 0 0 0 0,0 0-1 0 0,0 0 1 0 0,-1 0 0 0 0,1 0 0 0 0,0 0 0 0 0,0 0 0 0 0,0-1-1 0 0,0 1 1 0 0,0 0 0 0 0,0 0 0 0 0,0 0 0 0 0,0 0 0 0 0,-1-1-1 0 0,1 1 1 0 0,0 0 0 0 0,0 0 0 0 0,0 0 0 0 0,0 0 0 0 0,0-1-1 0 0,0 1 1 0 0,0 0 0 0 0,0 0 4 0 0,1-11-249 0 0,-1 11 216 0 0,1-3-99 0 0,-1 0 0 0 0,1 1 0 0 0,0-1-1 0 0,0 0 1 0 0,0 1 0 0 0,0-1 0 0 0,0 1 0 0 0,1-1 0 0 0,-1 1-1 0 0,1-1 1 0 0,0 1 0 0 0,-1 0 0 0 0,1 0 0 0 0,0 0 0 0 0,0 0 0 0 0,1 0-1 0 0,-1 0 133 0 0,15-13-1760 0 0</inkml:trace>
  <inkml:trace contextRef="#ctx0" brushRef="#br0" timeOffset="1042.736">1494 257 5984 0 0,'0'0'464'0'0,"-3"7"745"0"0,3-6 2192 0 0,2-1 3506 0 0,12-1-6384 0 0,1 0 0 0 0,-1-1 1 0 0,6-2-524 0 0,32-4 435 0 0,-41 6-757 0 0,0-1 0 0 0,0 0 1 0 0,0 0-1 0 0,5-3 322 0 0,12-3-3065 0 0,-25 8-2713 0 0</inkml:trace>
  <inkml:trace contextRef="#ctx0" brushRef="#br0" timeOffset="1043.736">1494 480 5984 0 0,'0'0'464'0'0,"-2"1"-306"0"0,-4 10 1446 0 0,6-11-1414 0 0,0 0 0 0 0,0 0-1 0 0,0 1 1 0 0,0-1-1 0 0,0 0 1 0 0,0 0-1 0 0,0 1 1 0 0,0-1 0 0 0,0 0-1 0 0,0 0 1 0 0,0 0-1 0 0,1 0 1 0 0,-1 1 0 0 0,0-1-1 0 0,0 0 1 0 0,0 0-1 0 0,0 0 1 0 0,1 0 0 0 0,-1 1-1 0 0,0-1 1 0 0,0 0-1 0 0,0 0 1 0 0,0 0 0 0 0,1 0-1 0 0,-1 0 1 0 0,0 0-1 0 0,0 0 1 0 0,1 0-1 0 0,-1 0 1 0 0,0 0 0 0 0,0 0-1 0 0,1 0-189 0 0,14 1 6812 0 0,-2-2-6168 0 0,-7 0-2532 0 0,13-2 1993 0 0,-1 0 0 0 0,0-2 0 0 0,0 0 1 0 0,12-6-106 0 0,1 0-3 0 0,-11 4-330 0 0,17-5-1175 0 0,-11 4-4229 0 0,-13 5 252 0 0</inkml:trace>
  <inkml:trace contextRef="#ctx0" brushRef="#br0" timeOffset="5368.55">2227 265 12528 0 0,'0'0'572'0'0,"0"1"-11"0"0,-4 4-278 0 0,4-4 178 0 0,0-1 120 0 0,0 0 25 0 0,0 0 58 0 0,4-1-335 0 0,0 1 0 0 0,0-1 0 0 0,1 0 1 0 0,-1-1-1 0 0,0 1 0 0 0,0 0 0 0 0,0-1 1 0 0,0 0-1 0 0,0 0 0 0 0,-1-1 0 0 0,1 1 1 0 0,-1 0-1 0 0,1-1 0 0 0,-1 0 0 0 0,0 0 1 0 0,0 0-1 0 0,0 0 0 0 0,2-3-329 0 0,3-5 320 0 0,-1 1 1 0 0,1-1-1 0 0,-2 0 0 0 0,0-1 0 0 0,3-8-320 0 0,-6 15 173 0 0,-1-1-1 0 0,0 0 0 0 0,0-1 1 0 0,0 1-1 0 0,-1-2-172 0 0,-1 6 31 0 0,1-1 0 0 0,-1 1 0 0 0,0-1 0 0 0,0 1 0 0 0,0-1 0 0 0,-1 1 1 0 0,1 0-1 0 0,-1-1 0 0 0,1 1 0 0 0,-1-1 0 0 0,0 1 0 0 0,0 0 0 0 0,0 0 0 0 0,0-1 0 0 0,0 1-31 0 0,-2-2 27 0 0,1 1 0 0 0,0-1-1 0 0,-1 1 1 0 0,0 0-1 0 0,0 0 1 0 0,0 0 0 0 0,0 0-1 0 0,-3-1-26 0 0,4 3 5 0 0,0-1-1 0 0,0 1 1 0 0,-1 0-1 0 0,1 0 0 0 0,0 1 1 0 0,-1-1-1 0 0,1 0 1 0 0,-1 1-1 0 0,1-1 1 0 0,-1 1-1 0 0,1 0 1 0 0,-1 0-1 0 0,1 0 0 0 0,-1 0 1 0 0,1 0-1 0 0,-1 1-4 0 0,-9 1 6 0 0,-1 1 0 0 0,1 0 0 0 0,0 1 0 0 0,0 1 0 0 0,1 0 0 0 0,-1 0 0 0 0,1 1 0 0 0,0 0 0 0 0,0 1 0 0 0,1 1 0 0 0,-5 3-6 0 0,8-5-17 0 0,0 1-1 0 0,1-1 1 0 0,-1 1 0 0 0,1 0-1 0 0,0 0 1 0 0,1 1-1 0 0,0 0 1 0 0,0 0-1 0 0,1 0 1 0 0,0 1-1 0 0,0-1 1 0 0,1 1-1 0 0,0 0 1 0 0,1 0-1 0 0,-2 9 18 0 0,4-16 2 0 0,0 0 1 0 0,0 0-1 0 0,0 0 0 0 0,0 0 0 0 0,0 0 0 0 0,0 0 1 0 0,1 0-1 0 0,-1 0 0 0 0,1 0 0 0 0,-1 0 0 0 0,1 0 1 0 0,0 0-1 0 0,0 0 0 0 0,0-1 0 0 0,0 1 0 0 0,0 0 1 0 0,0 0-1 0 0,1-1 0 0 0,-1 1 0 0 0,0-1 0 0 0,1 1 1 0 0,-1-1-1 0 0,1 0 0 0 0,0 1 0 0 0,1 0-2 0 0,0-1 23 0 0,-1 1-1 0 0,1-1 0 0 0,0 0 1 0 0,0 1-1 0 0,1-1 0 0 0,-1 0 0 0 0,0-1 1 0 0,0 1-1 0 0,0-1 0 0 0,1 1 1 0 0,-1-1-1 0 0,0 0 0 0 0,1 0 1 0 0,-1 0-1 0 0,0-1 0 0 0,1 1-22 0 0,12-4 122 0 0,-1 0-1 0 0,0 0 1 0 0,0-2 0 0 0,0 1-1 0 0,5-5-121 0 0,34-12 90 0 0,-37 16 71 0 0,0-1 0 0 0,-1-1-1 0 0,10-6-160 0 0,-16 9 142 0 0,1 0-1 0 0,0 0 1 0 0,0 1 0 0 0,1 1-1 0 0,8-2-141 0 0,-20 5 2 0 0,3 0 18 0 0,-1 0 0 0 0,0-1 0 0 0,0 1 0 0 0,0 1 0 0 0,0-1 1 0 0,0 0-1 0 0,0 0 0 0 0,0 1 0 0 0,2 0-20 0 0,1 0 37 0 0,7 4 16 0 0,-7-1-50 0 0,1-1 0 0 0,-1 0 0 0 0,1 0 0 0 0,3 1-3 0 0,-5-2 0 0 0,1 0 0 0 0,-1 0 0 0 0,1 0 0 0 0,-1 0 0 0 0,0 1-1 0 0,0 0 1 0 0,0 0 0 0 0,-1 0 0 0 0,3 3 0 0 0,-3-4 1 0 0,0 1 0 0 0,0 0-1 0 0,1-1 1 0 0,-1 0 0 0 0,0 0-1 0 0,1 0 1 0 0,0 0 0 0 0,-1 0-1 0 0,1-1 1 0 0,0 1 0 0 0,0-1-1 0 0,0 0 1 0 0,2 0-1 0 0,7 1-37 0 0,0 0 0 0 0,0-1 0 0 0,10-1 37 0 0,-11 0-654 0 0,1-1 1 0 0,-1-1-1 0 0,0 0 1 0 0,12-4 653 0 0,-16 4-988 0 0,14-4-7763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0:3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276 111 9416 0 0,'0'0'208'0'0,"0"0"33"0"0,0 0 16 0 0,0 0 90 0 0,0 0 328 0 0,0 0 145 0 0,-6-12 3608 0 0,3 12-4296 0 0,1-1 0 0 0,-1 0 0 0 0,0 0 1 0 0,1 1-1 0 0,-1-1 0 0 0,0 1 0 0 0,0 0 1 0 0,0 0-1 0 0,1 0 0 0 0,-1 0 1 0 0,0 1-1 0 0,0-1 0 0 0,1 1 0 0 0,-1 0 1 0 0,-1 0-133 0 0,-4 2 370 0 0,-1 1-1 0 0,1 0 1 0 0,-9 5-370 0 0,-20 10 622 0 0,24-12-493 0 0,0-1 0 0 0,1 2-1 0 0,-1 0 1 0 0,2 0-1 0 0,-3 2-128 0 0,4-2 81 0 0,4-3-18 0 0,0 1 0 0 0,0 0 0 0 0,0 0 0 0 0,1 0-1 0 0,0 1 1 0 0,0 0 0 0 0,1 0 0 0 0,0 0 0 0 0,-3 7-63 0 0,4-10 26 0 0,3-2-6 0 0,-1-1-1 0 0,1 0 0 0 0,0 0 0 0 0,-1 0 0 0 0,1 1 0 0 0,0-1 0 0 0,0 0 1 0 0,0 0-1 0 0,0 1 0 0 0,0-1 0 0 0,0 0 0 0 0,0 1 0 0 0,0-1 1 0 0,0 0-1 0 0,1 0 0 0 0,-1 1 0 0 0,0-1 0 0 0,1 0 0 0 0,-1 0 0 0 0,1 1-18 0 0,1 1 27 0 0,-1-1 1 0 0,1 1 0 0 0,0 0-1 0 0,0-1 1 0 0,0 1 0 0 0,0-1-1 0 0,2 2-28 0 0,0-1 0 0 0,0 0 0 0 0,0 0 0 0 0,0 0 0 0 0,1-1 0 0 0,0 0 0 0 0,-1 0 0 0 0,1 0 0 0 0,0 0 0 0 0,0-1 0 0 0,0 1 0 0 0,0-1 0 0 0,0 0 0 0 0,0-1 0 0 0,4 1 0 0 0,0-1 0 0 0,-1 1 0 0 0,1-2 0 0 0,0 1 0 0 0,-1-1 0 0 0,1-1 0 0 0,3-1 0 0 0,24-2 46 0 0,-28 4-111 0 0,1 0 0 0 0,-1-1 0 0 0,0 0 0 0 0,5-2 65 0 0,14-6-429 0 0,-9 2-408 0 0,0 2 0 0 0,3 0 837 0 0,12-8-2210 0 0,0 1-3278 0 0,-31 13 4170 0 0,-2 0 482 0 0,0 0 210 0 0,0 0 39 0 0,0 0 47 0 0,0 0 160 0 0,0 0 76 0 0,0 0 15 0 0,0 0 141 0 0,0 0 589 0 0,0 0 263 0 0,0 0 52 0 0,0 0 5 0 0,0 0-19 0 0,0 0-6 0 0,1 8 1340 0 0,0-5-1876 0 0,-1-2-59 0 0,0 0-1 0 0,0 0 1 0 0,0 0-1 0 0,1 0 1 0 0,-1-1-1 0 0,0 1 1 0 0,1 0-1 0 0,-1 0 1 0 0,1 0-1 0 0,-1 0 1 0 0,0-1 0 0 0,1 1-1 0 0,0 0 1 0 0,-1-1-1 0 0,1 1 1 0 0,-1 0-1 0 0,1-1 1 0 0,0 1-1 0 0,0-1 1 0 0,-1 1-1 0 0,1-1 1 0 0,0 1-1 0 0,0-1 1 0 0,0 1-1 0 0,-1-1 1 0 0,1 0-1 0 0,0 0 1 0 0,0 1-1 0 0,1-1-140 0 0,5-1 171 0 0,0 0 0 0 0,0 0-1 0 0,0 0 1 0 0,0-1 0 0 0,0 0-1 0 0,0-1 1 0 0,0 0 0 0 0,-1 0-1 0 0,1 0 1 0 0,-1-1 0 0 0,0 0-1 0 0,0 0 1 0 0,0 0 0 0 0,-1-1-1 0 0,1 0 1 0 0,-1 0 0 0 0,0 0-1 0 0,-1-1 1 0 0,1 1 0 0 0,-1-1-1 0 0,1-2-170 0 0,-4 5 18 0 0,0 1-1 0 0,0 0 0 0 0,-1-1 0 0 0,1 1 1 0 0,-1-1-1 0 0,1 1 0 0 0,-1-1 0 0 0,0 1 1 0 0,0-1-1 0 0,0 1 0 0 0,0-1 0 0 0,-1-1-17 0 0,1 3 52 0 0,0-1-1 0 0,0 1 1 0 0,-1-1 0 0 0,1 1-1 0 0,0-1 1 0 0,-1 1 0 0 0,1-1-1 0 0,-1 1 1 0 0,0 0 0 0 0,1-1-1 0 0,-1 1 1 0 0,0 0 0 0 0,0-1-1 0 0,0 1 1 0 0,0 0-1 0 0,0 0 1 0 0,0 0 0 0 0,0 0-1 0 0,-1-1-51 0 0,-34-14 388 0 0,33 15-379 0 0,-1 0 0 0 0,1 0-1 0 0,-1 0 1 0 0,1 1 0 0 0,-1-1 0 0 0,1 1-1 0 0,-1 0 1 0 0,0 0 0 0 0,1 0-1 0 0,-1 0 1 0 0,1 0 0 0 0,-1 1-1 0 0,-2 1-8 0 0,-3 0-1 0 0,1 0-1 0 0,-1 1 0 0 0,1 0 0 0 0,0 0 0 0 0,0 1 2 0 0,-1 1-6 0 0,1 0-1 0 0,0 0 0 0 0,0 1 1 0 0,0 0-1 0 0,1 0 0 0 0,-6 7 7 0 0,10-10-2 0 0,0 0-1 0 0,0 1 1 0 0,0 0-1 0 0,1-1 1 0 0,0 1-1 0 0,-1 0 1 0 0,1 0-1 0 0,1 1 1 0 0,-1-1-1 0 0,1 0 1 0 0,0 1-1 0 0,0-1 1 0 0,0 0-1 0 0,0 1 1 0 0,1-1-1 0 0,0 3 3 0 0,-1-5-4 0 0,1 0 0 0 0,0 0 0 0 0,1 0 0 0 0,-1 0 0 0 0,0 1 0 0 0,1-1 0 0 0,-1 0 0 0 0,1 0 0 0 0,-1 0 0 0 0,1 0 0 0 0,0 0 0 0 0,0 0 0 0 0,0 0 0 0 0,0 0 0 0 0,0-1 0 0 0,1 1 0 0 0,-1 0 0 0 0,0-1 0 0 0,1 1 0 0 0,-1-1 0 0 0,1 1 0 0 0,0-1 0 0 0,-1 0 0 0 0,1 1 0 0 0,0-1 0 0 0,0 0 0 0 0,0 0 0 0 0,0 0 0 0 0,0-1 0 0 0,0 1 0 0 0,0 0 0 0 0,1-1 4 0 0,0 1 0 0 0,1 0 0 0 0,-1 0 0 0 0,0-1 0 0 0,1 1 0 0 0,-1-1 0 0 0,1 0 0 0 0,-1 0 0 0 0,1 0 0 0 0,3-1 0 0 0,34-8 0 0 0,-24 4 0 0 0,0 0 36 0 0,0-1-1 0 0,-1-1 1 0 0,0 0-1 0 0,0-2 1 0 0,0 0-36 0 0,20-10 38 0 0,-24 12-63 0 0,0 0 0 0 0,0 0 0 0 0,-1-2 1 0 0,0 1-1 0 0,-1-1 0 0 0,0-1 0 0 0,2-2 25 0 0,-11 10-11 0 0,1-1 1 0 0,0 0-1 0 0,-1 0 0 0 0,1 1 1 0 0,-1-1-1 0 0,0 0 1 0 0,0 0-1 0 0,1-3 11 0 0,-2 5-1 0 0,0 1 0 0 0,0-1 0 0 0,0 1-1 0 0,0-1 1 0 0,0 0-1 0 0,0 1 1 0 0,0-1 0 0 0,0 1-1 0 0,0-1 1 0 0,0 1 0 0 0,0-1-1 0 0,0 0 1 0 0,0 1-1 0 0,0-1 1 0 0,0 1 0 0 0,-1-1-1 0 0,1 1 1 0 0,0-1-1 0 0,-1 1 1 0 0,1-1 0 0 0,0 1-1 0 0,-1-1 1 0 0,1 1 0 0 0,0-1-1 0 0,-1 1 1 0 0,1 0-1 0 0,-1-1 1 0 0,1 1 0 0 0,-1 0-1 0 0,1-1 1 0 0,-1 1 0 0 0,1 0-1 0 0,-1-1 1 0 0,1 1-1 0 0,-1 0 1 0 0,1 0 0 0 0,-1 0-1 0 0,1 0 1 0 0,-1-1-1 0 0,0 1 1 0 0,1 0 1 0 0,-1 0-5 0 0,-3-1 9 0 0,1 0 0 0 0,-1 0 0 0 0,0 0 0 0 0,1 0 0 0 0,-1 1 0 0 0,0 0 0 0 0,1 0 0 0 0,-1 0 0 0 0,0 0 0 0 0,1 0 0 0 0,-1 1 0 0 0,0-1 0 0 0,1 1 0 0 0,-1 0 0 0 0,1 0 0 0 0,-3 2-4 0 0,-4 3 0 0 0,9-5 0 0 0,-1 1 0 0 0,0-1 0 0 0,1 0 0 0 0,-1 1 0 0 0,1-1 0 0 0,0 0 0 0 0,-1 1 0 0 0,1 0 0 0 0,0-1 0 0 0,0 1 0 0 0,0 0 0 0 0,0 0 0 0 0,0 0 0 0 0,0-1 0 0 0,0 1 0 0 0,1 0 0 0 0,-1 2 0 0 0,2 10 0 0 0,2-11 0 0 0,0-1 0 0 0,-2 1-7 0 0,1 0 1 0 0,0-1-1 0 0,0 1 0 0 0,0-1 0 0 0,0 0 0 0 0,0 0 0 0 0,0 0 1 0 0,1 0-1 0 0,-1 0 0 0 0,1 0 0 0 0,-1 0 0 0 0,1-1 0 0 0,2 1 7 0 0,42 18 1 0 0,44 15-65 0 0,-73-29 94 0 0,-14-4-14 0 0,1 0-1 0 0,-1-1 1 0 0,1 0 0 0 0,-1 1 0 0 0,1-2 0 0 0,0 1-1 0 0,4 0-15 0 0,-7-1 63 0 0,-2 0 21 0 0,-1 1-75 0 0,1 0 0 0 0,0 0 0 0 0,0 0 0 0 0,0 0 0 0 0,-1 0 0 0 0,1 0 0 0 0,0 0 0 0 0,-1 0 0 0 0,1 0 0 0 0,-1 0 0 0 0,1 0 0 0 0,-1 0 0 0 0,0 0 0 0 0,1 0 0 0 0,-1-1 0 0 0,0 1 0 0 0,0 0 1 0 0,1 0-1 0 0,-1-1 0 0 0,0 1 0 0 0,0 0 0 0 0,0-1 0 0 0,-1 1-9 0 0,-27 11 176 0 0,7-4-119 0 0,13-3-50 0 0,0-1 0 0 0,-1 0 1 0 0,1 0-1 0 0,-1-1 0 0 0,0-1 0 0 0,-9 2-7 0 0,-30 9 21 0 0,41-10-35 0 0,6-3-56 0 0,2 0 2 0 0,0 0-48 0 0,0 0-217 0 0,2 0-92 0 0,13-5-955 0 0,0 1 0 0 0,-1-2 0 0 0,0 0 0 0 0,6-3 1380 0 0,4-3-6173 0 0</inkml:trace>
  <inkml:trace contextRef="#ctx0" brushRef="#br0" timeOffset="495.503">1056 1 6448 0 0,'0'0'297'0'0,"0"0"-9"0"0,0 0 44 0 0,0 0 883 0 0,-1 12 3679 0 0,0-8-4383 0 0,-1 1-1 0 0,1 0 1 0 0,0 0 0 0 0,1 0-1 0 0,-1 0 1 0 0,1 1-511 0 0,-6 27 1108 0 0,-1 0-428 0 0,6-25-481 0 0,-1 0-1 0 0,0 1 1 0 0,0-1 0 0 0,-2 3-199 0 0,-3 15 176 0 0,6-21-151 0 0,-1 0 0 0 0,1 0 1 0 0,-1 0-1 0 0,0 0 0 0 0,0 0 1 0 0,-1 2-26 0 0,-2 2 291 0 0,0 0 1 0 0,1 0 0 0 0,0 0-1 0 0,-1 3-291 0 0,2-4 176 0 0,0 0 0 0 0,-1-1-1 0 0,0 1 1 0 0,0-1-1 0 0,-1 0 1 0 0,-4 5-176 0 0,3-3 38 0 0,5-8-51 0 0,0-1-1 0 0,0 1 0 0 0,0 0 1 0 0,0 0-1 0 0,-1-1 1 0 0,1 1-1 0 0,0 0 0 0 0,0-1 1 0 0,0 1-1 0 0,-2-1 14 0 0,-5 4-14 0 0,-13 7 573 0 0,21-11-545 0 0,-1 1-1 0 0,0-1 1 0 0,1 0-1 0 0,-1 0 1 0 0,0 0-1 0 0,1 0 1 0 0,-1 0-1 0 0,1 0 1 0 0,-1 0-1 0 0,0 0 1 0 0,1 0-1 0 0,-1 0 1 0 0,0 0-1 0 0,1 0 1 0 0,-1 0 0 0 0,0 0-1 0 0,1-1 1 0 0,-1 1-1 0 0,1 0 1 0 0,-1 0-1 0 0,0-1 1 0 0,1 1-1 0 0,-1-1 1 0 0,1 1-1 0 0,-1 0 1 0 0,1-1-1 0 0,-1 1 1 0 0,1-1-1 0 0,-1 1 1 0 0,1-1-1 0 0,-1 0-13 0 0,-11-13 336 0 0,10 13-296 0 0,1-1 0 0 0,-1 1 0 0 0,1-1 0 0 0,0 1 0 0 0,-1-1 0 0 0,1 0 1 0 0,0 1-1 0 0,0-1 0 0 0,0 0 0 0 0,0 0 0 0 0,0 0 0 0 0,1 0 0 0 0,-1 0 1 0 0,1 0-41 0 0,-6-38-371 0 0,5 36 352 0 0,1 1 1 0 0,-1 0-1 0 0,1-1 1 0 0,0 1-1 0 0,-1 0 0 0 0,2-1 1 0 0,-1 1-1 0 0,0-1 1 0 0,1 1 18 0 0,0-13 46 0 0,1 3-37 0 0,7-13 18 0 0,-6 21-213 0 0,5 14 128 0 0,0 3 353 0 0,-7-9-220 0 0,1 0 0 0 0,-1 0 0 0 0,1 0 1 0 0,0 0-1 0 0,0 0 0 0 0,2 1-75 0 0,16 17 0 0 0,-16-16 0 0 0,0 0 0 0 0,0-1 0 0 0,0 0 0 0 0,1 1 0 0 0,0-2 0 0 0,0 1 0 0 0,5 3 0 0 0,32 20-84 0 0,-36-24 27 0 0,0-1 0 0 0,0 1 0 0 0,0-1 0 0 0,1 0 0 0 0,-1 0 0 0 0,0-1 0 0 0,6 1 57 0 0,6 2 110 0 0,-11-2-56 0 0,-4-1-21 0 0,36-3 253 0 0,-26 1-199 0 0,-1-5-19 0 0,-11 5-95 0 0,1 0 0 0 0,-1 0 1 0 0,0 1-1 0 0,0-1 0 0 0,1 0 0 0 0,-1 1 0 0 0,1-1 1 0 0,-1 1-1 0 0,0 0 0 0 0,1-1 0 0 0,0 1 27 0 0,-1 0-31 0 0,-1-1 1 0 0,1 1-1 0 0,0-1 0 0 0,-1 0 0 0 0,1 1 0 0 0,0-1 1 0 0,-1 1-1 0 0,1-1 0 0 0,-1 0 0 0 0,1 0 0 0 0,-1 1 1 0 0,1-1-1 0 0,-1 0 0 0 0,1 0 31 0 0,0-1-69 0 0,7-6-433 0 0,6-7-2469 0 0,-9 7 1196 0 0</inkml:trace>
  <inkml:trace contextRef="#ctx0" brushRef="#br0" timeOffset="848.474">1272 151 10136 0 0,'0'0'464'0'0,"0"0"-10"0"0,2 1-294 0 0,13 1 723 0 0,-14-2 88 0 0,1 0 42 0 0,80-1 4173 0 0,2-1-5027 0 0,-61-3 286 0 0,-17 5-518 0 0,-6 0-24 0 0,1 0 1 0 0,0 0-1 0 0,0-1 1 0 0,0 1-1 0 0,0 0 1 0 0,0 0-1 0 0,0 0 1 0 0,0 1-1 0 0,-1-1 1 0 0,1 0-1 0 0,0 0 1 0 0,0 0-1 0 0,0 1 1 0 0,0-1-1 0 0,0 0 1 0 0,-1 1-1 0 0,1-1 1 0 0,0 0-1 0 0,0 1 1 0 0,-1-1-1 0 0,2 1 97 0 0,-2 0-1933 0 0,0-1-705 0 0,0 0-2474 0 0</inkml:trace>
  <inkml:trace contextRef="#ctx0" brushRef="#br0" timeOffset="1191.578">1351 281 1840 0 0,'-1'2'133'0'0,"-2"2"-736"0"0,-7 11 3138 0 0,10-14-2273 0 0,-1 0-1 0 0,1-1 1 0 0,0 1 0 0 0,0 0-1 0 0,0-1 1 0 0,-1 1 0 0 0,1-1 0 0 0,0 1-1 0 0,0 0 1 0 0,0-1 0 0 0,0 1-1 0 0,0 0 1 0 0,0 0 0 0 0,0-1-1 0 0,0 1 1 0 0,0 0 0 0 0,0-1-1 0 0,1 1 1 0 0,-1-1 0 0 0,0 1-1 0 0,0 0 1 0 0,1-1 0 0 0,-1 1-262 0 0,1 0 1070 0 0,-1-1-40 0 0,1 2-40 0 0,2 0-780 0 0,0 0-1 0 0,0 0 0 0 0,0 0 0 0 0,0-1 1 0 0,0 1-1 0 0,1-1 0 0 0,-1 0 0 0 0,0 0 1 0 0,1 0-1 0 0,-1 0 0 0 0,0 0 0 0 0,1-1 1 0 0,-1 0-1 0 0,1 1 0 0 0,-1-1 0 0 0,1-1 1 0 0,-1 1-1 0 0,1 0 0 0 0,1-1-209 0 0,13-2 319 0 0,-1-1 1 0 0,0 0-1 0 0,5-4-319 0 0,-18 7-5 0 0,4-1-10 0 0,0 1-1 0 0,0-1 0 0 0,7 1 16 0 0,6-1-159 0 0,-9 0-1264 0 0,1 1 1 0 0,-1 0 0 0 0,4 1 1422 0 0,-13 0-930 0 0,11 0-4458 0 0</inkml:trace>
  <inkml:trace contextRef="#ctx0" brushRef="#br0" timeOffset="20341.654">2230 177 8840 0 0,'0'0'197'0'0,"0"0"24"0"0,2 1 19 0 0,0 1 127 0 0,0 0-1 0 0,1 0 1 0 0,-1 0-1 0 0,1 0 1 0 0,-1 0 0 0 0,1-1-1 0 0,0 1 1 0 0,-1-1-1 0 0,1 0 1 0 0,2 1-367 0 0,6 2 2756 0 0,-7-5-2418 0 0,-1-1 1 0 0,0 0 0 0 0,0 1 0 0 0,0-1 0 0 0,-1 0 0 0 0,1-1-1 0 0,0 1 1 0 0,-1 0 0 0 0,0-1 0 0 0,1 1 0 0 0,-1-1 0 0 0,0 0 0 0 0,0 0-1 0 0,0-1-338 0 0,0 0 86 0 0,0 1-1 0 0,-1-1 1 0 0,1 0-1 0 0,-1 1 0 0 0,0-1 1 0 0,0 0-1 0 0,-1 0 1 0 0,1 0-1 0 0,-1 0 0 0 0,0 0 1 0 0,0 0-1 0 0,0 0 0 0 0,-1 0 1 0 0,1 1-1 0 0,-1-4-85 0 0,0 5 16 0 0,1 0 0 0 0,-1 0 0 0 0,0 0 0 0 0,1 0 0 0 0,-1 0 0 0 0,0 0 0 0 0,0 0 0 0 0,-1 0 0 0 0,1 0 0 0 0,0 0 0 0 0,0 1 0 0 0,-1-1 0 0 0,1 0 0 0 0,-1 1 0 0 0,0-1 0 0 0,1 1 0 0 0,-1 0 0 0 0,0 0 0 0 0,0-1 0 0 0,0 1 0 0 0,0 0 0 0 0,0 1-1 0 0,0-1 1 0 0,0 0 0 0 0,0 0 0 0 0,0 1 0 0 0,0-1 0 0 0,-1 1-16 0 0,-6 0 4 0 0,1-1 0 0 0,-1 2-1 0 0,1-1 1 0 0,-1 1 0 0 0,0 1 0 0 0,1-1-1 0 0,0 1 1 0 0,-1 1 0 0 0,1 0-1 0 0,0 0 1 0 0,0 0 0 0 0,1 1-1 0 0,-1 0 1 0 0,1 1 0 0 0,0 0 0 0 0,0 0-1 0 0,0 1-3 0 0,-3 2-6 0 0,0 0-1 0 0,2 1 1 0 0,-1 0-1 0 0,1 1 1 0 0,0 0 0 0 0,1 0-1 0 0,0 1 1 0 0,1 0-1 0 0,0 0 1 0 0,0 0-1 0 0,-1 7 7 0 0,7-16-3 0 0,0-1 1 0 0,-1 0-1 0 0,1 0 0 0 0,0 1 0 0 0,0-1 0 0 0,0 0 0 0 0,0 1 1 0 0,0-1-1 0 0,0 0 0 0 0,1 1 0 0 0,-1-1 0 0 0,0 0 0 0 0,1 0 0 0 0,-1 1 1 0 0,1-1-1 0 0,-1 0 0 0 0,1 0 0 0 0,0 1 3 0 0,15 18-15 0 0,-16-19 17 0 0,2 0-2 0 0,-1 0 0 0 0,0 0 0 0 0,1-1 0 0 0,-1 1 0 0 0,1 0 0 0 0,-1-1 0 0 0,1 1 0 0 0,-1-1-1 0 0,1 1 1 0 0,-1-1 0 0 0,1 0 0 0 0,0 0 0 0 0,-1 1 0 0 0,1-1 0 0 0,-1 0 0 0 0,1 0 0 0 0,0-1 0 0 0,1 1 0 0 0,27-7 24 0 0,-10 1 106 0 0,0-2 0 0 0,0 0 1 0 0,-1-1-1 0 0,0-1 0 0 0,-1-1 0 0 0,9-8-130 0 0,-23 17 41 0 0,2-3 115 0 0,1 0 0 0 0,0 0 0 0 0,0 1 1 0 0,4-2-157 0 0,-9 6 74 0 0,-2 0-2 0 0,0 0 2 0 0,3 0-66 0 0,0 0 0 0 0,0 1 1 0 0,0 0-1 0 0,0-1 0 0 0,0 1 1 0 0,0 0-1 0 0,0 1 0 0 0,0-1 1 0 0,0 0-1 0 0,-1 1 0 0 0,1-1 1 0 0,0 1-1 0 0,0 1-8 0 0,4 3 54 0 0,-1 0-1 0 0,0 1 1 0 0,5 6-54 0 0,-6-7 19 0 0,0 0 0 0 0,1 0 0 0 0,-1 0-1 0 0,1-1 1 0 0,0 0 0 0 0,3 1-19 0 0,7 5-46 0 0,0 0-1 0 0,4 6 47 0 0,5-1-341 0 0,-2-3-6202 0 0,-10-4-935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0:55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264 304 3680 0 0,'0'0'167'0'0,"0"0"327"0"0,0 0 1273 0 0,0 0 551 0 0,0 0 108 0 0,5-15 4703 0 0,-5 14-7064 0 0,0 0 1 0 0,0 1-1 0 0,-1-1 1 0 0,1 0-1 0 0,0 1 1 0 0,0-1-1 0 0,0 0 1 0 0,0 1-1 0 0,-1-1 0 0 0,1 0 1 0 0,0 1-1 0 0,-1-1 1 0 0,1 0-1 0 0,0 1 1 0 0,-1-1-1 0 0,1 1 1 0 0,-1-1-1 0 0,1 1 1 0 0,-1-1-1 0 0,1 1 1 0 0,-1-1-1 0 0,1 1 1 0 0,-1 0-1 0 0,0-1-65 0 0,-1 0 83 0 0,1 0 0 0 0,-1 1 0 0 0,0-1-1 0 0,0 1 1 0 0,0-1 0 0 0,0 1 0 0 0,0-1 0 0 0,0 1-1 0 0,-1 0-82 0 0,-4 0 205 0 0,0 0-1 0 0,0 1 1 0 0,0 0-1 0 0,0 0 0 0 0,-1 1-204 0 0,-11 4 302 0 0,1 1 0 0 0,0 0 0 0 0,0 2 0 0 0,-7 5-302 0 0,19-11 22 0 0,0 1 0 0 0,0 1-1 0 0,1-1 1 0 0,0 1 0 0 0,0 0 0 0 0,0 0-1 0 0,0 1-21 0 0,-30 41 104 0 0,32-42-97 0 0,0 1 0 0 0,1-1 1 0 0,-1 1-1 0 0,1 0 0 0 0,0 0 0 0 0,1 0 0 0 0,-1 0 0 0 0,1 0 0 0 0,0 5-7 0 0,0-9 0 0 0,1 13 0 0 0,1-13 0 0 0,0 0 0 0 0,-1 0 0 0 0,1 0 0 0 0,0 0 0 0 0,0-1 0 0 0,0 1 0 0 0,0 0 0 0 0,0 0 0 0 0,1-1 0 0 0,-1 1 0 0 0,0-1 0 0 0,1 1 0 0 0,-1-1 0 0 0,1 1 0 0 0,0-1 0 0 0,-1 0 0 0 0,1 0 0 0 0,0 0 0 0 0,0 0 0 0 0,0 0 0 0 0,0 0 0 0 0,0 0 0 0 0,1 0 0 0 0,1 0 0 0 0,0 0 0 0 0,0-1 0 0 0,-1 1 0 0 0,1 0 0 0 0,0-1 0 0 0,0 0 0 0 0,0 0 0 0 0,0 0 0 0 0,-1-1 0 0 0,1 1 0 0 0,0-1 0 0 0,1 0 0 0 0,20-7-232 0 0,-1 0-1 0 0,-1-2 0 0 0,1 0 0 0 0,-1-2 1 0 0,-1-1-1 0 0,0 0 0 0 0,14-13 233 0 0,-26 18-519 0 0,1 1 0 0 0,11-6 519 0 0,-11 7-591 0 0,0 0 0 0 0,-1-1 0 0 0,5-5 591 0 0,-12 10-157 0 0,-2 1 68 0 0,0 0 1 0 0,-1 1-1 0 0,1-1 1 0 0,0 0-1 0 0,0 1 1 0 0,0-1-1 0 0,0 1 1 0 0,0-1-1 0 0,0 1 1 0 0,0-1-1 0 0,0 1 1 0 0,0 0-1 0 0,0-1 1 0 0,0 1-1 0 0,0 0 1 0 0,0 0-1 0 0,0 0 1 0 0,0 0-1 0 0,0 0 1 0 0,0 0 87 0 0,-6 11-230 0 0,-55 95 2022 0 0,60-105-1540 0 0,0-1-22 0 0,0 5 44 0 0,1 4 782 0 0,-1-9-1037 0 0,1 1 0 0 0,0-1 0 0 0,-1 0 0 0 0,1 0 0 0 0,-1 0 0 0 0,1 0 0 0 0,0 0 0 0 0,-1 0 0 0 0,1 0 0 0 0,-1 0 0 0 0,1 0 0 0 0,0 0 0 0 0,-1 0 0 0 0,1-1 0 0 0,-1 1 0 0 0,1 0 0 0 0,-1 0 0 0 0,1 0 0 0 0,-1-1 0 0 0,1 1-18 0 0,8-4 184 0 0,0 0 0 0 0,-1-1 0 0 0,1 0-1 0 0,-1 0 1 0 0,-1-1 0 0 0,1 0 0 0 0,4-5-184 0 0,3-4 252 0 0,-1 0 1 0 0,12-17-253 0 0,-21 26 37 0 0,-1-1-1 0 0,1 1 1 0 0,-1-1-1 0 0,-1 0 1 0 0,0 0-1 0 0,1-1-36 0 0,-3 4 35 0 0,0 1 0 0 0,0-1-1 0 0,0 0 1 0 0,0 0-1 0 0,-1 0 1 0 0,0 1 0 0 0,0-1-1 0 0,0 0 1 0 0,0 0 0 0 0,0 0-1 0 0,-1 1 1 0 0,0-4-35 0 0,0 6 11 0 0,1-1 1 0 0,0 1-1 0 0,-1 0 1 0 0,0-1-1 0 0,1 1 1 0 0,-1-1-1 0 0,0 1 1 0 0,1 0-1 0 0,-1 0 0 0 0,0-1 1 0 0,0 1-1 0 0,0 0 1 0 0,0 0-1 0 0,0 0 1 0 0,0 0-1 0 0,-1 0 0 0 0,1 0 1 0 0,0 0-1 0 0,0 1 1 0 0,-1-1-1 0 0,1 0 1 0 0,-1 1-1 0 0,1-1 1 0 0,0 1-1 0 0,-1-1 0 0 0,1 1 1 0 0,-1 0-1 0 0,1 0 1 0 0,-1 0-1 0 0,1-1 1 0 0,-1 1-1 0 0,0 1-11 0 0,-6-1 25 0 0,0 1-1 0 0,1 0 1 0 0,-1 1-1 0 0,0 0 1 0 0,-5 2-25 0 0,-1 0 20 0 0,9-2-19 0 0,-1 0-1 0 0,1 1 0 0 0,0-1 1 0 0,0 1-1 0 0,0 0 1 0 0,0 1-1 0 0,1-1 0 0 0,-1 1 1 0 0,0 1-1 0 0,-7 6-29 0 0,2 0 1 0 0,-8 10 28 0 0,14-17-12 0 0,0 1 0 0 0,1 0 0 0 0,0 0-1 0 0,0 0 1 0 0,1 0 0 0 0,-1 0 0 0 0,1 1 0 0 0,0-1 0 0 0,0 1-1 0 0,1 0 1 0 0,0-1 0 0 0,0 1 0 0 0,0 0 0 0 0,1 0 0 0 0,-1 0 0 0 0,1 0-1 0 0,1-1 1 0 0,-1 2 12 0 0,1-6-3 0 0,-1 1-1 0 0,1 0 0 0 0,-1-1 0 0 0,1 1 1 0 0,0 0-1 0 0,-1-1 0 0 0,1 1 0 0 0,0-1 1 0 0,0 1-1 0 0,0-1 0 0 0,0 0 0 0 0,0 1 1 0 0,1-1-1 0 0,-1 0 0 0 0,0 0 0 0 0,1 0 0 0 0,-1 0 1 0 0,1 0-1 0 0,-1 0 4 0 0,2 1-4 0 0,0-1 1 0 0,0 0-1 0 0,0 0 1 0 0,0 0-1 0 0,0 0 1 0 0,0-1-1 0 0,1 1 1 0 0,-1-1-1 0 0,0 0 1 0 0,1 0 3 0 0,4 0 5 0 0,-1 0 1 0 0,0-1-1 0 0,0 0 1 0 0,0-1-1 0 0,0 0 1 0 0,0 0-1 0 0,0 0 1 0 0,-1-1-1 0 0,2 0-5 0 0,22-13 72 0 0,0-1-1 0 0,-1-1 1 0 0,-1-2 0 0 0,15-12-72 0 0,-25 16 41 0 0,2 1 1 0 0,3-1-42 0 0,-11 8 2 0 0,-11 7 2 0 0,0 0 0 0 0,0 1 0 0 0,0-1 0 0 0,0 0-1 0 0,0 0 1 0 0,0 1 0 0 0,0-1 0 0 0,-1 0 0 0 0,1 0 0 0 0,0 0 0 0 0,-1 0 0 0 0,1 0 0 0 0,0 0-1 0 0,-1-1-3 0 0,9-14-13 0 0,-8 15-45 0 0,-2 2 53 0 0,0 0 0 0 0,0 0 1 0 0,0 0-1 0 0,0 0 1 0 0,0 0-1 0 0,0 0 1 0 0,0 0-1 0 0,0 0 0 0 0,1 0 1 0 0,-1 0-1 0 0,0 0 1 0 0,1 1-1 0 0,-1-1 0 0 0,1 1 5 0 0,-1 0-1 0 0,-2 3 1 0 0,-8 20 0 0 0,10-23 0 0 0,1-1 0 0 0,-1 1 0 0 0,1-1 0 0 0,-1 1 0 0 0,1-1 0 0 0,0 1 0 0 0,0-1 0 0 0,0 1 0 0 0,0-1 0 0 0,0 1 0 0 0,0-1 0 0 0,0 1 0 0 0,0-1 0 0 0,1 1 0 0 0,0 0 0 0 0,2 5 0 0 0,5 13 0 0 0,-6-16 0 0 0,0 1 0 0 0,0-1 0 0 0,0 0 0 0 0,0 0 0 0 0,1 0 0 0 0,0 0 0 0 0,-1 0 0 0 0,3 1 0 0 0,6 9 0 0 0,-6-7 5 0 0,-4-4 5 0 0,0-1 0 0 0,1 0 0 0 0,-1 0 0 0 0,1 0 0 0 0,-1 0 0 0 0,1-1 0 0 0,0 1 0 0 0,0 0 0 0 0,1 0-10 0 0,-2-1 89 0 0,-1-1-1 0 0,0 2 4 0 0,0 0-69 0 0,0 0 10 0 0,0-1 1 0 0,0 0-1 0 0,0 0 1 0 0,0 1 0 0 0,0-1-1 0 0,0 0 1 0 0,0 0-1 0 0,0 1 1 0 0,0-1-1 0 0,-1 0 1 0 0,1 0-1 0 0,-1 0 1 0 0,1 0-1 0 0,-1 1 1 0 0,1-1 0 0 0,-1 0-1 0 0,1 0 1 0 0,-1 0-1 0 0,-1 1-33 0 0,-4 2 57 0 0,-1 1 0 0 0,0-1 0 0 0,0 0 0 0 0,-1-1 0 0 0,0 1 0 0 0,1-2 0 0 0,-1 1 0 0 0,-6 1-57 0 0,10-4 18 0 0,-1 1-1 0 0,1-1 1 0 0,-1 0 0 0 0,0 0-1 0 0,-2 0-17 0 0,-6-1-1128 0 0,22-7 192 0 0,41-33-3486 0 0,-23 19-889 0 0,-6 4-267 0 0</inkml:trace>
  <inkml:trace contextRef="#ctx0" brushRef="#br0" timeOffset="435.195">914 16 12584 0 0,'0'0'572'0'0,"0"0"-10"0"0,0 0-296 0 0,0 0 76 0 0,0 0 70 0 0,0 0 18 0 0,0 0 2 0 0,1 1 0 0 0,32 75 1919 0 0,-25-59-1983 0 0,-1 0-1 0 0,0 1 1 0 0,-2 0-1 0 0,3 13-367 0 0,4 13 634 0 0,-8-30-333 0 0,-1 0 0 0 0,-1 0 0 0 0,0 8-301 0 0,5 26 537 0 0,-4-32-327 0 0,-1-1-1 0 0,-1 0 1 0 0,-1 1 0 0 0,0 9-210 0 0,-1 0 240 0 0,1-22-200 0 0,0 0-1 0 0,-1-1 1 0 0,1 1 0 0 0,-1 0 0 0 0,0 0-1 0 0,1-1 1 0 0,-2 2-40 0 0,-2 15 225 0 0,4-19-210 0 0,-1 1 0 0 0,1-1 1 0 0,0 1-1 0 0,0 0 0 0 0,0-1 1 0 0,-1 1-1 0 0,1 0 0 0 0,0-1 1 0 0,0 1-1 0 0,-1-1 0 0 0,1 1 0 0 0,-1-1 1 0 0,1 1-1 0 0,0-1 0 0 0,-1 1 1 0 0,1-1-1 0 0,-1 1 0 0 0,1-1 1 0 0,-1 0-1 0 0,0 1 0 0 0,1-1 1 0 0,-1 0-1 0 0,1 1 0 0 0,-1-1 1 0 0,0 0-1 0 0,1 0 0 0 0,-1 1 1 0 0,1-1-1 0 0,-1 0 0 0 0,0 0 1 0 0,1 0-1 0 0,-1 0 0 0 0,0 0 1 0 0,1 0-1 0 0,-1 0 0 0 0,0 0 1 0 0,1 0-16 0 0,-25-4 251 0 0,17 1-233 0 0,0 0 0 0 0,1-1 0 0 0,0 0-1 0 0,-1 0 1 0 0,2-1 0 0 0,-1 0 0 0 0,0-1-1 0 0,1 1 1 0 0,-4-5-18 0 0,6 5-14 0 0,1 0-1 0 0,-1 0 0 0 0,1 0 1 0 0,0 0-1 0 0,1-1 0 0 0,-1 1 1 0 0,1-1-1 0 0,0 1 1 0 0,0-1-1 0 0,1 0 0 0 0,-1-1 15 0 0,1-4-35 0 0,-1 1-1 0 0,1-1 0 0 0,1 1 0 0 0,0-1 0 0 0,1 1 0 0 0,0-2 36 0 0,0 7-27 0 0,1-1-1 0 0,1 0 1 0 0,-1 1-1 0 0,1-1 0 0 0,0 1 1 0 0,0 0-1 0 0,0 0 1 0 0,2-1 27 0 0,2-5-124 0 0,-2 4 49 0 0,0 0 0 0 0,1 1-1 0 0,0-1 1 0 0,0 1-1 0 0,0 0 1 0 0,7-4 75 0 0,45-28 14 0 0,-36 24-32 0 0,85-46-160 0 0,-91 48 336 0 0,-13 9-139 0 0,0 1 0 0 0,1-1 1 0 0,0 1-1 0 0,-1 0 0 0 0,1 0 1 0 0,0 0-1 0 0,2-1-19 0 0,-4 3-156 0 0,-2 0-69 0 0,0 0-21 0 0,0 0-224 0 0,0 0-937 0 0,0 0-404 0 0</inkml:trace>
  <inkml:trace contextRef="#ctx0" brushRef="#br0" timeOffset="793.572">1443 194 14336 0 0,'0'0'661'0'0,"0"0"-17"0"0,0 0-324 0 0,0 0 173 0 0,0 0 126 0 0,0 0 21 0 0,0 0 1 0 0,1-1-21 0 0,50-19 1564 0 0,-41 16-2122 0 0,1 0 0 0 0,-1 1 0 0 0,1 0-1 0 0,1 0-61 0 0,19-5-523 0 0,-29 7 71 0 0,-2 1-11 0 0,6 3-1243 0 0,-4-2-3310 0 0,-2-1 2787 0 0</inkml:trace>
  <inkml:trace contextRef="#ctx0" brushRef="#br0" timeOffset="1126.658">1460 356 5064 0 0,'0'0'389'0'0,"-1"2"-250"0"0,-11 18 528 0 0,8-4 3658 0 0,1-14-2063 0 0,-1 2-1876 0 0,5-3 3564 0 0,2 0-3805 0 0,0 0 0 0 0,0 0 0 0 0,0-1 0 0 0,0 0 1 0 0,0 1-1 0 0,0-1 0 0 0,0 0 0 0 0,0-1 0 0 0,0 1 0 0 0,0 0 0 0 0,0-1 0 0 0,0 0-145 0 0,40-12 693 0 0,-9 1-363 0 0,19-6-643 0 0,-17 3-5176 0 0,-14 7-591 0 0</inkml:trace>
  <inkml:trace contextRef="#ctx0" brushRef="#br0" timeOffset="1617.845">2171 170 8840 0 0,'0'0'400'0'0,"0"0"0"0"0,0 0-108 0 0,0 0 490 0 0,0 0 245 0 0,0 0 49 0 0,0 0 15 0 0,0 0 18 0 0,0 0 10 0 0,0 0 0 0 0,0 0-63 0 0,0 0-269 0 0,0 0-120 0 0,2-1-25 0 0,1 0-404 0 0,1-1 1 0 0,0 0-1 0 0,-1-1 0 0 0,0 1 0 0 0,1 0 0 0 0,1-3-238 0 0,19-12 759 0 0,-3-2-253 0 0,-19 18-464 0 0,-1 0 1 0 0,0 0 0 0 0,1 1-1 0 0,-1-1 1 0 0,0 0 0 0 0,1 0-1 0 0,-1-1 1 0 0,0 1 0 0 0,0 0-1 0 0,0 0 1 0 0,0-1 0 0 0,0 1-1 0 0,0 0 1 0 0,0-1 0 0 0,-1 1-1 0 0,1-1 1 0 0,0 1 0 0 0,-1-1-1 0 0,1 1 1 0 0,-1-1 0 0 0,0 1-1 0 0,1-1 1 0 0,-1-1-43 0 0,0 2 30 0 0,0 0-1 0 0,0-1 1 0 0,1 1 0 0 0,-1 0-1 0 0,0-1 1 0 0,1 1-1 0 0,-1 0 1 0 0,1 0 0 0 0,0-1-1 0 0,0 0-29 0 0,4-11 365 0 0,-5 12-247 0 0,-2-26 652 0 0,-1 25-730 0 0,1-1 0 0 0,-1 1 0 0 0,0 0-1 0 0,1 0 1 0 0,-1 0 0 0 0,0 0 0 0 0,-1 1-1 0 0,1-1 1 0 0,0 1 0 0 0,0 0 0 0 0,-1 0 0 0 0,1 0-1 0 0,0 0 1 0 0,-1 0-40 0 0,-8-1-15 0 0,-1 1 0 0 0,1 0 0 0 0,-7 1 15 0 0,-2 4 0 0 0,8-1 0 0 0,-16 2 0 0 0,8 0 0 0 0,2 5 0 0 0,2 0 0 0 0,-1 2 0 0 0,1 0 0 0 0,1 0 0 0 0,0 2 0 0 0,-10 11 0 0 0,20-19-2 0 0,0 0 0 0 0,0 1 0 0 0,1-1 0 0 0,0 1 0 0 0,0 0 0 0 0,1 1 0 0 0,-4 6 2 0 0,-1 3-83 0 0,5-9 26 0 0,0 1 1 0 0,0 0 0 0 0,0-1 0 0 0,1 1-1 0 0,-2 7 57 0 0,5-14 13 0 0,-1 1-1 0 0,1-1 1 0 0,0 0-1 0 0,0 0 1 0 0,0 1-1 0 0,0-1 1 0 0,0 0-1 0 0,1 0 1 0 0,-1 1-1 0 0,0-1 1 0 0,1 0 0 0 0,0 0-1 0 0,0 0 1 0 0,-1 0-1 0 0,1 0 1 0 0,0 0-1 0 0,1 0 1 0 0,-1 0-1 0 0,0 0 1 0 0,1 0-1 0 0,-1 0 1 0 0,0-1-1 0 0,1 1 1 0 0,0-1-1 0 0,0 1 1 0 0,0-1-13 0 0,0 1-5 0 0,0-1 1 0 0,0 0-1 0 0,0 0 0 0 0,0 0 1 0 0,1 0-1 0 0,-1-1 0 0 0,0 1 1 0 0,1-1-1 0 0,-1 1 0 0 0,1-1 0 0 0,-1 0 1 0 0,0 0-1 0 0,2 0 5 0 0,32-3 7 0 0,-31 2 38 0 0,11-1 101 0 0,0-2 1 0 0,-1 0-1 0 0,0-1 1 0 0,0 0-1 0 0,0-2 1 0 0,0 0-147 0 0,29-15 610 0 0,10-10-610 0 0,-35 21 149 0 0,-3 0 97 0 0,-1 0 1 0 0,12-10-247 0 0,11-10 246 0 0,-37 31-239 0 0,0 0 0 0 0,0-1 0 0 0,-1 1 0 0 0,1 0 0 0 0,0-1 0 0 0,0 1 0 0 0,-1 0 0 0 0,1 0 0 0 0,0 0 0 0 0,0 0 0 0 0,0 0 0 0 0,-1 0 0 0 0,1 0 0 0 0,0 0 0 0 0,0 0 0 0 0,0 0 0 0 0,0 0 0 0 0,-1 0 0 0 0,1 0 0 0 0,0 1 0 0 0,0-1 0 0 0,-1 0 0 0 0,1 1 0 0 0,0-1-1 0 0,0 1 1 0 0,-1-1 0 0 0,1 1 0 0 0,0-1 0 0 0,-1 1-7 0 0,22 21 263 0 0,-13-12-211 0 0,3 3-52 0 0,-7-8 0 0 0,0 1 0 0 0,1-1 0 0 0,0 0 0 0 0,-1 0 0 0 0,1-1 0 0 0,1 0 0 0 0,-1 0 0 0 0,1 0 0 0 0,8 4 9 0 0,0-1 0 0 0,1 0 0 0 0,0-1 0 0 0,0-1 0 0 0,0 0 0 0 0,0-2 0 0 0,1 1 0 0 0,13-1-9 0 0,88 1-268 0 0,-46-4-2993 0 0,-15 0 1300 0 0,-8-3-21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1:10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0 701 2304 0 0,'0'0'400'0'0,"0"0"839"0"0,0 0 363 0 0,0 0 78 0 0,0 0-81 0 0,0 0-401 0 0,0 0-168 0 0,0 0-36 0 0,0 0-54 0 0,0 0-190 0 0,0 0-81 0 0,0 0-18 0 0,10 4 377 0 0,2 13-511 0 0,-11-16-468 0 0,1 1-1 0 0,-1 0 1 0 0,1 0 0 0 0,-1 0 0 0 0,0-1-1 0 0,1 1 1 0 0,-1 1 0 0 0,0-1-1 0 0,0 1-48 0 0,13 39 680 0 0,-7-24-324 0 0,-2 0 0 0 0,1 3-356 0 0,6 36 768 0 0,-10-38-513 0 0,1-1-1 0 0,0 0 0 0 0,2 0 0 0 0,0-1 0 0 0,2 4-254 0 0,1 1 127 0 0,-8-19-95 0 0,2 1 1 0 0,-1 0-1 0 0,0 0 1 0 0,1 0 0 0 0,0-1-1 0 0,0 1 1 0 0,0 0-1 0 0,0-1 1 0 0,1 0-1 0 0,-1 0 1 0 0,1 1-1 0 0,1 0-32 0 0,0 4 406 0 0,-4-7-372 0 0,1-1 0 0 0,-1 1 0 0 0,1 0 1 0 0,0-1-1 0 0,-1 1 0 0 0,1-1 0 0 0,0 1 1 0 0,0-1-1 0 0,-1 0 0 0 0,1 1 0 0 0,0-1 0 0 0,0 0 1 0 0,0 1-1 0 0,-1-1 0 0 0,1 0 0 0 0,0 0 1 0 0,0 0-1 0 0,0 0 0 0 0,0 0 0 0 0,0 0 1 0 0,0 0-1 0 0,-1 0 0 0 0,1 0 0 0 0,0 0 0 0 0,0 0 1 0 0,0-1-1 0 0,0 1 0 0 0,-1 0 0 0 0,1 0 1 0 0,0-1-1 0 0,0 1 0 0 0,0-1 0 0 0,-1 1 1 0 0,1-1-1 0 0,0 1 0 0 0,-1-1 0 0 0,1 1 0 0 0,0-1 1 0 0,-1 0-1 0 0,1 1 0 0 0,-1-1 0 0 0,1 0 1 0 0,-1 0-1 0 0,1 1-34 0 0,1-4 88 0 0,0 0 0 0 0,0 0 0 0 0,0 0 0 0 0,0 0 0 0 0,-1 0 0 0 0,0-1 0 0 0,1 1 0 0 0,-1-3-88 0 0,4-13 60 0 0,-4 17-52 0 0,1-1-1 0 0,-1 0 1 0 0,-1 0 0 0 0,1 0 0 0 0,0 1-1 0 0,-1-1 1 0 0,0 0 0 0 0,0-4-8 0 0,0-22 167 0 0,0 23-123 0 0,1 0 0 0 0,-2 0 0 0 0,1 0-1 0 0,-1 0 1 0 0,0-4-44 0 0,-6-20 20 0 0,0-16-20 0 0,3 16-4 0 0,-7-22 4 0 0,8 35 0 0 0,0-1 0 0 0,0-7 0 0 0,1 10 0 0 0,0 0 0 0 0,0 1 0 0 0,-2-1 0 0 0,0 0 0 0 0,2 9 0 0 0,1 1 0 0 0,-1-1 0 0 0,1 0 0 0 0,0-6 0 0 0,1 6 0 0 0,-1-1 0 0 0,0 0 0 0 0,-2-7 0 0 0,1 7 0 0 0,1 0 0 0 0,0 0 0 0 0,0 0 0 0 0,1-4 0 0 0,-3-22 0 0 0,3 28 20 0 0,0 0-1 0 0,0-1 0 0 0,1 1 1 0 0,0-1-1 0 0,1-2-19 0 0,2-26 53 0 0,-5 28-85 0 0,1 0 1 0 0,-1 0-1 0 0,-1 0 1 0 0,1 0-1 0 0,-2-3 32 0 0,3 7 21 0 0,-1 1 0 0 0,1-1 0 0 0,-1 1 0 0 0,1-1 0 0 0,0 0 1 0 0,0 1-1 0 0,1-3-21 0 0,0-15 46 0 0,-8 13-87 0 0,4 1 49 0 0,3 6-12 0 0,0 0 0 0 0,0 0 0 0 0,0 0-1 0 0,0 0 1 0 0,0 0 0 0 0,0 0 0 0 0,0 0 0 0 0,0 0 0 0 0,0 0-1 0 0,0 0 1 0 0,0-1 0 0 0,0 1 0 0 0,0 0 0 0 0,0 0 0 0 0,0 0 0 0 0,0 0-1 0 0,0 0 1 0 0,0 0 0 0 0,0 0 0 0 0,0 0 0 0 0,0 0 0 0 0,0 0 0 0 0,0 0-1 0 0,0 0 1 0 0,0-1 0 0 0,0 1 0 0 0,0 0 0 0 0,0 0 0 0 0,1 0-1 0 0,-1 0 1 0 0,0 0 0 0 0,0 0 0 0 0,0 0 0 0 0,0 0 0 0 0,0 0 0 0 0,0 0-1 0 0,0 0 1 0 0,0 0 0 0 0,0 0 0 0 0,0 0 0 0 0,0 0 0 0 0,1 0-1 0 0,-1 0 1 0 0,0 0 0 0 0,0 0 0 0 0,0 0 0 0 0,0 0 0 0 0,0 0 0 0 0,0 0 4 0 0,22 0 10 0 0,-8 0-10 0 0,-7 1 0 0 0,0-1 0 0 0,0 0 0 0 0,0 0 0 0 0,0-1 0 0 0,0 0 0 0 0,0 0 0 0 0,1-1 0 0 0,-3 0 9 0 0,0 1-1 0 0,0 0 1 0 0,0 0 0 0 0,0 1-1 0 0,0 0 1 0 0,0 0-1 0 0,-1 0 1 0 0,4 0-9 0 0,20 0 91 0 0,56-8 61 0 0,-6 1-42 0 0,-1-3-110 0 0,107-15 256 0 0,-141 19-243 0 0,2 2-13 0 0,-12 2 113 0 0,-1-2-1 0 0,12-3-112 0 0,-1-2 272 0 0,2 1 0 0 0,2 3-272 0 0,72-11 432 0 0,-46 5-118 0 0,8 3-314 0 0,72-11-53 0 0,-61 6-332 0 0,-26 4 287 0 0,42-4 796 0 0,-38 5-295 0 0,-37 3-326 0 0,63-13 94 0 0,125-5 346 0 0,-174 16-498 0 0,-24 3 4 0 0,0 2-1 0 0,14-1-22 0 0,-28 3 0 0 0,-2-2-12 0 0,-5 1-179 0 0,-11-3-1506 0 0,0 4-796 0 0,-4 4-6025 0 0</inkml:trace>
  <inkml:trace contextRef="#ctx0" brushRef="#br0" timeOffset="1236.716">702 920 3680 0 0,'0'0'167'0'0,"0"1"-7"0"0,0 1 118 0 0,0-1 990 0 0,0-1 419 0 0,0 0 75 0 0,0 0-84 0 0,0 0-434 0 0,0 0-188 0 0,0 0-38 0 0,0 0-51 0 0,0 0-180 0 0,0 0-78 0 0,8-12 633 0 0,-1 1-811 0 0,-1 0 0 0 0,1 1-1 0 0,1 0 1 0 0,4-5-531 0 0,-8 11 268 0 0,-1 0 1 0 0,1-1-1 0 0,-1 1 0 0 0,0-1 1 0 0,0 0-1 0 0,-1 0 0 0 0,1 0 1 0 0,0-2-269 0 0,-2 5 68 0 0,-1 0 0 0 0,1 0 0 0 0,-1 0 0 0 0,1-1 1 0 0,-1 1-1 0 0,0 0 0 0 0,0 0 0 0 0,0 0 0 0 0,0 0 0 0 0,0 0 1 0 0,0 0-1 0 0,-1 0 0 0 0,1 0 0 0 0,-1 0 0 0 0,1 0 1 0 0,-1 0-1 0 0,0 0 0 0 0,0 0 0 0 0,0 0 0 0 0,0 0 0 0 0,0 0 1 0 0,-1-1-69 0 0,1 2 29 0 0,0 0 0 0 0,-1 0 0 0 0,1 0 0 0 0,0 1 0 0 0,-1-1 0 0 0,1 0 0 0 0,-1 0 0 0 0,1 1 0 0 0,-1-1 0 0 0,-1 0-29 0 0,-6-2 188 0 0,2 1-185 0 0,0 0 0 0 0,0 1 0 0 0,1 0-1 0 0,-1 0 1 0 0,0 1 0 0 0,0 0 0 0 0,0 0 0 0 0,0 0-1 0 0,0 1 1 0 0,-1 1-3 0 0,-4 0-10 0 0,-1 2 0 0 0,1-1-1 0 0,0 2 1 0 0,1-1 0 0 0,-1 2 0 0 0,1 0-1 0 0,0 0 1 0 0,0 1 0 0 0,1 0 0 0 0,-1 1 10 0 0,5-2 10 0 0,-1 1 0 0 0,1 0 0 0 0,1 0 0 0 0,-1 0 0 0 0,1 1 0 0 0,0 0 0 0 0,1 0 0 0 0,0 0 0 0 0,0 0 0 0 0,1 1 0 0 0,-2 7-10 0 0,3-11 0 0 0,1 1 1 0 0,-1 0-1 0 0,2-1 0 0 0,-1 1 0 0 0,1 0 0 0 0,-1 0 0 0 0,2-1 0 0 0,-1 1 0 0 0,0 0 0 0 0,1 0 1 0 0,0-1-1 0 0,1 1 0 0 0,-1 0 0 0 0,1-1 0 0 0,3 6 0 0 0,-4-8-1 0 0,1-1 1 0 0,-1 1-1 0 0,1 0 0 0 0,0-1 0 0 0,0 1 1 0 0,0-1-1 0 0,0 0 0 0 0,1 1 0 0 0,-1-1 1 0 0,1 0-1 0 0,-1-1 0 0 0,1 1 0 0 0,0 0 1 0 0,-1-1-1 0 0,1 1 0 0 0,0-1 0 0 0,0 0 1 0 0,0 0-1 0 0,0 0 0 0 0,0 0 0 0 0,0-1 1 0 0,1 1-1 0 0,-1-1 0 0 0,0 0 0 0 0,0 0 1 0 0,0 0-1 0 0,0 0 0 0 0,1 0 0 0 0,0-1 1 0 0,14-3 33 0 0,0-1 0 0 0,0 0 0 0 0,-1-1 1 0 0,1-1-1 0 0,5-3-33 0 0,-11 4 67 0 0,-1 0 1 0 0,1 0-1 0 0,-1-1 1 0 0,-1 0-1 0 0,1-1 1 0 0,-1 0-1 0 0,0-1 1 0 0,3-5-68 0 0,9-5 162 0 0,-21 18-71 0 0,-1 1-16 0 0,0 0 10 0 0,0 0-40 0 0,0 0-99 0 0,0 16-84 0 0,0-13 138 0 0,-1-1-3 0 0,1 0 0 0 0,0-1 0 0 0,0 1-1 0 0,1 0 1 0 0,-1 0 0 0 0,0 0 0 0 0,1-1 0 0 0,-1 1 0 0 0,1 0 0 0 0,-1 0 0 0 0,2 1 3 0 0,0-1-3 0 0,0 1 1 0 0,0-1-1 0 0,0 0 1 0 0,0 0-1 0 0,0 0 1 0 0,1 0 0 0 0,-1 0-1 0 0,1 0 1 0 0,-1-1-1 0 0,1 1 1 0 0,0-1-1 0 0,0 0 3 0 0,0 0-9 0 0,0 0 0 0 0,0 0 0 0 0,0 0 1 0 0,0-1-1 0 0,0 1 0 0 0,0-1 0 0 0,0 0 0 0 0,0 0 0 0 0,0 0 0 0 0,0 0 0 0 0,0 0 0 0 0,0-1 0 0 0,0 1 0 0 0,0-1 1 0 0,0 0-1 0 0,0 0 0 0 0,0 0 0 0 0,0-1 9 0 0,10-3-1088 0 0,-1-2-1 0 0,0 1 1 0 0,5-5 1088 0 0,-17 11-13 0 0,14-11-1559 0 0,-1-1-18 0 0</inkml:trace>
  <inkml:trace contextRef="#ctx0" brushRef="#br0" timeOffset="1622.568">820 678 5528 0 0,'0'0'422'0'0,"0"0"-39"0"0,0 0 864 0 0,3-8 2135 0 0,-2 5-3034 0 0,0 0 0 0 0,0 1-1 0 0,0-1 1 0 0,1 0 0 0 0,-1 1-1 0 0,1-1 1 0 0,-1 1 0 0 0,1 0-1 0 0,0-1 1 0 0,0 1-1 0 0,0 0 1 0 0,0 0 0 0 0,1 0-1 0 0,-1 1 1 0 0,1-1 0 0 0,-1 0-1 0 0,2 0-347 0 0,7-4 629 0 0,1 0-1 0 0,-1 1 0 0 0,9-3-628 0 0,11-2 1225 0 0,1 1 0 0 0,17-2-1225 0 0,16-1 1606 0 0,-53 17-1332 0 0,0-1-258 0 0,-12-3-16 0 0,1-1 0 0 0,0 1 0 0 0,-1 0 0 0 0,0 0 0 0 0,1-1 0 0 0,-1 1 0 0 0,1 0 0 0 0,-1 0 0 0 0,0 0 0 0 0,0 0 0 0 0,1-1 0 0 0,-1 1 0 0 0,0 0 0 0 0,0 0 0 0 0,0 0 0 0 0,0 0 0 0 0,0 0 0 0 0,0 0 0 0 0,0 0 0 0 0,0-1 0 0 0,-1 1 0 0 0,1 0 0 0 0,0 0 0 0 0,-1 1 0 0 0,-7 18 0 0 0,8-20 0 0 0,-5 10 0 0 0,0 0 0 0 0,0 0 0 0 0,-1-1 0 0 0,0 1 0 0 0,-20 40 0 0 0,24-49 0 0 0,1 1 0 0 0,0 0 0 0 0,-1 0 0 0 0,1 0 0 0 0,0 1 0 0 0,0-1 0 0 0,0 0 0 0 0,1 0 0 0 0,-1 1 0 0 0,0-1 0 0 0,1 0 0 0 0,0 0 0 0 0,-1 1 0 0 0,1-1 0 0 0,0 1 0 0 0,0-2 0 0 0,0 0 0 0 0,0 0 0 0 0,0 0 0 0 0,0 0 0 0 0,0 0 0 0 0,-1 0 0 0 0,1 0 0 0 0,0 0 0 0 0,-1 0 0 0 0,1 0 0 0 0,-1 0 0 0 0,1 0 0 0 0,-1-1 0 0 0,0 2 0 0 0,-2 3 0 0 0,2 6 0 0 0,1-10 0 0 0,0 1 0 0 0,0 0 0 0 0,0-1 0 0 0,1 1 0 0 0,-1-1 0 0 0,1 1 0 0 0,-1-1 0 0 0,1 1 0 0 0,-1-1 0 0 0,1 1 0 0 0,1 0 0 0 0,0 2 0 0 0,-2-3 0 0 0,1 1 0 0 0,0-1 0 0 0,0 0 0 0 0,0 1 0 0 0,0-1 0 0 0,0 0 0 0 0,0 0 0 0 0,1 0 0 0 0,-1 0 0 0 0,0 0 0 0 0,0 0 0 0 0,1 0 0 0 0,-1 0 0 0 0,1 0 0 0 0,-1-1 0 0 0,1 1 0 0 0,-1-1 0 0 0,1 1 0 0 0,-1-1 0 0 0,1 1 0 0 0,0-1 0 0 0,-1 0 0 0 0,1 0 0 0 0,0 0 0 0 0,0 1 0 0 0,5 0-12 0 0,1 0-1 0 0,0-1 1 0 0,-1 0-1 0 0,1 0 1 0 0,0-1-1 0 0,-1 0 1 0 0,1 0-1 0 0,0 0 1 0 0,-1-1-1 0 0,0 0 1 0 0,2-1 12 0 0,-5 1 39 0 0,4 0-823 0 0,-1-1 0 0 0,1-1 0 0 0,-1 1 1 0 0,0-1-1 0 0,0 0 0 0 0,0-1 0 0 0,3-3 784 0 0,3 0-1758 0 0</inkml:trace>
  <inkml:trace contextRef="#ctx0" brushRef="#br0" timeOffset="2007.079">1296 720 7832 0 0,'0'0'602'0'0,"0"0"-276"0"0,0 0 310 0 0,0 0 178 0 0,0 1-618 0 0,0-1-1 0 0,0 1 0 0 0,-1-1 1 0 0,1 0-1 0 0,0 1 0 0 0,0-1 0 0 0,0 1 1 0 0,0-1-1 0 0,1 1 0 0 0,-1-1 1 0 0,0 1-1 0 0,0-1 0 0 0,0 1 0 0 0,0-1 1 0 0,0 1-1 0 0,1-1 0 0 0,-1 0 1 0 0,0 1-1 0 0,0-1-195 0 0,5 5 471 0 0,-1 0-1 0 0,0 0 1 0 0,-1 0-1 0 0,1 0 1 0 0,-1 0 0 0 0,0 1-1 0 0,0 0 1 0 0,1 5-471 0 0,0-2 478 0 0,0-1 0 0 0,0 0-1 0 0,5 6-477 0 0,22 39 1112 0 0,-26-41-1046 0 0,-4-8-57 0 0,3 7 44 0 0,3-4-61 0 0,-6-6-302 0 0,-1-1-136 0 0,0 0-30 0 0,0 0-196 0 0,0 0-805 0 0,0 0-351 0 0,0 0-76 0 0,0 0-14 0 0</inkml:trace>
  <inkml:trace contextRef="#ctx0" brushRef="#br0" timeOffset="2419.898">1232 901 4144 0 0,'-2'1'319'0'0,"-7"4"-164"0"0,10-4 22 0 0,-1 0 916 0 0,0-1 377 0 0,0 0 70 0 0,0 0-88 0 0,0 0-440 0 0,0 0-196 0 0,0 0-42 0 0,0 0-28 0 0,0 0-88 0 0,2-1-40 0 0,63-29 1878 0 0,-47 24-2124 0 0,-13 4-320 0 0,-1 1 0 0 0,1-1-1 0 0,-1 0 1 0 0,1 0 0 0 0,3-3-52 0 0,1 1 19 0 0,1 0 0 0 0,-1 0 0 0 0,1 1 0 0 0,0 0 0 0 0,0 1 0 0 0,1 0 0 0 0,-1 1 0 0 0,6-1-19 0 0,37-7-1971 0 0,-42 7-2065 0 0,-9 1-1234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1:17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169 714 10016 0 0,'0'0'462'0'0,"0"0"-12"0"0,-1 2-213 0 0,1-2-93 0 0,0 1 0 0 0,0-1 0 0 0,-1 1-1 0 0,1-1 1 0 0,0 1 0 0 0,0-1 0 0 0,0 1 0 0 0,0-1 0 0 0,0 1 0 0 0,0-1 0 0 0,0 1-1 0 0,0 0 1 0 0,0-1 0 0 0,0 1 0 0 0,0-1 0 0 0,0 1 0 0 0,0-1 0 0 0,0 1 0 0 0,0-1-1 0 0,0 1 1 0 0,1-1 0 0 0,-1 1 0 0 0,0-1 0 0 0,0 1 0 0 0,1-1 0 0 0,-1 1-1 0 0,0-1 1 0 0,0 0 0 0 0,1 1 0 0 0,-1-1 0 0 0,1 1 0 0 0,-1-1-144 0 0,1 1 826 0 0,0 0-746 0 0,-1-1-1 0 0,1 0 0 0 0,-1 1 0 0 0,1-1 0 0 0,-1 0 0 0 0,1 1 0 0 0,-1-1 1 0 0,1 0-1 0 0,-1 0 0 0 0,1 0 0 0 0,-1 1 0 0 0,1-1 0 0 0,0 0 0 0 0,-1 0 1 0 0,1 0-1 0 0,-1 0 0 0 0,1 0 0 0 0,-1 0 0 0 0,1 0 0 0 0,0 0 0 0 0,-1 0 1 0 0,1 0-1 0 0,-1 0 0 0 0,1-1 0 0 0,-1 1-79 0 0,18-3 1088 0 0,-14 1-937 0 0,0 0-1 0 0,0 0 1 0 0,-1 0 0 0 0,1 0-1 0 0,-1 0 1 0 0,1-1 0 0 0,-1 0-1 0 0,0 1 1 0 0,0-1 0 0 0,0 0-1 0 0,0-1 1 0 0,-1 1 0 0 0,1 0-1 0 0,-1-1 1 0 0,0 0 0 0 0,0 1-1 0 0,1-5-150 0 0,-1 4 92 0 0,-1 2-77 0 0,0 1 0 0 0,0-1 1 0 0,-1 1-1 0 0,1-1 0 0 0,0 1 1 0 0,-1-1-1 0 0,1 1 0 0 0,-1-1 1 0 0,1 0-1 0 0,-1 1 0 0 0,0-1 1 0 0,0 0-1 0 0,0 1 0 0 0,0-1 1 0 0,0 0-1 0 0,0 1 0 0 0,0-1 1 0 0,-1 0-1 0 0,1 1 0 0 0,-1-1 1 0 0,1 0-1 0 0,-1 1 0 0 0,1-1 1 0 0,-1 1-1 0 0,0-1 0 0 0,0 1 1 0 0,0 0-1 0 0,0-1 0 0 0,-1 0-15 0 0,1 0 6 0 0,-1 0-1 0 0,0 0 1 0 0,0 1-1 0 0,0-1 1 0 0,0 1-1 0 0,0-1 0 0 0,0 1 1 0 0,0 0-1 0 0,-1 0 1 0 0,1 0-1 0 0,0 0 1 0 0,-1 0-1 0 0,1 1 1 0 0,0-1-1 0 0,-1 1 0 0 0,1-1 1 0 0,-1 1-6 0 0,-1 0-2 0 0,-1 0 1 0 0,1 0-1 0 0,-1 1 1 0 0,1-1-1 0 0,0 1 1 0 0,0 0-1 0 0,-1 0 1 0 0,1 1-1 0 0,-2 1 2 0 0,-4 1-33 0 0,1 1 0 0 0,-1 0 1 0 0,2 1-1 0 0,-1 0 0 0 0,1 0 0 0 0,-1 1 0 0 0,2 0 0 0 0,-1 1 33 0 0,-2 3-36 0 0,-30 33 6 0 0,36-38 29 0 0,-1-1-1 0 0,2 1 1 0 0,-1 0 0 0 0,1 1 0 0 0,0-1 0 0 0,0 0 0 0 0,0 4 1 0 0,0-1-17 0 0,-2 5-24 0 0,2 1 0 0 0,-3 11 41 0 0,6-22-2 0 0,-1 0 1 0 0,1 0-1 0 0,0 1 1 0 0,0-1-1 0 0,1 0 1 0 0,-1 0-1 0 0,1 0 0 0 0,0 0 1 0 0,0 0-1 0 0,0 0 1 0 0,0 0-1 0 0,1 0 2 0 0,-1-2-1 0 0,0 1-1 0 0,0-1 0 0 0,0 0 0 0 0,1 0 0 0 0,-1 0 0 0 0,0 0 1 0 0,1 0-1 0 0,0 0 0 0 0,-1 0 0 0 0,1-1 0 0 0,0 1 1 0 0,0-1-1 0 0,0 1 0 0 0,0-1 0 0 0,0 0 0 0 0,1 1 1 0 0,-1-1-1 0 0,0 0 0 0 0,0 0 0 0 0,1-1 0 0 0,-1 1 1 0 0,0-1-1 0 0,1 1 0 0 0,-1-1 0 0 0,1 0 0 0 0,-1 1 0 0 0,3-1 2 0 0,0-1 4 0 0,0 0 0 0 0,0 0-1 0 0,0 0 1 0 0,0-1 0 0 0,0 1-1 0 0,0-1 1 0 0,0-1-1 0 0,0 1 1 0 0,-1 0 0 0 0,1-1-1 0 0,-1 0 1 0 0,4-3-4 0 0,12-10 71 0 0,-1-1-1 0 0,0-1 1 0 0,-1-1 0 0 0,-1 0-1 0 0,-1-1 1 0 0,4-9-71 0 0,-6 13 48 0 0,-11 14-45 0 0,-1 0 0 0 0,0 0 0 0 0,0-1 0 0 0,0 1-1 0 0,0-1 1 0 0,1-1-3 0 0,-3 2 11 0 0,0 1-9 0 0,0 0 0 0 0,1 1 0 0 0,-1-1 0 0 0,0 0 0 0 0,0 1 0 0 0,0-1 0 0 0,1 1 0 0 0,-1-1 0 0 0,0 1 0 0 0,1-1 0 0 0,-1 1 0 0 0,0-1 0 0 0,1 1 0 0 0,-1-1 0 0 0,1 1 0 0 0,-1-1 0 0 0,0 1 0 0 0,1-1 0 0 0,-1 1 0 0 0,1 0 0 0 0,0-1 0 0 0,-1 1 0 0 0,1 0 0 0 0,-1 0 0 0 0,1-1 0 0 0,-1 1 0 0 0,1 0 0 0 0,0 0 0 0 0,-1 0 0 0 0,1 0-2 0 0,0 1 1 0 0,0 0 0 0 0,0 0-1 0 0,0 1 1 0 0,0-1 0 0 0,0 1 0 0 0,0-1 0 0 0,0 0 0 0 0,-1 1-1 0 0,1 0 0 0 0,0 0-7 0 0,2 4 15 0 0,-1 1 0 0 0,0 0 0 0 0,0 0 1 0 0,1 4-9 0 0,2 12 20 0 0,-3-17-8 0 0,0 0 1 0 0,0 1-1 0 0,1-1 0 0 0,0 0 0 0 0,0 0 0 0 0,0-1 0 0 0,3 4-12 0 0,-4-7 5 0 0,0 0 1 0 0,-1 0-1 0 0,1 0 0 0 0,0 0 0 0 0,0 0 0 0 0,0-1 0 0 0,1 1 1 0 0,-1-1-1 0 0,0 1 0 0 0,0-1 0 0 0,1 0 0 0 0,-1 0 0 0 0,1 0 0 0 0,-1-1 1 0 0,1 1-1 0 0,0 0 0 0 0,-1-1 0 0 0,1 0 0 0 0,-1 1 0 0 0,3-1-5 0 0,3 0 26 0 0,-1 0 0 0 0,1-1 0 0 0,0 0 0 0 0,2 0-26 0 0,-6 0-139 0 0,-1 0 1 0 0,0-1-1 0 0,1 1 1 0 0,-1-1-1 0 0,0 1 1 0 0,0-1-1 0 0,0 0 1 0 0,0 0-1 0 0,0 0 1 0 0,2-2 138 0 0,12-11-5331 0 0,0 3-1796 0 0</inkml:trace>
  <inkml:trace contextRef="#ctx0" brushRef="#br0" timeOffset="324.441">368 429 12440 0 0,'0'0'957'0'0,"0"0"-516"0"0,0 0 151 0 0,0 0 134 0 0,0 0 30 0 0,2-1 17 0 0,57-18 2580 0 0,-22 12-2499 0 0,-8 1-267 0 0,0 2 1 0 0,0 0-1 0 0,15 2-587 0 0,-39 2 81 0 0,0 0 0 0 0,0 1 0 0 0,-1 0 0 0 0,1 0 0 0 0,0 1 0 0 0,-1-1 0 0 0,1 1 0 0 0,1 1-81 0 0,3 0 159 0 0,-8-2-157 0 0,0-1 0 0 0,0 0 0 0 0,0 0 0 0 0,0 1 0 0 0,0-1 0 0 0,0 1 0 0 0,-1-1 0 0 0,1 1 0 0 0,0-1 0 0 0,0 1 0 0 0,-1-1 0 0 0,1 1-1 0 0,0 0 1 0 0,-1-1 0 0 0,1 1 0 0 0,0 0 0 0 0,-1-1 0 0 0,1 1 0 0 0,-1 0 0 0 0,1 0 0 0 0,-1 0 0 0 0,0 0 0 0 0,1-1 0 0 0,-1 1 0 0 0,0 0 0 0 0,1 1-2 0 0,-2-1 13 0 0,1 1-1 0 0,0 0 1 0 0,0-1-1 0 0,-1 1 1 0 0,1-1-1 0 0,-1 1 1 0 0,1-1-1 0 0,-1 1 1 0 0,1-1-1 0 0,-2 2-12 0 0,-1 5 110 0 0,1-3-77 0 0,0 0 0 0 0,0 0 0 0 0,0 0 0 0 0,-1-1-1 0 0,1 1 1 0 0,-1-1 0 0 0,0 1 0 0 0,-1-1 0 0 0,1 0-1 0 0,-1 0 1 0 0,0 0-33 0 0,-9 11 3 0 0,5-4-3 0 0,5-8 0 0 0,0 1 0 0 0,0 0 0 0 0,0 0 0 0 0,1 0 0 0 0,0 0 0 0 0,0 0 0 0 0,-1 1 0 0 0,0 3-11 0 0,-1-1-1 0 0,0 1 0 0 0,-5 5 12 0 0,-8 17-205 0 0,15-28 214 0 0,1 0 0 0 0,1 1-1 0 0,-1-1 1 0 0,0 1 0 0 0,0-1 0 0 0,1 1-1 0 0,0 0 1 0 0,-1-1 0 0 0,1 1-1 0 0,0-1 1 0 0,0 1 0 0 0,1 0 0 0 0,-1-1-1 0 0,0 1 1 0 0,1 1-9 0 0,0-2 2 0 0,-1-1-1 0 0,1 0 1 0 0,-1 0-1 0 0,1 0 0 0 0,-1 0 1 0 0,1 0-1 0 0,0 0 1 0 0,-1 0-1 0 0,1 0 1 0 0,0 0-1 0 0,0 0 1 0 0,0-1-1 0 0,0 1 1 0 0,0 0-1 0 0,-1 0 1 0 0,2-1-1 0 0,-1 1 1 0 0,0-1-1 0 0,0 1 1 0 0,0-1-1 0 0,0 1 1 0 0,0-1-1 0 0,0 0 1 0 0,0 1-1 0 0,1-1 1 0 0,-1 0-1 0 0,0 0 1 0 0,0 0-1 0 0,0 0 1 0 0,0 0-1 0 0,1 0 0 0 0,-1 0 1 0 0,0 0-1 0 0,0-1 1 0 0,1 1-2 0 0,17-4-989 0 0,-1 0-1 0 0,0-2 1 0 0,0 0 0 0 0,12-6 989 0 0,-12 1-2506 0 0,-4 0-4069 0 0</inkml:trace>
  <inkml:trace contextRef="#ctx0" brushRef="#br0" timeOffset="684.38">815 547 6912 0 0,'0'0'528'0'0,"-1"3"-342"0"0,-2 5-315 0 0,-1 2 1108 0 0,0 0 0 0 0,0 0 0 0 0,1 1 1 0 0,1 0-1 0 0,0-1 0 0 0,1 1 1 0 0,-1 10-980 0 0,3-2 1008 0 0,0 0-1 0 0,1 0 1 0 0,2 0 0 0 0,-1-1 0 0 0,8 19-1008 0 0,-11-36 34 0 0,0-1-1 0 0,0 1 0 0 0,0 0 0 0 0,0-1 0 0 0,0 1 1 0 0,1 0-1 0 0,-1-1 0 0 0,0 1 0 0 0,0-1 0 0 0,1 1 1 0 0,-1 0-1 0 0,0-1 0 0 0,1 1 0 0 0,-1-1 0 0 0,1 1 1 0 0,-1-1-1 0 0,1 1 0 0 0,-1-1 0 0 0,1 1 0 0 0,-1-1 0 0 0,1 0 1 0 0,-1 1-1 0 0,1-1 0 0 0,-1 0 0 0 0,1 1 0 0 0,0-1 1 0 0,-1 0-1 0 0,1 0 0 0 0,0 1 0 0 0,-1-1 0 0 0,1 0 1 0 0,0 0-34 0 0,7-5-1445 0 0,-1-6-4720 0 0,-2-3 617 0 0</inkml:trace>
  <inkml:trace contextRef="#ctx0" brushRef="#br0" timeOffset="1022.098">693 703 9760 0 0,'0'0'446'0'0,"-5"14"164"0"0,5-13-442 0 0,-1 0-1 0 0,0 0 1 0 0,1 0 0 0 0,-1 0 0 0 0,1 0 0 0 0,-1 0 0 0 0,1 0 0 0 0,-1 0 0 0 0,1 0 0 0 0,0 0 0 0 0,-1 0-1 0 0,1 0 1 0 0,0 0 0 0 0,0 0 0 0 0,0 0 0 0 0,0 0 0 0 0,0 1 0 0 0,0-1 0 0 0,0 0 0 0 0,0 1-168 0 0,1-2 137 0 0,-1 1 1 0 0,1 0-1 0 0,-1-1 1 0 0,1 1-1 0 0,-1 0 1 0 0,1-1-1 0 0,-1 1 1 0 0,1-1 0 0 0,0 1-1 0 0,-1-1 1 0 0,1 1-1 0 0,0-1 1 0 0,-1 1-1 0 0,1-1 1 0 0,0 0-1 0 0,0 1 1 0 0,-1-1-1 0 0,1 0 1 0 0,0 0 0 0 0,0 0-1 0 0,0 0 1 0 0,0 1-1 0 0,-1-1 1 0 0,1 0-1 0 0,0 0 1 0 0,0-1-1 0 0,0 1-137 0 0,8 0 625 0 0,-4 1-427 0 0,0-1 0 0 0,-1-1 0 0 0,1 1 0 0 0,-1 0 0 0 0,1-1-1 0 0,-1 0 1 0 0,1 0 0 0 0,1-1-198 0 0,70-30 969 0 0,-37 15-2043 0 0,11-2 1074 0 0,-25 9-4853 0 0,-2-4-1652 0 0</inkml:trace>
  <inkml:trace contextRef="#ctx0" brushRef="#br0" timeOffset="1380.061">1209 632 4608 0 0,'-5'8'475'0'0,"0"6"-235"0"0,-2 2 3889 0 0,6-15-1705 0 0,1-1-190 0 0,0 0-908 0 0,0 0-404 0 0,0 0-81 0 0,0 0-29 0 0,0 0-82 0 0,0 0-33 0 0,18-3 906 0 0,-10-2-1338 0 0,-1 1 1 0 0,0-1 0 0 0,0 0 0 0 0,0-1 0 0 0,0 1-1 0 0,-1-1 1 0 0,0-1 0 0 0,4-5-266 0 0,-6 8 70 0 0,3-5 84 0 0,1 0 1 0 0,-2-1 0 0 0,1 0-1 0 0,3-9-154 0 0,-9 17-6 0 0,-1 1 0 0 0,1 0 0 0 0,-1 0 0 0 0,1-1 0 0 0,-1 1 0 0 0,0-1 0 0 0,1 1 0 0 0,-1 0 0 0 0,0-1 0 0 0,0 1 0 0 0,0-1 0 0 0,0 1 0 0 0,0 0 0 0 0,0-1 0 0 0,0 1 0 0 0,-1-1 0 0 0,1 1 0 0 0,0 0 0 0 0,-1-1 0 0 0,1 1 0 0 0,-1-1 6 0 0,-1 0 18 0 0,1 0 1 0 0,-1 0-1 0 0,1 0 1 0 0,-1 0-1 0 0,0 0 1 0 0,1 0-1 0 0,-1 1 1 0 0,0-1-1 0 0,0 1 1 0 0,0-1-1 0 0,0 1 1 0 0,-1 0-19 0 0,-1-1 30 0 0,0 0 0 0 0,0 0 0 0 0,1 1 0 0 0,-1-1 0 0 0,0 1 0 0 0,-1 0 0 0 0,1 0 0 0 0,0 1 0 0 0,0-1 1 0 0,0 1-1 0 0,0 0 0 0 0,0 0 0 0 0,-1 0 0 0 0,1 1 0 0 0,-2 0-30 0 0,-10 4 1 0 0,0 1-1 0 0,0 1 1 0 0,1 0-1 0 0,-10 7 0 0 0,18-10-9 0 0,1 0-1 0 0,-1 1 0 0 0,1 0 1 0 0,0 0-1 0 0,0 1 0 0 0,1 0 1 0 0,0 0-1 0 0,0 0 0 0 0,0 0 1 0 0,0 1-1 0 0,1 1 10 0 0,0-1-22 0 0,0 1 0 0 0,0 0 0 0 0,1 0 0 0 0,1 1 0 0 0,-1-1 0 0 0,0 8 22 0 0,2-13 2 0 0,1 0 0 0 0,0 1-1 0 0,0-1 1 0 0,0 0 0 0 0,0 0-1 0 0,0 1 1 0 0,1-1 0 0 0,-1 0-1 0 0,1 0 1 0 0,0 0 0 0 0,0 1-1 0 0,0-1 1 0 0,1 0 0 0 0,-1-1-1 0 0,1 1 1 0 0,0 0 0 0 0,-1 0-1 0 0,1-1 1 0 0,1 1-2 0 0,-3-2 5 0 0,0-1 1 0 0,1 0-1 0 0,-1 1 1 0 0,1-1-1 0 0,-1 1 1 0 0,1-1-1 0 0,-1 0 1 0 0,1 1-1 0 0,-1-1 1 0 0,1 0-1 0 0,-1 0 1 0 0,1 1-1 0 0,-1-1 1 0 0,1 0-1 0 0,0 0 1 0 0,-1 0-1 0 0,1 0 1 0 0,-1 0-1 0 0,1 0-5 0 0,3 1 15 0 0,0 1 6 0 0,0-1-1 0 0,0 0 1 0 0,0 1 0 0 0,0-1 0 0 0,0-1 0 0 0,1 1 0 0 0,-1-1 0 0 0,0 0 0 0 0,0 0 0 0 0,1 0 0 0 0,-1 0 0 0 0,0-1 0 0 0,0 1 0 0 0,0-1 0 0 0,1 0 0 0 0,-1-1-1 0 0,0 1 1 0 0,0-1 0 0 0,-1 1 0 0 0,1-1-21 0 0,39-18 370 0 0,27-18 84 0 0,-62 33-467 0 0,-7 5-62 0 0,-1 0-45 0 0,1 1-9 0 0,0 1 110 0 0,0-1 1 0 0,0 1-1 0 0,0-1 1 0 0,0 1-1 0 0,0-1 1 0 0,0 1-1 0 0,1-1 1 0 0,-1 0-1 0 0,0 0 0 0 0,1 1 1 0 0,-1-1 18 0 0,6 4-21 0 0,21 15 409 0 0,9 7-284 0 0,-36-26-188 0 0,1 0 0 0 0,0 0 0 0 0,0 0 0 0 0,0-1 0 0 0,0 1 0 0 0,0-1 0 0 0,0 0 0 0 0,0 1 0 0 0,0-1 0 0 0,0 0 0 0 0,0 0 0 0 0,0 0 0 0 0,0 0 0 0 0,0 0 0 0 0,-1-1 0 0 0,1 1 0 0 0,0-1 0 0 0,0 1 0 0 0,0-1 0 0 0,0 0 0 0 0,0 0 0 0 0,0 1 0 0 0,-1-1 0 0 0,1-1 0 0 0,0 1 0 0 0,0-1 85 0 0,6-3-984 0 0,0-1 0 0 0,-1-1 0 0 0,1 1 0 0 0,4-8 983 0 0,-11 13-264 0 0,0 0-1 0 0,0 0 1 0 0,0 0-1 0 0,0 0 1 0 0,0 0-1 0 0,0 0 1 0 0,-1-1-1 0 0,1 1 1 0 0,-1 0-1 0 0,1-1 1 0 0,-1 1-1 0 0,1 0 1 0 0,-1-1 0 0 0,1 0 264 0 0,3-10-1888 0 0</inkml:trace>
  <inkml:trace contextRef="#ctx0" brushRef="#br0" timeOffset="1738.702">1391 355 14712 0 0,'0'0'332'0'0,"0"0"50"0"0,0 0 25 0 0,0 0-48 0 0,9-3-102 0 0,-1-1 366 0 0,0 1 0 0 0,0 1 0 0 0,1 0 0 0 0,-1 0 0 0 0,1 0 0 0 0,5 1-623 0 0,-7 0 302 0 0,1 0-1 0 0,-1 1 0 0 0,0 0 0 0 0,1 0 0 0 0,-1 0 1 0 0,0 1-1 0 0,6 2-301 0 0,-10-2 54 0 0,-1-1 0 0 0,0 1 1 0 0,0 0-1 0 0,1 0 0 0 0,-1 1 1 0 0,0-1-1 0 0,0 0 0 0 0,0 1 1 0 0,0-1-1 0 0,-1 1 0 0 0,1-1 1 0 0,0 1-1 0 0,-1 0 0 0 0,1 0 1 0 0,-1 0-1 0 0,0 0 0 0 0,1 0 1 0 0,-1 0-1 0 0,0 0 0 0 0,0 0 1 0 0,0 0-1 0 0,-1 1 0 0 0,1-1 1 0 0,0 0-1 0 0,-1 1-54 0 0,0 2 24 0 0,0-1-1 0 0,0 0 1 0 0,0 1-1 0 0,-1-1 1 0 0,0 0-1 0 0,0 0 1 0 0,0 0 0 0 0,0 1-1 0 0,-1-1 1 0 0,1 0-1 0 0,-2 0-23 0 0,-7 27-218 0 0,5-7 383 0 0,4-20-12 0 0,-1 1 1 0 0,1-1 0 0 0,0 0 0 0 0,1 1 0 0 0,-1-1-1 0 0,1 1 1 0 0,0-1 0 0 0,0 0 0 0 0,0 1-1 0 0,1-1 1 0 0,0 2-154 0 0,0 1 14 0 0,-1-5-14 0 0,0-1 0 0 0,0 0 0 0 0,0 1 0 0 0,0-1 0 0 0,1 0 0 0 0,-1 0 1 0 0,0 1-1 0 0,1-1 0 0 0,-1 0 0 0 0,1 0 0 0 0,-1 0 0 0 0,1 1 0 0 0,0-1 0 0 0,-1 0 0 0 0,1 0 0 0 0,0 0 0 0 0,0 0 0 0 0,0 0 0 0 0,0 0 1 0 0,0-1-1 0 0,0 1 0 0 0,0 0 0 0 0,0 0 0 0 0,0-1 0 0 0,0 1 0 0 0,0 0 0 0 0,0-1 0 0 0,0 1 0 0 0,1-1 0 0 0,2 2-25 0 0,0-1 0 0 0,1 1 0 0 0,-1-1 0 0 0,0 0 0 0 0,0 0 0 0 0,1-1 0 0 0,-1 1 0 0 0,1-1-1 0 0,-1 0 1 0 0,0 0 0 0 0,1 0 0 0 0,-1-1 0 0 0,0 0 0 0 0,1 1 0 0 0,-1-2 0 0 0,1 1 25 0 0,12-4-545 0 0,-11 3 246 0 0,0 0 0 0 0,0 0 0 0 0,0 1 0 0 0,0 0 0 0 0,1 0 0 0 0,-1 0 299 0 0,-4 1-256 0 0,0 0 0 0 0,0 0-1 0 0,0 0 1 0 0,0-1 0 0 0,0 1-1 0 0,0-1 1 0 0,0 0 0 0 0,0 1-1 0 0,0-1 1 0 0,-1 0 0 0 0,1 0-1 0 0,0 0 257 0 0,8-5-7239 0 0</inkml:trace>
  <inkml:trace contextRef="#ctx0" brushRef="#br0" timeOffset="2107.556">472 32 10136 0 0,'0'0'464'0'0,"0"0"-10"0"0,0 0-222 0 0,1 2 156 0 0,0-1-203 0 0,0 0-1 0 0,0 1 1 0 0,0-1-1 0 0,0 0 1 0 0,0 0 0 0 0,1 0-1 0 0,-1 0 1 0 0,0 0-1 0 0,1 0 1 0 0,-1 0-1 0 0,0 0 1 0 0,1-1-1 0 0,0 1 1 0 0,-1 0-1 0 0,1-1 1 0 0,-1 0-1 0 0,1 1 1 0 0,0-1 0 0 0,-1 0-1 0 0,1 0 1 0 0,1 1-185 0 0,45-1 1832 0 0,-33 0-1337 0 0,25-1 746 0 0,0-1 0 0 0,27-5-1241 0 0,71-6 1216 0 0,-55 3-802 0 0,0 4 0 0 0,20 3-414 0 0,169-5 850 0 0,-265 8-911 0 0,39 0-607 0 0,1 1 0 0 0,-1 3 1 0 0,7 3 667 0 0,-10-1-1042 0 0,-16-4-4740 0 0,-14-2-399 0 0</inkml:trace>
  <inkml:trace contextRef="#ctx0" brushRef="#br0" timeOffset="2493.482">2235 325 13824 0 0,'0'0'629'0'0,"0"0"-12"0"0,0 0-261 0 0,0 0 351 0 0,0 0 195 0 0,0 0 40 0 0,0 0-41 0 0,0 0-205 0 0,2 0-89 0 0,5 2-392 0 0,-1-1 0 0 0,1 0 0 0 0,0 0 0 0 0,0-1 1 0 0,0 1-1 0 0,5-2-215 0 0,44-4 1104 0 0,-53 4-1097 0 0,4 0-74 0 0,38-2-2216 0 0,-41 2 1930 0 0,-1 1 0 0 0,1 1 0 0 0,0-1 0 0 0,-1 0 0 0 0,1 1-1 0 0,-1 0 1 0 0,0 0 0 0 0,1 0 0 0 0,-1 0 0 0 0,0 1 0 0 0,2 0 353 0 0,4 5-6141 0 0</inkml:trace>
  <inkml:trace contextRef="#ctx0" brushRef="#br0" timeOffset="2494.482">2258 528 6448 0 0,'0'0'498'0'0,"1"2"-119"0"0,1-1 878 0 0,0 1 1 0 0,0 0-1 0 0,0-1 0 0 0,0 1 0 0 0,1-1 1 0 0,-1 0-1 0 0,0 1 0 0 0,1-1-1257 0 0,1 0 211 0 0,0 0 1 0 0,0 0-1 0 0,0 0 0 0 0,0 0 0 0 0,0-1 1 0 0,0 0-1 0 0,0 0 0 0 0,0 0 0 0 0,0 0 1 0 0,1-1-1 0 0,-1 1 0 0 0,0-1 0 0 0,-1 0 1 0 0,3-1-212 0 0,81-19 618 0 0,-38 10-1628 0 0,-1-2-4602 0 0,-25 5-557 0 0</inkml:trace>
  <inkml:trace contextRef="#ctx0" brushRef="#br0" timeOffset="2971.759">2943 290 10592 0 0,'-4'-7'1104'0'0,"4"6"-1064"0"0,0 1 0 0 0,-1-1 1 0 0,1 1-1 0 0,0-1 1 0 0,0 0-1 0 0,-1 1 0 0 0,1-1 1 0 0,0 1-1 0 0,0-1 1 0 0,0 0-1 0 0,0 1 0 0 0,0-1 1 0 0,0 0-1 0 0,0 1 0 0 0,0-1 1 0 0,0 0-1 0 0,0 1 1 0 0,0-1-1 0 0,0 1 0 0 0,0-1 1 0 0,1 0-41 0 0,0-1 369 0 0,-3-34 3347 0 0,1 24-2359 0 0,0 0-1 0 0,1-1 1 0 0,1 1-1 0 0,1-6-1356 0 0,0 6 833 0 0,0-1 338 0 0,0-1 0 0 0,1-9-1171 0 0,0 14 755 0 0,-1 4-1095 0 0,-1 9 344 0 0,1 0 0 0 0,-1 0 0 0 0,0 0 0 0 0,-1 0 0 0 0,1 0 0 0 0,-1 0 0 0 0,0 1 0 0 0,0-1 0 0 0,0 0 0 0 0,-1 2-4 0 0,1 19 106 0 0,9 27-44 0 0,-3-21-52 0 0,-2-14-15 0 0,0 0 1 0 0,1 0-1 0 0,1-1 0 0 0,0 0 0 0 0,6 10 5 0 0,6 8 24 0 0,23 32-24 0 0,-38-63-9 0 0,0 0-1 0 0,0 1 1 0 0,0-1-1 0 0,1 0 1 0 0,-1 0-1 0 0,1-1 1 0 0,-1 1-1 0 0,2-1 10 0 0,14 13-150 0 0,-18-13 214 0 0,-1-2 2 0 0,0 0-87 0 0,0 0-358 0 0,0 0-154 0 0,0 0-38 0 0,0 0 11 0 0,-2 0 68 0 0,-10 2-167 0 0,0 0 0 0 0,-1-1 0 0 0,1-1 0 0 0,-6 0 659 0 0,-37 2-1993 0 0,40 0 1634 0 0,7-2 108 0 0,-1 2 1 0 0,1-1-1 0 0,0 1 1 0 0,-4 1 250 0 0,10-2 16 0 0,1-1 0 0 0,0 1 0 0 0,-1-1 1 0 0,1 0-1 0 0,0 0 0 0 0,-1 0 0 0 0,1 0 0 0 0,-1 0 0 0 0,1 0 1 0 0,0 0-1 0 0,-1 0-16 0 0,1 0 19 0 0,0-1 1 0 0,0 1 0 0 0,0 0-1 0 0,0 0 1 0 0,0 0-1 0 0,-1 0 1 0 0,1 1 0 0 0,0-1-1 0 0,0 0 1 0 0,0 0 0 0 0,0 1-1 0 0,0-1-19 0 0,-5 3 181 0 0,-5 1 435 0 0,10-4-166 0 0,1 0 80 0 0,0 0 321 0 0,0 0 138 0 0,0 0 31 0 0,0 0-65 0 0,0 0-290 0 0,0 0-121 0 0,13 4 416 0 0,-8-2-940 0 0,1 0 1 0 0,0-1-1 0 0,0 0 0 0 0,0 1 0 0 0,0-2 0 0 0,0 1 0 0 0,1-1 0 0 0,-1 0 1 0 0,2-1-21 0 0,14-1-6 0 0,0-1 0 0 0,1-2 6 0 0,-3 1 1 0 0,0 1 0 0 0,3 0-1 0 0,44-5 85 0 0,1 0-1326 0 0,-22 9-5707 0 0,-24 3-571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1:22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71 227 4144 0 0,'-2'0'319'0'0,"-20"3"-97"0"0,19-3 523 0 0,0 0-1 0 0,0 0 1 0 0,0 0-1 0 0,0 0 1 0 0,0 1-1 0 0,0 0 1 0 0,0-1-1 0 0,-2 2-744 0 0,-2 0 3720 0 0,7-3-3577 0 0,-1 1 1 0 0,0 0-1 0 0,1 0 1 0 0,-1 0-1 0 0,0 0 0 0 0,1 0 1 0 0,-1-1-1 0 0,0 1 0 0 0,1 0 1 0 0,-1-1-1 0 0,0 1 0 0 0,1 0 1 0 0,-1-1-1 0 0,1 1 1 0 0,-1-1-144 0 0,0 0 1093 0 0,1 1-247 0 0,2-8 606 0 0,2 4-1252 0 0,0 0-1 0 0,0 0 1 0 0,1 0-1 0 0,0 0 0 0 0,0 1 1 0 0,0 0-1 0 0,0 0 1 0 0,0 0-1 0 0,1 1 1 0 0,-1-1-1 0 0,2 1-199 0 0,10-6 189 0 0,-2 2-141 0 0,1 0 0 0 0,-1 2 0 0 0,1-1 1 0 0,0 2-49 0 0,5-2 184 0 0,19-7-184 0 0,-21 6 34 0 0,0 1 0 0 0,1 1 0 0 0,0 1 0 0 0,13-1-34 0 0,-32 4 2 0 0,0 0 1 0 0,0-1-1 0 0,0 1 0 0 0,0 0 0 0 0,0 0 0 0 0,0 0 0 0 0,0 0 0 0 0,-1 0 1 0 0,1 0-1 0 0,0 0 0 0 0,0 1 0 0 0,0-1 0 0 0,0 0 0 0 0,0 0 0 0 0,0 1 0 0 0,0-1 1 0 0,-1 1-1 0 0,1-1 0 0 0,0 1 0 0 0,0-1 0 0 0,-1 1 0 0 0,1-1 0 0 0,0 1 1 0 0,0-1-1 0 0,-1 1 0 0 0,1 0 0 0 0,-1 0 0 0 0,1 0-2 0 0,-1 0 1 0 0,1 0-1 0 0,-1 1 1 0 0,0-1 0 0 0,1 1-1 0 0,-1-1 1 0 0,0 1 0 0 0,0 0-1 0 0,0-1 1 0 0,0 1 0 0 0,-1-1-1 0 0,1 1 1 0 0,0-1-1 0 0,-1 1 1 0 0,1-1 0 0 0,-1 2-1 0 0,-1 2-1 0 0,-1 1 0 0 0,1-1 1 0 0,-1 1-1 0 0,0-1 0 0 0,0 0 1 0 0,-1 0-1 0 0,0 0 0 0 0,-3 3 1 0 0,-4 2 0 0 0,1 0 0 0 0,0 1 0 0 0,0 0 0 0 0,1 1 0 0 0,-1 2 0 0 0,-8 9 0 0 0,15-19 0 0 0,-1 0 0 0 0,1 0 0 0 0,0 0 0 0 0,0 0 0 0 0,1 1 0 0 0,-1 0 0 0 0,1-1 0 0 0,0 1 0 0 0,-2 4 0 0 0,3-8 0 0 0,0 1 0 0 0,0-1 0 0 0,1 0 0 0 0,-1 0 0 0 0,1 1 0 0 0,-1-1 0 0 0,1 0 0 0 0,-1 1 0 0 0,1-1 0 0 0,0 0 0 0 0,0 1 0 0 0,-1-1 0 0 0,1 1 0 0 0,0-1 0 0 0,0 0 0 0 0,1 1 0 0 0,-1-1 0 0 0,0 1 0 0 0,0-1 0 0 0,1 0 0 0 0,-1 1 0 0 0,1-1 0 0 0,-1 0 0 0 0,1 1 0 0 0,-1-1 0 0 0,1 0 0 0 0,0 1 0 0 0,0-1 2 0 0,0 1 0 0 0,1-1-1 0 0,-1 1 1 0 0,0-1 0 0 0,1 0 0 0 0,-1 1-1 0 0,1-1 1 0 0,-1 0 0 0 0,1 0-1 0 0,0 0 1 0 0,-1 0 0 0 0,1 0-1 0 0,0-1 1 0 0,1 1-2 0 0,29 7 41 0 0,-9-3-26 0 0,15 7-15 0 0,-23-9 19 0 0,-13-3-15 0 0,0 0 0 0 0,-1 0-1 0 0,1 0 1 0 0,0 0-1 0 0,0 1 1 0 0,0-1-1 0 0,0 1 1 0 0,-1 0-1 0 0,1-1 1 0 0,0 1-1 0 0,-1 0 1 0 0,1 0-1 0 0,0 0 1 0 0,-1 0-1 0 0,1 0 1 0 0,-1 0-1 0 0,0 0 1 0 0,1 1-4 0 0,2 5 43 0 0,-4-5-43 0 0,0 0 1 0 0,0 0-1 0 0,0 0 1 0 0,0-1-1 0 0,0 1 1 0 0,0 0-1 0 0,-1 0 1 0 0,1 0 0 0 0,-1-1-1 0 0,1 1 1 0 0,-1 0-1 0 0,0 0 1 0 0,1-1-1 0 0,-1 1 1 0 0,0-1-1 0 0,0 1 1 0 0,0-1 0 0 0,0 1-1 0 0,-1-1 1 0 0,1 1-1 0 0,0-1 1 0 0,0 0-1 0 0,-2 1 0 0 0,-5 5 0 0 0,-1-1 0 0 0,0-1 0 0 0,0 1 0 0 0,-1-1 0 0 0,-17 11-2 0 0,12-5 80 0 0,-1-2 0 0 0,0 0 0 0 0,0 0 0 0 0,-1-2 0 0 0,0 0 0 0 0,0-1 0 0 0,-1-1 0 0 0,0 0 0 0 0,-15 1-78 0 0,33-5-7 0 0,-1-1 1 0 0,1 0 0 0 0,0 0 0 0 0,-1 0-1 0 0,1 0 1 0 0,-1 0 0 0 0,1 0 0 0 0,0 0-1 0 0,-1 0 1 0 0,1 0 0 0 0,0 0 0 0 0,-1 0-1 0 0,1 0 1 0 0,-1 0 0 0 0,1 0-1 0 0,0 0 1 0 0,-1 0 0 0 0,1 0 0 0 0,0 0-1 0 0,-1 0 1 0 0,1-1 0 0 0,0 1 0 0 0,-1 0-1 0 0,1 0 1 0 0,0 0 0 0 0,-1-1 0 0 0,1 1-1 0 0,0 0 1 0 0,-1-1 0 0 0,1 1 0 0 0,0 0-1 0 0,0 0 1 0 0,0-1 0 0 0,-1 1 0 0 0,1-1 6 0 0,0 0-33 0 0,0 0 1 0 0,0 0 0 0 0,0 0 0 0 0,0 0 0 0 0,0 0 0 0 0,0-1-1 0 0,0 1 1 0 0,1 0 0 0 0,-1 0 0 0 0,0 0 0 0 0,1 0 0 0 0,-1 0 0 0 0,1 0 32 0 0,1-5-444 0 0,1 1 1 0 0,0-1 0 0 0,0 1 0 0 0,1 0-1 0 0,0 0 444 0 0,12-11-1833 0 0,1-2-78 0 0</inkml:trace>
  <inkml:trace contextRef="#ctx0" brushRef="#br0" timeOffset="539.199">607 318 6912 0 0,'0'0'528'0'0,"-1"1"-342"0"0,-11 13 793 0 0,-4 10 5256 0 0,15-23-5233 0 0,1-1-37 0 0,0 0-63 0 0,0 0-249 0 0,0 0-114 0 0,0 0-25 0 0,0 0-44 0 0,0 0-182 0 0,0 0-86 0 0,4 0-105 0 0,0-1 0 0 0,1 0 0 0 0,-1 0-1 0 0,0 0 1 0 0,0 0 0 0 0,0-1 0 0 0,0 0 0 0 0,0 1-1 0 0,0-1 1 0 0,0-1 0 0 0,-1 1 0 0 0,1-1-1 0 0,-1 1 1 0 0,1-1 0 0 0,-1 0 0 0 0,0 0-1 0 0,0 0 1 0 0,-1-1 0 0 0,2-2-97 0 0,13-12 107 0 0,-15 17-95 0 0,0 0 0 0 0,-1-1 0 0 0,1 0 0 0 0,0 1 0 0 0,-1-1 0 0 0,1 0-1 0 0,-1 0 1 0 0,0 0 0 0 0,1 0 0 0 0,-1 0 0 0 0,0 0 0 0 0,0 0 0 0 0,-1 0 0 0 0,1-1 0 0 0,0 1 0 0 0,-1 0-1 0 0,1-1 1 0 0,-1-1-12 0 0,1 3 8 0 0,-1 0 0 0 0,0-1 0 0 0,0 1 0 0 0,0 0 0 0 0,0-1-1 0 0,0 1 1 0 0,-1 0 0 0 0,1-1 0 0 0,0 1 0 0 0,-1 0 0 0 0,1 0-1 0 0,-1-1 1 0 0,1 1 0 0 0,-1 0 0 0 0,1 0 0 0 0,-1 0 0 0 0,0 0 0 0 0,0-1-1 0 0,1 1 1 0 0,-1 0 0 0 0,0 1 0 0 0,0-1 0 0 0,0 0 0 0 0,0 0-1 0 0,0 0 1 0 0,-1 0 0 0 0,1 1 0 0 0,0-1 0 0 0,0 1 0 0 0,0-1-1 0 0,-1 1 1 0 0,1-1 0 0 0,0 1 0 0 0,-1-1-8 0 0,-9-2 11 0 0,1 1-1 0 0,-1 0 1 0 0,0 0 0 0 0,1 1-1 0 0,-9 0-10 0 0,10 1 0 0 0,0 1 0 0 0,1 0 0 0 0,-1 1 0 0 0,1 0 0 0 0,-1 0 0 0 0,1 0 0 0 0,0 1 0 0 0,0 1 0 0 0,0-1 0 0 0,1 1 0 0 0,-5 3 0 0 0,6-3 0 0 0,0 0 0 0 0,0 1 0 0 0,0-1 0 0 0,1 1 0 0 0,0 0 0 0 0,0 0 0 0 0,0 1 0 0 0,1-1 0 0 0,0 1 0 0 0,0 0 0 0 0,0 1 0 0 0,1-1 0 0 0,-3 6 0 0 0,4-7 0 0 0,1-3 0 0 0,0 0 0 0 0,0 1 0 0 0,0-1 0 0 0,0 1 0 0 0,0-1 0 0 0,1 1 0 0 0,-1-1 0 0 0,1 1 0 0 0,0-1 0 0 0,-1 1 0 0 0,1-1 0 0 0,0 1 0 0 0,0 0 0 0 0,1-1 0 0 0,-1 1 0 0 0,1-1 0 0 0,-1 1 0 0 0,1-1 0 0 0,0 1 0 0 0,0 1 0 0 0,3 0 31 0 0,-1 1-1 0 0,1 0 0 0 0,0-1 0 0 0,0 0 1 0 0,0 0-1 0 0,1 0 0 0 0,-1-1 0 0 0,1 1 1 0 0,0-1-1 0 0,0 0 0 0 0,0 0 0 0 0,0-1 1 0 0,1 1-1 0 0,-1-1 0 0 0,1-1 0 0 0,2 1-30 0 0,-1 0 65 0 0,0 0-1 0 0,1-1 0 0 0,-1 0 0 0 0,1 0 0 0 0,-1-1 1 0 0,1 0-1 0 0,-1 0 0 0 0,1 0 0 0 0,-1-1 0 0 0,1-1 1 0 0,-1 1-1 0 0,0-1 0 0 0,0-1 0 0 0,1 1 1 0 0,-2-1-1 0 0,1 0 0 0 0,0-1 0 0 0,1 0-64 0 0,18-9 17 0 0,-21 11-15 0 0,0 0 1 0 0,0 0-1 0 0,-1 0 0 0 0,1-1 0 0 0,3-3-2 0 0,29-25 242 0 0,-36 31-245 0 0,-1 0 0 0 0,0 0-1 0 0,0 0 1 0 0,1 0 0 0 0,-1 0 0 0 0,0 0 0 0 0,0 0 0 0 0,1 0 0 0 0,-1 0 0 0 0,0 0 0 0 0,0 0 0 0 0,1 0 0 0 0,-1 0 0 0 0,0 0 0 0 0,0 0 0 0 0,1 0 0 0 0,-1 0 0 0 0,0 0 0 0 0,0 0 0 0 0,1 0 0 0 0,-1 0 0 0 0,0 0 0 0 0,0 1 0 0 0,1-1 0 0 0,-1 0 0 0 0,0 0 0 0 0,0 0 0 0 0,0 0 0 0 0,0 0 0 0 0,1 1 0 0 0,-1-1 0 0 0,0 0 0 0 0,0 0 0 0 0,0 0 0 0 0,0 1 0 0 0,1-1 3 0 0,5 11-93 0 0,-1-2 89 0 0,0-5 4 0 0,1 1 0 0 0,0-1 0 0 0,0 0 0 0 0,0 0 0 0 0,6 2 0 0 0,-8-4 0 0 0,1 0-1 0 0,-1 0 0 0 0,1-1 0 0 0,0 1 1 0 0,-1-1-1 0 0,1-1 0 0 0,0 1 1 0 0,0-1-1 0 0,0 1 0 0 0,0-1 0 0 0,0-1 1 0 0,-1 1-1 0 0,1-1 0 0 0,0 0 1 0 0,2 0 0 0 0,-4 0 19 0 0,-1 1-103 0 0,0-1 0 0 0,0 1 0 0 0,0-1 0 0 0,-1 1 0 0 0,1-1 1 0 0,0 0-1 0 0,0 0 0 0 0,-1 0 0 0 0,1 0 0 0 0,0 0 0 0 0,-1 0 0 0 0,1 0 1 0 0,-1 0-1 0 0,1-1 0 0 0,0 0 84 0 0,9-14-3270 0 0,0 0 0 0 0,4-8 3270 0 0,-5 3-6354 0 0</inkml:trace>
  <inkml:trace contextRef="#ctx0" brushRef="#br0" timeOffset="895.42">673 57 14600 0 0,'0'0'664'0'0,"0"0"-8"0"0,0 0-355 0 0,0 0 55 0 0,1 0 76 0 0,1 0-352 0 0,0-1-1 0 0,0 1 1 0 0,0-1 0 0 0,0 1-1 0 0,0-1 1 0 0,0 0 0 0 0,-1 0-1 0 0,1 0 1 0 0,0 0 0 0 0,0 0 0 0 0,-1 0-1 0 0,1 0 1 0 0,0-1-80 0 0,0 0 129 0 0,1 0 1 0 0,-1 1-1 0 0,1-1 1 0 0,0 0-1 0 0,0 1 1 0 0,-1 0-1 0 0,1 0 1 0 0,2-1-130 0 0,157-26 3081 0 0,-152 27-2942 0 0,0 0 0 0 0,0 1 0 0 0,1-1 0 0 0,-1 2 0 0 0,0 0 0 0 0,0 0 0 0 0,0 1 0 0 0,0 0 0 0 0,3 1-139 0 0,-12-2 109 0 0,0-1-103 0 0,-1 0 1 0 0,1 0-1 0 0,0 0 1 0 0,-1 0-1 0 0,1 0 0 0 0,0 0 1 0 0,-1 0-1 0 0,1 0 1 0 0,-1 0-1 0 0,1 0 0 0 0,0 1 1 0 0,-1-1-1 0 0,1 0 1 0 0,-1 1-1 0 0,1-1 0 0 0,-1 0 1 0 0,1 1-1 0 0,-1-1 1 0 0,1 0-1 0 0,-1 1 1 0 0,1-1-1 0 0,-1 1 0 0 0,0-1 1 0 0,1 1-1 0 0,-1-1 1 0 0,0 1-1 0 0,1-1 0 0 0,-1 1 1 0 0,0 0-7 0 0,1 1 7 0 0,-1-1 0 0 0,0 1 0 0 0,1 0 0 0 0,-1 0 0 0 0,0-1 0 0 0,0 1 0 0 0,0 0 0 0 0,-1 0 0 0 0,1-1 0 0 0,0 1 0 0 0,-1 0-7 0 0,-1 7-23 0 0,-1 0 0 0 0,0-1-1 0 0,-4 8 24 0 0,7-15-2 0 0,-3 3-11 0 0,1 0 1 0 0,-1 0-1 0 0,0 0 1 0 0,0-1-1 0 0,0 1 1 0 0,-1 0-1 0 0,0 0 13 0 0,0-1 51 0 0,0 2 0 0 0,0-1 0 0 0,0 0-1 0 0,1 1 1 0 0,-1 1-51 0 0,-6 9 100 0 0,6-10-173 0 0,0 1 0 0 0,1-1 0 0 0,0 1 0 0 0,-1 2 73 0 0,4-7 27 0 0,-1 1 0 0 0,1-1-1 0 0,-1 0 1 0 0,1 1-1 0 0,0-1 1 0 0,0 1 0 0 0,-1-1-1 0 0,1 1 1 0 0,0-1-1 0 0,0 1 1 0 0,0-1 0 0 0,1 1-1 0 0,-1-1 1 0 0,0 0-1 0 0,1 1 1 0 0,-1-1-1 0 0,0 1 1 0 0,1-1 0 0 0,0 0-1 0 0,0 2-26 0 0,-1-3-33 0 0,1 1-1 0 0,-1 0 0 0 0,1-1 1 0 0,0 1-1 0 0,0 0 0 0 0,-1-1 1 0 0,1 1-1 0 0,0 0 0 0 0,0-1 1 0 0,0 1-1 0 0,-1-1 0 0 0,1 0 1 0 0,0 1-1 0 0,0-1 1 0 0,0 0-1 0 0,0 1 0 0 0,0-1 1 0 0,0 0-1 0 0,0 0 34 0 0,20 0 41 0 0,-15 0-71 0 0,12-1 2 0 0,0-1-1 0 0,0-1 1 0 0,0-1-1 0 0,0 0 1 0 0,1-2 28 0 0,-9 2-762 0 0,0 0 0 0 0,0 0 1 0 0,3-3 761 0 0,14-5-6255 0 0,-10 5-182 0 0</inkml:trace>
  <inkml:trace contextRef="#ctx0" brushRef="#br0" timeOffset="1252.366">1184 318 13824 0 0,'0'0'314'0'0,"0"0"46"0"0,0 0 22 0 0,0 0-50 0 0,0 0-56 0 0,0 0 585 0 0,0 0 276 0 0,2 0 58 0 0,15 0-261 0 0,1-1 1 0 0,-1 0 0 0 0,0-2-1 0 0,1 0 1 0 0,10-4-935 0 0,12-1 344 0 0,-23 6-3051 0 0,-13 2 1647 0 0,-3 0-3978 0 0,6 3-1391 0 0</inkml:trace>
  <inkml:trace contextRef="#ctx0" brushRef="#br0" timeOffset="1253.366">1262 457 6912 0 0,'-4'5'714'0'0,"4"-4"-693"0"0,0 0 0 0 0,-1 0-1 0 0,1-1 1 0 0,0 1-1 0 0,0 0 1 0 0,0 0-1 0 0,-1 0 1 0 0,1 0 0 0 0,0 0-1 0 0,0-1 1 0 0,0 1-1 0 0,0 0 1 0 0,1 0 0 0 0,-1 0-1 0 0,0 0-20 0 0,1 0 1458 0 0,-2-1 2503 0 0,9 3-2072 0 0,-8-2-1820 0 0,1-1 1 0 0,-1 0-1 0 0,1 1 0 0 0,0-1 0 0 0,-1 1 0 0 0,1-1 0 0 0,0 0 0 0 0,-1 1 0 0 0,1-1 0 0 0,0 0 0 0 0,-1 0 0 0 0,1 0 0 0 0,0 1 0 0 0,0-1 1 0 0,0 0-70 0 0,7-1 338 0 0,0 0 0 0 0,-1 0 0 0 0,1-1 0 0 0,0 0 0 0 0,-1-1 0 0 0,0 1 0 0 0,1-1 0 0 0,3-3-338 0 0,0 1 59 0 0,0 1-1 0 0,0 0 0 0 0,5-1-58 0 0,-9 3-543 0 0,0 0 0 0 0,0-1 0 0 0,6-3 543 0 0,12-4-1869 0 0,12-3-75 0 0,-31 10 1453 0 0,-1 0-1 0 0,0 0 1 0 0,0-1 0 0 0,3-1 491 0 0</inkml:trace>
  <inkml:trace contextRef="#ctx0" brushRef="#br0" timeOffset="1795.1">1829 222 11976 0 0,'0'0'922'0'0,"0"0"-456"0"0,4-7 1286 0 0,27-93 6210 0 0,-31 100-7955 0 0,5-29 440 0 0,-5 28-424 0 0,0-1-1 0 0,0 1 1 0 0,0 0-1 0 0,0-1 1 0 0,-1 1-1 0 0,1-1 1 0 0,0 1-1 0 0,-1 0 1 0 0,1-1 0 0 0,-1 1-1 0 0,1 0 1 0 0,-1 0-1 0 0,0-1 1 0 0,1 1-1 0 0,-1 0 1 0 0,0 0-1 0 0,0 0 1 0 0,0 0-23 0 0,0 0 13 0 0,1 0-1 0 0,-1 1 1 0 0,0-1 0 0 0,0 0 0 0 0,1 1-1 0 0,-1-1 1 0 0,0 1 0 0 0,0-1 0 0 0,0 1-1 0 0,0-1 1 0 0,0 1 0 0 0,0 0 0 0 0,0 0-1 0 0,0-1 1 0 0,0 1 0 0 0,1 0 0 0 0,-1 0-1 0 0,-1 0-12 0 0,1 0 3 0 0,1 0-1 0 0,-1 0 1 0 0,0 1-1 0 0,1-1 1 0 0,-1 0-1 0 0,1 1 1 0 0,-1-1 0 0 0,1 0-1 0 0,-1 1 1 0 0,1-1-1 0 0,-1 0 1 0 0,1 1-1 0 0,-1-1 1 0 0,1 1-1 0 0,-1-1 1 0 0,1 1-1 0 0,0-1 1 0 0,-1 1 0 0 0,1 0-1 0 0,0-1 1 0 0,-1 1-1 0 0,1-1 1 0 0,0 1-1 0 0,0 0 1 0 0,0-1-1 0 0,0 1 1 0 0,-1 0-1 0 0,1-1 1 0 0,0 1-3 0 0,-2 18-34 0 0,3-13-23 0 0,-1 0 1 0 0,1 0-1 0 0,0 0 0 0 0,0-1 0 0 0,1 1 0 0 0,1 5 57 0 0,5 16-247 0 0,-6-20 243 0 0,-1-1-1 0 0,2 0 1 0 0,-1 0-1 0 0,1 0 0 0 0,0 0 1 0 0,3 5 4 0 0,6 12-1 0 0,5 13 58 0 0,2-2 0 0 0,6 7-57 0 0,-23-38-2 0 0,6 19 558 0 0,-7-20-554 0 0,0 5-16 0 0,-1-6-102 0 0,-2 1 74 0 0,0 0-1 0 0,0 0 1 0 0,0 0-1 0 0,0-1 1 0 0,-1 1-1 0 0,1-1 1 0 0,0 0-1 0 0,-1 0 1 0 0,1 1-1 0 0,-1-2 1 0 0,1 1-1 0 0,-1 0 1 0 0,0 0-1 0 0,1-1 1 0 0,-2 1 42 0 0,-20-2-1029 0 0,5 1-61 0 0,0 0 1 0 0,-7 2 1089 0 0,20-1-84 0 0,0 0 0 0 0,0 0 0 0 0,0 1-1 0 0,0 0 1 0 0,0 0 0 0 0,1 0 0 0 0,-1 1 0 0 0,1-1 0 0 0,-2 2 84 0 0,-3 4 139 0 0,10-6-11 0 0,1-1-39 0 0,-1 0 372 0 0,0-1 34 0 0,6 5 405 0 0,-3-4-783 0 0,1 0 0 0 0,0 0 1 0 0,0 0-1 0 0,0 0 0 0 0,0-1 1 0 0,0 0-1 0 0,0 1 0 0 0,0-1 1 0 0,0-1-1 0 0,1 1-117 0 0,42-8 631 0 0,-41 7-545 0 0,50-9 353 0 0,-31 6-540 0 0,0-1 0 0 0,-1 0 0 0 0,11-6 101 0 0,1 3-1038 0 0,-15 4-201 0 0,-4 1 84 0 0</inkml:trace>
  <inkml:trace contextRef="#ctx0" brushRef="#br0" timeOffset="2976.747">546 1505 8752 0 0,'0'0'673'0'0,"0"0"-293"0"0,0 0 392 0 0,0 0 223 0 0,0 0 42 0 0,12-1 2259 0 0,-8 1-2989 0 0,0-1 1 0 0,0-1 0 0 0,0 1-1 0 0,0-1 1 0 0,0 1 0 0 0,0-1-1 0 0,-1 0 1 0 0,1 0 0 0 0,-1-1-1 0 0,1 1 1 0 0,-1-1 0 0 0,0 0-1 0 0,0 0 1 0 0,0 0-1 0 0,0 0 1 0 0,-1 0 0 0 0,1-1-1 0 0,-1 1 1 0 0,1-3-308 0 0,12-15 572 0 0,-11 16-412 0 0,0-1-1 0 0,0 0 0 0 0,-1 1 1 0 0,0-1-1 0 0,0-1-159 0 0,0 1 100 0 0,-2 4-59 0 0,0 1 0 0 0,0-1 0 0 0,0 0 0 0 0,0-1 0 0 0,0 1-1 0 0,0 0 1 0 0,-1 0 0 0 0,1 0 0 0 0,-1 0 0 0 0,0 0 0 0 0,1-1 0 0 0,-1 1-1 0 0,0 0 1 0 0,0 0 0 0 0,-1-1 0 0 0,1 1 0 0 0,0 0 0 0 0,-1 0-1 0 0,1 0 1 0 0,-1 0 0 0 0,0 0 0 0 0,0-2-41 0 0,0 2 21 0 0,-1 0 0 0 0,0-1 0 0 0,1 1 0 0 0,-1 0 1 0 0,0 0-1 0 0,0 0 0 0 0,0 0 0 0 0,0 0 0 0 0,-1 0 0 0 0,1 1 0 0 0,0-1 0 0 0,-1 1 1 0 0,1 0-1 0 0,-1-1 0 0 0,0 1 0 0 0,1 0 0 0 0,-1 1 0 0 0,0-1 0 0 0,1 0 0 0 0,-1 1 1 0 0,0-1-1 0 0,0 1 0 0 0,0 0 0 0 0,0 0 0 0 0,1 0 0 0 0,-2 1-21 0 0,-11 2-6 0 0,0 0 1 0 0,0 2-1 0 0,1 0 0 0 0,0 0 0 0 0,-5 4 6 0 0,14-6-3 0 0,-1 0 0 0 0,1 0-1 0 0,-1 1 1 0 0,1 0-1 0 0,0 0 1 0 0,0 1 0 0 0,1-1-1 0 0,-1 1 1 0 0,1 0 0 0 0,0 0-1 0 0,1 1 1 0 0,-1-1 0 0 0,1 1-1 0 0,-1 1 4 0 0,2-2-1 0 0,0 0-1 0 0,0 0 0 0 0,0 0 0 0 0,0 1 1 0 0,1-1-1 0 0,0 1 0 0 0,0-1 1 0 0,1 1-1 0 0,0-1 0 0 0,-1 1 1 0 0,2-1 1 0 0,-1-2-2 0 0,0-1 1 0 0,1 0 0 0 0,-1 0 0 0 0,1 0 0 0 0,-1 1-1 0 0,1-1 1 0 0,0 0 0 0 0,0 0 0 0 0,0 0 0 0 0,0 0-1 0 0,1-1 1 0 0,-1 1 0 0 0,0 0 0 0 0,1 0 0 0 0,-1-1-1 0 0,1 1 1 0 0,0-1 0 0 0,-1 1 0 0 0,1-1 0 0 0,0 0-1 0 0,0 1 1 0 0,0-1 0 0 0,0 0 0 0 0,0 0 0 0 0,0-1 0 0 0,0 1-1 0 0,0 0 1 0 0,1-1 0 0 0,0 1 1 0 0,4 0 14 0 0,0 1 1 0 0,0-2 0 0 0,0 1-1 0 0,0-1 1 0 0,0 0-1 0 0,0 0 1 0 0,1-1-1 0 0,-1 0 1 0 0,0-1-1 0 0,0 1 1 0 0,0-1-1 0 0,3-2-14 0 0,10-4 183 0 0,0-1 1 0 0,-1-1-1 0 0,9-6-183 0 0,-13 4 34 0 0,-12 10-22 0 0,-1 0 0 0 0,1 0 0 0 0,-1 0 0 0 0,1 0 0 0 0,0 0 0 0 0,0 1 1 0 0,1-1-13 0 0,-3 1 6 0 0,1 1 0 0 0,-1-1 1 0 0,0 1-1 0 0,1-1 0 0 0,-1 0 1 0 0,0 1-1 0 0,0-1 1 0 0,0 0-1 0 0,0 0 0 0 0,1-1-6 0 0,16-12 3 0 0,-11 13 8 0 0,-6 1-9 0 0,0 1 1 0 0,0-1 0 0 0,0 1-1 0 0,0-1 1 0 0,0 1-1 0 0,0 0 1 0 0,0-1-1 0 0,0 1 1 0 0,0 0-1 0 0,-1 0 1 0 0,1 0 0 0 0,0-1-1 0 0,-1 1 1 0 0,1 0-1 0 0,0 0 1 0 0,-1 0-3 0 0,7 7-61 0 0,-4-7 52 0 0,-2 0 8 0 0,-1-1 1 0 0,1 1 0 0 0,0 0-1 0 0,0-1 1 0 0,-1 1 0 0 0,1 0-1 0 0,-1 0 1 0 0,1-1 0 0 0,0 1-1 0 0,-1 0 1 0 0,0 0 0 0 0,1 0-1 0 0,-1-1 1 0 0,1 1 0 0 0,-1 0 0 0 0,0 0-1 0 0,0 0 1 0 0,1 0 0 0 0,0 0 0 0 0,0 0 0 0 0,-1 0 0 0 0,1 0 0 0 0,0-1 0 0 0,0 1 0 0 0,0 0 0 0 0,0-1 0 0 0,0 1 0 0 0,0 0 0 0 0,0-1 0 0 0,0 1 0 0 0,0-1 0 0 0,1 1 0 0 0,11 6 0 0 0,-11-5-2 0 0,0-1-1 0 0,0-1 1 0 0,-1 1-1 0 0,1 0 1 0 0,0 0-1 0 0,0-1 1 0 0,0 1-1 0 0,0-1 1 0 0,0 1-1 0 0,0-1 1 0 0,0 0-1 0 0,0 0 1 0 0,0 0-1 0 0,-1 0 1 0 0,1 0-1 0 0,0 0 1 0 0,0-1-1 0 0,0 1 3 0 0,5-1-51 0 0,-4 1 4 0 0,-1 0 0 0 0,0 0 0 0 0,0-1-1 0 0,1 1 1 0 0,-1-1 0 0 0,0 0 0 0 0,0 0-1 0 0,0 0 1 0 0,0 0 0 0 0,0 0 0 0 0,2-1 47 0 0,9-5-694 0 0,-12 7 611 0 0,3-1-200 0 0,-1-1-1 0 0,0 1 1 0 0,0-1 0 0 0,-1 1 0 0 0,1-1 0 0 0,0 0 0 0 0,0 0 0 0 0,-1-1 283 0 0,13-5-1215 0 0</inkml:trace>
  <inkml:trace contextRef="#ctx0" brushRef="#br0" timeOffset="3330.105">1120 1337 18055 0 0,'0'0'407'0'0,"0"0"60"0"0,0 0 23 0 0,0 0-50 0 0,0-1-285 0 0,6-9 359 0 0,0 4 89 0 0,-4 5-465 0 0,2-2 78 0 0,-1 1 0 0 0,1 0 0 0 0,0 0 0 0 0,-1 0 1 0 0,1 0-1 0 0,0 1 0 0 0,0 0 0 0 0,1-1 0 0 0,3 1-216 0 0,30-7 842 0 0,-21 5-1133 0 0,0 0 0 0 0,0 0 0 0 0,12 1 291 0 0,-28 2-576 0 0,-1 0-942 0 0,0 0-420 0 0,0 0-78 0 0</inkml:trace>
  <inkml:trace contextRef="#ctx0" brushRef="#br0" timeOffset="3684.647">1102 1491 5984 0 0,'-1'0'80'0'0,"1"1"0"0"0,-1-1 0 0 0,0 1 0 0 0,1 0-1 0 0,-1-1 1 0 0,1 1 0 0 0,-1 0 0 0 0,0 0 0 0 0,1 0 0 0 0,0-1 0 0 0,-1 1 0 0 0,1 0 0 0 0,-1 1-80 0 0,-2 4 1299 0 0,1-4 613 0 0,2-2 96 0 0,0 0-129 0 0,0 0-630 0 0,0 0-274 0 0,1 0-828 0 0,0 1 0 0 0,1-1-1 0 0,-1 1 1 0 0,0-1 0 0 0,0 1 0 0 0,0-1 0 0 0,0 0 0 0 0,1 0-1 0 0,-1 0 1 0 0,0 0 0 0 0,0 0 0 0 0,1 0 0 0 0,-1 0 0 0 0,0 0 0 0 0,0 0-147 0 0,1 0 201 0 0,6-1 36 0 0,0 1 1 0 0,0-2-1 0 0,0 1 1 0 0,-1-1-1 0 0,1 0 0 0 0,-1-1 1 0 0,3-1-238 0 0,30-8 204 0 0,-28 9-314 0 0,0-1-1 0 0,9-4 111 0 0,16-4-6276 0 0,-23 8 198 0 0</inkml:trace>
  <inkml:trace contextRef="#ctx0" brushRef="#br0" timeOffset="4313.226">1669 1324 14888 0 0,'0'0'332'0'0,"0"0"50"0"0,0 0 26 0 0,0 0-43 0 0,1 2-235 0 0,3 26 904 0 0,-4-28-982 0 0,0 1 0 0 0,0 0 0 0 0,0-1 0 0 0,0 1-1 0 0,0-1 1 0 0,0 1 0 0 0,1-1 0 0 0,-1 1-1 0 0,0 0 1 0 0,0-1 0 0 0,0 1 0 0 0,1-1-1 0 0,-1 1 1 0 0,0-1 0 0 0,1 0 0 0 0,-1 1-1 0 0,1-1 1 0 0,-1 1-52 0 0,3 2 180 0 0,13 39 1269 0 0,-7-21-910 0 0,-1 2 0 0 0,3 15-539 0 0,0 3 473 0 0,5 32 307 0 0,-13-60-575 0 0,0 0 0 0 0,1 0 0 0 0,1 1-205 0 0,7 23 377 0 0,-12-36-370 0 0,6 22 245 0 0,0 0 1 0 0,2-1-1 0 0,1 1-252 0 0,5 14 136 0 0,-10-25-24 0 0,0 0-1 0 0,1 0 1 0 0,1-1 0 0 0,4 8-112 0 0,-9-18 69 0 0,-1-1-5 0 0,0 0 0 0 0,0 0 0 0 0,2-1 0 0 0,0-1-24 0 0,1-1 0 0 0,-1 1 0 0 0,0 0-1 0 0,1-1 1 0 0,-1 1 0 0 0,0-1 0 0 0,-1 0-1 0 0,1 0 1 0 0,0 1 0 0 0,-1-1 0 0 0,0 0 0 0 0,1-1-1 0 0,-1 1 1 0 0,0 0 0 0 0,-1 0 0 0 0,1 0-1 0 0,0-3-39 0 0,1-11 225 0 0,-1 0 0 0 0,0 0 0 0 0,-1 0-225 0 0,0 15 1 0 0,0-43-1 0 0,-3-1 0 0 0,-4-21 0 0 0,-23-140-14 0 0,19 128-149 0 0,-8-84-244 0 0,15-48 172 0 0,4 190 230 0 0,0 18 5 0 0,0-4 0 0 0,0 1 0 0 0,1-1 0 0 0,-1 0 0 0 0,1 1 0 0 0,1-4 0 0 0,3 5 0 0 0,-2 5 0 0 0,0 1 0 0 0,1 0 0 0 0,-1 1 0 0 0,0-1 0 0 0,0 1 0 0 0,1 0 0 0 0,11 5 0 0 0,6-2 0 0 0,-12-7 0 0 0,-4 0 0 0 0,57-3 0 0 0,-34 3 0 0 0,-1-1 0 0 0,22-4 0 0 0,24-7 0 0 0,46-1 0 0 0,13-2 0 0 0,44-2 0 0 0,-67 4 0 0 0,-92 11-35 0 0,0 1 0 0 0,1 1 0 0 0,0 0 0 0 0,11 2 35 0 0,-27 0-725 0 0,-2 0-246 0 0,0 0-42 0 0,0 0-84 0 0,0 0-315 0 0,0 0-134 0 0</inkml:trace>
  <inkml:trace contextRef="#ctx0" brushRef="#br0" timeOffset="4685.796">2037 1178 17247 0 0,'0'0'396'0'0,"0"0"52"0"0,0 0 28 0 0,0 0-60 0 0,0 0-170 0 0,0 0 292 0 0,1 2 156 0 0,12 46 2356 0 0,-4-13-2276 0 0,-6-23-730 0 0,0 0 1 0 0,0-1 0 0 0,2 0 0 0 0,-1 0 0 0 0,4 5-45 0 0,4 6-4 0 0,-12-21-258 0 0,0-1-804 0 0,8 3-2966 0 0,-6-3-3097 0 0</inkml:trace>
  <inkml:trace contextRef="#ctx0" brushRef="#br0" timeOffset="5058.222">2415 1109 10136 0 0,'-5'-4'901'0'0,"3"5"1588"0"0,1 2-726 0 0,0-3-390 0 0,1 0-374 0 0,0 0-167 0 0,0 0-31 0 0,0 0-30 0 0,5 12 1163 0 0,-4-7-1781 0 0,0 0 0 0 0,-1 1 0 0 0,0-1 0 0 0,0 0 0 0 0,0 1 0 0 0,-1-1-1 0 0,0 0 1 0 0,0 0 0 0 0,0 1 0 0 0,-1-1 0 0 0,-1 5-153 0 0,-3 10 328 0 0,-11 35 339 0 0,-2 0 1 0 0,-6 8-668 0 0,0 1 231 0 0,-3 19-231 0 0,-54 231 680 0 0,80-306-693 0 0,0-1-89 0 0,0 0 1 0 0,0 0-1 0 0,1 0 1 0 0,0 0-1 0 0,0 0 0 0 0,1 0 1 0 0,0 0-1 0 0,0 0 1 0 0,1 0-1 0 0,0 1 1 0 0,0 0 101 0 0,16-16-2478 0 0,-15 6 2027 0 0,1 0 0 0 0,-1 1-1 0 0,1-1 1 0 0,-1 0 0 0 0,0-1 0 0 0,0 1-1 0 0,0 0 1 0 0,1-1 451 0 0,2-9-4889 0 0,-1-3-1235 0 0</inkml:trace>
  <inkml:trace contextRef="#ctx0" brushRef="#br0" timeOffset="5475.152">2441 1513 15664 0 0,'0'0'356'0'0,"0"0"49"0"0,0 0 21 0 0,0 0-42 0 0,9-16 878 0 0,-6 11-733 0 0,1 0 0 0 0,-1 1 0 0 0,1-1 0 0 0,0 1-1 0 0,0 0 1 0 0,1 0 0 0 0,-1 0 0 0 0,1 1 0 0 0,0-1 0 0 0,0 1 0 0 0,0 0-529 0 0,12-6 509 0 0,1 2-1 0 0,14-5-508 0 0,5-3 715 0 0,-34 14-645 0 0,1 0-1 0 0,-1 0 1 0 0,0 1 0 0 0,0-1-1 0 0,0 1 1 0 0,1 0 0 0 0,-1-1-70 0 0,17-2 536 0 0,-8 2-123 0 0,-9 2-356 0 0,-3-1-59 0 0,1-1 0 0 0,-1 1 0 0 0,0 0 0 0 0,1 0 0 0 0,-1 0 0 0 0,1 0 0 0 0,-1 0 0 0 0,1 0 0 0 0,-1 0 0 0 0,0 0 0 0 0,1 0 0 0 0,-1 0 0 0 0,1 0 0 0 0,-1 0 0 0 0,1 1 0 0 0,-1-1 0 0 0,0 0 0 0 0,1 0 0 0 0,-1 0 0 0 0,0 0 0 0 0,1 1 0 0 0,-1-1 0 0 0,0 0 0 0 0,1 0 0 0 0,-1 1 0 0 0,0-1 0 0 0,1 0 0 0 0,-1 1 0 0 0,0-1 0 0 0,0 0 0 0 0,1 1 0 0 0,-1-1 0 0 0,0 1 0 0 0,0-1 0 0 0,0 0 0 0 0,1 1 0 0 0,-1-1 0 0 0,0 1 0 0 0,0-1 0 0 0,0 0 0 0 0,0 1 0 0 0,0-1 0 0 0,0 1 0 0 0,0-1 0 0 0,0 0 0 0 0,0 1 2 0 0,0-1-7 0 0,1 2-34 0 0,0 2 6 0 0,-3 10-120 0 0,1-8 153 0 0,-1-1 0 0 0,1 1 0 0 0,-1-1 0 0 0,0 1 0 0 0,-1-1 0 0 0,1 0 0 0 0,-1 0 0 0 0,0 0 0 0 0,0 0 0 0 0,-1 0 2 0 0,-39 58 0 0 0,39-56 0 0 0,0-1 0 0 0,1 1 0 0 0,-3 7 0 0 0,-3 8 0 0 0,8-19 0 0 0,0-1 0 0 0,0 0 0 0 0,0 1 0 0 0,1-1 0 0 0,-1 1 0 0 0,1-1 0 0 0,0 1 0 0 0,0-1 0 0 0,-1 1 0 0 0,2-1 0 0 0,-1 1 0 0 0,0 3 0 0 0,0-5 0 0 0,0 0 0 0 0,0 0 0 0 0,0 0 0 0 0,0 1 0 0 0,1-1 0 0 0,-1 0 0 0 0,0 0 0 0 0,1 0 0 0 0,-1 0 0 0 0,0 0 0 0 0,1 0 0 0 0,0 0 0 0 0,-1 0 0 0 0,1 0 0 0 0,0 0 0 0 0,-1 0 0 0 0,1 0 0 0 0,0-1 0 0 0,0 1 0 0 0,0 0 0 0 0,-1 0 0 0 0,1-1 0 0 0,0 1 0 0 0,0-1 0 0 0,0 1 0 0 0,0 0 0 0 0,0-1 0 0 0,1 1 0 0 0,-1-1 0 0 0,8 4-24 0 0,0 1-1 0 0,0-2 1 0 0,0 0-1 0 0,0 0 1 0 0,1 0 0 0 0,7 0 24 0 0,-13-2-4 0 0,1 0 0 0 0,-1 1 0 0 0,0-1 0 0 0,0 1 1 0 0,0-1-1 0 0,-1 1 0 0 0,1 1 0 0 0,0-1 1 0 0,-1 0-1 0 0,1 1 0 0 0,-1 0 0 0 0,0 0 0 0 0,0 0 1 0 0,0 0-1 0 0,0 0 0 0 0,1 2 4 0 0,-3-4 6 0 0,1 1 1 0 0,-1 0-1 0 0,0 0 0 0 0,0 0 0 0 0,1 0 0 0 0,-1 0 1 0 0,-1 0-1 0 0,1 1 0 0 0,0-1 0 0 0,0 0 1 0 0,-1 0-1 0 0,1 1 0 0 0,-1-1 0 0 0,0 0 1 0 0,1 1-1 0 0,-1-1 0 0 0,-1 0 0 0 0,1 1 1 0 0,0-1-1 0 0,0 0 0 0 0,-1 1 0 0 0,1-1 1 0 0,-1 0-1 0 0,0 0 0 0 0,0 0 0 0 0,1 1 0 0 0,-2-1 1 0 0,1 0-1 0 0,0 0 0 0 0,0 0-6 0 0,-11 17 154 0 0,-3 5 26 0 0,-1-7 83 0 0,9-8-62 0 0,-1-1 0 0 0,0 0 0 0 0,-4 3-201 0 0,1-1 144 0 0,8-7-107 0 0,0 0 0 0 0,0-1 1 0 0,0 1-1 0 0,0-1 0 0 0,0 0 0 0 0,-1 0 1 0 0,1 0-1 0 0,-1 0 0 0 0,1 0 0 0 0,-1-1 1 0 0,0 0-1 0 0,0 1 0 0 0,0-1 0 0 0,-1 0-37 0 0,-12 3 57 0 0,16-4-54 0 0,0 1 0 0 0,1-1 0 0 0,-1 1-1 0 0,0-1 1 0 0,0 0 0 0 0,0 1 0 0 0,0-1-1 0 0,0 0 1 0 0,0 0 0 0 0,0 0 0 0 0,0 0 0 0 0,0 0-1 0 0,0 0 1 0 0,0 0 0 0 0,0 0 0 0 0,0 0-1 0 0,0 0 1 0 0,0-1-3 0 0,-5-1-80 0 0,0 0 0 0 0,1-1 0 0 0,-1 0-1 0 0,1 0 1 0 0,0-1 80 0 0,3 3-227 0 0,1 0 1 0 0,-1 0-1 0 0,1 0 0 0 0,0 0 0 0 0,0 0 0 0 0,-1-1 0 0 0,1 1 0 0 0,0 0 0 0 0,0-1 0 0 0,0 1 1 0 0,0-1-1 0 0,1 1 0 0 0,-1-1 0 0 0,0 0 0 0 0,1 1 0 0 0,-1-1 0 0 0,1 0 0 0 0,-1 1 0 0 0,1-1 1 0 0,0-2 226 0 0,3-6-1678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1:30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202 675 5496 0 0,'0'0'249'0'0,"8"-3"91"0"0,-5 4-332 0 0,-2-1-7 0 0,-1 0 0 0 0,1 0 0 0 0,0 0 1 0 0,-1 0-1 0 0,1 0 0 0 0,0-1 0 0 0,-1 1 1 0 0,1 0-1 0 0,0 0 0 0 0,-1 0 0 0 0,1 0 0 0 0,-1-1 1 0 0,1 1-1 0 0,0 0 0 0 0,-1-1 0 0 0,1 1 1 0 0,-1 0-1 0 0,1-1 0 0 0,-1 1 0 0 0,1-1 0 0 0,-1 1-1 0 0,2-1 118 0 0,-2 1 38 0 0,0 0 4 0 0,0 0 16 0 0,0 0 69 0 0,0 0 38 0 0,0 0 5 0 0,0 0-22 0 0,0 0-90 0 0,0 0-42 0 0,0 0-6 0 0,0 0-4 0 0,0 0-18 0 0,0 0-8 0 0,0 0-2 0 0,0 0 48 0 0,0 0 200 0 0,0 0 82 0 0,0 0 20 0 0,0 0 6 0 0,0 0 17 0 0,0 0 10 0 0,0 0 1 0 0,0 0-10 0 0,0 0-38 0 0,0 0-14 0 0,0 0-2 0 0,0 0 4 0 0,0 0 16 0 0,0 0 4 0 0,0 0 0 0 0,0 0-32 0 0,0 0-135 0 0,0 0-60 0 0,-15-1 816 0 0,-9 1 319 0 0,4 3-624 0 0,15-2-614 0 0,1-1 0 0 0,-1 1 1 0 0,1 0-1 0 0,0 0 0 0 0,-1 0 1 0 0,1 1-1 0 0,0-1 0 0 0,0 1 0 0 0,-2 1-110 0 0,-19 10 238 0 0,22-12-209 0 0,-1 1 0 0 0,1-1 0 0 0,-1 1 1 0 0,1 0-1 0 0,0 0 0 0 0,0 0 0 0 0,0 0 0 0 0,0 1 1 0 0,0-1-1 0 0,1 1 0 0 0,-1 0 0 0 0,-1 2-29 0 0,-14 16 96 0 0,15-18-92 0 0,0 1 0 0 0,-1-1 0 0 0,1 1 1 0 0,1 0-1 0 0,-1 0 0 0 0,0 0 0 0 0,1 1 0 0 0,0-1 1 0 0,0 1-5 0 0,-10 42 745 0 0,12-42-721 0 0,-1-1-1 0 0,1 0 0 0 0,0 1 0 0 0,0-1 0 0 0,1 1 1 0 0,-1-1-1 0 0,1 0 0 0 0,0 1 0 0 0,1 2-23 0 0,0-4 20 0 0,1 1-1 0 0,-1-1 0 0 0,1 0 0 0 0,0 0 0 0 0,0 0 0 0 0,0 0 0 0 0,1-1 1 0 0,-1 1-1 0 0,0-1 0 0 0,1 0 0 0 0,0 0 0 0 0,0 0 0 0 0,-1 0 1 0 0,1-1-1 0 0,0 0 0 0 0,3 1-19 0 0,-1-1 18 0 0,-1-1 0 0 0,1 0 0 0 0,0 0 0 0 0,0 0 0 0 0,0-1 1 0 0,0 0-1 0 0,0 0 0 0 0,-1 0 0 0 0,1-1 0 0 0,0 0 0 0 0,0 0-18 0 0,9-5 52 0 0,1-1 0 0 0,-2 0 0 0 0,3-3-52 0 0,19-11-220 0 0,-24 15-188 0 0,-1 0 1 0 0,-1-1 0 0 0,0-1 0 0 0,9-8 407 0 0,-8 6-2232 0 0,1 0-1 0 0,12-7 2233 0 0,-24 18-997 0 0,0 0-9 0 0,0 0-2 0 0,0 0 66 0 0,0 0 280 0 0,0 0 118 0 0,0 0 28 0 0,-1 1 529 0 0,0 0 0 0 0,-1 0 0 0 0,1-1 0 0 0,0 1 0 0 0,-1 0 0 0 0,1-1 0 0 0,-1 1 0 0 0,1-1 0 0 0,-1 1-1 0 0,0-1-12 0 0,1 1 28 0 0,-18 10 860 0 0,8-4-344 0 0,7-5-212 0 0,1 1 0 0 0,0-1-1 0 0,0 0 1 0 0,0 1 0 0 0,0 0 0 0 0,-2 2-332 0 0,-9 9 1900 0 0,13-13-1399 0 0,1-1-19 0 0,0 0-2 0 0,0 0-4 0 0,0 0-17 0 0,0 0-10 0 0,0 0-383 0 0,1 1 0 0 0,0 0-1 0 0,-1 0 1 0 0,1-1 0 0 0,-1 1-1 0 0,1 0 1 0 0,0-1 0 0 0,0 1-1 0 0,-1-1 1 0 0,1 1 0 0 0,0-1-1 0 0,0 1 1 0 0,0-1 0 0 0,0 0-1 0 0,-1 1 1 0 0,1-1 0 0 0,0 0-1 0 0,0 0 1 0 0,0 0-66 0 0,18 3 464 0 0,-15-3-346 0 0,0 0-1 0 0,0-1 1 0 0,1 0-1 0 0,-1 0 1 0 0,0-1-1 0 0,0 1 1 0 0,0-1-1 0 0,0 0 1 0 0,0 0-1 0 0,1-1-117 0 0,22-9 484 0 0,-21 10-428 0 0,0 0 0 0 0,-1-1 1 0 0,1 0-1 0 0,4-3-56 0 0,11-6 163 0 0,-19 11-142 0 0,0-1-1 0 0,0 1 1 0 0,0-1-1 0 0,0 0 1 0 0,0 0-1 0 0,0 0 1 0 0,0 0-21 0 0,10-10 84 0 0,-8 10-74 0 0,-4 2-7 0 0,1-1-1 0 0,0 0 1 0 0,0 1-1 0 0,0-1 1 0 0,-1 0 0 0 0,1 0-1 0 0,0 1 1 0 0,-1-1 0 0 0,1 0-1 0 0,-1 0 1 0 0,1 0-1 0 0,-1 0 1 0 0,1 0 0 0 0,-1 0-1 0 0,1 0 1 0 0,-1 0-3 0 0,1 0 29 0 0,0 0 0 0 0,-1 0 0 0 0,1-1 0 0 0,0 1-1 0 0,-1 0 1 0 0,1-1 0 0 0,-1 1 0 0 0,0 0 0 0 0,1-1 0 0 0,-1 1 0 0 0,0 0 0 0 0,0-1 0 0 0,0 1 0 0 0,0-1-1 0 0,0 1 1 0 0,0 0 0 0 0,0-1 0 0 0,0 1 0 0 0,0-1 0 0 0,-1 1 0 0 0,1 0 0 0 0,-1-1 0 0 0,1 1 0 0 0,-1 0-1 0 0,1 0 1 0 0,-1-1 0 0 0,0 1 0 0 0,0 0 0 0 0,1 0 0 0 0,-1 0 0 0 0,0 0 0 0 0,0 0 0 0 0,0 0 0 0 0,0 0-1 0 0,-1 0 1 0 0,1 0 0 0 0,0 0 0 0 0,0 1 0 0 0,0-1 0 0 0,-2 0-29 0 0,-1-2-3 0 0,-1 1-1 0 0,0 0 1 0 0,0 0 0 0 0,0 1-1 0 0,0-1 1 0 0,0 1 0 0 0,0 0-1 0 0,0 0 1 0 0,0 1 0 0 0,0-1-1 0 0,-1 1 1 0 0,1 1 0 0 0,0-1-1 0 0,0 1 1 0 0,0-1 0 0 0,-1 1-1 0 0,1 1 1 0 0,0-1 0 0 0,0 1-1 0 0,-2 1 4 0 0,3-1-17 0 0,1 0 0 0 0,0 0-1 0 0,-1 0 1 0 0,1 0-1 0 0,0 1 1 0 0,0-1 0 0 0,1 1-1 0 0,-1 0 1 0 0,1 0 0 0 0,-2 2 17 0 0,3-3-15 0 0,0 0 0 0 0,0 0 0 0 0,0 0 0 0 0,0 0 0 0 0,0 0 0 0 0,1 0 0 0 0,-1 0 0 0 0,1 0 0 0 0,0 0 0 0 0,-1 0 0 0 0,1 1 0 0 0,0-1 0 0 0,0 0 0 0 0,1 0 0 0 0,-1 0 0 0 0,0 0 0 0 0,1 0 0 0 0,-1 1 0 0 0,1-1 0 0 0,0 0 15 0 0,0 1-35 0 0,0-1 1 0 0,0 0-1 0 0,0 0 1 0 0,0 0-1 0 0,0 0 1 0 0,1 0-1 0 0,-1 0 1 0 0,1 0-1 0 0,-1-1 1 0 0,1 1-1 0 0,0 0 1 0 0,0-1-1 0 0,0 1 1 0 0,0-1-1 0 0,0 1 35 0 0,3 0 5 0 0,0 0 0 0 0,-1 1 0 0 0,1-2 0 0 0,0 1 0 0 0,0-1 0 0 0,0 1 0 0 0,2-1-5 0 0,4 0 134 0 0,1 0 0 0 0,-1 0 0 0 0,0-1-1 0 0,1 0 1 0 0,-1-1 0 0 0,7-2-134 0 0,6-1-3 0 0,-1-2-1 0 0,1 0 1 0 0,-1-1 0 0 0,0-2-1 0 0,-1 0 1 0 0,0-2 0 0 0,-1 0-1 0 0,5-4 4 0 0,-16 7-11 0 0,0 1 1 0 0,-1-2-1 0 0,0 0 0 0 0,0 0 0 0 0,0 0 0 0 0,-2-1 0 0 0,3-4 11 0 0,-9 13 0 0 0,-1 0 0 0 0,1 0 0 0 0,0 0 0 0 0,-1 0 0 0 0,1 0 0 0 0,-1 0 0 0 0,1 0 0 0 0,-1 0 0 0 0,1 0 0 0 0,-1 0 0 0 0,0 0 0 0 0,0 0 0 0 0,0 0 0 0 0,1-1 0 0 0,-1 1 0 0 0,0 0 0 0 0,0 0 0 0 0,-1 0 0 0 0,1 0 0 0 0,0-1 0 0 0,-1-21-17 0 0,1 22-67 0 0,0 1-5 0 0,0 0 7 0 0,0 0 28 0 0,0 0 99 0 0,1 2 10 0 0,5 8-56 0 0,0 0 1 0 0,1-1-1 0 0,-1 1 1 0 0,2-2 0 0 0,7 9 0 0 0,-14-17 3 0 0,8 10-15 0 0,2-2 1 0 0,-1 1-1 0 0,2-1 12 0 0,-3-1-21 0 0,0 0 0 0 0,0 1 0 0 0,-1-1 0 0 0,4 6 21 0 0,-11-11 189 0 0,1 0-1 0 0,0 1 1 0 0,-1 0-1 0 0,1-1 1 0 0,-1 1-1 0 0,0 0 1 0 0,0 0-1 0 0,0-1 1 0 0,-1 1 0 0 0,2 3-189 0 0,-2-5-59 0 0,-1 17 106 0 0,-1-16-40 0 0,1-1 1 0 0,-1 1-1 0 0,0 0 1 0 0,1 0 0 0 0,-1-1-1 0 0,0 1 1 0 0,0-1-1 0 0,0 0 1 0 0,0 0 0 0 0,-1 1-1 0 0,1-1 1 0 0,0 0-1 0 0,0-1 1 0 0,-1 1-1 0 0,1 0 1 0 0,0-1 0 0 0,-1 1-1 0 0,1-1 1 0 0,-2 0-8 0 0,-3 1 10 0 0,1-1 0 0 0,0 0 0 0 0,-1 0 0 0 0,1-1 0 0 0,0 0 0 0 0,0 0 0 0 0,-2-1-10 0 0,-10 1 0 0 0,19-1-164 0 0,7-3-239 0 0,10-4-576 0 0,24-7-7044 0 0,10-1 8023 0 0,-21 9-2230 0 0</inkml:trace>
  <inkml:trace contextRef="#ctx0" brushRef="#br0" timeOffset="2149.703">1269 316 6912 0 0,'7'-4'36'0'0,"-6"3"98"0"0,-1 1 0 0 0,0 0 0 0 0,0 0 0 0 0,0-1 0 0 0,1 1 0 0 0,-1 0 0 0 0,0 0 1 0 0,0-1-1 0 0,1 1 0 0 0,-1 0 0 0 0,0 0 0 0 0,0 0 0 0 0,1 0 0 0 0,-1-1 0 0 0,0 1 0 0 0,0 0 0 0 0,1 0 0 0 0,-1 0 0 0 0,0 0 0 0 0,1 0 0 0 0,-1 0 0 0 0,0 0 1 0 0,1 0-1 0 0,-1 0 0 0 0,0 0 0 0 0,1 0 0 0 0,-1 0 0 0 0,0 0 0 0 0,0 0 0 0 0,1 0 0 0 0,-1 0 0 0 0,0 0 0 0 0,1 0 0 0 0,-1 1 0 0 0,0-1 0 0 0,0 0 0 0 0,1 0 1 0 0,-1 0-1 0 0,0 0 0 0 0,0 1 0 0 0,1-1 0 0 0,-1 0 0 0 0,0 0 0 0 0,0 0 0 0 0,1 1 0 0 0,-1-1 0 0 0,0 0 0 0 0,0 0 0 0 0,0 1 0 0 0,0-1 0 0 0,0 0 0 0 0,1 1 1 0 0,-1-1-1 0 0,0 0-134 0 0,3 13 542 0 0,0 0 0 0 0,0 0 0 0 0,-1 0 1 0 0,-1 0-1 0 0,0 0 0 0 0,-1 1 1 0 0,-1 2-543 0 0,1-9 98 0 0,0 5 106 0 0,1 33 746 0 0,-3 1-1 0 0,-1-1 0 0 0,-5 18-949 0 0,6-53 164 0 0,0 1 0 0 0,0-1 1 0 0,-1 0-1 0 0,0 0 0 0 0,-1 0 0 0 0,0-1 0 0 0,0 1 0 0 0,-3 1-164 0 0,5-8 93 0 0,1 1-1 0 0,-1 0 1 0 0,0 0-1 0 0,1-1 0 0 0,0 1 1 0 0,-1 3-93 0 0,1-4 46 0 0,1 0 1 0 0,-1 0 0 0 0,0 0 0 0 0,-1 0-1 0 0,1 0 1 0 0,0 0 0 0 0,-1 0-1 0 0,0 0 1 0 0,-1 1-47 0 0,-6 14 45 0 0,6-12-11 0 0,3-5-26 0 0,-1 0 1 0 0,1 0 0 0 0,0-1-1 0 0,-1 1 1 0 0,1 0 0 0 0,-1-1-1 0 0,1 1 1 0 0,-1 0 0 0 0,0-1-1 0 0,1 1 1 0 0,-1-1 0 0 0,1 1-1 0 0,-1-1 1 0 0,0 1 0 0 0,0-1 0 0 0,1 1-1 0 0,-1-1 1 0 0,0 0 0 0 0,0 1-1 0 0,1-1 1 0 0,-1 0 0 0 0,0 0-1 0 0,0 1 1 0 0,0-1 0 0 0,0 0-1 0 0,1 0 1 0 0,-1 0 0 0 0,0 0-1 0 0,0 0 1 0 0,0 0 0 0 0,0-1-1 0 0,1 1 1 0 0,-1 0 0 0 0,0 0-1 0 0,0 0 1 0 0,0-1 0 0 0,1 1 0 0 0,-2-1-9 0 0,-1-1-18 0 0,-1 0 1 0 0,1 0 0 0 0,-1 0 0 0 0,1-1-1 0 0,0 1 1 0 0,-1-2 17 0 0,3 3-74 0 0,-6-5-124 0 0,6 5 175 0 0,-1 1 0 0 0,1-1 0 0 0,0 0-1 0 0,0 0 1 0 0,0 0 0 0 0,0 0-1 0 0,0 0 1 0 0,0 0 0 0 0,1 0-1 0 0,-1 0 1 0 0,0-1 0 0 0,1 1 0 0 0,-1 0-1 0 0,0 0 1 0 0,1-1 23 0 0,-1 1-2 0 0,1-1-1 0 0,-1 1 1 0 0,0-1 0 0 0,1 1 0 0 0,-1-1-1 0 0,0 1 1 0 0,0-1 0 0 0,0 1 0 0 0,0 0-1 0 0,0 0 1 0 0,0-1 0 0 0,-1 1 2 0 0,1 0-6 0 0,0 0 0 0 0,0 0 0 0 0,0 0 0 0 0,0-1 0 0 0,0 1 0 0 0,0 0 0 0 0,0-1 0 0 0,1 1 0 0 0,-1-1 0 0 0,0 1 0 0 0,0-2 6 0 0,-8-24-47 0 0,7 23 38 0 0,0-1 0 0 0,0 0 0 0 0,0 0 1 0 0,1 1-1 0 0,0-1 0 0 0,0 0 0 0 0,0 0 0 0 0,1-2 9 0 0,-1-9-24 0 0,1 13 10 0 0,-1-1 0 0 0,1 1 0 0 0,0-1 0 0 0,0 1 0 0 0,0-1 0 0 0,0 1 0 0 0,1 0 0 0 0,-1-1 0 0 0,1 1 0 0 0,0-1 0 0 0,0 1 0 0 0,1-1 14 0 0,-2 4-15 0 0,1-1 0 0 0,-1 1 0 0 0,1-1 0 0 0,-1 1 0 0 0,1-1 0 0 0,-1 1 0 0 0,1-1 0 0 0,0 1 0 0 0,-1 0 0 0 0,1-1 0 0 0,-1 1 0 0 0,1 0 0 0 0,0-1 0 0 0,0 1 0 0 0,-1 0 0 0 0,1 0 0 0 0,0 0 0 0 0,-1 0 0 0 0,1 0 0 0 0,0 0 0 0 0,-1 0 0 0 0,1 0 0 0 0,0 0 0 0 0,0 0 0 0 0,-1 0 0 0 0,1 0 15 0 0,19 8 58 0 0,-12-5-86 0 0,-5-1 26 0 0,0-1 1 0 0,0 1-1 0 0,0 0 0 0 0,0 0 0 0 0,-1 0 0 0 0,1 0 1 0 0,-1 0-1 0 0,1 1 0 0 0,-1-1 0 0 0,0 1 0 0 0,2 1 2 0 0,21 36 205 0 0,-23-36-128 0 0,0-2-31 0 0,-1 0 0 0 0,1 0 0 0 0,-1 0 0 0 0,1 0 0 0 0,0-1 0 0 0,0 1 0 0 0,0-1 1 0 0,0 1-1 0 0,0-1 0 0 0,0 1 0 0 0,0-1 0 0 0,2 0-46 0 0,10 8 275 0 0,63 38-173 0 0,-66-41-10 0 0,0 0-1 0 0,1-1 1 0 0,10 3-92 0 0,-3 0 308 0 0,-17-8-469 0 0,-2 0-21 0 0,2 0 29 0 0,6 0-20 0 0,-6 0-563 0 0,-2 0-238 0 0,0 0-812 0 0,2 0-3258 0 0,6-3-1393 0 0</inkml:trace>
  <inkml:trace contextRef="#ctx0" brushRef="#br0" timeOffset="2493.522">1581 606 5528 0 0,'0'0'422'0'0,"0"0"-34"0"0,0 0 887 0 0,0 0 416 0 0,0 0 79 0 0,0 0-98 0 0,0 0-488 0 0,0 0-208 0 0,0 0-44 0 0,0 0 5 0 0,0 0 66 0 0,2 0 28 0 0,14 0 56 0 0,0-1 0 0 0,1-1 0 0 0,4-2-1087 0 0,23-4 728 0 0,-25 5-696 0 0,0 0 0 0 0,1 1 0 0 0,-1 1 0 0 0,18 1-32 0 0,-25 0-571 0 0,-2 5-5127 0 0,-10-5-599 0 0</inkml:trace>
  <inkml:trace contextRef="#ctx0" brushRef="#br0" timeOffset="2827.347">1719 787 7368 0 0,'0'0'568'0'0,"0"0"-191"0"0,0 0 590 0 0,0 0 295 0 0,0 0 61 0 0,0 0-38 0 0,0 0-205 0 0,1-1-89 0 0,2-1-704 0 0,0 1 0 0 0,-1-1 0 0 0,1 1 0 0 0,0 0 0 0 0,0 0 0 0 0,0 0 0 0 0,0 0 0 0 0,2 0-287 0 0,18-6 1042 0 0,-17 4-906 0 0,-1 1-1 0 0,1-1 1 0 0,0 1-1 0 0,0 0 0 0 0,0 1 1 0 0,1 0-1 0 0,-1 0 1 0 0,0 0-1 0 0,1 1-135 0 0,-3 0-46 0 0,0-1-1 0 0,1 0 1 0 0,-1 0-1 0 0,0 0 1 0 0,0 0 0 0 0,4-2 46 0 0,-4 2-2 0 0,0 0 0 0 0,0-1 0 0 0,0 1-1 0 0,0 1 1 0 0,0-1 0 0 0,4 0 2 0 0,48-3-3319 0 0,-44 4 2135 0 0</inkml:trace>
  <inkml:trace contextRef="#ctx0" brushRef="#br0" timeOffset="3721.33">2270 601 10136 0 0,'0'0'464'0'0,"0"0"-10"0"0,-5 0-276 0 0,1-2-72 0 0,3 1 446 0 0,1 1 184 0 0,0 0 31 0 0,0 0 6 0 0,0 0-5 0 0,0 0-700 0 0,0 0 0 0 0,0 0 0 0 0,0 0 0 0 0,0 0 0 0 0,0 0 0 0 0,-1 0 0 0 0,1 0 0 0 0,0 0 0 0 0,0 0-1 0 0,0 0 1 0 0,0 0 0 0 0,0 0 0 0 0,0 0 0 0 0,0 0 0 0 0,-1 0 0 0 0,1 0 0 0 0,0 0 0 0 0,0 0 0 0 0,0 0 0 0 0,0 0 0 0 0,0 0 0 0 0,0 1 0 0 0,0-1-1 0 0,0 0 1 0 0,0 0 0 0 0,-1 0 0 0 0,1 0 0 0 0,0 0 0 0 0,0 0 0 0 0,0 0 0 0 0,0 0 0 0 0,0 0 0 0 0,0 0 0 0 0,0 1 0 0 0,0-1 0 0 0,0 0 0 0 0,0 0-1 0 0,0 0 1 0 0,0 0 0 0 0,0 0 0 0 0,0 0 0 0 0,0 0 0 0 0,0 1 0 0 0,0-1 0 0 0,0 0 0 0 0,0 0 0 0 0,0 0 0 0 0,0 0 0 0 0,0 0 0 0 0,0 0 0 0 0,0 0-68 0 0,3 11 1229 0 0,8 16-1282 0 0,-8-22 517 0 0,5 19 79 0 0,-1 0-1 0 0,0 0 0 0 0,0 9-542 0 0,3 13 1245 0 0,-4-16-618 0 0,5 14-158 0 0,-6-13-238 0 0,-4-24-175 0 0,0 0 1 0 0,1 0-1 0 0,-1 0 0 0 0,3 6-56 0 0,-2-7-1 0 0,13 28 537 0 0,-14-31-492 0 0,0-1-1 0 0,0 0 1 0 0,0 0 0 0 0,1 0-1 0 0,-1 0 1 0 0,0-1 0 0 0,1 1-1 0 0,-1 0 1 0 0,1-1 0 0 0,0 1-1 0 0,-1-1 1 0 0,3 2-44 0 0,-3-3-67 0 0,-1 0-13 0 0,1 1 98 0 0,0 0 0 0 0,0 0 1 0 0,0-1-1 0 0,0 1 0 0 0,0 0 0 0 0,0-1 0 0 0,0 1 0 0 0,0-1 0 0 0,0 1 0 0 0,0-1 0 0 0,1 0 1 0 0,-1 1-19 0 0,2-2 14 0 0,2-2-11 0 0,7-12-6 0 0,-10 12 3 0 0,-1 1 0 0 0,1-1 0 0 0,-1 0 0 0 0,0 1 0 0 0,0-1 0 0 0,0 0 0 0 0,-1 0 0 0 0,1 1 0 0 0,-1-1 0 0 0,1 0 0 0 0,-1-3 0 0 0,-1-36 0 0 0,0 19 0 0 0,-1-16 0 0 0,-1 0 0 0 0,-8-28 0 0 0,4 23 0 0 0,-1-32 0 0 0,0 8 0 0 0,3 24 0 0 0,0 13 0 0 0,-1 0 0 0 0,-1 0 0 0 0,-4-4 0 0 0,2 2 0 0 0,1 0 0 0 0,-1-15 0 0 0,3 8 0 0 0,-1-13 0 0 0,2 0 0 0 0,2-9 0 0 0,4 34 0 0 0,-1 28 0 0 0,0 0 0 0 0,-1 0 0 0 0,1 0 0 0 0,0-1 0 0 0,0 1 0 0 0,0 0 0 0 0,0 0 0 0 0,0 0 0 0 0,1 0 0 0 0,-1 0 0 0 0,0-1 0 0 0,0 1 0 0 0,0 0 0 0 0,0 0 0 0 0,0 0 0 0 0,0 0 0 0 0,0 0 0 0 0,0 0 0 0 0,0-1 0 0 0,0 1 0 0 0,0 0 0 0 0,0 0 0 0 0,0 0 0 0 0,0 0 0 0 0,1 0 0 0 0,-1 0 0 0 0,0 0 0 0 0,0 0 0 0 0,0-1 0 0 0,0 1 0 0 0,0 0 0 0 0,0 0 0 0 0,1 0 0 0 0,-1 0 0 0 0,0 0 0 0 0,0 0 0 0 0,0 0 0 0 0,0 0 0 0 0,0 0 0 0 0,0 0 0 0 0,1 0 0 0 0,-1 0 0 0 0,0 0 0 0 0,0 0 0 0 0,0 0 0 0 0,4 4 0 0 0,-3-3 0 0 0,0 0 0 0 0,0 0 0 0 0,0-1 0 0 0,-1 1 0 0 0,1 0 0 0 0,0 0 0 0 0,0-1 0 0 0,0 1 0 0 0,1 0 0 0 0,-1-1 0 0 0,0 1 0 0 0,1-1 0 0 0,53 27 0 0 0,-43-23 0 0 0,-1-1 0 0 0,1-1 0 0 0,0 1 0 0 0,0-2 0 0 0,0 0 0 0 0,0 0 0 0 0,11-2 0 0 0,16-1 0 0 0,30-8 0 0 0,8-1 0 0 0,47-8 0 0 0,-9 0 18 0 0,-62 9 64 0 0,36-2-82 0 0,-11 7-125 0 0,-94 16-1274 0 0,-41 23-4610 0 0,35-22 4059 0 0</inkml:trace>
  <inkml:trace contextRef="#ctx0" brushRef="#br0" timeOffset="4083.294">2776 371 14312 0 0,'0'0'322'0'0,"0"0"45"0"0,0 0 21 0 0,0 0-33 0 0,0 0-111 0 0,0 0 397 0 0,0 0 197 0 0,0 0 40 0 0,0 0 26 0 0,0 0 76 0 0,0 0 38 0 0,1 1 6 0 0,21 62 414 0 0,-13-35-657 0 0,11 23-781 0 0,-13-31 47 0 0,-6-16-44 0 0,0-1 0 0 0,0 1 0 0 0,0-1 0 0 0,0 1 0 0 0,1-1 0 0 0,0 0 0 0 0,0 1-3 0 0,-1-1 72 0 0,1 8-23 0 0,-1-8-125 0 0,-1-3-14 0 0,0 0-48 0 0,0 0-234 0 0,0 0-106 0 0,0 0-24 0 0,0 0-190 0 0,0 0-790 0 0,0 0-352 0 0,2 0-71 0 0,10 3-13 0 0</inkml:trace>
  <inkml:trace contextRef="#ctx0" brushRef="#br0" timeOffset="4469.58">3111 143 13824 0 0,'0'0'314'0'0,"0"0"46"0"0,0 0 22 0 0,0 0-50 0 0,-5 10 714 0 0,2 21 778 0 0,2-23-1169 0 0,0 0 1 0 0,0 0-1 0 0,1 0 0 0 0,1 5-655 0 0,-1-3 454 0 0,0 1 0 0 0,-1 0-1 0 0,0 0 1 0 0,-1-1-1 0 0,0 3-453 0 0,-4 25 512 0 0,0 8-502 0 0,-2-1 0 0 0,-13 41-10 0 0,7-40 237 0 0,8-27-44 0 0,0 0 0 0 0,1 0 0 0 0,1 0-1 0 0,-1 15-192 0 0,-1 14-627 0 0,3-27 1165 0 0,1 0 1 0 0,1 6-539 0 0,-3-10 488 0 0,3-14-481 0 0,0 1 1 0 0,1-1 0 0 0,-1 0 0 0 0,0 1 0 0 0,1-1-1 0 0,0 1 1 0 0,0 0-8 0 0,0-3-337 0 0,0-1-138 0 0,0 0-33 0 0,0 0-14 0 0,0 0-45 0 0,0 0-17 0 0,13-4-783 0 0,-12 4 1160 0 0,-1 0 1 0 0,1 0-1 0 0,0 0 0 0 0,0 0 0 0 0,0-1 0 0 0,0 1 0 0 0,0-1 0 0 0,0 1 1 0 0,0 0-1 0 0,-1-1 0 0 0,1 1 0 0 0,0-1 0 0 0,0 0 0 0 0,-1 1 0 0 0,1-1 1 0 0,0 0-1 0 0,-1 1 0 0 0,1-1 0 0 0,-1 0 0 0 0,1 0 0 0 0,-1 1 0 0 0,1-1 0 0 0,-1 0 1 0 0,1 0-1 0 0,-1 0 0 0 0,1-1 207 0 0,5-6-1965 0 0</inkml:trace>
  <inkml:trace contextRef="#ctx0" brushRef="#br0" timeOffset="4868.048">3111 582 11976 0 0,'0'0'546'0'0,"0"0"-10"0"0,0 0-210 0 0,0 0 384 0 0,8-16 3082 0 0,-8 15-3658 0 0,0-1 1 0 0,0 1-1 0 0,0 0 0 0 0,1 0 0 0 0,-1 0 0 0 0,1-1 1 0 0,-1 1-1 0 0,1 0 0 0 0,-1 0 0 0 0,1 0 0 0 0,-1 0 1 0 0,1 0-1 0 0,0 0 0 0 0,0 0 0 0 0,0 0 0 0 0,-1 0 1 0 0,2 0-135 0 0,1-2 320 0 0,0 1 0 0 0,1-1 0 0 0,-1 1-1 0 0,1-1 1 0 0,2 0-320 0 0,5-2 575 0 0,0 0-1 0 0,0 1 0 0 0,10-2-574 0 0,-9 2 7 0 0,-5 2 35 0 0,1 0 1 0 0,-1 0-1 0 0,1 0 1 0 0,-1 1-1 0 0,1 0 1 0 0,-1 1-1 0 0,1-1 1 0 0,-1 2-1 0 0,7 0-42 0 0,7 7-184 0 0,-20-8 188 0 0,-1 0 0 0 0,1 1 0 0 0,0-1 0 0 0,-1 0 0 0 0,1 1 0 0 0,-1-1 0 0 0,1 1 0 0 0,-1-1 0 0 0,1 1 0 0 0,-1-1-1 0 0,1 1 1 0 0,-1-1 0 0 0,0 1 0 0 0,1 0 0 0 0,-1-1 0 0 0,1 1 0 0 0,-1-1 0 0 0,0 1 0 0 0,0 0 0 0 0,0-1 0 0 0,1 1 0 0 0,-1 1-4 0 0,2 12 249 0 0,-2-11-264 0 0,-1 0-1 0 0,1 0 1 0 0,-1 0 0 0 0,0 0-1 0 0,1-1 1 0 0,-1 1-1 0 0,0 0 1 0 0,-1-1 0 0 0,1 1-1 0 0,0-1 1 0 0,-1 1-1 0 0,1-1 1 0 0,-1 0 0 0 0,-1 2 15 0 0,-6 5-133 0 0,1 0 0 0 0,-10 7 133 0 0,-5 5 67 0 0,19-17 5 0 0,1-1 0 0 0,-2 0 0 0 0,1 0 1 0 0,0 0-1 0 0,-2 1-72 0 0,2-3 32 0 0,1 1 1 0 0,0 0-1 0 0,0 0 1 0 0,0 0-1 0 0,1 0 1 0 0,-1 0-1 0 0,0 1 1 0 0,1-1 0 0 0,0 1-1 0 0,-1 0 1 0 0,1 0-1 0 0,0-1 1 0 0,-1 4-33 0 0,0 5-59 0 0,2-10 36 0 0,1 1 0 0 0,0 0 0 0 0,0 0 0 0 0,0 0 0 0 0,0 0 0 0 0,0 0 0 0 0,0-1 0 0 0,0 1 0 0 0,1 0 0 0 0,-1 0 0 0 0,0 0 0 0 0,1 0 1 0 0,0-1-1 0 0,-1 1 0 0 0,1 0 0 0 0,0-1 0 0 0,0 1 0 0 0,0-1 0 0 0,0 1 0 0 0,0-1 0 0 0,1 1 0 0 0,-1-1 0 0 0,1 2 23 0 0,3 0-39 0 0,-1 0-1 0 0,0-1 1 0 0,1 1 0 0 0,-1-1 0 0 0,1 0-1 0 0,0 0 1 0 0,0 0 39 0 0,5 2 52 0 0,11 3 4 0 0,-16-6 12 0 0,-1 0 0 0 0,1 1 0 0 0,0 0 0 0 0,0 0 0 0 0,-1 0 0 0 0,2 1-68 0 0,32 19 181 0 0,-36-21-178 0 0,5 4-3 0 0,-6-5-9 0 0,0 1 0 0 0,-1-1 0 0 0,1 1 0 0 0,0-1 0 0 0,-1 1 0 0 0,1 0-1 0 0,0-1 1 0 0,-1 1 0 0 0,1 0 0 0 0,-1 0 0 0 0,1-1 0 0 0,-1 1 0 0 0,0 0 0 0 0,1 0 0 0 0,-1 0-1 0 0,0-1 1 0 0,1 1 0 0 0,-1 0 0 0 0,0 0 0 0 0,0 0 0 0 0,0 0 0 0 0,0 0 0 0 0,0 0 0 0 0,0 0 9 0 0,0 1-79 0 0,0 1 23 0 0,-1 0 0 0 0,0 0 0 0 0,0 1 0 0 0,0-1 0 0 0,0 0 0 0 0,-2 2 56 0 0,2-2-15 0 0,0 0 14 0 0,-1-1 0 0 0,1 0-1 0 0,-1 0 1 0 0,1 0 0 0 0,-1 0-1 0 0,0 0 1 0 0,1 0-1 0 0,-1 0 1 0 0,0 0 0 0 0,0-1-1 0 0,-1 1 1 0 0,0 0 1 0 0,-30 15 264 0 0,25-14-30 0 0,-21 2 402 0 0,18-3-777 0 0,8-4-198 0 0,7-6-253 0 0,-3 8 578 0 0,2-5-557 0 0,1 1-1 0 0,0-1 1 0 0,0 1-1 0 0,1 0 1 0 0,-1 0 0 0 0,1 0-1 0 0,0 1 1 0 0,0 0-1 0 0,0 0 1 0 0,3-1 571 0 0,12-10-2045 0 0</inkml:trace>
  <inkml:trace contextRef="#ctx0" brushRef="#br0" timeOffset="5267.367">3804 598 15176 0 0,'0'0'694'0'0,"0"0"-17"0"0,2-2-313 0 0,-1 1-185 0 0,1-1 0 0 0,-1 1-1 0 0,1 0 1 0 0,0 0 0 0 0,0-1-1 0 0,-1 1 1 0 0,1 0-1 0 0,0 1 1 0 0,1-1-179 0 0,6-4 762 0 0,-7 4 104 0 0,-1 0-47 0 0,15-5-395 0 0,0 0 0 0 0,0 2 1 0 0,0-1-1 0 0,1 2 0 0 0,0 0 0 0 0,8 0-424 0 0,4 0 136 0 0,-2 0-1002 0 0,-8 5-5494 0 0,-10 2-709 0 0</inkml:trace>
  <inkml:trace contextRef="#ctx0" brushRef="#br0" timeOffset="5268.367">3873 710 10136 0 0,'-5'1'4014'0'0,"12"0"-2594"0"0,12 0 395 0 0,-17-1-657 0 0,1 0-107 0 0,1-1-861 0 0,2 1 32 0 0,-1-1-1 0 0,0 0 1 0 0,1-1-1 0 0,-1 1 1 0 0,0-1 0 0 0,0 0-1 0 0,3-2-221 0 0,8-2 54 0 0,25-4-98 0 0,-16 7-51 0 0,-19 3-145 0 0,-1-1-1 0 0,1 0 1 0 0,-1 1-1 0 0,0-1 0 0 0,3-2 241 0 0,28-3-3246 0 0,-33 5 915 0 0,-3 1-3147 0 0</inkml:trace>
  <inkml:trace contextRef="#ctx0" brushRef="#br0" timeOffset="5709.286">4129 576 10680 0 0,'0'0'28'0'0,"-1"0"1"0"0,1-1 0 0 0,0 1-1 0 0,-1 1 1 0 0,1-1 0 0 0,-1 0-1 0 0,1 0 1 0 0,-1 0 0 0 0,1 0 0 0 0,0 0-1 0 0,-1 0 1 0 0,1 0 0 0 0,-1 0-1 0 0,1 1 1 0 0,0-1 0 0 0,-1 0-1 0 0,1 0 1 0 0,-1 1 0 0 0,1-1-1 0 0,0 0 1 0 0,0 1 0 0 0,-1-1-1 0 0,1 0 1 0 0,0 1 0 0 0,-1-1-1 0 0,1 0 1 0 0,0 1 0 0 0,0-1 0 0 0,0 0-1 0 0,-1 1 1 0 0,1-1 0 0 0,0 1-1 0 0,0-1 1 0 0,0 1 0 0 0,0-1-1 0 0,0 0 1 0 0,0 1 0 0 0,0-1-1 0 0,0 1 1 0 0,0 0-29 0 0,0-1 5 0 0,0 1 0 0 0,0-1 0 0 0,0 1 0 0 0,0-1 1 0 0,-1 1-1 0 0,1-1 0 0 0,0 1 0 0 0,0-1 0 0 0,0 1 0 0 0,0-1 0 0 0,-1 1 0 0 0,1-1 0 0 0,0 0 0 0 0,0 1 1 0 0,-1-1-1 0 0,1 1 0 0 0,0-1 0 0 0,-1 1 0 0 0,1-1 0 0 0,-1 0 0 0 0,1 1 0 0 0,0-1 0 0 0,-1 0 0 0 0,1 0 1 0 0,-1 1-1 0 0,0-1-5 0 0,-10 7 1099 0 0,10-7-1035 0 0,1 0-1 0 0,0 0 0 0 0,0 1 1 0 0,-1-1-1 0 0,1 0 1 0 0,0 1-1 0 0,0-1 0 0 0,0 0 1 0 0,0 1-1 0 0,0-1 0 0 0,-1 1 1 0 0,1-1-1 0 0,0 0 1 0 0,0 1-1 0 0,0-1 0 0 0,0 0 1 0 0,0 1-1 0 0,0-1 1 0 0,0 1-1 0 0,0-1 0 0 0,0 0 1 0 0,0 1-1 0 0,1-1 0 0 0,-1 0 1 0 0,0 1-1 0 0,0-1 1 0 0,0 0-1 0 0,0 1 0 0 0,0-1 1 0 0,1 0-1 0 0,-1 1 1 0 0,0-1-64 0 0,6 20 2189 0 0,-4-17-2132 0 0,-1-2 65 0 0,0-1 0 0 0,-1 1 0 0 0,1 0 0 0 0,-1 0 0 0 0,1 0 0 0 0,-1-1 0 0 0,0 1 0 0 0,1 0 0 0 0,-1 0 0 0 0,0 0 0 0 0,0 0-1 0 0,1 0 1 0 0,-1 0-122 0 0,1 2 474 0 0,2 1-342 0 0,-3-4-31 0 0,-1 1 1 0 0,1-1 0 0 0,0 1-1 0 0,-1-1 1 0 0,1 1-1 0 0,0-1 1 0 0,-1 1 0 0 0,1-1-1 0 0,-1 1 1 0 0,1-1-1 0 0,-1 0 1 0 0,1 1 0 0 0,-1-1-1 0 0,1 0 1 0 0,-1 1 0 0 0,1-1-1 0 0,-1 0 1 0 0,1 0-1 0 0,-1 1-101 0 0,1-4 3 0 0,1 0 0 0 0,-1 0 0 0 0,1 0 0 0 0,0 0 0 0 0,0 0 0 0 0,1-3-3 0 0,4-14 72 0 0,-13-12 22 0 0,7 29-101 0 0,-1-1 1 0 0,1 1-1 0 0,-1 0 0 0 0,0 0 0 0 0,0-1 0 0 0,0 1 0 0 0,0 0 0 0 0,-1 0 1 0 0,1 0-1 0 0,-1 0 0 0 0,0 0 7 0 0,0 0 1 0 0,1 0-1 0 0,-1 0 1 0 0,1 0 0 0 0,-1 0 0 0 0,1-1 0 0 0,0 1-1 0 0,0 0 1 0 0,0 0 0 0 0,1-1 0 0 0,-1 1 0 0 0,1-2-1 0 0,0 4 6 0 0,0-1-1 0 0,0 0 1 0 0,-1 0 0 0 0,1 1 0 0 0,-1-1 0 0 0,1 0 0 0 0,-1 1-1 0 0,0-1 1 0 0,0 0 0 0 0,1 1 0 0 0,-1-1 0 0 0,-1 0-6 0 0,-7-18-70 0 0,9 10 56 0 0,1 5 14 0 0,6 3 31 0 0,-4 2 21 0 0,0 0 1 0 0,0 0-1 0 0,0 0 0 0 0,0 0 0 0 0,0 1 1 0 0,0-1-1 0 0,0 1 0 0 0,-1 0 0 0 0,1 0 1 0 0,0 0-1 0 0,0 0-52 0 0,34 17 590 0 0,-34-16-531 0 0,8 4 160 0 0,1-1 0 0 0,12 3-219 0 0,24 11 235 0 0,90 40 1237 0 0,-104-45-936 0 0,-29-13-521 0 0,0 1-1 0 0,0-1 0 0 0,0 1 0 0 0,-1 0 1 0 0,1 1-1 0 0,-1-1 0 0 0,1 1 1 0 0,-1 0-1 0 0,0 0 0 0 0,0 0 0 0 0,0 1 1 0 0,0-1-1 0 0,-1 1 0 0 0,2 2-14 0 0,10 8 256 0 0,-15-13-253 0 0,-1 0 0 0 0,1-1 0 0 0,0 1 0 0 0,0 0 0 0 0,-1-1 0 0 0,1 1-1 0 0,0-1 1 0 0,0 1 0 0 0,-1-1 0 0 0,1 1 0 0 0,-1-1 0 0 0,1 1 0 0 0,-1-1 0 0 0,1 1 0 0 0,0-1-1 0 0,-1 1-2 0 0,0-1-4 0 0,1 1-11 0 0,-1 0 1 0 0,1 0 0 0 0,0 0 0 0 0,-1 0-1 0 0,1 0 1 0 0,0 0 0 0 0,-1 0 0 0 0,1 0-1 0 0,0 0 1 0 0,0 0 0 0 0,0 0 0 0 0,0 0-1 0 0,0 1 15 0 0,0-2 3 0 0,0 1 0 0 0,0 0-1 0 0,0 0 1 0 0,0 0-1 0 0,0 0 1 0 0,0 0 0 0 0,-1 0-1 0 0,1-1 1 0 0,0 1-1 0 0,0 0 1 0 0,-1 0 0 0 0,1 0-1 0 0,-1 0 1 0 0,1-1-1 0 0,-1 1 1 0 0,1 0 0 0 0,-1 0-1 0 0,1-1 1 0 0,-1 1 0 0 0,1-1-1 0 0,-1 1 1 0 0,0 0-1 0 0,0-1 1 0 0,1 1 0 0 0,-1-1-1 0 0,0 1-2 0 0,-8 3 258 0 0,0 0 0 0 0,0 0 1 0 0,-4 1-259 0 0,-3 1 277 0 0,8-4-324 0 0,0 0 1 0 0,0-1-1 0 0,0 0 0 0 0,0 0 0 0 0,0-1 0 0 0,0 0 1 0 0,-1 0-1 0 0,-4-2 47 0 0,-17 1-5432 0 0,30 1-2393 0 0</inkml:trace>
  <inkml:trace contextRef="#ctx0" brushRef="#br0" timeOffset="6439.976">5252 220 13040 0 0,'-18'0'131'0'0,"12"0"54"0"0,6 0 487 0 0,2 0-351 0 0,-1 1-110 0 0,4 6 310 0 0,-9-4 227 0 0,4-3-706 0 0,-1 1-1 0 0,1-1 0 0 0,0 0 1 0 0,-1 0-1 0 0,1 0 0 0 0,-1 1 1 0 0,1-1-1 0 0,0 0 0 0 0,-1 1 1 0 0,1-1-1 0 0,0 0 0 0 0,-1 1 1 0 0,1-1-1 0 0,0 0 0 0 0,0 1 0 0 0,-1-1 1 0 0,1 1-1 0 0,0-1 0 0 0,0 0 1 0 0,0 1-1 0 0,0-1 0 0 0,-1 1 1 0 0,1-1-1 0 0,0 1 0 0 0,0-1 1 0 0,0 1-1 0 0,0-1 0 0 0,0 1 1 0 0,0-1-1 0 0,0 0 0 0 0,0 1 1 0 0,0-1-1 0 0,0 1 0 0 0,1 0-41 0 0,-1 0 104 0 0,1 0 0 0 0,-1 1 0 0 0,1-1 0 0 0,-1 1 0 0 0,0-1-1 0 0,0 1 1 0 0,0-1 0 0 0,0 1 0 0 0,0-1 0 0 0,0 0 0 0 0,0 1 0 0 0,0-1 0 0 0,0 1-1 0 0,-1-1 1 0 0,1 1 0 0 0,0-1 0 0 0,-1 1 0 0 0,0-1 0 0 0,1 0 0 0 0,-1 1 0 0 0,0-1 0 0 0,1 0-1 0 0,-2 1-103 0 0,-1 4 228 0 0,1 0 0 0 0,-1 0 0 0 0,1 1 0 0 0,0-1 0 0 0,0 1 0 0 0,1 0 0 0 0,0 0 0 0 0,-1 5-228 0 0,2-8 56 0 0,-1 0-1 0 0,0 0 1 0 0,0-1-1 0 0,-1 1 1 0 0,1 0-1 0 0,-1-1 0 0 0,0 1 1 0 0,0 0-56 0 0,0 0 47 0 0,0 0 1 0 0,0-1-1 0 0,0 1 1 0 0,1 0-1 0 0,-1 0 1 0 0,1 1-1 0 0,0-1-47 0 0,-1 7 132 0 0,-1 0-1 0 0,-1 0 1 0 0,0 0-1 0 0,0-1 1 0 0,-1 1-1 0 0,-1-1 1 0 0,-3 6-132 0 0,-1 1 151 0 0,-1 6 62 0 0,10-19-187 0 0,-1 0 0 0 0,1-1-1 0 0,-1 1 1 0 0,0 0 0 0 0,-1-1 0 0 0,1 1-1 0 0,0-1 1 0 0,-1 1 0 0 0,0-1 0 0 0,0 0-1 0 0,-1 1-25 0 0,-16 17 123 0 0,17-18-102 0 0,1 1 0 0 0,-1-1 0 0 0,0 0 0 0 0,0 0 0 0 0,0-1 0 0 0,0 1 0 0 0,0 0 1 0 0,-1-1-1 0 0,1 0 0 0 0,-4 2-21 0 0,-15 6 106 0 0,21-9-100 0 0,0-1 1 0 0,0 1-1 0 0,0-1 0 0 0,0 0 0 0 0,0 0 0 0 0,0 0 1 0 0,0 1-1 0 0,0-1 0 0 0,0 0 0 0 0,0 0 0 0 0,0 0 1 0 0,0 0-1 0 0,0-1-6 0 0,-22 1 111 0 0,22-1-105 0 0,0 1 0 0 0,1-1 0 0 0,-1 1 0 0 0,0-1-1 0 0,1 1 1 0 0,-1-1 0 0 0,1 0 0 0 0,-1 1 0 0 0,1-1 0 0 0,-1 0-1 0 0,1 1 1 0 0,-1-1 0 0 0,1 0 0 0 0,0 0 0 0 0,-1 0-6 0 0,-1-3 8 0 0,0 2-7 0 0,1 2-3 0 0,1-1 1 0 0,-1 0 0 0 0,0 0-1 0 0,0-1 1 0 0,0 1-1 0 0,0 0 1 0 0,1 0 0 0 0,-1 0-1 0 0,0 0 1 0 0,1-1 0 0 0,-1 1-1 0 0,1 0 1 0 0,0-1 0 0 0,-1 1-1 0 0,1 0 1 0 0,0-1 0 0 0,0 0 1 0 0,-1 0-25 0 0,1 0 1 0 0,0 0-1 0 0,-1 0 1 0 0,1 0-1 0 0,-1 0 1 0 0,0 1-1 0 0,1-1 1 0 0,-1 0-1 0 0,0 0 1 0 0,0 0-1 0 0,-1 0 25 0 0,1 0-24 0 0,0 0 0 0 0,0 0-1 0 0,0 0 1 0 0,0 0 0 0 0,0 0-1 0 0,0 0 1 0 0,1-1-1 0 0,-1 1 1 0 0,1 0 0 0 0,-1 0-1 0 0,1-2 25 0 0,-3-20-174 0 0,2 21 162 0 0,0-1 0 0 0,0 1 0 0 0,1-1 0 0 0,-1 1 0 0 0,1 0 0 0 0,0-1 0 0 0,0 1 0 0 0,1-1 0 0 0,-1 1 0 0 0,1-1 0 0 0,-1 0 12 0 0,3-13-45 0 0,-3 15 43 0 0,1 0 1 0 0,-1-1-1 0 0,0 1 0 0 0,0 0 1 0 0,1 0-1 0 0,0 0 1 0 0,-1 0-1 0 0,1 0 0 0 0,0 0 1 0 0,0 0-1 0 0,0 0 1 0 0,0 0-1 0 0,0 0 0 0 0,0 0 1 0 0,1 0-1 0 0,-1 1 1 0 0,1-1 1 0 0,-1 1-8 0 0,0 0 1 0 0,1 0-1 0 0,-1 0 1 0 0,0 0-1 0 0,0 1 1 0 0,1-1-1 0 0,-1 1 1 0 0,1-1-1 0 0,-1 1 1 0 0,0-1-1 0 0,1 1 1 0 0,-1 0-1 0 0,1-1 1 0 0,-1 1-1 0 0,1 0 1 0 0,-1 0 0 0 0,1 0-1 0 0,-1 0 1 0 0,1 0-1 0 0,-1 1 1 0 0,1-1-1 0 0,-1 0 1 0 0,1 1-1 0 0,-1-1 1 0 0,0 1-1 0 0,1 0 1 0 0,0 0 7 0 0,4 2-52 0 0,-1 1 1 0 0,0 0-1 0 0,0 0 0 0 0,0 0 1 0 0,4 5 51 0 0,2 2-34 0 0,-7-7 74 0 0,0 0 0 0 0,0 0 0 0 0,0 1 0 0 0,-1 0-1 0 0,2 3-39 0 0,-2-3 49 0 0,0-1-1 0 0,0 0 0 0 0,0 1 0 0 0,0-2 0 0 0,1 1 0 0 0,0 0 0 0 0,3 2-48 0 0,12 9 231 0 0,-6-5 127 0 0,-1-1-1 0 0,1 0 1 0 0,14 6-358 0 0,-2 0 543 0 0,10-8-376 0 0,-32-7-81 0 0,-1 0-22 0 0,10 0-41 0 0,-9 0 4 0 0,-3 0-103 0 0,0 0-55 0 0,0 0-12 0 0,0 0-106 0 0,0 0-443 0 0,0 0-195 0 0,0 0-38 0 0,3 0-83 0 0,18 0-1753 0 0,-19 0 1291 0 0</inkml:trace>
  <inkml:trace contextRef="#ctx0" brushRef="#br0" timeOffset="6797.969">5585 420 9672 0 0,'0'0'440'0'0,"0"0"-6"0"0,4 6 639 0 0,-1-2 2637 0 0,3-2-3074 0 0,-1-1 1 0 0,0 1 0 0 0,1-1-1 0 0,0 0 1 0 0,-1 0-1 0 0,1-1 1 0 0,-1 1 0 0 0,1-1-1 0 0,0-1 1 0 0,-1 1 0 0 0,2-1-637 0 0,14 0 743 0 0,-6 1-252 0 0,0-2-1 0 0,9-1-490 0 0,-9 0 60 0 0,-1 2 1 0 0,10-1-61 0 0,-3-2-171 0 0,-19 4-109 0 0,0-1-1 0 0,-1 1 1 0 0,1-1 0 0 0,0 1 0 0 0,0 0 0 0 0,0 0 0 0 0,0-1 0 0 0,0 1 0 0 0,0 1 0 0 0,0-1 0 0 0,-1 0 0 0 0,1 0 0 0 0,0 1 280 0 0,0-1-1944 0 0,-2 0-21 0 0</inkml:trace>
  <inkml:trace contextRef="#ctx0" brushRef="#br0" timeOffset="7178.366">5598 636 17215 0 0,'0'0'396'0'0,"0"0"52"0"0,0 0 28 0 0,0 0-60 0 0,2 2-272 0 0,2 0-82 0 0,-1-1-1 0 0,0 1 0 0 0,1-1 0 0 0,-1 0 1 0 0,1 0-1 0 0,0 0 0 0 0,-1 0 0 0 0,1-1 1 0 0,3 1-62 0 0,39-2 2586 0 0,-19 1-1149 0 0,111-6 1387 0 0,-64 1-2432 0 0,24 1-880 0 0,-67 4 137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3:31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9416 0 0,'0'0'208'0'0,"0"0"33"0"0,0 0 16 0 0,0 0 101 0 0,0 0 370 0 0,0 0 157 0 0,0 0 38 0 0,0 0-26 0 0,0 0-128 0 0,0 0-53 0 0,0 0-10 0 0,0 0-40 0 0,0 0-158 0 0,3 0-76 0 0,50 0 478 0 0,1-2 0 0 0,-1-2-1 0 0,6-4-909 0 0,5 0 690 0 0,57-1-690 0 0,-18 1 293 0 0,127-9 786 0 0,51 9-1079 0 0,16 4 846 0 0,-147 1-706 0 0,40-3-140 0 0,119 0 0 0 0,99 9 0 0 0,-259-3 14 0 0,62 2 196 0 0,109 0-115 0 0,-177-3-310 0 0,-34-1 337 0 0,22-7-122 0 0,18-7 260 0 0,-142 15-1387 0 0,0 0 1 0 0,0-1-1 0 0,0 0 1 0 0,2 0 1126 0 0,-3 0-2257 0 0,12-2-5137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43:28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145 234 5528 0 0,'0'0'249'0'0,"0"0"-1"0"0,2-1-156 0 0,-1 0 58 0 0,0 0 0 0 0,0 0 0 0 0,0 0 0 0 0,0 0-1 0 0,0 0 1 0 0,0 0 0 0 0,0 0 0 0 0,0 0 0 0 0,-1 0 0 0 0,1-1-150 0 0,0 0 1688 0 0,-1 2 82 0 0,0 0-151 0 0,0 0-715 0 0,0-2 165 0 0,0 2-1008 0 0,0 0 1 0 0,0 0-1 0 0,0 0 1 0 0,-1 0-1 0 0,1 0 1 0 0,0 0-1 0 0,0 0 1 0 0,0 0-1 0 0,0 0 1 0 0,0 0 0 0 0,0 0-1 0 0,0 0 1 0 0,0 0-1 0 0,0 0 1 0 0,-1 0-1 0 0,1 0 1 0 0,0 0-1 0 0,0 0 1 0 0,0 0-1 0 0,0 0 1 0 0,0 0-1 0 0,0 0 1 0 0,0 0-1 0 0,0 0 1 0 0,0 0-1 0 0,-1 0 1 0 0,1 0-1 0 0,0 0 1 0 0,0 0-1 0 0,0 0 1 0 0,0 0-1 0 0,0-1 1 0 0,0 1-1 0 0,0 0 1 0 0,0 0 0 0 0,0 0-1 0 0,0 0 1 0 0,0 0-1 0 0,0 0 1 0 0,0 0-1 0 0,0 0 1 0 0,-1 0-1 0 0,1 0 1 0 0,0 0-1 0 0,0-1 1 0 0,0 1-1 0 0,0 0 1 0 0,0 0-1 0 0,0 0 1 0 0,0 0-1 0 0,0 0 1 0 0,0 0-1 0 0,0 0 1 0 0,0 0-1 0 0,0-1 1 0 0,0 1-1 0 0,0 0 1 0 0,0 0-1 0 0,1 0-61 0 0,-5 2 175 0 0,0 0 0 0 0,0 0 0 0 0,0 0 0 0 0,1 1 0 0 0,-1-1 0 0 0,1 1-1 0 0,0 0 1 0 0,0 0 0 0 0,-2 2-175 0 0,-23 33 1522 0 0,28-37-1458 0 0,-3 4-62 0 0,1-1-1 0 0,0 1 1 0 0,1 0-1 0 0,-1 0 1 0 0,1 1-1 0 0,0-1 1 0 0,0 0-1 0 0,0 0 0 0 0,1 1 1 0 0,0-1-1 0 0,0 5-1 0 0,1-3 43 0 0,0-1-1 0 0,1 1 0 0 0,0 0 0 0 0,0-1 0 0 0,0 1 0 0 0,1-1 1 0 0,0 0-1 0 0,0 0 0 0 0,0 0 0 0 0,1 0 0 0 0,3 3-42 0 0,4 9 184 0 0,36 66 1158 0 0,-39-71-1394 0 0,-4-9 33 0 0,-1 1 0 0 0,0-1 0 0 0,-1 1 0 0 0,0 0 0 0 0,1 0 1 0 0,-1 0-1 0 0,-1 1 0 0 0,1 1 19 0 0,-2 0 116 0 0,0 0 0 0 0,-1 0-1 0 0,1-1 1 0 0,-2 1 0 0 0,1 0 0 0 0,-1 0 0 0 0,-2 5-116 0 0,2-9 3 0 0,0 0 1 0 0,-1 0 0 0 0,0 0 0 0 0,1 0 0 0 0,-1-1 0 0 0,0 1-1 0 0,0-1 1 0 0,0 1 0 0 0,-4 0-4 0 0,0 3 16 0 0,2-3 15 0 0,0 0-1 0 0,0 0 0 0 0,0 0 0 0 0,0-1 1 0 0,-1 0-1 0 0,1 0 0 0 0,-1 0 0 0 0,1 0 1 0 0,-1-1-1 0 0,-1 0-30 0 0,2 0-38 0 0,1-1 1 0 0,-1 1-1 0 0,1-1 0 0 0,-1 0 1 0 0,1 0-1 0 0,0-1 0 0 0,-1 0 1 0 0,1 1-1 0 0,-1-1 1 0 0,1-1-1 0 0,0 1 0 0 0,0-1 1 0 0,-2 0 37 0 0,4 1-102 0 0,0 0 0 0 0,0-1 0 0 0,1 1 0 0 0,-1 0 0 0 0,1-1 0 0 0,-1 1 0 0 0,1-1 0 0 0,-1 0 0 0 0,1 1 0 0 0,0-1 0 0 0,0 0 0 0 0,-1 0 0 0 0,2 0 0 0 0,-1 0 0 0 0,0 0 0 0 0,0 0 0 0 0,0 0 1 0 0,1 0-1 0 0,-1 0 0 0 0,1 0 0 0 0,0 0 0 0 0,0 0 0 0 0,0 0 0 0 0,0 0 0 0 0,0-1 0 0 0,0-1 102 0 0,1-6-709 0 0,1 1-1 0 0,0-1 1 0 0,1 0 0 0 0,0 0 0 0 0,1-1 709 0 0,0-1-787 0 0,5-14-828 0 0,0 6-7 0 0</inkml:trace>
  <inkml:trace contextRef="#ctx0" brushRef="#br0" timeOffset="374.724">176 211 10136 0 0,'0'0'230'0'0,"0"0"30"0"0,0 0 19 0 0,-2 2-40 0 0,-14 9-191 0 0,-3 3 844 0 0,17-13 85 0 0,2-1 42 0 0,-4 6 556 0 0,5-4 2636 0 0,12-3-3715 0 0,1-1 0 0 0,-1 0 0 0 0,0 0 0 0 0,0-2 0 0 0,0 1 0 0 0,0-2 0 0 0,2 0-496 0 0,7-2 0 0 0,-1 1 0 0 0,9 0 0 0 0,8-3-59 0 0,-23 5 100 0 0,0 1 0 0 0,0 0-1 0 0,1 1 1 0 0,11 0-41 0 0,-4 5-160 0 0,-20-3-955 0 0,-3 0-415 0 0,0 0-94 0 0,0 0-22 0 0</inkml:trace>
  <inkml:trace contextRef="#ctx0" brushRef="#br0" timeOffset="764.14">574 176 15176 0 0,'1'-1'41'0'0,"0"1"1"0"0,-1-1 0 0 0,1 0 0 0 0,0 1 0 0 0,0-1 0 0 0,-1 1 0 0 0,1-1 0 0 0,0 1 0 0 0,0-1-1 0 0,0 1 1 0 0,0-1 0 0 0,0 1 0 0 0,0 0 0 0 0,0 0 0 0 0,0-1-42 0 0,11-5 518 0 0,-11 5-454 0 0,1-1 0 0 0,0 1-1 0 0,0 0 1 0 0,0 0 0 0 0,0 0 0 0 0,0 0-1 0 0,0 0 1 0 0,2-1-64 0 0,8-4 7 0 0,-5 3 431 0 0,-5 3 1706 0 0,-8 10 2422 0 0,0 1-5347 0 0,-30 43 1378 0 0,24-37-546 0 0,0 1 0 0 0,1 0 1 0 0,-7 17-52 0 0,-11 30-112 0 0,25-56 307 0 0,0 0-1 0 0,-1 0 1 0 0,-4 5-195 0 0,4-7 122 0 0,1 1-1 0 0,0-1 0 0 0,0 1 0 0 0,1 0 0 0 0,-2 5-121 0 0,-6 19 261 0 0,5-15-176 0 0,1-1 0 0 0,1 1 0 0 0,0 1-85 0 0,3-14 0 0 0,1-1 0 0 0,-1 1 0 0 0,1-1 0 0 0,0 1 0 0 0,0-1 0 0 0,0 1 0 0 0,1-1 0 0 0,-1 1 0 0 0,1-1 0 0 0,0 1 0 0 0,0-2 0 0 0,0-1 0 0 0,-1 1 0 0 0,1-1 0 0 0,0 0 0 0 0,0 0 0 0 0,0 1 0 0 0,0-1 0 0 0,0 0 0 0 0,0 0 0 0 0,0 0 0 0 0,0 0 0 0 0,0 0 0 0 0,1 0 0 0 0,-1 0 0 0 0,0 0 0 0 0,1-1 0 0 0,-1 1 0 0 0,1 0 0 0 0,-1-1 0 0 0,0 1 0 0 0,1-1 0 0 0,0 0 0 0 0,0 1 0 0 0,4 0-7 0 0,-1 0 1 0 0,1-1-1 0 0,0 0 0 0 0,0 0 0 0 0,0 0 1 0 0,-1-1-1 0 0,1 1 0 0 0,0-1 0 0 0,0-1 0 0 0,-1 1 1 0 0,1-1-1 0 0,2-1 7 0 0,0 0-179 0 0,0-2-1 0 0,1 1 1 0 0,-1-1 0 0 0,-1 0 0 0 0,1 0 0 0 0,-1-1-1 0 0,4-3 180 0 0,10-9-1439 0 0,-16 14 717 0 0,0 0 1 0 0,0 0-1 0 0,-1 0 0 0 0,1 0 0 0 0,-1-1 1 0 0,0 1-1 0 0,-1-1 0 0 0,1 0 1 0 0,-1 0-1 0 0,0-1 0 0 0,0 1 1 0 0,1-2 721 0 0,0-5-2174 0 0,0 4-8 0 0</inkml:trace>
  <inkml:trace contextRef="#ctx0" brushRef="#br0" timeOffset="1114.268">674 447 10136 0 0,'0'0'230'0'0,"0"0"30"0"0,-5 8 258 0 0,3-7-464 0 0,1-1-54 0 0,1 1-1 0 0,-1-1 1 0 0,0 0 0 0 0,1 1-1 0 0,-1-1 1 0 0,1 0 0 0 0,-1 1-1 0 0,1-1 1 0 0,-1 1 0 0 0,1-1 0 0 0,-1 1-1 0 0,1-1 1 0 0,0 1 0 0 0,-1-1-1 0 0,1 1 1 0 0,0 0 0 0 0,-1-1 0 0 0,1 1-1 0 0,0-1 1 0 0,0 1 0 0 0,-1 0 0 0 0,-1 5 606 0 0,-1-1 0 0 0,1 1 1 0 0,0-1-1 0 0,0 1 1 0 0,0 0-1 0 0,1 0 1 0 0,0 0-1 0 0,0 0 0 0 0,0 0 1 0 0,1 0-1 0 0,0 1-606 0 0,1 33 2168 0 0,0-20-1207 0 0,-1 0-1 0 0,0 0 0 0 0,-3 8-960 0 0,2-13 204 0 0,0 0 0 0 0,1 0-1 0 0,2 10-203 0 0,-1 13-3 0 0,0-20 3 0 0,1-14 0 0 0,-2-3 0 0 0,1-1 0 0 0,-1 1 0 0 0,1-1 0 0 0,-1 1 0 0 0,1 0 0 0 0,-1-1 0 0 0,1 1 0 0 0,-1 0 0 0 0,0 0 0 0 0,1-1 0 0 0,-1 1 0 0 0,0 0 0 0 0,0 0 0 0 0,1-1 0 0 0,-1 1 0 0 0,0 0 0 0 0,0 0 0 0 0,3 8-250 0 0,-2-8 87 0 0,-1-1 1 0 0,1 0-1 0 0,-1 0 1 0 0,1 1-1 0 0,0-1 1 0 0,-1 0-1 0 0,1 0 0 0 0,-1 0 1 0 0,1 1-1 0 0,0-1 1 0 0,-1 0-1 0 0,1 0 1 0 0,0 0-1 0 0,-1 0 1 0 0,1 0-1 0 0,0 0 1 0 0,-1-1-1 0 0,1 1 1 0 0,0 0 162 0 0,8-1-2815 0 0,0-1-3759 0 0</inkml:trace>
  <inkml:trace contextRef="#ctx0" brushRef="#br0" timeOffset="1115.268">882 34 5528 0 0,'0'0'422'0'0,"0"0"34"0"0,0 0 1172 0 0,0 0 542 0 0,0 0 108 0 0,0 0-166 0 0,0 0-792 0 0,0 0-347 0 0,0 0-69 0 0,1 1-104 0 0,2 7-637 0 0,0-1 0 0 0,-1 1-1 0 0,0 0 1 0 0,0 1 0 0 0,-1-1-1 0 0,1 6-162 0 0,-5 73-96 0 0,3-70 297 0 0,-1-1 0 0 0,0 1 0 0 0,-4 15-201 0 0,4-23 247 0 0,0 1 1 0 0,0-1-1 0 0,1 7-247 0 0,-2 24 479 0 0,1-7-3357 0 0,1-21 1290 0 0,0 1-105 0 0</inkml:trace>
  <inkml:trace contextRef="#ctx0" brushRef="#br0" timeOffset="1478.152">991 234 13824 0 0,'0'0'629'0'0,"0"0"-12"0"0,7-4-367 0 0,-6 4-223 0 0,0-1 0 0 0,-1 1 0 0 0,1-1 0 0 0,-1 1 0 0 0,1 0 0 0 0,0-1 0 0 0,-1 1 0 0 0,1-1 0 0 0,-1 1 0 0 0,1-1 0 0 0,-1 1 0 0 0,0-1 0 0 0,1 0 0 0 0,-1 1 0 0 0,0-1 0 0 0,1 0 0 0 0,-1 1 0 0 0,0-1 0 0 0,0 0 0 0 0,1 1 0 0 0,-1-1-27 0 0,1-2 305 0 0,7-5 643 0 0,0 1 1 0 0,0 1 0 0 0,0-1 0 0 0,1 1-1 0 0,7-3-948 0 0,-7 3 432 0 0,-8 6-332 0 0,0-1-1 0 0,0 1 1 0 0,0-1 0 0 0,0 1-1 0 0,0 0 1 0 0,0-1-1 0 0,0 1 1 0 0,0 0-1 0 0,0 0 1 0 0,0-1-1 0 0,0 1 1 0 0,0 0-1 0 0,0 0-99 0 0,5-1 242 0 0,-1 0-170 0 0,1 0 0 0 0,-1 0-1 0 0,1 1 1 0 0,-1-1 0 0 0,1 1-72 0 0,-4 0-159 0 0,0 1 26 0 0,-2-1 132 0 0,1 0 0 0 0,-1 0 0 0 0,1 1 0 0 0,-1-1 0 0 0,0 0 0 0 0,1 0 0 0 0,-1 1 0 0 0,1-1-1 0 0,-1 0 1 0 0,0 1 0 0 0,1-1 0 0 0,-1 0 0 0 0,0 1 0 0 0,1-1 0 0 0,-1 1 0 0 0,0-1 0 0 0,1 1 0 0 0,-1-1 0 0 0,0 1 0 0 0,0-1 0 0 0,0 1 0 0 0,1-1 0 0 0,-1 1 0 0 0,0-1 0 0 0,0 1-1 0 0,0-1 1 0 0,0 1 0 0 0,0-1 0 0 0,0 1 1 0 0,0 2 4 0 0,3 1-2 0 0,-2-2 5 0 0,1 1 1 0 0,0 0 0 0 0,-1 0 0 0 0,0 0-1 0 0,0 0 1 0 0,0 0 0 0 0,0 0-1 0 0,0 0 1 0 0,0 0 0 0 0,-1 0-1 0 0,1 0 1 0 0,-1 1 0 0 0,0-1-8 0 0,0 3 17 0 0,0 5 66 0 0,0 0 0 0 0,1 0 0 0 0,1 8-83 0 0,-1-12 19 0 0,-1-1 1 0 0,0 1-1 0 0,0-1 0 0 0,0 1 0 0 0,-1-1 0 0 0,0 1 1 0 0,0-1-1 0 0,-1 1 0 0 0,0-1 0 0 0,0 0 0 0 0,-3 5-19 0 0,1-1 0 0 0,1 1-1 0 0,0-1 0 0 0,1 1 0 0 0,0 0 1 0 0,-5 31 0 0 0,-5 12 0 0 0,-5 31 0 0 0,12-61 0 0 0,4-19 0 0 0,-1 1 0 0 0,1 0 0 0 0,0 0 0 0 0,1 0 0 0 0,-1-1 0 0 0,1 1 0 0 0,0 0 0 0 0,1 0 0 0 0,0 5 0 0 0,1-3 13 0 0,0 0 0 0 0,0 1 0 0 0,-1-1-1 0 0,0 0 1 0 0,-1 6-13 0 0,0-14 4 0 0,0 1 1 0 0,0 0-1 0 0,0 0 0 0 0,0 0 0 0 0,0 0 1 0 0,1-1-1 0 0,-1 1 0 0 0,0 0 0 0 0,1 0 0 0 0,-1 0 1 0 0,0-1-1 0 0,1 1 0 0 0,-1 0 0 0 0,1-1 0 0 0,-1 1 1 0 0,1 0-1 0 0,-1-1 0 0 0,1 1 0 0 0,0 0-4 0 0,0 0-8 0 0,-1-1-354 0 0,0 0-166 0 0,0 0-31 0 0,4 0-872 0 0,-3 0-2995 0 0,-1 0-1715 0 0</inkml:trace>
  <inkml:trace contextRef="#ctx0" brushRef="#br0" timeOffset="1845.52">978 578 13824 0 0,'0'0'314'0'0,"0"0"46"0"0,0 0 22 0 0,0 0-50 0 0,0 0-82 0 0,0 0 482 0 0,0 0 237 0 0,0 0 45 0 0,2-1 8 0 0,7-4-300 0 0,1 1 0 0 0,-1 0 0 0 0,1 0 0 0 0,-1 1 0 0 0,1 0 0 0 0,10-1-722 0 0,29-9-2 0 0,8-9 568 0 0,-12 6-346 0 0,-29 10-274 0 0,0 0 0 0 0,6 0 54 0 0,15-7-1218 0 0,-6 2-5629 0 0,-10 4-111 0 0</inkml:trace>
  <inkml:trace contextRef="#ctx0" brushRef="#br0" timeOffset="2213.092">1632 88 13824 0 0,'0'0'314'0'0,"0"0"46"0"0,0 0 22 0 0,0 0-50 0 0,0-8-208 0 0,1 4 763 0 0,0 1 0 0 0,0-1 0 0 0,0 0 0 0 0,-1 0 0 0 0,0-3-887 0 0,5-10 2620 0 0,-4 16-2453 0 0,-1-1-62 0 0,-5-8 773 0 0,4 9-856 0 0,0 1 0 0 0,0 0 0 0 0,0-1 1 0 0,0 1-1 0 0,0 0 0 0 0,0 0 1 0 0,0 0-1 0 0,0 0 0 0 0,0 0 0 0 0,0 0 1 0 0,0 0-1 0 0,0 0 0 0 0,0 0 0 0 0,0 1 1 0 0,0-1-1 0 0,1 0 0 0 0,-2 1-22 0 0,-3 1 72 0 0,4-1-58 0 0,0-1 0 0 0,1 1-1 0 0,-1-1 1 0 0,0 1 0 0 0,0-1 0 0 0,0 0 0 0 0,0 1 0 0 0,0-1 0 0 0,0 0 0 0 0,0 0 0 0 0,0 0 0 0 0,-1 0-14 0 0,0 1 14 0 0,-1-1 0 0 0,1 0 1 0 0,0 1-1 0 0,-1-1 0 0 0,1 1 0 0 0,-1 0 0 0 0,1 0 1 0 0,0 0-1 0 0,0 0 0 0 0,-1 0 0 0 0,1 0 0 0 0,0 1-14 0 0,-25 20-433 0 0,16-13 184 0 0,8-6 247 0 0,0-1 1 0 0,1 0-1 0 0,0 1 1 0 0,0-1 0 0 0,-1 1-1 0 0,2 0 1 0 0,-1 0-1 0 0,0 0 1 0 0,0 0-1 0 0,1 0 1 0 0,0 0-1 0 0,0 0 1 0 0,0 1-1 0 0,0-1 1 0 0,0 0-1 0 0,0 1 1 0 0,1-1-1 0 0,0 0 1 0 0,0 1-1 0 0,0-1 1 0 0,0 1-1 0 0,0-1 1 0 0,1 0-1 0 0,-1 1 1 0 0,1-1-1 0 0,0 2 2 0 0,-1-4 0 0 0,1 0 0 0 0,-1-1 0 0 0,0 1 0 0 0,0 0 0 0 0,0 0 0 0 0,0-1 0 0 0,1 1 0 0 0,-1 0 0 0 0,0-1 0 0 0,1 1 0 0 0,-1 0 0 0 0,1-1 0 0 0,-1 1 0 0 0,0-1 0 0 0,1 1 0 0 0,-1-1 0 0 0,1 1 0 0 0,0-1 0 0 0,-1 1 0 0 0,1-1 0 0 0,-1 1 0 0 0,1-1 0 0 0,0 1 0 0 0,1 0 32 0 0,0 1 17 0 0,0-1-1 0 0,0 1 0 0 0,0-1 1 0 0,0 0-1 0 0,0 0 0 0 0,0 1 1 0 0,1-1-1 0 0,-1-1 0 0 0,0 1 0 0 0,0 0 1 0 0,1 0-1 0 0,-1-1 0 0 0,1 1 1 0 0,-1-1-1 0 0,0 0 0 0 0,1 0 1 0 0,-1 0-1 0 0,1 0-48 0 0,7-1 125 0 0,0 0 0 0 0,0-1 0 0 0,0-1 0 0 0,0 1-125 0 0,14-4 90 0 0,-9 2-1 0 0,0 0-1 0 0,0-1 0 0 0,-1-1 0 0 0,0-1 1 0 0,0 1-1 0 0,12-9-88 0 0,-22 12 2 0 0,2-1-2 0 0,0 0 0 0 0,-1-1 0 0 0,1 1 0 0 0,2-4 0 0 0,-1 1 0 0 0,-5 4 0 0 0,-1 1 0 0 0,1-1 0 0 0,-1 0 0 0 0,1 0 0 0 0,-1 1 0 0 0,0-1 0 0 0,0 0 0 0 0,0 0 0 0 0,-1 0 0 0 0,1 0 0 0 0,-1-2 0 0 0,1 0 0 0 0,-1 3 1 0 0,0 1 0 0 0,0-1 0 0 0,-1 0 0 0 0,1 1 0 0 0,-1-1 0 0 0,1 1 0 0 0,-1-1 0 0 0,1 1 0 0 0,-1 0 0 0 0,0-1 0 0 0,0 1 0 0 0,0 0 0 0 0,0-1 0 0 0,0 1 0 0 0,0 0 1 0 0,0 0-1 0 0,0 0 0 0 0,-1-1-1 0 0,-1-1-14 0 0,0 1 1 0 0,-1-1 0 0 0,1 1 0 0 0,0-1 0 0 0,-1 1 0 0 0,1 0 0 0 0,-3-1 13 0 0,1 2-203 0 0,1 1-1 0 0,0-1 1 0 0,-1 1-1 0 0,1 0 1 0 0,-1 0 0 0 0,1 0-1 0 0,-1 0 204 0 0,-19 4-6671 0 0,6 2-848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7:14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23 505 8752 0 0,'0'0'673'0'0,"-2"0"-437"0"0,-4-2-387 0 0,-3 1 907 0 0,4 0 8391 0 0,19-12-7609 0 0,9 2-764 0 0,0 0 0 0 0,1 2-1 0 0,1 0 1 0 0,5 0-774 0 0,-23 7 90 0 0,-2 1-14 0 0,1-1 1 0 0,-1 1 0 0 0,1 0 0 0 0,0 0-1 0 0,1 1-76 0 0,-5 0 64 0 0,-2 0-81 0 0,0 0-343 0 0,0 0-153 0 0,0 0-979 0 0,0 0-3996 0 0,0 0-1713 0 0</inkml:trace>
  <inkml:trace contextRef="#ctx0" brushRef="#br0" timeOffset="361.705">283 489 8288 0 0,'0'0'638'0'0,"1"2"-414"0"0,15 50 3692 0 0,-14-46-3074 0 0,0 0-1 0 0,0-1 1 0 0,-1 1-1 0 0,0 0 1 0 0,1 5-842 0 0,2 13 1109 0 0,12 67 1165 0 0,-11-54-1417 0 0,-1 1 1 0 0,-2-1-1 0 0,-3 38-857 0 0,0-20 376 0 0,1-10-42 0 0,0 40 86 0 0,4 4-420 0 0,-3-54 159 0 0,-1 10-159 0 0,0-13 91 0 0,0-11-27 0 0,0-19-150 0 0,0-2-80 0 0,0 0-24 0 0,0 0-154 0 0,-2-2-638 0 0,-1-3 315 0 0,0-1 1 0 0,0-1 0 0 0,1 1-1 0 0,-1 0 1 0 0,1-1 0 0 0,1 1-1 0 0,-1-2 667 0 0,-9-31-2915 0 0,-4-3 1028 0 0,6-5-7 0 0</inkml:trace>
  <inkml:trace contextRef="#ctx0" brushRef="#br0" timeOffset="754.001">240 39 13824 0 0,'0'0'1224'0'0,"0"0"-976"0"0,0 0-248 0 0,0 0 0 0 0,0 11 816 0 0,-8-3 111 0 0,3 3 33 0 0,5 0 0 0 0,0 2-960 0 0,0-2-128 0 0,0 0-64 0 0,5 1-4799 0 0,-2 1-969 0 0</inkml:trace>
  <inkml:trace contextRef="#ctx0" brushRef="#br0" timeOffset="755.001">738 308 10136 0 0,'0'0'777'0'0,"-9"-12"-254"0"0,8 9-967 0 0,-7-9 6938 0 0,7 12-6341 0 0,1 0-1 0 0,0 0 1 0 0,-1-1-1 0 0,1 1 1 0 0,-1 0-1 0 0,1 0 0 0 0,-1 1 1 0 0,1-1-1 0 0,0 0 1 0 0,-1 0-1 0 0,1 0 1 0 0,-1 0-1 0 0,1 0 0 0 0,-1 0 1 0 0,1 1-1 0 0,0-1 1 0 0,-1 0-1 0 0,1 0 1 0 0,0 0-1 0 0,-1 1 0 0 0,1-1 1 0 0,0 0-1 0 0,-1 1 1 0 0,1-1-1 0 0,0 0 1 0 0,0 1-1 0 0,-1-1 0 0 0,1 0 1 0 0,0 1-1 0 0,0-1 1 0 0,-1 0-1 0 0,1 1 1 0 0,0-1-153 0 0,0 1 49 0 0,0-1 1 0 0,-1 1-1 0 0,1 0 1 0 0,0-1-1 0 0,0 1 1 0 0,0-1-1 0 0,-1 1 0 0 0,1-1 1 0 0,0 1-1 0 0,0 0 1 0 0,0-1-1 0 0,0 1 1 0 0,0-1-1 0 0,0 1 1 0 0,0 0-1 0 0,0-1 1 0 0,1 1-50 0 0,-1 3 139 0 0,-5 28 304 0 0,2-4-201 0 0,0-1-1 0 0,2 3-241 0 0,2 10 175 0 0,3 11-175 0 0,1-1 100 0 0,-2-19-126 0 0,1 23-1375 0 0,-4-53 1182 0 0,0 0 0 0 0,0 0 0 0 0,0 0 0 0 0,1 0 0 0 0,-1 0 0 0 0,0 0 0 0 0,0 0 1 0 0,1 0-1 0 0,-1 0 0 0 0,0 0 0 0 0,1 0 0 0 0,-1-1 0 0 0,1 1 0 0 0,0 0 0 0 0,-1 0 0 0 0,1 0 0 0 0,0 0 219 0 0,0 0-7237 0 0</inkml:trace>
  <inkml:trace contextRef="#ctx0" brushRef="#br0" timeOffset="1122.319">626 469 14744 0 0,'0'0'672'0'0,"0"0"-10"0"0,0 0-352 0 0,0 0 79 0 0,0 0 84 0 0,8 0 504 0 0,-1 0-991 0 0,58-2 2338 0 0,-58 1-3790 0 0,1 0 0 0 0,-1-1 0 0 0,0 0 0 0 0,5-1 1466 0 0,4-5-6297 0 0</inkml:trace>
  <inkml:trace contextRef="#ctx0" brushRef="#br0" timeOffset="1494.591">1045 439 9672 0 0,'0'0'440'0'0,"0"0"-6"0"0,5-8-260 0 0,21-29 2366 0 0,-5 6 6282 0 0,13-24-8822 0 0,-32 51 87 0 0,-1 0 0 0 0,0 1 0 0 0,0-1 0 0 0,0 0 0 0 0,-1 0 0 0 0,1 0-1 0 0,-1 0 1 0 0,0 0 0 0 0,0 0 0 0 0,-1-4-87 0 0,1-5 120 0 0,-1 10-60 0 0,-2-2-16 0 0,2 4 126 0 0,1 1 70 0 0,0 0 14 0 0,0 0-19 0 0,0 2-91 0 0,-1 12-46 0 0,0 0-1 0 0,-1 1 1 0 0,-1 3-98 0 0,1-4 33 0 0,2 1-1 0 0,-1 0 0 0 0,2 10-32 0 0,0 1 79 0 0,-1-11-11 0 0,1 0 0 0 0,1 0 0 0 0,0 0-1 0 0,1-1 1 0 0,1 1 0 0 0,1 0-68 0 0,1 19 90 0 0,-6-29-79 0 0,0 0 1 0 0,1-1-1 0 0,0 1 1 0 0,0 0-1 0 0,0-1 1 0 0,1 1-1 0 0,-1-1 1 0 0,1 1-1 0 0,1 0-11 0 0,5 10-18 0 0,-7-12-8 0 0,0 0 1 0 0,0-1-1 0 0,0 1 0 0 0,1 0 1 0 0,-1-1-1 0 0,1 0 0 0 0,0 1 1 0 0,-1-1-1 0 0,1 0 1 0 0,0 0-1 0 0,1 0 0 0 0,-1 0 1 0 0,0 0-1 0 0,1-1 26 0 0,2 3-361 0 0,-4-3 225 0 0,0 0 1 0 0,0 0-1 0 0,0-1 0 0 0,0 1 1 0 0,0 0-1 0 0,0-1 0 0 0,0 1 1 0 0,0 0-1 0 0,0-1 0 0 0,0 0 1 0 0,0 1-1 0 0,0-1 0 0 0,0 0 1 0 0,0 1-1 0 0,0-1 0 0 0,0 0 1 0 0,1 0-1 0 0,-1 0 0 0 0,0 0 1 0 0,0 0-1 0 0,0 0 0 0 0,0 0 1 0 0,2-1 135 0 0,5-3-2046 0 0</inkml:trace>
  <inkml:trace contextRef="#ctx0" brushRef="#br0" timeOffset="1495.591">1137 0 17503 0 0,'-8'0'1560'0'0,"-2"0"-1248"0"0,10 0-248 0 0,0 0-64 0 0,0 0 728 0 0,0 0 136 0 0,0 0 24 0 0,0 0 8 0 0,0 0-752 0 0,10 8-144 0 0,-7 3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9:44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44 271 16783 0 0,'-42'11'2570'0'0,"41"-11"-1750"0"0,1 0 38 0 0,0 0-42 0 0,0 0-200 0 0,1-1-82 0 0,17-19 238 0 0,-1 3-414 0 0,-16 15-393 0 0,1 0 0 0 0,0 1 0 0 0,0-1 0 0 0,0 1 0 0 0,0-1 1 0 0,0 1-1 0 0,1 0 0 0 0,-1 0 0 0 0,0 0 0 0 0,1 0 0 0 0,0 0 35 0 0,0 0-70 0 0,0 0 1 0 0,0 0 0 0 0,0 0 0 0 0,0-1-1 0 0,0 0 1 0 0,-1 1 0 0 0,2-2 69 0 0,-2 2-249 0 0,0-1 0 0 0,0 1-1 0 0,0 0 1 0 0,1 0 0 0 0,-1 0 0 0 0,0 0 0 0 0,1 0 0 0 0,-1 0-1 0 0,1 1 250 0 0,8-3-1498 0 0,-4 2-919 0 0,-3 1-2929 0 0,-4 0 248 0 0</inkml:trace>
  <inkml:trace contextRef="#ctx0" brushRef="#br0" timeOffset="367.139">84 394 3224 0 0,'-10'18'291'0'0,"9"-15"-303"0"0,2 0 21 0 0,-1 0 536 0 0,0-1 0 0 0,-1 1-1 0 0,0 0 1 0 0,1 0 0 0 0,-1 0 0 0 0,0-1 0 0 0,-1 1 0 0 0,1 0-1 0 0,0-1 1 0 0,-1 1 0 0 0,0 0-545 0 0,2-2 1996 0 0,0-1-615 0 0,0 0-270 0 0,0 0-58 0 0,0 0-86 0 0,0 0-315 0 0,0 0-138 0 0,0 0-30 0 0,0 0-54 0 0,0 0-214 0 0,0 0-96 0 0,2 0-22 0 0,1 0-76 0 0,0 0-1 0 0,0 0 0 0 0,0 0 0 0 0,0-1 0 0 0,0 1 0 0 0,0-1 0 0 0,0 0 0 0 0,0 0 0 0 0,0 0 0 0 0,-1 0 0 0 0,3-1-21 0 0,26-13-552 0 0,-6-5-2038 0 0,-16 8-3155 0 0</inkml:trace>
  <inkml:trace contextRef="#ctx0" brushRef="#br0" timeOffset="827.865">374 101 14024 0 0,'-8'-3'1494'0'0,"7"3"-1459"0"0,0 0 0 0 0,0-1 1 0 0,0 1-1 0 0,0 0 0 0 0,1-1 0 0 0,-1 1 0 0 0,0 0 0 0 0,0 0 0 0 0,0 0 0 0 0,0 0 0 0 0,0 0 0 0 0,0 0 1 0 0,0 0-1 0 0,0 0 0 0 0,0 0-35 0 0,1 1 36 0 0,0-1 1 0 0,-1 0-1 0 0,1 0 0 0 0,0 0 1 0 0,0 0-1 0 0,-1 0 1 0 0,1 0-1 0 0,0 0 1 0 0,0 0-1 0 0,-1 0 0 0 0,1 0 1 0 0,0 0-1 0 0,0-1 1 0 0,-1 1-1 0 0,1 0 0 0 0,0 0 1 0 0,0 0-1 0 0,0 0 1 0 0,-1 0-1 0 0,1 0 0 0 0,0 0 1 0 0,0-1-1 0 0,-1 1 1 0 0,1 0-1 0 0,0 0 1 0 0,0 0-1 0 0,0 0 0 0 0,0-1 1 0 0,-1 1-37 0 0,1-1 858 0 0,10-3 1670 0 0,22-21-396 0 0,-5 5-1160 0 0,-22 17-836 0 0,0-1-1 0 0,0 1 1 0 0,0 1 0 0 0,0-1-1 0 0,5-1-135 0 0,-5 2 47 0 0,-1 0 0 0 0,1 0 0 0 0,-1-1 0 0 0,0 1 0 0 0,0-1 0 0 0,0 0 0 0 0,3-2-47 0 0,-7 5 6 0 0,1 0-1 0 0,-1-1 1 0 0,0 1 0 0 0,1 0 0 0 0,-1 0 0 0 0,1-1-1 0 0,-1 1 1 0 0,1 0 0 0 0,-1 0 0 0 0,0 0-1 0 0,1 0 1 0 0,-1 0 0 0 0,1-1 0 0 0,-1 1 0 0 0,1 0-1 0 0,-1 0 1 0 0,1 0 0 0 0,-1 0 0 0 0,1 1-1 0 0,-1-1 1 0 0,1 0 0 0 0,-1 0 0 0 0,1 0-6 0 0,5 1 95 0 0,11-1-71 0 0,-15 0 29 0 0,5 12 99 0 0,-2-5-122 0 0,-4-3-22 0 0,0 0 1 0 0,0 0 0 0 0,-1 0 0 0 0,1 0-1 0 0,-1 0 1 0 0,0 0 0 0 0,0 0 0 0 0,-1 0-1 0 0,1 0 1 0 0,-1 0 0 0 0,0 0 0 0 0,0 2-9 0 0,-4 10-68 0 0,0-1 1 0 0,-5 9 67 0 0,1-2-98 0 0,6-15 93 0 0,-1 5-16 0 0,-1 0 0 0 0,2 1 0 0 0,-1-1 1 0 0,2 2 20 0 0,-8 29-27 0 0,6-31 20 0 0,1 0 1 0 0,1 1-1 0 0,0-1 0 0 0,0 10 7 0 0,-1 9-20 0 0,2-26 15 0 0,0-1 0 0 0,0 1 0 0 0,1 0 0 0 0,0 0 1 0 0,-1 0-1 0 0,2-1 0 0 0,-1 1 0 0 0,1 0 0 0 0,0 2 5 0 0,1-3 0 0 0,-2-2-1 0 0,1-1 0 0 0,-1 0-1 0 0,1 1 1 0 0,-1-1 0 0 0,0 1 0 0 0,1-1 0 0 0,-1 0 0 0 0,0 1 0 0 0,0-1 0 0 0,0 1 0 0 0,0-1 0 0 0,0 1 0 0 0,-1 0 1 0 0,1-1-7 0 0,0-1 1 0 0,0 1 0 0 0,1-1 0 0 0,-1 1-1 0 0,0-1 1 0 0,0 1 0 0 0,0-1 0 0 0,0 1-1 0 0,0 0 1 0 0,1-1 0 0 0,-1 1 0 0 0,0-1-1 0 0,1 1 1 0 0,-1-1 0 0 0,0 1 0 0 0,1-1 0 0 0,-1 0-1 0 0,0 1 1 0 0,1-1 0 0 0,-1 1 0 0 0,1-1-1 0 0,-1 0 1 0 0,1 1 0 0 0,-1-1 0 0 0,1 0-1 0 0,-1 0 1 0 0,1 1 0 0 0,-1-1 0 0 0,1 0-1 0 0,-1 0 1 0 0,1 0 6 0 0,15 2-114 0 0,-13-2 84 0 0,-2 0-35 0 0,1 0 0 0 0,0 0 0 0 0,0 0 0 0 0,0-1 0 0 0,0 1 0 0 0,-1 0 0 0 0,1-1 0 0 0,0 1 0 0 0,0-1 0 0 0,-1 0 0 0 0,1 0-1 0 0,0 1 1 0 0,-1-1 0 0 0,1 0 0 0 0,-1 0 0 0 0,1-1 0 0 0,-1 1 0 0 0,1 0 0 0 0,-1 0 0 0 0,0-1 0 0 0,0 1 0 0 0,1-1 0 0 0,-1 1 0 0 0,0-1 0 0 0,0 1 0 0 0,-1-1 0 0 0,1 0-1 0 0,0 1 1 0 0,0-1 0 0 0,-1-1 65 0 0,6-10-637 0 0,-5 12 570 0 0,-1 1 0 0 0,1-1-1 0 0,-1 0 1 0 0,1 0 0 0 0,-1 0 0 0 0,0 0-1 0 0,1 0 1 0 0,-1 0 0 0 0,0 0 0 0 0,0 0-1 0 0,1 0 1 0 0,-1 0 0 0 0,0 0 0 0 0,0 0 67 0 0,-1-4-601 0 0,1 0 1 0 0,-1 1-1 0 0,0-1 1 0 0,-1 1-1 0 0,1-1 1 0 0,-1 1-1 0 0,0-1 1 0 0,0 1-1 0 0,0 0 1 0 0,-1 0-1 0 0,-1-2 601 0 0,3 4-265 0 0,0 1-54 0 0,1 0-1 0 0,-1 0 0 0 0,0 0 1 0 0,0 0-1 0 0,0 0 0 0 0,0 0 1 0 0,0 0-1 0 0,0 0 0 0 0,0 0 0 0 0,0 1 1 0 0,0-1-1 0 0,0 0 0 0 0,0 1 1 0 0,0-1-1 0 0,-1 1 0 0 0,1-1 1 0 0,0 1-1 0 0,0 0 0 0 0,-1-1 1 0 0,1 1-1 0 0,0 0 0 0 0,-1 0 1 0 0,1 0-1 0 0,0 0 0 0 0,-1 0 320 0 0,-3 1-616 0 0,0-1 0 0 0,0 1 0 0 0,0 1 0 0 0,0-1 0 0 0,-3 2 616 0 0,0 0 429 0 0,2-1-30 0 0,0 1 1 0 0,0 0 0 0 0,1 0 0 0 0,-1 0 0 0 0,1 1 0 0 0,-1 0-400 0 0,0 1 1180 0 0,-1 0 1 0 0,1-1-1 0 0,-1 0 1 0 0,-6 2-1181 0 0,-3 1 2306 0 0,15-6-1176 0 0,1-1-54 0 0,0 0-219 0 0,0 0-97 0 0,0 0-22 0 0,0 0-40 0 0,0 0-165 0 0,0-1-424 0 0,1 0-1 0 0,-1 0 1 0 0,0 0 0 0 0,0 0-1 0 0,1 0 1 0 0,-1 0 0 0 0,1 0-1 0 0,-1 0 1 0 0,1 0 0 0 0,-1 0-1 0 0,1 0 1 0 0,0 0-109 0 0,9-9 364 0 0,-1 0 0 0 0,7-9-364 0 0,-6 8 173 0 0,-1 0 1 0 0,10-8-174 0 0,3-1 105 0 0,22-18 7 0 0,-23 19-201 0 0,-18 15-142 0 0,1 0 0 0 0,0 1 0 0 0,0-1 0 0 0,0 1 1 0 0,0 0-1 0 0,1 0 0 0 0,-1 0 0 0 0,2 0 231 0 0,36-24-7116 0 0,-41 27 5326 0 0</inkml:trace>
  <inkml:trace contextRef="#ctx0" brushRef="#br0" timeOffset="1215.845">656 172 8608 0 0,'-1'0'260'0'0,"-13"9"-13"0"0,14-9-112 0 0,-1 0 1 0 0,1 0 0 0 0,-1 1-1 0 0,1-1 1 0 0,-1 0 0 0 0,1 0-1 0 0,0 0 1 0 0,-1 1-1 0 0,1-1 1 0 0,0 0 0 0 0,-1 1-1 0 0,1-1 1 0 0,0 0 0 0 0,-1 1-1 0 0,1-1 1 0 0,0 1 0 0 0,0-1-1 0 0,-1 0 1 0 0,1 1-1 0 0,0-1 1 0 0,0 1 0 0 0,0-1-1 0 0,0 1 1 0 0,0-1 0 0 0,0 0-1 0 0,-1 1 1 0 0,1 0-136 0 0,0-1 172 0 0,0 0 0 0 0,0 0 0 0 0,0-1 0 0 0,0 1-1 0 0,0 0 1 0 0,0 0 0 0 0,0 0 0 0 0,0 0 0 0 0,-1 0 0 0 0,1 0 0 0 0,0 0 0 0 0,0 0 0 0 0,0 0-1 0 0,0 0 1 0 0,0 0 0 0 0,0 0 0 0 0,0 0 0 0 0,-1 0 0 0 0,1 0 0 0 0,0 0 0 0 0,0 0 0 0 0,0 0 0 0 0,0 0-1 0 0,0 0 1 0 0,0 0 0 0 0,-1 0 0 0 0,1 0 0 0 0,0 0 0 0 0,0 0 0 0 0,0 0 0 0 0,0 0 0 0 0,0 0 0 0 0,0 0-1 0 0,0 0 1 0 0,-1 0 0 0 0,1 0 0 0 0,0 0 0 0 0,0 0 0 0 0,0 1 0 0 0,0-1 0 0 0,0 0 0 0 0,0 0-1 0 0,0 0 1 0 0,0 0 0 0 0,0 0 0 0 0,0 0-172 0 0,-4 3 4091 0 0,3-2-4907 0 0,-2 2 929 0 0,-1 0 0 0 0,1 0 0 0 0,0 1 0 0 0,0 0 0 0 0,1 0 0 0 0,-1 0-1 0 0,1 0 1 0 0,0 0 0 0 0,-1 1-113 0 0,-3 21 285 0 0,0 0 0 0 0,0 10-285 0 0,5-22 137 0 0,0 1 0 0 0,1 0 0 0 0,1 0 0 0 0,0 5-137 0 0,0-14 33 0 0,0 0 1 0 0,0 1-1 0 0,0-1 1 0 0,1 0 0 0 0,0 0-1 0 0,0 0 1 0 0,0 0-1 0 0,1 0 1 0 0,0 0 0 0 0,3 3-34 0 0,-5-7 10 0 0,1 1 1 0 0,0-1 0 0 0,0 0-1 0 0,0 0 1 0 0,1 0 0 0 0,-1 0-1 0 0,0 0 1 0 0,1 0 0 0 0,-1-1 0 0 0,1 1-1 0 0,0-1 1 0 0,-1 0 0 0 0,1 1-1 0 0,0-1 1 0 0,0-1 0 0 0,0 1-1 0 0,0 0 1 0 0,1-1-11 0 0,-2 0 29 0 0,1 0-1 0 0,-1 0 1 0 0,1 0-1 0 0,-1-1 1 0 0,1 1-1 0 0,-1-1 1 0 0,0 1-1 0 0,1-1 1 0 0,-1 0 0 0 0,0 0-1 0 0,0 0 1 0 0,0-1-1 0 0,1 1 1 0 0,-1 0-1 0 0,0-1 1 0 0,-1 1-1 0 0,1-1 1 0 0,0 0-1 0 0,0 0 1 0 0,-1 0-1 0 0,1 0-28 0 0,16-28 651 0 0,-9 14-411 0 0,-6 12-209 0 0,-1 0 0 0 0,0-1 0 0 0,0 1 0 0 0,0-1-1 0 0,0 1 1 0 0,-1-1 0 0 0,0 1 0 0 0,0-1 0 0 0,0 0 0 0 0,0-3-31 0 0,-1-4 38 0 0,0-1 1 0 0,-1 1 0 0 0,-1-6-39 0 0,0 6 26 0 0,2 10-19 0 0,-1 0-1 0 0,1-1 1 0 0,-1 1 0 0 0,0 0-1 0 0,1 0 1 0 0,-1 0 0 0 0,0 0 0 0 0,0 0-1 0 0,0 0 1 0 0,-1 0 0 0 0,1 0-1 0 0,0 0 1 0 0,-1 0 0 0 0,1 1-1 0 0,-1-1 1 0 0,0 1 0 0 0,0-1 0 0 0,1 1-1 0 0,-1 0 1 0 0,0-1 0 0 0,0 1-1 0 0,0 0 1 0 0,0 0 0 0 0,0 0 0 0 0,0 1-1 0 0,-1-1 1 0 0,1 0 0 0 0,0 1-1 0 0,-1-1-6 0 0,-2 1 15 0 0,0-1 0 0 0,0 0 0 0 0,-1 1 0 0 0,1 0 0 0 0,0 0 0 0 0,-1 1 0 0 0,1 0 0 0 0,0-1-1 0 0,0 2 1 0 0,0-1 0 0 0,0 1 0 0 0,-2 0-15 0 0,0 1-152 0 0,0 1 0 0 0,0 0 0 0 0,0 0-1 0 0,1 0 1 0 0,-1 1 0 0 0,1 0 0 0 0,0 1 0 0 0,0-1-1 0 0,-3 5 153 0 0,6-6-121 0 0,0 0-1 0 0,0 0 0 0 0,1 0 0 0 0,-1 0 0 0 0,1 0 0 0 0,0 1 0 0 0,0-1 0 0 0,0 1 0 0 0,0-1 0 0 0,1 1 0 0 0,0 0 0 0 0,0-1 0 0 0,0 1 0 0 0,1 0 0 0 0,0 0 0 0 0,0 4 122 0 0,2 7-1167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9:42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10136 0 0,'0'0'777'0'0,"0"0"-345"0"0,0 0 424 0 0,0 0 236 0 0,0 0 48 0 0,0 0-76 0 0,0 0-363 0 0,0 0-158 0 0,0 0-30 0 0,0 0-53 0 0,2 1-191 0 0,3 3-58 0 0,-4-3-174 0 0,1 1-1 0 0,0-1 1 0 0,-1 0-1 0 0,1 0 0 0 0,0 0 1 0 0,-1 0-1 0 0,1 0 1 0 0,0 0-1 0 0,0 0-36 0 0,12 1-4 0 0,-13-2-65 0 0,-1 0 0 0 0,1 0-1 0 0,0 0 1 0 0,-1 0 0 0 0,1 0-1 0 0,-1 0 1 0 0,1 0 0 0 0,0 0-1 0 0,-1 0 1 0 0,1 0 0 0 0,-1 1-1 0 0,1-1 1 0 0,-1 0 0 0 0,1 0-1 0 0,0 0 1 0 0,-1 1 0 0 0,1-1-1 0 0,-1 0 1 0 0,1 1 0 0 0,-1-1-1 0 0,1 0 1 0 0,-1 1 0 0 0,0-1-1 0 0,1 1 1 0 0,-1-1 0 0 0,1 1-1 0 0,-1-1 70 0 0,0 0-1838 0 0</inkml:trace>
  <inkml:trace contextRef="#ctx0" brushRef="#br0" timeOffset="356.205">13 393 8176 0 0,'0'0'373'0'0,"0"1"-5"0"0,0 4-236 0 0,0 2 21 0 0,0-6 567 0 0,0-1 250 0 0,0 0 43 0 0,-1 6 1859 0 0,1-5-524 0 0,3-2-1468 0 0,1-1-1366 0 0,39-17 2082 0 0,22-14-1596 0 0,-6-7-4347 0 0,-45 32 2747 0 0</inkml:trace>
  <inkml:trace contextRef="#ctx0" brushRef="#br0" timeOffset="967.637">290 3 5984 0 0,'10'-2'2882'0'0,"-11"5"4345"0"0,-5 4-3343 0 0,4 0-5874 0 0,1 0 2139 0 0,1-1 0 0 0,0 1 0 0 0,0 0 0 0 0,0 0 0 0 0,1-1 0 0 0,0 1-149 0 0,2 23 61 0 0,-3-25-46 0 0,1 1-1 0 0,-1-1 1 0 0,1 0 0 0 0,1 1-1 0 0,-1 0-14 0 0,1-2 0 0 0,-1 1 0 0 0,0 0 0 0 0,-1 0 0 0 0,1-1 0 0 0,-1 1 0 0 0,0 0 0 0 0,0 3 0 0 0,0-5 2 0 0,0 0-1 0 0,-1 0 1 0 0,2 0-1 0 0,-1 0 1 0 0,0 0-1 0 0,1 0 1 0 0,-1 0-1 0 0,1 0 1 0 0,0 0-2 0 0,0-1 38 0 0,-1 0 1 0 0,1 0 0 0 0,0 1-1 0 0,0-1 1 0 0,0 0-1 0 0,0 0 1 0 0,1-1 0 0 0,-1 1-1 0 0,1 0-38 0 0,6 3 334 0 0,-7-4-371 0 0,1-1 58 0 0,-1 0 0 0 0,0 1 0 0 0,0-1 0 0 0,0 0 1 0 0,1 1-1 0 0,-1-1 0 0 0,0 0 0 0 0,0 0 0 0 0,1 0 0 0 0,-1 0 1 0 0,0 0-1 0 0,0-1 0 0 0,0 1 0 0 0,1 0 0 0 0,-1 0 1 0 0,0-1-1 0 0,0 1-21 0 0,3-2 44 0 0,1-1 0 0 0,-2 1 0 0 0,1 0 1 0 0,0-1-1 0 0,0 0 0 0 0,-1 0 0 0 0,0 0 0 0 0,1 0 1 0 0,-1-1-1 0 0,0 1 0 0 0,-1-1 0 0 0,1 0 1 0 0,-1 0-1 0 0,1 0 0 0 0,-1 0 0 0 0,-1 0 0 0 0,1 0 1 0 0,0-2-45 0 0,15-20 85 0 0,-16 26-82 0 0,-1 0-1 0 0,1 0 1 0 0,-1-1 0 0 0,1 1 0 0 0,0 0-1 0 0,-1 0 1 0 0,1 0 0 0 0,0 0-1 0 0,-1 0 1 0 0,1 0 0 0 0,-1 0-1 0 0,1 0 1 0 0,0 0 0 0 0,-1 0-1 0 0,1 0 1 0 0,0 0 0 0 0,-1 0 0 0 0,1 0-1 0 0,0 1-2 0 0,-1-1 2 0 0,10 5-2 0 0,-5 0 3 0 0,-1 1-1 0 0,0 0 1 0 0,1 0 0 0 0,-2 0-1 0 0,1 0 1 0 0,-1 0-1 0 0,0 1 1 0 0,0 0-1 0 0,-1 0 1 0 0,0-1-1 0 0,0 1 1 0 0,0 5-3 0 0,4 18 153 0 0,-2 1-1 0 0,-1 8-152 0 0,-3-35 16 0 0,9 139 603 0 0,-6-105-358 0 0,-2 7-261 0 0,-1-14 198 0 0,2 0-1 0 0,2 9-197 0 0,-3-24 140 0 0,0-1-1 0 0,-1 1 1 0 0,0 0-1 0 0,-1-1 1 0 0,-1 1-1 0 0,0-1 1 0 0,-2 0-1 0 0,1 1 1 0 0,-5 9-140 0 0,6-21 40 0 0,0 0 0 0 0,0 0 1 0 0,0 0-1 0 0,-1-1 0 0 0,1 1 0 0 0,-1 0 1 0 0,0-1-1 0 0,0 0 0 0 0,0 0 0 0 0,0 0 1 0 0,0 0-1 0 0,-1 0 0 0 0,0-1 0 0 0,1 1 1 0 0,-1-1-1 0 0,0 0 0 0 0,0 0 0 0 0,0 0 1 0 0,0-1-1 0 0,0 0 0 0 0,-3 1-40 0 0,6-2 6 0 0,0 1-1 0 0,-1-1 0 0 0,1 0 1 0 0,0 0-1 0 0,-1 0 0 0 0,1 0 1 0 0,-1 0-1 0 0,1 0 0 0 0,0-1 1 0 0,0 1-1 0 0,-1 0 1 0 0,1-1-1 0 0,0 1 0 0 0,-1-1 1 0 0,1 1-1 0 0,0-1 0 0 0,0 0 1 0 0,0 1-1 0 0,0-1 0 0 0,0 0 1 0 0,0 0-1 0 0,0 0 1 0 0,0 0-1 0 0,0 0 0 0 0,0 0 1 0 0,0 0-1 0 0,0 0 0 0 0,0 0 1 0 0,1 0-1 0 0,-1 0 0 0 0,1-1 1 0 0,-1 1-6 0 0,-1-5-34 0 0,-1 0 0 0 0,1 0 1 0 0,1 1-1 0 0,-1-2 0 0 0,1 1 1 0 0,0-1 33 0 0,1-2-150 0 0,0 0 1 0 0,1-1 0 0 0,0 1 0 0 0,0-1 0 0 0,1 1-1 0 0,1 0 1 0 0,-1 0 0 0 0,3-3 149 0 0,4-24-593 0 0,-6 22-36 0 0,0 0-1 0 0,1 0 1 0 0,0 0 0 0 0,1 1-1 0 0,1-1 1 0 0,1-1 629 0 0,2-4-726 0 0,-1 2-413 0 0,1-1 1 0 0,1 1-1 0 0,1 1 0 0 0,0 0 0 0 0,1 0 1 0 0,4-3 1138 0 0,2 0-807 0 0,-6 7 72 0 0,0 0 0 0 0,5-3 735 0 0,-12 11-123 0 0,0 1 1 0 0,0-1-1 0 0,0 1 1 0 0,1 0-1 0 0,-1 1 0 0 0,1-1 1 0 0,0 1-1 0 0,2 0 123 0 0,-4 2 308 0 0,0 0-1 0 0,-1 0 0 0 0,1 1 0 0 0,0 0 0 0 0,-1 0 0 0 0,1 0 1 0 0,2 1-308 0 0,-6-2 75 0 0,2 1 798 0 0,6 9 3806 0 0,-8-10-4557 0 0,0 1 1 0 0,0 0 0 0 0,0-1-1 0 0,0 1 1 0 0,0-1 0 0 0,1 1-1 0 0,-1 0 1 0 0,0-1 0 0 0,0 1 0 0 0,1-1-1 0 0,-1 1 1 0 0,0-1 0 0 0,0 1-1 0 0,1-1 1 0 0,-1 1 0 0 0,1-1 0 0 0,-1 1-1 0 0,0-1 1 0 0,1 1 0 0 0,-1-1-1 0 0,1 0 1 0 0,-1 1 0 0 0,1-1 0 0 0,-1 0-1 0 0,1 1 1 0 0,-1-1 0 0 0,1 0-1 0 0,0 0 1 0 0,-1 0 0 0 0,1 1 0 0 0,-1-1-1 0 0,1 0 1 0 0,-1 0 0 0 0,1 0-1 0 0,0 0 1 0 0,-1 0 0 0 0,1 0 0 0 0,0 0-1 0 0,-1 0 1 0 0,1 0 0 0 0,-1 0-1 0 0,1-1 1 0 0,-1 1 0 0 0,1 0 0 0 0,0 0-1 0 0,-1 0 1 0 0,1-1 0 0 0,-1 1-1 0 0,1 0 1 0 0,-1-1 0 0 0,1 1-1 0 0,-1 0 1 0 0,1-1 0 0 0,-1 1 0 0 0,0-1-1 0 0,1 0-122 0 0,3-2 113 0 0,-1 0 0 0 0,0 0 1 0 0,0-1-1 0 0,0 1 0 0 0,0-1 0 0 0,-1 0 0 0 0,0 0 0 0 0,1 0 0 0 0,-1 0 0 0 0,-1 0 0 0 0,1-1-113 0 0,7-18 183 0 0,-6 18-112 0 0,-1 0-1 0 0,0 0 1 0 0,-1 0 0 0 0,1 0-1 0 0,-1 0 1 0 0,0-1 0 0 0,0 1-1 0 0,0-4-70 0 0,0-6 201 0 0,0 14-177 0 0,-1-1 0 0 0,0 0 0 0 0,1 1-1 0 0,-1-1 1 0 0,0 0 0 0 0,0 0 0 0 0,0 1 0 0 0,0-1 0 0 0,0 0 0 0 0,-1 1 0 0 0,1-1 0 0 0,0 0 0 0 0,-1 1 0 0 0,0-1 0 0 0,1 0-24 0 0,-1 0 18 0 0,0 0-1 0 0,0 0 0 0 0,-1 0 1 0 0,1 0-1 0 0,0 0 0 0 0,0 1 1 0 0,-1-1-1 0 0,1 0 1 0 0,-1 1-1 0 0,0-1 0 0 0,1 1 1 0 0,-1 0-1 0 0,0-1 0 0 0,0 1 1 0 0,0 0-1 0 0,0 0 0 0 0,0 0 1 0 0,0 0-1 0 0,-1 0-17 0 0,1 1 12 0 0,0 0 0 0 0,0 0 0 0 0,0 0 0 0 0,0 0 0 0 0,0 0 0 0 0,0 0 0 0 0,0 1-1 0 0,0-1 1 0 0,0 1 0 0 0,1-1 0 0 0,-1 1 0 0 0,0 0 0 0 0,0 0 0 0 0,1-1 0 0 0,-1 1 0 0 0,0 0 0 0 0,1 1 0 0 0,-1-1-1 0 0,1 0 1 0 0,-1 0 0 0 0,1 1 0 0 0,-1 0-12 0 0,-7 6-18 0 0,1 1-1 0 0,1 0 0 0 0,0 1 1 0 0,0 0-1 0 0,-1 2 19 0 0,5-7-11 0 0,0 1 0 0 0,1 0 0 0 0,-1-1 0 0 0,1 1 0 0 0,1 0 0 0 0,-1 0 0 0 0,1 1-1 0 0,0-1 1 0 0,0 0 0 0 0,0 6 11 0 0,1 0-12 0 0,2 0 12 0 0,5-2-10 0 0,-7-9 8 0 0,1 0 0 0 0,-1 0 0 0 0,1 0 0 0 0,0-1 1 0 0,-1 1-1 0 0,1 0 0 0 0,0 0 0 0 0,-1-1 0 0 0,1 1 1 0 0,0 0-1 0 0,0-1 0 0 0,0 1 0 0 0,0-1 0 0 0,0 1 1 0 0,-1-1-1 0 0,1 1 0 0 0,0-1 0 0 0,0 0 1 0 0,0 1-1 0 0,0-1 0 0 0,0 0 0 0 0,0 0 0 0 0,0 0 1 0 0,0 0-1 0 0,0 0 0 0 0,0 0 0 0 0,1 0 0 0 0,-1 0 1 0 0,0 0-1 0 0,0-1 2 0 0,3 1-16 0 0,1-1-251 0 0,0 1-1 0 0,0-1 1 0 0,0 0-1 0 0,0-1 1 0 0,0 1-1 0 0,0-1 1 0 0,-1 0-1 0 0,1-1 1 0 0,-1 1-1 0 0,1-1 1 0 0,3-2 267 0 0,0-2-1466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9:4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26 274 13040 0 0,'0'0'297'0'0,"0"0"39"0"0,-5 6 340 0 0,3-6-620 0 0,2 0-50 0 0,0 0 0 0 0,-1 0 0 0 0,1 0 1 0 0,0 0-1 0 0,-1 0 0 0 0,1 0 0 0 0,-1 0 1 0 0,1 0-1 0 0,0 0 0 0 0,-1 0 0 0 0,1 0 0 0 0,-1 1 1 0 0,1-1-1 0 0,0 0 0 0 0,-1 0 0 0 0,1 0 1 0 0,0 1-1 0 0,0-1 0 0 0,-1 0 0 0 0,1 1 0 0 0,0-1 1 0 0,-1 0-1 0 0,1 0 0 0 0,0 1 0 0 0,0-1 1 0 0,0 0-1 0 0,-1 1 0 0 0,1-1 0 0 0,0 1 1 0 0,0-1-1 0 0,0 0 0 0 0,0 1 0 0 0,0-1-6 0 0,-1 2 720 0 0,1-2 250 0 0,0 0 43 0 0,0 0-71 0 0,0 0-332 0 0,0 0-142 0 0,0 0-27 0 0,0 0-46 0 0,3 0-163 0 0,0 0-168 0 0,0 0 0 0 0,-1 1 0 0 0,1 0 0 0 0,0-1 1 0 0,0 1-1 0 0,0 0 0 0 0,1 1-64 0 0,-1-1 38 0 0,0 0-1 0 0,1 0 1 0 0,-1-1 0 0 0,0 0-1 0 0,1 0 1 0 0,-1 0 0 0 0,1 0-1 0 0,-1 0 1 0 0,0-1 0 0 0,1 1-1 0 0,2-2-37 0 0,2 1 30 0 0,7-3 44 0 0,-10 3-61 0 0,-1 0 1 0 0,1 0-1 0 0,0 0 0 0 0,0 1 0 0 0,-1-1 0 0 0,6 1-13 0 0,18-4-1468 0 0,-27 4 655 0 0,-1 0-155 0 0,0 0-613 0 0,0 0-274 0 0,0 0-51 0 0</inkml:trace>
  <inkml:trace contextRef="#ctx0" brushRef="#br0" timeOffset="359.972">57 442 3680 0 0,'-2'8'160'0'0,"1"-3"-104"0"0,0 1-1 0 0,-1-1 1 0 0,1 0 0 0 0,-1 0-1 0 0,0 0 1 0 0,-1 0 0 0 0,1 0-1 0 0,-3 3-55 0 0,2-4 738 0 0,0 0-1 0 0,1 1 0 0 0,0-1 1 0 0,0 1-1 0 0,0 0 1 0 0,-1 4-738 0 0,2-5 602 0 0,0-1 0 0 0,0 1 0 0 0,-1-1 1 0 0,1 1-1 0 0,-1-1 0 0 0,0 0 1 0 0,0 0-1 0 0,0 0 0 0 0,-1 2-602 0 0,2-4 774 0 0,1-1-81 0 0,0 0-18 0 0,1 0-564 0 0,-1 0 1 0 0,1 1 0 0 0,0-1 0 0 0,-1 1 0 0 0,1-1 0 0 0,0 0 0 0 0,0 0 0 0 0,-1 1 0 0 0,1-1 0 0 0,0 0 0 0 0,0 0-1 0 0,0 0 1 0 0,0 0 0 0 0,-1 0 0 0 0,1 0 0 0 0,0 0-112 0 0,6-1 95 0 0,-1 0 0 0 0,0 0 0 0 0,1 0 1 0 0,-1-1-1 0 0,0 0 0 0 0,0 0 0 0 0,0 0 0 0 0,0-1 0 0 0,2-1-95 0 0,-5 2 54 0 0,0 0 0 0 0,0 1 0 0 0,0-1 0 0 0,0 1 0 0 0,0 0 0 0 0,4-1-54 0 0,7-3 141 0 0,9-6-26 0 0,5-3-606 0 0,0 2-1 0 0,19-6 492 0 0,-34 12-1249 0 0,-4-2-345 0 0</inkml:trace>
  <inkml:trace contextRef="#ctx0" brushRef="#br0" timeOffset="692.055">387 177 2760 0 0,'-8'0'531'0'0,"6"0"1186"0"0,3 1 6725 0 0,1 3-4261 0 0,13 22-3441 0 0,-4-4-320 0 0,-10-18-370 0 0,0-1 0 0 0,1 0 0 0 0,-1 0 0 0 0,1 0 0 0 0,0 0 0 0 0,0 0 0 0 0,0 0 0 0 0,1 1-50 0 0,7 7 224 0 0,0 0 0 0 0,-1 1 0 0 0,1 2-224 0 0,-3-5 113 0 0,0 0-1 0 0,1 0 0 0 0,0-1 0 0 0,0 0 0 0 0,4 2-112 0 0,19 19 131 0 0,-27-25-113 0 0,1 0 0 0 0,-1 0 0 0 0,1 0 1 0 0,0-1-1 0 0,1 1-18 0 0,29 22 45 0 0,-33-25-287 0 0,-2-1-122 0 0,6 0-309 0 0,-4 0-3155 0 0,-2 0 1804 0 0</inkml:trace>
  <inkml:trace contextRef="#ctx0" brushRef="#br0" timeOffset="693.055">412 524 4144 0 0,'0'0'319'0'0,"0"0"-25"0"0,0 0 678 0 0,-2 1 315 0 0,0 1-974 0 0,0-1 1 0 0,0 0-1 0 0,0 0 1 0 0,0-1-1 0 0,0 1 1 0 0,0 0-1 0 0,-1-1 1 0 0,1 1 0 0 0,0-1-1 0 0,0 0 1 0 0,-1 0-1 0 0,1 0 1 0 0,0 0-1 0 0,0 0 1 0 0,-1 0-1 0 0,1-1 1 0 0,0 1-1 0 0,0-1 1 0 0,-1 1-1 0 0,1-1 1 0 0,0 0-1 0 0,0 0 1 0 0,0 0-1 0 0,0 0 1 0 0,0 0 0 0 0,0-1-314 0 0,1 1 147 0 0,0 0 0 0 0,0-1 0 0 0,0 1 1 0 0,1-1-1 0 0,-1 1 0 0 0,0-1 0 0 0,1 1 1 0 0,-1-1-1 0 0,1 0 0 0 0,0 1 1 0 0,-1-1-1 0 0,1 0 0 0 0,0 1 0 0 0,0-1 1 0 0,0 0-1 0 0,0 1 0 0 0,0-1 0 0 0,1-1-147 0 0,-1-3 342 0 0,1 0-1 0 0,1 0 0 0 0,-1 0 0 0 0,2-4-341 0 0,10-22 820 0 0,0 1 0 0 0,3 0 0 0 0,2-1-820 0 0,-11 16 245 0 0,1 1-1 0 0,-2-1 1 0 0,2-7-245 0 0,-2 6 135 0 0,0 0 0 0 0,1 0 0 0 0,2-1-135 0 0,60-102 289 0 0,-64 113-329 0 0,-1-1 1 0 0,1 1-1 0 0,0 0 0 0 0,1 0 0 0 0,0 1 0 0 0,0 0 0 0 0,0 0 1 0 0,7-5 39 0 0,-12 11-469 0 0,5-5 851 0 0,-4 2-5603 0 0,-2 3 3072 0 0</inkml:trace>
  <inkml:trace contextRef="#ctx0" brushRef="#br0" timeOffset="1080.187">651 338 8288 0 0,'2'3'197'0'0,"-2"-2"-167"0"0,1-1 1 0 0,-1 1 0 0 0,1 0 0 0 0,-1 0-1 0 0,1 0 1 0 0,0 0 0 0 0,-1-1 0 0 0,1 1-1 0 0,0 0 1 0 0,0-1 0 0 0,-1 1 0 0 0,1-1-1 0 0,0 1 1 0 0,0-1 0 0 0,0 1 0 0 0,0-1-1 0 0,0 1 1 0 0,0-1 0 0 0,0 0 0 0 0,0 0-1 0 0,0 1 1 0 0,0-1 0 0 0,0 0-31 0 0,42 0 6864 0 0,-41-3-5732 0 0,2-2-411 0 0,-2 4-580 0 0,0 0 0 0 0,-1-1 0 0 0,1 1 0 0 0,-1 0 0 0 0,0-1 0 0 0,1 1 1 0 0,-1-1-1 0 0,0 1 0 0 0,0-1 0 0 0,0 0 0 0 0,0 1 0 0 0,0-1 0 0 0,0 0 0 0 0,-1 0 0 0 0,1-1-141 0 0,0 0 146 0 0,0 1 0 0 0,0 0 0 0 0,0 0 0 0 0,0 0 0 0 0,0 1 0 0 0,0-1 0 0 0,0 0 0 0 0,1 0 0 0 0,-1 0 0 0 0,1 1 0 0 0,-1-1-146 0 0,0 2 287 0 0,-1-6 125 0 0,0 5-380 0 0,1 0 0 0 0,-1 1 0 0 0,0-1 1 0 0,0 0-1 0 0,0 1 0 0 0,0-1 0 0 0,0 0 1 0 0,0 0-1 0 0,0 1 0 0 0,0-1 0 0 0,0 0 0 0 0,0 1 1 0 0,-1-1-1 0 0,1 0 0 0 0,0 1 0 0 0,0-1 1 0 0,-1 0-1 0 0,1 1 0 0 0,0-1-32 0 0,-7-1 41 0 0,5 1-28 0 0,1 0 0 0 0,-1 1 0 0 0,1-1 0 0 0,-1 1 1 0 0,1-1-1 0 0,-1 1 0 0 0,0 0 0 0 0,1 0 0 0 0,-1 0 0 0 0,0 0 0 0 0,1 0 0 0 0,-1 0 0 0 0,0 0 0 0 0,1 0 0 0 0,-1 1 0 0 0,1-1 0 0 0,-1 1 0 0 0,1-1 0 0 0,-1 1-13 0 0,-1 0 0 0 0,0 0 0 0 0,0 0 0 0 0,0 0 0 0 0,0 1 0 0 0,0-1 0 0 0,0 1 0 0 0,1 0 0 0 0,-1-1 0 0 0,1 1 0 0 0,-1 0-1 0 0,1 1 1 0 0,0-1 0 0 0,0 0 0 0 0,0 1 0 0 0,0-1 0 0 0,0 1 0 0 0,0 0 0 0 0,0 1 0 0 0,-10 14 41 0 0,9-15-34 0 0,1 1-1 0 0,-1 0 0 0 0,1-1 1 0 0,0 1-1 0 0,-1 2-6 0 0,0 1-1 0 0,0 0 0 0 0,1 1 0 0 0,0-1 0 0 0,0 0 0 0 0,1 1 0 0 0,0-1 0 0 0,0 1 0 0 0,1 0 0 0 0,-1-1 0 0 0,2 1 0 0 0,-1-1 0 0 0,2 7 1 0 0,-1-11-48 0 0,0-3 48 0 0,-1 1 0 0 0,0-1 0 0 0,0 1 0 0 0,1-1 0 0 0,-1 1-1 0 0,0-1 1 0 0,1 1 0 0 0,-1-1 0 0 0,0 0 0 0 0,1 1 0 0 0,-1-1-1 0 0,1 0 1 0 0,-1 1 0 0 0,1-1 0 0 0,-1 0 0 0 0,1 0 0 0 0,-1 1-1 0 0,1-1 1 0 0,-1 0 0 0 0,1 0 0 0 0,-1 0 0 0 0,1 1 0 0 0,-1-1 0 0 0,1 0-1 0 0,-1 0 1 0 0,1 0 0 0 0,-1 0 0 0 0,1 0 0 0 0,-1 0 0 0 0,1 0-1 0 0,0 0 1 0 0,-1-1 0 0 0,1 1 0 0 0,0 0 4 0 0,3 0 21 0 0,-1 0 0 0 0,0 0 0 0 0,1-1 0 0 0,-1 1 0 0 0,0-1 0 0 0,1 0 0 0 0,-1 0 0 0 0,0 0 0 0 0,0 0 0 0 0,0-1 0 0 0,0 1 0 0 0,0-1 0 0 0,0 0 0 0 0,0 1 0 0 0,0-2 0 0 0,-1 1 0 0 0,1 0 0 0 0,-1 0 0 0 0,0-1 0 0 0,2-1-25 0 0,2-3 54 0 0,1-1 1 0 0,-2 0-1 0 0,1-1 1 0 0,-1 1-1 0 0,0-1 1 0 0,1-5-55 0 0,-4 8-118 0 0,0 1-1 0 0,-1-1 1 0 0,0 0 0 0 0,0 0 0 0 0,0 1 0 0 0,-1-1 0 0 0,0-2 118 0 0,0 6-960 0 0,0 2-1316 0 0,0 0-5066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2:3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1 416 12696 0 0,'0'0'580'0'0,"0"0"-11"0"0,0 0-249 0 0,0 0 300 0 0,0 0 168 0 0,0 0 39 0 0,0 0-12 0 0,0 0-64 0 0,0 0-23 0 0,0 0-7 0 0,0 0-87 0 0,0 1-365 0 0,5 75 382 0 0,6 178 1050 0 0,-4-147-1356 0 0,6 9-188 0 0,-2-24-220 0 0,-9-73-373 0 0,1 0 0 0 0,1-1 0 0 0,1 0 0 0 0,0 0 0 0 0,2 1 436 0 0,-6-17-5187 0 0,3 1-1595 0 0</inkml:trace>
  <inkml:trace contextRef="#ctx0" brushRef="#br0" timeOffset="748.43">300 685 6736 0 0,'0'0'306'0'0,"2"-2"-4"0"0,0-2-178 0 0,1-1 1 0 0,-1 0 0 0 0,0 0-1 0 0,-1-1 1 0 0,1 1 0 0 0,0-5-125 0 0,-1 6 385 0 0,1-6 1424 0 0,-1 0 0 0 0,0 0 0 0 0,0 0 0 0 0,-2-9-1809 0 0,1 6 2174 0 0,0 7-453 0 0,-1 9 280 0 0,-2 11-1163 0 0,-1-5-803 0 0,1 0 0 0 0,0 1 0 0 0,0 0 0 0 0,1-1 0 0 0,-1 7-35 0 0,-7 28 63 0 0,7-31-49 0 0,0 1 0 0 0,1-1 0 0 0,0 1 1 0 0,1-1-1 0 0,1 1 0 0 0,0 2-14 0 0,0 119 165 0 0,1-122-136 0 0,1 0 0 0 0,0 0 0 0 0,1 0 0 0 0,0 0 0 0 0,1-1 0 0 0,4 10-29 0 0,8 12 77 0 0,-15-32-72 0 0,-1-1 0 0 0,1 1-1 0 0,0 0 1 0 0,0-1 0 0 0,0 1 0 0 0,0-1 0 0 0,1 1 0 0 0,-1-1 0 0 0,0 0-1 0 0,0 1 1 0 0,1-1 0 0 0,-1 0 0 0 0,2 0-5 0 0,5 6 56 0 0,-7-6-47 0 0,0-1-1 0 0,0 0 1 0 0,0 0 0 0 0,0 1 0 0 0,0-1 0 0 0,0 0 0 0 0,0 0 0 0 0,-1 0 0 0 0,1 0-1 0 0,0 0 1 0 0,0-1 0 0 0,0 1 0 0 0,0 0 0 0 0,0 0 0 0 0,0 0 0 0 0,0-1 0 0 0,0 1 0 0 0,-1-1-1 0 0,1 1 1 0 0,0 0 0 0 0,0-1 0 0 0,0 0-9 0 0,1 0 19 0 0,1-1 14 0 0,1 0-1 0 0,0-1 1 0 0,0 0 0 0 0,-1 1-1 0 0,0-1 1 0 0,0-1-1 0 0,1 1 1 0 0,-2 0-1 0 0,1-1 1 0 0,0 1 0 0 0,-1-1-1 0 0,0 0 1 0 0,1-1-33 0 0,5-12 142 0 0,-1 1 1 0 0,4-14-143 0 0,-8 23 27 0 0,6-26 95 0 0,5-11-41 0 0,-11 35-70 0 0,-1 1-1 0 0,1-1 1 0 0,-1 0 0 0 0,-1 0-1 0 0,1-1-10 0 0,4-24 0 0 0,6-51 0 0 0,-8 55 0 0 0,1-25 3 0 0,-3 32-31 0 0,0 1 0 0 0,2-2 28 0 0,-2 21-126 0 0,0 9 37 0 0,1 10-51 0 0,-10 137-13 0 0,7-144 182 0 0,-1 1-1 0 0,0-1 1 0 0,-1 5-29 0 0,0-7-19 0 0,1-1 1 0 0,0 0 0 0 0,1 0 0 0 0,-1 0 0 0 0,1 0 0 0 0,1 1 0 0 0,-1 1 18 0 0,8 80-203 0 0,-7-80 200 0 0,1 11 3 0 0,1 0 0 0 0,3 9 0 0 0,1 4 0 0 0,-4-24 0 0 0,5 6-13 0 0,-4-15-39 0 0,-3 0 11 0 0,3-1-205 0 0,-1 1 0 0 0,0-1 1 0 0,0 0-1 0 0,0 0 1 0 0,0-1-1 0 0,0 1 0 0 0,0-1 1 0 0,0 1-1 0 0,-1-1 1 0 0,0 0-1 0 0,1 0 0 0 0,-1 0 1 0 0,0 0-1 0 0,1-3 246 0 0,2-7-1615 0 0</inkml:trace>
  <inkml:trace contextRef="#ctx0" brushRef="#br0" timeOffset="1093.302">689 728 4608 0 0,'0'0'353'0'0,"0"0"82"0"0,0 0 1205 0 0,0 0 550 0 0,0 0 108 0 0,0 2 823 0 0,0 10-1848 0 0,1-8-955 0 0,0-1 0 0 0,1 1 0 0 0,-1-1 0 0 0,1 1 0 0 0,-1-1 0 0 0,1 0 0 0 0,0 0 0 0 0,0 1-1 0 0,0-2 1 0 0,1 2-318 0 0,1 2 185 0 0,47 60 564 0 0,-41-54-619 0 0,1 0-1 0 0,7 7-129 0 0,4 3 11 0 0,-14-16 55 0 0,-6-5-74 0 0,-2-1-376 0 0,0 0-188 0 0,0 0-1201 0 0,0 0-4649 0 0</inkml:trace>
  <inkml:trace contextRef="#ctx0" brushRef="#br0" timeOffset="1436.717">621 1104 9672 0 0,'0'0'748'0'0,"0"-2"-492"0"0,47-107 7843 0 0,-13 32-6147 0 0,3 2-1 0 0,22-31-1951 0 0,-11 22 449 0 0,-36 62-353 0 0,-1 0 0 0 0,-1-1 0 0 0,4-14-96 0 0,-11 23-23 0 0,3-3-130 0 0,-5 16-85 0 0,-1 1-633 0 0,-2 2-274 0 0,-5 8-1194 0 0,-2-3-4555 0 0</inkml:trace>
  <inkml:trace contextRef="#ctx0" brushRef="#br0" timeOffset="1865.598">1011 651 10680 0 0,'0'0'235'0'0,"-1"0"1"0"0,1 1 0 0 0,-1-1-1 0 0,1 0 1 0 0,-1 0-1 0 0,0 1 1 0 0,1-1 0 0 0,-1 1-1 0 0,1-1 1 0 0,-1 0 0 0 0,1 1-1 0 0,0-1 1 0 0,-1 1 0 0 0,1-1-1 0 0,-1 1 1 0 0,1-1-1 0 0,0 1 1 0 0,-1-1 0 0 0,1 1-1 0 0,0-1 1 0 0,0 1 0 0 0,0 0-1 0 0,-1-1 1 0 0,1 1 0 0 0,0-1-1 0 0,0 1 1 0 0,0 0-1 0 0,0-1 1 0 0,0 1 0 0 0,0 0-1 0 0,0-1 1 0 0,0 1-236 0 0,0 30 578 0 0,1-20 205 0 0,0 16 368 0 0,3 18-1151 0 0,1-1 507 0 0,0 0 732 0 0,6 15-1239 0 0,-11-56 41 0 0,1-2 4 0 0,-1 1 0 0 0,0-1 0 0 0,1 0 0 0 0,0 0 0 0 0,-1 1-1 0 0,1-1 1 0 0,0 0 0 0 0,-1 0 0 0 0,1 0 0 0 0,0 0 0 0 0,0 1 0 0 0,0-1-1 0 0,0-1 1 0 0,1 2-45 0 0,0 0 230 0 0,-1-1 8 0 0,5 4 2 0 0,-5-3-13 0 0,1-3-58 0 0,1 0-125 0 0,0 0 0 0 0,0 0 0 0 0,0 0-1 0 0,0-1 1 0 0,0 1 0 0 0,0-1 0 0 0,-1 0-1 0 0,1 1 1 0 0,-1-1 0 0 0,1-1 0 0 0,-1 1-1 0 0,0 0 1 0 0,0 0 0 0 0,0-1 0 0 0,0 0-1 0 0,0 1 1 0 0,1-2-44 0 0,2-7 177 0 0,0 0 0 0 0,0 0 0 0 0,-1 0 0 0 0,1-3-177 0 0,5-16 167 0 0,-4 11-90 0 0,-1 0 0 0 0,0-1 1 0 0,-1 0-1 0 0,-1-3-77 0 0,1-2 34 0 0,0-21 32 0 0,-3 31-52 0 0,1 0-1 0 0,0 0 0 0 0,1-2-13 0 0,0-3-120 0 0,-3 18 84 0 0,0 0 0 0 0,0 0 0 0 0,1 0 0 0 0,-1 0 0 0 0,1-1 0 0 0,-1 1 0 0 0,1 0 0 0 0,0 0 0 0 0,0-1 36 0 0,0 2-308 0 0,-1 1-68 0 0,0 0-9 0 0,0 0-116 0 0,0 0-467 0 0,0 0-206 0 0,0 0-39 0 0,0 0-90 0 0,0 1-337 0 0,4 6-143 0 0</inkml:trace>
  <inkml:trace contextRef="#ctx0" brushRef="#br0" timeOffset="3217.185">1353 172 4144 0 0,'0'0'319'0'0,"0"0"59"0"0,0 0 1031 0 0,0 0 471 0 0,0 0 96 0 0,0-1 528 0 0,3-4-2324 0 0,-1 4 7869 0 0,2 10-7853 0 0,-1-1-1 0 0,0 0 1 0 0,-1 1-1 0 0,0 0 1 0 0,0-1-1 0 0,0 10-195 0 0,2 1 171 0 0,6 60 520 0 0,-4-30-278 0 0,-1 6 10 0 0,-3-28 106 0 0,4 18-529 0 0,1-8 280 0 0,0 0 312 0 0,6 16-592 0 0,-10-39 119 0 0,-1 0-1 0 0,0 1 1 0 0,0-1-1 0 0,-1 4-118 0 0,-1-5 126 0 0,1 1-1 0 0,1-1 0 0 0,0 0 0 0 0,4 13-125 0 0,-2-13 7 0 0,0 0-1 0 0,-1 0 1 0 0,0 1 0 0 0,-2-1-1 0 0,1 8-6 0 0,-2-19 1 0 0,1 0 0 0 0,-1 0-1 0 0,0 0 1 0 0,1-1 0 0 0,-1 1-1 0 0,1 0 1 0 0,-1 0 0 0 0,1-1-1 0 0,0 1 1 0 0,0 0 0 0 0,1 1-1 0 0,-2-2 9 0 0,1 0 0 0 0,0 0 0 0 0,-1 0 0 0 0,1 1 0 0 0,-1-1 0 0 0,1 0 0 0 0,-1 0 0 0 0,0 1 0 0 0,1-1 0 0 0,-1 1 0 0 0,0-1-9 0 0,0 2 83 0 0,0-3-17 0 0,0 0-2 0 0,0 0 0 0 0,0 0 3 0 0,0 0 10 0 0,0 0 3 0 0,0 0 0 0 0,0 0-32 0 0,0 0-138 0 0,0 0-78 0 0,0 0-22 0 0,0 0-106 0 0,0 0-437 0 0,0 0-194 0 0,0 0-38 0 0,0 0-90 0 0,0 0-337 0 0,0 0-146 0 0,0 0-28 0 0</inkml:trace>
  <inkml:trace contextRef="#ctx0" brushRef="#br0" timeOffset="5385.245">1466 18 10592 0 0,'0'0'818'0'0,"0"0"-388"0"0,0 0 346 0 0,0 0 212 0 0,0 0 41 0 0,0 0-21 0 0,0 0-128 0 0,0 0-59 0 0,0 0-12 0 0,0 0-59 0 0,5-4 147 0 0,-3 3-819 0 0,1-1 1 0 0,-1 0-1 0 0,1 1 0 0 0,0 0 1 0 0,0-1-1 0 0,0 1 0 0 0,0 0 0 0 0,0 1 1 0 0,0-1-1 0 0,0 0 0 0 0,0 1 1 0 0,0 0-1 0 0,1 0-78 0 0,46 0 178 0 0,-23 1 27 0 0,-18-1-137 0 0,3 0 52 0 0,1 0 1 0 0,-1 1 0 0 0,11 2-121 0 0,-21-3 10 0 0,0 1 1 0 0,0-1 0 0 0,0 0 0 0 0,0 1 0 0 0,0 0-1 0 0,0-1 1 0 0,0 1 0 0 0,0 0 0 0 0,0 0-1 0 0,0 0 1 0 0,-1 0 0 0 0,1 0 0 0 0,0 1 0 0 0,-1-1-1 0 0,1 0 1 0 0,-1 1 0 0 0,1-1 0 0 0,-1 1-1 0 0,0 0 1 0 0,0-1 0 0 0,1 1 0 0 0,-1 0-1 0 0,-1 0 1 0 0,1 0 0 0 0,0 0-11 0 0,0 1 24 0 0,-1-1-1 0 0,0 1 1 0 0,0-1 0 0 0,0 1-1 0 0,0-1 1 0 0,0 1 0 0 0,0-1 0 0 0,-1 1-1 0 0,1-1 1 0 0,-1 1 0 0 0,0 0-24 0 0,-13 29 189 0 0,5-13-64 0 0,-5 14 293 0 0,-11 18-418 0 0,11-23 332 0 0,-10 28-332 0 0,12-12 340 0 0,11-43-326 0 0,1 0 0 0 0,-1 0-1 0 0,1 0 1 0 0,0 0 0 0 0,0 0 0 0 0,0 0-1 0 0,-1 0 1 0 0,1 0 0 0 0,0 0-1 0 0,0 0 1 0 0,0 0 0 0 0,1 0-1 0 0,-1 0 1 0 0,0 0 0 0 0,0 0 0 0 0,1 0-1 0 0,-1 0 1 0 0,0 0 0 0 0,1 0-1 0 0,-1 0 1 0 0,1 0 0 0 0,-1 0 0 0 0,1 0-1 0 0,-1-1 1 0 0,1 1 0 0 0,0 0-1 0 0,0 0 1 0 0,-1 0 0 0 0,1-1-1 0 0,0 1 1 0 0,0 0 0 0 0,0-1 0 0 0,0 1-1 0 0,-1-1 1 0 0,1 1 0 0 0,0-1-1 0 0,0 0 1 0 0,0 1 0 0 0,0-1 0 0 0,0 0-1 0 0,1 0-13 0 0,1 1-4 0 0,1 0 0 0 0,0 0 0 0 0,0 0 1 0 0,0-1-1 0 0,0 0 0 0 0,0 0 0 0 0,0 0 0 0 0,0-1 0 0 0,-1 1 0 0 0,4-1 4 0 0,19-6 50 0 0,-12 5-83 0 0,-1-2-1 0 0,1 0 0 0 0,-1-1 1 0 0,11-5 33 0 0,-17 7-594 0 0,0 0 0 0 0,0 1 0 0 0,1 0-1 0 0,2 0 595 0 0,1-1-1696 0 0,-1-1-5625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2:5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10592 0 0,'0'0'488'0'0,"0"0"-12"0"0,0 0-131 0 0,0 0 586 0 0,0 0 291 0 0,0 0 61 0 0,1 0-83 0 0,5-3-913 0 0,1 0 0 0 0,-1 1 0 0 0,0 0 0 0 0,1 0 0 0 0,-1 1 0 0 0,1-1 0 0 0,0 2 0 0 0,-1-1 1 0 0,1 1-1 0 0,0 0 0 0 0,6 0-287 0 0,-3 0 28 0 0,-2 0-7 0 0,0-1-1 0 0,0 0 0 0 0,-1 0 1 0 0,1-1-1 0 0,0 0-20 0 0,0-1 24 0 0,0 1 0 0 0,0 1 1 0 0,0 0-1 0 0,0 0 0 0 0,0 0-24 0 0,0 1 41 0 0,0-1 0 0 0,-1 0 0 0 0,1-1 0 0 0,4-1-41 0 0,-5 1-834 0 0,0 0 1 0 0,1 1 0 0 0,0 0 0 0 0,4 0 833 0 0,-11 1-1465 0 0</inkml:trace>
  <inkml:trace contextRef="#ctx0" brushRef="#br0" timeOffset="324.777">66 255 7368 0 0,'-40'33'4808'0'0,"40"-33"-3432"0"0,0 0-271 0 0,0 0-124 0 0,0 0-21 0 0,3 0-59 0 0,7-1-561 0 0,1-1-1 0 0,-1 0 1 0 0,0-1-1 0 0,1 0 0 0 0,-1-1 1 0 0,-1 0-1 0 0,1 0 0 0 0,1-2-339 0 0,28-11 112 0 0,-4 1-14 0 0,-25 11-87 0 0,1 1-1 0 0,-1 0 1 0 0,1 0-1 0 0,3 0-10 0 0,2 0-78 0 0,5 0-1261 0 0,-6 2-3056 0 0,2-1-1899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2:56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350 182 12896 0 0,'0'-13'594'0'0,"0"10"-16"0"0,0 3-309 0 0,0 0 83 0 0,0 0 80 0 0,0 0 15 0 0,-7 18 976 0 0,5-8-1153 0 0,-1 1-1 0 0,0-1 1 0 0,-1 0-1 0 0,0 0 1 0 0,-1 1-270 0 0,-13 34 468 0 0,1 2 86 0 0,-1 0 0 0 0,-7 8-554 0 0,2 1 401 0 0,6-12-94 0 0,9-25-98 0 0,1 0 1 0 0,-4 17-210 0 0,-2 10 213 0 0,9-35-142 0 0,1 1-1 0 0,1-1 1 0 0,0 1 0 0 0,0 0-1 0 0,1-1 1 0 0,1 1-1 0 0,0 0 1 0 0,0 0-1 0 0,1 0 1 0 0,1-1-1 0 0,2 9-70 0 0,-4-19 0 0 0,1 0 0 0 0,-1 0 0 0 0,1 0 0 0 0,-1 0 0 0 0,1 0 0 0 0,-1 0 0 0 0,1 0 0 0 0,-1-1 0 0 0,1 1 0 0 0,0 0 0 0 0,0 0 0 0 0,-1-1 0 0 0,1 1 0 0 0,0 0 0 0 0,0-1 0 0 0,0 1 0 0 0,0-1 0 0 0,0 1 0 0 0,0-1 0 0 0,0 0 0 0 0,0 1 0 0 0,0-1 0 0 0,0 0 0 0 0,0 0 0 0 0,0 1-1 0 0,0-1 1 0 0,0 0 0 0 0,0 0 0 0 0,1 0 1 0 0,0 0 0 0 0,0 0 0 0 0,1 0 0 0 0,-1-1 0 0 0,0 1 0 0 0,0-1 0 0 0,0 1 0 0 0,0-1 0 0 0,0 1 0 0 0,0-1 0 0 0,0 0 0 0 0,1-1-1 0 0,10-6-159 0 0,-1-2 1 0 0,0 1-1 0 0,-1-2 0 0 0,0 1 1 0 0,-1-1-1 0 0,0-1 0 0 0,-1-1 159 0 0,11-14-2225 0 0,-1-1 0 0 0,9-21 2225 0 0,-16 30-1912 0 0,-10 16 1516 0 0,0 0-1 0 0,0 0 1 0 0,0 0-1 0 0,0 0 1 0 0,0 0-1 0 0,-1 0 1 0 0,1-1 0 0 0,-1 1-1 0 0,0-1 1 0 0,0 1-1 0 0,0-1 1 0 0,-1 0 396 0 0,1-7-761 0 0,-1 7-337 0 0,-5 7 725 0 0,-1 1 767 0 0,5-3-277 0 0,0 0-1 0 0,-1 0 0 0 0,1 0 0 0 0,0 0 0 0 0,0 1 0 0 0,0-1 0 0 0,0 0 0 0 0,0 1 0 0 0,0-1 0 0 0,0 0 1 0 0,1 1-1 0 0,-1-1 0 0 0,0 1 0 0 0,1-1 0 0 0,-1 1 0 0 0,1-1 0 0 0,-1 1-116 0 0,-6 17 1424 0 0,3-12-1043 0 0,3-6-278 0 0,-1 1 1 0 0,1 0 0 0 0,0-1 0 0 0,0 1 0 0 0,0 0 0 0 0,1 0 0 0 0,-1 0 0 0 0,0 0 0 0 0,1-1 0 0 0,-1 1 0 0 0,1 2-104 0 0,-2 10 635 0 0,0 15 1788 0 0,0 17-2423 0 0,2-37 209 0 0,0-1 0 0 0,1 0-1 0 0,0 1 1 0 0,1-1 0 0 0,0 0 0 0 0,0 0-1 0 0,3 6-208 0 0,0 1 275 0 0,-1-1 0 0 0,0 0 0 0 0,0 6-275 0 0,-2-12 105 0 0,1 1-25 0 0,-3-9-112 0 0,1 1 0 0 0,-1-1 0 0 0,0 1 0 0 0,1-1 0 0 0,-1 0 0 0 0,1 1 0 0 0,-1-1 0 0 0,1 0 0 0 0,-1 0 0 0 0,1 1 0 0 0,-1-1 0 0 0,1 0 0 0 0,-1 0 0 0 0,1 0 0 0 0,-1 0 0 0 0,1 0 0 0 0,-1 1 0 0 0,1-1 0 0 0,0 0 0 0 0,-1 0 0 0 0,1 0 0 0 0,-1 0 0 0 0,1-1 0 0 0,-1 1 0 0 0,1 0 0 0 0,-1 0 0 0 0,1 0 0 0 0,-1 0 0 0 0,1-1 1 0 0,0 1-1 0 0,-1 0 0 0 0,0 0 0 0 0,1-1 32 0 0,0 1-443 0 0,7-3-5636 0 0</inkml:trace>
  <inkml:trace contextRef="#ctx0" brushRef="#br0" timeOffset="401.077">655 410 1840 0 0,'0'-10'3801'0'0,"-3"-17"1716"0"0,1-13 1495 0 0,2 39-6957 0 0,0 1 0 0 0,0 0 1 0 0,0-1-1 0 0,0 1 0 0 0,0-1 0 0 0,0 1 0 0 0,-1 0 0 0 0,1-1 0 0 0,0 1 1 0 0,0 0-1 0 0,0-1 0 0 0,0 1 0 0 0,-1 0 0 0 0,1-1 0 0 0,0 1 0 0 0,0 0 1 0 0,-1-1-1 0 0,1 1 0 0 0,0 0 0 0 0,-1-1 0 0 0,1 1 0 0 0,0 0 0 0 0,-1 0 1 0 0,1 0-1 0 0,0-1 0 0 0,-1 1 0 0 0,1 0 0 0 0,0 0 0 0 0,-1 0 0 0 0,1 0 1 0 0,-1 0-1 0 0,1 0 0 0 0,0 0 0 0 0,-1-1 0 0 0,1 1 0 0 0,-1 0 0 0 0,1 0-55 0 0,-15 3 911 0 0,8 2-813 0 0,0 0 1 0 0,1 1-1 0 0,0 0 1 0 0,0 0-1 0 0,0 0 1 0 0,1 1-1 0 0,0 0 1 0 0,0 0-1 0 0,-3 6-98 0 0,-5 7 88 0 0,-7 9 31 0 0,3 0 0 0 0,0 2 0 0 0,2 0 0 0 0,1 0 0 0 0,2 2-1 0 0,0 0 1 0 0,-3 23-119 0 0,9-25 114 0 0,1 1 0 0 0,1 0 0 0 0,2 0 0 0 0,1 1-114 0 0,1-29 13 0 0,0 1-1 0 0,1-1 0 0 0,-1 0 1 0 0,1 0-1 0 0,0 0 0 0 0,0 0 1 0 0,0 0-1 0 0,0 0 0 0 0,1 0 1 0 0,0 0-1 0 0,0-1 1 0 0,1 2-13 0 0,-2-3 10 0 0,-1-1 0 0 0,2 0 1 0 0,-1 1-1 0 0,0-1 1 0 0,0 0-1 0 0,0 0 1 0 0,0 0-1 0 0,1 0 1 0 0,-1 0-1 0 0,1-1 0 0 0,-1 1 1 0 0,0 0-1 0 0,1 0 1 0 0,0-1-1 0 0,-1 1 1 0 0,1-1-1 0 0,-1 0 1 0 0,1 1-1 0 0,-1-1 0 0 0,1 0 1 0 0,0 0-1 0 0,-1 0 1 0 0,1 0-1 0 0,0 0 1 0 0,-1 0-1 0 0,1 0 1 0 0,-1-1-1 0 0,1 1 0 0 0,-1-1 1 0 0,1 1-1 0 0,1-2-10 0 0,2 0 32 0 0,0 0 0 0 0,0-1 0 0 0,0 0 0 0 0,-1 0-1 0 0,1 0 1 0 0,-1-1 0 0 0,0 1 0 0 0,1-1 0 0 0,-1 0-32 0 0,33-41 230 0 0,-25 29-155 0 0,-2 3-8 0 0,-1-1 1 0 0,4-9-68 0 0,10-15 53 0 0,-13 25-38 0 0,-1-1 1 0 0,-1 0-1 0 0,0 0 0 0 0,-1-1 0 0 0,1-3-15 0 0,-1-2 18 0 0,0 3-166 0 0,-1-1 1 0 0,3-16 147 0 0,-8 28-122 0 0,0 0 0 0 0,0 0 1 0 0,-1 0-1 0 0,0 0 0 0 0,0 0 1 0 0,-1 0-1 0 0,1 0 0 0 0,-1 1 1 0 0,0-1-1 0 0,-1 0 0 0 0,0-1 122 0 0,1 4-207 0 0,1 1 1 0 0,-1 0-1 0 0,0-1 0 0 0,0 1 0 0 0,0 0 0 0 0,0 0 0 0 0,0 0 0 0 0,-1 0 0 0 0,1 0 0 0 0,-1 0 1 0 0,1 0-1 0 0,-1 0 0 0 0,0 0 0 0 0,0 1 0 0 0,0-1 0 0 0,0 1 0 0 0,0-1 0 0 0,0 1 0 0 0,0 0 1 0 0,0 0-1 0 0,0 0 0 0 0,-1 0 0 0 0,1 0 0 0 0,0 1 0 0 0,-1-1 0 0 0,1 0 0 0 0,0 1 0 0 0,-1 0 0 0 0,0 0 207 0 0,-10-3-1959 0 0</inkml:trace>
  <inkml:trace contextRef="#ctx0" brushRef="#br0" timeOffset="847.898">719 147 5064 0 0,'1'-2'389'0'0,"-1"0"-312"0"0,0 0 0 0 0,1 0 0 0 0,-1 0 0 0 0,0 0 0 0 0,0 0 0 0 0,0 0 0 0 0,0 0 0 0 0,0 0 0 0 0,-1 0 0 0 0,1 0 0 0 0,-1 0 0 0 0,1 1 0 0 0,-1-1 0 0 0,0 0 0 0 0,1 0 0 0 0,-1 0-1 0 0,0 1 1 0 0,0-1 0 0 0,0 0 0 0 0,-2-1-77 0 0,-3-5 1747 0 0,-1 0 0 0 0,0 1 0 0 0,-6-6-1747 0 0,-5-3 2151 0 0,17 15-2026 0 0,0 0 0 0 0,0 0 1 0 0,0 0-1 0 0,0 0 0 0 0,0 1 1 0 0,0-1-1 0 0,0 1 1 0 0,0-1-1 0 0,0 1 0 0 0,0-1 1 0 0,-1 1-1 0 0,1-1 0 0 0,0 1-125 0 0,-14-7 1158 0 0,9 3-675 0 0,1 0 0 0 0,-1 1-1 0 0,0 0 1 0 0,-4-2-483 0 0,-3-2 544 0 0,8 5-374 0 0,0 1 1 0 0,0-1-1 0 0,-1 1 0 0 0,1-1 1 0 0,-1 2-1 0 0,1-1 0 0 0,-1 0 1 0 0,-4 1-171 0 0,-5 1 456 0 0,0-1 1 0 0,-13 4-457 0 0,11-1 96 0 0,1 1 1 0 0,0 1-1 0 0,1 0 1 0 0,-1 1-1 0 0,1 1 0 0 0,1 0 1 0 0,-1 1-1 0 0,1 1 1 0 0,0 0-1 0 0,1 1 0 0 0,0 0 1 0 0,1 1-1 0 0,0 0 0 0 0,0 1 1 0 0,1 1-1 0 0,1 0 1 0 0,-2 3-97 0 0,5-6 47 0 0,-13 18 195 0 0,1 2-1 0 0,-14 29-241 0 0,7-2 66 0 0,2 1 0 0 0,3 1-1 0 0,2 0 1 0 0,3 2 0 0 0,2 0 0 0 0,3 1-1 0 0,0 28-65 0 0,9-60 51 0 0,0 0-1 0 0,2 1 0 0 0,2-1 0 0 0,0 0 1 0 0,2 0-1 0 0,2 0 0 0 0,7 25-50 0 0,-10-47 14 0 0,0 0 0 0 0,0 0 0 0 0,1 0 0 0 0,0 0 0 0 0,1-1 0 0 0,0 0 0 0 0,0 0 0 0 0,0 0 0 0 0,1 0 0 0 0,0-1 1 0 0,1 0-1 0 0,5 4-14 0 0,-3-3 3 0 0,0-1 1 0 0,1 0 0 0 0,0 0 0 0 0,0-1 0 0 0,0-1-1 0 0,1 0 1 0 0,-1 0 0 0 0,1-1 0 0 0,7 2-4 0 0,-2-3 47 0 0,0 0 0 0 0,0-1 0 0 0,0-1 0 0 0,-1-1 0 0 0,1 0-1 0 0,0 0 1 0 0,0-2 0 0 0,-1 0 0 0 0,1-1 0 0 0,-1 0 0 0 0,13-7-47 0 0,-3 1 75 0 0,-1-1 1 0 0,0-2-1 0 0,-1 0 0 0 0,0-2 1 0 0,-1 0-1 0 0,13-13-75 0 0,-12 6 50 0 0,0-1 0 0 0,-2-1 0 0 0,-2-1 0 0 0,0 0 0 0 0,-1-2 0 0 0,11-22-50 0 0,-18 28 49 0 0,-1 0 1 0 0,-1 0-1 0 0,5-17-49 0 0,-11 26 16 0 0,0 1-1 0 0,-1-1 1 0 0,0 1 0 0 0,0-1-1 0 0,-2 0 1 0 0,1 0 0 0 0,-1 1-1 0 0,-1-4-15 0 0,-1-6 24 0 0,-1 1-1 0 0,-1-1 1 0 0,-1 1 0 0 0,0 0-1 0 0,-2 0 1 0 0,0 0 0 0 0,-4-4-24 0 0,1 3-5 0 0,-2 0 0 0 0,0 0 0 0 0,-2 2 0 0 0,0-1 1 0 0,-1 2-1 0 0,0 0 0 0 0,-7-4 5 0 0,4 6-166 0 0,-1 1 0 0 0,0 0-1 0 0,-4 0 167 0 0,16 11-380 0 0,-1 0-1 0 0,1 0 1 0 0,-1 0-1 0 0,0 1 1 0 0,0 0-1 0 0,-1 1 1 0 0,1 0-1 0 0,0 0 1 0 0,-1 1-1 0 0,-3-1 381 0 0,-23 5-8219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2:5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1 504 14600 0 0,'0'0'330'0'0,"0"-6"241"0"0,1 5 3473 0 0,5 13-3843 0 0,0 0 0 0 0,-1 0-1 0 0,-1 0 1 0 0,1 0 0 0 0,-2 1 0 0 0,2 9-201 0 0,2 22 1106 0 0,0 16-1106 0 0,-2-14 494 0 0,3 5-494 0 0,6 34 135 0 0,5 26-7 0 0,-2-35 5 0 0,-12-56-172 0 0,-4-17-21 0 0,-1 1 0 0 0,1-1 1 0 0,0 0-1 0 0,0 1 0 0 0,0-1 0 0 0,0 0 0 0 0,0 0 0 0 0,1 0 1 0 0,-1 0-1 0 0,1 0 0 0 0,0 0 0 0 0,0 0 0 0 0,0-1 1 0 0,0 1-1 0 0,1-1 0 0 0,-1 1 0 0 0,3 1 60 0 0,0 0-547 0 0,5 2-1806 0 0,-3-6-2404 0 0,-2-4-1308 0 0</inkml:trace>
  <inkml:trace contextRef="#ctx0" brushRef="#br0" timeOffset="430.754">275 680 1840 0 0,'0'0'557'0'0,"0"0"1669"0"0,-1 0 1478 0 0,-2 0-2501 0 0,2 2 6896 0 0,-4 35-6593 0 0,-1 83 63 0 0,-1-1-139 0 0,7-114-1348 0 0,1 1 0 0 0,-1-1-1 0 0,1 0 1 0 0,1 1 0 0 0,-1-1 0 0 0,0 0-1 0 0,1 0 1 0 0,2 5-82 0 0,-3-10 11 0 0,-1 2 93 0 0,0-2-1 0 0,0 0-7 0 0,0 0-7 0 0,0 0-1 0 0,2-1-58 0 0,0 1-1 0 0,1-1 1 0 0,-1 1-1 0 0,0-1 0 0 0,0 0 1 0 0,0 0-1 0 0,0 0 1 0 0,0 0-1 0 0,0 0 1 0 0,0 0-1 0 0,-1-1 1 0 0,1 1-1 0 0,0-1 0 0 0,-1 1 1 0 0,1-1-1 0 0,-1 0 1 0 0,1 1-1 0 0,-1-1 1 0 0,1-1-30 0 0,4-7 48 0 0,1 0 0 0 0,-2 0 0 0 0,1-1-48 0 0,4-6 58 0 0,-8 13-54 0 0,1 0 0 0 0,-1 0 1 0 0,0 0-1 0 0,0 0 0 0 0,0 0 0 0 0,-1 0 0 0 0,1-1 0 0 0,-1 1-4 0 0,10-39 55 0 0,-5 24-24 0 0,-2 0 0 0 0,2-8-31 0 0,-4 18-1 0 0,-1 7 12 0 0,0 0 1 0 0,0 0-1 0 0,-1 0 0 0 0,1 0 1 0 0,-1 0-1 0 0,1 0 0 0 0,-1 0 1 0 0,0 0-1 0 0,0-1 0 0 0,0 0-11 0 0,8 14-240 0 0,-6-2 219 0 0,0-1-1 0 0,0 1 0 0 0,-1 0 0 0 0,0-1 1 0 0,0 7 21 0 0,0 7 54 0 0,1-8-52 0 0,0 9-41 0 0,1 0 0 0 0,1 0 0 0 0,1 0 0 0 0,1 2 39 0 0,-1-5 18 0 0,5 10 50 0 0,-10-28-63 0 0,1 0 0 0 0,0 0 0 0 0,0 0 0 0 0,0-1 0 0 0,0 1 0 0 0,0 0 1 0 0,0-1-1 0 0,1 1 0 0 0,-1-1 0 0 0,1 1 0 0 0,-1-1 0 0 0,1 0 0 0 0,0 1-5 0 0,-1-1-81 0 0,10 0-1381 0 0,-10 0 1255 0 0,0-1 1 0 0,0 0-1 0 0,0 1 0 0 0,0-1 1 0 0,1 0-1 0 0,-1 0 0 0 0,0 0 0 0 0,0 0 1 0 0,1 0-1 0 0,-1-1 0 0 0,0 1 0 0 0,0 0 207 0 0,13-7-7343 0 0</inkml:trace>
  <inkml:trace contextRef="#ctx0" brushRef="#br0" timeOffset="1076.57">560 357 4144 0 0,'0'0'319'0'0,"1"-2"-210"0"0,2-3 223 0 0,-2 4 1328 0 0,-1 1 573 0 0,0 0 115 0 0,0 0-128 0 0,0 0-615 0 0,0 0-270 0 0,0 0-58 0 0,0 0-1073 0 0,1-1 0 0 0,-1 1-1 0 0,1 0 1 0 0,0 0 0 0 0,-1 0-1 0 0,1 0 1 0 0,0 0 0 0 0,-1 0 0 0 0,1 1-1 0 0,-1-1 1 0 0,1 0 0 0 0,0 0 0 0 0,-1 0-1 0 0,1 1 1 0 0,0-1-204 0 0,6 15 750 0 0,-5-11-649 0 0,0 0 0 0 0,0 1 0 0 0,-1-1 0 0 0,1 1 0 0 0,-1-1 0 0 0,0 1 0 0 0,0-1-101 0 0,3 33 435 0 0,-3-21-260 0 0,0 0-1 0 0,4 11-174 0 0,2 8 433 0 0,-2 1 0 0 0,-2 0 0 0 0,-1 4-433 0 0,1 7 229 0 0,-7 63-149 0 0,9-48-85 0 0,2 96 234 0 0,-7-102-165 0 0,0-54-71 0 0,0-1-1 0 0,1 1 0 0 0,-1-1 1 0 0,0 1-1 0 0,0-1 1 0 0,1 1-1 0 0,-1-1 1 0 0,1 1-1 0 0,-1-1 0 0 0,1 1 1 0 0,-1-1-1 0 0,1 0 1 0 0,0 1-1 0 0,0-1 0 0 0,0 0 1 0 0,0 0-1 0 0,1 1 8 0 0,1 3-220 0 0,-2-4-187 0 0,-1-1-29 0 0,6 4-789 0 0,-3-4-3076 0 0,4-4-2428 0 0</inkml:trace>
  <inkml:trace contextRef="#ctx0" brushRef="#br0" timeOffset="1578.092">872 353 10592 0 0,'0'0'818'0'0,"0"-8"80"0"0,1 0 2429 0 0,0 20 3424 0 0,0-3-4676 0 0,0-2-3759 0 0,7 28 2210 0 0,-7-30-457 0 0,0 0-1 0 0,-1 1 0 0 0,1-1 0 0 0,-1 0 0 0 0,0 1 1 0 0,0-1-1 0 0,-1 5-68 0 0,0 9 170 0 0,1-7-107 0 0,0 1-1 0 0,1-1 0 0 0,1 0 1 0 0,0 0-1 0 0,2 3-62 0 0,1 9 76 0 0,-1 0-1 0 0,0 16-75 0 0,4 23 52 0 0,5 37 161 0 0,-10-37-53 0 0,16 51 147 0 0,-14-56-219 0 0,-4-38-659 0 0,-2-16-2318 0 0,1-13-2284 0 0,0 2-1980 0 0</inkml:trace>
  <inkml:trace contextRef="#ctx0" brushRef="#br0" timeOffset="1992.36">1067 592 14280 0 0,'0'0'1102'0'0,"0"0"-679"0"0,0 0-180 0 0,0 0-3 0 0,0 0-1 0 0,0 0 89 0 0,0 0 371 0 0,0 0 165 0 0,0 0 31 0 0,0 0-93 0 0,2 1-418 0 0,5 7-196 0 0,-1-1-1 0 0,-1 1 1 0 0,1 0 0 0 0,-1 0-1 0 0,0 1 1 0 0,3 8-188 0 0,18 60 1045 0 0,-22-65-860 0 0,0 0-1 0 0,0 0 1 0 0,-1 1-1 0 0,1 9-184 0 0,-3-10 161 0 0,2-1 0 0 0,0 1-1 0 0,0-1 1 0 0,1 0-1 0 0,2 6-160 0 0,16 41 395 0 0,-21-56-377 0 0,0-1 0 0 0,-1 0 0 0 0,1 1 0 0 0,0-1 0 0 0,0 0 0 0 0,0 0 0 0 0,-1 0 0 0 0,1 0 0 0 0,1 0 0 0 0,-1 0 0 0 0,0 0 0 0 0,0 0 0 0 0,0 0-1 0 0,0 0 1 0 0,1 0 0 0 0,-1-1 0 0 0,0 1 0 0 0,1-1 0 0 0,-1 1 0 0 0,1-1 0 0 0,0 1-18 0 0,-1-1 112 0 0,-1 0 150 0 0,1-1 55 0 0,1-3-232 0 0,-1-1-1 0 0,1 1 1 0 0,-1 0 0 0 0,0 0 0 0 0,0-1-1 0 0,-1 1 1 0 0,1-1 0 0 0,-1 1-1 0 0,0 0 1 0 0,0-1 0 0 0,-1-1-85 0 0,1 0 25 0 0,0 0 0 0 0,0 0 0 0 0,1 0 1 0 0,0 0-1 0 0,0 0 0 0 0,0 0 0 0 0,1 0 0 0 0,0 0 1 0 0,0-2-26 0 0,1-1 21 0 0,0 0 1 0 0,-1 0 0 0 0,1-6-22 0 0,-1 6 21 0 0,0 0 0 0 0,0 0-1 0 0,1 0 1 0 0,3-7-21 0 0,-2 6 21 0 0,-1 1-1 0 0,0-1 1 0 0,-1-1-1 0 0,1-1-20 0 0,9-55 88 0 0,-5 33-173 0 0,1-34 85 0 0,-6 53-167 0 0,0-1 1 0 0,1 1-1 0 0,1-1 0 0 0,1-2 167 0 0,-4 16-61 0 0,-1 0-1 0 0,0 0 1 0 0,1 1-1 0 0,-1-1 1 0 0,0 0-1 0 0,0 0 1 0 0,0 0-1 0 0,0 1 1 0 0,-1-1-1 0 0,1-1 62 0 0,-1-7-695 0 0,1 8-523 0 0,0 2-292 0 0,0 0-757 0 0,0 0-2934 0 0,0 0-1252 0 0</inkml:trace>
  <inkml:trace contextRef="#ctx0" brushRef="#br0" timeOffset="2373.609">1570 233 15984 0 0,'0'0'362'0'0,"0"0"47"0"0,0 0 29 0 0,0 0-50 0 0,0 3-118 0 0,-4 64 3750 0 0,0 21-2568 0 0,2-53-1113 0 0,1-26-218 0 0,0 0 1 0 0,1 1 0 0 0,0 5-122 0 0,2 29 470 0 0,-2 0 0 0 0,-3 17-470 0 0,-1 33 388 0 0,6-10 176 0 0,6 12-564 0 0,-7-87-22 0 0,0 0-1 0 0,1 0 0 0 0,0 0 1 0 0,3 7 22 0 0,-4-14 32 0 0,-1 1 144 0 0,0 1-1236 0 0,0-3-3726 0 0,0-1-2693 0 0</inkml:trace>
  <inkml:trace contextRef="#ctx0" brushRef="#br0" timeOffset="2863.468">1908 129 10592 0 0,'-1'-1'110'0'0,"0"0"0"0"0,-1 0 0 0 0,1 0 0 0 0,0 0 0 0 0,0 0 0 0 0,0-1 0 0 0,0 1 0 0 0,0 0-1 0 0,0-1 1 0 0,0 1 0 0 0,0-1 0 0 0,0 1 0 0 0,1-1 0 0 0,-1 0-110 0 0,0-1 345 0 0,1 1 0 0 0,-1-1 1 0 0,1 1-1 0 0,0-1 0 0 0,0 1 0 0 0,0-1 0 0 0,0 1 0 0 0,0-1 0 0 0,0 1 0 0 0,1-1 0 0 0,-1 1 0 0 0,1-1 0 0 0,0 1 0 0 0,0-1-345 0 0,1-5 1621 0 0,4-6 149 0 0,26-28 244 0 0,-31 41-1970 0 0,0 1-1 0 0,0-1 0 0 0,0 0 0 0 0,0 0 0 0 0,1 1 1 0 0,-1-1-1 0 0,0 0 0 0 0,0 1 0 0 0,1 0 0 0 0,-1-1-43 0 0,6 3 104 0 0,-7-1-101 0 0,1-1 1 0 0,-1 0-1 0 0,1 1 0 0 0,-1-1 0 0 0,1 0 0 0 0,-1 1 0 0 0,0-1 0 0 0,1 1 0 0 0,-1-1 0 0 0,0 1 1 0 0,1-1-1 0 0,-1 1 0 0 0,0-1 0 0 0,0 1 0 0 0,1 0 0 0 0,-1-1 0 0 0,0 1 0 0 0,0-1 0 0 0,0 1 0 0 0,0-1 1 0 0,0 1-1 0 0,0 0 0 0 0,0-1 0 0 0,0 1 0 0 0,0 0-3 0 0,-1 13 6 0 0,-3-6 41 0 0,0 0-1 0 0,0 0 0 0 0,-1 0 1 0 0,0-1-1 0 0,-5 6-46 0 0,-5 8 20 0 0,4-3-56 0 0,-19 29 914 0 0,-11 26-878 0 0,37-65 34 0 0,1 0 0 0 0,1 0 0 0 0,0 1 1 0 0,0-1-1 0 0,0 1 0 0 0,1 3-34 0 0,-1 0 49 0 0,1-9-35 0 0,1 0 0 0 0,0 1-1 0 0,-1-1 1 0 0,1 1 0 0 0,1-1 0 0 0,-1 0-1 0 0,0 1 1 0 0,1-1 0 0 0,-1 0 0 0 0,1 0-1 0 0,0 1 1 0 0,0-1 0 0 0,1 0 0 0 0,-1 0-1 0 0,1 0 1 0 0,-1 0 0 0 0,1 0 0 0 0,0 0-1 0 0,0-1 1 0 0,0 1 0 0 0,0-1 0 0 0,1 1-1 0 0,-1-1 1 0 0,1 0 0 0 0,-1 0 0 0 0,1 0-1 0 0,0 0 1 0 0,0 0 0 0 0,0 0 0 0 0,0-1-1 0 0,0 0 1 0 0,0 1 0 0 0,0-1 0 0 0,0 0-1 0 0,1-1 1 0 0,-1 1 0 0 0,0-1 0 0 0,1 1-1 0 0,2-1-13 0 0,9 0 35 0 0,-1-1-1 0 0,0 0 0 0 0,1-1 1 0 0,-1-1-1 0 0,0 0 0 0 0,0-1 1 0 0,-1 0-1 0 0,1-1 0 0 0,-1 0 1 0 0,0-2-1 0 0,0 1 0 0 0,4-4-34 0 0,-3-2-2084 0 0,-1-4-6307 0 0</inkml:trace>
  <inkml:trace contextRef="#ctx0" brushRef="#br0" timeOffset="3493.34">717 142 3224 0 0,'0'0'489'0'0,"0"0"846"0"0,0-1-966 0 0,0 0 0 0 0,-1 0 0 0 0,1 0 0 0 0,0 1 0 0 0,0-1-1 0 0,-1 0 1 0 0,1 0 0 0 0,0 0 0 0 0,-1 0 0 0 0,1 1 0 0 0,-1-1 0 0 0,1 0 0 0 0,-1 0 0 0 0,0 1-369 0 0,-6-5 1187 0 0,-7-5 739 0 0,-20-10 1985 0 0,32 19-3521 0 0,1 0 0 0 0,0 0 1 0 0,0 0-1 0 0,-1-1 0 0 0,1 1 1 0 0,0-1-1 0 0,0 1 0 0 0,0-1 1 0 0,0 0-391 0 0,1 1 49 0 0,-1 1 1 0 0,1-1-1 0 0,0 0 1 0 0,0 1-1 0 0,0-1 1 0 0,0 1-1 0 0,0-1 1 0 0,0 1-1 0 0,0-1 1 0 0,0 1-1 0 0,0-1 1 0 0,0 1-1 0 0,0-1 1 0 0,1 0-1 0 0,-1 1 1 0 0,0-1-1 0 0,0 1 1 0 0,0-1 0 0 0,1 1-1 0 0,-1-1 1 0 0,0 1-1 0 0,1 0 1 0 0,-1-1-1 0 0,0 1 1 0 0,1-1-1 0 0,-1 1 1 0 0,0-1-1 0 0,1 1 1 0 0,-1 0-1 0 0,1 0 1 0 0,-1-1-1 0 0,1 1 1 0 0,-1 0-1 0 0,1-1 1 0 0,-1 1-1 0 0,1 0 1 0 0,0 0-50 0 0,1-1 30 0 0,0 0-2 0 0,0 0-1 0 0,0 0 1 0 0,0-1 0 0 0,0 1 0 0 0,0 0-1 0 0,0-1 1 0 0,0 1 0 0 0,0-1-1 0 0,-1 1 1 0 0,1-1 0 0 0,0-1-28 0 0,-1 2 14 0 0,0 0 1 0 0,0 0 0 0 0,1 0 0 0 0,-1 1-1 0 0,0-1 1 0 0,1 0 0 0 0,-1 1 0 0 0,0-1-1 0 0,1 1 1 0 0,0-1-15 0 0,5-2 37 0 0,-4 1-29 0 0,15-4 32 0 0,-17 6-6 0 0,-1 0-1 0 0,0 0 1 0 0,1 0 0 0 0,-1 0 0 0 0,0 0 0 0 0,1 0 0 0 0,-1 0 0 0 0,0 0 0 0 0,1 0 0 0 0,-1 0-1 0 0,1 0 1 0 0,-1 0 0 0 0,0 0 0 0 0,1 0 0 0 0,-1 0 0 0 0,0 0 0 0 0,1 0 0 0 0,-1 1 0 0 0,0-1-1 0 0,1 0 1 0 0,-1 0 0 0 0,0 0 0 0 0,0 1 0 0 0,1-1 0 0 0,-1 0 0 0 0,0 0 0 0 0,0 1 0 0 0,1-1-1 0 0,-1 0 1 0 0,0 1-34 0 0,4 12 249 0 0,-4 15-267 0 0,0-28 24 0 0,-1 6 9 0 0,0-1 1 0 0,0 0-1 0 0,-1 1 0 0 0,-1 3-15 0 0,-3 12 56 0 0,2-6 39 0 0,0 1 1 0 0,-6 10-96 0 0,3-10 38 0 0,2-1 1 0 0,-1 7-39 0 0,-5 12 85 0 0,8-28-46 0 0,1 1 1 0 0,0-1-1 0 0,0 1 0 0 0,1-1 1 0 0,-1 1-1 0 0,1-1 0 0 0,1 5-39 0 0,1 5 15 0 0,3-12-7 0 0,-2-2 9 0 0,-1 0 20 0 0,0 0-1 0 0,0 0 0 0 0,0 0 1 0 0,0 0-1 0 0,0-1 0 0 0,0 1 1 0 0,1-1-1 0 0,-1 1 0 0 0,0-1 1 0 0,1 1-1 0 0,-1-1 1 0 0,1 0-1 0 0,0 0 0 0 0,-1 1 1 0 0,1-1-1 0 0,0 0 0 0 0,0-1 1 0 0,0 1-1 0 0,0 0 0 0 0,-1-1 1 0 0,1 1-1 0 0,0-1 0 0 0,0 1 1 0 0,0-1-1 0 0,0 0 1 0 0,2 0-37 0 0,3 0-113 0 0,-1 0 1 0 0,1-1 0 0 0,0 1 0 0 0,-1-2-1 0 0,1 1 1 0 0,-1-1 0 0 0,1 0 0 0 0,-1 0-1 0 0,0-1 1 0 0,0 0 0 0 0,1 0 112 0 0,6-8-723 0 0</inkml:trace>
  <inkml:trace contextRef="#ctx0" brushRef="#br0" timeOffset="4206.2">1692 148 11600 0 0,'0'0'530'0'0,"-1"0"-7"0"0,-3 0-474 0 0,0 0 0 0 0,0 1 0 0 0,0-1 0 0 0,0 1 0 0 0,0-1 0 0 0,0 1 0 0 0,0 0-49 0 0,3 0 63 0 0,1-1 0 0 0,-1 0 0 0 0,1 0 0 0 0,-1 0 0 0 0,1 0 0 0 0,0 0 0 0 0,-1 0 0 0 0,1 0 0 0 0,-1-1 0 0 0,1 1 0 0 0,0 0 0 0 0,-1 0 0 0 0,1 0 0 0 0,-1 0 0 0 0,1 0 0 0 0,0-1 0 0 0,-1 1 0 0 0,1 0 0 0 0,0 0 0 0 0,-1-1 0 0 0,1 1-63 0 0,-1-1 269 0 0,-10 0 796 0 0,10 1-797 0 0,0 0 0 0 0,1 0 1 0 0,-1 0-1 0 0,0 0 0 0 0,0 0 1 0 0,0 0-1 0 0,1 0 0 0 0,-1 0 1 0 0,0 0-1 0 0,0-1 0 0 0,1 1 1 0 0,-1 0-1 0 0,0 0 0 0 0,1-1 1 0 0,-1 1-1 0 0,0-1 0 0 0,1 1 1 0 0,-1-1-1 0 0,0 1 0 0 0,0-1-268 0 0,1 0 512 0 0,0 0-28 0 0,5-5-175 0 0,0 1 0 0 0,-1-1 0 0 0,2 1 0 0 0,-1 0 0 0 0,6-3-309 0 0,6-7 466 0 0,-9 8-335 0 0,1 1-1 0 0,0 0 1 0 0,1 0 0 0 0,0 1 0 0 0,0 0-1 0 0,0 1 1 0 0,0 0 0 0 0,1 0-1 0 0,2 0-130 0 0,16-6 565 0 0,-21 8-463 0 0,0-1-1 0 0,0 1 0 0 0,1 1 1 0 0,-1-1-1 0 0,0 1 0 0 0,3 1-101 0 0,-11 0 3 0 0,1 0 1 0 0,0 1-1 0 0,-1-1 0 0 0,1 1 1 0 0,-1-1-1 0 0,1 1 0 0 0,-1-1 1 0 0,1 1-1 0 0,-1-1 0 0 0,1 1 0 0 0,-1-1 1 0 0,0 1-1 0 0,1-1 0 0 0,-1 1 1 0 0,0 0-1 0 0,1-1 0 0 0,-1 1 0 0 0,0 0-3 0 0,1 0 5 0 0,0 1-5 0 0,1 0 0 0 0,-1 0 0 0 0,0 1 0 0 0,1-1 0 0 0,-1 0 0 0 0,0 1 0 0 0,0-1 0 0 0,-1 1 0 0 0,1-1 0 0 0,0 1 0 0 0,-1 0 0 0 0,0-1 0 0 0,1 1 0 0 0,-1-1 0 0 0,0 1 0 0 0,0 0 0 0 0,-1-1 0 0 0,1 1 0 0 0,-1-1 0 0 0,1 1 0 0 0,-1-1 0 0 0,0 2 0 0 0,-9 29 0 0 0,4-15 0 0 0,0 1 0 0 0,-6 10 0 0 0,9-23 0 0 0,-73 158 0 0 0,74-156 0 0 0,0 0 0 0 0,0 0 0 0 0,1 0 0 0 0,-1 1 0 0 0,2 1 0 0 0,-3 12 0 0 0,3-20 0 0 0,-1 0 0 0 0,1 0 0 0 0,0 0 0 0 0,0 0-1 0 0,0 0 1 0 0,0 0 0 0 0,1 0 0 0 0,-1 0 0 0 0,0 0-1 0 0,1 0 1 0 0,-1 0 0 0 0,1-1 0 0 0,0 1 0 0 0,-1 0 0 0 0,1 0-1 0 0,0-1 1 0 0,0 1 0 0 0,0 0 0 0 0,1-1 0 0 0,-1 1 0 0 0,0-1-1 0 0,1 1 1 0 0,-1-1 0 0 0,0 0 0 0 0,1 1 0 0 0,0-1 0 0 0,-1 0-1 0 0,1 0 1 0 0,0 0 0 0 0,3 1 7 0 0,-1 0-1 0 0,1 0 1 0 0,0-1-1 0 0,-1 0 1 0 0,1 0-1 0 0,0 0 1 0 0,0 0-1 0 0,0-1 1 0 0,0 0-1 0 0,0 0 1 0 0,1 0-7 0 0,28-5-436 0 0,-1 0 0 0 0,0-3 0 0 0,0 0 0 0 0,18-9 436 0 0,-28 10-1235 0 0,16-7-7284 0 0</inkml:trace>
  <inkml:trace contextRef="#ctx0" brushRef="#br0" timeOffset="5964.937">2386 836 10592 0 0,'0'0'818'0'0,"0"0"-362"0"0,0 0 459 0 0,0 0 261 0 0,0 0 52 0 0,0 0-5 0 0,0 0-68 0 0,0 0-31 0 0,0 0-4 0 0,2 0-106 0 0,2-1-838 0 0,-1 1 0 0 0,1-1 0 0 0,0 0 1 0 0,-1 0-1 0 0,1-1 0 0 0,2 0-176 0 0,20-6 508 0 0,20-1-84 0 0,-21 4-321 0 0,0 0 0 0 0,0 2 0 0 0,14 1-103 0 0,6-2 446 0 0,-31 3-299 0 0,0 0 1 0 0,1 0-1 0 0,0 2-147 0 0,2-1-723 0 0,-1 0 0 0 0,1-1-1 0 0,15-3 724 0 0,-22 3-1223 0 0,2-3-3929 0 0,-3-3-1518 0 0</inkml:trace>
  <inkml:trace contextRef="#ctx0" brushRef="#br0" timeOffset="6355.941">3105 373 10592 0 0,'0'0'818'0'0,"0"0"-372"0"0,0 0 411 0 0,0 0 235 0 0,-6-9 1187 0 0,3 8 4170 0 0,-6 14-6318 0 0,1 2 1 0 0,0-1 0 0 0,1 1 0 0 0,1 0 0 0 0,0 1 0 0 0,1-1 0 0 0,0 1-1 0 0,2 0 1 0 0,-1 6-132 0 0,-10 30 183 0 0,9-34-109 0 0,0 1 0 0 0,1-1 1 0 0,1 1-1 0 0,1 1-74 0 0,-5 57 212 0 0,3-35-26 0 0,1 0-1 0 0,4 35-185 0 0,0-64 27 0 0,0 0 0 0 0,1-1 1 0 0,0 1-1 0 0,1 0 0 0 0,1-1 1 0 0,0 0-1 0 0,1 1 0 0 0,0-2 0 0 0,1 1 1 0 0,0 0-1 0 0,5 6-27 0 0,-9-15 0 0 0,0-1 1 0 0,1 0-1 0 0,-1 0 1 0 0,0 0 0 0 0,1 0-1 0 0,-1 0 1 0 0,1-1-1 0 0,-1 1 1 0 0,1-1-1 0 0,0 1 1 0 0,0-1-1 0 0,0 0 1 0 0,-1 0-1 0 0,1 0 1 0 0,0-1-1 0 0,0 1 1 0 0,0-1-1 0 0,1 1 1 0 0,-1-1-1 0 0,0 0 1 0 0,0 0-1 0 0,2-1 0 0 0,0 0-286 0 0,0 1 0 0 0,1-2 1 0 0,-1 1-1 0 0,0-1 0 0 0,0 1 0 0 0,-1-1 0 0 0,1-1 0 0 0,0 1 0 0 0,-1-1 0 0 0,1 0 0 0 0,-1 0 0 0 0,4-3 286 0 0,5-7-1615 0 0</inkml:trace>
  <inkml:trace contextRef="#ctx0" brushRef="#br0" timeOffset="6820.427">3313 499 10136 0 0,'-1'-1'254'0'0,"-7"-1"700"0"0,7 2-293 0 0,-7 7 3901 0 0,7-4-4356 0 0,-1 0 0 0 0,0-1-1 0 0,1 1 1 0 0,0 0-1 0 0,-1 0 1 0 0,1 0-1 0 0,0 0 1 0 0,1 0-1 0 0,-1 0 1 0 0,0 1-1 0 0,1-1 1 0 0,0 0-1 0 0,0 0-205 0 0,-5 22 552 0 0,-7 16 259 0 0,2 1 0 0 0,-1 17-811 0 0,8-36 315 0 0,0 1 1 0 0,2 0-1 0 0,1-1 1 0 0,0 1-1 0 0,3 10-315 0 0,-2-29 49 0 0,0 0 0 0 0,0-1 0 0 0,1 1 0 0 0,-1-1 1 0 0,2 3-50 0 0,4 13 301 0 0,-6-18-267 0 0,-1 0 0 0 0,0-1 1 0 0,1 1-1 0 0,-1 0 0 0 0,1-1 1 0 0,0 1-1 0 0,0-1 1 0 0,0 1-1 0 0,-1-1 0 0 0,1 1 1 0 0,0-1-1 0 0,1 0 0 0 0,-1 1 1 0 0,0-1-1 0 0,0 0 1 0 0,1 0-1 0 0,-1 0 0 0 0,0 0 1 0 0,1 0-1 0 0,0 1-34 0 0,7 4 87 0 0,-3-12 4 0 0,5 2-43 0 0,-10 4-43 0 0,1 0-1 0 0,-1-1 1 0 0,0 1-1 0 0,0 0 1 0 0,1-1 0 0 0,-1 1-1 0 0,0-1 1 0 0,0 0 0 0 0,0 1-1 0 0,1-1 1 0 0,-1 0-1 0 0,0 0 1 0 0,0 0 0 0 0,0 0-1 0 0,0 0-4 0 0,9-9 53 0 0,-4 4-15 0 0,-1 0 1 0 0,1 0-1 0 0,-1 0 1 0 0,0-1 0 0 0,1-3-39 0 0,52-99 10 0 0,-55 102-10 0 0,1 1 0 0 0,-1-1 0 0 0,0 0 0 0 0,0 0 0 0 0,-1-1 0 0 0,0 1 0 0 0,-1 0 0 0 0,1-1 0 0 0,-1 1 0 0 0,0-4 0 0 0,-1 7 0 0 0,0-1 1 0 0,1 0-1 0 0,0 0 0 0 0,0 1 0 0 0,0-1 1 0 0,1 1-1 0 0,0-1-3 0 0,-1 0 0 0 0,0 1 0 0 0,0-1 0 0 0,0 0 0 0 0,-1 1 0 0 0,0-1 3 0 0,0 3-9 0 0,0 0 0 0 0,1 1 0 0 0,-1-1-1 0 0,0 1 1 0 0,0-1 0 0 0,1 1 0 0 0,-1-1 0 0 0,1 1-1 0 0,-1-1 1 0 0,1 0 9 0 0,0 0-61 0 0,-1 2-15 0 0,-1 2 20 0 0,-8 32-115 0 0,7-26 153 0 0,0 0 0 0 0,0 0-1 0 0,1 1 1 0 0,1-1 0 0 0,-1 7 18 0 0,-3 28-37 0 0,2-29 30 0 0,1 1-1 0 0,1-1 1 0 0,0 0-1 0 0,1 0 1 0 0,0 0-1 0 0,1 0 1 0 0,1 0-1 0 0,1 2 8 0 0,1 13-14 0 0,-4-27-19 0 0,0 0 1 0 0,0 1-1 0 0,0-1 1 0 0,0 0-1 0 0,0 0 1 0 0,0 0-1 0 0,0 0 1 0 0,1 0-1 0 0,-1 0 1 0 0,1 0-1 0 0,1 1 33 0 0,-2-1-160 0 0,0-2-49 0 0,-1 1-1 0 0,0 0 0 0 0,1-1 1 0 0,-1 1-1 0 0,1 0 0 0 0,0-1 1 0 0,-1 1-1 0 0,1-1 0 0 0,-1 1 0 0 0,1-1 1 0 0,0 1-1 0 0,-1-1 0 0 0,1 0 1 0 0,0 1-1 0 0,0-1 210 0 0,7 3-1655 0 0</inkml:trace>
  <inkml:trace contextRef="#ctx0" brushRef="#br0" timeOffset="7173.118">3656 927 10592 0 0,'0'0'818'0'0,"-2"1"-532"0"0,-8 13 1063 0 0,9-13 126 0 0,1-1 70 0 0,0 0-60 0 0,0 0-305 0 0,0 0-129 0 0,0 0-26 0 0,0 0-126 0 0,0 0-501 0 0,0 0-218 0 0,0 0-41 0 0,4-7-476 0 0,0 4 29 0 0,4-6-1820 0 0,-3 1-5009 0 0</inkml:trace>
  <inkml:trace contextRef="#ctx0" brushRef="#br0" timeOffset="7546.616">3816 584 13992 0 0,'0'0'314'0'0,"0"0"46"0"0,0 0 24 0 0,-1 0-40 0 0,-2-3-52 0 0,2 3 613 0 0,1 0 294 0 0,0 0 60 0 0,0 0-101 0 0,0 0-468 0 0,0 0-208 0 0,1 11 341 0 0,0-6-756 0 0,1 4-19 0 0,0-1-1 0 0,-1 1 0 0 0,0-1 0 0 0,-1 3-47 0 0,1-3 61 0 0,0 0-1 0 0,0 0 1 0 0,0 0 0 0 0,2 4-61 0 0,-1-4 44 0 0,0 0 0 0 0,0 0 0 0 0,-1 1 0 0 0,0 3-44 0 0,-1-5 21 0 0,1-1 0 0 0,0 0 0 0 0,0 0 1 0 0,0 0-1 0 0,1 0-21 0 0,0 0 13 0 0,-1 0 0 0 0,0-1 0 0 0,0 1-1 0 0,0 0 1 0 0,-1 0-13 0 0,1-3 2 0 0,-1 0-1 0 0,1 0 1 0 0,-1 0 0 0 0,1 0-1 0 0,0 0 1 0 0,0 0-1 0 0,0 0 1 0 0,1 0-1 0 0,0 0-1 0 0,-1-1 58 0 0,0 1 1 0 0,0 0-1 0 0,0-1 0 0 0,0 1 0 0 0,0 0 0 0 0,0-1 0 0 0,-1 1 0 0 0,1 0 1 0 0,-1 0-59 0 0,1 0 254 0 0,1 2-24 0 0,-2-4-112 0 0,11-9 22 0 0,-7 5-107 0 0,1-1 0 0 0,-1 1 0 0 0,0-1-1 0 0,0 0 1 0 0,-1 0 0 0 0,1 0 0 0 0,-1 0 0 0 0,0-1-1 0 0,0 1 1 0 0,0-2-33 0 0,25-56 148 0 0,-21 34-124 0 0,-2 0 0 0 0,1-9-24 0 0,6-31 180 0 0,-6 30-108 0 0,-5 30-174 0 0,0-1 0 0 0,0 1-1 0 0,1 0 1 0 0,0 0-1 0 0,2-5 103 0 0,-3 11-192 0 0,-1 2-180 0 0,0 0-754 0 0,0 0-328 0 0,0 0-731 0 0,0 0-2803 0 0,0 0-1198 0 0</inkml:trace>
  <inkml:trace contextRef="#ctx0" brushRef="#br0" timeOffset="7894.612">4093 296 2760 0 0,'6'-16'306'0'0,"2"-5"588"0"0,4 8 5678 0 0,-11 12-6152 0 0,-1 1 0 0 0,1-1 0 0 0,0 1 0 0 0,0-1 0 0 0,0 1 0 0 0,0-1 0 0 0,-1 1 0 0 0,1-1 0 0 0,0 1 0 0 0,0 0 0 0 0,0 0 0 0 0,0-1 1 0 0,1 1-421 0 0,9 4 2153 0 0,-8-2-1963 0 0,0 1 0 0 0,0 0 0 0 0,0-1 0 0 0,-1 1 0 0 0,0 0 0 0 0,3 3-190 0 0,0 2 192 0 0,0 0 0 0 0,0 0 0 0 0,-1 0 0 0 0,0 1 0 0 0,0-1 0 0 0,-1 1 0 0 0,0 0 0 0 0,-1 0 0 0 0,1 3-192 0 0,3 16 419 0 0,-3-15-183 0 0,-1 0 0 0 0,0 0 0 0 0,0 0 0 0 0,-1 6-236 0 0,-6 171 665 0 0,1-142-266 0 0,-3 0-1 0 0,-11 44-398 0 0,9-52 253 0 0,2-10-18 0 0,-7 21-235 0 0,-7 9 118 0 0,12-26-66 0 0,9-33-160 0 0,0-1 0 0 0,0 0-155 0 0,0 0-693 0 0,0 0-305 0 0,0-1-1227 0 0,4-6-4673 0 0</inkml:trace>
  <inkml:trace contextRef="#ctx0" brushRef="#br0" timeOffset="8287.579">4345 173 14712 0 0,'0'0'332'0'0,"0"0"50"0"0,0 0 25 0 0,0 0-48 0 0,0-2-237 0 0,0-1 65 0 0,0-1-1 0 0,0 1 1 0 0,1 0 0 0 0,-1 0-1 0 0,1 0 1 0 0,0 0 0 0 0,0 0-1 0 0,0 0 1 0 0,0 1-1 0 0,1-1 1 0 0,-1 0 0 0 0,1 0-1 0 0,0 1 1 0 0,0-2-187 0 0,2 0 279 0 0,0 0 0 0 0,0 0 1 0 0,0 1-1 0 0,0-1 0 0 0,0 1 0 0 0,1 0 1 0 0,0 0-1 0 0,0-1-279 0 0,3 0 143 0 0,1 0 1 0 0,-1 1-1 0 0,1 0 0 0 0,0 0 1 0 0,0 0-1 0 0,0 1 1 0 0,0 1-1 0 0,0 0 0 0 0,9-1-143 0 0,-11 2 26 0 0,12 2 22 0 0,-12 3 20 0 0,-6-3-59 0 0,0-1 1 0 0,0 1 0 0 0,0-1 0 0 0,-1 1 0 0 0,1 0-1 0 0,0 0 1 0 0,-1-1 0 0 0,1 1 0 0 0,-1 0-1 0 0,0 0 1 0 0,1-1 0 0 0,-1 1 0 0 0,0 0 0 0 0,0 0-1 0 0,0 0 1 0 0,0 0 0 0 0,-1-1 0 0 0,1 2-10 0 0,-1 8 32 0 0,1 2 66 0 0,-2 0 1 0 0,1 0 0 0 0,-2 0-1 0 0,0 0 1 0 0,0-1 0 0 0,-3 6-99 0 0,-9 22 752 0 0,-8 12-752 0 0,9-24 294 0 0,8-19-139 0 0,1 1 0 0 0,1 1-1 0 0,-2 3-154 0 0,2-1 145 0 0,4-11-105 0 0,-1 0-1 0 0,1 1 0 0 0,-1-1 1 0 0,0 1-1 0 0,0-1 1 0 0,0 0-1 0 0,0 0 0 0 0,-1 1-39 0 0,2-2 9 0 0,0-1-1 0 0,-1 0 0 0 0,1 1 1 0 0,0-1-1 0 0,0 1 1 0 0,0-1-1 0 0,0 0 1 0 0,0 1-1 0 0,0-1 0 0 0,0 1 1 0 0,0-1-1 0 0,0 0 1 0 0,0 1-1 0 0,1-1 0 0 0,-1 1 1 0 0,0-1-1 0 0,0 0 1 0 0,0 1-1 0 0,0-1 0 0 0,1 0 1 0 0,-1 1-1 0 0,0-1 1 0 0,0 0-1 0 0,1 1-8 0 0,1 5 170 0 0,-1-5-153 0 0,-1 1-1 0 0,1-1 0 0 0,0 1 1 0 0,-1-1-1 0 0,1 0 0 0 0,0 1 1 0 0,0-1-1 0 0,0 0 1 0 0,0 0-1 0 0,0 0 0 0 0,0 1 1 0 0,0-1-1 0 0,0 0 0 0 0,0 0 1 0 0,0-1-1 0 0,1 1 0 0 0,0 1-16 0 0,1-1 24 0 0,0 0-1 0 0,0 0 1 0 0,0 0 0 0 0,0 0-1 0 0,1 0 1 0 0,-1 0-1 0 0,0-1 1 0 0,2 0-24 0 0,5 1 41 0 0,0-2 0 0 0,1 1 0 0 0,-1-1 0 0 0,0-1 0 0 0,3 0-41 0 0,104-24-2474 0 0,-87 18-6139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3:15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46 3224 0 0,'0'0'143'0'0,"0"0"462"0"0,0 0 1839 0 0,2 0 805 0 0,56-4 5496 0 0,32-7-7058 0 0,-65 7-1122 0 0,85-12-76 0 0,-81 12-488 0 0,-23 2-341 0 0,1 1 0 0 0,-1 0 0 0 0,1 0 0 0 0,-1 0 0 0 0,1 1 0 0 0,-1 0 0 0 0,1 0 0 0 0,-1 1-1 0 0,4 0 341 0 0,-8 0-6595 0 0</inkml:trace>
  <inkml:trace contextRef="#ctx0" brushRef="#br0" timeOffset="373.775">24 246 15520 0 0,'-2'1'712'0'0,"1"1"-619"0"0,0-1 1 0 0,0 0-1 0 0,0 0 1 0 0,0 1-1 0 0,0-1 1 0 0,0 1-1 0 0,0-1 1 0 0,0 1 0 0 0,0 0-1 0 0,1-1-93 0 0,-9 18 86 0 0,9-19-45 0 0,-1 1 1 0 0,1-1-1 0 0,0 1 1 0 0,-1-1-1 0 0,1 1 1 0 0,0 0 0 0 0,0-1-1 0 0,0 1 1 0 0,0-1-1 0 0,-1 1 1 0 0,1 0-1 0 0,0-1 1 0 0,0 1-1 0 0,0 0 1 0 0,0-1-1 0 0,1 1 1 0 0,-1-1-1 0 0,0 1 1 0 0,0 0 0 0 0,0-1-1 0 0,0 1 1 0 0,1-1-1 0 0,-1 1 1 0 0,0-1-1 0 0,0 1 1 0 0,1-1-1 0 0,-1 1 1 0 0,0-1-1 0 0,1 1 1 0 0,-1-1-1 0 0,1 1-40 0 0,1 0 85 0 0,-1 0 1 0 0,1 0-1 0 0,0 0 1 0 0,0 0-1 0 0,-1 0 1 0 0,1 0-1 0 0,0-1 1 0 0,0 1-1 0 0,0-1 1 0 0,2 1-87 0 0,6 0 253 0 0,-1 0 1 0 0,1 0 0 0 0,0-1 0 0 0,1-1-254 0 0,7-1 94 0 0,0-1 1 0 0,1-1-1 0 0,10-4-94 0 0,25-5-78 0 0,37-7-1547 0 0,-19 1 622 0 0,-15-3-12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3:11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513 158 9216 0 0,'0'0'706'0'0,"0"0"-332"0"0,0 0 326 0 0,0 0 188 0 0,0 0 37 0 0,0 0-28 0 0,0 0-154 0 0,0 2-67 0 0,-5 19 582 0 0,0 6-452 0 0,4-2 198 0 0,-4 23-1004 0 0,1-23 529 0 0,1 24-529 0 0,2-12 360 0 0,1 30 161 0 0,0-60-482 0 0,1 0 1 0 0,0 0-1 0 0,0-1 1 0 0,1 1-1 0 0,0 0 0 0 0,0-1 1 0 0,0 1-1 0 0,1-1-39 0 0,4 11 218 0 0,-5-15-134 0 0,1-1-73 0 0,-2-1 55 0 0,-1 0 4 0 0,18-8 148 0 0,-16 6-201 0 0,1 1-1 0 0,-1-1 1 0 0,-1 0 0 0 0,1 0 0 0 0,0 1 0 0 0,0-1-1 0 0,-1 0 1 0 0,1-1 0 0 0,-1 1 0 0 0,1 0 0 0 0,-1 0-1 0 0,0-1-16 0 0,15-35 183 0 0,-7 14-49 0 0,0 1 66 0 0,-1 0-1 0 0,-1-1 0 0 0,3-20-199 0 0,4-12 226 0 0,-6 22-113 0 0,-4 17-58 0 0,1 0 0 0 0,1-1 0 0 0,5-10-55 0 0,-5 8 10 0 0,-4 14-10 0 0,0 7 0 0 0,0 5 0 0 0,-1-6 0 0 0,4 82 36 0 0,-1-19 88 0 0,-2-39-87 0 0,0 3-15 0 0,2 0-1 0 0,6 26-21 0 0,-10-51 0 0 0,13 36 0 0 0,-12-36 0 0 0,1 1 0 0 0,-1 0 0 0 0,1-1 0 0 0,0 1 0 0 0,0-1 0 0 0,0 1 0 0 0,0-1 0 0 0,0 0 0 0 0,0 0 0 0 0,1 0 0 0 0,-1 0 0 0 0,1 0 0 0 0,-2-1-2 0 0,-1-1 0 0 0,1 0 0 0 0,0 1 0 0 0,-1-1 0 0 0,1 1 0 0 0,0-1-1 0 0,0 0 1 0 0,-1 1 0 0 0,1-1 0 0 0,0 0 0 0 0,0 0 0 0 0,-1 1 0 0 0,1-1 0 0 0,0 0-1 0 0,0 0 1 0 0,0 0 0 0 0,-1 0 0 0 0,1 0 0 0 0,0 0 0 0 0,0-1 0 0 0,0 1 0 0 0,-1 0-1 0 0,1 0 1 0 0,0 0 0 0 0,0-1 0 0 0,-1 1 0 0 0,1 0 0 0 0,0-1 0 0 0,0 1 0 0 0,-1-1 2 0 0,3 0-62 0 0,-1 0-79 0 0,1 0 0 0 0,0-1 0 0 0,-1 1 1 0 0,1-1-1 0 0,-1 0 0 0 0,0 0 0 0 0,0 0 0 0 0,1 0 0 0 0,-1 0 1 0 0,0-1 140 0 0,8-11-5930 0 0,-3 2 3946 0 0</inkml:trace>
  <inkml:trace contextRef="#ctx0" brushRef="#br0" timeOffset="360.734">876 227 14024 0 0,'0'0'314'0'0,"0"0"46"0"0,0 0 24 0 0,0 0-40 0 0,4 8-122 0 0,-3-5-41 0 0,1 0 1 0 0,-1-1 0 0 0,1 1 0 0 0,0 0 0 0 0,-1-1-1 0 0,1 1 1 0 0,0-1 0 0 0,0 1 0 0 0,1-1 0 0 0,-1 0-1 0 0,0 0 1 0 0,1 0 0 0 0,1 1-182 0 0,14 13 315 0 0,-17-15-301 0 0,-1-1 0 0 0,1 1 0 0 0,0 0 0 0 0,0-1-1 0 0,0 1 1 0 0,0 0 0 0 0,0-1 0 0 0,0 1 0 0 0,0-1 0 0 0,0 0 0 0 0,0 1-1 0 0,0-1 1 0 0,0 0 0 0 0,0 1-14 0 0,0-1 3 0 0,0 0 0 0 0,0 0 0 0 0,0 1 0 0 0,0-1 0 0 0,0 1 0 0 0,0-1 0 0 0,0 1 0 0 0,0-1 0 0 0,0 1 0 0 0,0-1 0 0 0,-1 1 0 0 0,1 0 0 0 0,0 0-3 0 0,1 1 5 0 0,0 0 0 0 0,0 0-1 0 0,-1-1 1 0 0,1 1-1 0 0,0-1 1 0 0,0 1-1 0 0,0-1 1 0 0,1 0 0 0 0,-1 1-1 0 0,0-1 1 0 0,0 0-1 0 0,1 0 1 0 0,-1-1-1 0 0,1 1-4 0 0,15 11 37 0 0,-17-11-34 0 0,1 1-1 0 0,0-1 1 0 0,0 1 0 0 0,0-1 0 0 0,0 0-1 0 0,0 0 1 0 0,0 0 0 0 0,0 0 0 0 0,0 0-1 0 0,2 0-2 0 0,9 4 1 0 0,-4 0-15 0 0,-1-1-9 0 0,-6-1-3851 0 0,-2-3-1615 0 0</inkml:trace>
  <inkml:trace contextRef="#ctx0" brushRef="#br0" timeOffset="766.365">838 531 5064 0 0,'0'0'232'0'0,"0"0"232"0"0,0 0 849 0 0,0 0 372 0 0,0 0 71 0 0,0-2-93 0 0,3-14 173 0 0,-2 12-1523 0 0,0 0-1 0 0,-1 1 0 0 0,1-1 1 0 0,0 0-1 0 0,1 1 0 0 0,-1-1 1 0 0,1-1-313 0 0,13-27 1114 0 0,-12 26-949 0 0,-1-1-1 0 0,1 1 0 0 0,1 0 1 0 0,-1 0-1 0 0,1 0 1 0 0,2-2-165 0 0,14-15 402 0 0,4-3-103 0 0,-3-1-1 0 0,0-1 0 0 0,2-6-298 0 0,31-43-4 0 0,-53 75-305 0 0,-1 2-73 0 0,0 0-770 0 0,0 0-3225 0 0,0 0-1381 0 0</inkml:trace>
  <inkml:trace contextRef="#ctx0" brushRef="#br0" timeOffset="1122.849">1171 201 10856 0 0,'0'0'496'0'0,"0"0"-12"0"0,0 0-186 0 0,0 0 357 0 0,0 0 193 0 0,0 0 43 0 0,0 0-14 0 0,0 0-77 0 0,4 8 730 0 0,0 56 609 0 0,9-13-633 0 0,2 0-1506 0 0,-6-22 269 0 0,-8-24-219 0 0,2 0 0 0 0,-1 1 0 0 0,1-1 0 0 0,0 0 1 0 0,0-1-1 0 0,0 1 0 0 0,0 0 0 0 0,3 1-50 0 0,-5-5 16 0 0,0 1 0 0 0,0-1 1 0 0,0 1-1 0 0,0-1 0 0 0,1 0 0 0 0,-1 0 0 0 0,1 0 1 0 0,-1 0-1 0 0,1 0 0 0 0,-1 0 0 0 0,1 0 0 0 0,0 0 1 0 0,-1 0-1 0 0,1-1 0 0 0,0 1 0 0 0,-1-1 1 0 0,1 1-1 0 0,0-1 0 0 0,0 0 0 0 0,0 0 0 0 0,-1 1 1 0 0,1-1-1 0 0,0-1 0 0 0,0 1 0 0 0,0 0 0 0 0,1 0-16 0 0,-1-1 23 0 0,1 0-1 0 0,-1 0 1 0 0,1 0-1 0 0,-1-1 1 0 0,1 1-1 0 0,-1-1 1 0 0,0 1 0 0 0,0-1-1 0 0,0 0 1 0 0,0 0-1 0 0,0 0 1 0 0,0 0-1 0 0,0 0 1 0 0,-1 0-1 0 0,1 0 1 0 0,-1 0-1 0 0,2-3-22 0 0,4-6 83 0 0,-1 2-76 0 0,-3 5 7 0 0,0 0-1 0 0,0-1 1 0 0,0 1-1 0 0,-1-1 1 0 0,0 1-1 0 0,0-1 1 0 0,0 0-1 0 0,0 0 1 0 0,-1 0-1 0 0,0-1-13 0 0,2-7 92 0 0,0 0 0 0 0,4-9-92 0 0,1-1 8 0 0,-5 12 18 0 0,0 4-236 0 0,-1-1-1 0 0,0 0 1 0 0,-1 0 0 0 0,0 1 0 0 0,0-1-1 0 0,0-3 211 0 0,-1 5-516 0 0,0 4-7754 0 0,0 2 2541 0 0</inkml:trace>
  <inkml:trace contextRef="#ctx0" brushRef="#br0" timeOffset="1851.724">1110 243 5984 0 0,'0'0'464'0'0,"0"0"-99"0"0,0 0 723 0 0,0 0 345 0 0,0 0 67 0 0,0 0-40 0 0,0 0-238 0 0,0-7 529 0 0,0 7 4051 0 0,0 1-5786 0 0,0-1-1 0 0,0 0 1 0 0,0 1 0 0 0,0-1 0 0 0,1 1 0 0 0,-1-1 0 0 0,0 0 0 0 0,0 1 0 0 0,0-1 0 0 0,0 0 0 0 0,1 1-1 0 0,-1-1 1 0 0,0 0 0 0 0,0 1 0 0 0,0-1 0 0 0,1 0 0 0 0,-1 1 0 0 0,0-1 0 0 0,1 0 0 0 0,-1 0-1 0 0,0 1 1 0 0,1-1 0 0 0,-1 0 0 0 0,0 0 0 0 0,1 0 0 0 0,-1 1 0 0 0,0-1 0 0 0,1 0-16 0 0,0 0 25 0 0,0 1 1 0 0,-1-1-1 0 0,1 0 0 0 0,0 1 1 0 0,0-1-1 0 0,-1 1 1 0 0,1 0-1 0 0,0-1 1 0 0,-1 1-1 0 0,1 0 1 0 0,-1-1-1 0 0,1 1 0 0 0,0 0 1 0 0,-1-1-1 0 0,1 2-25 0 0,7 19 711 0 0,0 1 0 0 0,0 3-711 0 0,-2-3 844 0 0,9 18-844 0 0,-9-25 155 0 0,-4-11-105 0 0,0 0 0 0 0,0 1 0 0 0,0-1 0 0 0,0 0-1 0 0,0 0 1 0 0,3 2-50 0 0,24 30 376 0 0,-27-33-342 0 0,0 0 1 0 0,0 0-1 0 0,1 0 0 0 0,-1 0 0 0 0,1 0 0 0 0,0-1 1 0 0,0 1-1 0 0,0-1 0 0 0,0 0 0 0 0,0 0 0 0 0,1 1-34 0 0,-2-3 24 0 0,0 1 0 0 0,-1-1 0 0 0,1 1 0 0 0,0-1 0 0 0,0 1 1 0 0,-1-1-1 0 0,1 0 0 0 0,0 0 0 0 0,0 0 0 0 0,-1 0 0 0 0,1-1 0 0 0,0 1 0 0 0,0 0 0 0 0,-1-1 0 0 0,1 1 0 0 0,0-1 0 0 0,-1 1 0 0 0,1-1 0 0 0,0 0 0 0 0,-1 0 0 0 0,1 0 0 0 0,-1 0 0 0 0,1 0 0 0 0,-1 0 1 0 0,1-1-25 0 0,22-18 333 0 0,-20 14-270 0 0,-1-1 1 0 0,0 1-1 0 0,0 0 1 0 0,0-1-1 0 0,-1 0 1 0 0,0 1-1 0 0,1-5-63 0 0,5-49 218 0 0,-4 25-156 0 0,1-49 45 0 0,-3 65-103 0 0,-2 14-38 0 0,0 0-1 0 0,1 0 1 0 0,0 1 0 0 0,0-1 0 0 0,0 0 0 0 0,0 1-1 0 0,1-1 1 0 0,1-3 34 0 0,-2 7-136 0 0,-1 1-42 0 0,0 0-181 0 0,11 2-2963 0 0,-5 0 1237 0 0,0-1-3670 0 0,2-1-753 0 0</inkml:trace>
  <inkml:trace contextRef="#ctx0" brushRef="#br0" timeOffset="3272.845">1587 1 920 0 0,'0'0'179'0'0,"0"0"413"0"0,0 0 177 0 0,0 0 36 0 0,0 0-90 0 0,0 0-419 0 0,0 0-185 0 0,0 0-42 0 0,0 0 39 0 0,0 0 185 0 0,0 0 82 0 0,0 0 10 0 0,0 0 40 0 0,0 0 147 0 0,0 0 62 0 0,0 0 7 0 0,0 0-10 0 0,0 0-66 0 0,0 0-28 0 0,0 0-7 0 0,0 0-4 0 0,0 0-4 0 0,0 0-2 0 0,0 0 0 0 0,0 0-10 0 0,0 0-39 0 0,0 0-20 0 0,0 0-3 0 0,0 0-10 0 0,0 0-38 0 0,0 0-16 0 0,0 0-6 0 0,0 0 8 0 0,0 0 45 0 0,0 0 17 0 0,0 0 6 0 0,0 0-42 0 0,0 0-184 0 0,0 0-78 0 0,0 0-20 0 0,0 0 9 0 0,0 0 45 0 0,0 0 21 0 0,0 0 3 0 0,0 0-10 0 0,0 0-46 0 0,0 0-22 0 0,0 0-2 0 0,0 0-5 0 0,0 0-24 0 0,0 0-17 0 0,0 0-2 0 0,0 0-2 0 0,0 0-12 0 0,0 0-2 0 0,0 0 0 0 0,0 0 6 0 0,0 0 20 0 0,0 0 6 0 0,0 0 0 0 0,0 0 2 0 0,0 0 0 0 0,0 0-15 0 0,-10 4 1644 0 0,8-2-1701 0 0,2-2 49 0 0,0 0-6 0 0,0 0-5 0 0,-1 1-13 0 0,1 0-1 0 0,0-1 0 0 0,-1 1 1 0 0,1-1-1 0 0,0 1 1 0 0,0 0-1 0 0,0-1 0 0 0,-1 1 1 0 0,1 0-1 0 0,0 0 1 0 0,0-1-1 0 0,0 1 0 0 0,0 0 1 0 0,0-1-1 0 0,0 1 1 0 0,1 0-1 0 0,-1-1 0 0 0,0 1 1 0 0,0 0-1 0 0,0-1 1 0 0,1 1-1 0 0,-1 0 0 0 0,0-1 1 0 0,0 1-51 0 0,8 21-98 0 0,-5-14 112 0 0,0-1 0 0 0,-1 1 0 0 0,1 0 0 0 0,-2 0 0 0 0,1 0 0 0 0,-1 0 0 0 0,-1 0 0 0 0,1 0 0 0 0,-1 3-14 0 0,1 20 130 0 0,9 138 430 0 0,-5-12-473 0 0,-4-127 96 0 0,-2 22-183 0 0,0-11-74 0 0,1-38 57 0 0,0-1 0 0 0,0 1 1 0 0,-1 0-1 0 0,1-1 0 0 0,-1 1 0 0 0,0 0 0 0 0,1-1 0 0 0,-1 1 0 0 0,0-1 0 0 0,-1 1 0 0 0,0 1 17 0 0,-6 14-331 0 0,7-15 125 0 0,1-2 108 0 0,0-1 0 0 0,0 0 0 0 0,0 1-1 0 0,0-1 1 0 0,0 0 0 0 0,0 1 0 0 0,0-1-1 0 0,0 0 1 0 0,0 1 0 0 0,0-1 0 0 0,0 0-1 0 0,-1 0 1 0 0,1 1 0 0 0,0-1 0 0 0,0 0-1 0 0,0 1 1 0 0,-1-1 0 0 0,1 0 0 0 0,0 0-1 0 0,0 1 1 0 0,-1-1 0 0 0,1 0 0 0 0,0 0-1 0 0,0 0 1 0 0,-1 1 0 0 0,1-1 0 0 0,0 0-1 0 0,-1 0 1 0 0,1 0 0 0 0,0 0 0 0 0,-1 0-1 0 0,1 0 1 0 0,0 0 0 0 0,-1 0 0 0 0,1 0-1 0 0,-1 0 99 0 0,1 0-1832 0 0</inkml:trace>
  <inkml:trace contextRef="#ctx0" brushRef="#br0" timeOffset="3869.299">0 12 12984 0 0,'0'0'596'0'0,"0"0"-14"0"0,0 0-327 0 0,2 0 12 0 0,12 0 361 0 0,-12 0-271 0 0,0 1 159 0 0,1 2-364 0 0,0-1 1 0 0,0 1-1 0 0,-1-1 0 0 0,1 1 1 0 0,-1 0-1 0 0,1 0 0 0 0,-1 0 1 0 0,0 0-1 0 0,0 0 0 0 0,-1 0 1 0 0,1 1-1 0 0,-1-1 0 0 0,1 1 1 0 0,-1 0-153 0 0,4 12 524 0 0,0 1 1 0 0,0 11-525 0 0,1 2 416 0 0,1 7 95 0 0,-1 1 1 0 0,-3-1-1 0 0,0 1-511 0 0,-1 5 680 0 0,9 42-680 0 0,-1-37 66 0 0,2 1 0 0 0,4 2-66 0 0,-8-27-418 0 0,2-1 0 0 0,0 0 1 0 0,2 0-1 0 0,13 20 418 0 0,-11-27-4994 0 0,3 0-1654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3:1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27 313 2760 0 0,'0'-2'98'0'0,"-1"-1"0"0"0,0 1 0 0 0,0 0 0 0 0,0 0 0 0 0,0 0 0 0 0,0 0 0 0 0,0 0 0 0 0,-1 0 0 0 0,1 1 0 0 0,-1-1 0 0 0,0 0-98 0 0,-10-12 4556 0 0,11 13-2774 0 0,1 1-636 0 0,0 0-275 0 0,0 0-58 0 0,0 0-53 0 0,0 0-174 0 0,0 0-77 0 0,0 0-18 0 0,1-2 144 0 0,-1 2-609 0 0,0 0-1 0 0,0 0 0 0 0,0 0 1 0 0,0 0-1 0 0,0-1 1 0 0,1 1-1 0 0,-1 0 0 0 0,0 0 1 0 0,0 0-1 0 0,0 0 0 0 0,0-1 1 0 0,0 1-1 0 0,0 0 1 0 0,0 0-1 0 0,0 0 0 0 0,0 0 1 0 0,0 0-1 0 0,1 0 0 0 0,-1-1 1 0 0,0 1-1 0 0,0 0 1 0 0,0 0-1 0 0,0 0 0 0 0,0 0 1 0 0,0 0-1 0 0,1 0 0 0 0,-1 0 1 0 0,0 0-1 0 0,0 0 1 0 0,0 0-1 0 0,0 0 0 0 0,1 0 1 0 0,-1 0-1 0 0,0 0 0 0 0,0-1 1 0 0,0 1-1 0 0,0 1 1 0 0,1-1-27 0 0,6 21 225 0 0,0 0 0 0 0,-1 1 0 0 0,-2 0 0 0 0,1 8-224 0 0,30 169 1044 0 0,-32-178-988 0 0,29 224 500 0 0,58 355 145 0 0,-71-495-615 0 0,5 42 23 0 0,28 143 203 0 0,-50-280-347 0 0,-1-1-1 0 0,0 0 0 0 0,-1 1 0 0 0,0 0 36 0 0,0-2-200 0 0,0 1-1 0 0,1 0 1 0 0,0-1-1 0 0,2 7 201 0 0,-3-11-18 0 0,1 0-3036 0 0,-1-4 1376 0 0</inkml:trace>
  <inkml:trace contextRef="#ctx0" brushRef="#br0" timeOffset="451.744">464 364 7488 0 0,'0'0'340'0'0,"0"0"-6"0"0,0 0-126 0 0,0 0 260 0 0,0 0 138 0 0,7-6 691 0 0,25-39 2310 0 0,-21 29-2846 0 0,-10 15-666 0 0,0-1-1 0 0,0 1 1 0 0,0-1 0 0 0,0 0-1 0 0,0 1 1 0 0,0-1-1 0 0,0 0 1 0 0,0 0-1 0 0,-1 1 1 0 0,1-1-1 0 0,-1 0 1 0 0,1 0-1 0 0,-1 0 1 0 0,0 0 0 0 0,0-1-95 0 0,0 2 58 0 0,0 1 1 0 0,0 0 0 0 0,1 0-1 0 0,-1-1 1 0 0,0 1 0 0 0,0 0 0 0 0,0 0-1 0 0,0 0 1 0 0,0-1 0 0 0,0 1 0 0 0,0 0-1 0 0,1 0 1 0 0,-1-1 0 0 0,0 1 0 0 0,0 0-1 0 0,0 0 1 0 0,0 0 0 0 0,1 0 0 0 0,-1-1-1 0 0,0 1 1 0 0,0 0 0 0 0,1 0 0 0 0,-1 0-1 0 0,0 0 1 0 0,0 0 0 0 0,0 0-1 0 0,1 0 1 0 0,-1-1 0 0 0,0 1 0 0 0,0 0-1 0 0,1 0 1 0 0,-1 0 0 0 0,0 0 0 0 0,1 0-1 0 0,-1 0-58 0 0,-4 12 48 0 0,0 0-1 0 0,0-1 1 0 0,1 1-1 0 0,1 0 1 0 0,0 1-1 0 0,0-1 0 0 0,1 7-47 0 0,0-2 26 0 0,-1-3 3 0 0,2-1 1 0 0,0 1 0 0 0,1-1-1 0 0,0 1 1 0 0,1-1 0 0 0,0 1-1 0 0,2-1 1 0 0,-1 0-1 0 0,3 5-29 0 0,-4-14 8 0 0,0 0-1 0 0,0-1 0 0 0,0 1 0 0 0,0 0 0 0 0,1 0 0 0 0,0-1 1 0 0,0 0-1 0 0,0 1 0 0 0,0-1 0 0 0,0 0 0 0 0,1-1 0 0 0,-1 1 0 0 0,1 0 1 0 0,0-1-1 0 0,-1 0 0 0 0,1 0 0 0 0,0 0 0 0 0,1-1 0 0 0,-1 1-7 0 0,9 2-65 0 0,-9-6 20 0 0,-1 1 1 0 0,1 0-35 0 0,-2 1-18 0 0,0-1 0 0 0,1 1 1 0 0,-1-1-1 0 0,0 1 0 0 0,0-1 0 0 0,0 0 0 0 0,1 0 1 0 0,-1 0-1 0 0,0 0 0 0 0,0 0 0 0 0,0 0 0 0 0,0 0 1 0 0,-1-1-1 0 0,1 1 0 0 0,0-1 97 0 0,2-6-1426 0 0</inkml:trace>
  <inkml:trace contextRef="#ctx0" brushRef="#br0" timeOffset="812.415">495 151 13824 0 0,'0'0'1224'0'0,"0"0"-976"0"0,0 0-248 0 0,0 0 0 0 0,0 0 392 0 0,0 0 32 0 0,0 0 7 0 0,0 0 1 0 0,0 0-312 0 0,0 0-120 0 0,8 8 88 0 0,5 0-88 0 0,0 0-392 0 0,4-2-127 0 0,1-1-25 0 0</inkml:trace>
  <inkml:trace contextRef="#ctx0" brushRef="#br0" timeOffset="1168.414">1557 337 14368 0 0,'0'0'330'0'0,"0"0"45"0"0,0 0 17 0 0,0 0-47 0 0,1 2-225 0 0,1 1-114 0 0,0 1 0 0 0,-1 0 0 0 0,1 0 0 0 0,-1 0 0 0 0,0 0 0 0 0,-1 0-6 0 0,6 17 206 0 0,7 23 339 0 0,-11-33-342 0 0,1-1-1 0 0,0 1 1 0 0,4 6-203 0 0,3 5 338 0 0,-2-4 116 0 0,0 1-1 0 0,4 17-453 0 0,6 22 883 0 0,13 25-883 0 0,-11-30 993 0 0,9 37-993 0 0,-14-49 218 0 0,-12-33-200 0 0,0-1-1 0 0,-1 1 1 0 0,0-1 0 0 0,0 1 0 0 0,0 0 0 0 0,-1 0 0 0 0,0 5-18 0 0,-1-11-40 0 0,0-1 0 0 0,0 0 0 0 0,0 1 0 0 0,0-1 0 0 0,0 0 0 0 0,0 1 0 0 0,0-1 0 0 0,1 1 0 0 0,-1-1 0 0 0,0 0 0 0 0,1 0 1 0 0,-1 1-1 0 0,1-1 0 0 0,0 0 0 0 0,-1 0 0 0 0,1 0 0 0 0,0 1 0 0 0,-1-1 0 0 0,1 0 0 0 0,1 1 40 0 0,-1-2-535 0 0,-1 0-874 0 0,0 0-373 0 0</inkml:trace>
  <inkml:trace contextRef="#ctx0" brushRef="#br0" timeOffset="1528.789">1578 148 11600 0 0,'0'0'256'0'0,"0"0"48"0"0,-4-8 16 0 0,4 8 8 0 0,0 0-264 0 0,0 0-64 0 0,0-11 0 0 0,0 11 0 0 0,0 0 224 0 0,0 0 24 0 0,0 0 8 0 0,13-5 0 0 0,-5 5-488 0 0,2 0-96 0 0,6 5-24 0 0,6-5 0 0 0</inkml:trace>
  <inkml:trace contextRef="#ctx0" brushRef="#br0" timeOffset="2157.941">2492 74 7456 0 0,'0'0'340'0'0,"-1"0"-6"0"0,-4-2-58 0 0,3 1 547 0 0,2 1 265 0 0,0 0 52 0 0,0 0-24 0 0,0 0-144 0 0,0 3-703 0 0,0 0-1 0 0,0 0 1 0 0,0 0 0 0 0,1 0 0 0 0,-1 0 0 0 0,1 0-1 0 0,0 0 1 0 0,0 0 0 0 0,0 0 0 0 0,0-1-1 0 0,0 1 1 0 0,0 0-269 0 0,1 1 130 0 0,0 0-1 0 0,-1 1 0 0 0,1-1 1 0 0,-1 0-1 0 0,0 1 1 0 0,0-1-1 0 0,-1 1 1 0 0,0-1-1 0 0,0 1 1 0 0,0-1-1 0 0,0 5-129 0 0,1 27 388 0 0,3-22-271 0 0,-3-11-81 0 0,0 1 0 0 0,0-1 0 0 0,0 0 1 0 0,-1 1-1 0 0,1-1 0 0 0,-1 0 0 0 0,0 1 1 0 0,0 1-37 0 0,-3 8 128 0 0,2-11-97 0 0,1 1 0 0 0,-1-1-1 0 0,1 1 1 0 0,-1-1 0 0 0,1 0 0 0 0,0 1-1 0 0,0-1 1 0 0,0 1 0 0 0,0-1 0 0 0,0 1-1 0 0,1 0-30 0 0,4 17 298 0 0,2-1-1 0 0,2 5-297 0 0,-2-7 84 0 0,-5-12-56 0 0,1 0 0 0 0,0 0-1 0 0,0 0 1 0 0,0-1 0 0 0,0 1 0 0 0,1-1-1 0 0,-1 0 1 0 0,1 0 0 0 0,2 2-28 0 0,7 7 87 0 0,-11-11-65 0 0,0 0 1 0 0,1 0-1 0 0,-1 0 0 0 0,0-1 0 0 0,1 1 0 0 0,-1-1 0 0 0,1 1 0 0 0,-1-1 0 0 0,1 0 1 0 0,0 0-1 0 0,0 0 0 0 0,-1 0 0 0 0,1 0 0 0 0,0-1 0 0 0,0 1 0 0 0,0-1 0 0 0,0 0-22 0 0,0 0 104 0 0,15-1 208 0 0,-14-2-285 0 0,1 1-1 0 0,-1-1 0 0 0,0 0 1 0 0,0-1-1 0 0,0 1 1 0 0,0-1-1 0 0,-1 0 0 0 0,1 0-26 0 0,15-14-3 0 0,1 4 3 0 0,-15 10 0 0 0,1 0 0 0 0,-1 0 0 0 0,0 0 0 0 0,0-1 0 0 0,0 0 0 0 0,0-1 0 0 0,2-2 3 0 0,1 1-1 0 0,0-1 1 0 0,0 1-1 0 0,2-1-2 0 0,-3 3-24 0 0,1-1 1 0 0,-2 0-1 0 0,1-1 1 0 0,-1 0-1 0 0,0 0 0 0 0,0 0 24 0 0,19-31-3732 0 0,-20 30-2755 0 0</inkml:trace>
  <inkml:trace contextRef="#ctx0" brushRef="#br0" timeOffset="2540.343">2700 313 7832 0 0,'-14'0'356'0'0,"11"0"-7"0"0,1 1-24 0 0,2-1-249 0 0,0 1-1 0 0,0-1 0 0 0,0 0 1 0 0,-1 0-1 0 0,1 0 0 0 0,0 1 1 0 0,0-1-1 0 0,0 0 0 0 0,0 1 1 0 0,-1-1-1 0 0,1 0 0 0 0,0 0 1 0 0,0 1-1 0 0,0-1 0 0 0,0 0 1 0 0,0 1-1 0 0,0-1 0 0 0,0 0 1 0 0,0 0-1 0 0,0 1 0 0 0,0-1 1 0 0,0 0-1 0 0,0 1 0 0 0,0-1 1 0 0,0 0-1 0 0,0 1 0 0 0,0-1 1 0 0,0 0-1 0 0,0 0 0 0 0,0 1 1 0 0,1-1-1 0 0,-1 0 0 0 0,0 1 1 0 0,0-1-1 0 0,0 0 0 0 0,0 0 1 0 0,1 1-1 0 0,-1-1 0 0 0,0 0 1 0 0,0 0-76 0 0,15 10 1134 0 0,-3-1-52 0 0,-6-6-743 0 0,0 1 1 0 0,-1 0 0 0 0,1-1 0 0 0,1 0-1 0 0,-1-1 1 0 0,0 1 0 0 0,1-1-1 0 0,-1 0 1 0 0,1-1 0 0 0,3 1-340 0 0,28 9 1318 0 0,-28-8-1342 0 0,-1 0-1 0 0,1-1 0 0 0,0 0 0 0 0,0 0 0 0 0,0-1 1 0 0,0-1-1 0 0,0 1 0 0 0,0-2 0 0 0,0 1 0 0 0,5-2 25 0 0,-13 2-4491 0 0,-2 0-1553 0 0</inkml:trace>
  <inkml:trace contextRef="#ctx0" brushRef="#br0" timeOffset="3334.358">581 1034 6912 0 0,'0'0'314'0'0,"-12"-9"116"0"0,8 3-185 0 0,2 5 349 0 0,1-1 0 0 0,0 1 0 0 0,-1 0 0 0 0,1 0 0 0 0,-1 0-1 0 0,1 0 1 0 0,-1 0 0 0 0,1 0 0 0 0,-1 0 0 0 0,0 0 0 0 0,0 1 0 0 0,1-1 0 0 0,-1 1 0 0 0,0-1 0 0 0,0 1-594 0 0,-2-1 780 0 0,4 1-721 0 0,-1 0 0 0 0,1 0-1 0 0,-1 0 1 0 0,1 0 0 0 0,0 0-1 0 0,-1 0 1 0 0,1 0 0 0 0,0 0-1 0 0,-1 1 1 0 0,1-1 0 0 0,0 0-1 0 0,-1 0 1 0 0,1 0 0 0 0,0 1-1 0 0,-1-1 1 0 0,1 0 0 0 0,0 0-1 0 0,0 1 1 0 0,-1-1 0 0 0,1 0 0 0 0,0 1-1 0 0,0-1 1 0 0,-1 0 0 0 0,1 1-1 0 0,0-1 1 0 0,0 0 0 0 0,0 1-1 0 0,0-1 1 0 0,0 0-59 0 0,-6 13 135 0 0,6-10 52 0 0,-4 9-45 0 0,0 0-1 0 0,1 0 1 0 0,1 1 0 0 0,-1 6-142 0 0,1-5 65 0 0,-5 42 513 0 0,3 0 0 0 0,2 27-578 0 0,2-76 72 0 0,1 0-1 0 0,0 0 1 0 0,0-1-1 0 0,0 1 1 0 0,1 0-1 0 0,1 1-71 0 0,-3-5 11 0 0,2 0 0 0 0,-1 0 0 0 0,0 0 0 0 0,1 0 1 0 0,-1 0-1 0 0,1 0 0 0 0,0 0 0 0 0,0-1 0 0 0,0 1 0 0 0,0-1 0 0 0,0 0 0 0 0,0 1 0 0 0,3 1-11 0 0,-3-3 2 0 0,-1 0 0 0 0,1 0 0 0 0,0 0 0 0 0,-1-1 0 0 0,1 1 0 0 0,0 0 0 0 0,0-1 0 0 0,-1 1 0 0 0,1-1 0 0 0,0 1 0 0 0,0-1 0 0 0,0 0 0 0 0,0 0 0 0 0,0 0 0 0 0,0 0 0 0 0,-1 0 0 0 0,1 0 0 0 0,0-1 0 0 0,0 1 0 0 0,0-1 0 0 0,0 1 0 0 0,0-1 0 0 0,-1 1 0 0 0,2-2-2 0 0,2-1 27 0 0,-1 0-1 0 0,0 0 0 0 0,1 0 0 0 0,-1-1 0 0 0,-1 0 1 0 0,1 0-1 0 0,0-1-26 0 0,8-7 62 0 0,-6 7-62 0 0,-1-1 1 0 0,0 1 0 0 0,-1-1 0 0 0,1 0 0 0 0,-1 0-1 0 0,0 0 1 0 0,-1-1 0 0 0,0 1 0 0 0,0-1 0 0 0,0-1-1 0 0,3-9-106 0 0,-1-1 0 0 0,0 0 0 0 0,0-8 106 0 0,3-10-165 0 0,-8 33 254 0 0,0-7-144 0 0,1 7-405 0 0,1 9 273 0 0,0 6 145 0 0,-2-6 11 0 0,1 0 0 0 0,1 1 0 0 0,-1-1 1 0 0,1 0-1 0 0,0 0 0 0 0,2 2 31 0 0,2 5 4 0 0,1-1 0 0 0,0 0 0 0 0,1-1 0 0 0,7 7-4 0 0,-11-13-74 0 0,1 0 0 0 0,0 0 0 0 0,0 0 0 0 0,0-1 0 0 0,1 1 0 0 0,0-1-1 0 0,0-1 1 0 0,0 1 0 0 0,5 1 74 0 0,-10-4-280 0 0,7 3-1477 0 0,-6-3 130 0 0</inkml:trace>
  <inkml:trace contextRef="#ctx0" brushRef="#br0" timeOffset="3701.355">876 1239 9216 0 0,'0'0'706'0'0,"1"1"-463"0"0,19 50 2557 0 0,-17-43-1863 0 0,1 0 0 0 0,0-1 0 0 0,0 1 0 0 0,5 4-937 0 0,7 15 869 0 0,-14-24-834 0 0,0 0 0 0 0,0 0-1 0 0,0 0 1 0 0,1 0 0 0 0,-1-1 0 0 0,1 1 0 0 0,0-1-1 0 0,0 1 1 0 0,0-1 0 0 0,0 0 0 0 0,0 0-1 0 0,3 1-34 0 0,-5-2-218 0 0,2-1-1153 0 0,7 4-4535 0 0</inkml:trace>
  <inkml:trace contextRef="#ctx0" brushRef="#br0" timeOffset="4103.491">1339 1072 9672 0 0,'-1'-4'874'0'0,"1"2"-791"0"0,0 2-69 0 0,0-1 0 0 0,-1 0 0 0 0,1 0-1 0 0,0 0 1 0 0,-1 1 0 0 0,1-1 0 0 0,-1 0 0 0 0,1 1-1 0 0,-1-1 1 0 0,1 0 0 0 0,-1 1 0 0 0,1-1-1 0 0,-1 1 1 0 0,1-1 0 0 0,-1 1 0 0 0,0-1 0 0 0,1 1-1 0 0,-1-1 1 0 0,0 1 0 0 0,0-1-14 0 0,0 1 960 0 0,1 0 324 0 0,0 0 57 0 0,0 0-70 0 0,0 0-362 0 0,0 0-158 0 0,0 0-30 0 0,0 0-84 0 0,2 1-319 0 0,1 1-275 0 0,-1 0 0 0 0,1-1 1 0 0,-1 1-1 0 0,1 0 0 0 0,-1 1 0 0 0,0-1 1 0 0,0 0-1 0 0,0 1 0 0 0,0-1 0 0 0,-1 1 1 0 0,1-1-44 0 0,13 36 453 0 0,-13-33-408 0 0,2 8 91 0 0,0 0 0 0 0,-1 0 0 0 0,2 10-136 0 0,-4-15 59 0 0,0 0-1 0 0,1 0 0 0 0,0 0 0 0 0,0-1 1 0 0,1 2-59 0 0,0-3 46 0 0,-1 1 0 0 0,0-1 1 0 0,-1 0-1 0 0,0 1 0 0 0,0-1 1 0 0,0 7-47 0 0,-1-7 13 0 0,0-4-10 0 0,0 0 0 0 0,0 0 0 0 0,0 0 0 0 0,1 0 0 0 0,-1-1 0 0 0,1 1 0 0 0,-1 0 0 0 0,1 0 0 0 0,0 0 0 0 0,-1 0 0 0 0,1 0 0 0 0,0-1 0 0 0,1 2-3 0 0,-2-1 190 0 0,1-2 89 0 0,0 1-246 0 0,0 0 0 0 0,-1 0 1 0 0,1-1-1 0 0,0 1 1 0 0,-1-1-1 0 0,1 1 1 0 0,0-1-1 0 0,0 1 1 0 0,-1-1-1 0 0,1 1 1 0 0,0-1-1 0 0,0 0 1 0 0,0 1-34 0 0,3-1 2 0 0,0-1 0 0 0,0 1 0 0 0,-1-1 0 0 0,1 0 0 0 0,0 0 0 0 0,-1 0 0 0 0,1 0 0 0 0,-1 0 0 0 0,1-1 0 0 0,-1 0 0 0 0,1 1 0 0 0,-1-1 0 0 0,0-1 0 0 0,0 1 0 0 0,0 0 0 0 0,0-1 0 0 0,-1 1 0 0 0,1-1 0 0 0,0 0 0 0 0,-1 0 0 0 0,1-1-2 0 0,3-4 0 0 0,0 0 0 0 0,0-1 0 0 0,0 0 0 0 0,-1 0 0 0 0,0 0 0 0 0,-1 0 0 0 0,-3 6 0 0 0,0 1 0 0 0,1-1 0 0 0,-1 1 0 0 0,0-1 0 0 0,1 1 0 0 0,0 0 0 0 0,1-2 0 0 0,-1 2 0 0 0,0 0 0 0 0,-1 0 0 0 0,1 0 0 0 0,-1-1 0 0 0,0 1 0 0 0,1 0 0 0 0,-1-2 0 0 0,6-13 0 0 0,1 0 0 0 0,0 1 0 0 0,1 0 0 0 0,3-1 0 0 0,-12 16-30 0 0,0 0-1 0 0,0 1 1 0 0,1-1-1 0 0,-1 1 1 0 0,0-1-1 0 0,1 1 0 0 0,-1-1 1 0 0,0 1-1 0 0,1-1 1 0 0,-1 1-1 0 0,1-1 1 0 0,-1 1-1 0 0,1-1 0 0 0,-1 1 1 0 0,1 0-1 0 0,-1-1 1 0 0,1 1-1 0 0,0 0 1 0 0,-1 0-1 0 0,1-1 0 0 0,-1 1 1 0 0,1 0-1 0 0,0 0 1 0 0,-1 0-1 0 0,1 0 1 0 0,0 0-1 0 0,-1 0 1 0 0,1 0 30 0 0,0 0-14 0 0,0 1 1 0 0,-1-1 0 0 0,1 1 0 0 0,0-1 0 0 0,-1 1-1 0 0,1-1 1 0 0,-1 1 0 0 0,1 0 0 0 0,0-1 0 0 0,-1 1 0 0 0,0 0-1 0 0,1 0 1 0 0,-1-1 0 0 0,1 1 0 0 0,-1 0 0 0 0,0 0-1 0 0,0 0 1 0 0,1 0 13 0 0,0 4-19 0 0,1 1 0 0 0,-1 0 0 0 0,0 0-1 0 0,0 0 1 0 0,0 3 19 0 0,-1-3-2 0 0,0-1 0 0 0,1 0-1 0 0,0 0 1 0 0,0 0 0 0 0,2 4 2 0 0,3 18 0 0 0,-5-22-1 0 0,-1-1 0 0 0,2 1 0 0 0,-1 0 0 0 0,0-1 0 0 0,1 1-1 0 0,0-1 1 0 0,0 1 0 0 0,0-1 0 0 0,1 0 1 0 0,-1-1-20 0 0,-1 0 0 0 0,1-1 0 0 0,0 0 1 0 0,0 1-1 0 0,0-1 0 0 0,1 0 0 0 0,-1 0 0 0 0,0 0 0 0 0,1 0 1 0 0,-1 0-1 0 0,1-1 0 0 0,0 1 0 0 0,0-1 0 0 0,2 2 20 0 0,0-2 46 0 0,-2 0-485 0 0,1 1 0 0 0,-1-1 0 0 0,1-1 0 0 0,-1 1 0 0 0,1 0 0 0 0,0-1 0 0 0,-1 0 0 0 0,1 0 0 0 0,3 0 439 0 0,5-3-1374 0 0</inkml:trace>
  <inkml:trace contextRef="#ctx0" brushRef="#br0" timeOffset="4485.394">1882 1165 12752 0 0,'0'0'586'0'0,"0"0"-15"0"0,0-1-367 0 0,0 0-196 0 0,0 1 0 0 0,0 0-1 0 0,0-1 1 0 0,0 1 0 0 0,0 0 0 0 0,0 0 0 0 0,0-1-1 0 0,0 1 1 0 0,0 0 0 0 0,0 0 0 0 0,0-1 0 0 0,0 1-1 0 0,0 0 1 0 0,0-1 0 0 0,0 1 0 0 0,1 0 0 0 0,-1 0-1 0 0,0-1 1 0 0,0 1 0 0 0,0 0 0 0 0,0 0 0 0 0,1 0-1 0 0,-1-1 1 0 0,0 1 0 0 0,0 0 0 0 0,0 0 0 0 0,1 0-1 0 0,-1 0 1 0 0,0-1 0 0 0,0 1 0 0 0,1 0 0 0 0,-1 0-1 0 0,0 0 1 0 0,0 0 0 0 0,1 0 0 0 0,-1 0 0 0 0,0 0-1 0 0,1 0 1 0 0,-1 0 0 0 0,0 0 0 0 0,0 0 0 0 0,1 0-1 0 0,-1 0-7 0 0,1 0 81 0 0,11-9 491 0 0,-10 8-450 0 0,-1 0 0 0 0,0-1 0 0 0,1 1 0 0 0,-1 0-1 0 0,1 0 1 0 0,-1 0 0 0 0,1 1 0 0 0,0-1 0 0 0,-1 0 0 0 0,1 1 0 0 0,0-1 0 0 0,-1 1 0 0 0,1-1-1 0 0,0 1-121 0 0,21-5 904 0 0,-21 5-714 0 0,-2 0-102 0 0,0 0-22 0 0,2 0-34 0 0,6 3-370 0 0,14 7 171 0 0,-21-9 200 0 0,0 0-1 0 0,0-1 0 0 0,0 1 1 0 0,0 0-1 0 0,-1 0 1 0 0,1 0-1 0 0,0 0 1 0 0,-1 0-1 0 0,1 0 1 0 0,-1 0-1 0 0,1 0 0 0 0,-1 0 1 0 0,1 0-1 0 0,-1 0 1 0 0,0 0-1 0 0,1 0 1 0 0,-1 0-1 0 0,0 0 1 0 0,0 0-1 0 0,0 0 0 0 0,0 1-32 0 0,0 1 55 0 0,1-1 0 0 0,-1 0 1 0 0,0 0-1 0 0,1 0 0 0 0,0 0 0 0 0,-1 0 0 0 0,1 0 0 0 0,0 0 0 0 0,0 0-55 0 0,0-1 18 0 0,0 0 0 0 0,-1 0 0 0 0,1 0 1 0 0,0 0-1 0 0,-1 0 0 0 0,0 1 0 0 0,1-1 1 0 0,-1 0-1 0 0,1 0 0 0 0,-1 0 0 0 0,0 0 0 0 0,0 1 1 0 0,0-1-1 0 0,0 0 0 0 0,0 0 0 0 0,0 0 1 0 0,0 0-1 0 0,0 1 0 0 0,0-1 0 0 0,-1 0 1 0 0,1 0-1 0 0,0 0 0 0 0,-1 0 0 0 0,1 1 0 0 0,-1-1 1 0 0,1 0-1 0 0,-1 0 0 0 0,0 0 0 0 0,1 0 1 0 0,-1 0-1 0 0,0 0 0 0 0,0 0-18 0 0,-4 4 77 0 0,3-4-47 0 0,1 1 0 0 0,-1-1 0 0 0,1 1 0 0 0,0-1 1 0 0,-1 1-1 0 0,1 0 0 0 0,0-1 0 0 0,0 1 0 0 0,0 0 1 0 0,0 0-1 0 0,1 0 0 0 0,-1 0 0 0 0,0 0 0 0 0,1 0 0 0 0,-1 2-30 0 0,0-1 43 0 0,0 0-1 0 0,0-1 0 0 0,0 1 0 0 0,0 0 0 0 0,-1 0 1 0 0,1 0-1 0 0,-2 0-42 0 0,-6 18 247 0 0,9-20-238 0 0,-1 0 0 0 0,1 0 0 0 0,0-1 0 0 0,0 1 0 0 0,0 0-1 0 0,0 0 1 0 0,0-1 0 0 0,0 1 0 0 0,0 0 0 0 0,1 0 0 0 0,-1-1 0 0 0,0 1 0 0 0,0 0-1 0 0,0-1 1 0 0,1 1 0 0 0,-1 0 0 0 0,0-1 0 0 0,1 1 0 0 0,-1 0 0 0 0,1-1-1 0 0,-1 1 1 0 0,1-1 0 0 0,-1 1 0 0 0,1-1 0 0 0,-1 1 0 0 0,1 0-9 0 0,1 0 66 0 0,8 7 52 0 0,19 15-108 0 0,-29-22-10 0 0,0-1 0 0 0,1 0 0 0 0,-1 1 0 0 0,1-1 0 0 0,-1 1 0 0 0,1-1 0 0 0,-1 0 0 0 0,1 1 0 0 0,-1-1 0 0 0,1 0 0 0 0,-1 0 0 0 0,1 1 0 0 0,0-1 0 0 0,-1 0 0 0 0,1 0 0 0 0,-1 0 0 0 0,1 0 0 0 0,0 0 0 0 0,-1 0 0 0 0,1 0 0 0 0,-1 0 0 0 0,1 0 0 0 0,0 0 0 0 0,-1 0 0 0 0,1 0 0 0 0,0 0 0 0 0,2-1 0 0 0,7 1-58 0 0,1-1-1 0 0,-1-1 0 0 0,0 0 1 0 0,1 0-1 0 0,4-2 59 0 0,15-6-4085 0 0,-23 8 1978 0 0,14-5-4063 0 0</inkml:trace>
  <inkml:trace contextRef="#ctx0" brushRef="#br0" timeOffset="4986.772">2657 798 15664 0 0,'0'0'356'0'0,"-9"-4"1113"0"0,9 4-1413 0 0,-1 0 1 0 0,1 0 0 0 0,0 0-1 0 0,0 0 1 0 0,0 0 0 0 0,0 0-1 0 0,0 0 1 0 0,0 0 0 0 0,0 0-1 0 0,0 0 1 0 0,0 0 0 0 0,-1 0-1 0 0,1 0 1 0 0,0 0 0 0 0,0 0-1 0 0,0 0 1 0 0,0 0 0 0 0,0 0-1 0 0,0 0 1 0 0,0 0 0 0 0,0 0-1 0 0,0 0 1 0 0,-1 0 0 0 0,1 0 0 0 0,0 0-1 0 0,0 0 1 0 0,0 0 0 0 0,0 0-1 0 0,0 0 1 0 0,0 0 0 0 0,0 0-1 0 0,0 0 1 0 0,0 0 0 0 0,0 0-1 0 0,-1 1 1 0 0,1-1 0 0 0,0 0-1 0 0,0 0 1 0 0,0 0 0 0 0,0 0-1 0 0,0 0 1 0 0,0 0 0 0 0,0 0-1 0 0,0 0 1 0 0,0 0 0 0 0,0 0-1 0 0,0 1-56 0 0,2 6 1155 0 0,11 16-1251 0 0,-3-4 211 0 0,-9-17-110 0 0,0-1 1 0 0,-1 1-1 0 0,0 0 0 0 0,0-1 1 0 0,1 1-1 0 0,-1 0 0 0 0,0 0 0 0 0,0-1 1 0 0,0 1-1 0 0,-1 0 0 0 0,1-1 1 0 0,0 1-1 0 0,-1 0 0 0 0,1 0-5 0 0,-1 0 15 0 0,1 1 1 0 0,-1-1-1 0 0,1 0 0 0 0,0 0 0 0 0,0 1 0 0 0,-1-1 0 0 0,2 0 1 0 0,-1 0-1 0 0,0 1-15 0 0,3 11 235 0 0,-1-9-93 0 0,-1 0 1 0 0,0 0-1 0 0,-1 0 1 0 0,1 0-1 0 0,-1-1 0 0 0,0 1 1 0 0,0 0-1 0 0,0 1-142 0 0,0-1 58 0 0,0-1-1 0 0,0 0 0 0 0,0 0 0 0 0,1 0 0 0 0,0 0 1 0 0,0 1-1 0 0,0-1 0 0 0,1 0 0 0 0,-1-1 0 0 0,1 1 1 0 0,2 4-58 0 0,8 24-156 0 0,-11-31 131 0 0,-1 1 1 0 0,1-1 0 0 0,0 0 0 0 0,0 1 0 0 0,0-1-1 0 0,-1 0 1 0 0,1 0 0 0 0,0 0 0 0 0,0 1 0 0 0,1-1 0 0 0,-1 0-1 0 0,0 0 1 0 0,0-1 0 0 0,2 2 24 0 0,5 5-141 0 0,-7-6 213 0 0,-1-1 89 0 0,14 4 174 0 0,-11-3-304 0 0,2 0-25 0 0,12-7-13 0 0,-10 4 7 0 0,19-10 0 0 0,-25 12 0 0 0,0-1 0 0 0,0 0 0 0 0,1 0 0 0 0,-1 0 0 0 0,0 0 0 0 0,0 0 0 0 0,0 0 0 0 0,0 0 0 0 0,-1 0 0 0 0,1 0 0 0 0,0 0 0 0 0,0 0 0 0 0,-1-1 0 0 0,1 1 0 0 0,-1 0 0 0 0,1-1 0 0 0,-1 1 0 0 0,1-1 1 0 0,0 0-1 0 0,0-1 1 0 0,0 1-1 0 0,0 0 1 0 0,0 0-1 0 0,1 0 1 0 0,-1 1-1 0 0,0-1 1 0 0,1 0-1 0 0,0 0 1 0 0,-1 1-3 0 0,0 0 0 0 0,0 0 1 0 0,0-1-1 0 0,1 1 0 0 0,-2-1 1 0 0,1 1-1 0 0,0 0 0 0 0,0-1 1 0 0,0 1-1 0 0,-1-1 0 0 0,1 0 1 0 0,-1 1-1 0 0,1-1 0 0 0,-1 0 1 0 0,1 1-1 0 0,-1-2 2 0 0,0 1-13 0 0,0 0-1 0 0,0 0 1 0 0,1 0-1 0 0,-1 0 1 0 0,1 0-1 0 0,0 0 1 0 0,-1 0-1 0 0,1 0 1 0 0,0 0 0 0 0,0 0-1 0 0,0 0 1 0 0,0 0-1 0 0,1 1 1 0 0,-1-1-1 0 0,0 0 1 0 0,2 0 13 0 0,-1-1-18 0 0,0 0 0 0 0,1 0 0 0 0,-1 0 0 0 0,0 0 0 0 0,-1-1 0 0 0,2-2 18 0 0,-1 2 14 0 0,1-1 1 0 0,-1 1-1 0 0,1 0 0 0 0,0 0 0 0 0,3-3-14 0 0,0-1 51 0 0,-5 7 67 0 0,0 1-131 0 0,-1 0 0 0 0,1 0-1 0 0,0 0 1 0 0,-1 0-1 0 0,1 0 1 0 0,0 0 0 0 0,-1 0-1 0 0,1 0 1 0 0,0 0-1 0 0,-1 1 1 0 0,1-1 0 0 0,0 0-1 0 0,-1 0 1 0 0,1 1-1 0 0,0-1 1 0 0,-1 0 0 0 0,1 1-1 0 0,-1-1 1 0 0,1 1 0 0 0,-1-1-1 0 0,1 1 1 0 0,-1-1-1 0 0,1 1 1 0 0,-1-1 0 0 0,0 1-1 0 0,1-1 1 0 0,-1 1-1 0 0,1 0 1 0 0,-1-1 0 0 0,0 1-1 0 0,0 0 1 0 0,1-1-1 0 0,-1 1 1 0 0,0 0 0 0 0,0-1-1 0 0,0 1 1 0 0,0 0 0 0 0,0-1-1 0 0,0 1 1 0 0,0 0-1 0 0,0-1 1 0 0,0 1 0 0 0,0 0-1 0 0,0 0 1 0 0,-1-1-1 0 0,1 1 1 0 0,0 0 0 0 0,0-1 13 0 0,-1 4 59 0 0,1 0 0 0 0,-1 0 0 0 0,1 0 0 0 0,0 0 1 0 0,0 0-1 0 0,1 0 0 0 0,-1 0 0 0 0,1 0 0 0 0,0-1 0 0 0,0 1 1 0 0,0 0-1 0 0,1 1-59 0 0,2 6 28 0 0,-1 1-45 0 0,-3-10-14 0 0,0 0 0 0 0,1 0 1 0 0,0 0-1 0 0,-1 1 0 0 0,1-1 0 0 0,0 0 1 0 0,0 0-1 0 0,0 0 0 0 0,0 0 0 0 0,0 0 0 0 0,1-1 1 0 0,-1 1-1 0 0,1 0 31 0 0,6 8-765 0 0,1-3 259 0 0,-7-7 130 0 0,-2 0-537 0 0,3 0-235 0 0,11-5-48 0 0,-1-2-11 0 0</inkml:trace>
  <inkml:trace contextRef="#ctx0" brushRef="#br0" timeOffset="5384.117">3056 817 10136 0 0,'0'0'777'0'0,"0"0"-362"0"0,0 0 351 0 0,0 0 208 0 0,0 0 39 0 0,2 0-17 0 0,48-2 2380 0 0,-34 0-3075 0 0,1 1 1 0 0,-1 1-1 0 0,0 1 0 0 0,0 0 0 0 0,6 2-301 0 0,-20-3 164 0 0,-1 1-90 0 0,0-1-73 0 0,-1 0 1 0 0,0 0-1 0 0,0 1 1 0 0,1-1 0 0 0,-1 0-1 0 0,0 0 1 0 0,0 0-1 0 0,1 0 1 0 0,-1 1-1 0 0,0-1 1 0 0,0 0-1 0 0,1 0 1 0 0,-1 0 0 0 0,0 1-1 0 0,0-1 1 0 0,0 0-1 0 0,1 0 1 0 0,-1 1-1 0 0,0-1 1 0 0,0 0 0 0 0,0 0-1 0 0,0 1 1 0 0,0-1-1 0 0,0 0 1 0 0,0 1-1 0 0,0-1 1 0 0,0 0 0 0 0,0 0-1 0 0,0 1 1 0 0,0-1-1 0 0,0 0 1 0 0,0 1-1 0 0,0-1 1 0 0,0 0-1 0 0,0 1 1 0 0,0-1 0 0 0,0 0-1 0 0,0 0 1 0 0,0 1-1 0 0,0-1 1 0 0,0 0-1 0 0,-1 0 1 0 0,1 1 0 0 0,0-1-1 0 0,0 0 1 0 0,0 0-1 0 0,-1 1 1 0 0,1-1-1 0 0,0 0-1 0 0,-1 1 12 0 0,-3 18 83 0 0,4-17-84 0 0,0-1-1 0 0,0 1 0 0 0,-1 0 0 0 0,1 0 1 0 0,0-1-1 0 0,-1 1 0 0 0,1 0 0 0 0,-1-1 1 0 0,0 1-1 0 0,1-1 0 0 0,-1 1 0 0 0,0 0 0 0 0,0-1 1 0 0,0 0-1 0 0,0 1 0 0 0,-1-1 0 0 0,1 0 1 0 0,-1 1-11 0 0,-1 1 36 0 0,0 0 1 0 0,0 1-1 0 0,0-1 1 0 0,0 1-1 0 0,0-1 1 0 0,1 1-1 0 0,0 0 1 0 0,-1 1-37 0 0,2-4 31 0 0,0 1 1 0 0,0-1-1 0 0,-1 1 1 0 0,1-1-1 0 0,0 0 1 0 0,-1 1-1 0 0,1-1 1 0 0,0 0-1 0 0,-1 0 1 0 0,0 0 0 0 0,1 0-1 0 0,-1-1 1 0 0,0 1-1 0 0,1 0 1 0 0,-1-1-1 0 0,0 1-31 0 0,0 0-26 0 0,0-1-1 0 0,0 1 1 0 0,0 0 0 0 0,0 0-1 0 0,0 0 1 0 0,0 0-1 0 0,0 1 1 0 0,1-1-1 0 0,-1 0 1 0 0,0 1 0 0 0,1-1-1 0 0,-1 1 1 0 0,1 0-1 0 0,-1 0 27 0 0,0 0-255 0 0,-6 9 676 0 0,8-11-440 0 0,-1 0 1 0 0,1 1 0 0 0,0-1 0 0 0,0 0 0 0 0,0 1 0 0 0,-1-1 0 0 0,1 0-1 0 0,0 1 1 0 0,0-1 0 0 0,0 0 0 0 0,0 1 0 0 0,0-1 0 0 0,0 0 0 0 0,0 1-1 0 0,0-1 1 0 0,-1 0 0 0 0,1 1 0 0 0,0-1 0 0 0,1 0 0 0 0,-1 1 0 0 0,0-1-1 0 0,0 1 1 0 0,0-1 0 0 0,0 0 0 0 0,0 1 0 0 0,0-1 0 0 0,0 0-1 0 0,0 1 1 0 0,1-1 0 0 0,-1 0 0 0 0,0 1 18 0 0,9 7-611 0 0,-8-7 571 0 0,0 1-1 0 0,1-1 0 0 0,-1 0 1 0 0,0 0-1 0 0,1 0 0 0 0,-1 0 1 0 0,1 0-1 0 0,-1 0 0 0 0,1 0 1 0 0,0 0-1 0 0,-1-1 0 0 0,1 1 41 0 0,-1-1-1 0 0,0 1 0 0 0,0-1 0 0 0,0 1 0 0 0,0-1-1 0 0,0 1 1 0 0,0-1 0 0 0,0 1 0 0 0,-1-1-1 0 0,1 1 1 0 0,0 0 0 0 0,0 0 0 0 0,-1-1-1 0 0,1 1 1 0 0,0 1 1 0 0,10 7 1 0 0,12-3-1 0 0,-21-6 0 0 0,1 0 0 0 0,-1 0 0 0 0,0 1 0 0 0,1-1 0 0 0,-1 1 0 0 0,0 0 0 0 0,1 0 0 0 0,-1 0 0 0 0,0 0 0 0 0,0 0 0 0 0,0 0 0 0 0,0 0 0 0 0,0 0 0 0 0,0 1 0 0 0,0-1 0 0 0,-1 1 0 0 0,1 0 0 0 0,0-1 0 0 0,0 3 0 0 0,9 8-1 0 0,-10-12 4 0 0,0 1 0 0 0,-1-1 0 0 0,1 0 1 0 0,0 1-1 0 0,-1-1 0 0 0,1 1 0 0 0,-1-1 1 0 0,1 0-1 0 0,-1 1 0 0 0,1 0 0 0 0,-1-1 1 0 0,1 1-1 0 0,-1-1 0 0 0,0 1 0 0 0,1-1 1 0 0,-1 1-1 0 0,0 0 0 0 0,1-1 0 0 0,-1 1 1 0 0,0 0-1 0 0,0-1 0 0 0,0 1 0 0 0,1 0 1 0 0,-1-1-1 0 0,0 1 0 0 0,0 0 0 0 0,0 0 1 0 0,0-1-1 0 0,0 1 0 0 0,0 0 0 0 0,-1-1 1 0 0,1 1-1 0 0,0 0 0 0 0,0-1 0 0 0,-1 1-3 0 0,5 16 438 0 0,-12 3-371 0 0,7-15-79 0 0,-1-1 0 0 0,0 0 0 0 0,1 0 0 0 0,0 1 0 0 0,0-1 1 0 0,0 0-1 0 0,1 2 12 0 0,0-4-22 0 0,-1-1 0 0 0,1 0 0 0 0,-1 1 1 0 0,1-1-1 0 0,-1 0 0 0 0,1 1 0 0 0,-1-1 0 0 0,1 0 1 0 0,-1 0-1 0 0,0 0 0 0 0,0 1 0 0 0,0-1 0 0 0,0 0 1 0 0,0 0-1 0 0,0 0 0 0 0,0-1 0 0 0,0 1 0 0 0,0 0 1 0 0,0 0-1 0 0,-1 0 22 0 0,-12 12-82 0 0,9-7-1220 0 0,-2-2-5211 0 0</inkml:trace>
  <inkml:trace contextRef="#ctx0" brushRef="#br0" timeOffset="5992.906">625 1931 9672 0 0,'-8'-1'1004'0'0,"4"-1"-796"0"0,3 1 721 0 0,1 1 304 0 0,-4 11 1229 0 0,4-8-2304 0 0,-1 1 1 0 0,1-1 0 0 0,1 0 0 0 0,-1 0 0 0 0,0 1 0 0 0,1-1 0 0 0,0 0 0 0 0,-1 0 0 0 0,1 0 0 0 0,0 0 0 0 0,1 0 0 0 0,-1 0-1 0 0,1 0 1 0 0,1 3-159 0 0,-1-2 255 0 0,0 1-1 0 0,0-1 0 0 0,0 1 0 0 0,0 0 0 0 0,0 4-254 0 0,0-1 120 0 0,0 0 0 0 0,1 0 0 0 0,0-1 0 0 0,0 1 0 0 0,1-1 0 0 0,0 0-1 0 0,0 0 1 0 0,1 0 0 0 0,0 0 0 0 0,4 3-120 0 0,-3-2 147 0 0,-6-7-74 0 0,1 0 0 0 0,0 0 0 0 0,-1 0 0 0 0,1-1 0 0 0,0 1 1 0 0,0 0-1 0 0,0-1 0 0 0,-1 1 0 0 0,1 0 0 0 0,0-1 0 0 0,0 1 1 0 0,0-1-1 0 0,0 1 0 0 0,0-1 0 0 0,0 0 0 0 0,1 1 0 0 0,-1-1 0 0 0,0 0 1 0 0,0 0-1 0 0,0 0 0 0 0,0 1 0 0 0,1-1-73 0 0,0-1 35 0 0,0 1 0 0 0,0-1 0 0 0,0 1 0 0 0,0-1 1 0 0,0 0-1 0 0,0 1 0 0 0,0-1 0 0 0,0 0 0 0 0,-1 0 0 0 0,1 0 0 0 0,0-1 0 0 0,0 1-35 0 0,2-2 22 0 0,-1-1-1 0 0,1 1 1 0 0,-1-1-1 0 0,0 1 0 0 0,0-1 1 0 0,0 0-1 0 0,0 0 1 0 0,-1 0-1 0 0,1-1 1 0 0,-1 1-1 0 0,0-1-21 0 0,13-27 117 0 0,-11 26-95 0 0,-1 1 0 0 0,0-1 0 0 0,0 0 0 0 0,-1 0 0 0 0,2-7-22 0 0,5-23-293 0 0,2-1-1 0 0,4-4 294 0 0,-14 39-710 0 0,3-11 1352 0 0,-2 10-3274 0 0,-1 1-3333 0 0,-1 2 87 0 0</inkml:trace>
  <inkml:trace contextRef="#ctx0" brushRef="#br0" timeOffset="6357.84">967 1996 10136 0 0,'0'0'777'0'0,"0"2"-505"0"0,-3 3 198 0 0,0 1-1 0 0,1 0 1 0 0,0 0-1 0 0,1 1 1 0 0,-1-1 0 0 0,1 3-470 0 0,-6 21 2659 0 0,5-18-2179 0 0,0 0 0 0 0,1 0 0 0 0,0 0 0 0 0,1 0 0 0 0,1 0 0 0 0,0 0 0 0 0,1 8-480 0 0,-1-15 26 0 0,-1-3-17 0 0,1 0-1 0 0,-1 0 1 0 0,1 0-1 0 0,-1-1 1 0 0,1 1-1 0 0,0 0 1 0 0,-1 0-1 0 0,1-1 1 0 0,0 1-1 0 0,0 0 1 0 0,0-1-1 0 0,1 1 1 0 0,-1-1-1 0 0,1 1-8 0 0,2 2-105 0 0,-2-3-615 0 0,-2-1 618 0 0,0 1-1 0 0,1-1 1 0 0,-1 0 0 0 0,0 0 0 0 0,1 1 0 0 0,-1-1-1 0 0,0 0 1 0 0,1 0 0 0 0,-1 0 0 0 0,0 0 0 0 0,1 0-1 0 0,-1 0 1 0 0,1 1 0 0 0,-1-1 0 0 0,0 0 0 0 0,1 0-1 0 0,-1 0 1 0 0,1 0 0 0 0,-1 0 0 0 0,0 0-1 0 0,1-1 1 0 0,-1 1 0 0 0,1 0 0 0 0,-1 0 102 0 0,12-3-6193 0 0</inkml:trace>
  <inkml:trace contextRef="#ctx0" brushRef="#br0" timeOffset="6712.211">1461 1823 16727 0 0,'0'2'382'0'0,"0"2"-165"0"0,-1 0-104 0 0,1 0 0 0 0,0 0 0 0 0,1 0-1 0 0,-1 1 1 0 0,1-1 0 0 0,-1 0 0 0 0,1 0 0 0 0,1 0 0 0 0,-1 0 0 0 0,0 0-1 0 0,3 3-112 0 0,18 35 1043 0 0,-18-33-917 0 0,0-1-1 0 0,0 0 1 0 0,1-1 0 0 0,-1 1-1 0 0,2-1 1 0 0,-1 0 0 0 0,1 0-1 0 0,2 1-125 0 0,-5-5 31 0 0,1 0 0 0 0,0 0-1 0 0,1 0 1 0 0,-1-1 0 0 0,0 0 0 0 0,1 0-1 0 0,2 1-30 0 0,14 6 217 0 0,-14-8-163 0 0,-5-1 136 0 0,-2 0 56 0 0,13-14 431 0 0,-10 11-664 0 0,-1-1-1 0 0,0 1 1 0 0,0 0 0 0 0,0-1-1 0 0,-1 1 1 0 0,1-1 0 0 0,-1 1-1 0 0,0-1 1 0 0,0 0 0 0 0,0 0-1 0 0,0-1-12 0 0,4-47-16 0 0,-3 17 22 0 0,1 9-8 0 0,-2 15-73 0 0,0-1 1 0 0,1 1 0 0 0,3-11 74 0 0,3-15-961 0 0,-8 36 33 0 0,0 1-234 0 0,0 0-1051 0 0,0 0-4041 0 0</inkml:trace>
  <inkml:trace contextRef="#ctx0" brushRef="#br0" timeOffset="7065.854">1786 1990 11576 0 0,'0'0'264'0'0,"0"0"34"0"0,0 0 20 0 0,-2 0-41 0 0,0 0-228 0 0,1 0-37 0 0,0 0 0 0 0,0 1-1 0 0,0-1 1 0 0,1 0-1 0 0,-1 0 1 0 0,0 0-1 0 0,0 1 1 0 0,1-1 0 0 0,-1 0-1 0 0,0 1 1 0 0,1-1-1 0 0,-1 0 1 0 0,0 1-1 0 0,1-1 1 0 0,-1 1 0 0 0,0 0-12 0 0,0-1 661 0 0,1 0 219 0 0,0 0 44 0 0,0 0-88 0 0,0 0-414 0 0,0 0-397 0 0,1-1-1 0 0,-1 1 1 0 0,0-1-1 0 0,0 1 1 0 0,0-1-1 0 0,1 1 1 0 0,-1-1-1 0 0,0 1 0 0 0,1-1 1 0 0,-1 1-1 0 0,0 0 1 0 0,1-1-1 0 0,-1 1 1 0 0,0 0-1 0 0,1-1 1 0 0,-1 1-1 0 0,1 0 0 0 0,-1-1 1 0 0,1 1-1 0 0,-1 0 1 0 0,1 0-1 0 0,-1 0 1 0 0,1-1-25 0 0,14-4 149 0 0,-12 4-66 0 0,5-1 12 0 0,-1 0 1 0 0,1 0 1 0 0,-1-1 0 0 0,0 0-1 0 0,4-3-96 0 0,-5 4 42 0 0,1-1 0 0 0,-1 1 0 0 0,0 1 0 0 0,1-1 0 0 0,0 1 0 0 0,-1 1 0 0 0,1-1 0 0 0,0 1 0 0 0,4 0-42 0 0,-8 0 150 0 0,-2 1-109 0 0,0 0 0 0 0,0 0-1 0 0,0-1 1 0 0,0 1-1 0 0,1-1 1 0 0,-1 1-1 0 0,0-1 1 0 0,0 1 0 0 0,1-1-1 0 0,-1 0 1 0 0,1 1-41 0 0,0-1 67 0 0,-1 0-45 0 0,-1 0-1 0 0,1 0 1 0 0,0 1 0 0 0,-1-1 0 0 0,1 0 0 0 0,-1 0 0 0 0,1 0 0 0 0,-1 1 0 0 0,1-1-1 0 0,-1 0 1 0 0,1 1 0 0 0,-1-1 0 0 0,1 0 0 0 0,-1 1 0 0 0,0-1 0 0 0,1 1 0 0 0,-1-1-1 0 0,1 1 1 0 0,-1-1 0 0 0,0 1 0 0 0,0-1 0 0 0,1 1 0 0 0,-1-1 0 0 0,0 1 0 0 0,0-1-22 0 0,-2 18 565 0 0,1-14-522 0 0,0 0 0 0 0,0 0-1 0 0,0-1 1 0 0,-1 1 0 0 0,1 0 0 0 0,-1-1 0 0 0,0 0 0 0 0,0 1 0 0 0,-1-1 0 0 0,1 0 0 0 0,0 0 0 0 0,-1 0-1 0 0,0 0 1 0 0,0-1 0 0 0,0 1 0 0 0,0-1 0 0 0,0 1-43 0 0,-2 1 112 0 0,0 1 0 0 0,1 0 0 0 0,-1 0 0 0 0,1 0 0 0 0,-2 4-112 0 0,-3 4 164 0 0,8-11-137 0 0,-1-1 1 0 0,1 1-1 0 0,1 0 0 0 0,-1 0 0 0 0,0 0 1 0 0,0 0-1 0 0,1-1 0 0 0,-1 1 0 0 0,1 0 1 0 0,-1 0-1 0 0,1 0 0 0 0,0 0 0 0 0,0 0 1 0 0,0 0-1 0 0,0 0 0 0 0,0 0 0 0 0,0 0 1 0 0,1 0-1 0 0,-1 1-27 0 0,2 14 259 0 0,-3-16-235 0 0,1 1 14 0 0,10 8 12 0 0,-8-8-45 0 0,1 0-1 0 0,0 0 0 0 0,0 0 0 0 0,0 0 1 0 0,0-1-1 0 0,0 1 0 0 0,0-1 0 0 0,0 0 1 0 0,0 0-1 0 0,1 0 0 0 0,-1 0 1 0 0,0-1-1 0 0,1 1 0 0 0,-1-1 0 0 0,3 0-4 0 0,15-1 0 0 0,-17-1 0 0 0,62-13-321 0 0,-33 8-531 0 0,0 1-4994 0 0,-8-1-830 0 0</inkml:trace>
  <inkml:trace contextRef="#ctx0" brushRef="#br0" timeOffset="7413.168">2636 1647 17503 0 0,'0'0'399'0'0,"0"0"60"0"0,0 2 21 0 0,-4 13 65 0 0,3-13-539 0 0,0 0-1 0 0,0 1 0 0 0,1-1 0 0 0,-1 1 1 0 0,1-1-1 0 0,-1 0 0 0 0,1 3-5 0 0,0-2 71 0 0,0 0 0 0 0,1 0 0 0 0,-1 1 0 0 0,1-1 0 0 0,0 0 0 0 0,0-1 0 0 0,0 1 0 0 0,0 0 0 0 0,0 0-1 0 0,1 0 1 0 0,0-1 0 0 0,-1 1 0 0 0,1 0 0 0 0,0-1 0 0 0,0 0 0 0 0,2 2-71 0 0,5 8 184 0 0,-4-7-64 0 0,-1 0-1 0 0,1-1 1 0 0,0 1 0 0 0,4 2-120 0 0,6 5 180 0 0,-8-6-153 0 0,-4-4-26 0 0,0 1 1 0 0,-1-1-1 0 0,1 1 0 0 0,-1-1 0 0 0,0 1 1 0 0,1 0-1 0 0,-1 0 0 0 0,-1 0 0 0 0,2 2-1 0 0,-1-3 0 0 0,-1 0 0 0 0,0-1 0 0 0,0 1 0 0 0,0-1 0 0 0,1 0 0 0 0,-1 1 0 0 0,1-1 0 0 0,-1 0 0 0 0,1 0 0 0 0,-1 0 0 0 0,1 0 0 0 0,0 0 0 0 0,1 0 0 0 0,12 8 0 0 0,-15-8 0 0 0,1 0 0 0 0,-1-1 0 0 0,1 1 0 0 0,-1-1 0 0 0,1 1 0 0 0,-1-1 0 0 0,1 0 0 0 0,-1 1 0 0 0,1-1 0 0 0,0 1 0 0 0,-1-1 0 0 0,1 0 0 0 0,0 0 0 0 0,-1 1 0 0 0,1-1 0 0 0,0 0 0 0 0,-1 0 0 0 0,1 0 0 0 0,2 1 0 0 0,-2-1 1 0 0,0 1-1 0 0,0-1 1 0 0,-1 0-1 0 0,1 1 0 0 0,0-1 1 0 0,0 0-1 0 0,0 0 1 0 0,-1 0-1 0 0,1 0 0 0 0,0 1 1 0 0,0-1-1 0 0,0 0 1 0 0,0 0-1 0 0,-1-1 1 0 0,1 1-1 0 0,0 0 0 0 0,0 0 0 0 0,3-4 49 0 0,-4 4-29 0 0,2-2 119 0 0,0 1-1 0 0,0-1 1 0 0,0 0 0 0 0,-1 0-1 0 0,1 0 1 0 0,-1 0-1 0 0,1 0 1 0 0,-1 0 0 0 0,0 0-1 0 0,0 0 1 0 0,1-2-139 0 0,4-6 314 0 0,1 1-169 0 0,-6 9-144 0 0,0-1 0 0 0,0 0 0 0 0,-1 1 0 0 0,1-1 0 0 0,-1 0 0 0 0,1 0 0 0 0,0 1 0 0 0,-1-1 0 0 0,1 0 0 0 0,-1 0 0 0 0,0 0 0 0 0,1 0 0 0 0,-1 0 0 0 0,0 0-1 0 0,1 0 1 0 0,-1 0 0 0 0,0 0 0 0 0,0 0 0 0 0,0 1 0 0 0,0-1 0 0 0,0-1-1 0 0,0-2-22 0 0,1 1 0 0 0,-1-1 0 0 0,1 1 0 0 0,0 0 0 0 0,0-1 0 0 0,0 1 0 0 0,1-2 22 0 0,0 2-34 0 0,-1 1 0 0 0,0-1 0 0 0,0 1-1 0 0,-1-1 1 0 0,1 0 0 0 0,0 1 0 0 0,-1-1 0 0 0,0 0 0 0 0,1 0-1 0 0,-1 0 1 0 0,0 1 0 0 0,0-1 0 0 0,-1 0 0 0 0,1 0 0 0 0,-1-1 34 0 0,0 1 22 0 0,0 1 0 0 0,0-1 0 0 0,0 1 0 0 0,1-1 1 0 0,-1 1-1 0 0,1-1 0 0 0,0 1 0 0 0,-1-1 0 0 0,1 1 1 0 0,0-1-1 0 0,1 1 0 0 0,-1-1 0 0 0,0 0 0 0 0,1 1 1 0 0,-1-1-1 0 0,1 1 0 0 0,0 0 0 0 0,0-1 0 0 0,0 1 1 0 0,0-1-23 0 0,1-1-63 0 0,-1 0 1 0 0,1 0 0 0 0,-1 0-1 0 0,0-1 1 0 0,0 1 0 0 0,0 0-1 0 0,-1-1 1 0 0,0 1 0 0 0,0 0-1 0 0,0-1 1 0 0,0-2 62 0 0,-1-8-476 0 0,1 14 412 0 0,0 0 0 0 0,0 0 0 0 0,1 0-1 0 0,-1-1 1 0 0,0 1 0 0 0,0 0 0 0 0,0 0 0 0 0,1 0-1 0 0,-1 0 1 0 0,1 0 0 0 0,-1 0 0 0 0,1 0-1 0 0,-1 0 1 0 0,1 0 0 0 0,0 0 0 0 0,-1 0 0 0 0,1 0-1 0 0,0 1 1 0 0,0-1 0 0 0,-1 0 0 0 0,2 0 64 0 0,-1 0-183 0 0,0 0 1 0 0,0-1-1 0 0,1 1 0 0 0,-1 0 1 0 0,0-1-1 0 0,0 1 1 0 0,0-1-1 0 0,-1 1 0 0 0,1-1 1 0 0,0 1-1 0 0,0-1 183 0 0,3-9-2450 0 0,5 3-3686 0 0</inkml:trace>
  <inkml:trace contextRef="#ctx0" brushRef="#br0" timeOffset="7897.25">3069 1685 11544 0 0,'0'0'529'0'0,"0"0"-12"0"0,0 0-221 0 0,0 0 284 0 0,0 0 164 0 0,0 0 31 0 0,0 0-715 0 0,-1 0 0 0 0,1 0 1 0 0,0 0-1 0 0,0-1 0 0 0,0 1 1 0 0,-1 0-1 0 0,1-1 0 0 0,0 1 1 0 0,0 0-1 0 0,0 0 0 0 0,0-1 0 0 0,0 1 1 0 0,0 0-1 0 0,0-1 0 0 0,0 1 1 0 0,0 0-1 0 0,0-1 0 0 0,0 1 1 0 0,0 0-1 0 0,0 0 0 0 0,0-1 0 0 0,0 1 1 0 0,0 0-1 0 0,0-1 0 0 0,0 1 1 0 0,0 0-1 0 0,0-1 0 0 0,0 1 1 0 0,0 0-1 0 0,0 0 0 0 0,1-1-60 0 0,20-16 1025 0 0,-17 12-942 0 0,1 1 0 0 0,-1 0 0 0 0,1 1 0 0 0,0-1 0 0 0,1 1 0 0 0,2-2-83 0 0,4 1 146 0 0,0 1 0 0 0,0 0 0 0 0,0 1 0 0 0,0 0 0 0 0,0 1 0 0 0,0 0 0 0 0,2 1-146 0 0,-8 0 99 0 0,0 1-1 0 0,-1 0 0 0 0,1 0 1 0 0,0 0-1 0 0,-1 1 0 0 0,1 0 0 0 0,1 1-98 0 0,-6-3 80 0 0,-1 2 0 0 0,-2 5-31 0 0,2-5-25 0 0,-1 1 0 0 0,1 0 0 0 0,-1-1 0 0 0,0 1 0 0 0,0-1-1 0 0,0 1 1 0 0,0-1 0 0 0,-1 1 0 0 0,1-1 0 0 0,-1 0 0 0 0,-1 3-24 0 0,1-4 14 0 0,1 1-1 0 0,0 0 1 0 0,-1 0-1 0 0,1 0 0 0 0,0 0 1 0 0,0 0-1 0 0,0 0 1 0 0,0 0-1 0 0,0 0 1 0 0,1 0-1 0 0,-1 1 0 0 0,1-1 1 0 0,-1 0-1 0 0,1 0 1 0 0,0 1-1 0 0,0 0-13 0 0,0-2 5 0 0,0 1 1 0 0,-1-1-1 0 0,1 0 0 0 0,0 0 1 0 0,0 0-1 0 0,-1 1 0 0 0,1-1 1 0 0,-1 0-1 0 0,1 0 1 0 0,-1 0-1 0 0,1 0 0 0 0,-1 0 1 0 0,0 0-1 0 0,0 0 0 0 0,1 0 1 0 0,-1 0-1 0 0,0 0 0 0 0,0 0 1 0 0,0 0-1 0 0,0 0 0 0 0,0-1 1 0 0,-1 1-6 0 0,1 0 9 0 0,0 0 0 0 0,0-1 0 0 0,0 1 1 0 0,0 0-1 0 0,0 0 0 0 0,1 0 1 0 0,-1-1-1 0 0,0 1 0 0 0,0 0 0 0 0,1 0 1 0 0,-1 0-1 0 0,0 0 0 0 0,1 1 0 0 0,-1-1 1 0 0,1 0-1 0 0,-1 0 0 0 0,1 0 0 0 0,0 0 1 0 0,-1 0-1 0 0,1 1 0 0 0,0-1 0 0 0,0 1-9 0 0,0-1 17 0 0,0 1-1 0 0,-1 0 1 0 0,1-1-1 0 0,-1 1 1 0 0,1-1-1 0 0,-1 1 1 0 0,1-1-1 0 0,-1 1 1 0 0,0-1-1 0 0,0 1 1 0 0,1-1-1 0 0,-1 1 1 0 0,-1-1-17 0 0,-6 16 52 0 0,8-16-59 0 0,0 0 0 0 0,0-1 0 0 0,0 1 1 0 0,0-1-1 0 0,0 1 0 0 0,0 0 0 0 0,0-1 0 0 0,0 1 0 0 0,0 0 1 0 0,0-1-1 0 0,0 1 0 0 0,1-1 0 0 0,-1 1 0 0 0,0 0 0 0 0,0-1 1 0 0,1 1-1 0 0,-1-1 0 0 0,0 1 0 0 0,1-1 0 0 0,-1 1 0 0 0,1-1 1 0 0,-1 1-1 0 0,1-1 0 0 0,-1 1 7 0 0,0-1-5 0 0,1 0 0 0 0,-1 1 1 0 0,1-1-1 0 0,-1 0 1 0 0,0 1-1 0 0,1-1 0 0 0,-1 1 1 0 0,0-1-1 0 0,1 1 0 0 0,-1-1 1 0 0,0 1-1 0 0,0-1 0 0 0,0 1 1 0 0,1-1-1 0 0,-1 1 0 0 0,0-1 1 0 0,0 1-1 0 0,0 0 0 0 0,0-1 1 0 0,0 1-1 0 0,0-1 0 0 0,0 1 1 0 0,0-1-1 0 0,0 1 5 0 0,-6 9 7 0 0,6-9 0 0 0,0-1 0 0 0,0 1 0 0 0,0-1 0 0 0,0 1 0 0 0,0-1 1 0 0,0 1-1 0 0,0-1 0 0 0,0 1 0 0 0,0-1 0 0 0,0 1 0 0 0,1-1 0 0 0,-1 1 1 0 0,0-1-1 0 0,0 0 0 0 0,0 1 0 0 0,1-1 0 0 0,-1 1 0 0 0,0-1 0 0 0,0 1 1 0 0,1-1-1 0 0,-1 0 0 0 0,0 1 0 0 0,1-1 0 0 0,-1 0 0 0 0,1 1 0 0 0,-1-1 1 0 0,1 0-8 0 0,9 8 83 0 0,-3-4-81 0 0,-1 0 0 0 0,1-1 0 0 0,-1 0 0 0 0,1 0 0 0 0,0-1 0 0 0,0 0 0 0 0,2 1-2 0 0,7 2 0 0 0,-14-1 0 0 0,-1-2 0 0 0,5 4 1 0 0,5 8-3 0 0,-11-14 3 0 0,0 1-1 0 0,1-1 1 0 0,-1 1-1 0 0,0-1 1 0 0,0 1-1 0 0,0-1 1 0 0,1 1-1 0 0,-1-1 1 0 0,0 1-1 0 0,0-1 1 0 0,0 1-1 0 0,0 0 1 0 0,0-1-1 0 0,0 1 1 0 0,0-1-1 0 0,0 1 1 0 0,0 0-1 0 0,0-1 1 0 0,0 1-1 0 0,-1-1 1 0 0,1 1-1 0 0,0-1 1 0 0,0 1-1 0 0,-1 0 0 0 0,1 1 43 0 0,1-1-41 0 0,-1-1 1 0 0,0 0 0 0 0,0 0-1 0 0,1 1 1 0 0,-1-1 0 0 0,0 0-1 0 0,0 1 1 0 0,0-1 0 0 0,1 0 0 0 0,-1 0-1 0 0,0 1 1 0 0,0-1 0 0 0,0 1-1 0 0,0-1 1 0 0,0 0 0 0 0,0 1-1 0 0,0-1 1 0 0,0 0 0 0 0,0 1-1 0 0,0-1 1 0 0,0 0 0 0 0,0 1-1 0 0,0-1 1 0 0,0 0 0 0 0,0 1-1 0 0,0-1 1 0 0,0 0 0 0 0,0 1 0 0 0,0-1-1 0 0,0 0 1 0 0,-1 1 0 0 0,1-1-1 0 0,0 0 1 0 0,0 1 0 0 0,0-1-1 0 0,-1 0 1 0 0,1 1 0 0 0,0-1-1 0 0,0 0 1 0 0,-1 0 0 0 0,1 1-3 0 0,-1 0 24 0 0,0-1-11 0 0,1 1 0 0 0,-1-1-1 0 0,1 1 1 0 0,0 0-1 0 0,-1-1 1 0 0,1 1-1 0 0,-1 0 1 0 0,1-1 0 0 0,0 1-1 0 0,0 0 1 0 0,-1 0-1 0 0,1-1 1 0 0,0 1 0 0 0,0 0-1 0 0,0 0 1 0 0,0-1-1 0 0,0 1 1 0 0,0 0 0 0 0,0 0-1 0 0,0 0 1 0 0,0-1-1 0 0,0 1 1 0 0,0 0-1 0 0,1 0 1 0 0,-1-1 0 0 0,0 1-1 0 0,0 0 1 0 0,1 0-1 0 0,-1-1 1 0 0,1 1 0 0 0,-1 0-1 0 0,0-1 1 0 0,1 1-1 0 0,0 0-12 0 0,-4 2 166 0 0,3-3-163 0 0,0 0 1 0 0,0 0-1 0 0,0 0 1 0 0,-1 0-1 0 0,1 0 1 0 0,0 0-1 0 0,0 0 1 0 0,0 0-1 0 0,0 0 1 0 0,0 0-1 0 0,0 0 1 0 0,0 0-1 0 0,-1 0 1 0 0,1 0-1 0 0,0 0 1 0 0,0 0-1 0 0,0 1 1 0 0,0-1-1 0 0,0 0 1 0 0,0 0-1 0 0,0 0 1 0 0,0 0-1 0 0,0 0 1 0 0,-1 0-1 0 0,1 0 1 0 0,0 1-1 0 0,0-1 1 0 0,0 0-1 0 0,0 0 1 0 0,0 0-1 0 0,0 0 1 0 0,0 0-1 0 0,0 0 1 0 0,0 1-1 0 0,0-1 1 0 0,0 0-1 0 0,0 0 1 0 0,0 0-1 0 0,0 0 1 0 0,0 0-1 0 0,0 1 1 0 0,0-1-1 0 0,0 0 1 0 0,0 0-1 0 0,0 0 1 0 0,0 0-1 0 0,1 0 1 0 0,-1 0-4 0 0,0 1 2 0 0,1-1 8 0 0,-1 1 1 0 0,1-1-1 0 0,0 1 1 0 0,0 0-1 0 0,0-1 1 0 0,-1 1-1 0 0,1 0 1 0 0,0 0-1 0 0,-1-1 1 0 0,1 1-1 0 0,-1 0 1 0 0,1 0-1 0 0,-1 0 0 0 0,0 0 1 0 0,1 0-1 0 0,-1 0 1 0 0,0 0-1 0 0,1 0 1 0 0,-1 0-1 0 0,0 0 1 0 0,0 0-1 0 0,0 0 1 0 0,0 0-1 0 0,0 0 1 0 0,0 0-1 0 0,0 0-10 0 0,-1 1 87 0 0,-2-2 36 0 0,-24-3-1269 0 0,27 3 1040 0 0,-1 0-1 0 0,0 0 1 0 0,1 0 0 0 0,-1 0 0 0 0,0-1 0 0 0,1 1-1 0 0,-1 0 1 0 0,1 0 0 0 0,-1-1 0 0 0,1 1-1 0 0,-1-1 1 0 0,1 1 0 0 0,-1 0 0 0 0,1-1 0 0 0,-1 1-1 0 0,1-1 1 0 0,-1 1 0 0 0,1-1 0 0 0,0 1 0 0 0,-1-1-1 0 0,1 0 1 0 0,0 1 0 0 0,-1-1 0 0 0,1 1 0 0 0,0-1-1 0 0,0 0 1 0 0,0 1 0 0 0,-1-1 0 0 0,1 0 0 0 0,0 1-1 0 0,0-1 1 0 0,0 1 0 0 0,0-1 0 0 0,0 0 0 0 0,0 1-1 0 0,1-2 107 0 0,1-9-1504 0 0</inkml:trace>
  <inkml:trace contextRef="#ctx0" brushRef="#br0" timeOffset="8355.508">3684 1 13824 0 0,'0'0'629'0'0,"0"0"-12"0"0,0 0-319 0 0,-1 2 103 0 0,0 7 187 0 0,1 1 0 0 0,-1 0 1 0 0,1 0-1 0 0,1-1 0 0 0,0 1 1 0 0,0 0-1 0 0,1-1 0 0 0,0 1 1 0 0,2 3-589 0 0,6 33 1022 0 0,2 36-157 0 0,19 154 1143 0 0,-10-53-1355 0 0,1 8-698 0 0,-4 125 1485 0 0,-13-236-1074 0 0,0 37-124 0 0,-3-61-242 0 0,7 32 0 0 0,-4-35 0 0 0,16 102 0 0 0,9 9 0 0 0,20 104-360 0 0,-50-268 340 0 0,0 0 0 0 0,0 1 0 0 0,0-1 0 0 0,-1 0 0 0 0,1 0 0 0 0,0 0 0 0 0,0 0 0 0 0,0 0 0 0 0,0 0 0 0 0,0 1-1 0 0,0-1 1 0 0,0 0 0 0 0,1 0 0 0 0,-1 0 0 0 0,0 0 0 0 0,0 0 0 0 0,0 0 0 0 0,0 1 0 0 0,0-1 0 0 0,0 0 0 0 0,0 0 0 0 0,0 0 0 0 0,0 0 0 0 0,0 0 0 0 0,0 0 0 0 0,0 0-1 0 0,0 1 1 0 0,1-1 0 0 0,-1 0 0 0 0,0 0 0 0 0,0 0 0 0 0,0 0 0 0 0,0 0 0 0 0,0 0 0 0 0,0 0 0 0 0,0 0 0 0 0,1 0 0 0 0,-1 0 0 0 0,0 0 0 0 0,0 0 0 0 0,0 0-1 0 0,0 0 1 0 0,0 0 0 0 0,0 0 0 0 0,1 0 0 0 0,-1 0 0 0 0,0 0 20 0 0,5-6-441 0 0,2-15-592 0 0,-6 15 500 0 0,0 1 1 0 0,-1-1-1 0 0,0 0 1 0 0,0-5 532 0 0,0 0-1683 0 0,0-12-6078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7:22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31 17303 0 0,'0'0'396'0'0,"0"0"52"0"0,0 0 28 0 0,0 0-60 0 0,-2-2-242 0 0,1 1-159 0 0,0-1 107 0 0,-1 0 0 0 0,0-1 0 0 0,0 1 0 0 0,0 0 1 0 0,-1 1-1 0 0,1-1 0 0 0,0 0 0 0 0,-1 1 0 0 0,1-1 0 0 0,-1 1 0 0 0,0-1 0 0 0,1 1 0 0 0,-1 0 0 0 0,0 0 1 0 0,0 1-1 0 0,0-1 0 0 0,1 1 0 0 0,-1-1 0 0 0,0 1 0 0 0,-1 0-122 0 0,-20 4 496 0 0,1 2 0 0 0,-1 0 1 0 0,1 1-1 0 0,1 2 0 0 0,0 0 0 0 0,0 2 0 0 0,-17 10-496 0 0,25-11 190 0 0,0 0-1 0 0,1 0 1 0 0,1 1 0 0 0,0 1-1 0 0,0 0 1 0 0,-2 4-190 0 0,-22 22 448 0 0,20-23-237 0 0,1 1 1 0 0,0 1-1 0 0,1 0 1 0 0,1 1-1 0 0,1 0 1 0 0,-4 9-212 0 0,-30 72 278 0 0,35-79-232 0 0,1 1-1 0 0,1 0 0 0 0,1 1 0 0 0,0 0 0 0 0,2 0 0 0 0,1 1 0 0 0,0-1 0 0 0,2 1 0 0 0,1 0 0 0 0,0 2-45 0 0,2-6 36 0 0,1 0-1 0 0,1 0 1 0 0,0 0-1 0 0,5 17-35 0 0,-4-25 10 0 0,1-1 0 0 0,0 1-1 0 0,0-1 1 0 0,1 0 0 0 0,0-1-1 0 0,1 1 1 0 0,0-1 0 0 0,0 0-1 0 0,4 4-9 0 0,-1-4 2 0 0,-1-1 0 0 0,1 0-1 0 0,1 0 1 0 0,0-1 0 0 0,0 0-1 0 0,0-1 1 0 0,1 0 0 0 0,0 0-1 0 0,0-1 1 0 0,0-1 0 0 0,1 0-1 0 0,0 0-1 0 0,17 3 17 0 0,1 0-1 0 0,0-2 0 0 0,0-1 1 0 0,7-2-17 0 0,-14-1 19 0 0,-1-1 1 0 0,1-1-1 0 0,0-2 0 0 0,-1 0 1 0 0,0-1-1 0 0,13-5-19 0 0,-4 0 33 0 0,-1-1-1 0 0,0-2 1 0 0,-1-1-1 0 0,10-7-32 0 0,-18 8 44 0 0,0-2-1 0 0,-1 0 0 0 0,0-1 1 0 0,-1-1-1 0 0,-1-1 0 0 0,0 0 0 0 0,-1-2 1 0 0,-2 0-1 0 0,1-1-43 0 0,-4 3 54 0 0,-1 0 0 0 0,-1 0 0 0 0,-1-1 0 0 0,0 0 0 0 0,-1 0-1 0 0,-1-1 1 0 0,-1 0 0 0 0,-1 0 0 0 0,0-1 0 0 0,-2 0 0 0 0,1-9-54 0 0,-2 6 55 0 0,-1 0-1 0 0,-1 0 1 0 0,-1 0 0 0 0,-1 0-1 0 0,-1 0 1 0 0,-1 1 0 0 0,-1-1-1 0 0,-1 1 1 0 0,-1 0 0 0 0,-1 0-1 0 0,-9-17-54 0 0,12 29-40 0 0,-1 1 0 0 0,0 0 0 0 0,0 0 0 0 0,-1 1-1 0 0,0 0 1 0 0,0 0 0 0 0,-1 1 0 0 0,0 0 0 0 0,-1 0-1 0 0,1 0 1 0 0,-1 1 0 0 0,0 1 0 0 0,-1 0 0 0 0,1 0-1 0 0,-1 1 1 0 0,0 0 0 0 0,0 0 0 0 0,-1 1 0 0 0,1 1-1 0 0,-1-1 1 0 0,1 2 0 0 0,-1 0 0 0 0,0 0 0 0 0,0 1-1 0 0,1 0 1 0 0,-1 1 0 0 0,-5 0 40 0 0,-43 11-676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3:27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748 535 10680 0 0,'0'0'489'0'0,"-1"-9"182"0"0,1 9-658 0 0,0-1 0 0 0,0 1 0 0 0,0-1 0 0 0,0 1 0 0 0,0-1 1 0 0,0 1-1 0 0,-1-1 0 0 0,1 1 0 0 0,0-1 0 0 0,0 1 0 0 0,-1-1 1 0 0,1 1-1 0 0,0-1 0 0 0,-1 1 0 0 0,1 0 0 0 0,0-1 0 0 0,-1 1 0 0 0,1 0 1 0 0,-1-1-1 0 0,1 1 0 0 0,-1 0 0 0 0,1 0 0 0 0,0-1 0 0 0,-1 1 1 0 0,0 0-14 0 0,-6 9 870 0 0,1 0-653 0 0,6-9-225 0 0,0 0 0 0 0,0 0 1 0 0,0 0-1 0 0,0 1 0 0 0,0-1 0 0 0,-1 0 1 0 0,1 0-1 0 0,0 0 0 0 0,0 1 1 0 0,0-1-1 0 0,0 0 0 0 0,0 0 1 0 0,-1 0-1 0 0,1 0 0 0 0,0 1 0 0 0,0-1 1 0 0,0 0-1 0 0,-1 0 0 0 0,1 0 1 0 0,0 0-1 0 0,0 0 0 0 0,0 0 1 0 0,-1 0-1 0 0,1 0 0 0 0,0 0 0 0 0,0 0 1 0 0,-1 0-1 0 0,1 0 0 0 0,0 0 1 0 0,0 0-1 0 0,-1 0 0 0 0,1 0 8 0 0,-2-7 891 0 0,1-17 2507 0 0,1 19-1383 0 0,-3 24-1423 0 0,-1-3-412 0 0,3-9-101 0 0,-1 0-1 0 0,1 0 1 0 0,1 0-1 0 0,-1 3-78 0 0,-4 66 512 0 0,3-30-226 0 0,1-32-157 0 0,0-1-1 0 0,1 1 1 0 0,0 0-1 0 0,1-1 0 0 0,2 8-128 0 0,10 60 192 0 0,-12-78-192 0 0,0-1 0 0 0,0 1 0 0 0,0 0 0 0 0,0 0 0 0 0,0-1 0 0 0,0 1 0 0 0,1 0 0 0 0,-1-1 0 0 0,1 1 0 0 0,0-1-1 0 0,-1 0 1 0 0,1 0 0 0 0,1 1 0 0 0,-1-1 0 0 0,0 0 0 0 0,1 0 0 0 0,-2-1 1 0 0,1 0-1 0 0,0-1 1 0 0,0 1 0 0 0,-1 0-1 0 0,1-1 1 0 0,0 1 0 0 0,0-1-1 0 0,0 1 1 0 0,0-1-1 0 0,-1 0 1 0 0,1 0 0 0 0,0 0-1 0 0,0 0 1 0 0,0 0 0 0 0,0 0-1 0 0,0-1 1 0 0,0 1 0 0 0,-1-1-1 0 0,1 1 1 0 0,0-1-1 0 0,0 1 1 0 0,0-1 0 0 0,-1 0-1 0 0,1 0 1 0 0,0 0-1 0 0,3-3 23 0 0,0 1 0 0 0,0-1-1 0 0,-1 0 1 0 0,1 0 0 0 0,-1-1 0 0 0,0 1-1 0 0,0-1 1 0 0,0 0-23 0 0,27-42 110 0 0,-25 38-105 0 0,1-6 15 0 0,1 0 0 0 0,-2 0 0 0 0,0 0-1 0 0,0 0 1 0 0,-1-6-20 0 0,5-11 37 0 0,-8 26-31 0 0,-1 0 0 0 0,0 0 1 0 0,0 0-1 0 0,-1-1 0 0 0,0 1 0 0 0,0 0 0 0 0,-1-5-6 0 0,1-24 21 0 0,-1-1 20 0 0,-1 11-18 0 0,1 18-23 0 0,1 7 0 0 0,-1-1 0 0 0,1 1 0 0 0,0 0 0 0 0,0 0 0 0 0,0 0 0 0 0,0 0 0 0 0,-1-1 0 0 0,1 1 0 0 0,0 0 0 0 0,0 0 0 0 0,0 0 0 0 0,-1 0 0 0 0,1 0 0 0 0,0 0 0 0 0,0 0 0 0 0,-1 0 0 0 0,1 0 0 0 0,0 0 0 0 0,0 0 0 0 0,0 0 0 0 0,-1 0 0 0 0,1 0 0 0 0,0 0 0 0 0,0 0 0 0 0,-1 0 0 0 0,1 0 0 0 0,0 0 0 0 0,0 0 0 0 0,0 0 0 0 0,-1 0 0 0 0,1 1-2 0 0,-1-1-1 0 0,1 1 1 0 0,0 0-1 0 0,-1 0 1 0 0,1-1-1 0 0,0 1 1 0 0,-1 0-1 0 0,1 0 0 0 0,0 0 1 0 0,0-1-1 0 0,0 1 1 0 0,0 0-1 0 0,0 0 1 0 0,0 0-1 0 0,0-1 1 0 0,0 1-1 0 0,0 0 1 0 0,0 0-1 0 0,0 0 1 0 0,0-1-1 0 0,1 2 3 0 0,5 20-93 0 0,-3-14 63 0 0,-3-4 28 0 0,1-1-1 0 0,-1 1 1 0 0,1 0-1 0 0,-1-1 1 0 0,0 1 0 0 0,-1 0-1 0 0,1 1 3 0 0,-1 0 0 0 0,1-1 1 0 0,0 1-1 0 0,0 0 0 0 0,0-1 0 0 0,1 3 0 0 0,2 15 0 0 0,-3-16 0 0 0,1-1 0 0 0,0 1 0 0 0,0-1 0 0 0,0 1 0 0 0,1-1 0 0 0,-1 1 0 0 0,3 2 0 0 0,2 3-1 0 0,-4-7-8 0 0,0-1 1 0 0,0 1-1 0 0,0 0 0 0 0,-1-1 1 0 0,1 1-1 0 0,0 2 9 0 0,0 3-2 0 0,1-1-1 0 0,0 0 1 0 0,1 0 0 0 0,0 0-1 0 0,0 0 1 0 0,1-1 0 0 0,5 7 2 0 0,-5-6-8 0 0,-4-7 2 0 0,0 1-1 0 0,0-1 1 0 0,0 0-1 0 0,0 1 1 0 0,1-1-1 0 0,-1 0 1 0 0,0 0-1 0 0,1 1 1 0 0,-1-1-1 0 0,1 0 1 0 0,-1 0-1 0 0,1 0 7 0 0,7 4-178 0 0,1-8-1317 0 0,-5 2 974 0 0,4-1-327 0 0,-1-4-4192 0 0,-1-4-1082 0 0</inkml:trace>
  <inkml:trace contextRef="#ctx0" brushRef="#br0" timeOffset="357.656">1091 746 4144 0 0,'0'0'319'0'0,"0"0"103"0"0,0 0 1217 0 0,0 0 551 0 0,0 0 108 0 0,0 0-160 0 0,0 0-772 0 0,0 0-337 0 0,0 0-65 0 0,3-8 504 0 0,-2 4-1302 0 0,1 1-1 0 0,0-1 1 0 0,-1 1 0 0 0,2 0 0 0 0,-1-1-1 0 0,0 1 1 0 0,1 0 0 0 0,-1 0 0 0 0,1 1 0 0 0,0-1-1 0 0,0 0 1 0 0,1 0-166 0 0,6-4 207 0 0,-1 1 0 0 0,1 0 0 0 0,0 0 0 0 0,1 1 0 0 0,-1 1 0 0 0,1-1 0 0 0,0 2 0 0 0,3-1-207 0 0,-11 3 26 0 0,1 1-1 0 0,-1 0 1 0 0,0-1 0 0 0,0 1 0 0 0,0 1-1 0 0,1-1 1 0 0,-1 0 0 0 0,0 1 0 0 0,0 0-1 0 0,2 0-25 0 0,-3 1 33 0 0,0-1 0 0 0,-1 1 0 0 0,1 0-1 0 0,0 0 1 0 0,-1 1 0 0 0,1-1-1 0 0,-1 0 1 0 0,0 0 0 0 0,0 1 0 0 0,0-1-1 0 0,1 3-32 0 0,-2-2 20 0 0,1-1-1 0 0,-1 1 0 0 0,0 0 1 0 0,0 0-1 0 0,0 0 0 0 0,-1 0 0 0 0,1-1 1 0 0,-1 1-1 0 0,0 0 0 0 0,1 0 1 0 0,-1-1-1 0 0,-2 4-19 0 0,-4 18 131 0 0,6-18-97 0 0,-1-1-1 0 0,0 1 1 0 0,-1-1 0 0 0,1 0-1 0 0,-1 0 1 0 0,0 0-1 0 0,0 0 1 0 0,0 0 0 0 0,-2 0-34 0 0,-10 19 62 0 0,1-2 17 0 0,9-15-61 0 0,0 0 0 0 0,1 0 0 0 0,1 0 1 0 0,-1 1-1 0 0,1-1 0 0 0,-1 5-18 0 0,1-1 42 0 0,1-4-36 0 0,0-1 0 0 0,1 1 0 0 0,0-1-1 0 0,0 1 1 0 0,0 6-6 0 0,0-10 14 0 0,1 5 13 0 0,0-7-26 0 0,1-1-1 0 0,-1 1 1 0 0,1 0 0 0 0,-1 0 0 0 0,1-1 0 0 0,0 1 0 0 0,-1 0-1 0 0,1-1 1 0 0,0 1 0 0 0,-1-1 0 0 0,1 1 0 0 0,0-1 0 0 0,0 1-1 0 0,0-1 1 0 0,0 1-1 0 0,2 0-26 0 0,1 0-1 0 0,-1 0 0 0 0,1-1 0 0 0,-1 1 1 0 0,1-1-1 0 0,0 0 0 0 0,-1 1 1 0 0,1-1-1 0 0,-1-1 0 0 0,1 1 0 0 0,-1-1 1 0 0,1 1-1 0 0,-1-1 0 0 0,1 0 0 0 0,-1 0 1 0 0,2-1 26 0 0,13-5-510 0 0,-1-1 0 0 0,11-7 510 0 0,-19 11-205 0 0,6-5-1191 0 0,5-2-68 0 0</inkml:trace>
  <inkml:trace contextRef="#ctx0" brushRef="#br0" timeOffset="2580.761">1386 562 1840 0 0,'0'0'83'0'0,"0"0"393"0"0,0 0 1609 0 0,0 0 701 0 0,0 0 138 0 0,0 0-238 0 0,0 0-1108 0 0,0 0-487 0 0,0 0-99 0 0,0 0-87 0 0,8-4 236 0 0,-5 4-1003 0 0,0 0 0 0 0,1 0 0 0 0,-1 0 0 0 0,0 0 0 0 0,0 0 0 0 0,0 1 0 0 0,0 0 0 0 0,0-1 0 0 0,0 1 0 0 0,1 0 0 0 0,-2 1 0 0 0,1-1 0 0 0,0 0 0 0 0,0 1 0 0 0,0 0 0 0 0,-1 0 0 0 0,1-1 0 0 0,1 3-138 0 0,3 1 298 0 0,9 10 310 0 0,-7-4-383 0 0,-4-5-154 0 0,0 0 0 0 0,0 0 0 0 0,-1 1 1 0 0,0 0-1 0 0,0 0 0 0 0,-1 0 0 0 0,0 0 0 0 0,0 0 0 0 0,0 3-71 0 0,10 21 220 0 0,-2-1 326 0 0,5 11-52 0 0,-14-38-468 0 0,-1 0 0 0 0,1 0 0 0 0,0 0 0 0 0,0 0 0 0 0,0 0 0 0 0,0-1 0 0 0,1 1 0 0 0,-1-1 0 0 0,1 1 0 0 0,1 0-26 0 0,-3-2 92 0 0,1 2 8 0 0,-2-3-78 0 0,0 0 0 0 0,0 1 0 0 0,0-1 0 0 0,0 0 0 0 0,0 0 0 0 0,0 0 0 0 0,0 0 0 0 0,0 1 0 0 0,0-1 0 0 0,1 0 0 0 0,-1 0 0 0 0,0 0 1 0 0,0 0-1 0 0,0 1 0 0 0,0-1 0 0 0,0 0 0 0 0,0 0 0 0 0,0 0 0 0 0,1 0 0 0 0,-1 0 0 0 0,0 0 0 0 0,0 1 0 0 0,0-1 0 0 0,0 0 0 0 0,1 0 0 0 0,-1 0 0 0 0,0 0 0 0 0,0 0 0 0 0,0 0 0 0 0,0 0 0 0 0,1 0 0 0 0,-1 0 0 0 0,0 0 0 0 0,0 0-22 0 0,3-2 66 0 0,-1 0-1 0 0,0 0 0 0 0,1 0 1 0 0,-1-1-1 0 0,0 1 1 0 0,0-1-1 0 0,-1 1 0 0 0,1-1 1 0 0,0 0-1 0 0,-1 0 1 0 0,1-2-66 0 0,1-1 67 0 0,-1-1 1 0 0,1 0-1 0 0,-1 0 1 0 0,1-7-68 0 0,2-27 98 0 0,-2 16-139 0 0,0 1-1 0 0,2 0 1 0 0,5-12 41 0 0,-8 28 51 0 0,-1 0 0 0 0,1 0 0 0 0,-1-6-51 0 0,2-8 19 0 0,0 7-80 0 0,0 0 0 0 0,-2 0 1 0 0,1-13 60 0 0,-2 26-103 0 0,0 2-156 0 0,0 0-70 0 0,0 0-14 0 0,0 0-91 0 0,0 0-381 0 0,0 0-165 0 0,0 0-39 0 0,1 2 471 0 0,0-1-1 0 0,0 1 0 0 0,0-1 1 0 0,0 1-1 0 0,-1 0 0 0 0,1 0 1 0 0,0-1-1 0 0,0 3 549 0 0,-1-4-319 0 0,4 14-1622 0 0,1 2-9 0 0</inkml:trace>
  <inkml:trace contextRef="#ctx0" brushRef="#br0" timeOffset="3078.115">1788 677 10592 0 0,'0'0'818'0'0,"-2"0"-532"0"0,-3-4-126 0 0,-5 2 1073 0 0,10 2-1123 0 0,-1 1 0 0 0,1-1 0 0 0,0 0 0 0 0,0 0 0 0 0,-1 0 0 0 0,1 0 0 0 0,0 0 1 0 0,-1 0-1 0 0,1 0 0 0 0,0 0 0 0 0,0 0 0 0 0,-1 0 0 0 0,1 0 0 0 0,0 0 1 0 0,-1-1-1 0 0,1 1 0 0 0,0 0 0 0 0,0 0 0 0 0,-1 0 0 0 0,1 0 0 0 0,0 0 0 0 0,0 0 1 0 0,-1-1-1 0 0,1 1 0 0 0,0 0 0 0 0,0 0 0 0 0,0 0 0 0 0,-1-1 0 0 0,1 1 1 0 0,0 0-1 0 0,0 0 0 0 0,0-1 0 0 0,0 1 0 0 0,-1 0 0 0 0,1 0 0 0 0,0-1 0 0 0,0 1 1 0 0,0 0-1 0 0,0 0 0 0 0,0-1 0 0 0,0 1 0 0 0,0 0 0 0 0,0-1 0 0 0,0 1 0 0 0,0 0 1 0 0,0 0-1 0 0,0-1 0 0 0,0 1 0 0 0,0 0 0 0 0,0-1 0 0 0,0 1 0 0 0,0 0 1 0 0,0 0-1 0 0,0-1 0 0 0,1 1 0 0 0,-1 0 0 0 0,0-1-110 0 0,1-1 114 0 0,1 0 0 0 0,-1 1 1 0 0,1-1-1 0 0,-1 0 0 0 0,1 0 0 0 0,0 1 0 0 0,-1-1 0 0 0,1 1 0 0 0,0-1 1 0 0,0 1-1 0 0,0 0 0 0 0,0 0 0 0 0,1 0 0 0 0,-1 0 0 0 0,2-1-114 0 0,7-4-23 0 0,-7 4 33 0 0,1 0 1 0 0,-1 0-1 0 0,0 0 0 0 0,1 0 0 0 0,-1 1 0 0 0,1-1 0 0 0,-1 1 0 0 0,1 1 0 0 0,0-1 0 0 0,-1 1 1 0 0,1-1-1 0 0,0 1 0 0 0,0 1 0 0 0,-1-1 0 0 0,1 1 0 0 0,0-1 0 0 0,-1 2 0 0 0,1-1 0 0 0,3 1-10 0 0,6 3 176 0 0,-7 3-138 0 0,-6-5-19 0 0,-1 1 1 0 0,1 0 0 0 0,-1 0 0 0 0,0-1 0 0 0,0 1-1 0 0,0 0 1 0 0,0-1 0 0 0,-1 1 0 0 0,1 0 0 0 0,-1-1-1 0 0,0 1 1 0 0,0 0 0 0 0,-1-1 0 0 0,1 1 0 0 0,-1-1-1 0 0,1 0 1 0 0,-1 0 0 0 0,0 1 0 0 0,0-1 0 0 0,-3 2-20 0 0,-15 25 33 0 0,10-13 88 0 0,6-11-161 0 0,1 1-1 0 0,0-1 0 0 0,0 1 0 0 0,1-1 0 0 0,-1 4 41 0 0,3-8-4 0 0,-1 0 1 0 0,1-1-1 0 0,-1 1 0 0 0,1 0 0 0 0,0 0 0 0 0,-1 0 0 0 0,1 0 0 0 0,0-1 0 0 0,0 1 0 0 0,1 0 0 0 0,-1 0 0 0 0,0 0 1 0 0,0 0-1 0 0,1 0 0 0 0,-1-1 0 0 0,1 1 0 0 0,0 0 0 0 0,0-1 0 0 0,0 3 4 0 0,-1-4 0 0 0,2 3-7 0 0,0-1 1 0 0,0 0-1 0 0,0 1 1 0 0,0-1 0 0 0,1 0-1 0 0,-1 0 1 0 0,1 0-1 0 0,-1 0 1 0 0,1 0-1 0 0,-1-1 1 0 0,1 1 0 0 0,0-1-1 0 0,0 0 1 0 0,0 0-1 0 0,0 0 1 0 0,0 0-1 0 0,0 0 1 0 0,1 0 6 0 0,1 0 63 0 0,1 1 1 0 0,-1-1-1 0 0,0 1 0 0 0,3 2-63 0 0,16 3 80 0 0,-16-6-171 0 0,-6 0-15 0 0,3 3 239 0 0,-10 19-36 0 0,2-19-73 0 0,1-1 0 0 0,-1 0 0 0 0,1 0 0 0 0,-1 0-1 0 0,0 0 1 0 0,0 0 0 0 0,-1 0 0 0 0,1-1-1 0 0,-1 1 1 0 0,1-1 0 0 0,-1 0 0 0 0,1 0 0 0 0,-4 1-24 0 0,2-2 30 0 0,-7 6 24 0 0,3 0-5 0 0,5-4-48 0 0,-2 0 23 0 0,-18-2-169 0 0,22-1-539 0 0,2 0-207 0 0,0-1-1214 0 0,0-4-4729 0 0</inkml:trace>
  <inkml:trace contextRef="#ctx0" brushRef="#br0" timeOffset="3427.703">2097 658 17503 0 0,'7'-1'722'0'0,"-1"0"0"0"0,1 0-1 0 0,-1-1 1 0 0,1 0-1 0 0,-1-1 1 0 0,4-1-722 0 0,27-9 1893 0 0,6 3-1452 0 0,-1 2 1 0 0,2 2-1 0 0,-1 2 0 0 0,13 2-441 0 0,-34-1 30 0 0,-20 3-52 0 0,0-1 0 0 0,0 1 0 0 0,0 0 0 0 0,0-1 0 0 0,0 1 0 0 0,0 0 0 0 0,0 0 0 0 0,0 1 0 0 0,0-1 0 0 0,0 0 0 0 0,0 1 0 0 0,0-1 0 0 0,-1 1 0 0 0,3 0 22 0 0,-3 0-214 0 0,12-1-4435 0 0,-13 0 3058 0 0</inkml:trace>
  <inkml:trace contextRef="#ctx0" brushRef="#br0" timeOffset="5540.385">2773 407 5064 0 0,'-6'-3'142'0'0,"5"3"-98"0"0,0-1 0 0 0,0 1 0 0 0,0-1 1 0 0,-1 1-1 0 0,1-1 0 0 0,0 1 1 0 0,0 0-1 0 0,0 0 0 0 0,-1 0 0 0 0,1-1 1 0 0,0 1-1 0 0,0 0 0 0 0,-1 0-44 0 0,2-20 7585 0 0,0 10 450 0 0,-2 19-5436 0 0,-3 27-3657 0 0,4-26 2059 0 0,-5 19-619 0 0,4-20-320 0 0,0-1 1 0 0,1 1 0 0 0,0 0-1 0 0,1 2-62 0 0,-4 25 193 0 0,3-30-176 0 0,0 0 1 0 0,0 0-1 0 0,0 1 1 0 0,1-1-1 0 0,0 0 1 0 0,1 0 0 0 0,-1 1-1 0 0,1-1 1 0 0,0 0-1 0 0,0 0 1 0 0,1 0 0 0 0,0 0-1 0 0,0 0 1 0 0,1 0-1 0 0,0 0-17 0 0,-2-5 0 0 0,0 1 0 0 0,0-1 0 0 0,0 1 0 0 0,0-1 0 0 0,0 0 1 0 0,1 1-1 0 0,-1-1 0 0 0,1 0 0 0 0,-1 0 0 0 0,1 0 0 0 0,-1 0 0 0 0,1 0 0 0 0,0 0 0 0 0,-1 0 0 0 0,1-1 0 0 0,0 1 0 0 0,1 0 0 0 0,8 3 10 0 0,-10-3-6 0 0,0-1 1 0 0,1 1 0 0 0,-1 0-1 0 0,0-1 1 0 0,0 0-1 0 0,0 1 1 0 0,0-1-1 0 0,1 1 1 0 0,-1-1-1 0 0,0 0 1 0 0,0 0-1 0 0,1 0 1 0 0,-1 0-1 0 0,0 0 1 0 0,1 0-1 0 0,-1 0 1 0 0,0 0 0 0 0,0 0-1 0 0,0-1 1 0 0,1 1-1 0 0,-1-1 1 0 0,0 1-1 0 0,0-1 1 0 0,0 1-1 0 0,2-1-4 0 0,-2-1 4 0 0,4 0-4 0 0,-1-1 0 0 0,0 0 0 0 0,0 0 0 0 0,-1-1 0 0 0,1 1 0 0 0,-1-1 0 0 0,0 0 0 0 0,1 1 0 0 0,-1-3 0 0 0,13-13 0 0 0,-9 10 100 0 0,-1 0 0 0 0,0-1 0 0 0,0 0 0 0 0,-1 0 0 0 0,0-1-100 0 0,8-14 228 0 0,-1 7-3 0 0,-10 14-220 0 0,1 0 1 0 0,0 0-1 0 0,-1 0 0 0 0,0 0 0 0 0,0 0 0 0 0,1-5-5 0 0,17-43 0 0 0,2-7 0 0 0,2-29 0 0 0,-23 80 0 0 0,-5 13 2 0 0,-2 12-30 0 0,1 7-104 0 0,0-3-60 0 0,1 1 1 0 0,1-1 0 0 0,-1 20 191 0 0,0 7 427 0 0,3-39-384 0 0,-1 0 1 0 0,2 1 0 0 0,-1-1-1 0 0,1 1 1 0 0,1-1 0 0 0,0 1-1 0 0,0 2-43 0 0,4 11 0 0 0,8 27 0 0 0,-12-45 0 0 0,1-1 0 0 0,-1 0 0 0 0,1 0 0 0 0,1-1 0 0 0,-1 1 0 0 0,0 0 0 0 0,1-1 0 0 0,0 1 0 0 0,0-1 0 0 0,1 1 0 0 0,8 8-26 0 0,-12-11-120 0 0,11-2-654 0 0,-8 0 405 0 0,0-1-1 0 0,-1 0 1 0 0,0 0-1 0 0,1 0 0 0 0,-1 0 1 0 0,0 0-1 0 0,0 0 1 0 0,0-1-1 0 0,0 1 1 0 0,0-1-1 0 0,-1 1 0 0 0,1-1 1 0 0,-1 0-1 0 0,0 0 1 0 0,0 0-1 0 0,1-2 396 0 0,3-6-1844 0 0,-1 3-10 0 0</inkml:trace>
  <inkml:trace contextRef="#ctx0" brushRef="#br0" timeOffset="6052.248">3141 516 12872 0 0,'0'0'289'0'0,"0"0"40"0"0,0 0 23 0 0,-1-1-36 0 0,-3-2-206 0 0,-8-1-327 0 0,12 4 325 0 0,0 0 1 0 0,1 0 0 0 0,-1 0-1 0 0,0 0 1 0 0,0 0 0 0 0,0-1-1 0 0,0 1 1 0 0,0 0 0 0 0,0 0-1 0 0,0 0 1 0 0,0 0-1 0 0,0 0 1 0 0,1 0 0 0 0,-1 0-1 0 0,0-1 1 0 0,0 1 0 0 0,0 0-1 0 0,0 0 1 0 0,0 0 0 0 0,0 0-1 0 0,0 0 1 0 0,0 0 0 0 0,0-1-1 0 0,0 1 1 0 0,0 0 0 0 0,0 0-1 0 0,0 0 1 0 0,0 0 0 0 0,0 0-1 0 0,0-1 1 0 0,0 1 0 0 0,0 0-1 0 0,0 0 1 0 0,0 0 0 0 0,0 0-1 0 0,0 0 1 0 0,0-1 0 0 0,-1 1-1 0 0,1 0 1 0 0,0 0 0 0 0,0 0-1 0 0,0 0 1 0 0,0 0 0 0 0,0 0-1 0 0,0 0 1 0 0,0 0 0 0 0,0-1-1 0 0,-1 1 1 0 0,1 0 0 0 0,0 0-1 0 0,0 0 1 0 0,0 0 0 0 0,0 0-1 0 0,0 0 1 0 0,0 0 0 0 0,-1 0-1 0 0,1 0 1 0 0,0 0 0 0 0,0 0-1 0 0,0 0 1 0 0,0 0 0 0 0,0 0-1 0 0,-1 0-108 0 0,3-2-63 0 0,2-2 129 0 0,0 1 1 0 0,1-1-1 0 0,-1 1 1 0 0,1 0 0 0 0,0 1-1 0 0,0-1 1 0 0,0 1-1 0 0,0 0 1 0 0,5-1-67 0 0,6-4 359 0 0,-10 5-327 0 0,-1 1-1 0 0,0 0 1 0 0,1 0-1 0 0,-1 0 1 0 0,1 0-1 0 0,-1 1 1 0 0,1 0-1 0 0,-1 0 1 0 0,1 1-32 0 0,8-1 204 0 0,-13 1-195 0 0,0 0-1 0 0,0 0 1 0 0,-1 0-1 0 0,1 0 1 0 0,0 0-1 0 0,0 0 1 0 0,-1 0-1 0 0,1 1 1 0 0,0-1-1 0 0,-1 0 0 0 0,0 0 1 0 0,1 1-1 0 0,-1-1 1 0 0,0 0-1 0 0,1 1 1 0 0,-1-1-1 0 0,0 1-8 0 0,-1 3 41 0 0,1 1 0 0 0,-1 0 0 0 0,0-1 0 0 0,-1 1 0 0 0,1-1-1 0 0,-1 1 1 0 0,-1-1 0 0 0,1 0 0 0 0,0 0 0 0 0,-2 1-41 0 0,-5 9 134 0 0,0 0 1 0 0,-11 11-135 0 0,12-18 10 0 0,4 2-10 0 0,0 3 0 0 0,6-8 0 0 0,-1-3 0 0 0,-1 1 2 0 0,0 2-1 0 0,9 6-18 0 0,-5-8-3 0 0,0-1-1 0 0,-1 1 1 0 0,1-1 0 0 0,1 0 0 0 0,-1-1 0 0 0,0 1 0 0 0,0-1 0 0 0,1 0 0 0 0,-1 0 0 0 0,0 0 0 0 0,1 0 0 0 0,-1-1 0 0 0,2 0 20 0 0,15 4-71 0 0,-15-3 24 0 0,18 2-234 0 0,-24-3 277 0 0,0 1 1 0 0,1 0-1 0 0,-1-1 1 0 0,0 1 0 0 0,0 0-1 0 0,0-1 1 0 0,0 1-1 0 0,0 0 1 0 0,0-1 0 0 0,0 1-1 0 0,0 0 1 0 0,0 0-1 0 0,0-1 1 0 0,0 1-1 0 0,0 0 4 0 0,0-1-2 0 0,-1 3 7 0 0,0-1-1 0 0,0 0 1 0 0,0 1-1 0 0,-1-1 1 0 0,1 0 0 0 0,0 0-1 0 0,-1 0 1 0 0,1 0-1 0 0,-1 0 1 0 0,0 0-1 0 0,0 0 1 0 0,0 0-1 0 0,-1 0-4 0 0,-10 12 93 0 0,9-10-78 0 0,0-1 0 0 0,0 1 0 0 0,-1-1 0 0 0,1 0-1 0 0,-1 0 1 0 0,1 0 0 0 0,-1-1 0 0 0,-1 1-15 0 0,-42 16 116 0 0,22-10-63 0 0,20-10-71 0 0,6 1-18 0 0,-1-1 0 0 0,1 1 0 0 0,0-1 0 0 0,-1 0 1 0 0,1 1-1 0 0,0-1 0 0 0,-1 0 0 0 0,1 1 0 0 0,0-1 1 0 0,0 0-1 0 0,-1 1 0 0 0,1-1 0 0 0,0 0 1 0 0,0 0-1 0 0,0 1 0 0 0,0-1 0 0 0,0 0 0 0 0,0 0 1 0 0,0 1-1 0 0,1-1 0 0 0,-1 0 0 0 0,0 0 0 0 0,0 1 1 0 0,0-1-1 0 0,1 0 0 0 0,-1 1 0 0 0,0-1 0 0 0,1 0 1 0 0,-1 0 35 0 0,3-6-702 0 0,-2 4 120 0 0,0 1 0 0 0,0-1 1 0 0,1 0-1 0 0,-1 1 0 0 0,1-1 0 0 0,0 1 1 0 0,0 0-1 0 0,0 0 0 0 0,0-1 1 0 0,0 1-1 0 0,2-1 582 0 0,-2 1-1332 0 0,11-10-4434 0 0</inkml:trace>
  <inkml:trace contextRef="#ctx0" brushRef="#br0" timeOffset="6470.03">3474 330 13824 0 0,'0'0'112'0'0,"0"-1"-80"0"0,0 1 1 0 0,0 0 0 0 0,0-1-1 0 0,0 1 1 0 0,-1 0-1 0 0,1 0 1 0 0,0-1-1 0 0,0 1 1 0 0,0 0-1 0 0,0 0 1 0 0,-1-1-1 0 0,1 1 1 0 0,0 0-1 0 0,0 0 1 0 0,-1 0 0 0 0,1-1-1 0 0,0 1 1 0 0,0 0-1 0 0,-1 0 1 0 0,1 0-1 0 0,0 0 1 0 0,-1 0-1 0 0,1-1 1 0 0,0 1-1 0 0,-1 0 1 0 0,1 0-1 0 0,0 0 1 0 0,-1 0-1 0 0,1 0 1 0 0,0 0 0 0 0,-1 0-1 0 0,1 0 1 0 0,0 0-1 0 0,-1 0 1 0 0,1 0-1 0 0,0 1 1 0 0,0-1-1 0 0,-1 0 1 0 0,1 0-1 0 0,0 0 1 0 0,-1 0-1 0 0,1 0 1 0 0,0 1 0 0 0,-1-1-33 0 0,0 1 164 0 0,0 1 1 0 0,1-1-1 0 0,-1 1 1 0 0,0 0 0 0 0,0-1-1 0 0,1 1 1 0 0,-1 0-1 0 0,1-1 1 0 0,-1 1 0 0 0,1 0-1 0 0,0 0 1 0 0,0-1 0 0 0,0 1-1 0 0,0 0 1 0 0,0 0-165 0 0,3 26 978 0 0,0-12-347 0 0,14 62 959 0 0,-14-69-1477 0 0,0-1-1 0 0,0 1 0 0 0,0-1 1 0 0,1 0-1 0 0,0 0 1 0 0,1 0-1 0 0,1 1-112 0 0,23 21 486 0 0,-28-30-481 0 0,-1 0 1 0 0,0 0 0 0 0,0 0 0 0 0,0 0 0 0 0,0 1 0 0 0,0-1-1 0 0,1 0 1 0 0,-1 0 0 0 0,0 0 0 0 0,0 1 0 0 0,0-1-1 0 0,0 0 1 0 0,0 0 0 0 0,0 1 0 0 0,0-1 0 0 0,0 0 0 0 0,0 0-1 0 0,0 1 1 0 0,0-1 0 0 0,0 0 0 0 0,0 0 0 0 0,0 1 0 0 0,0-1-1 0 0,0 0 1 0 0,0 0 0 0 0,0 0 0 0 0,0 1-6 0 0,0-1 4 0 0,0 0 0 0 0,0 0 0 0 0,0 0 0 0 0,-1 0 0 0 0,1 1 0 0 0,0-1 0 0 0,0 0 0 0 0,0 0 0 0 0,0 0 0 0 0,0 0 0 0 0,0 0 0 0 0,0 1 0 0 0,0-1 0 0 0,0 0 0 0 0,0 0 0 0 0,0 0 0 0 0,0 0 0 0 0,1 0 0 0 0,-1 0 0 0 0,0 1 1 0 0,0-1-1 0 0,0 0 0 0 0,0 0 0 0 0,0 0 0 0 0,0 0 0 0 0,0 0 0 0 0,0 0 0 0 0,0 1 0 0 0,0-1 0 0 0,0 0 0 0 0,1 0 0 0 0,-1 0 0 0 0,0 0 0 0 0,0 0 0 0 0,0 0 0 0 0,0 0 0 0 0,0 0 0 0 0,0 0 0 0 0,1 0 0 0 0,-1 0 0 0 0,0 0 0 0 0,0 0 0 0 0,0 0-4 0 0,3 1 70 0 0,0 0-69 0 0,9 10 784 0 0,-11-10-788 0 0,-1-1-1 0 0,0 1 1 0 0,1-1-1 0 0,-1 0 1 0 0,1 1-1 0 0,-1-1 1 0 0,1 0-1 0 0,-1 1 1 0 0,1-1-1 0 0,-1 0 1 0 0,1 0-1 0 0,-1 1 1 0 0,1-1-1 0 0,-1 0 0 0 0,1 0 1 0 0,-1 0-1 0 0,1 0 1 0 0,-1 0-1 0 0,1 0 1 0 0,-1 0-1 0 0,1 0 1 0 0,0 0-1 0 0,-1 0 1 0 0,1 0-1 0 0,-1 0 1 0 0,1 0-1 0 0,-1 0 1 0 0,1 0-1 0 0,-1 0 1 0 0,1-1-1 0 0,-1 1 1 0 0,1 0-1 0 0,-1 0 1 0 0,1-1-1 0 0,-1 1 1 0 0,1 0-1 0 0,-1-1 0 0 0,1 1 4 0 0,13-19-24 0 0,-8 10 141 0 0,-5 7-112 0 0,0 0 1 0 0,0 0-1 0 0,0 0 0 0 0,-1 0 0 0 0,1 0 1 0 0,-1 0-1 0 0,1 0 0 0 0,-1 0 1 0 0,0 0-1 0 0,1 0 0 0 0,-1 0 1 0 0,0-1-6 0 0,2-11 9 0 0,-1 9-9 0 0,0 0 0 0 0,0 0 0 0 0,0 0 0 0 0,-1 0 0 0 0,1-1 0 0 0,-1 1 0 0 0,-1-2 0 0 0,3-25 0 0 0,6-13 0 0 0,-4 20 0 0 0,4-17 0 0 0,-1 20 0 0 0,-1 3 0 0 0,-1-1 0 0 0,-1 0 0 0 0,0-1 0 0 0,-2 1 0 0 0,0-3 0 0 0,-2 21-12 0 0,0 1-1 0 0,0-1 0 0 0,1 0 1 0 0,-1 1-1 0 0,0-1 0 0 0,1 1 0 0 0,-1-1 1 0 0,1 1-1 0 0,-1-1 0 0 0,1 1 1 0 0,0-1-1 0 0,0 1 0 0 0,0-1 1 0 0,0 1-1 0 0,0 0 0 0 0,0 0 1 0 0,0-1-1 0 0,0 1 0 0 0,0 0 0 0 0,0 0 1 0 0,1 0-1 0 0,0-1 13 0 0,1 0-26 0 0,-2 1-157 0 0,-1 1-87 0 0,0 0-366 0 0,0 0-164 0 0,0 3-822 0 0,0 10-3327 0 0,0 3-1421 0 0</inkml:trace>
  <inkml:trace contextRef="#ctx0" brushRef="#br0" timeOffset="6835.456">3756 477 11976 0 0,'-3'-1'133'0'0,"-1"-1"0"0"0,1 1 1 0 0,-1 0-1 0 0,1 0 0 0 0,-1 1 1 0 0,1-1-1 0 0,-1 1 0 0 0,0-1 1 0 0,0 1-134 0 0,4 0 128 0 0,-1 0 0 0 0,1-1 0 0 0,0 1 0 0 0,0 0 0 0 0,0 0 0 0 0,-1-1 0 0 0,1 1 0 0 0,0 0 1 0 0,0-1-1 0 0,0 1 0 0 0,0-1 0 0 0,0 1 0 0 0,0 0 0 0 0,0-1 0 0 0,-1 1 0 0 0,1 0 0 0 0,0-1 1 0 0,0 1-1 0 0,0 0 0 0 0,1-1 0 0 0,-1 1 0 0 0,0-1 0 0 0,0 1 0 0 0,0 0 0 0 0,0-1 0 0 0,0 1 1 0 0,0 0-1 0 0,0-1 0 0 0,1 1 0 0 0,-1 0 0 0 0,0-1 0 0 0,0 1 0 0 0,0 0 0 0 0,1 0 0 0 0,-1-1-128 0 0,4-2 267 0 0,1 0-1 0 0,0-1 1 0 0,-1 2-1 0 0,1-1 0 0 0,0 0 1 0 0,0 1-1 0 0,1 0 1 0 0,-1 1-1 0 0,0-1 1 0 0,1 1-1 0 0,-1 0 0 0 0,3 0-266 0 0,3 0 368 0 0,0 0 0 0 0,0 1-1 0 0,-1 0 1 0 0,1 1-1 0 0,0 0 1 0 0,1 1-368 0 0,17 12 1473 0 0,-27-14-1130 0 0,-2 2-72 0 0,0 11 2 0 0,0-9-234 0 0,1 0 0 0 0,-1 0 1 0 0,-1 0-1 0 0,1 0 0 0 0,0 0 0 0 0,-1 0 1 0 0,0 0-1 0 0,0 0 0 0 0,-1 3-39 0 0,-3 6-108 0 0,4-9 189 0 0,-1 1 0 0 0,0-1-1 0 0,0 1 1 0 0,0-1 0 0 0,0 0 0 0 0,-1 0 0 0 0,-2 4-81 0 0,1-5 109 0 0,1 1 1 0 0,0 0-1 0 0,0 1 0 0 0,1-1 1 0 0,-1 0-1 0 0,1 1 1 0 0,0-1-1 0 0,0 1 1 0 0,0 0-1 0 0,0 2-109 0 0,1-4 39 0 0,-2 4 31 0 0,2-5-59 0 0,0-1 0 0 0,1 0-1 0 0,-1 1 1 0 0,1-1 0 0 0,-1 0 0 0 0,1 1 0 0 0,-1-1-1 0 0,1 1 1 0 0,0-1 0 0 0,0 1 0 0 0,0-1 0 0 0,0 1-1 0 0,0-1 1 0 0,0 1 0 0 0,0-1 0 0 0,0 1 0 0 0,1-1-1 0 0,-1 1 1 0 0,0-1 0 0 0,1 1 0 0 0,-1-1 0 0 0,1 1-1 0 0,0-1 1 0 0,-1 0-11 0 0,2 2 6 0 0,-1 0-1 0 0,0 0 1 0 0,1-1 0 0 0,0 1-1 0 0,-1-1 1 0 0,1 1 0 0 0,0-1-1 0 0,0 1 1 0 0,1-1-1 0 0,-1 0 1 0 0,0 0 0 0 0,1 0-1 0 0,-1-1 1 0 0,1 1-1 0 0,0 0 1 0 0,-1-1 0 0 0,1 0-1 0 0,0 1 1 0 0,0-1 0 0 0,0 0-1 0 0,0-1 1 0 0,0 1-1 0 0,2 0-5 0 0,10 1 7 0 0,0-1 0 0 0,-1 0 0 0 0,1-1 0 0 0,9-1-7 0 0,4 0-165 0 0,-4 0 167 0 0,1 0 0 0 0,17-5-2 0 0,-4-2-3914 0 0,-25 4-4775 0 0</inkml:trace>
  <inkml:trace contextRef="#ctx0" brushRef="#br0" timeOffset="7522.776">76 692 6912 0 0,'0'0'528'0'0,"0"0"-132"0"0,0 0 710 0 0,0 0 352 0 0,0 0 70 0 0,0 0-58 0 0,0 0-275 0 0,0 0-126 0 0,0 0-21 0 0,0 0-47 0 0,0 0-167 0 0,0 0-70 0 0,0 0-18 0 0,0 0-54 0 0,0 0-218 0 0,0 0-98 0 0,0 0-22 0 0,1 0-32 0 0,96-3 480 0 0,-95 3-991 0 0,-2 0-76 0 0,0 0-21 0 0,0 0-198 0 0,4 8-5111 0 0,1-5-557 0 0</inkml:trace>
  <inkml:trace contextRef="#ctx0" brushRef="#br0" timeOffset="7891.108">80 809 1840 0 0,'-24'30'69'0'0,"18"-24"360"0"0,0 1 0 0 0,1-1 1 0 0,0 1-1 0 0,0 0 0 0 0,1 0 0 0 0,-1 2-429 0 0,-4 5 4853 0 0,8-13-4433 0 0,0 1 0 0 0,0-1 0 0 0,0 0 0 0 0,0 0 0 0 0,0 0 0 0 0,0 1 0 0 0,1-1 0 0 0,-1 0 0 0 0,1 1 0 0 0,-1-1 0 0 0,1 1 0 0 0,-1-1-420 0 0,1 0 195 0 0,0 0 1 0 0,0-1 0 0 0,0 1-1 0 0,0-1 1 0 0,0 1-1 0 0,0 0 1 0 0,0-1-1 0 0,0 1 1 0 0,0 0-1 0 0,0-1 1 0 0,0 1-1 0 0,0 0 1 0 0,1-1 0 0 0,-1 1-1 0 0,0-1 1 0 0,0 1-1 0 0,1 0 1 0 0,-1-1-1 0 0,0 1 1 0 0,1-1-1 0 0,-1 1 1 0 0,0-1-1 0 0,1 1 1 0 0,-1-1 0 0 0,1 1-196 0 0,0-1 113 0 0,0 1 0 0 0,0 0 0 0 0,0-1 0 0 0,1 1 0 0 0,-1-1 1 0 0,0 1-1 0 0,0-1 0 0 0,1 1 0 0 0,-1-1 0 0 0,0 0 1 0 0,1 0-1 0 0,0 0-113 0 0,2 0 58 0 0,1 0 0 0 0,-1 0 0 0 0,1 0 0 0 0,-1-1-1 0 0,1 0 1 0 0,-1 0 0 0 0,1 0 0 0 0,0 0-58 0 0,21-8 438 0 0,1 2-1 0 0,3 0-437 0 0,2 0 7 0 0,12-5-7 0 0,-19 5-302 0 0,0 1-1116 0 0,-9-1-3694 0 0,-4 0-1401 0 0</inkml:trace>
  <inkml:trace contextRef="#ctx0" brushRef="#br0" timeOffset="8265.287">519 354 5064 0 0,'0'0'389'0'0,"-4"-9"1911"0"0,-5-5 2668 0 0,8 13-2605 0 0,1 1-858 0 0,0 0-1428 0 0,0 0 1 0 0,0 0-1 0 0,0-1 1 0 0,0 1 0 0 0,0 0-1 0 0,0 0 1 0 0,0 0-1 0 0,0 0 1 0 0,0 0-1 0 0,0 0 1 0 0,0-1-1 0 0,0 1 1 0 0,0 0 0 0 0,0 0-1 0 0,0 0 1 0 0,0 0-1 0 0,0 0 1 0 0,0 0-1 0 0,0-1 1 0 0,-1 1-1 0 0,1 0 1 0 0,0 0 0 0 0,0 0-1 0 0,0 0 1 0 0,0 0-1 0 0,0 0 1 0 0,0 0-1 0 0,0 0 1 0 0,0 0-1 0 0,0 0 1 0 0,-1-1 0 0 0,1 1-1 0 0,0 0 1 0 0,0 0-1 0 0,0 0 1 0 0,0 0-1 0 0,0 0 1 0 0,0 0-1 0 0,-1 0 1 0 0,1 0 0 0 0,0 0-1 0 0,0 0 1 0 0,0 0-1 0 0,0 0 1 0 0,0 0-1 0 0,0 0 1 0 0,-1 0-1 0 0,1 0 1 0 0,0 0 0 0 0,0 0-1 0 0,0 0 1 0 0,0 0-1 0 0,0 0 1 0 0,0 1-78 0 0,-10 5 2484 0 0,-5 10-1348 0 0,-7 45-293 0 0,2 1 0 0 0,3 0 0 0 0,1 9-843 0 0,12-53 193 0 0,-4 17-42 0 0,2 1 0 0 0,1 0 0 0 0,1 0 0 0 0,2 0 0 0 0,2 9-151 0 0,2-29 9 0 0,0-1 0 0 0,1 1-1 0 0,0-1 1 0 0,2 0 0 0 0,-1 0 0 0 0,7 11-9 0 0,-8-20-28 0 0,0 0 0 0 0,0 0 0 0 0,1 0 1 0 0,-1-1-1 0 0,1 1 0 0 0,1-1 0 0 0,-1 0 0 0 0,1 0 0 0 0,0-1 0 0 0,0 1 0 0 0,2 0 28 0 0,1 1 109 0 0,1-1 0 0 0,-1-1 0 0 0,1 1-1 0 0,0-1 1 0 0,0-1 0 0 0,0 0 0 0 0,4 1-109 0 0,6 0-573 0 0,1 0-1 0 0,-1-2 1 0 0,7 1 573 0 0,55-1-7749 0 0,-42-2-388 0 0</inkml:trace>
  <inkml:trace contextRef="#ctx0" brushRef="#br0" timeOffset="8751.096">4021 30 9216 0 0,'0'0'706'0'0,"-2"0"-463"0"0,-3 0-56 0 0,4 0 638 0 0,1-1 728 0 0,-1-4-1131 0 0,3 2 2936 0 0,1 1-2997 0 0,0 0 0 0 0,1 0 0 0 0,-1 1-1 0 0,0-1 1 0 0,1 1 0 0 0,-1-1 0 0 0,1 1-1 0 0,2 0-360 0 0,3-1 498 0 0,-1 0-235 0 0,0 1 0 0 0,0 0 1 0 0,1 1-1 0 0,-1 0 0 0 0,0 0 0 0 0,7 2-263 0 0,-6-1-10 0 0,0-1 85 0 0,-1 1 0 0 0,1 1-1 0 0,-1-1 1 0 0,0 1 0 0 0,0 1 0 0 0,0-1-1 0 0,0 1-74 0 0,-3 0 125 0 0,0-1-1 0 0,0 1 0 0 0,0 0 1 0 0,-1 1-1 0 0,1-1 0 0 0,-1 1 1 0 0,0 0-1 0 0,0 0 0 0 0,0 0 1 0 0,-1 0-1 0 0,1 1-124 0 0,7 12 16 0 0,-1 0-1 0 0,0 0 1 0 0,-1 1 0 0 0,-1 0-1 0 0,-1 1 1 0 0,-1-1 0 0 0,0 1-1 0 0,-1 1 1 0 0,1 14-16 0 0,1 22 233 0 0,-3 0 1 0 0,-2 46-234 0 0,-4-74-75 0 0,-2 0 0 0 0,0 0 1 0 0,-2-1-1 0 0,-1 1 0 0 0,-10 25 75 0 0,12-37-13 0 0,3-10-27 0 0,-1 0 0 0 0,0 0 0 0 0,-1 0 0 0 0,1 0 0 0 0,-1-1 0 0 0,-1 2 40 0 0,3-5-120 0 0,2-2-241 0 0,0 0-1014 0 0,0 0-442 0 0,2-2-87 0 0,9-9-14 0 0</inkml:trace>
  <inkml:trace contextRef="#ctx0" brushRef="#br0" timeOffset="9164.641">4475 543 13824 0 0,'0'0'314'0'0,"0"0"46"0"0,0 0 22 0 0,0 0-50 0 0,0 0-107 0 0,0 0 374 0 0,0 0 186 0 0,0 0 41 0 0,1-1-71 0 0,2-3-598 0 0,-1 1 0 0 0,1 0-1 0 0,0 0 1 0 0,0 0 0 0 0,0 0-1 0 0,0 1 1 0 0,3-3-157 0 0,15-14 124 0 0,-17 15-128 0 0,0 0-1 0 0,0 1 1 0 0,0-1 0 0 0,1 1-1 0 0,0-1 5 0 0,-2 2 123 0 0,1 0 1 0 0,-1-1-1 0 0,0 0 1 0 0,1 0-1 0 0,-1 0 0 0 0,-1 0 1 0 0,3-2-124 0 0,8-10 549 0 0,-11 13-467 0 0,0 0 0 0 0,0 0 0 0 0,0 0 1 0 0,-1 0-1 0 0,1 0 0 0 0,-1 0 0 0 0,1 0 0 0 0,0-2-82 0 0,-2 3 287 0 0,0-4 1115 0 0,0 10-1091 0 0,1 11-298 0 0,0-1 0 0 0,1 0 0 0 0,0 1-1 0 0,1-1 1 0 0,1 0-13 0 0,-3-13-6 0 0,0 0 0 0 0,0 0-1 0 0,0-1 1 0 0,0 1 0 0 0,0 0-1 0 0,0 0 1 0 0,0-1 0 0 0,0 1-1 0 0,1-1 1 0 0,-1 1 0 0 0,1-1-1 0 0,0 1 7 0 0,0 0-5 0 0,0 0 0 0 0,0-1 0 0 0,0 1 0 0 0,-1 0 0 0 0,1 0-1 0 0,-1 0 1 0 0,2 2 5 0 0,-3-3 0 0 0,1 0 0 0 0,-1 0 0 0 0,1-1 0 0 0,-1 1 0 0 0,1 0 0 0 0,0 0 0 0 0,-1-1 0 0 0,1 1 0 0 0,0-1 0 0 0,0 1 0 0 0,-1 0 0 0 0,1-1 0 0 0,0 1 0 0 0,0-1 0 0 0,3 2 0 0 0,-3-1-63 0 0,1 0 0 0 0,-1 0 0 0 0,1 0-1 0 0,-1 0 1 0 0,1 0 0 0 0,0-1 0 0 0,0 1-1 0 0,-1 0 1 0 0,1-1 0 0 0,0 0 0 0 0,0 1-1 0 0,0-1 1 0 0,0 0 0 0 0,-1 0 0 0 0,1 0 0 0 0,0 0 62 0 0,0 0-272 0 0,-1-1 0 0 0,0 1-1 0 0,1-1 1 0 0,-1 1-1 0 0,0-1 1 0 0,0 1-1 0 0,0-1 1 0 0,1 0 0 0 0,-1 0-1 0 0,0 0 1 0 0,0 1-1 0 0,0-2 274 0 0,-1 2-156 0 0,11-4-6922 0 0</inkml:trace>
  <inkml:trace contextRef="#ctx0" brushRef="#br0" timeOffset="9532.828">4610 102 10592 0 0,'0'0'488'0'0,"0"0"-12"0"0,-1-6-288 0 0,-2-1 24 0 0,2 6 886 0 0,1 1 374 0 0,0 0 68 0 0,0 0-75 0 0,0 0-383 0 0,0 0-170 0 0,10 1 726 0 0,5 0-1520 0 0,-11-1-191 0 0,0 1-1 0 0,0-1 0 0 0,0 1 0 0 0,0 0 1 0 0,0 0-1 0 0,0 0 0 0 0,0 0 0 0 0,0 1 1 0 0,0-1-1 0 0,0 1 0 0 0,-1 0 0 0 0,1 0 0 0 0,-1 1 1 0 0,0-1-1 0 0,1 1 0 0 0,-1 0 0 0 0,0 0 74 0 0,6 5-7139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3:51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91 183 12440 0 0,'4'-3'833'0'0,"-1"4"7131"0"0,1 1-7682 0 0,-3-2-132 0 0,1 1-1 0 0,-1 0 0 0 0,0 0 1 0 0,1 0-1 0 0,-1 0 0 0 0,0 0 1 0 0,0 0-1 0 0,0 0 0 0 0,0 1 1 0 0,0-1-1 0 0,0 0 0 0 0,0 0 1 0 0,1 2-150 0 0,-2-2 1 0 0,4 6 4 0 0,0 1 0 0 0,0 1-1 0 0,-1-1 1 0 0,0 0 0 0 0,0 1 0 0 0,-1-1-1 0 0,1 10-4 0 0,-2-13 26 0 0,0 1-1 0 0,0-1 0 0 0,1 1 1 0 0,0-1-1 0 0,0 0 0 0 0,1 3-25 0 0,0-2 161 0 0,-1-1-1 0 0,0 1 0 0 0,0-1 0 0 0,-1 1 1 0 0,1 3-161 0 0,0 0 321 0 0,0 1 1 0 0,1 0-1 0 0,1 2-321 0 0,-2-5-22 0 0,0-1 0 0 0,0 1-1 0 0,0 0 1 0 0,-1 0 0 0 0,0 0-1 0 0,0 4 23 0 0,-1 10-26 0 0,0-20-25 0 0,-1-1 1 0 0,1 1 0 0 0,0 0 0 0 0,0-1 0 0 0,0 1 0 0 0,-1-1 0 0 0,1 1 0 0 0,0-1 0 0 0,-1 1-1 0 0,1-1 1 0 0,0 0 0 0 0,-1 1 0 0 0,1-1 0 0 0,-1 1 0 0 0,1-1 0 0 0,0 0 0 0 0,-1 1 0 0 0,1-1-1 0 0,-1 0 1 0 0,1 1 0 0 0,-1-1 0 0 0,1 0 0 0 0,-1 0 0 0 0,0 0 0 0 0,1 1 0 0 0,-1-1 0 0 0,0 0 50 0 0,-1 0-558 0 0,0 1 0 0 0,0-1 1 0 0,0 0-1 0 0,1 1 0 0 0,-1-1 0 0 0,0 0 1 0 0,0 0-1 0 0,-2-1 558 0 0,3 1-254 0 0,0-1 0 0 0,-1 1 0 0 0,1-1 0 0 0,0 1 0 0 0,0-1 0 0 0,0 1 0 0 0,0-1 0 0 0,0 0 0 0 0,0 0 0 0 0,0 0 0 0 0,0 0 0 0 0,0 0 254 0 0,-1-1-325 0 0,1 1-1 0 0,-1 0 1 0 0,1-1-1 0 0,-1 1 1 0 0,0 0-1 0 0,1 0 1 0 0,-1 0 0 0 0,0 0-1 0 0,0 0 1 0 0,0 0 325 0 0,-2 0-402 0 0,1-1 0 0 0,0 1 1 0 0,0-1-1 0 0,0 0 0 0 0,0 0 1 0 0,0-1-1 0 0,0 1 0 0 0,1 0 1 0 0,-1-1 401 0 0,0 0-408 0 0,0 0 0 0 0,0 0 1 0 0,-1 1-1 0 0,1 0 0 0 0,-4-2 408 0 0,-44-21-1058 0 0,30 11 5376 0 0,19 14-3495 0 0,2 0-250 0 0,0 0-49 0 0,0 0 51 0 0,0 0 256 0 0,0 0 110 0 0,0 0 19 0 0,19-8 1221 0 0,3-1-1155 0 0,-16 6-840 0 0,-1 1 1 0 0,1 0 0 0 0,-1 0-1 0 0,1 0 1 0 0,0 1-1 0 0,2 0-186 0 0,58-13 952 0 0,1 3-791 0 0,-19 3-1608 0 0,-27 1-1043 0 0,-19 6 1211 0 0</inkml:trace>
  <inkml:trace contextRef="#ctx0" brushRef="#br0" timeOffset="344.222">396 102 15664 0 0,'0'0'718'0'0,"0"0"-19"0"0,0 0-374 0 0,0 8 575 0 0,0 10 429 0 0,2 1 0 0 0,0-1 0 0 0,1 1 0 0 0,1-1 0 0 0,6 17-1329 0 0,-9-31 118 0 0,0 1-1 0 0,-1-1 1 0 0,1 1-1 0 0,-1 0 1 0 0,1 0-118 0 0,-2-2 2 0 0,2 0 0 0 0,-1 0 1 0 0,0 0-1 0 0,0 0 1 0 0,1 0-1 0 0,0 0 0 0 0,0 0 1 0 0,0 0-1 0 0,0 0 0 0 0,0-1 1 0 0,0 1-1 0 0,1 0-2 0 0,-1 0 0 0 0,1-1 0 0 0,0 1 0 0 0,-1 0 0 0 0,0 0 0 0 0,0 0 0 0 0,0 0 0 0 0,0 0 0 0 0,0 0 0 0 0,-1 1 0 0 0,1-1 0 0 0,-1 0 0 0 0,0 0 0 0 0,0 0 0 0 0,0 1 0 0 0,0-1 0 0 0,1-1 0 0 0,-1 0 0 0 0,1 0 0 0 0,-1 0 0 0 0,1 1 0 0 0,0-1 0 0 0,0 0 0 0 0,0 0 0 0 0,0 0 0 0 0,0 0 0 0 0,0 0 0 0 0,1-1 0 0 0,0 2 0 0 0,8 13 0 0 0,-5-5 0 0 0,-5-10 0 0 0,1 0 0 0 0,-1-1 0 0 0,0 1 0 0 0,1 0 0 0 0,-1 0 0 0 0,1 0 0 0 0,0 0 0 0 0,-1-1 0 0 0,1 1 0 0 0,0 0 0 0 0,-1-1 0 0 0,1 1 0 0 0,0 0 0 0 0,0-1 0 0 0,-1 1 0 0 0,1-1 0 0 0,1 1 0 0 0,1 1 0 0 0,-3-1 0 0 0,0-1 0 0 0,1 1 0 0 0,-1-1 0 0 0,0 1 0 0 0,1-1 0 0 0,-1 1 0 0 0,0-1 0 0 0,1 1 0 0 0,-1-1 0 0 0,1 1 0 0 0,-1-1 0 0 0,0 0 0 0 0,1 1 0 0 0,-1-1 0 0 0,1 0 0 0 0,-1 1 0 0 0,1-1 0 0 0,0 0 0 0 0,-1 0 0 0 0,1 0 0 0 0,-1 1 0 0 0,1-1 0 0 0,-1 0 0 0 0,1 0 0 0 0,0 0 0 0 0,-1 0 0 0 0,1 0 0 0 0,-1 0 0 0 0,1 0 0 0 0,0 0 0 0 0,-1 0 0 0 0,1 0 0 0 0,-1 0 0 0 0,1-1 0 0 0,-1 1 0 0 0,1 0 0 0 0,0 0 0 0 0,-1-1 0 0 0,1 1 0 0 0,3-1 0 0 0,1-1 0 0 0,1 0 0 0 0,-1 0 0 0 0,1 0 0 0 0,-1 0 0 0 0,0-1 0 0 0,0 0 0 0 0,0 0 0 0 0,0 0 0 0 0,0-1 0 0 0,1-1 0 0 0,26-17 0 0 0,-26 18 0 0 0,0 0 0 0 0,0 0 0 0 0,0-1 0 0 0,-1 0 0 0 0,14-10 0 0 0,25-22 0 0 0,-10 8 0 0 0,12-11-774 0 0,-35 31-1140 0 0,-5 5-795 0 0,-4 4-4797 0 0</inkml:trace>
  <inkml:trace contextRef="#ctx0" brushRef="#br0" timeOffset="691.07">543 368 15664 0 0,'0'0'356'0'0,"0"0"49"0"0,0 0 21 0 0,0 0-42 0 0,3 8-236 0 0,-3 1-62 0 0,1-7 98 0 0,0-1 1 0 0,0 1-1 0 0,0-1 1 0 0,-1 1 0 0 0,1-1-1 0 0,1 0 1 0 0,-1 1-1 0 0,0-1 1 0 0,0 0-1 0 0,0 0 1 0 0,1 0-1 0 0,-1 0 1 0 0,1 0-1 0 0,-1 0 1 0 0,0 0-1 0 0,1-1 1 0 0,1 1-185 0 0,3 2 339 0 0,0-1 1 0 0,0 0-1 0 0,0 0 0 0 0,0-1 1 0 0,1 0-1 0 0,-1 0 0 0 0,5 0-339 0 0,14 2 522 0 0,48 0 934 0 0,-69-2-1412 0 0,0-1 0 0 0,0 0 1 0 0,0-1-1 0 0,0 1 0 0 0,0 0 0 0 0,1-1-44 0 0,18-2-542 0 0,-14 3 288 0 0,-6 1 31 0 0,0-1-1 0 0,1 0 1 0 0,-1 0 0 0 0,0 0-1 0 0,0-1 1 0 0,0 1-1 0 0,1-1 1 0 0,-1 0 0 0 0,0 0-1 0 0,0 0 1 0 0,0 0-1 0 0,3-2 224 0 0,0 0-1020 0 0,-5 3-4 0 0</inkml:trace>
  <inkml:trace contextRef="#ctx0" brushRef="#br0" timeOffset="4420.158">1298 29 9760 0 0,'0'0'222'0'0,"0"0"30"0"0,0 0 18 0 0,0 0 135 0 0,0 0 560 0 0,0 0 246 0 0,0 0 49 0 0,0-16 1510 0 0,-2 4 3855 0 0,-4 16-3179 0 0,-1 3-3906 0 0,3-3 654 0 0,2-3-115 0 0,0 1 0 0 0,0 0 0 0 0,1-1 1 0 0,-1 1-1 0 0,0 0 0 0 0,1 0 0 0 0,0 0 0 0 0,-1 0 1 0 0,1 0-1 0 0,0 0 0 0 0,0 1-79 0 0,-8 11 373 0 0,-4 9-226 0 0,13-21-146 0 0,-6 13 74 0 0,0 0 0 0 0,1 0-1 0 0,1 1 1 0 0,1 0 0 0 0,0-1-1 0 0,0 14-74 0 0,1 1 35 0 0,1-22-24 0 0,0-1 0 0 0,1 1 0 0 0,0 0 0 0 0,0 0 0 0 0,1-1-11 0 0,2 23 75 0 0,-3-19-5 0 0,2 0 0 0 0,-1 1 0 0 0,2 1-70 0 0,4 13 118 0 0,-5-14-75 0 0,0-1 0 0 0,1 0 0 0 0,1 0 0 0 0,0 0-1 0 0,0 0 1 0 0,1-1 0 0 0,1 1 0 0 0,0-1 0 0 0,6 8-43 0 0,3-1 79 0 0,0 0-1 0 0,1-2 0 0 0,16 14-78 0 0,-24-23-11 0 0,1 0 0 0 0,0-1-1 0 0,0 0 1 0 0,0 0 0 0 0,1 0-1 0 0,-1-2 1 0 0,1 1 0 0 0,0-1-1 0 0,4 0 12 0 0,68 13-629 0 0,-79-15 389 0 0,1-1 0 0 0,0 0 0 0 0,0-1 0 0 0,0 1 0 0 0,-1-1 0 0 0,1 1 1 0 0,0-1-1 0 0,-1 0 0 0 0,1 0 0 0 0,-1-1 0 0 0,4-1 240 0 0,10-6-7235 0 0,-8 1-1066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2T11:53:40.866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9-10-02T11:53:44.198"/>
    </inkml:context>
  </inkml:definitions>
  <inkml:trace contextRef="#ctx0" brushRef="#br0">71 633 5152,'-15'-6'1648,"15"6"-1528,-1-1 1,0 1-1,1 0 1,-1 0-1,1 0 0,-1 0 1,0 0-1,1 0 1,-1 0-1,1 0 1,-1 0-1,1 0 1,-1 1-1,0-1 0,1 0 1,-1 0-1,1 1 1,-1-1-1,1 0 1,-1 0-1,1 1 1,-1-1-1,1 1 0,-1-1 1,1 0-1,0 1 1,-1 0-121,-8 4 4364,18-5 1178,39 2-2461,0-2-3081,110-11 123,-144 9-182,-61 13-133,-48-2 497,52-6 284,1 2 0,-16 5-589,42-8 70,8-1-151,15-1 23,199-10-423,-154 6 263,-16 4 141,-35 0 77,-1 0 1,1 0-1,-1 0 0,1 0 0,-1 0 0,0 0 0,1 0 0,-1 1 1,1-1-1,-1 0 0,1 0 0,-1 0 0,0 0 0,1 1 1,-1-1-1,1 0 0,-1 0 0,0 1 0,1-1 0,-1 0 0,0 1 1,1-1-1,-1 1 0,0-1 1,-1 1 0,0 0 0,1 0 0,-1-1 1,0 1-1,1-1 0,-1 1 0,0 0 0,0-1 0,0 1 1,1-1-1,-1 0 0,0 1 0,0-1 0,0 0 0,0 1 1,-1-1-2,-29 10 46,-2-1 0,1-2 0,-1-1 0,-13 0-46,14-2 98,-10-3-313,30-1-1148,24-1-1981,7-6 922</inkml:trace>
  <inkml:trace contextRef="#ctx0" brushRef="#br0" timeOffset="411.888">378 656 9632,'0'0'131,"0"-1"-1,0 1 1,0 0 0,-1 0 0,1 0 0,0-1 0,0 1 0,0 0 0,0 0-1,0-1 1,0 1 0,0 0 0,0-1 0,-1 1 0,1 0 0,0 0 0,0-1 0,0 1-1,0 0 1,0 0 0,0-1 0,1 1 0,-1 0 0,0-1 0,0 1 0,0 0-1,0 0 1,0-1 0,0 1 0,0 0 0,0 0 0,1-1 0,-1 1 0,0 0-1,0 0 1,0 0 0,1-1-131,11 0 3466,-9 1-3135,-1 0 1,1 1 0,-1-1-1,1 1 1,-1 0 0,1 0-1,-1 0 1,1 0-1,-1 0 1,0 0 0,0 1-1,0-1-331,6 7 271,-1 0 1,-1 0-1,1 1 0,-1-1 0,-1 2 0,0-1 0,0 0 0,-1 1 0,0 0 1,0 0-1,0 4-271,5 23 442,-2 1 1,2 20-443,-4-16 127,6 32 326,-3 22-453,-6-60-258,-3 1 0,0-1 1,-6 27 257,4-48-935,-2 0 1,1-1-1,-5 8 935,5-11-1521,2-12-3487,-2-6 2107,-1-7-966,4-5 358</inkml:trace>
  <inkml:trace contextRef="#ctx0" brushRef="#br0" timeOffset="772.898">465 275 11040,'-9'-9'4992,"17"17"368,5 3-2847,-3-2-3576,-10-9 1046,1 0 0,-1 0 0,0 0 0,0 0 0,0 1 0,1-1 0,-1 0-1,0 0 1,0 0 0,0 1 0,0-1 0,0 0 0,0 0 0,1 1 0,-1-1 0,0 0 0,0 0 0,0 1 0,0-1 0,0 0 0,0 0 0,0 1 0,0-1-1,0 0 1,0 0 0,0 1 0,0-1 0,0 0 0,-1 0 0,1 1 0,0-1 0,0 0 0,0 0 0,0 1 0,0-1 0,0 0 0,-1 0 0,1 0 17,-10 10 167,-2 2-415,12-12 188,-1 1 0,1-1 0,0 0 0,0 1 0,0-1 0,0 0 0,0 1 1,0-1-1,0 0 0,0 1 0,0-1 0,0 0 0,0 1 0,0-1 0,0 0 0,0 1 0,0-1 1,0 0-1,0 1 0,0-1 0,0 0 0,1 1 0,-1-1 0,0 0 0,0 1 0,0-1 0,0 0 1,1 0-1,-1 1 0,0-1 0,0 0 0,1 0 0,-1 1 0,0-1 0,1 0 0,-1 0 0,0 0 1,1 1-1,-1-1 0,0 0 60,22 12-9013,-9-5 4453</inkml:trace>
  <inkml:trace contextRef="#ctx0" brushRef="#br0" timeOffset="1215.705">812 220 8800,'0'-12'111,"0"-7"7476,0 15-432,0 21-5027,0 33-1469,1 87 1174,6 5-1833,-3-96 37,3 0 0,1 0 0,2-1 0,3 0 0,2 1-37,-2-11-418,1-1-1,2-1 1,2 0 0,1-1-1,1-1 1,2 0 0,19 20 418,-14-23-4704,0-8 1349</inkml:trace>
  <inkml:trace contextRef="#ctx1" brushRef="#br0">1133 332 13184 0 0,'0'0'298'0'0,"0"0"46"0"0,0 0 22 0 0,0 0-48 0 0,0 0-75 0 0,0 0 461 0 0,0 0 227 0 0,0 0 42 0 0,-1 2-39 0 0,-1 5-546 0 0,0 1 0 0 0,0-1 0 0 0,1 0 0 0 0,0 1 0 0 0,0-1 1 0 0,1 1-1 0 0,0 0-388 0 0,-2 23 489 0 0,1-24-381 0 0,1-1 0 0 0,0 1 0 0 0,1-1 0 0 0,0 7-108 0 0,2 14 184 0 0,-1 38 591 0 0,7 31-775 0 0,-7-76 91 0 0,-1-14-67 0 0,1 0-1 0 0,0 0 1 0 0,0 0 0 0 0,0-1-1 0 0,1 1 1 0 0,0 0-1 0 0,0-1 1 0 0,0 0-1 0 0,1 0 1 0 0,2 4-24 0 0,-4-6 8 0 0,3 0-73 0 0,-4-2 59 0 0,1-1 0 0 0,-1 0 0 0 0,0 1-1 0 0,0-1 1 0 0,1 0 0 0 0,-1 0 0 0 0,0 0 0 0 0,1 0 0 0 0,-1 0 0 0 0,0 0-1 0 0,1 0 1 0 0,-1-1 0 0 0,0 1 0 0 0,0 0 0 0 0,1-1 0 0 0,-1 0 6 0 0,6 0 35 0 0,-4-2 152 0 0,15-22 359 0 0,-14 21-518 0 0,0 0 0 0 0,-1 0 0 0 0,1-1 0 0 0,-1 1 0 0 0,0-1 0 0 0,-1 0-1 0 0,1 0 1 0 0,-1 0-28 0 0,13-32 0 0 0,-9 26 0 0 0,-1-1 0 0 0,-1 0 0 0 0,0-1 0 0 0,15-38 37 0 0,-13 37-156 0 0,-1 0 0 0 0,0 0 0 0 0,0-5 119 0 0,16-54-152 0 0,-17 63 163 0 0,-3 8-3 0 0,0 0 0 0 0,0 1 0 0 0,-1-1 0 0 0,1 0 1 0 0,-1 0-1 0 0,1 0 0 0 0,-1 0 0 0 0,0 0 0 0 0,1 0 0 0 0,-1-2-8 0 0,-2 43 10 0 0,-1 0 0 0 0,-5 19-10 0 0,6-44-12 0 0,1 1 0 0 0,0 0 0 0 0,1 0 0 0 0,1-1 0 0 0,1 1 0 0 0,0 0 0 0 0,0-1 0 0 0,2 1 0 0 0,0-1 0 0 0,1 2 12 0 0,-5-13 0 0 0,1 2 0 0 0,12 10 0 0 0,-5-8 0 0 0,-7-6 0 0 0,-1-1 0 0 0,1 1 0 0 0,-1-1-1 0 0,1 1 1 0 0,-1-1 0 0 0,1 1 0 0 0,0-1 0 0 0,-1 1-1 0 0,1-1 1 0 0,0 0 0 0 0,-1 0 0 0 0,1 1 0 0 0,0-1-1 0 0,-1 0 1 0 0,1 0 0 0 0,0 0 0 0 0,0 1-1 0 0,-1-1 1 0 0,1 0 0 0 0,0 0 0 0 0,0 0 0 0 0,-1 0-1 0 0,1 0 1 0 0,0-1 0 0 0,0 1 0 0 0,0 0 0 0 0,1-1-272 0 0,1 1-87 0 0,-1 1-1 0 0,0-1 1 0 0,0-1 0 0 0,1 1 0 0 0,-1 0-1 0 0,0-1 1 0 0,0 1 0 0 0,0-1-1 0 0,1 1 1 0 0,-1-1 0 0 0,0 0 0 0 0,0 0-1 0 0,0 0 1 0 0,0 0 0 0 0,0-1 359 0 0,3-5-2045 0 0</inkml:trace>
  <inkml:trace contextRef="#ctx1" brushRef="#br0" timeOffset="356.575">1549 582 15664 0 0,'0'0'356'0'0,"0"0"49"0"0,0 0 21 0 0,0 0-42 0 0,0 0-112 0 0,0 0 463 0 0,0 0 234 0 0,0 2 45 0 0,1 20 84 0 0,1-1 0 0 0,0 1 0 0 0,5 15-1098 0 0,-7-33 0 0 0,2 12 0 0 0,0-13 0 0 0,-1 0 4 0 0,0 20-73 0 0,-1-22-275 0 0,2 5-382 0 0,-1-4-5100 0 0,-1-2 4044 0 0</inkml:trace>
  <inkml:trace contextRef="#ctx1" brushRef="#br0" timeOffset="766.18">1631 379 11920 0 0,'0'0'546'0'0,"0"0"-10"0"0,0 0-201 0 0,0 0 424 0 0,0 0 222 0 0,0 0 47 0 0,0 0 8 0 0,0 2-10 0 0,5 34 2321 0 0,0-8-1958 0 0,-4-22-1265 0 0,1 0-1 0 0,-1-1 0 0 0,1 1 1 0 0,0 0-1 0 0,1 1-123 0 0,6 18-1 0 0,-4-8 1 0 0,0-1 0 0 0,1 0 0 0 0,1 0 0 0 0,0 0 0 0 0,3 2 0 0 0,2 4-7 0 0,-9-17 18 0 0,-1-1 1 0 0,1 1 0 0 0,0-1-1 0 0,0 0 1 0 0,0 0 0 0 0,0 0 0 0 0,1 0-1 0 0,-1 0 1 0 0,1-1 0 0 0,0 1 0 0 0,5 2-12 0 0,-7-6-59 0 0,5 0 44 0 0,4-1 15 0 0,-9-3 0 0 0,-2 3 0 0 0,2-1 0 0 0,-1 1 0 0 0,0 0 0 0 0,0 0 0 0 0,0 0 0 0 0,0-1 0 0 0,0 1 0 0 0,0-1 0 0 0,0 1 0 0 0,0-1 0 0 0,0 1 0 0 0,-1-1-1 0 0,1 1 1 0 0,-1-1 0 0 0,1 1 0 0 0,-1-1 0 0 0,1 0 0 0 0,-1 0 0 0 0,0 1 0 0 0,2-10 67 0 0,-1 8 63 0 0,0-1 0 0 0,0 1 0 0 0,-1 0 0 0 0,1-1 0 0 0,-1 1 0 0 0,0-4-130 0 0,2-12 546 0 0,-1 13-444 0 0,0-1 0 0 0,-1 1 0 0 0,0-1 0 0 0,0 0 1 0 0,-1 1-1 0 0,0-1-102 0 0,0-20-5 0 0,0-1-301 0 0,-4-17 306 0 0,3 24-149 0 0,0-1 1 0 0,1 1-1 0 0,2-8 149 0 0,-1 22-20 0 0,-1 0 0 0 0,1 0 0 0 0,-1 0 0 0 0,-1-3 20 0 0,-2-25-112 0 0,4 9-274 0 0,0 24 179 0 0,0 2-8 0 0,0 0-46 0 0,0 0-191 0 0,0 2-85 0 0,0 3-53 0 0,0 1-1 0 0,1-1 1 0 0,-1 1 0 0 0,1-1 0 0 0,0 1 0 0 0,1-1 0 0 0,0 2 590 0 0,-1 5-1620 0 0,-1 6-10 0 0</inkml:trace>
  <inkml:trace contextRef="#ctx1" brushRef="#br0" timeOffset="1272.312">1938 502 10136 0 0,'0'0'777'0'0,"0"0"-430"0"0,0 0-329 0 0,1 0 1 0 0,-1 0 0 0 0,0 0 0 0 0,0 0 0 0 0,0-1-1 0 0,0 1 1 0 0,0 0 0 0 0,0 0 0 0 0,0 0 0 0 0,0 0 0 0 0,0 0-1 0 0,0 0 1 0 0,0-1 0 0 0,0 1 0 0 0,0 0 0 0 0,0 0-1 0 0,0 0 1 0 0,0 0 0 0 0,0 0 0 0 0,0 0 0 0 0,0-1-1 0 0,0 1 1 0 0,0 0 0 0 0,0 0 0 0 0,0 0 0 0 0,0 0-1 0 0,0 0 1 0 0,-1 0 0 0 0,1 0 0 0 0,0 0 0 0 0,0-1-1 0 0,0 1 1 0 0,0 0 0 0 0,0 0 0 0 0,0 0 0 0 0,0 0-1 0 0,0 0 1 0 0,0 0 0 0 0,-1 0 0 0 0,1 0 0 0 0,0 0-1 0 0,0 0 1 0 0,0 0 0 0 0,0 0 0 0 0,0 0 0 0 0,0 0-1 0 0,-1 0 1 0 0,1 0-19 0 0,-9-3 697 0 0,9 3-609 0 0,-1 0 1 0 0,1 0-1 0 0,0 0 0 0 0,-1 0 1 0 0,1 0-1 0 0,0 0 0 0 0,-1 0 1 0 0,1 0-1 0 0,0 0 0 0 0,-1 0 1 0 0,1-1-1 0 0,0 1 0 0 0,-1 0 1 0 0,1 0-1 0 0,0 0 0 0 0,-1 0 1 0 0,1-1-1 0 0,0 1 0 0 0,-1 0 1 0 0,1 0-1 0 0,0-1 0 0 0,0 1 1 0 0,-1 0-1 0 0,1 0 0 0 0,0-1 1 0 0,0 1-1 0 0,0 0 0 0 0,-1-1 1 0 0,1 1-1 0 0,0 0 0 0 0,0-1 1 0 0,0 1-1 0 0,0 0 0 0 0,0-1 1 0 0,0 1-1 0 0,0 0 0 0 0,0-1-87 0 0,0 0 924 0 0,0 1-413 0 0,0 0-179 0 0,0 0-40 0 0,0 0-13 0 0,1-4 416 0 0,5-1-395 0 0,1 1 0 0 0,0 1 0 0 0,0 0 0 0 0,0 0-1 0 0,0 0 1 0 0,0 1 0 0 0,1-1 0 0 0,6 0-301 0 0,-5 1-103 0 0,-3 1 103 0 0,0 0 0 0 0,0 0 0 0 0,0 1 0 0 0,0 0 0 0 0,0 0 0 0 0,0 0 0 0 0,0 1 0 0 0,0 0 0 0 0,0 0 0 0 0,0 0 0 0 0,15 3 0 0 0,-18-4 0 0 0,4 3 0 0 0,4 9 0 0 0,-8-8 0 0 0,-2-2 29 0 0,0 0 1 0 0,0 0-1 0 0,0 0 0 0 0,0 0 0 0 0,0 0 0 0 0,0 1 0 0 0,0-1 0 0 0,-1 0 0 0 0,1 1 0 0 0,-1-1 0 0 0,0 0 0 0 0,0 1 0 0 0,0-1 0 0 0,0 0 1 0 0,0 1-1 0 0,0-1 0 0 0,0 1 0 0 0,-1 1-29 0 0,0 0 132 0 0,0 0 0 0 0,-1 0 0 0 0,1 0 0 0 0,-1 0 1 0 0,1-1-1 0 0,-1 1 0 0 0,0 0 0 0 0,-1-1 0 0 0,1 0 1 0 0,-3 3-133 0 0,2-2-67 0 0,0-1 1 0 0,0 0-1 0 0,0 0 1 0 0,-1-1-1 0 0,1 1 1 0 0,-1-1-1 0 0,0 1 0 0 0,0-1 1 0 0,-3 1 66 0 0,5-2-3 0 0,1 0-1 0 0,-1-1 1 0 0,1 1-1 0 0,-1 0 1 0 0,1 1-1 0 0,-1-1 1 0 0,1 0 0 0 0,0 0-1 0 0,0 0 1 0 0,-1 1-1 0 0,1-1 1 0 0,0 2 3 0 0,-13 10 2 0 0,12-11-46 0 0,-1-1-1 0 0,1 1 1 0 0,0-1-1 0 0,0 1 0 0 0,0 0 1 0 0,0 0-1 0 0,0 0 1 0 0,0 0-1 0 0,0 1 1 0 0,0-1-1 0 0,1 0 0 0 0,-1 1 1 0 0,1-1-1 0 0,-1 3 45 0 0,10 6-454 0 0,-5-8 450 0 0,-1-1 0 0 0,1 1 0 0 0,0 0 0 0 0,0-1 0 0 0,0 0 0 0 0,0 0 0 0 0,0 0 0 0 0,1 0 0 0 0,-1 0 0 0 0,1-1 4 0 0,9 7-2 0 0,-10-7 2 0 0,-1 1 0 0 0,1-1 0 0 0,0 0 0 0 0,0 0 0 0 0,-1 0 0 0 0,1-1 0 0 0,0 1 0 0 0,15 5 0 0 0,7 2 0 0 0,-15-1 0 0 0,3 4 145 0 0,-14-7-83 0 0,1-4-50 0 0,0 0 1 0 0,0 0 0 0 0,0 0 0 0 0,0 0-1 0 0,0 0 1 0 0,0 0 0 0 0,0 0 0 0 0,0 0 0 0 0,0 0-1 0 0,-1 1 1 0 0,1-1 0 0 0,0 0 0 0 0,0 0 0 0 0,0 0-1 0 0,0 0 1 0 0,0 0 0 0 0,0 0 0 0 0,0 0-1 0 0,0 0 1 0 0,0 0 0 0 0,0 1 0 0 0,0-1 0 0 0,0 0-1 0 0,0 0 1 0 0,0 0 0 0 0,0 0 0 0 0,0 0-1 0 0,0 0 1 0 0,0 0 0 0 0,0 0 0 0 0,0 1 0 0 0,0-1-1 0 0,0 0 1 0 0,0 0 0 0 0,0 0 0 0 0,0 0-1 0 0,1 0 1 0 0,-1 0 0 0 0,0 0 0 0 0,0 0 0 0 0,0 0-1 0 0,0 0 1 0 0,0 1 0 0 0,0-1 0 0 0,0 0-1 0 0,0 0 1 0 0,0 0 0 0 0,0 0 0 0 0,0 0 0 0 0,1 0-13 0 0,-7 9 949 0 0,3-5-936 0 0,0 0 0 0 0,-1 0 0 0 0,0-1 0 0 0,1 1 0 0 0,-1-1-1 0 0,-1 0 1 0 0,1 0 0 0 0,0-1 0 0 0,-1 1 0 0 0,1-1 0 0 0,-1 0 0 0 0,-1 0-13 0 0,-12 7 10 0 0,11-5-44 0 0,0-1 0 0 0,0 0-1 0 0,-1-1 1 0 0,1 0-1 0 0,-1 0 1 0 0,1-1 0 0 0,-1 0-1 0 0,0 0 1 0 0,-3 0 34 0 0,10-1 149 0 0,1 0-154 0 0,0 0-660 0 0,0 0-287 0 0,0 0-832 0 0,0-1-3260 0 0,4-5-1393 0 0</inkml:trace>
  <inkml:trace contextRef="#ctx1" brushRef="#br0" timeOffset="1682.837">2380 494 14280 0 0,'0'0'654'0'0,"0"0"-11"0"0,0 0-291 0 0,0 0 308 0 0,3 0 185 0 0,38-8 2808 0 0,-25 5-2331 0 0,0-1-1 0 0,12-4-1321 0 0,15-4 220 0 0,22 1-595 0 0,-61 10 375 0 0,-1 0 0 0 0,1 0 0 0 0,0 0 0 0 0,0 0 0 0 0,0 1 0 0 0,0-1 0 0 0,0 1 0 0 0,0 0 0 0 0,0 0 0 0 0,0 1 0 0 0,2 0 0 0 0,1-1-277 0 0,-5 0-1160 0 0,-2 0-491 0 0,0 0-96 0 0,0 0-21 0 0</inkml:trace>
  <inkml:trace contextRef="#ctx1" brushRef="#br0" timeOffset="4600.668">2883 294 14280 0 0,'0'0'654'0'0,"0"0"-11"0"0,0 0-274 0 0,0 0 380 0 0,0 0 215 0 0,0 0 42 0 0,0 0-6 0 0,0 0-62 0 0,0 0-30 0 0,0 0-4 0 0,0 0-52 0 0,1 2-218 0 0,9 13 316 0 0,-8-13-863 0 0,0 0 1 0 0,-1 1-1 0 0,1-1 1 0 0,-1 1-1 0 0,1-1 0 0 0,-1 1 1 0 0,0-1-1 0 0,0 1-87 0 0,8 28 157 0 0,37 135 1751 0 0,-38-140-1874 0 0,-5-20 9 0 0,-1 0-1 0 0,-1 0 1 0 0,1 0-1 0 0,0 6-42 0 0,-1-6 90 0 0,0-1 0 0 0,0 0 0 0 0,0 0 0 0 0,1 1-1 0 0,1 2-89 0 0,6 21 312 0 0,-9-27-291 0 0,0 0-5 0 0,1 0 1 0 0,-1 0-1 0 0,1-1 0 0 0,-1 1 1 0 0,1 0-1 0 0,0 0 1 0 0,0-1-1 0 0,0 1 0 0 0,0-1 1 0 0,0 1-1 0 0,1 0-16 0 0,-1 1 25 0 0,0-2 40 0 0,-1-1 15 0 0,9 2 248 0 0,-6-2-317 0 0,-1 0-1 0 0,1-1 0 0 0,0 1 1 0 0,0-1-1 0 0,0 0 1 0 0,-1 0-1 0 0,1 0 1 0 0,-1 0-1 0 0,1 0 1 0 0,-1-1-1 0 0,1 1 1 0 0,-1-1-1 0 0,1 0 0 0 0,-1 1 1 0 0,0-1-1 0 0,0 0 1 0 0,0 0-1 0 0,0-1 1 0 0,-1 1-1 0 0,1 0-10 0 0,5-8 38 0 0,0 0 1 0 0,-1-1-1 0 0,0 0 0 0 0,-1 0-38 0 0,0 1 6 0 0,3-7-6 0 0,0 0 0 0 0,-1-1 0 0 0,-1 0 0 0 0,-1-1 0 0 0,0-3 0 0 0,12-36 0 0 0,-9 34 0 0 0,-6 21 0 0 0,-1-1 0 0 0,1 1 0 0 0,-1 0 0 0 0,0 0 0 0 0,-1-1 0 0 0,1 1 0 0 0,0 0 0 0 0,-1-3 0 0 0,0 4-35 0 0,0 0 0 0 0,1 0 0 0 0,-1 0 0 0 0,0 0 0 0 0,1 0 0 0 0,-1 0 0 0 0,1 0 0 0 0,0 0 0 0 0,0-1 35 0 0,0 1-61 0 0,0 1 1 0 0,-1-1-1 0 0,1 0 0 0 0,-1 0 1 0 0,1 1-1 0 0,-1-1 0 0 0,0 0 0 0 0,1 0 1 0 0,-1-1 60 0 0,1-13-1659 0 0,-1 16-881 0 0,-1 8 914 0 0,0 7-1165 0 0,-3 1-4731 0 0</inkml:trace>
  <inkml:trace contextRef="#ctx1" brushRef="#br0" timeOffset="4965.374">3274 549 11976 0 0,'0'0'546'0'0,"0"0"-10"0"0,0 0-134 0 0,0 0 703 0 0,0 0 346 0 0,2 1 70 0 0,0 1-1149 0 0,0 1 1 0 0,0 0-1 0 0,0-1 1 0 0,0 1-1 0 0,0 0 0 0 0,0 0 1 0 0,-1 0-1 0 0,1 1 1 0 0,-1-1-1 0 0,0 0 1 0 0,0 1-1 0 0,0-1 1 0 0,0 0-1 0 0,-1 1 0 0 0,1 1-372 0 0,4 20 1312 0 0,-2 3-265 0 0,-3-25-895 0 0,0 0 0 0 0,0 0-1 0 0,0 0 1 0 0,1 1 0 0 0,-1-1-1 0 0,1 0 1 0 0,0 0 0 0 0,-1 0-1 0 0,2 0 1 0 0,-1 1-152 0 0,1-1 39 0 0,0 0-1 0 0,-1-1 1 0 0,1 1-1 0 0,-1 0 1 0 0,0 0-1 0 0,0 0 1 0 0,0 0-1 0 0,0 0 1 0 0,-1 0-1 0 0,1 0 1 0 0,-1 0-1 0 0,0 0 1 0 0,0 0-1 0 0,0 0 1 0 0,0 0-1 0 0,-1 2-38 0 0,3 4 0 0 0,4 2-64 0 0,-4-9-273 0 0,0 2-378 0 0,-1-3-5321 0 0,-1-1 4180 0 0</inkml:trace>
  <inkml:trace contextRef="#ctx1" brushRef="#br0" timeOffset="5525.945">3470 305 13824 0 0,'0'0'314'0'0,"0"0"46"0"0,0 0 22 0 0,0 0-50 0 0,0 0-82 0 0,0 0 482 0 0,0 0 237 0 0,0 0 45 0 0,5 1 8319 0 0,-3 2-9836 0 0,-1 6 597 0 0,0-1 0 0 0,0 1-1 0 0,-1 0 1 0 0,0-1 0 0 0,-1 9-94 0 0,0-6 46 0 0,0 1 1 0 0,2-1-1 0 0,-1 3-46 0 0,4 26 0 0 0,-3-24 0 0 0,1 0 0 0 0,0 0 0 0 0,1 0 0 0 0,1 0 0 0 0,0-1 0 0 0,2 1 0 0 0,-2-6 0 0 0,4 0 0 0 0,-4-10 0 0 0,-2-1 0 0 0,1 3 0 0 0,-2-2 0 0 0,-1 1 0 0 0,1-1 0 0 0,0 0 0 0 0,0 1 0 0 0,0-1 0 0 0,0 0 0 0 0,0 0 0 0 0,0 0 0 0 0,0 1 0 0 0,0-1 0 0 0,0 0 0 0 0,-1 0 0 0 0,1-1 0 0 0,0 1 0 0 0,0 0 0 0 0,0 0 0 0 0,0 0 0 0 0,0-1 0 0 0,0 1 0 0 0,0 0 0 0 0,2-1 0 0 0,1 0 0 0 0,-1-1 0 0 0,0 1 0 0 0,0-1 0 0 0,0 1 0 0 0,0-1 0 0 0,0 0 0 0 0,0 0 0 0 0,0 0 0 0 0,-1 0 0 0 0,1-1 0 0 0,-1 1 0 0 0,1-1 0 0 0,-1 0 0 0 0,0 1 0 0 0,0-1 0 0 0,0 0 0 0 0,0-1 0 0 0,5-9 0 0 0,0 0 0 0 0,-1 0 0 0 0,4-11 0 0 0,-1-4 0 0 0,-2 0 0 0 0,-1 0 0 0 0,-1-3 0 0 0,2-6 0 0 0,2 13-401 0 0,-9 22-74 0 0,0 2-33 0 0,0 0 66 0 0,1 1 432 0 0,-1 0 0 0 0,1 0 1 0 0,-1-1-1 0 0,1 1 1 0 0,-1 0-1 0 0,1 0 0 0 0,-1 0 1 0 0,0 0-1 0 0,1 0 1 0 0,-1 0-1 0 0,0 0 0 0 0,0 0 1 0 0,0 0-1 0 0,0 0 1 0 0,0 0-1 0 0,0 1 10 0 0,1-1-12 0 0,7 97 12 0 0,-6-83 0 0 0,1 0 0 0 0,1 0 0 0 0,1 1 0 0 0,2 9 0 0 0,-5-20 0 0 0,0 1 0 0 0,0 0 0 0 0,0-1 0 0 0,1 0 0 0 0,-1 0 0 0 0,1 0 0 0 0,1 0 0 0 0,-1 0 0 0 0,1 0 0 0 0,-1-1 0 0 0,5 4 0 0 0,-7-7-70 0 0,0 0 0 0 0,0 0 0 0 0,0 0 0 0 0,0-1 0 0 0,0 1 0 0 0,0 0 0 0 0,0-1 0 0 0,0 1 0 0 0,0-1 0 0 0,0 1 0 0 0,0-1 0 0 0,1 0 0 0 0,-1 1 0 0 0,0-1 0 0 0,0 0 0 0 0,0 0 0 0 0,0 0 0 0 0,2 0 70 0 0,-1 0-340 0 0,-1 0 0 0 0,1 0 1 0 0,0-1-1 0 0,0 1 1 0 0,0 0-1 0 0,-1-1 0 0 0,1 0 1 0 0,0 1-1 0 0,-1-1 1 0 0,1 0-1 0 0,-1 0 0 0 0,1 0 1 0 0,-1 0-1 0 0,1 0 1 0 0,-1 0-1 0 0,1 0 0 0 0,-1-1 1 0 0,0 1-1 0 0,1-1 340 0 0,6-10-2046 0 0</inkml:trace>
  <inkml:trace contextRef="#ctx1" brushRef="#br0" timeOffset="6007.324">3851 436 9672 0 0,'0'0'748'0'0,"0"0"-264"0"0,0 0 722 0 0,0 0 365 0 0,0 0 77 0 0,0 0-71 0 0,0 0-357 0 0,0 0-159 0 0,1 0-33 0 0,18-15 822 0 0,-16 12-1667 0 0,0 0 0 0 0,0 1 1 0 0,0-1-1 0 0,0 1 0 0 0,1 0 0 0 0,-1 0 0 0 0,2 0-183 0 0,4-1 269 0 0,1-1 0 0 0,0 2-1 0 0,1 0 1 0 0,-1 0 0 0 0,0 1-1 0 0,6 0-268 0 0,-14 1 447 0 0,-1 0-271 0 0,0 0-173 0 0,0 1-1 0 0,0-1 1 0 0,0 0 0 0 0,-1 1-1 0 0,1-1 1 0 0,0 0 0 0 0,0 1-1 0 0,-1-1 1 0 0,1 1 0 0 0,0-1-1 0 0,-1 1 1 0 0,1-1 0 0 0,-1 1-1 0 0,1 0 1 0 0,-1-1 0 0 0,1 1 0 0 0,-1 0-1 0 0,1-1 1 0 0,-1 1 0 0 0,1 0-1 0 0,-1 0 1 0 0,0-1 0 0 0,1 1-1 0 0,-1 0 1 0 0,0 0 0 0 0,0 0-1 0 0,0 0-2 0 0,1 1 1 0 0,-1 5-1 0 0,-4 3 0 0 0,0 0 0 0 0,-1 0 0 0 0,0-1 0 0 0,0 0 0 0 0,-1 0 0 0 0,0 0 0 0 0,-6 6 0 0 0,11-14 0 0 0,0 1 0 0 0,0-1 0 0 0,-1 1 0 0 0,1-1 0 0 0,0 1 0 0 0,0 0 0 0 0,0-1 0 0 0,1 1 0 0 0,-1 0 0 0 0,0 0 0 0 0,0 1 0 0 0,0 3 0 0 0,-5 5 0 0 0,6-8 0 0 0,2-1 0 0 0,2 12 0 0 0,-2-11 0 0 0,1-1 0 0 0,-1 3 0 0 0,-1-3 0 0 0,0 0 0 0 0,0 0 0 0 0,1 0 0 0 0,-1-1 0 0 0,0 1 0 0 0,1 0 0 0 0,-1-1 0 0 0,1 1 0 0 0,-1-1 0 0 0,1 1 0 0 0,1 0 0 0 0,5 4 0 0 0,-6-5 0 0 0,1 0 0 0 0,-1 1 0 0 0,0-1 0 0 0,-1 1 0 0 0,1 0 0 0 0,0 0 0 0 0,0 0 0 0 0,-1 0 0 0 0,2 1 0 0 0,10 13 0 0 0,-6-7 0 0 0,2-4 0 0 0,-6 6 0 0 0,-2-10 0 0 0,-1 0 0 0 0,0 0 0 0 0,0 0 0 0 0,0 1 0 0 0,0-1 0 0 0,0 0 0 0 0,0 0 0 0 0,0 0 0 0 0,0 1 0 0 0,0-1 0 0 0,0 0 0 0 0,-1 0 0 0 0,1 0 0 0 0,-1 1 0 0 0,-4 17 0 0 0,5-18 0 0 0,-1 1 0 0 0,1 0 0 0 0,-1 0 0 0 0,1 0 0 0 0,-1 0 0 0 0,0-1 0 0 0,0 1 0 0 0,0 0 0 0 0,1-1 0 0 0,-2 1 0 0 0,1-1 0 0 0,0 1 0 0 0,0-1 0 0 0,0 1 0 0 0,-1-1 0 0 0,1 0 0 0 0,-1 0 0 0 0,1 1 0 0 0,-1-1 0 0 0,1 0 0 0 0,-1 0 0 0 0,0-1 0 0 0,-15 12 0 0 0,10-8 0 0 0,0-2-76 0 0,6-1-312 0 0,1-1-109 0 0,0 0-14 0 0,0 0-163 0 0,0-7-2346 0 0,3-1 1298 0 0,2-3-6 0 0</inkml:trace>
  <inkml:trace contextRef="#ctx1" brushRef="#br0" timeOffset="6367.955">4049 1 14280 0 0,'0'0'1102'0'0,"0"0"-591"0"0,2 1 187 0 0,18 16 1610 0 0,1-2-1 0 0,0 0 0 0 0,8 2-2307 0 0,26 20 1584 0 0,-21-12-922 0 0,-27-21-537 0 0,0 2-1 0 0,-1-1 0 0 0,0 1 1 0 0,0 0-1 0 0,3 4-124 0 0,10 11 281 0 0,-7-10-151 0 0,-6-6-45 0 0,0 1 1 0 0,-1-1 0 0 0,0 1 0 0 0,3 4-86 0 0,-6-7 28 0 0,7 9 42 0 0,0 1 0 0 0,0 0 0 0 0,-2 1 0 0 0,0 0 0 0 0,0 0 0 0 0,2 9-70 0 0,-6-12-14 0 0,2 3 176 0 0,-1 1 1 0 0,-1-1 0 0 0,0 1-1 0 0,-1-1 1 0 0,0 1-1 0 0,-1 4-162 0 0,-1 0 112 0 0,-1 1 0 0 0,-1 0 0 0 0,0-1 0 0 0,-2 0 0 0 0,0 0 0 0 0,-1 0 0 0 0,-1 0-1 0 0,-1-1 1 0 0,0 0 0 0 0,-3 4-112 0 0,3-8-2 0 0,5-9-13 0 0,0 0 0 0 0,0 0 1 0 0,-1 0-1 0 0,0-1 0 0 0,0 1 0 0 0,0-1 1 0 0,0 0-1 0 0,-1 0 0 0 0,0 1 15 0 0,-53 50-2462 0 0,45-49-89 0 0,3-3-3238 0 0,1 4-2297 0 0</inkml:trace>
  <inkml:trace contextRef="#ctx1" brushRef="#br0" timeOffset="16628.038">1575 1835 14944 0 0,'-8'-12'1144'0'0,"-9"-11"-483"0"0,9 15 1959 0 0,8 8-2554 0 0,0 0-1 0 0,0 0 1 0 0,0 0 0 0 0,-1 0-1 0 0,1 0 1 0 0,0 0 0 0 0,0 0-1 0 0,0 0 1 0 0,0 0 0 0 0,0 0-1 0 0,-1 0 1 0 0,1 0-1 0 0,0 0 1 0 0,0 0 0 0 0,0 0-1 0 0,0 0 1 0 0,0 0 0 0 0,-1 0-1 0 0,1 0 1 0 0,0 0 0 0 0,0 0-1 0 0,0 0 1 0 0,0 0 0 0 0,0 0-1 0 0,0 0 1 0 0,-1 0-1 0 0,1 0 1 0 0,0 1 0 0 0,0-1-1 0 0,0 0 1 0 0,0 0 0 0 0,0 0-1 0 0,0 0 1 0 0,0 0 0 0 0,0 0-1 0 0,0 0 1 0 0,0 1-66 0 0,-4 17 2991 0 0,2-7-3197 0 0,2-7 290 0 0,0 0 0 0 0,0-1-1 0 0,0 1 1 0 0,0-1 0 0 0,0 1-1 0 0,1-1 1 0 0,1 4-84 0 0,0 7 117 0 0,13 103 230 0 0,-13-105 75 0 0,0 1 0 0 0,1-1 1 0 0,2 6-423 0 0,5 20 715 0 0,-11-34-708 0 0,2 0 14 0 0,10 9 4 0 0,5 0-13 0 0,-16-13-12 0 0,0 0 0 0 0,0 0 0 0 0,0 0 0 0 0,0 0 0 0 0,0 0 0 0 0,0 0 0 0 0,0 0 0 0 0,1 0 0 0 0,-1 0 0 0 0,0 0 0 0 0,0 0 0 0 0,0 0 0 0 0,0 0 0 0 0,0 0-1 0 0,0 0 1 0 0,0 0 0 0 0,0 0 0 0 0,1 0 0 0 0,-1 0 0 0 0,0 0 0 0 0,0 0 0 0 0,0 0 0 0 0,0 0 0 0 0,0 0 0 0 0,0 0 0 0 0,0 0 0 0 0,0 0 0 0 0,1 0 0 0 0,-1 0 0 0 0,0-1 0 0 0,0 1 0 0 0,0 0 0 0 0,0 0 0 0 0,0 0 0 0 0,0 0-1 0 0,0 0 1 0 0,0 0 0 0 0,0 0 0 0 0,0 0 0 0 0,0 0 0 0 0,0 0 0 0 0,1-1 0 0 0,-1 0 1 0 0,26-13-1 0 0,-24 12 0 0 0,0 0 0 0 0,0 0 0 0 0,0 0 0 0 0,0-1 0 0 0,0 1 0 0 0,0-1 0 0 0,-1 1 0 0 0,0-1 0 0 0,1 1 0 0 0,-1-1 0 0 0,0 0 0 0 0,0-2 0 0 0,5-7 0 0 0,8-23 0 0 0,-1-1 0 0 0,-2 0 0 0 0,2-18 0 0 0,-6 26-5 0 0,-3 10-79 0 0,1-1 1 0 0,5-12 83 0 0,-9 27-10 0 0,0 1 0 0 0,0 0-1 0 0,0-1 1 0 0,-1 1 0 0 0,1 0-1 0 0,-1-1 1 0 0,0-3 10 0 0,0 6-32 0 0,0 1 97 0 0,0 0 17 0 0,1 1-79 0 0,-1 0 1 0 0,1 0-1 0 0,0 0 1 0 0,-1 0-1 0 0,1 0 0 0 0,-1 0 1 0 0,1 0-1 0 0,-1 1 1 0 0,0-1-1 0 0,0 0 1 0 0,1 0-1 0 0,-1 0 1 0 0,0 1-1 0 0,0-1 0 0 0,0 0 1 0 0,0 0-1 0 0,0 1 1 0 0,0-1-1 0 0,0 0 1 0 0,-1 0-4 0 0,1 7 4 0 0,8 129-4 0 0,-6-121-1 0 0,1-1 0 0 0,0 1 0 0 0,0-1 1 0 0,-1-9 2 0 0,0-1-1 0 0,0-1 1 0 0,0 1-1 0 0,0 0 1 0 0,1 0-1 0 0,0-1 1 0 0,-1 0-1 0 0,2 1 1 0 0,-1-1-1 0 0,3 2-1 0 0,-5-5 60 0 0,0 0-48 0 0,-1 0 0 0 0,1-1-1 0 0,0 1 1 0 0,0-1 0 0 0,0 1 0 0 0,0 0-1 0 0,0-1 1 0 0,0 1 0 0 0,0-1 0 0 0,0 0-1 0 0,0 1 1 0 0,0-1 0 0 0,0 0 0 0 0,0 0-1 0 0,0 0 1 0 0,0 1-12 0 0,0-1-74 0 0,1 0 0 0 0,-1 0 0 0 0,0 0 0 0 0,1 0 0 0 0,-1 0 0 0 0,1 0 0 0 0,-1-1 0 0 0,0 1 0 0 0,1 0 0 0 0,-1-1 0 0 0,0 1 0 0 0,0-1-1 0 0,1 1 1 0 0,-1-1 0 0 0,0 0 0 0 0,0 1 0 0 0,0-1 0 0 0,1 0 0 0 0,-1 0 0 0 0,0 0 0 0 0,0 0 0 0 0,0-1 74 0 0,9-5-1432 0 0,-7 5 951 0 0,-1 0-1 0 0,0 0 1 0 0,0-1 0 0 0,1 1-1 0 0,-2 0 1 0 0,1-1 0 0 0,0 1-1 0 0,0-1 1 0 0,-1 0 0 0 0,0 0-1 0 0,1-1 482 0 0,-2 4-28 0 0,4-8-7135 0 0</inkml:trace>
  <inkml:trace contextRef="#ctx1" brushRef="#br0" timeOffset="16966.986">2004 1900 10592 0 0,'0'0'488'0'0,"-5"8"157"0"0,-14 0-434 0 0,17-7 130 0 0,0 0 0 0 0,0 0 0 0 0,0 1 0 0 0,0-1 0 0 0,1 1 0 0 0,-1-1 0 0 0,0 1 0 0 0,1 0 0 0 0,-1-1 1 0 0,1 1-1 0 0,0 0 0 0 0,-1 0 0 0 0,1 0 0 0 0,0 0 0 0 0,0 0 0 0 0,1 0 0 0 0,-1 0 0 0 0,0 0 0 0 0,1 0 0 0 0,-1 2-341 0 0,-1 4 1363 0 0,1 1-1 0 0,0-1 1 0 0,1 1-1 0 0,0 4-1362 0 0,0-10 76 0 0,1 3 162 0 0,0 0 0 0 0,0-1 0 0 0,0 1 0 0 0,1 0 0 0 0,-1-1 0 0 0,1 0 0 0 0,1 1 0 0 0,2 4-238 0 0,4 9 454 0 0,-7-14-306 0 0,1 0 1 0 0,0 0 0 0 0,0 0 0 0 0,0 0 0 0 0,1 0 0 0 0,2 2-149 0 0,-5-5-26 0 0,-1-2-93 0 0,0 1-23 0 0,0 5 164 0 0,0-2-6454 0 0,0-4 4898 0 0</inkml:trace>
  <inkml:trace contextRef="#ctx1" brushRef="#br0" timeOffset="17492.131">2139 1835 6912 0 0,'0'0'314'0'0,"0"0"-6"0"0,0 0 128 0 0,0 0 1272 0 0,0-1 1117 0 0,3-1-1836 0 0,0 0 4694 0 0,-3 2-5551 0 0,0 0 1 0 0,1-1-1 0 0,-1 1 0 0 0,0 0 0 0 0,0 0 0 0 0,1-1 0 0 0,-1 1 0 0 0,0 0 0 0 0,1 0 0 0 0,-1 0 0 0 0,0-1 0 0 0,1 1 0 0 0,-1 0 0 0 0,1 0 0 0 0,-1 0 0 0 0,0 0 0 0 0,1 0 0 0 0,-1 0 0 0 0,1 0 1 0 0,-1 0-1 0 0,0 0 0 0 0,1 0 0 0 0,-1 0 0 0 0,0 0 0 0 0,1 0 0 0 0,-1 0 0 0 0,1 0 0 0 0,-1 0 0 0 0,0 1 0 0 0,1-1 0 0 0,-1 0-132 0 0,11 12 1517 0 0,6 25-1001 0 0,-14-29 157 0 0,17 57 950 0 0,-18-59-1618 0 0,0 0 1 0 0,-1-1-1 0 0,0 1 0 0 0,1 6-5 0 0,4 16-4 0 0,3-3 4 0 0,0-2 227 0 0,-9-23-216 0 0,0 1 0 0 0,0-1 0 0 0,0 1 0 0 0,0-1 0 0 0,1 1 0 0 0,-1-1 0 0 0,0 1 0 0 0,0-1 1 0 0,1 0-1 0 0,-1 1 0 0 0,0-1 0 0 0,1 1 0 0 0,-1-1 0 0 0,0 0 0 0 0,1 1 0 0 0,-1-1 0 0 0,1 0 0 0 0,-1 0 0 0 0,0 1 0 0 0,1-1 1 0 0,-1 0-1 0 0,1 0 0 0 0,-1 1 0 0 0,1-1 0 0 0,-1 0 0 0 0,1 0 0 0 0,-1 0 0 0 0,1 0 0 0 0,-1 0 0 0 0,1 0 0 0 0,0 0-11 0 0,0 0 44 0 0,0-1-1 0 0,0 1 0 0 0,0-1 0 0 0,0 1 0 0 0,0-1 1 0 0,0 1-1 0 0,0-1 0 0 0,0 0 0 0 0,0 0 1 0 0,0 1-1 0 0,-1-1 0 0 0,1 0 0 0 0,0 0 0 0 0,0 0-43 0 0,3-5 209 0 0,0 0-1 0 0,0 0 0 0 0,-1 0 0 0 0,3-6-208 0 0,7-21 34 0 0,3-20-34 0 0,3-5 2 0 0,-6 12-79 0 0,-9 29 39 0 0,1 0 0 0 0,7-15 38 0 0,12-28 104 0 0,-15 33-112 0 0,2 0 1 0 0,2 1-1 0 0,7-13 8 0 0,-19 38-196 0 0,-1 1-103 0 0,0 0-27 0 0,0 0-81 0 0,-1 2-302 0 0,-3 3 229 0 0,1 1 0 0 0,0 0 0 0 0,0 0 0 0 0,0 0 0 0 0,1 0 0 0 0,0 1 0 0 0,0-1 0 0 0,0 6 480 0 0,2-9-449 0 0,-1 1 0 0 0,0-1 1 0 0,0 1-1 0 0,0-1 0 0 0,0 1 1 0 0,0-1-1 0 0,-1 1 449 0 0,1-1-735 0 0,-3 11-6655 0 0</inkml:trace>
  <inkml:trace contextRef="#ctx1" brushRef="#br0" timeOffset="17958.061">2408 2012 3224 0 0,'0'0'143'0'0,"0"0"454"0"0,-1 1 3274 0 0,-2 1-3478 0 0,3-2 5039 0 0,0 1 5859 0 0,4-2-11186 0 0,-1 1 0 0 0,1-1 0 0 0,-1 1 0 0 0,1-1 0 0 0,-1 0 1 0 0,3-2-106 0 0,14-2-15 0 0,6-2 11 0 0,-19 5 93 0 0,0 0 0 0 0,0 0 1 0 0,0 1-1 0 0,0 0 1 0 0,6 0-90 0 0,-1 1 386 0 0,-8-1-275 0 0,-1 1 0 0 0,1 0 0 0 0,0 0 0 0 0,-1 1-1 0 0,1-1 1 0 0,-1 1 0 0 0,1-1 0 0 0,-1 1 0 0 0,1 0-1 0 0,-1 1 1 0 0,1-1-111 0 0,3 5 0 0 0,-6-4 0 0 0,0-1 0 0 0,0 1 0 0 0,0 0 0 0 0,0 0 0 0 0,-1 0 0 0 0,1 0 0 0 0,-1 0 0 0 0,0 0 0 0 0,1 0 0 0 0,-1 0 0 0 0,0 0 0 0 0,0 0 0 0 0,0 0 0 0 0,-1 0 0 0 0,1 0 0 0 0,0 0 0 0 0,-1 2 0 0 0,-1 2 0 0 0,-1-1 0 0 0,1 1 0 0 0,-1 0 0 0 0,0-1 0 0 0,-1 1 0 0 0,-8 16 0 0 0,-18 27 1557 0 0,21-36-1259 0 0,3-4-411 0 0,1 0 0 0 0,0 0 1 0 0,0 1-1 0 0,-3 9 113 0 0,7-17-5 0 0,0-1 0 0 0,1 1-1 0 0,-1 0 1 0 0,1 0 0 0 0,0 0-1 0 0,-1 0 1 0 0,1 0 0 0 0,0 0 0 0 0,0 0-1 0 0,0 0 1 0 0,0 0 0 0 0,1 0 0 0 0,-1 0-1 0 0,0 0 1 0 0,1 0 0 0 0,0 0-1 0 0,-1-1 1 0 0,1 1 0 0 0,0 0 0 0 0,0 0-1 0 0,0 0 1 0 0,0-1 0 0 0,1 2 5 0 0,-1-2-85 0 0,1 1-1 0 0,-1-1 1 0 0,1 0 0 0 0,0 0-1 0 0,0 1 1 0 0,-1-1 0 0 0,1-1 0 0 0,0 1-1 0 0,0 0 1 0 0,0 0 85 0 0,-1-1-22 0 0,5 1 71 0 0,1 0 1 0 0,0 0-1 0 0,0-1 0 0 0,0 0 1 0 0,0 0-1 0 0,0-1 0 0 0,5-1-49 0 0,32-8 221 0 0,-15 2-179 0 0,-19 5-490 0 0,0-1 0 0 0,0 0 0 0 0,-1 0 0 0 0,0-1 0 0 0,0 0 0 0 0,0 0 0 0 0,4-4 448 0 0,16-10-1301 0 0,-15 11-326 0 0</inkml:trace>
  <inkml:trace contextRef="#ctx1" brushRef="#br0" timeOffset="20031.506">3058 1758 17479 0 0,'0'0'796'0'0,"0"0"-12"0"0,5-4 2414 0 0,6-1-2761 0 0,0 0 1 0 0,1 1-1 0 0,0 1 1 0 0,0 0 0 0 0,0 1-438 0 0,65-10 2712 0 0,-39 7-2198 0 0,-27 4-514 0 0,35-4 0 0 0,-34 7 0 0 0,4 1 35 0 0,-13-3-28 0 0,2 0-257 0 0,0 1-104 0 0,2 1-651 0 0,0 0 0 0 0,0-1 0 0 0,0 0-1 0 0,0 0 1 0 0,2 0 1005 0 0,0-1-8187 0 0</inkml:trace>
  <inkml:trace contextRef="#ctx1" brushRef="#br0" timeOffset="20546.93">3534 1596 17015 0 0,'0'0'779'0'0,"0"0"-15"0"0,0 0-397 0 0,0 0 137 0 0,0 0 116 0 0,0 0 20 0 0,0 0 57 0 0,0 0 214 0 0,0 0 90 0 0,0 0 20 0 0,0 0-134 0 0,0 2-583 0 0,-1 32-261 0 0,0-17 431 0 0,0-1 1 0 0,2 1-1 0 0,0 0 0 0 0,1 5-474 0 0,0-17 23 0 0,-1 0 1 0 0,0 0 0 0 0,-1 0-1 0 0,1 0 1 0 0,-1 0 0 0 0,0 0-1 0 0,-1 4-23 0 0,1-2 0 0 0,0-1 0 0 0,0 1 0 0 0,1-1 0 0 0,0 3 0 0 0,1 18 0 0 0,0-3 7 0 0,0-1 0 0 0,1 0 0 0 0,6 20-7 0 0,-9-41 107 0 0,0 0 26 0 0,2 1-70 0 0,9 7 136 0 0,-10-10-208 0 0,1 1 0 0 0,-1-1 1 0 0,1 0-1 0 0,-1 0 0 0 0,1 1 1 0 0,-1-1-1 0 0,0 0 0 0 0,1 0 1 0 0,-1 0-1 0 0,1-1 0 0 0,-1 1 1 0 0,1 0-1 0 0,-1 0 0 0 0,0-1 1 0 0,1 1-1 0 0,-1-1 0 0 0,0 1 1 0 0,1-1-1 0 0,-1 0 0 0 0,1 0 9 0 0,4-4-39 0 0,0 1-1 0 0,0-2 1 0 0,0 1-1 0 0,-1-1 0 0 0,0 0 1 0 0,0 0-1 0 0,0 0 1 0 0,-1-1-1 0 0,0 0 0 0 0,1-3 40 0 0,2-5-124 0 0,-1 5 117 0 0,-2-1-1 0 0,1 0 1 0 0,-1 0 0 0 0,1-9 7 0 0,2-8 147 0 0,-3 15-590 0 0,0-1-1 0 0,-2 1 1 0 0,0-1 0 0 0,0-11 443 0 0,-1 21-28 0 0,-1 1 0 0 0,0-1 0 0 0,1 0 0 0 0,0 1 0 0 0,0-1 0 0 0,0 0 28 0 0,0-1 2 0 0,0 0 0 0 0,0 0 1 0 0,0-1-1 0 0,0 1 0 0 0,-1-1 0 0 0,0 0-2 0 0,0 4 60 0 0,0 4 39 0 0,0 41 292 0 0,1 0 0 0 0,3-1 0 0 0,1 1 0 0 0,10 38-391 0 0,-13-73 3 0 0,3 6 34 0 0,14 7 176 0 0,-12-15-333 0 0,-6-5 20 0 0,-1-1 0 0 0,1 0 0 0 0,-1 0 0 0 0,1 0 0 0 0,-1 0 0 0 0,1 0 1 0 0,-1 0-1 0 0,1 0 0 0 0,-1 0 0 0 0,1 0 0 0 0,0 0 0 0 0,-1-1 0 0 0,1 1 0 0 0,-1 0 0 0 0,1 0 1 0 0,-1 0-1 0 0,1-1 0 0 0,-1 1 0 0 0,1 0 0 0 0,-1 0 0 0 0,1-1 0 0 0,-1 1 0 0 0,1-1 100 0 0,9-7-7313 0 0,-4-2-398 0 0</inkml:trace>
  <inkml:trace contextRef="#ctx1" brushRef="#br0" timeOffset="20963.302">3881 1747 9216 0 0,'0'0'706'0'0,"0"0"-150"0"0,0 0 1094 0 0,0 0 522 0 0,0 0 106 0 0,0 0-147 0 0,2-1-715 0 0,1 0-1135 0 0,0 0 0 0 0,0 0 0 0 0,0 0 0 0 0,0 1 1 0 0,0-1-1 0 0,0 1 0 0 0,0 0 0 0 0,0 0 0 0 0,0 0 0 0 0,1 0 0 0 0,-1 1 1 0 0,0-1-1 0 0,0 1 0 0 0,1 0-281 0 0,21 2 890 0 0,-20-3-693 0 0,-1 0-1 0 0,0 1 0 0 0,0 0 1 0 0,0 0-1 0 0,0 0 0 0 0,3 1-196 0 0,7 2 870 0 0,-13-3-814 0 0,1-1 0 0 0,-1 1 0 0 0,0-1 0 0 0,0 1 0 0 0,1-1 0 0 0,-1 1 0 0 0,0 0 0 0 0,0 0 0 0 0,0 0 0 0 0,0 0 0 0 0,1 0-56 0 0,-1 0 0 0 0,1 0 0 0 0,-1 1 0 0 0,1-1 0 0 0,-1 1 0 0 0,0 0 0 0 0,0-1 0 0 0,0 1 0 0 0,1 0 0 0 0,-1 0 0 0 0,-1 8 0 0 0,0-5 0 0 0,0 6 0 0 0,1-7 0 0 0,-1 0 0 0 0,0 0 0 0 0,0 0 0 0 0,0 0 0 0 0,0-1 0 0 0,-1 1 0 0 0,1 0 0 0 0,-1 0 0 0 0,0 0 0 0 0,0 0 0 0 0,0-1 0 0 0,-2 4 0 0 0,-5 0 0 0 0,7-6 0 0 0,-1 1 0 0 0,1-1 0 0 0,-1 1 0 0 0,1-1 0 0 0,0 1 0 0 0,0 0 0 0 0,0-1 0 0 0,-1 1 0 0 0,1 1 0 0 0,-4 7 286 0 0,-1-1 0 0 0,0 0 0 0 0,0-1-1 0 0,-2 2-285 0 0,-19 28 889 0 0,26-37-951 0 0,0 1-1 0 0,0-1 1 0 0,1 0-1 0 0,-1 1 1 0 0,0-1 0 0 0,1 1-1 0 0,-1-1 1 0 0,1 1-1 0 0,0-1 1 0 0,-1 1-1 0 0,1-1 1 0 0,0 1 0 0 0,0-1-1 0 0,0 1 1 0 0,0-1-1 0 0,0 2 63 0 0,1-2-61 0 0,-1 0-1 0 0,0 0 1 0 0,1 0-1 0 0,-1 0 1 0 0,1 0-1 0 0,-1-1 1 0 0,1 1 0 0 0,0 0-1 0 0,-1 0 1 0 0,1-1-1 0 0,0 1 1 0 0,0 0-1 0 0,0 0 62 0 0,0 0 3 0 0,1 1-2 0 0,0-1-1 0 0,1 1 0 0 0,0 0 0 0 0,-1-1 0 0 0,1 0 0 0 0,0 1 0 0 0,0-1 0 0 0,0 0 0 0 0,0-1 0 0 0,0 1 0 0 0,0 0 0 0 0,0-1 0 0 0,0 0 0 0 0,0 1 0 0 0,0-1 0 0 0,0 0 0 0 0,0-1 0 0 0,0 1 0 0 0,0 0 0 0 0,0-1 0 0 0,0 0 0 0 0,0 0 0 0 0,0 0 0 0 0,0 0 0 0 0,0 0 0 0 0,10-5-714 0 0,1-1-1 0 0,-1 0 1 0 0,0-1-1 0 0,7-6 715 0 0,-11 9-630 0 0,20-15-3564 0 0,-20 9-3313 0 0</inkml:trace>
  <inkml:trace contextRef="#ctx1" brushRef="#br0" timeOffset="21353.387">4179 1566 15664 0 0,'0'0'718'0'0,"0"0"-19"0"0,0 7 277 0 0,1 3-146 0 0,-1-1 0 0 0,2 0 0 0 0,-1 0 0 0 0,1 0 1 0 0,1 0-1 0 0,-1 0 0 0 0,3 4-830 0 0,5 8 872 0 0,0 0-1 0 0,7 10-871 0 0,8 20 1396 0 0,-23-48-1314 0 0,0 0-1 0 0,-1 1 0 0 0,1-1 1 0 0,-1 1-1 0 0,0 0 0 0 0,1 1-81 0 0,4 14 120 0 0,-1-11-120 0 0,0 0 0 0 0,0 0 0 0 0,3 3 0 0 0,4 5 0 0 0,-12-16 0 0 0,0 1 0 0 0,1-1 0 0 0,-1 1 0 0 0,0 0 0 0 0,0-1 0 0 0,1 1 0 0 0,-1-1 0 0 0,0 1 0 0 0,1-1 0 0 0,-1 1 0 0 0,1-1 0 0 0,-1 1 0 0 0,1-1 0 0 0,-1 0 0 0 0,1 1 0 0 0,-1-1 0 0 0,1 0 0 0 0,-1 1 0 0 0,1-1 0 0 0,-1 0 0 0 0,1 1 0 0 0,0-1 0 0 0,1 0 11 0 0,0 1 42 0 0,0-1 16 0 0,4 0-41 0 0,-5 0-29 0 0,0 0 1 0 0,-1 1-1 0 0,1-1 0 0 0,0 0 0 0 0,-1 0 0 0 0,1 0 0 0 0,-1 0 1 0 0,1 0-1 0 0,0-1 0 0 0,-1 1 0 0 0,1 0 0 0 0,0 0 0 0 0,-1 0 1 0 0,1 0-1 0 0,-1-1 0 0 0,1 1 0 0 0,-1 0 0 0 0,1-1 0 0 0,0 1 1 0 0,-1 0-1 0 0,1-1 0 0 0,-1 1 0 0 0,0 0 0 0 0,1-1 0 0 0,-1 1 1 0 0,1-1 0 0 0,6-6-66 0 0,-5 5 64 0 0,0 0 0 0 0,0 0 0 0 0,-1 0 0 0 0,1 0 0 0 0,-1-1 0 0 0,0 1 0 0 0,0 0 1 0 0,1-1-1 0 0,-1 1 0 0 0,-1-1 0 0 0,1 0 2 0 0,7-32 1 0 0,-2 10 1 0 0,-5 20-2 0 0,0 0 0 0 0,0 0 0 0 0,0 1 0 0 0,-1-1 0 0 0,0-2 0 0 0,0 2 0 0 0,0 0 0 0 0,1-1 0 0 0,0 1 0 0 0,0 0 0 0 0,0 0 0 0 0,4-21 0 0 0,-4 20 0 0 0,0 0 0 0 0,1 0 0 0 0,-1-1 0 0 0,3-3 0 0 0,12-39-122 0 0,-2 5-53 0 0,-13 40 44 0 0,15-31-267 0 0,-15 33 186 0 0,0 0 1 0 0,0 0 0 0 0,1 0 0 0 0,-1 0-1 0 0,0 0 1 0 0,1 0 0 0 0,0 0-1 0 0,0 1 1 0 0,-1-1 0 0 0,1 1 0 0 0,0-1-1 0 0,0 1 1 0 0,2-2 211 0 0,-2 3-1148 0 0,-2 0-53 0 0,0 0-182 0 0,0 0-80 0 0,0 1-951 0 0,0 6-3771 0 0</inkml:trace>
  <inkml:trace contextRef="#ctx1" brushRef="#br0" timeOffset="21700.959">4496 1700 11976 0 0,'2'1'266'0'0,"1"4"-124"0"0,0 0 0 0 0,0-1 0 0 0,0 1 0 0 0,-1 0 0 0 0,1 0 0 0 0,-1 1 0 0 0,-1-1 0 0 0,1 0 0 0 0,1 6-142 0 0,0 1 848 0 0,-2-8-97 0 0,0 1 1 0 0,-1 0-1 0 0,1-1 1 0 0,-1 1 0 0 0,0 2-752 0 0,2 17 2136 0 0,1-9 387 0 0,0 0-1 0 0,0 12-2522 0 0,-3-27 15 0 0,0 1 0 0 0,0-1 0 0 0,0 1 0 0 0,0 0 0 0 0,0-1 0 0 0,0 1-1 0 0,1-1 1 0 0,-1 1 0 0 0,0-1 0 0 0,0 1 0 0 0,1-1 0 0 0,-1 1 0 0 0,0-1 0 0 0,1 1 0 0 0,-1-1-1 0 0,0 1 1 0 0,1-1-15 0 0,1 3-1 0 0,-2 1 1 0 0,0 0 0 0 0,6 11 0 0 0,0-7 0 0 0,4 3-1275 0 0,-8-7-1701 0 0,-2-3 2545 0 0,0-1-1367 0 0</inkml:trace>
  <inkml:trace contextRef="#ctx1" brushRef="#br0" timeOffset="22068.198">4761 1210 19351 0 0,'0'0'439'0'0,"0"0"62"0"0,0 9 502 0 0,1 6-224 0 0,0 1 0 0 0,1-1 0 0 0,1 1 1 0 0,1-1-1 0 0,0 0 0 0 0,1 0 0 0 0,1 0 0 0 0,7 13-779 0 0,-9-21 34 0 0,0 1 0 0 0,1 0 0 0 0,5 5-34 0 0,-4-5 24 0 0,-1-1 0 0 0,0 1-1 0 0,3 6-23 0 0,13 30 686 0 0,-2 1 0 0 0,-2 0 0 0 0,8 38-686 0 0,-20-64 177 0 0,-2-1 1 0 0,0 0-1 0 0,-1 1 1 0 0,-1-1 0 0 0,-1 1-1 0 0,-1-1 1 0 0,0 1-1 0 0,-1-1 1 0 0,-1 0-1 0 0,-1 1 1 0 0,-3 8-178 0 0,3-13 0 0 0,0-1 0 0 0,-1 0 0 0 0,-1-1 0 0 0,0 1 0 0 0,-1-1 0 0 0,-4 7 0 0 0,-9 9 0 0 0,4-6 0 0 0,0-1 0 0 0,-1 0 0 0 0,-1-1 0 0 0,-7 5 0 0 0,1-3-342 0 0,14-13-164 0 0,1 0 0 0 0,-2-1-1 0 0,1 0 1 0 0,-1-1 0 0 0,0 0 0 0 0,0 0 0 0 0,-9 2 506 0 0,16-7-636 0 0,-1-1 0 0 0,1 0 0 0 0,-1 1 0 0 0,1-2 0 0 0,-1 1 0 0 0,0 0 0 0 0,-4-1 636 0 0,5 0-1551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09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8 170 1840 0 0,'1'-2'157'0'0,"-3"-4"313"0"0,-4-1 2304 0 0,6 6 2484 0 0,-1 1 4693 0 0,1 0-9355 0 0,0 0-20 0 0,0 0-68 0 0,0 0-259 0 0,0 0-110 0 0,2 2-19 0 0,2 6-29 0 0,-1-1 0 0 0,1 1 0 0 0,-1 0 0 0 0,-1 0 1 0 0,1 1-1 0 0,-1-1 0 0 0,-1 0 0 0 0,1 1 0 0 0,-1 5-91 0 0,3 12 156 0 0,1 8 12 0 0,-1-9 41 0 0,1 0 1 0 0,2 4-210 0 0,-5-18 101 0 0,0 0 1 0 0,0 0 0 0 0,-1 1-102 0 0,5 27 215 0 0,2 0-92 0 0,2 25-123 0 0,0 7 235 0 0,-2-10-239 0 0,-5-43-70 0 0,-3-17 15 0 0,0 1-1 0 0,0 0 1 0 0,0-1-1 0 0,0 1 1 0 0,1-1-1 0 0,-1 1 1 0 0,0-1-1 0 0,1 0 1 0 0,-1 1-1 0 0,1-1 1 0 0,0 1 0 0 0,-1-1-1 0 0,1 0 1 0 0,1 2 59 0 0,-1-1-870 0 0,-1-2-902 0 0,0 0-3633 0 0,0 0-1557 0 0</inkml:trace>
  <inkml:trace contextRef="#ctx0" brushRef="#br0" timeOffset="568.92">207 269 13392 0 0,'0'0'612'0'0,"0"0"-15"0"0,0 0-265 0 0,0 0 296 0 0,-1 1 5887 0 0,1-1-6515 0 0,-1 0 0 0 0,1 0 0 0 0,-1 1 0 0 0,1-1 0 0 0,0 0 0 0 0,-1 1 0 0 0,1-1 0 0 0,0 1 0 0 0,-1-1 0 0 0,1 0 0 0 0,0 1 0 0 0,-1-1-1 0 0,1 1 1 0 0,0-1 0 0 0,0 1 0 0 0,0-1 0 0 0,0 1 0 0 0,-1-1 0 0 0,1 1 0 0 0,0-1 0 0 0,0 4 31 0 0,-1 0-1 0 0,1 0 0 0 0,0 0 0 0 0,0 0 0 0 0,0 0 1 0 0,1 0-1 0 0,-1 0 0 0 0,1 0 0 0 0,0 0 1 0 0,1 1-31 0 0,2 15 149 0 0,12 100 923 0 0,-14-93-831 0 0,-2-6 80 0 0,2 0 0 0 0,4 17-321 0 0,-2-7 193 0 0,-3-25-158 0 0,0 1 0 0 0,0 0 0 0 0,0-1 0 0 0,1 1 0 0 0,1 2-35 0 0,0 5 52 0 0,-3-8 13 0 0,11 2 53 0 0,-11-8-112 0 0,1 1 1 0 0,0-1 0 0 0,0 1-1 0 0,0-1 1 0 0,0 1 0 0 0,-1-1 0 0 0,1 0-1 0 0,0 0 1 0 0,0 1 0 0 0,0-1-1 0 0,0 0 1 0 0,0 0 0 0 0,0 0-1 0 0,0 0 1 0 0,0 0 0 0 0,0 0 0 0 0,0 0-1 0 0,0 0 1 0 0,0 0 0 0 0,0 0-1 0 0,0-1 1 0 0,0 1 0 0 0,-1 0 0 0 0,1-1-1 0 0,0 1 1 0 0,0-1 0 0 0,0 1-1 0 0,0-1 1 0 0,-1 1 0 0 0,1-1 0 0 0,0 0-1 0 0,0 1 1 0 0,-1-1 0 0 0,1 0-1 0 0,0 1 1 0 0,0-2-7 0 0,1 0 33 0 0,2-2 2 0 0,0 0-1 0 0,-1 0 1 0 0,1 0-1 0 0,-1-1 1 0 0,0 1-1 0 0,0-1 0 0 0,-1 0 1 0 0,1 0-1 0 0,-1 0 1 0 0,0 0-1 0 0,0 0 1 0 0,0-4-35 0 0,3-11 86 0 0,-1 0 1 0 0,0-15-87 0 0,3-59-162 0 0,-5-45 162 0 0,-2 138-3 0 0,5 24-355 0 0,-4-19 314 0 0,0 0 0 0 0,0 0 0 0 0,0 0 0 0 0,-1 0 0 0 0,1 3 44 0 0,0 27-76 0 0,2 0 0 0 0,1 0 0 0 0,5 18 76 0 0,-5-24 0 0 0,-3-21 0 0 0,0 1 0 0 0,0-1 0 0 0,0 0 0 0 0,1 0 0 0 0,0 0 0 0 0,1 0 0 0 0,-1 0 0 0 0,1-1 0 0 0,2 4 0 0 0,-2-4 0 0 0,-3-5 1 0 0,0 1 0 0 0,1-1-1 0 0,-1 0 1 0 0,1 1 0 0 0,0-1 0 0 0,-1 1 0 0 0,1-1-1 0 0,0 0 1 0 0,0 0 0 0 0,0 1 0 0 0,0-1-1 0 0,0 0 1 0 0,0 0 0 0 0,0 0-1 0 0,0 1 6 0 0,2 2 15 0 0,10-2-16 0 0,-11-2-234 0 0,0 0 1 0 0,0-1-1 0 0,0 1 0 0 0,0-1 1 0 0,0 1-1 0 0,0-1 1 0 0,0 0-1 0 0,0 0 0 0 0,0 0 1 0 0,0 0-1 0 0,-1 0 1 0 0,1 0-1 0 0,0 0 0 0 0,-1 0 1 0 0,1-1-1 0 0,-1 1 229 0 0,2-2-1415 0 0,2-2-5962 0 0</inkml:trace>
  <inkml:trace contextRef="#ctx0" brushRef="#br0" timeOffset="943.197">519 428 3680 0 0,'0'0'284'0'0,"0"0"203"0"0,0 0 1546 0 0,0 0 697 0 0,0 0 140 0 0,0 0-205 0 0,0 0-981 0 0,0 0-432 0 0,0 0-90 0 0,0 0-138 0 0,0 0-538 0 0,2 1-240 0 0,27 18 400 0 0,-19-14-495 0 0,0 1-1 0 0,-1 0 1 0 0,1 1 0 0 0,-1-1 0 0 0,-1 2 0 0 0,1-1 0 0 0,2 5-151 0 0,5 3 110 0 0,5 1 34 0 0,-20-15-144 0 0,17 17 121 0 0,21 0-207 0 0,-37-17-1095 0 0,-2-1-377 0 0,0 0-66 0 0,0 0-8 0 0</inkml:trace>
  <inkml:trace contextRef="#ctx0" brushRef="#br0" timeOffset="1327.991">476 655 12496 0 0,'0'0'572'0'0,"0"0"-11"0"0,0 0-254 0 0,5-5 1023 0 0,6-20 434 0 0,-10 21-1484 0 0,0 0 0 0 0,1 0 1 0 0,0 0-1 0 0,0 0 0 0 0,0 1 0 0 0,0-1 0 0 0,0 0 0 0 0,1 1 0 0 0,0 0-280 0 0,-1 0 207 0 0,1 0-1 0 0,-1 0 0 0 0,1 0 1 0 0,-1-1-1 0 0,0 1 0 0 0,1-2-206 0 0,-2 1 105 0 0,1 1 0 0 0,1 0 0 0 0,-1-1 0 0 0,0 1 0 0 0,1 0 0 0 0,1-1-105 0 0,7-9 401 0 0,1-1-1 0 0,-2 0 1 0 0,7-12-401 0 0,-7 10 98 0 0,1 1 0 0 0,0 0 0 0 0,2 0-98 0 0,2-1 53 0 0,-6 8-255 0 0,-1 0 0 0 0,-1-1 0 0 0,6-8 202 0 0,-10 13-197 0 0,1 1-587 0 0,-2-1-2935 0 0,-2 4-2855 0 0</inkml:trace>
  <inkml:trace contextRef="#ctx0" brushRef="#br0" timeOffset="1708.953">727 406 9416 0 0,'0'0'208'0'0,"0"0"33"0"0,0 0 16 0 0,2-1-33 0 0,21-14 1002 0 0,-22 15 72 0 0,3-4 901 0 0,-2 2 1458 0 0,-1 1-3563 0 0,-1 1 1 0 0,1 0-1 0 0,-1 0 0 0 0,0 0 1 0 0,1-1-1 0 0,-1 1 1 0 0,1 0-1 0 0,-1 0 0 0 0,1 0 1 0 0,-1 0-1 0 0,1 0 0 0 0,-1 0 1 0 0,0 0-1 0 0,1 0 0 0 0,-1 0 1 0 0,1 0-1 0 0,-1 0 0 0 0,1 0 1 0 0,-1 0-1 0 0,1 0 0 0 0,-1 1 1 0 0,0-1-1 0 0,1 0 0 0 0,-1 0 1 0 0,1 0-1 0 0,-1 1 1 0 0,1-1-96 0 0,10 13 1029 0 0,7 24-838 0 0,-14-28 85 0 0,35 87 1028 0 0,-17-47-917 0 0,-21-47-319 0 0,-1-2 10 0 0,0 0 6 0 0,2 0 10 0 0,-1 1-73 0 0,1-1-1 0 0,-1 0 0 0 0,1 0 0 0 0,-1 1 1 0 0,1-1-1 0 0,-1 0 0 0 0,1-1 0 0 0,-1 1 1 0 0,1 0-1 0 0,-1 0 0 0 0,1 0 1 0 0,-1-1-1 0 0,0 1 0 0 0,1-1 0 0 0,-1 1 1 0 0,0-1-1 0 0,1 0 0 0 0,-1 0 1 0 0,1 0-20 0 0,0 0 23 0 0,0-1 1 0 0,0 0-1 0 0,0 0 1 0 0,0-1-1 0 0,0 1 1 0 0,0 0-1 0 0,0-1 1 0 0,-1 1 0 0 0,2-3-24 0 0,2-7 35 0 0,-1 1 1 0 0,0-1-1 0 0,0 0 1 0 0,0-6-36 0 0,-3 12 5 0 0,11-50-155 0 0,-8 32-408 0 0,1 1 1 0 0,1-1-1 0 0,6-12 558 0 0,0-1-3196 0 0,-11 36 832 0 0,-1 1-4362 0 0</inkml:trace>
  <inkml:trace contextRef="#ctx0" brushRef="#br0" timeOffset="2057.96">1078 135 1840 0 0,'0'0'459'0'0,"0"0"1253"0"0,0 0 543 0 0,0 0 107 0 0,0 0-149 0 0,0 0-728 0 0,0 0-315 0 0,0 0-68 0 0,0 0-44 0 0,0 0-139 0 0,0 0-64 0 0,0 0-14 0 0,0 0-50 0 0,2 1-207 0 0,0 0-457 0 0,0 1 0 0 0,0-1 0 0 0,0 1 1 0 0,-1 0-1 0 0,1 0 0 0 0,0 0 0 0 0,-1 0 0 0 0,0 0 0 0 0,1 0 0 0 0,-1 0 0 0 0,0 1 1 0 0,0-1-1 0 0,1 2-127 0 0,0 3 225 0 0,1 0 0 0 0,-1 0 0 0 0,0 1 0 0 0,0 3-225 0 0,7 104 1792 0 0,-4-41-1320 0 0,-2-35-314 0 0,0 1 287 0 0,3 15-445 0 0,-3-37 13 0 0,-2 0 1 0 0,0 9-14 0 0,-1-9-3 0 0,1 0 0 0 0,2 10 3 0 0,-1-10 41 0 0,-2-16-54 0 0,0 0 1 0 0,0 1 0 0 0,0-1-1 0 0,0 0 1 0 0,1 1-1 0 0,-1-1 1 0 0,1 0-1 0 0,0 0 1 0 0,-1 0 0 0 0,1 0-1 0 0,1 2 13 0 0,-1-3-502 0 0,-1-1-70 0 0,0 0-18 0 0,0-1 377 0 0,0 0 1 0 0,0 1-1 0 0,1-1 0 0 0,-1 0 0 0 0,0 0 1 0 0,1 1-1 0 0,-1-1 0 0 0,1 0 0 0 0,-1 1 0 0 0,1-1 1 0 0,-1 0-1 0 0,1 1 0 0 0,-1-1 0 0 0,1 1 213 0 0,5-8-1581 0 0,-1-9-565 0 0,0-3-19 0 0</inkml:trace>
  <inkml:trace contextRef="#ctx0" brushRef="#br0" timeOffset="2531.548">1253 104 11976 0 0,'-1'0'185'0'0,"1"0"1"0"0,-1-1-1 0 0,1 1 1 0 0,-1-1-1 0 0,1 1 1 0 0,-1-1-1 0 0,1 0 1 0 0,-1 1-1 0 0,1-1 1 0 0,0 1-1 0 0,-1-1 1 0 0,1 0-1 0 0,0 1 1 0 0,-1-1-1 0 0,1 0 1 0 0,0 1-1 0 0,0-1 1 0 0,0 0-1 0 0,0 0 1 0 0,0 1-1 0 0,0-1 1 0 0,0 0-1 0 0,0 1 1 0 0,0-1-1 0 0,0 0 1 0 0,0 0-1 0 0,0 1 1 0 0,0-1-1 0 0,1 0 1 0 0,-1 1-1 0 0,0-1 1 0 0,0 0-1 0 0,1 1 1 0 0,-1-1-1 0 0,1 0 1 0 0,-1 1-1 0 0,0-1 1 0 0,1 1-1 0 0,-1-1 1 0 0,1 1-1 0 0,-1-1 1 0 0,1 1-1 0 0,0-1 1 0 0,-1 1-1 0 0,1 0 1 0 0,0-1-186 0 0,23-16 1527 0 0,-14 10-1169 0 0,0 1 0 0 0,0 0 0 0 0,0 0-1 0 0,0 1 1 0 0,1 0 0 0 0,10-3-358 0 0,-6 2 83 0 0,-12 4-72 0 0,0 1 0 0 0,0 0 1 0 0,0 0-1 0 0,0-1 1 0 0,0 2-1 0 0,1-1 1 0 0,-1 0-1 0 0,0 1 0 0 0,1-1 1 0 0,-1 1-1 0 0,3 0-11 0 0,7 2 0 0 0,-4 5 0 0 0,-8-5 2 0 0,0 0-1 0 0,0 0 1 0 0,0 0 0 0 0,0 0-1 0 0,0 0 1 0 0,0 0-1 0 0,0 0 1 0 0,-1 0 0 0 0,1 0-1 0 0,-1 1 1 0 0,0-1-1 0 0,1 0 1 0 0,-1 0-1 0 0,0 1 1 0 0,0-1 0 0 0,0 0-1 0 0,-1 0 1 0 0,1 1-1 0 0,-1-1 1 0 0,1 0 0 0 0,-2 2-2 0 0,-1 7 20 0 0,-2 1 0 0 0,0-1 0 0 0,-6 9-20 0 0,-2 7 24 0 0,6-13-18 0 0,0-1 1 0 0,-6 8-7 0 0,-8 14-3 0 0,12-19 39 0 0,7-12-22 0 0,0-1 0 0 0,0 0-1 0 0,0 0 1 0 0,0 1-1 0 0,1-1 1 0 0,0 1 0 0 0,0 0-1 0 0,0-1 1 0 0,0 1-1 0 0,0 0 1 0 0,1-1-1 0 0,-1 1 1 0 0,1 0 0 0 0,0 0-1 0 0,1 1-13 0 0,0 5 16 0 0,7-2-16 0 0,-5-6 43 0 0,1 0 0 0 0,0-1 0 0 0,0 1 0 0 0,-1-1-1 0 0,1 0 1 0 0,0 0 0 0 0,0-1 0 0 0,0 1 0 0 0,0-1 0 0 0,1 0 0 0 0,-1 0-1 0 0,0 0 1 0 0,2 0-43 0 0,8-3-83 0 0,1 0-1 0 0,-1 0 0 0 0,2-2 84 0 0,19-4-498 0 0,-28 7 169 0 0,-1 0 1 0 0,1 0-1 0 0,-1 0 0 0 0,0-1 0 0 0,0 0 0 0 0,2-1 329 0 0,9-5-2519 0 0,5-4 241 0 0,-3 0-23 0 0</inkml:trace>
  <inkml:trace contextRef="#ctx0" brushRef="#br0" timeOffset="2984.614">1721 540 6912 0 0,'0'0'314'0'0,"0"0"-6"0"0,0 0 294 0 0,0 0 1966 0 0,0 0 884 0 0,0 0 178 0 0,-1 0 229 0 0,-3 0-2483 0 0,5 0 2332 0 0,46-8-2230 0 0,-41 8-1478 0 0,0-1 0 0 0,0 0 0 0 0,0 0 0 0 0,-1-1 0 0 0,7-1 0 0 0,20-5 0 0 0,8 6-343 0 0,-29 2 13 0 0,1-1 1 0 0,-1 0-1 0 0,9-2 330 0 0,-18 3-79 0 0,-1 0 0 0 0,0 0 0 0 0,0 0 0 0 0,0 0 0 0 0,0 0 0 0 0,0 0 0 0 0,0 0-1 0 0,1 0 1 0 0,-1 0 0 0 0,0 1 0 0 0,0-1 0 0 0,0 1 79 0 0,12 1-4887 0 0,-13-2 3383 0 0</inkml:trace>
  <inkml:trace contextRef="#ctx0" brushRef="#br0" timeOffset="3366.612">1733 691 18399 0 0,'0'0'422'0'0,"0"0"56"0"0,0 0 30 0 0,0 0-65 0 0,0 0-144 0 0,6 7 2593 0 0,-4-5-2730 0 0,0-1 1 0 0,0 1 0 0 0,0-1 0 0 0,0 0-1 0 0,0 0 1 0 0,0 0 0 0 0,0 0-1 0 0,0 0 1 0 0,0-1 0 0 0,0 1 0 0 0,1-1-1 0 0,-1 1 1 0 0,0-1 0 0 0,0 0 0 0 0,1 0-1 0 0,-1 0 1 0 0,0 0 0 0 0,1 0-163 0 0,9-1 342 0 0,-1-1 0 0 0,1 0 0 0 0,3-2-342 0 0,4-1 427 0 0,18-3-40 0 0,-7 2-1093 0 0,16-2 706 0 0,-33 8-821 0 0,-3 0-39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16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332 753 3224 0 0,'0'-14'288'0'0,"4"6"1407"0"0,-1 5 5958 0 0,0 14 3586 0 0,0 0-14252 0 0,4 24 4424 0 0,2 33-1411 0 0,0-2 592 0 0,1-19 530 0 0,8 22-1122 0 0,-12-50 116 0 0,1 0 0 0 0,1 0 0 0 0,1 0-116 0 0,-8-17 14 0 0,1 0-1 0 0,-1 0 1 0 0,0 0-1 0 0,1 0 0 0 0,-1 0 1 0 0,1 0-1 0 0,-1 0 1 0 0,1-1-1 0 0,0 1 1 0 0,0-1-1 0 0,0 1 0 0 0,0-1 1 0 0,0 0-1 0 0,0 1 1 0 0,0-1-1 0 0,0 0 1 0 0,1-1-1 0 0,-1 1-13 0 0,0 0 8 0 0,-1-1-1 0 0,1 0 1 0 0,-1 0 0 0 0,0 0-1 0 0,1 0 1 0 0,-1 0 0 0 0,1 0-1 0 0,-1 0 1 0 0,1 0 0 0 0,-1-1-1 0 0,0 1 1 0 0,1 0 0 0 0,-1-1-1 0 0,0 0 1 0 0,1 1 0 0 0,-1-1-1 0 0,0 0 1 0 0,1 1 0 0 0,-1-1-1 0 0,0 0 1 0 0,0 0 0 0 0,0 0 0 0 0,0 0-1 0 0,0 0 1 0 0,0 0 0 0 0,0 0-1 0 0,0 0 1 0 0,-1-1 0 0 0,1 1-1 0 0,0-1-7 0 0,8-15 51 0 0,-1 0 0 0 0,-1 0 0 0 0,-1 0 0 0 0,0-1 0 0 0,-1 0-1 0 0,-1 0 1 0 0,-1-2-51 0 0,2-5 307 0 0,0 0-285 0 0,-2 0 0 0 0,0 0-1 0 0,-2-5-21 0 0,1 3-153 0 0,-1 19 152 0 0,-1 0-1 0 0,0 0 0 0 0,0-1 0 0 0,-2-4 2 0 0,3-5 1 0 0,-1 15-2 0 0,0 1-1 0 0,0 0 1 0 0,1 0-1 0 0,-2-1 1 0 0,1 1-1 0 0,0 0 1 0 0,0 0 0 0 0,-1-1 1 0 0,0-6-54 0 0,1 7-16 0 0,0 2-22 0 0,0 33 33 0 0,1 1 1 0 0,2-1 0 0 0,1 0 0 0 0,2 0-1 0 0,1-1 1 0 0,7 19 58 0 0,-11-41 0 0 0,1 0 0 0 0,0-1 0 0 0,1 0 0 0 0,2 4 0 0 0,-5-10 0 0 0,0 0 0 0 0,0-1 0 0 0,0 1 0 0 0,0-1 0 0 0,0 1 0 0 0,0-1 0 0 0,1 0 0 0 0,-1 0 0 0 0,1 0 0 0 0,0 0 0 0 0,0 0 0 0 0,-1-1 0 0 0,1 1 0 0 0,0-1 0 0 0,3 1 0 0 0,-4-1-71 0 0,0-1-1 0 0,0 0 0 0 0,1 0 0 0 0,-1 0 1 0 0,0 0-1 0 0,0 0 0 0 0,0 0 1 0 0,0 0-1 0 0,0-1 0 0 0,0 1 1 0 0,0-1-1 0 0,0 1 0 0 0,0-1 1 0 0,0 0-1 0 0,1 0 72 0 0,-1 0-967 0 0,0 0 1 0 0,0-1 0 0 0,0 1-1 0 0,0 0 1 0 0,0-1 0 0 0,0 0-1 0 0,-1 1 1 0 0,2-2 966 0 0,2-5-6993 0 0</inkml:trace>
  <inkml:trace contextRef="#ctx0" brushRef="#br0" timeOffset="380.837">670 1031 7832 0 0,'0'0'356'0'0,"0"0"-7"0"0,0 0 62 0 0,4-8 3043 0 0,-3 4-2085 0 0,0 1-1 0 0,1-1 1 0 0,0 0-1 0 0,-1 0 1 0 0,4-3-1369 0 0,-3 4 267 0 0,0 0 0 0 0,0 1 0 0 0,1-1 0 0 0,0 0 0 0 0,-1 1 0 0 0,1 0 0 0 0,0-1 0 0 0,0 1 0 0 0,0 0 0 0 0,2 0-267 0 0,1-2 258 0 0,1 0 0 0 0,0 0 1 0 0,0 1-1 0 0,1 0 0 0 0,-1 1 0 0 0,0-1 0 0 0,1 1 0 0 0,0 1 0 0 0,5-1-258 0 0,-6 4 168 0 0,-5 0-144 0 0,-1-2-20 0 0,0 1 0 0 0,1-1 0 0 0,-1 1 0 0 0,0-1 1 0 0,0 1-1 0 0,0 0 0 0 0,0 0 0 0 0,0-1 0 0 0,0 1 0 0 0,0 0 0 0 0,0 0 1 0 0,-1 0-1 0 0,1 0 0 0 0,0 0 0 0 0,0 0 0 0 0,-1 0 0 0 0,1 0 0 0 0,-1 1 1 0 0,1-1-1 0 0,-1 0 0 0 0,1 0 0 0 0,-1 0 0 0 0,0 1 0 0 0,0-1 0 0 0,1 0 1 0 0,-1 0-1 0 0,0 2-4 0 0,0 0 14 0 0,0 0 0 0 0,0 1 1 0 0,0-1-1 0 0,-1 1 0 0 0,1-1 1 0 0,-1 0-1 0 0,-1 3-14 0 0,-7 13 31 0 0,-2 5-9 0 0,6-10 24 0 0,0 0-1 0 0,-1-1 1 0 0,-8 13-46 0 0,0 3 53 0 0,10-21-47 0 0,-1 1-5 0 0,1 1 0 0 0,0 0 0 0 0,1 0 0 0 0,-2 9-1 0 0,5-9 0 0 0,5-2 11 0 0,-3-6-8 0 0,0-1 1 0 0,0 0 0 0 0,0 0-1 0 0,0 0 1 0 0,0 0-1 0 0,0 0 1 0 0,0 0-1 0 0,0-1 1 0 0,1 1-1 0 0,-1-1 1 0 0,0 0 0 0 0,0 1-1 0 0,1-1 1 0 0,-1 0-1 0 0,0 0 1 0 0,1 0-1 0 0,-1-1 1 0 0,0 1-1 0 0,1-1-3 0 0,7-1 8 0 0,0 0-1 0 0,0-1 0 0 0,6-2-7 0 0,-11 3-103 0 0,0-1-1 0 0,1 0 0 0 0,-1 0 0 0 0,0 0 1 0 0,3-4 103 0 0,19-10-1575 0 0,-23 15 1110 0 0,19-12-3029 0 0,-11 3-3561 0 0</inkml:trace>
  <inkml:trace contextRef="#ctx0" brushRef="#br0" timeOffset="830.732">943 692 6912 0 0,'0'0'528'0'0,"0"0"-134"0"0,0-4 2156 0 0,-3 0-3205 0 0,0 1 5929 0 0,4 6 766 0 0,3 0-5333 0 0,2 3-578 0 0,-1 1 0 0 0,0-1 0 0 0,0 1 1 0 0,0-1-1 0 0,-1 1 0 0 0,0 1 0 0 0,0-1 0 0 0,-1 1 0 0 0,0-1 0 0 0,1 5-129 0 0,5 11 346 0 0,2 2 62 0 0,0-3-116 0 0,-2 0 0 0 0,-1 1 0 0 0,0 2-292 0 0,-1-6 104 0 0,-6-15-74 0 0,1-1 1 0 0,-1 1 0 0 0,0 0 0 0 0,0 0-1 0 0,0-1 1 0 0,0 4-31 0 0,-1-4 22 0 0,1 0 0 0 0,0 0 0 0 0,0 1 0 0 0,0-1 1 0 0,0 0-1 0 0,0 0 0 0 0,1 1-22 0 0,10 28 75 0 0,-12-31 117 0 0,0-1 58 0 0,0 0 6 0 0,12-4 16 0 0,-10 3-257 0 0,0 0 0 0 0,0-1 0 0 0,0 1 0 0 0,-1-1 0 0 0,1 1 0 0 0,-1-1 0 0 0,0 0 1 0 0,1 0-1 0 0,-1 0 0 0 0,0 0 0 0 0,0 0 0 0 0,0 0 0 0 0,0 0 0 0 0,0 0 0 0 0,0-1-15 0 0,9-37 69 0 0,-7 29-84 0 0,-2 6 15 0 0,-1 0 0 0 0,0-1 0 0 0,0 1 0 0 0,0 0 0 0 0,0 0 0 0 0,-1 0 0 0 0,0 0 0 0 0,-1-3 0 0 0,-2-24 0 0 0,7-54 0 0 0,-1 58-50 0 0,0 1 1 0 0,1-1-1 0 0,4-9 50 0 0,-7 35-46 0 0,1 1 0 0 0,-1 0 0 0 0,0 0 0 0 0,0 0 0 0 0,0 1 0 0 0,0-1 0 0 0,1 0 0 0 0,-1 0 0 0 0,0 0 0 0 0,1 0 0 0 0,-1 0 0 0 0,1 1 0 0 0,-1-1 0 0 0,1 0 0 0 0,-1 0 0 0 0,1 1 0 0 0,0-1 0 0 0,0 0 46 0 0,0 0-891 0 0,-1 1-33 0 0,0 0-144 0 0,0 0-589 0 0,0 0-263 0 0,0 0-52 0 0,0 0-10 0 0</inkml:trace>
  <inkml:trace contextRef="#ctx0" brushRef="#br0" timeOffset="1402.992">1238 815 3224 0 0,'0'0'143'0'0,"0"0"415"0"0,0 0 1642 0 0,0 0 1676 0 0,-4-8-1777 0 0,-1-10 4574 0 0,5 17-5701 0 0,0 1-234 0 0,6-8 1056 0 0,-5 8-1762 0 0,0 0 0 0 0,0 0 0 0 0,0-1 0 0 0,0 1 0 0 0,0 0 0 0 0,0-1 0 0 0,-1 1 0 0 0,1-1 0 0 0,0 1 0 0 0,0-1 0 0 0,0 1 0 0 0,0-1 0 0 0,0 1 0 0 0,-1-1-31 0 0,2 0 91 0 0,-1 0 0 0 0,0 0 0 0 0,0 0 0 0 0,0 1 0 0 0,1-1 0 0 0,-1 0 0 0 0,0 1 1 0 0,1-1-1 0 0,-1 1 0 0 0,1 0 0 0 0,-1-1 0 0 0,1 1 0 0 0,-1 0 0 0 0,2 0-92 0 0,7-4 331 0 0,-9 3-313 0 0,0 1-1 0 0,0-1 1 0 0,-1 1-1 0 0,1-1 1 0 0,0 1 0 0 0,0-1-1 0 0,0 1 1 0 0,0 0-1 0 0,0-1 1 0 0,0 1-1 0 0,0 0 1 0 0,0 0-1 0 0,0 0 1 0 0,0 0-1 0 0,-1 0 1 0 0,1 0-1 0 0,0 0 1 0 0,0 0 0 0 0,0 0-1 0 0,0 1 1 0 0,0-1-1 0 0,0 0 1 0 0,0 0-1 0 0,0 1-17 0 0,9 5 0 0 0,-8-3 0 0 0,0 1 0 0 0,0-1 0 0 0,0 0 0 0 0,-1 1 0 0 0,1-1 0 0 0,-1 1 0 0 0,0-1 0 0 0,1 4 0 0 0,-5 2 0 0 0,-9 21 49 0 0,10-26-39 0 0,0 0-1 0 0,0 0 1 0 0,0 1 0 0 0,1-1-1 0 0,-1 1 1 0 0,1-1 0 0 0,0 1 0 0 0,1 0-1 0 0,-1 0-9 0 0,1-4 0 0 0,0-1 0 0 0,0 1 0 0 0,0 0 0 0 0,0-1 0 0 0,0 1 0 0 0,0-1 0 0 0,0 1 0 0 0,-1 0 0 0 0,1-1 0 0 0,0 1 0 0 0,0-1 0 0 0,-1 1 0 0 0,1-1 0 0 0,0 1 0 0 0,-1-1 0 0 0,1 1 0 0 0,0-1 0 0 0,-1 1 0 0 0,1-1 0 0 0,-1 1 0 0 0,-4 7 0 0 0,0 2-14 0 0,0 3-45 0 0,10-5 44 0 0,-3-6 15 0 0,-1 0 0 0 0,1 0 0 0 0,0 0 0 0 0,0-1 0 0 0,-1 1 0 0 0,1-1 0 0 0,1 1 0 0 0,-1-1 0 0 0,0 0 0 0 0,0 0 0 0 0,0 0 0 0 0,1 0 0 0 0,-1 0 0 0 0,0 0 0 0 0,1 0 0 0 0,0-1 0 0 0,9 4 0 0 0,5-3-29 0 0,-14-1 23 0 0,0-1 0 0 0,0 1 1 0 0,1 1-1 0 0,-1-1 0 0 0,0 0 0 0 0,2 1 6 0 0,16 7 0 0 0,-21-8 0 0 0,1 0 0 0 0,-1 0 0 0 0,1 0 0 0 0,-1 0 0 0 0,1 0 0 0 0,-1 0 0 0 0,1 1 0 0 0,-1-1 0 0 0,1 0 0 0 0,-1 0 0 0 0,0 0 0 0 0,1 1 0 0 0,-1-1 0 0 0,1 0 0 0 0,-1 1 0 0 0,0-1 0 0 0,1 0 0 0 0,-1 1 0 0 0,0-1 0 0 0,1 0 0 0 0,-1 1 0 0 0,0-1 0 0 0,0 1 0 0 0,1-1 0 0 0,-1 1 0 0 0,-2 4 0 0 0,2-5 0 0 0,-16 21 15 0 0,1-1 45 0 0,13-17-49 0 0,0-1-1 0 0,0 1 1 0 0,-1-1 0 0 0,1 0-1 0 0,-1 1 1 0 0,0-1 0 0 0,0 0-11 0 0,-7 6 62 0 0,0 0 4 0 0,8-7-55 0 0,0 0 0 0 0,1 0 0 0 0,-1 0 0 0 0,1 1 0 0 0,-1-1-1 0 0,1 0 1 0 0,0 1 0 0 0,-1-1 0 0 0,1 1 0 0 0,0-1 0 0 0,-1 3-11 0 0,2-3 0 0 0,-1 0 1 0 0,1 0 0 0 0,-1 0 0 0 0,0 0 0 0 0,1 0-1 0 0,-1 0 1 0 0,0-1 0 0 0,1 1 0 0 0,-1 0 0 0 0,0 0 0 0 0,0-1-1 0 0,0 1 1 0 0,0 0 0 0 0,0-1 0 0 0,0 1 0 0 0,0-1-1 0 0,-8 7-3 0 0,5-3 3 0 0,-4-4-14 0 0,6 0-56 0 0,2 0 2 0 0,13-7-1256 0 0,-12 6 1143 0 0,-1 1 0 0 0,1 0-1 0 0,-1-1 1 0 0,1 1 0 0 0,-1 0 0 0 0,1-1-1 0 0,-1 1 1 0 0,1-1 0 0 0,-1 1-1 0 0,1-1 1 0 0,-1 1 0 0 0,0-1-1 0 0,1 1 1 0 0,-1-1 0 0 0,0 1 0 0 0,0-1-1 0 0,1 0 1 0 0,-1 1 181 0 0,3-7-3845 0 0,8 0-3298 0 0</inkml:trace>
  <inkml:trace contextRef="#ctx0" brushRef="#br0" timeOffset="1773.966">1563 777 17503 0 0,'0'0'399'0'0,"0"0"60"0"0,0 0 21 0 0,0 0-59 0 0,0 0-137 0 0,0-1 977 0 0,3-4-839 0 0,1 2-41 0 0,0 0 1 0 0,0 0 0 0 0,1 1 0 0 0,-1-1-1 0 0,1 1 1 0 0,-1 0 0 0 0,1 1-1 0 0,4-2-381 0 0,-3 1 735 0 0,1-1 0 0 0,0 0 0 0 0,6-3-735 0 0,-11 5 512 0 0,2 0-96 0 0,4 0-384 0 0,39-8-612 0 0,-41 7 554 0 0,23-4-30 0 0,-21 5-348 0 0,1-1 0 0 0,0 2 1 0 0,8-1 403 0 0,-15 1-801 0 0,6-3-2562 0 0,0-2-4487 0 0</inkml:trace>
  <inkml:trace contextRef="#ctx0" brushRef="#br0" timeOffset="2186.397">1940 442 16727 0 0,'0'0'763'0'0,"0"0"-12"0"0,-1 0-668 0 0,1 0 0 0 0,0 0 1 0 0,-1 0-1 0 0,1 0 0 0 0,0 0 0 0 0,-1 0 1 0 0,1 0-1 0 0,-1 0 0 0 0,1 0 1 0 0,0 0-1 0 0,-1 0 0 0 0,1 0 0 0 0,0 0 1 0 0,-1 0-1 0 0,1 0 0 0 0,0 0 0 0 0,-1 0 1 0 0,1 1-1 0 0,0-1 0 0 0,-1 0 1 0 0,1 0-1 0 0,0 0 0 0 0,-1 1 0 0 0,1-1-83 0 0,-11 19 1127 0 0,9-15-914 0 0,0-1-1 0 0,0 0 0 0 0,0 1 0 0 0,0-1 1 0 0,1 1-1 0 0,0 0 0 0 0,-1 0 0 0 0,1-1 1 0 0,0 5-213 0 0,-14 81 1264 0 0,9-24-945 0 0,0-7 404 0 0,3 19-723 0 0,3-73 23 0 0,1 0 0 0 0,-1-1 0 0 0,1 1 0 0 0,0 0 0 0 0,0-1 0 0 0,0 1 0 0 0,1-1-23 0 0,-1 1 7 0 0,1 0 0 0 0,-1 0-1 0 0,0 0 1 0 0,0 0 0 0 0,0 0-1 0 0,-1 0 1 0 0,0 1-7 0 0,1-4 6 0 0,-1 0 0 0 0,0 1-1 0 0,0-1 1 0 0,1 0 0 0 0,-1 0 0 0 0,1 1-1 0 0,-1-1 1 0 0,1 0 0 0 0,-1 0-1 0 0,1 0 1 0 0,0 0 0 0 0,0 0 0 0 0,-1 0-1 0 0,1 0 1 0 0,0 0 0 0 0,0 0-1 0 0,0 0 1 0 0,0 0 0 0 0,0 0 0 0 0,0-1-1 0 0,0 1 1 0 0,1 0 0 0 0,-1-1 0 0 0,0 1-1 0 0,0-1 1 0 0,0 1 0 0 0,1-1-1 0 0,-1 0 1 0 0,0 1 0 0 0,1-1 0 0 0,-1 0-6 0 0,1 0 7 0 0,-1 1 0 0 0,1-1 0 0 0,0 0 0 0 0,0 0 0 0 0,0 0 0 0 0,-1 0 0 0 0,1 0 0 0 0,0 0 0 0 0,0-1 0 0 0,-1 1 0 0 0,1 0 0 0 0,0-1 1 0 0,0 1-1 0 0,-1-1 0 0 0,1 0 0 0 0,-1 0 0 0 0,1 0 0 0 0,0 0 0 0 0,-1 0 0 0 0,0 0 0 0 0,1 0 0 0 0,-1 0 0 0 0,2-1-7 0 0,13-17-166 0 0,-11 15 110 0 0,-1 0 1 0 0,0-1-1 0 0,-1 0 0 0 0,1 1 1 0 0,-1-1-1 0 0,2-4 56 0 0,0 1 5 0 0,0 0 0 0 0,0 0 0 0 0,1 1 0 0 0,2-3-5 0 0,-1 2 11 0 0,-1-1 0 0 0,0 0 1 0 0,2-4-12 0 0,25-40 106 0 0,-31 49-106 0 0,0 0 0 0 0,0-1 0 0 0,-1 1 0 0 0,0 0 0 0 0,0 0 0 0 0,0-1 0 0 0,0 1 0 0 0,0-1 0 0 0,-1 1 0 0 0,0-1 0 0 0,0 1 0 0 0,0-1 0 0 0,0-2 0 0 0,0 0 0 0 0,0 0 0 0 0,1 0 0 0 0,1-1 0 0 0,-1 5 0 0 0,-1 0 0 0 0,1 0 0 0 0,-1 0 0 0 0,1 0 0 0 0,-1 1 0 0 0,0-1 0 0 0,0 0 0 0 0,0 0 0 0 0,-1 0 0 0 0,1 0 0 0 0,-1 0 0 0 0,0 0 0 0 0,1 0 0 0 0,-1 1 0 0 0,-2-4 0 0 0,3 5 1 0 0,0-1 1 0 0,-1 1-1 0 0,1-1 0 0 0,0 1 0 0 0,0-1 0 0 0,-1 1 0 0 0,1-1 1 0 0,0 1-1 0 0,1-1 0 0 0,-1 0-1 0 0,0 2-5 0 0,0 0-1 0 0,0-1 1 0 0,0 1-1 0 0,0 0 1 0 0,0-1-1 0 0,0 1 1 0 0,1-1 0 0 0,-1 1-1 0 0,0 0 1 0 0,-1-1-1 0 0,1 1 1 0 0,0-1 0 0 0,0 1-1 0 0,0 0 1 0 0,0-1-1 0 0,0 1 1 0 0,0-1 0 0 0,0 1-1 0 0,0 0 1 0 0,-1-1-1 0 0,1 1 1 0 0,0 0-1 0 0,0-1 1 0 0,-1 1 0 0 0,1 0-1 0 0,0 0 1 0 0,0-1-1 0 0,-1 1 1 0 0,1 0 0 0 0,0-1 5 0 0,0 2-1 0 0,1-1 0 0 0,-1 0 0 0 0,1 0 1 0 0,0 1-1 0 0,-1-1 0 0 0,1 0 0 0 0,-1 1 1 0 0,1-1-1 0 0,-1 0 0 0 0,0 1 1 0 0,1-1-1 0 0,-1 1 0 0 0,1-1 0 0 0,-1 1 1 0 0,0-1-1 0 0,1 1 0 0 0,-1-1 1 0 0,0 1-1 0 0,1-1 0 0 0,-1 1 0 0 0,0-1 1 0 0,0 1-1 0 0,1-1 0 0 0,-1 1 0 0 0,0 0 1 0 0,-1 16 1 0 0,1 3-1 0 0,7-1 20 0 0,-6-17-17 0 0,0 0 0 0 0,0 0 0 0 0,-1 0 1 0 0,1 0-1 0 0,0 0 0 0 0,-1 0 0 0 0,0 1 0 0 0,1-1 0 0 0,-1 0 1 0 0,0 0-1 0 0,0 0 0 0 0,0 0 0 0 0,0 0 0 0 0,-1 1-3 0 0,1 7-7 0 0,-1-1-1 0 0,1 1 0 0 0,1-1 1 0 0,0 6 7 0 0,0-7-6 0 0,0-1 0 0 0,-1 0 0 0 0,1 1 0 0 0,-2-1 0 0 0,1 0 0 0 0,-1 1 0 0 0,-1 4 6 0 0,1-9 0 0 0,1-1 0 0 0,-1 1 0 0 0,1 0 0 0 0,0-1 0 0 0,0 1 0 0 0,0-1 0 0 0,1 1 0 0 0,-1-1 0 0 0,1 1 0 0 0,-1-1 0 0 0,1 1 0 0 0,0-1 0 0 0,0 0 0 0 0,0 1 0 0 0,1 0 0 0 0,5 19 0 0 0,-7-19 0 0 0,1-1 0 0 0,-1 1 0 0 0,1-1 0 0 0,0 1 0 0 0,0-1 0 0 0,0 0 0 0 0,0 0 0 0 0,0 1 0 0 0,0-1 0 0 0,1 1 0 0 0,1 0 0 0 0,0 0 0 0 0,1 0 0 0 0,-1 0 0 0 0,1-1 0 0 0,0 1 0 0 0,0-1 0 0 0,0 0 0 0 0,0 1 0 0 0,6 0-138 0 0,-8-2-582 0 0,1-3-250 0 0,5-4-679 0 0,-8 6 1361 0 0,1-1 1 0 0,-1 1 0 0 0,1-1 0 0 0,-1 1-1 0 0,0-1 1 0 0,1 1 0 0 0,-1-1 0 0 0,0 1 0 0 0,1-1-1 0 0,-1 1 1 0 0,0-1 0 0 0,0 1 0 0 0,0-1-1 0 0,1 1 1 0 0,-1-1 0 0 0,0 1 0 0 0,0-1-1 0 0,0 1 1 0 0,0-1 0 0 0,0 0 287 0 0,-6-8-7081 0 0</inkml:trace>
  <inkml:trace contextRef="#ctx0" brushRef="#br0" timeOffset="2742.978">2239 785 15664 0 0,'0'0'356'0'0,"0"0"49"0"0,0 0 21 0 0,-2-1-42 0 0,2 1-379 0 0,-1 0-1 0 0,1 0 0 0 0,0 0 0 0 0,0 0 0 0 0,-1 0 0 0 0,1 0 1 0 0,0 0-1 0 0,-1 0 0 0 0,1-1 0 0 0,0 1 0 0 0,-1 0 0 0 0,1 0 0 0 0,0 0 1 0 0,0 0-1 0 0,-1-1 0 0 0,1 1 0 0 0,0 0 0 0 0,0 0 0 0 0,-1 0 1 0 0,1-1-1 0 0,0 1 0 0 0,0 0 0 0 0,0 0 0 0 0,0-1 0 0 0,-1 1 0 0 0,1 0 1 0 0,0-1-1 0 0,0 1 0 0 0,0 0 0 0 0,0-1 0 0 0,0 1 0 0 0,0 0 1 0 0,0 0-1 0 0,0-1 0 0 0,0 1 0 0 0,0 0 0 0 0,0-1 0 0 0,0 1-4 0 0,3-4-10 0 0,-3 4 60 0 0,1-1-1 0 0,-1 1 0 0 0,0-1 0 0 0,0 0 1 0 0,0 1-1 0 0,0-1 0 0 0,0 1 1 0 0,0-1-1 0 0,0 1 0 0 0,0-1 0 0 0,0 0 1 0 0,0 1-1 0 0,0-1 0 0 0,0 1 0 0 0,0-1 1 0 0,0 1-1 0 0,-1-1 0 0 0,1 0 0 0 0,0 1 1 0 0,0-1-1 0 0,-1 1 0 0 0,1-1 0 0 0,0 1 1 0 0,-1-1-50 0 0,1 1 51 0 0,0 0 1 0 0,0-1 0 0 0,-1 1-1 0 0,1 0 1 0 0,0-1-1 0 0,0 1 1 0 0,0 0 0 0 0,-1-1-1 0 0,1 1 1 0 0,0 0 0 0 0,0-1-1 0 0,0 1 1 0 0,0 0 0 0 0,0-1-1 0 0,0 1 1 0 0,0-1 0 0 0,0 1-1 0 0,0 0 1 0 0,0-1-1 0 0,0 1 1 0 0,0 0 0 0 0,0-1-1 0 0,0 1 1 0 0,0-1 0 0 0,0 1-1 0 0,0 0 1 0 0,0-1 0 0 0,1 1-1 0 0,-1 0 1 0 0,0-1-1 0 0,0 1 1 0 0,0 0 0 0 0,1-1-1 0 0,-1 1 1 0 0,0 0 0 0 0,0 0-1 0 0,1-1 1 0 0,-1 1 0 0 0,0 0-1 0 0,1 0 1 0 0,-1-1-1 0 0,0 1 1 0 0,1 0 0 0 0,-1 0-1 0 0,0 0 1 0 0,1 0 0 0 0,-1-1-52 0 0,7-1 866 0 0,7-5 270 0 0,-14 7-1097 0 0,0 0-1 0 0,0 0 1 0 0,1 0-1 0 0,-1-1 1 0 0,0 1 0 0 0,0 0-1 0 0,1 0 1 0 0,-1 0 0 0 0,0-1-1 0 0,0 1 1 0 0,0 0 0 0 0,0-1-1 0 0,1 1 1 0 0,-1 0 0 0 0,0-1-1 0 0,0 1 1 0 0,0 0-1 0 0,0 0 1 0 0,0-1 0 0 0,0 1-1 0 0,0 0 1 0 0,0-1 0 0 0,0 1-1 0 0,0 0 1 0 0,0-1 0 0 0,0 1-1 0 0,0 0 1 0 0,0-1 0 0 0,0 1-1 0 0,0 0 1 0 0,0-1-1 0 0,0 1 1 0 0,-1 0 0 0 0,1-1-1 0 0,0 1 1 0 0,0 0 0 0 0,0 0-1 0 0,-1-1-38 0 0,4-2 612 0 0,26-18 556 0 0,-27 19-1138 0 0,1 0 0 0 0,-1 1 0 0 0,1 0 0 0 0,0-1 0 0 0,-1 1 0 0 0,1 0 0 0 0,0 0 0 0 0,0 1 0 0 0,0-1 0 0 0,1 0-30 0 0,6-1 16 0 0,6-1-16 0 0,-12 4 0 0 0,-2 1 0 0 0,11 2 0 0 0,2 3 0 0 0,-16-3 0 0 0,1-3 0 0 0,0 0 0 0 0,0 0 0 0 0,0-1 0 0 0,0 1 0 0 0,1 0 0 0 0,-1 0 0 0 0,0-1 0 0 0,1 1 0 0 0,-1 0 0 0 0,0 0 0 0 0,1-1 0 0 0,-1 1 0 0 0,1 0 0 0 0,-1-1 0 0 0,1 1 0 0 0,0-1 0 0 0,-1 1 0 0 0,1-1 0 0 0,-1 1 0 0 0,1-1 0 0 0,0 1 0 0 0,-1-1 0 0 0,1 0 0 0 0,-1 1 0 0 0,1-1 0 0 0,-1 1 0 0 0,1 0 0 0 0,-1-1 0 0 0,1 1 0 0 0,-1-1 0 0 0,0 1 0 0 0,1 0 0 0 0,-1-1 0 0 0,0 1 0 0 0,1 0 0 0 0,-1-1 0 0 0,0 1 0 0 0,0 0 0 0 0,0-1 0 0 0,0 1 0 0 0,0 0 0 0 0,0-1 0 0 0,0 1 0 0 0,0 0 0 0 0,0 0 0 0 0,0-1 0 0 0,0 1 0 0 0,0 0 0 0 0,0-1 0 0 0,0 1 0 0 0,-1 0 0 0 0,-8 12 0 0 0,8-12 0 0 0,0 0 0 0 0,0 1 0 0 0,0-1 0 0 0,1 0 0 0 0,-1 0 0 0 0,0 1 0 0 0,0-1 0 0 0,1 1 0 0 0,-1-1 0 0 0,1 0 0 0 0,-1 1 0 0 0,1-1 0 0 0,-1 1 0 0 0,1 0 0 0 0,-1 0 0 0 0,1 0 0 0 0,-1-1 0 0 0,0 1 0 0 0,0-1 0 0 0,1 1 0 0 0,-1 0 0 0 0,0-1 0 0 0,0 1 0 0 0,-1-1 0 0 0,1 0 0 0 0,0 1 0 0 0,0-1 0 0 0,-1 0 0 0 0,1 0 0 0 0,-2 1 0 0 0,2-1 0 0 0,-1 0 0 0 0,1 0 0 0 0,0 0 0 0 0,0 0 0 0 0,0 0 0 0 0,0 0 0 0 0,0 0 0 0 0,0 0 0 0 0,0 1 0 0 0,0-1 0 0 0,0 0 0 0 0,0 0 0 0 0,1 1 0 0 0,-1-1 0 0 0,0 1 0 0 0,1-1 0 0 0,0 1 0 0 0,-1-1 0 0 0,1 1 0 0 0,0 0 0 0 0,-1 0-28 0 0,1 0 0 0 0,0 0-1 0 0,0 1 1 0 0,-1-1 0 0 0,1 0-1 0 0,-1 0 1 0 0,0 0 0 0 0,0 0-1 0 0,0 1 29 0 0,-1 1-155 0 0,2-3 143 0 0,0-1 1 0 0,0 1 0 0 0,0-1-1 0 0,-1 1 1 0 0,1-1 0 0 0,0 1 0 0 0,0-1-1 0 0,0 1 1 0 0,0-1 0 0 0,0 1 0 0 0,0-1-1 0 0,1 1 1 0 0,-1-1 0 0 0,0 0 0 0 0,0 1-1 0 0,0-1 1 0 0,0 1 0 0 0,0-1 0 0 0,1 1-1 0 0,-1-1 1 0 0,0 1 0 0 0,0-1-1 0 0,1 0 1 0 0,-1 1 0 0 0,1-1 11 0 0,-1 1-6 0 0,0-1 1 0 0,0 0-1 0 0,1 0 1 0 0,-1 1-1 0 0,0-1 1 0 0,0 0-1 0 0,0 1 0 0 0,1-1 1 0 0,-1 0-1 0 0,0 1 1 0 0,0-1-1 0 0,0 0 1 0 0,0 1-1 0 0,0-1 0 0 0,0 0 1 0 0,0 1-1 0 0,0-1 1 0 0,0 1-1 0 0,0-1 1 0 0,0 0-1 0 0,0 1 0 0 0,0-1 1 0 0,0 0-1 0 0,0 1 1 0 0,0-1-1 0 0,0 1 1 0 0,0-1-1 0 0,0 0 0 0 0,0 1 1 0 0,-1-1-1 0 0,1 0 1 0 0,0 1-1 0 0,0-1 1 0 0,0 0-1 0 0,-1 0 0 0 0,1 1 1 0 0,0-1-1 0 0,-1 0 6 0 0,-6 7 0 0 0,6-6 0 0 0,1-1 0 0 0,0 0 0 0 0,-1 0 0 0 0,1 1 0 0 0,0-1 0 0 0,0 0 0 0 0,-1 0 0 0 0,1 1 0 0 0,0-1 0 0 0,0 0 0 0 0,-1 1 0 0 0,1-1 0 0 0,0 1 0 0 0,0-1 0 0 0,0 0 0 0 0,0 1 0 0 0,-1-1 0 0 0,1 0 0 0 0,0 1 0 0 0,0-1 0 0 0,0 1 0 0 0,0-1 0 0 0,0 1 0 0 0,9 9 0 0 0,-8-9 0 0 0,1 1 0 0 0,-1 0 0 0 0,1-1 0 0 0,-1 0 0 0 0,1 1 0 0 0,0-1 0 0 0,0 0 0 0 0,0 0 0 0 0,0 0 0 0 0,0 0 0 0 0,0 0 0 0 0,0 0 0 0 0,0-1 0 0 0,0 1 0 0 0,2 0 0 0 0,3 0 0 0 0,-3 2 0 0 0,-2-2 0 0 0,-1-1 0 0 0,1 1 0 0 0,-1 0 0 0 0,1-1 0 0 0,-1 1 0 0 0,1-1 0 0 0,-1 0 0 0 0,1 1 0 0 0,-1-1 0 0 0,1 0 0 0 0,-1 0 0 0 0,1 0 0 0 0,1 0 0 0 0,22 5 0 0 0,-9 1 0 0 0,-14-2 0 0 0,-2-2 0 0 0,4 12 0 0 0,-7-10 0 0 0,2-3 0 0 0,1 0 5 0 0,-1 0 1 0 0,1 0-1 0 0,-1 0 0 0 0,0 0 0 0 0,1 0 1 0 0,-1 0-1 0 0,0 0 0 0 0,0-1 0 0 0,1 1 1 0 0,-1 0-1 0 0,0 0 0 0 0,0-1 0 0 0,0 1 1 0 0,-1 0-6 0 0,1 0 8 0 0,-1 0 0 0 0,1 0 0 0 0,-1 0 1 0 0,1 1-1 0 0,0-1 0 0 0,-1 1 0 0 0,1-1 1 0 0,0 1-1 0 0,0-1 0 0 0,0 1 0 0 0,0-1 1 0 0,0 1-1 0 0,1 0 0 0 0,-1 0 0 0 0,0 0 1 0 0,1 0-9 0 0,-2 4 9 0 0,1-4-9 0 0,0 0 0 0 0,0-1 0 0 0,0 1 0 0 0,0 0 0 0 0,0 0 0 0 0,0-1 0 0 0,0 1 1 0 0,0-1-1 0 0,-1 1 0 0 0,1-1 0 0 0,-1 0 0 0 0,1 1 0 0 0,-1-1 0 0 0,-1 1 0 0 0,1 0-36 0 0,0 0-1 0 0,-1-1 1 0 0,1 1 0 0 0,0 0-1 0 0,-1-1 1 0 0,0 0 0 0 0,1 1-1 0 0,-1-1 1 0 0,0 0 0 0 0,0 0-1 0 0,0-1 1 0 0,0 1 0 0 0,0 0-1 0 0,1-1 1 0 0,-1 0-1 0 0,0 0 1 0 0,0 0 0 0 0,0 0-1 0 0,0 0 1 0 0,0 0 0 0 0,0-1-1 0 0,0 0 37 0 0,3 1-47 0 0,0 0-1 0 0,1 0 1 0 0,-1 0-1 0 0,1 0 1 0 0,-1 0-1 0 0,0 0 1 0 0,1-1-1 0 0,-1 1 1 0 0,1 0-1 0 0,-1 0 1 0 0,0 0-1 0 0,1-1 1 0 0,-1 1-1 0 0,0 0 1 0 0,1 0-1 0 0,-1-1 1 0 0,0 1-1 0 0,1 0 1 0 0,-1-1-1 0 0,0 1 1 0 0,0 0-1 0 0,1-1 1 0 0,-1 1-1 0 0,0-1 48 0 0,9-13-1660 0 0,-4 6 804 0 0,-4 6 628 0 0,1 1 0 0 0,0-1 0 0 0,0 0-1 0 0,0 0 1 0 0,1 1 0 0 0,-1-1 0 0 0,0 1-1 0 0,2-1 229 0 0,-2 1-251 0 0,0 0-1 0 0,1-1 1 0 0,-1 1-1 0 0,0-1 1 0 0,0 1-1 0 0,0-1 1 0 0,0 0-1 0 0,0 0 1 0 0,0 0-1 0 0,-1 0 1 0 0,1 0 0 0 0,0-1 250 0 0,12-26-2648 0 0,1 0-2713 0 0</inkml:trace>
  <inkml:trace contextRef="#ctx0" brushRef="#br0" timeOffset="3112.095">2539 468 10592 0 0,'-2'0'488'0'0,"0"0"5"0"0,-9 1-735 0 0,-5 2 5065 0 0,17-2-4730 0 0,-1-1 0 0 0,1 0 0 0 0,-1 0 0 0 0,1 1 0 0 0,-1-1-1 0 0,0 0 1 0 0,1 1 0 0 0,-1-1 0 0 0,1 0 0 0 0,-1 1 0 0 0,0-1 0 0 0,1 0 0 0 0,-1 1-1 0 0,0-1 1 0 0,0 1 0 0 0,1-1 0 0 0,-1 0 0 0 0,0 1 0 0 0,0-1 0 0 0,0 1 0 0 0,1-1-1 0 0,-1 1 1 0 0,0-1 0 0 0,0 1 0 0 0,0-1 0 0 0,0 1 0 0 0,0-1 0 0 0,0 1 0 0 0,0-1-1 0 0,0 1 1 0 0,0-1 0 0 0,0 1 0 0 0,0-1 0 0 0,-1 1 0 0 0,1-1 0 0 0,0 1 0 0 0,0-1-1 0 0,0 1 1 0 0,-1-1 0 0 0,1 1 0 0 0,0-1-93 0 0,0 1 99 0 0,-1 0-1 0 0,1 0 1 0 0,0 0-1 0 0,0 0 1 0 0,0 0-1 0 0,-1-1 1 0 0,1 1 0 0 0,0 0-1 0 0,0 0 1 0 0,0 0-1 0 0,1 0 1 0 0,-1 0-1 0 0,0 0-98 0 0,6 9 539 0 0,-5-8-464 0 0,1-1 0 0 0,-1 0 0 0 0,-1 1-1 0 0,1-1 1 0 0,0 1 0 0 0,0 0 0 0 0,-1-1-1 0 0,1 1 1 0 0,0-1 0 0 0,-1 1-1 0 0,0 0 1 0 0,1-1 0 0 0,-1 1 0 0 0,0 0-1 0 0,0 0-74 0 0,1 3 227 0 0,-1 1-1 0 0,1 0 0 0 0,1-1 0 0 0,-1 1 1 0 0,1-1-1 0 0,0 1 0 0 0,1 1-226 0 0,0-1 186 0 0,-1 1 1 0 0,0-1-1 0 0,0 1 1 0 0,0 4-187 0 0,-1-8 22 0 0,-1-1 1 0 0,1 1 0 0 0,0-1 0 0 0,-1 1-1 0 0,1-1 1 0 0,1 1 0 0 0,-1-1 0 0 0,0 0 0 0 0,0 0-1 0 0,1 0-22 0 0,7 15 90 0 0,-5-6-88 0 0,0 0 1 0 0,0 0-1 0 0,2 0 1 0 0,-1-1-1 0 0,1 0 1 0 0,1 0-1 0 0,1 1-2 0 0,-7-10 0 0 0,1 1 0 0 0,-1 0 0 0 0,0 0 0 0 0,0 0 0 0 0,1 0 0 0 0,-1 0 0 0 0,0 0 0 0 0,-1 0 0 0 0,1 0 0 0 0,0 0 0 0 0,-1 0 0 0 0,1 2 0 0 0,0-2 24 0 0,0 0 0 0 0,0 0 0 0 0,0 0-1 0 0,0 0 1 0 0,0 0 0 0 0,0 0 0 0 0,1-1 0 0 0,-1 1 0 0 0,2 1-24 0 0,-2-2 64 0 0,0 0 1 0 0,0 0-1 0 0,0 0 1 0 0,0 0-1 0 0,0 0 1 0 0,0 1-1 0 0,0-1 1 0 0,0 0-1 0 0,-1 1 1 0 0,1-1-1 0 0,-1 0 1 0 0,1 1-1 0 0,-1-1 1 0 0,1 1-1 0 0,-1-1 1 0 0,0 0-1 0 0,1 1 1 0 0,-1-1-1 0 0,0 2-64 0 0,-3 7 443 0 0,3-10-436 0 0,0 1 0 0 0,1-1 0 0 0,-1 0 0 0 0,0 1 0 0 0,0-1 0 0 0,0 0 1 0 0,0 1-1 0 0,0-1 0 0 0,0 1 0 0 0,0-1 0 0 0,1 0 0 0 0,-1 1 0 0 0,0-1 0 0 0,0 0 0 0 0,0 0 1 0 0,1 1-1 0 0,-1-1 0 0 0,0 0 0 0 0,0 0 0 0 0,1 1 0 0 0,-1-1-7 0 0,7 1 16 0 0,-6-1-16 0 0,1 0 0 0 0,-1 0 0 0 0,0 0 0 0 0,1-1 0 0 0,-1 1 0 0 0,0-1 0 0 0,1 1 0 0 0,-1-1 0 0 0,0 0 0 0 0,0 1 0 0 0,0-1 0 0 0,0 0 0 0 0,0 0 0 0 0,1 0 0 0 0,-2 0 0 0 0,1 0 0 0 0,0 0 0 0 0,0 0 0 0 0,0 0 0 0 0,0 0 0 0 0,-1 0 0 0 0,1 0 0 0 0,0 0 0 0 0,-1-1 0 0 0,1 1 0 0 0,-1 0 0 0 0,1-2 0 0 0,7-12 0 0 0,-6 14 0 0 0,0-1 0 0 0,-1 0 0 0 0,0 1 0 0 0,1-1 0 0 0,-1 0 0 0 0,0 0 0 0 0,0 0 0 0 0,0 0 0 0 0,0 0 0 0 0,0 0 0 0 0,0 0 0 0 0,-1 0 0 0 0,1 0 0 0 0,-1 0 0 0 0,1 0 0 0 0,-1-1 0 0 0,0 1 0 0 0,0 0 0 0 0,0 0 0 0 0,0 0 0 0 0,0-2 0 0 0,-1-2 0 0 0,1 0 0 0 0,-1 1 0 0 0,1-1 0 0 0,1 0 0 0 0,0-5 0 0 0,0 6 0 0 0,-1 1 0 0 0,1-1 0 0 0,-1 1 0 0 0,0-1 0 0 0,-1 1 0 0 0,1 0 0 0 0,-1-1 0 0 0,1 1 0 0 0,-2-1 0 0 0,1 0 0 0 0,-1 1 0 0 0,0-1 0 0 0,1 0 0 0 0,0 1 0 0 0,0-1 0 0 0,1 0 0 0 0,-1 0 0 0 0,1 0 0 0 0,0 1 0 0 0,0-1 0 0 0,1 0 0 0 0,0-4 0 0 0,0 1 26 0 0,0 0 0 0 0,-1 0-1 0 0,1 0 1 0 0,-2 0 0 0 0,1-2-26 0 0,-1 4 24 0 0,1 0 0 0 0,-1 0 0 0 0,1 0 0 0 0,1 0 0 0 0,0-1 0 0 0,-1 1 0 0 0,2 0 0 0 0,-1 1 0 0 0,2-6-24 0 0,-2 10 3 0 0,2-5-35 0 0,-1-1-1 0 0,1 0 1 0 0,-1 0-1 0 0,-1 1 0 0 0,2-7 33 0 0,-3 12-11 0 0,0 0 0 0 0,1 0 0 0 0,-1 0 0 0 0,1 0 0 0 0,-1 0 0 0 0,1 0 0 0 0,-1 0 0 0 0,1 0 0 0 0,0 1 0 0 0,-1-1 0 0 0,1 0 0 0 0,0 0 0 0 0,0 0 0 0 0,-1 1 0 0 0,1-1 0 0 0,1 0 11 0 0,-2 1-32 0 0,1-1-1 0 0,0 1 0 0 0,-1-1 0 0 0,1 0 0 0 0,0 1 0 0 0,-1-1 0 0 0,1 1 0 0 0,-1-1 0 0 0,1 0 0 0 0,-1 0 0 0 0,1 1 1 0 0,-1-1-1 0 0,1 0 0 0 0,-1 0 0 0 0,0 1 0 0 0,0-1 0 0 0,1 0 0 0 0,-1 0 0 0 0,0-1 33 0 0,0 2-394 0 0,0 0-582 0 0,1 0 851 0 0,-1 0 0 0 0,1 0 1 0 0,0 1-1 0 0,-1-1 0 0 0,1 0 1 0 0,-1 1-1 0 0,1-1 0 0 0,0 0 1 0 0,-1 1-1 0 0,1-1 0 0 0,-1 1 1 0 0,1-1-1 0 0,-1 1 1 0 0,0-1-1 0 0,1 1 0 0 0,-1-1 1 0 0,1 1-1 0 0,-1 0 0 0 0,0-1 1 0 0,0 1-1 0 0,1-1 0 0 0,-1 1 1 0 0,0 0-1 0 0,0-1 0 0 0,0 1 1 0 0,0 0-1 0 0,1-1 0 0 0,-1 1 1 0 0,0 0-1 0 0,0-1 1 0 0,0 1-1 0 0,-1 0 0 0 0,1-1 1 0 0,0 1-1 0 0,0 0 0 0 0,0-1 125 0 0,0 2-213 0 0,0-1-1 0 0,0 1 0 0 0,0-1 0 0 0,0 1 1 0 0,0-1-1 0 0,0 1 0 0 0,0-1 1 0 0,1 0-1 0 0,-1 1 0 0 0,1-1 1 0 0,-1 1-1 0 0,1-1 0 0 0,-1 0 1 0 0,1 1-1 0 0,0-1 0 0 0,1 1 214 0 0,20 23-2140 0 0,-6 2-10 0 0</inkml:trace>
  <inkml:trace contextRef="#ctx0" brushRef="#br0" timeOffset="3517.145">2854 684 7832 0 0,'0'0'356'0'0,"2"-1"-7"0"0,6-1-221 0 0,-12 2 180 0 0,3 0 1213 0 0,1 0 525 0 0,-3-2-108 0 0,-7-4 1968 0 0,10 6-3862 0 0,0 0 0 0 0,0-1 0 0 0,0 1 1 0 0,-1 0-1 0 0,1 0 0 0 0,0 0 0 0 0,0-1 0 0 0,0 1 0 0 0,0 0 1 0 0,0 0-1 0 0,0 0 0 0 0,0-1 0 0 0,0 1 0 0 0,0 0 1 0 0,0 0-1 0 0,0-1 0 0 0,0 1 0 0 0,1 0 0 0 0,-1 0 0 0 0,0 0 1 0 0,0-1-1 0 0,0 1 0 0 0,0 0 0 0 0,0 0 0 0 0,0 0 0 0 0,0-1 1 0 0,1 1-1 0 0,-1 0 0 0 0,0 0 0 0 0,0 0 0 0 0,0 0 0 0 0,0-1 1 0 0,1 1-1 0 0,-1 0 0 0 0,0 0 0 0 0,0 0-44 0 0,-11-6 2217 0 0,12 5-2115 0 0,1 0 0 0 0,-1 0 0 0 0,0 0 0 0 0,0 0 0 0 0,0 0-1 0 0,0 0 1 0 0,1 0 0 0 0,-1 0 0 0 0,1 0 0 0 0,-1 1 0 0 0,0-1 0 0 0,1 0-1 0 0,-1 1 1 0 0,1 0-102 0 0,2-2 308 0 0,-3 1 206 0 0,-1 1-2 0 0,14 0 87 0 0,0-2-582 0 0,1 2-18 0 0,-13 0 2 0 0,-1 0-1 0 0,0 0 0 0 0,0 0 0 0 0,0 0 0 0 0,0 0 0 0 0,0 0 0 0 0,0 1 0 0 0,0-1 0 0 0,0 0 0 0 0,0 1 0 0 0,0-1 0 0 0,0 0 0 0 0,-1 1 0 0 0,1-1 0 0 0,0 1 0 0 0,0 0 0 0 0,0-1 0 0 0,-1 1 0 0 0,1 0 0 0 0,3 2 0 0 0,9 5 0 0 0,-12-4 0 0 0,-1-1 0 0 0,14 10 0 0 0,-13-13 0 0 0,0 1 0 0 0,0-1 0 0 0,0 1 0 0 0,-1-1 0 0 0,1 1 0 0 0,0-1 0 0 0,0 1 0 0 0,-1 0 0 0 0,1-1 0 0 0,0 1 0 0 0,-1 0 0 0 0,1 0 0 0 0,0-1 0 0 0,-1 1 0 0 0,1 0 0 0 0,-1 0 0 0 0,0 0 0 0 0,1 0 0 0 0,-1 0 0 0 0,0 0 0 0 0,1 0 0 0 0,-1-1 0 0 0,0 1 0 0 0,0 0 0 0 0,0 0 0 0 0,0 0 0 0 0,0 0 0 0 0,0 0 0 0 0,0 0 0 0 0,0 0 0 0 0,0 0 0 0 0,-1 1 0 0 0,1-1 0 0 0,-1 0 0 0 0,1 0 0 0 0,-1 0 0 0 0,1 1 0 0 0,-1-1 0 0 0,1 0 0 0 0,0 1 0 0 0,0-1 0 0 0,0 0 0 0 0,0 1 0 0 0,0-1 0 0 0,0 0 0 0 0,0 1 0 0 0,0-1 0 0 0,0 0 0 0 0,1 1 0 0 0,-1-1 0 0 0,0 0 0 0 0,1 1 0 0 0,-1-1 0 0 0,1 1 0 0 0,0-1 0 0 0,-1 1 0 0 0,0 0 0 0 0,0-1 0 0 0,0 1 0 0 0,0-1 0 0 0,0 1 0 0 0,-1 0 0 0 0,1-1 0 0 0,-1 1 0 0 0,1-1 0 0 0,-1 1 0 0 0,1-1 0 0 0,-1 1 0 0 0,0-1 0 0 0,0 1 0 0 0,1-1 0 0 0,-1 0 0 0 0,0 1 0 0 0,0-1 0 0 0,-1 0 0 0 0,1 1 0 0 0,-7 8 0 0 0,3 0 63 0 0,-1 0 1 0 0,-1 0-1 0 0,0-1 0 0 0,0 0 0 0 0,0 0 1 0 0,-1-1-1 0 0,-4 4-63 0 0,11-11 60 0 0,-1 0 1 0 0,1 0-1 0 0,0 1 0 0 0,0-1 1 0 0,0 1-1 0 0,0-1 0 0 0,0 1 1 0 0,0-1-1 0 0,0 1 1 0 0,1 0-1 0 0,-1-1 0 0 0,0 1 1 0 0,1 0-1 0 0,0 0 0 0 0,-1-1 1 0 0,1 1-1 0 0,0 0 1 0 0,0 0-1 0 0,0-1 0 0 0,0 1 1 0 0,0 0-61 0 0,0 1 25 0 0,0 0 0 0 0,0-1 0 0 0,-1 1 0 0 0,1 0 0 0 0,-1-1 0 0 0,1 1 0 0 0,-1-1 0 0 0,0 1 0 0 0,0 0-25 0 0,1-2-6 0 0,-1-1 0 0 0,1 1 1 0 0,0 0-1 0 0,0 0 0 0 0,0 0 0 0 0,-1-1 0 0 0,1 1 0 0 0,0 0 0 0 0,0 0 0 0 0,0 0 0 0 0,0-1 1 0 0,1 1-1 0 0,-1 0 0 0 0,0 0 0 0 0,0 0 0 0 0,0-1 0 0 0,1 1 0 0 0,-1 0 0 0 0,0 0 1 0 0,1-1-1 0 0,-1 1 0 0 0,1 0 0 0 0,-1-1 0 0 0,1 1 0 0 0,-1 0 0 0 0,1-1 6 0 0,-1 1 2 0 0,0-1 0 0 0,0 0 0 0 0,1 0 1 0 0,-1 0-1 0 0,0 0 0 0 0,0 0 0 0 0,0 1 0 0 0,1-1 0 0 0,-1 0 0 0 0,0 0 0 0 0,0 0 0 0 0,0 1 0 0 0,0-1 0 0 0,0 0 0 0 0,1 0 0 0 0,-1 1 0 0 0,0-1 0 0 0,0 0 0 0 0,0 0 1 0 0,0 0-1 0 0,0 1 0 0 0,0-1 0 0 0,0 0 0 0 0,0 1 0 0 0,0-1 0 0 0,0 0 0 0 0,0 0 0 0 0,0 1 0 0 0,0-1 0 0 0,0 0 0 0 0,0 0 0 0 0,0 1 0 0 0,0-1 0 0 0,0 0 0 0 0,0 0 1 0 0,-1 1-1 0 0,1-1 0 0 0,0 0 0 0 0,0 0 0 0 0,0 0 0 0 0,0 1 0 0 0,0-1 0 0 0,-1 0 0 0 0,1 0 0 0 0,0 0 0 0 0,0 0 0 0 0,0 1 0 0 0,-1-1 0 0 0,1 0 0 0 0,0 0 0 0 0,0 0 1 0 0,-1 0-1 0 0,1 0 0 0 0,0 0 0 0 0,0 0 0 0 0,-1 1-2 0 0,-9 3 75 0 0,8-1 18 0 0,22 3 108 0 0,-16-5-181 0 0,-1 0 31 0 0,1-1-1 0 0,-1 1 0 0 0,1-1 1 0 0,0 0-1 0 0,-1 0 0 0 0,1-1 1 0 0,1 1-51 0 0,7-3 156 0 0,-1 1 0 0 0,1-2 1 0 0,0 0-157 0 0,27-7 642 0 0,17-4-647 0 0,-37 9-428 0 0,0 1 0 0 0,3 0 433 0 0,-6 2-252 0 0,22-2-1554 0 0,-11 3-1170 0 0,-24 1 1441 0 0</inkml:trace>
  <inkml:trace contextRef="#ctx0" brushRef="#br0" timeOffset="4173.668">115 661 12440 0 0,'0'0'565'0'0,"0"0"-5"0"0,0-2-363 0 0,1 1-145 0 0,-1 0 0 0 0,0 0 1 0 0,0 0-1 0 0,0 1 0 0 0,0-1 0 0 0,0 0 0 0 0,0 0 0 0 0,0 0 0 0 0,0 0 0 0 0,-1 0 1 0 0,1 0-1 0 0,0 0 0 0 0,0 0 0 0 0,-1 0 0 0 0,1 0 0 0 0,-1 0 0 0 0,1 0 0 0 0,-1 1 0 0 0,1-1 1 0 0,-1 0-1 0 0,1 0 0 0 0,-2 0-52 0 0,2 1 53 0 0,0-1-1 0 0,-1 1 1 0 0,1 0 0 0 0,0 0 0 0 0,0-1 0 0 0,-1 1 0 0 0,1 0-1 0 0,0-1 1 0 0,0 1 0 0 0,0 0 0 0 0,-1-1 0 0 0,1 1 0 0 0,0 0-1 0 0,0-1 1 0 0,0 1 0 0 0,0-1 0 0 0,0 1 0 0 0,0 0 0 0 0,0-1-1 0 0,0 1 1 0 0,0 0 0 0 0,0-1 0 0 0,0 1 0 0 0,0-1-53 0 0,0 1 170 0 0,0 0 1 0 0,0-1 0 0 0,0 1-1 0 0,0 0 1 0 0,0-1-1 0 0,1 1 1 0 0,-1 0-1 0 0,0-1 1 0 0,0 1-1 0 0,0 0 1 0 0,0-1-1 0 0,0 1 1 0 0,0 0 0 0 0,0-1-1 0 0,-1 1 1 0 0,1 0-1 0 0,0 0 1 0 0,0-1-1 0 0,0 1 1 0 0,0 0-1 0 0,0-1 1 0 0,0 1 0 0 0,0 0-1 0 0,-1 0 1 0 0,1-1-1 0 0,0 1 1 0 0,0 0-1 0 0,0 0 1 0 0,-1-1-1 0 0,1 1 1 0 0,0 0 0 0 0,0 0-1 0 0,-1 0 1 0 0,1-1-1 0 0,0 1 1 0 0,-1 0-1 0 0,1 0 1 0 0,0 0-1 0 0,-1 0-170 0 0,-11 8 2707 0 0,8-4-3319 0 0,-2 3 748 0 0,-1 0 0 0 0,1 0-1 0 0,1 1 1 0 0,-1 0 0 0 0,1 1-1 0 0,-3 7-135 0 0,7-14 14 0 0,-5 12 42 0 0,1-1 0 0 0,1 1 0 0 0,0 0 0 0 0,1 0 0 0 0,0 0 0 0 0,0 12-56 0 0,-3 12 44 0 0,3-11-40 0 0,0-1 0 0 0,2 1-1 0 0,2 21-3 0 0,0-5 1 0 0,1-4 25 0 0,3 0-1 0 0,1 0 1 0 0,1 0-1 0 0,3 1-25 0 0,-5-19 22 0 0,0-2-9 0 0,1 0-1 0 0,0 0 0 0 0,1-1 1 0 0,1 0-1 0 0,1 0 0 0 0,1-1 1 0 0,0 0-1 0 0,1 0 0 0 0,1-1 1 0 0,0-1-1 0 0,2 0 0 0 0,6 5-12 0 0,-11-12-131 0 0,1 0 0 0 0,-1-1-1 0 0,1-1 1 0 0,1 0 0 0 0,-1 0-1 0 0,1-1 1 0 0,0 0 0 0 0,0-1 0 0 0,12 3 131 0 0,32 4-6875 0 0,-12-6-1028 0 0</inkml:trace>
  <inkml:trace contextRef="#ctx0" brushRef="#br0" timeOffset="4853.341">2849 303 5064 0 0,'23'-3'232'0'0,"-22"3"-220"0"0,-1 0 1 0 0,0 0-1 0 0,1 0 0 0 0,-1 0 1 0 0,0 0-1 0 0,1 0 0 0 0,-1 0 1 0 0,0 0-1 0 0,1-1 0 0 0,-1 1 1 0 0,0 0-1 0 0,1 0 0 0 0,-1 0 1 0 0,0 0-1 0 0,0-1 0 0 0,1 1 1 0 0,-1 0-1 0 0,0 0 0 0 0,0-1 1 0 0,1 1-1 0 0,-1 0 1 0 0,0 0-1 0 0,0-1 0 0 0,0 1 1 0 0,1 0-1 0 0,-1-1 0 0 0,0 1 1 0 0,0 0-1 0 0,0-1 0 0 0,0 1 1 0 0,0 0-1 0 0,0-1-12 0 0,1 0 202 0 0,2-3-202 0 0,-3 4 92 0 0,0 0 0 0 0,-1 0-1 0 0,1 0 1 0 0,0 0 0 0 0,0 0 0 0 0,0 0 0 0 0,0 0 0 0 0,-1 0-1 0 0,1 0 1 0 0,0 0 0 0 0,0 0 0 0 0,0 0 0 0 0,0 0 0 0 0,-1 0 0 0 0,1 0-1 0 0,0 0 1 0 0,0 0 0 0 0,0 0 0 0 0,0 0 0 0 0,-1 0 0 0 0,1 0 0 0 0,0-1-1 0 0,0 1 1 0 0,0 0 0 0 0,0 0 0 0 0,0 0 0 0 0,0 0 0 0 0,0 0-1 0 0,-1 0 1 0 0,1-1 0 0 0,0 1 0 0 0,0 0 0 0 0,0 0 0 0 0,0 0 0 0 0,0 0-1 0 0,0-1 1 0 0,0 1 0 0 0,0 0 0 0 0,0 0 0 0 0,0 0 0 0 0,0 0 0 0 0,0-1-1 0 0,0 1 1 0 0,0 0 0 0 0,0 0 0 0 0,0 0 0 0 0,0 0 0 0 0,0-1-1 0 0,0 1 1 0 0,0 0 0 0 0,0 0 0 0 0,0 0 0 0 0,0 0 0 0 0,0 0 0 0 0,0-1-1 0 0,1 1 1 0 0,-1 0 0 0 0,0 0 0 0 0,0 0 0 0 0,0 0 0 0 0,0 0-1 0 0,0 0 1 0 0,0-1 0 0 0,1 1 0 0 0,-1 0 0 0 0,0 0 0 0 0,0 0 0 0 0,0 0-1 0 0,0 0 1 0 0,1 0-92 0 0,-3-1 1190 0 0,5-1-138 0 0,20-14 1511 0 0,-23 16-2501 0 0,0 0-1 0 0,0-1 1 0 0,0 1-1 0 0,0 0 0 0 0,0-1 1 0 0,0 1-1 0 0,0 0 1 0 0,0 0-1 0 0,0-1 0 0 0,0 1 1 0 0,0 0-1 0 0,0-1 1 0 0,0 1-1 0 0,0 0 0 0 0,0 0 1 0 0,0-1-1 0 0,-1 1 0 0 0,1 0 1 0 0,0 0-1 0 0,0-1 1 0 0,0 1-1 0 0,0 0 0 0 0,0 0 1 0 0,-1-1-1 0 0,1 1 1 0 0,0 0-1 0 0,0 0-61 0 0,-3-2 3992 0 0,57 2-1627 0 0,-53 0-2346 0 0,0 0 1 0 0,0 0-1 0 0,-1 0 1 0 0,1 0-1 0 0,0 0 0 0 0,0 1 1 0 0,-1-1-1 0 0,1 0 1 0 0,0 0-1 0 0,-1 1 1 0 0,1-1-1 0 0,0 0 0 0 0,-1 1 1 0 0,1-1-1 0 0,0 0 1 0 0,-1 1-1 0 0,1 0-19 0 0,4 2 63 0 0,2 0 7 0 0,1 0 1 0 0,-1 0-1 0 0,0 1 0 0 0,0 0 0 0 0,0 1 0 0 0,0-1 0 0 0,-1 1 1 0 0,5 5-71 0 0,-6-5 32 0 0,4 3 12 0 0,-2 1 1 0 0,1-1-1 0 0,-1 1 1 0 0,0 0-1 0 0,-1 1 1 0 0,0-1 0 0 0,4 10-45 0 0,0 4 91 0 0,-1 1 0 0 0,-1-1 0 0 0,-1 2 0 0 0,-2-1 1 0 0,1 7-92 0 0,10 54 269 0 0,-10-57-135 0 0,-1 0 0 0 0,-1 0-1 0 0,-1 23-133 0 0,0 7 168 0 0,-2-28 64 0 0,-1 23-232 0 0,0 14 156 0 0,1-49-121 0 0,-1 0 1 0 0,-1 0-1 0 0,0-1 0 0 0,-2 1 0 0 0,-2 12-35 0 0,-2-3 51 0 0,4-12 26 0 0,-2 1-1 0 0,-3 10-76 0 0,7-25-11 0 0,-3 8 81 0 0,4-9-74 0 0,0 0 0 0 0,0 0 0 0 0,0 0-1 0 0,0 1 1 0 0,0-1 0 0 0,0 0 0 0 0,0 0 0 0 0,0 0 0 0 0,0 1 0 0 0,0-1 0 0 0,0 0 0 0 0,0 0 0 0 0,0 0 0 0 0,0 1 0 0 0,0-1-1 0 0,0 0 1 0 0,0 0 0 0 0,0 0 0 0 0,0 0 0 0 0,0 1 0 0 0,0-1 0 0 0,0 0 0 0 0,0 0 0 0 0,1 0 0 0 0,-1 0 0 0 0,0 1 0 0 0,0-1-1 0 0,0 0 1 0 0,0 0 0 0 0,0 0 0 0 0,1 0 0 0 0,-1 0 0 0 0,0 1 0 0 0,0-1 0 0 0,0 0 0 0 0,0 0 0 0 0,0 0 0 0 0,1 0 0 0 0,-1 0-1 0 0,0 0 1 0 0,0 0 0 0 0,0 0 0 0 0,1 0 0 0 0,-1 0 0 0 0,0 0 0 0 0,0 0 0 0 0,0 0 0 0 0,1 0 4 0 0,-2 0 261 0 0,-4-1-1415 0 0,4-7-1256 0 0,1-7 754 0 0</inkml:trace>
  <inkml:trace contextRef="#ctx0" brushRef="#br0" timeOffset="5354.755">3271 75 10592 0 0,'-34'-2'818'0'0,"28"1"-339"0"0,6 1 553 0 0,0 0 301 0 0,0 0 62 0 0,0 0-42 0 0,0 0-221 0 0,-1-3-512 0 0,1-1 0 0 0,0 1 0 0 0,1-1 0 0 0,-1 1 0 0 0,1-1 0 0 0,-1 1 0 0 0,1 0 0 0 0,0-1 0 0 0,1-2-620 0 0,-1 4 65 0 0,1 1 0 0 0,-1-1-1 0 0,1 0 1 0 0,-1 1 0 0 0,1-1-1 0 0,-1 1 1 0 0,1 0 0 0 0,0 0-1 0 0,-1-1 1 0 0,1 1 0 0 0,0 0-1 0 0,0 0 1 0 0,0 1 0 0 0,0-1 0 0 0,0 0-1 0 0,0 1 1 0 0,1-1-65 0 0,-3 1 3 0 0,7-3 89 0 0,1 1 1 0 0,0-1 0 0 0,0 1-1 0 0,0 1 1 0 0,0 0 0 0 0,0 0-1 0 0,0 0 1 0 0,0 1 0 0 0,0 0-1 0 0,1 1-92 0 0,-1 0 27 0 0,-7-1-23 0 0,-1 1 1 0 0,1 0 0 0 0,0 0-1 0 0,-1 0 1 0 0,1 0-1 0 0,-1-1 1 0 0,1 1 0 0 0,-1 0-1 0 0,1 0 1 0 0,-1 0-1 0 0,0 1-4 0 0,1-2 3 0 0,2 5-13 0 0,-3-4 13 0 0,1-1 0 0 0,0 1-1 0 0,-1 0 1 0 0,1-1 0 0 0,-1 1 0 0 0,1 0-1 0 0,-1 0 1 0 0,1-1 0 0 0,-1 1 0 0 0,0 0 0 0 0,1 0-1 0 0,-1 0 1 0 0,0 0 0 0 0,0-1 0 0 0,1 1-1 0 0,-1 0 1 0 0,0 0 0 0 0,0 0 0 0 0,0 0 0 0 0,0 0-1 0 0,0 0 1 0 0,0 0 0 0 0,-1 0 0 0 0,1-1 0 0 0,0 1-1 0 0,0 0 1 0 0,-1 0 0 0 0,1 0 0 0 0,0 0-1 0 0,-1 0 1 0 0,0 0-3 0 0,-12 25 121 0 0,5-12-107 0 0,0 0 1 0 0,-4 5-15 0 0,9-14-38 0 0,0 0 1 0 0,1 0 0 0 0,-1 0 0 0 0,1 0-1 0 0,0 1 1 0 0,1-1 0 0 0,-1 2 37 0 0,0 0 305 0 0,0 0 0 0 0,-1 0-1 0 0,1-1 1 0 0,-3 5-305 0 0,4-11 19 0 0,1 1-1 0 0,-1 0 1 0 0,1-1-1 0 0,0 1 1 0 0,-1 0 0 0 0,1 0-1 0 0,0-1 1 0 0,0 1-1 0 0,-1 0 1 0 0,1 0-1 0 0,0 0 1 0 0,0-1 0 0 0,0 1-1 0 0,0 0 1 0 0,0 0-1 0 0,0 0 1 0 0,0-1-1 0 0,0 1 1 0 0,0 0 0 0 0,0 0-1 0 0,1 0 1 0 0,-1-1-1 0 0,0 1 1 0 0,1 0-1 0 0,-1 0 1 0 0,0-1 0 0 0,1 1-20 0 0,-1 0-4 0 0,0 0 0 0 0,1 0 0 0 0,-1-1-1 0 0,0 1 1 0 0,0 0 0 0 0,0-1-1 0 0,0 1 1 0 0,0 0 0 0 0,0 0-1 0 0,0-1 1 0 0,0 1 0 0 0,0 0-1 0 0,0 0 1 0 0,0-1 0 0 0,-1 1-1 0 0,1 0 1 0 0,0-1 0 0 0,-1 1-1 0 0,1 0 1 0 0,0-1 0 0 0,-1 1 0 0 0,1 0 5 0 0,-1 0-6 0 0,1-1 0 0 0,-1 1 1 0 0,1 0-1 0 0,0-1 0 0 0,-1 1 1 0 0,1 0-1 0 0,0-1 0 0 0,-1 1 1 0 0,1 0-1 0 0,0 0 0 0 0,0-1 1 0 0,0 1-1 0 0,0 0 0 0 0,0 0 0 0 0,0-1 1 0 0,0 1-1 0 0,0 0 0 0 0,0 0 1 0 0,0-1-1 0 0,0 1 0 0 0,1 0 6 0 0,0 2 17 0 0,0-1 0 0 0,0 1-1 0 0,0-1 1 0 0,1 1-1 0 0,-1-1 1 0 0,1 0-1 0 0,0 1 1 0 0,0-1-1 0 0,0 0 1 0 0,0 0-1 0 0,0 0 1 0 0,0-1-1 0 0,0 1 1 0 0,3 1-17 0 0,-1-1 10 0 0,1 1 0 0 0,-1-1 0 0 0,1 0 0 0 0,0-1 0 0 0,-1 1 0 0 0,1-1-1 0 0,0 0 1 0 0,1 0-10 0 0,8 0 4 0 0,0-1-1 0 0,0 0 0 0 0,-1 0 0 0 0,1-1 0 0 0,10-3-3 0 0,1-1 79 0 0,20-8-79 0 0,15-3-895 0 0,-43 12-55 0 0,3-3-60 0 0</inkml:trace>
  <inkml:trace contextRef="#ctx0" brushRef="#br0" timeOffset="7868.839">3865 572 7368 0 0,'0'0'568'0'0,"0"0"-203"0"0,0 0 540 0 0,0 0 278 0 0,0 0 53 0 0,0 0-37 0 0,0 0-199 0 0,1 1-83 0 0,5 4-18 0 0,-5-3-14 0 0,0-1-44 0 0,3 4-491 0 0,0 0 0 0 0,0 0 0 0 0,0 0 0 0 0,-1 1 1 0 0,0-1-1 0 0,0 1 0 0 0,0-1 0 0 0,-1 1 0 0 0,0 0 0 0 0,0 2-350 0 0,3 10 660 0 0,-2 0 0 0 0,3 17-660 0 0,-2-10 310 0 0,1 7-24 0 0,1-21-104 0 0,-4-8-7279 0 0,-2-3 5325 0 0</inkml:trace>
  <inkml:trace contextRef="#ctx0" brushRef="#br0" timeOffset="8206.023">3799 769 10680 0 0,'-6'0'119'0'0,"1"0"-1"0"0,-1 1 1 0 0,0 0 0 0 0,0 0 0 0 0,0 0 0 0 0,1 1 0 0 0,-1 0 0 0 0,1 0 0 0 0,-1 0 0 0 0,1 0 0 0 0,-2 2-119 0 0,-19 7 2853 0 0,32-11 3574 0 0,28-2-5509 0 0,-7-5-614 0 0,0-1-1 0 0,2-3-303 0 0,22-6 214 0 0,43-17-118 0 0,-61 22-478 0 0,21-6-2997 0 0,-32 13-3707 0 0</inkml:trace>
  <inkml:trace contextRef="#ctx0" brushRef="#br0" timeOffset="8546.858">4437 333 12696 0 0,'0'0'580'0'0,"0"0"-11"0"0,-5-10 1639 0 0,1-6 2986 0 0,3 15-4256 0 0,1 1-232 0 0,0 0-674 0 0,0-1-1 0 0,0 1 1 0 0,0 0-1 0 0,0 0 0 0 0,0 0 1 0 0,0-1-1 0 0,0 1 1 0 0,0 0-1 0 0,0 0 1 0 0,-1 0-1 0 0,1 0 0 0 0,0-1 1 0 0,0 1-1 0 0,0 0 1 0 0,0 0-1 0 0,0 0 1 0 0,0 0-1 0 0,-1-1 0 0 0,1 1 1 0 0,0 0-1 0 0,0 0 1 0 0,0 0-1 0 0,0 0 1 0 0,-1 0-1 0 0,1 0 0 0 0,0 0 1 0 0,0-1-1 0 0,0 1 1 0 0,-1 0-1 0 0,1 0 1 0 0,0 0-1 0 0,0 0 0 0 0,-1 0 1 0 0,1 0-1 0 0,0 0 1 0 0,0 0-1 0 0,0 0 1 0 0,-1 0-1 0 0,1 0 0 0 0,0 0 1 0 0,0 0-1 0 0,0 1 1 0 0,-1-1-1 0 0,1 0 1 0 0,0 0-1 0 0,0 0 0 0 0,0 0 1 0 0,-1 0-1 0 0,1 0 1 0 0,0 0-1 0 0,0 1 0 0 0,0-1 1 0 0,0 0-1 0 0,0 0 1 0 0,-1 0-1 0 0,1 0 1 0 0,0 1-1 0 0,0-1 0 0 0,0 0 1 0 0,0 0-1 0 0,0 0 1 0 0,0 0-1 0 0,0 1 1 0 0,0-1-1 0 0,0 0-31 0 0,-7 15 161 0 0,7-13-83 0 0,-4 9 110 0 0,0 1 1 0 0,1-1 0 0 0,0 1 0 0 0,0 0 0 0 0,2 0-189 0 0,-4 27 157 0 0,1-17-74 0 0,2 0-1 0 0,1 6-82 0 0,-2 36 88 0 0,1-42 2 0 0,1 0 0 0 0,1 0 0 0 0,1 0 0 0 0,1 0 0 0 0,1 1-90 0 0,1-1 192 0 0,1 0 0 0 0,0 0 1 0 0,2-1-1 0 0,0 0 1 0 0,2 0-1 0 0,10 19-192 0 0,-15-32 19 0 0,1 0-1 0 0,0 0 0 0 0,0-1 1 0 0,1 0-1 0 0,0 0 1 0 0,0 0-1 0 0,1 0 0 0 0,0-1 1 0 0,0 0-1 0 0,0-1 1 0 0,1 0-1 0 0,0 0 0 0 0,0 0 1 0 0,0-1-1 0 0,2 0-18 0 0,-7-3 36 0 0,1 0-1 0 0,-1 0 1 0 0,0-1 0 0 0,0 1-1 0 0,0-1 1 0 0,1 0-1 0 0,-1 0 1 0 0,0 0 0 0 0,0-1-1 0 0,0 1 1 0 0,2-1-36 0 0,36-11-3844 0 0,-31 9-609 0 0,8-2-4353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28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42 275 8064 0 0,'0'-9'726'0'0,"1"-2"15"0"0,0-1 0 0 0,0 0-1 0 0,2 1 1 0 0,2-9-741 0 0,-4 15 728 0 0,4-18 3726 0 0,-4 22-3426 0 0,-1 1-49 0 0,0 0-19 0 0,0 0-7 0 0,0 0-95 0 0,0 0-400 0 0,0 0-176 0 0,0 0-33 0 0,-1 5-78 0 0,0 1 1 0 0,0-1-1 0 0,0 1 1 0 0,0-1-1 0 0,-1 0 0 0 0,-1 3-171 0 0,-6 26 416 0 0,6-14-293 0 0,-2-1 1 0 0,-1 4-124 0 0,2-6 35 0 0,0 0 0 0 0,0 0 0 0 0,1 8-35 0 0,-3 15 124 0 0,4-33-84 0 0,1 1 0 0 0,0 0 0 0 0,0-1 0 0 0,0 1 0 0 0,1 0 0 0 0,0 0 0 0 0,1-1 0 0 0,0 3-40 0 0,2 22 74 0 0,-4-28-62 0 0,1 0 1 0 0,0 0-1 0 0,1 1 0 0 0,-1-1 1 0 0,1 0-1 0 0,0 0 1 0 0,0 0-1 0 0,0 0 0 0 0,2 4-12 0 0,8 23 20 0 0,-10-30 82 0 0,0-1-86 0 0,-1 1 1 0 0,0-1 0 0 0,1 0 0 0 0,-1 0 0 0 0,0 1-1 0 0,1-1 1 0 0,-1 0 0 0 0,1 0 0 0 0,-1 1-1 0 0,0-1 1 0 0,1 0 0 0 0,-1 0 0 0 0,1 0 0 0 0,-1 0-1 0 0,1 0 1 0 0,-1 0 0 0 0,1 0 0 0 0,-1 0 0 0 0,1 0-1 0 0,-1 0 1 0 0,0 0 0 0 0,1 0 0 0 0,-1 0-1 0 0,1 0 1 0 0,-1 0 0 0 0,1-1 0 0 0,-1 1 0 0 0,1 0-1 0 0,-1 0 1 0 0,0 0 0 0 0,1-1 0 0 0,-1 1 0 0 0,0 0-17 0 0,17-6 228 0 0,-10 1-184 0 0,0-1-1 0 0,0 0 0 0 0,-1 0 1 0 0,0 0-1 0 0,0-1 0 0 0,4-5-43 0 0,-9 10 10 0 0,5-5 4 0 0,-1-1 1 0 0,-1 1-1 0 0,1-1 1 0 0,-2 0-1 0 0,1 0 1 0 0,-1 0 0 0 0,1-3-15 0 0,5-20 116 0 0,1-12-116 0 0,-6 23 8 0 0,2-13-8 0 0,-1-2 0 0 0,-1-1 0 0 0,-4 31 0 0 0,7-40-32 0 0,-1 24 0 0 0,-2 46 32 0 0,-1 1 0 0 0,-2 0 0 0 0,0-1 0 0 0,-2 11 0 0 0,-1-8 0 0 0,3 28 0 0 0,-1-17 0 0 0,1-22 0 0 0,1-1 0 0 0,0 0 0 0 0,4 13 0 0 0,0 1 0 0 0,-5-27 0 0 0,-1 1 0 0 0,1-1 0 0 0,0 0 0 0 0,0 0 0 0 0,0 1 0 0 0,1-1 0 0 0,0 2 0 0 0,-2-5-4 0 0,0 0 0 0 0,0 0 1 0 0,0 1-1 0 0,0-1 0 0 0,1 0 0 0 0,-1 0 0 0 0,0 0 0 0 0,0 0 0 0 0,0 1 0 0 0,0-1 1 0 0,0 0-1 0 0,0 0 0 0 0,1 0 0 0 0,-1 0 0 0 0,0 1 0 0 0,0-1 0 0 0,0 0 1 0 0,0 0-1 0 0,1 0 0 0 0,-1 0 0 0 0,0 0 0 0 0,0 0 0 0 0,0 0 0 0 0,1 0 0 0 0,-1 0 1 0 0,0 0-1 0 0,0 0 0 0 0,0 1 0 0 0,1-1 0 0 0,-1 0 0 0 0,0 0 4 0 0,4-4-520 0 0,1 1 0 0 0,-2-1 0 0 0,1 0 0 0 0,0 0 0 0 0,-1 0-1 0 0,0 0 1 0 0,1-1 0 0 0,-2 1 0 0 0,1-1 0 0 0,0-2 520 0 0,10-29-4256 0 0,-11 31 2082 0 0</inkml:trace>
  <inkml:trace contextRef="#ctx0" brushRef="#br0" timeOffset="346.889">332 475 3224 0 0,'0'0'623'0'0,"0"0"1404"0"0,0 0 617 0 0,0 0 127 0 0,0 0-211 0 0,0 0-967 0 0,0 0-421 0 0,0 0-85 0 0,0 0-38 0 0,0 0-77 0 0,0 0-39 0 0,1 2-5 0 0,3 12-337 0 0,-1 0 0 0 0,1 0-1 0 0,-2 0 1 0 0,0 0 0 0 0,-1 1-1 0 0,-1 11-590 0 0,1-8 237 0 0,1 1 0 0 0,0-1-1 0 0,1 1 1 0 0,1 2-237 0 0,1-6-2747 0 0,-4-14 1909 0 0,1-1-702 0 0,2 0 787 0 0,1-1 0 0 0,-1 0 0 0 0,0 0 0 0 0,0 0-1 0 0,3-2 754 0 0,-3 2-1919 0 0</inkml:trace>
  <inkml:trace contextRef="#ctx0" brushRef="#br0" timeOffset="733.988">449 283 12464 0 0,'0'0'572'0'0,"0"0"-11"0"0,0 0-220 0 0,0 0 423 0 0,0 0 219 0 0,0 0 45 0 0,0 0-26 0 0,0 0-150 0 0,0 2-69 0 0,0 4-274 0 0,1 0 0 0 0,0 0-1 0 0,1 0 1 0 0,0 2-509 0 0,4 20 926 0 0,-5-23-775 0 0,0 0 0 0 0,1 0 0 0 0,-1 0-1 0 0,1 0 1 0 0,0 0 0 0 0,1 0 0 0 0,1 3-151 0 0,3 7 384 0 0,-2-6-200 0 0,4 12 102 0 0,2-1 0 0 0,6 9-286 0 0,-8-9 113 0 0,1-1-22 0 0,-1-4-33 0 0,-8-13-52 0 0,0 0 0 0 0,0 0 1 0 0,0 0-1 0 0,1 0 0 0 0,-1 0 0 0 0,0 0 1 0 0,1-1-1 0 0,0 1 0 0 0,-1-1 0 0 0,1 1 0 0 0,0-1 1 0 0,0 1-1 0 0,0-1-6 0 0,5 3 53 0 0,-6-3 11 0 0,5 3 64 0 0,6 4 41 0 0,-7-9-99 0 0,-4 1-17 0 0,0 0-23 0 0,-1 0-1 0 0,1-1 0 0 0,0 1 1 0 0,0 0-1 0 0,0 0 1 0 0,-1-1-1 0 0,1 1 0 0 0,0 0 1 0 0,0-1-1 0 0,-1 1 0 0 0,1-1 1 0 0,0 1-1 0 0,-1-1 1 0 0,1 1-1 0 0,-1-1 0 0 0,1 0 1 0 0,-1 1-1 0 0,1-1 0 0 0,-1 0 1 0 0,1 1-1 0 0,-1-1 1 0 0,1 0-1 0 0,-1 1 0 0 0,0-1 1 0 0,1 0-30 0 0,6-22 11 0 0,-6 20-1 0 0,1-27 114 0 0,-1 10-72 0 0,4-58 28 0 0,-5 59-80 0 0,1 0 0 0 0,-2-3 0 0 0,0 6 0 0 0,1 0 0 0 0,0 1 0 0 0,3-13 0 0 0,0 5 0 0 0,0-1 0 0 0,-1-16 0 0 0,-2 27 0 0 0,0 0 0 0 0,1-1 0 0 0,0 1 0 0 0,1 0 0 0 0,2-6 0 0 0,-4 17-31 0 0,1 0 0 0 0,-1 0 1 0 0,1-1-1 0 0,-1 1 0 0 0,0 0 0 0 0,0 0 0 0 0,0 0 0 0 0,-1 0 0 0 0,1-2 31 0 0,-1-7-230 0 0,1 9-86 0 0,0 2-29 0 0,0 0-107 0 0,4 10-559 0 0,-2 20-628 0 0,-1-22 700 0 0,-1 0 1 0 0,1 1 0 0 0,1-1-1 0 0,0 4 939 0 0,4 8-1727 0 0</inkml:trace>
  <inkml:trace contextRef="#ctx0" brushRef="#br0" timeOffset="1257.822">774 428 5984 0 0,'0'0'273'0'0,"0"0"-5"0"0,-1-1-172 0 0,-4-5 391 0 0,3 5 11 0 0,1-1 1 0 0,0 1-1 0 0,-1-1 0 0 0,1 0 0 0 0,0 1 0 0 0,0-1 1 0 0,0 0-1 0 0,0 1 0 0 0,1-1 0 0 0,-1 0-498 0 0,-3-4 1755 0 0,4 6-1551 0 0,-1 0 0 0 0,1-1 0 0 0,0 1 0 0 0,-1 0 0 0 0,1-1 0 0 0,0 1 0 0 0,0 0 0 0 0,-1-1 0 0 0,1 1 0 0 0,0 0 0 0 0,0-1 0 0 0,0 1 0 0 0,0 0 0 0 0,-1-1 0 0 0,1 1 0 0 0,0-1 0 0 0,0 1 0 0 0,0 0 0 0 0,0-1 0 0 0,0 1 0 0 0,0-1 0 0 0,0 1 0 0 0,0 0 0 0 0,0-1 0 0 0,0 1 0 0 0,0-1 0 0 0,0 1 0 0 0,0 0 0 0 0,0-1 0 0 0,1 1 0 0 0,-1 0 0 0 0,0-1-204 0 0,1-1 114 0 0,-1 0 1 0 0,1 0 0 0 0,0 0 0 0 0,0 0-1 0 0,0 1 1 0 0,0-1 0 0 0,0 0-1 0 0,0 1 1 0 0,1-1 0 0 0,-1 0 0 0 0,0 1-1 0 0,1-1 1 0 0,0 1 0 0 0,-1 0-1 0 0,1 0 1 0 0,0 0 0 0 0,-1 0 0 0 0,1 0-1 0 0,0 0 1 0 0,0 0 0 0 0,0 0-1 0 0,0 0 1 0 0,0 1 0 0 0,0-1 0 0 0,0 1-115 0 0,20-9 622 0 0,-19 8-603 0 0,-1-1 0 0 0,1 1 1 0 0,-1 0-1 0 0,1 0 0 0 0,-1 0 0 0 0,1 0 1 0 0,0 1-1 0 0,0-1 0 0 0,-1 1 0 0 0,3-1-19 0 0,44 1-360 0 0,-47 0 275 0 0,5 6 269 0 0,-6-5-182 0 0,-1-1-1 0 0,1 1 1 0 0,0-1 0 0 0,-1 0 0 0 0,1 1-1 0 0,-1-1 1 0 0,1 1 0 0 0,0-1-1 0 0,-1 1 1 0 0,1 0 0 0 0,-1-1 0 0 0,0 1-1 0 0,1-1 1 0 0,-1 1 0 0 0,1 0 0 0 0,-1-1-1 0 0,0 1 1 0 0,0 0 0 0 0,1 0-1 0 0,-1-1 1 0 0,0 1 0 0 0,0 0 0 0 0,0 0-1 0 0,0-1 1 0 0,0 1 0 0 0,0 0-1 0 0,0 0 1 0 0,0-1 0 0 0,0 1 0 0 0,0 0-1 0 0,0 0-1 0 0,-1 1-49 0 0,1 1 61 0 0,-1 0 1 0 0,0-1-1 0 0,1 1 1 0 0,-1-1-1 0 0,0 1 1 0 0,0-1-1 0 0,0 0 1 0 0,-1 1 0 0 0,1-1-1 0 0,0 0 1 0 0,-1 0-1 0 0,0 0 1 0 0,0 1-13 0 0,-9 13 353 0 0,1-1-198 0 0,4-8-144 0 0,1 0 0 0 0,0 0 0 0 0,-2 5-11 0 0,3-6 25 0 0,0 1-1 0 0,0-1 1 0 0,0 0 0 0 0,-1-1 0 0 0,-4 5-25 0 0,8-9 7 0 0,-11 13 50 0 0,8-3-14 0 0,5-3-33 0 0,1-6 19 0 0,0 0-1 0 0,0 0 1 0 0,0 0 0 0 0,0-1-1 0 0,0 1 1 0 0,1-1-1 0 0,-1 1 1 0 0,0-1-1 0 0,1 0 1 0 0,-1 1 0 0 0,1-1-1 0 0,-1-1 1 0 0,1 1-1 0 0,2 0-28 0 0,3 1 100 0 0,0 0 0 0 0,0-1 0 0 0,0-1 0 0 0,5 1-100 0 0,16 4-305 0 0,-26-4 113 0 0,17 12-82 0 0,-19-12 272 0 0,0-1 0 0 0,0 0-1 0 0,0 1 1 0 0,-1-1 0 0 0,1 1 0 0 0,0-1 0 0 0,-1 1-1 0 0,1-1 1 0 0,0 1 0 0 0,-1 0 0 0 0,1-1-1 0 0,-1 1 1 0 0,1 0 0 0 0,-1 0 0 0 0,1-1 0 0 0,-1 1 2 0 0,1 0-235 0 0,0 12-348 0 0,-1-12 641 0 0,0 1 0 0 0,1 0 0 0 0,-1-1 0 0 0,0 1 0 0 0,0 0-1 0 0,0-1 1 0 0,0 1 0 0 0,0 0 0 0 0,-1-1 0 0 0,1 1 0 0 0,0 0-1 0 0,-1-1 1 0 0,0 1 0 0 0,1-1 0 0 0,-1 1 0 0 0,0-1 0 0 0,1 1 0 0 0,-1-1-58 0 0,-7 13 118 0 0,7-11-134 0 0,0 0-1 0 0,0 0 1 0 0,0-1-1 0 0,-1 1 1 0 0,1 0-1 0 0,-1-1 1 0 0,0 1-1 0 0,0-1 1 0 0,0 0-1 0 0,0 0 1 0 0,0 0-1 0 0,-1 0 1 0 0,1 0-1 0 0,0 0 1 0 0,-1 0-1 0 0,-2 1 17 0 0,2-2 0 0 0,-1 1 0 0 0,1-1 0 0 0,0 1 0 0 0,0 0 0 0 0,0 0 0 0 0,-1 1 0 0 0,1-1 0 0 0,0 0 0 0 0,0 0 0 0 0,0 0 0 0 0,-1 0 0 0 0,1-1 0 0 0,-1 1 0 0 0,0-1 53 0 0,3-1-29 0 0,0 0 0 0 0,0 1-1 0 0,1-1 1 0 0,-1 0 0 0 0,0 1 0 0 0,0-1-1 0 0,1 0 1 0 0,-1 1 0 0 0,0-1 0 0 0,1 1-1 0 0,-1-1 1 0 0,0 1 0 0 0,1-1 0 0 0,-1 1-24 0 0,1-1-51 0 0,0 0 0 0 0,0 1 1 0 0,0-1-1 0 0,0 0 1 0 0,-1 0-1 0 0,1 0 0 0 0,0 0 1 0 0,0 0-1 0 0,0 1 0 0 0,0-1 1 0 0,-1 0-1 0 0,1 0 1 0 0,0 0-1 0 0,0 0 0 0 0,0 0 1 0 0,0 0-1 0 0,-1 0 1 0 0,1 0-1 0 0,0 0 0 0 0,0 0 1 0 0,0 0-1 0 0,-1 0 1 0 0,1 1-1 0 0,0-1 0 0 0,0 0 1 0 0,0-1-1 0 0,-1 1 1 0 0,1 0-1 0 0,0 0 0 0 0,0 0 1 0 0,0 0-1 0 0,-1 0 1 0 0,1 0-1 0 0,0 0 0 0 0,0 0 1 0 0,0 0-1 0 0,0 0 1 0 0,-1 0-1 0 0,1 0 0 0 0,0-1 1 0 0,0 1-1 0 0,0 0 1 0 0,0 0-1 0 0,-1 0 0 0 0,1 0 1 0 0,0 0-1 0 0,0-1 0 0 0,0 1 1 0 0,0 0-1 0 0,0 0 1 0 0,0 0-1 0 0,0-1 0 0 0,0 1 1 0 0,0 0-1 0 0,-1 0 1 0 0,1 0-1 0 0,0-1 51 0 0,0-11-3701 0 0,1 8 3090 0 0,0 1 0 0 0,1 0-1 0 0,-1-1 1 0 0,1 1-1 0 0,0 0 1 0 0,0 0 0 0 0,1-1 611 0 0,17-15-2176 0 0</inkml:trace>
  <inkml:trace contextRef="#ctx0" brushRef="#br0" timeOffset="1675.128">1147 414 10136 0 0,'0'0'777'0'0,"0"0"-158"0"0,0 0 1209 0 0,0 0 585 0 0,0 0 120 0 0,0 0-181 0 0,0 0-859 0 0,0 0-374 0 0,8-5 860 0 0,-1 0-1691 0 0,0 0 1 0 0,1 0 0 0 0,0 1 0 0 0,0 0 0 0 0,1 0 0 0 0,-1 1-1 0 0,3 0-288 0 0,10-5 193 0 0,35-12-49 0 0,-44 15-169 0 0,1 0-1 0 0,-1 0 1 0 0,1 1 0 0 0,0 1-1 0 0,0 0 1 0 0,1 1 0 0 0,-1 0-1 0 0,13 1 26 0 0,-24 1-714 0 0,-2 0-227 0 0,0 0-34 0 0,0 0-142 0 0,0 0-567 0 0,11 7-2226 0 0,-9-6 1927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37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0 606 5064 0 0,'0'0'389'0'0,"4"-3"-306"0"0,-4 1 8202 0 0,0 4-790 0 0,2 10-5322 0 0,5 30-2287 0 0,-7-30 354 0 0,-2 106 663 0 0,3-66-564 0 0,0-15-42 0 0,-1-26-87 0 0,1-1 1 0 0,0 1-1 0 0,1 2-210 0 0,-1-9 43 0 0,-1-1-1 0 0,1 0 0 0 0,0 0 1 0 0,0 1-1 0 0,0-1 1 0 0,1 0-1 0 0,-1 0 0 0 0,1 0 1 0 0,0 0-1 0 0,0-1 0 0 0,0 1 1 0 0,0 0-43 0 0,8 8 145 0 0,-1-8-134 0 0,-8-3 1 0 0,1 0 0 0 0,-1 0 1 0 0,1 0-1 0 0,-1 0 0 0 0,1 0 0 0 0,-1-1 1 0 0,1 1-1 0 0,-1 0 0 0 0,1-1 0 0 0,-1 1 0 0 0,1-1 1 0 0,-1 0-1 0 0,0 1 0 0 0,1-1 0 0 0,-1 0 1 0 0,0 0-1 0 0,1 0 0 0 0,-1 0 0 0 0,0 0-12 0 0,21-25 220 0 0,-12 13-163 0 0,-3 3-30 0 0,-1 1 0 0 0,0-1 0 0 0,-1-1-1 0 0,0 1 1 0 0,0-1 0 0 0,-1 0 0 0 0,-1 0 0 0 0,2-8-27 0 0,-3 13 1 0 0,10-44-64 0 0,-1-1 1 0 0,-3 0-1 0 0,2-47 63 0 0,-10 96-5 0 0,2-11-47 0 0,-2 0-1 0 0,0 0 0 0 0,0 1 1 0 0,-1-1-1 0 0,-2-8 53 0 0,3 19-72 0 0,0 2-2 0 0,0 0-12 0 0,0 0-2 0 0,0 0 0 0 0,-5 12 0 0 0,1 4 9 0 0,0 1-1 0 0,2 0 1 0 0,0-1-1 0 0,1 1 1 0 0,0 0-1 0 0,2 10 80 0 0,-1-8-137 0 0,1-9 70 0 0,0-1 0 0 0,0 1 1 0 0,1-1-1 0 0,0 0 0 0 0,3 9 67 0 0,4 14 126 0 0,-7-26-91 0 0,-1-1 0 0 0,1 0 1 0 0,0 1-1 0 0,0-1 0 0 0,1 0 1 0 0,0 0-1 0 0,0 0 0 0 0,0-1 1 0 0,0 1-1 0 0,1-1 1 0 0,0 0-1 0 0,-1 0 0 0 0,2 0 1 0 0,-1 0-1 0 0,0-1 0 0 0,1 1 1 0 0,0-1-1 0 0,-1 0 0 0 0,1-1 1 0 0,0 1-1 0 0,2-1-35 0 0,0 2-116 0 0,-5-3-494 0 0,-2-1-246 0 0,7 0-6672 0 0,-6 0 183 0 0</inkml:trace>
  <inkml:trace contextRef="#ctx0" brushRef="#br0" timeOffset="530.729">378 753 12528 0 0,'0'0'572'0'0,"0"0"-11"0"0,0-1-364 0 0,0-2-34 0 0,0 2 568 0 0,-3-14 8712 0 0,2 10-9369 0 0,2 4-34 0 0,1 0-1 0 0,-1 0 1 0 0,0 0 0 0 0,0 1 0 0 0,0-1 0 0 0,0 0 0 0 0,1 1 0 0 0,-1-1 0 0 0,0 1 0 0 0,1-1 0 0 0,-1 1 0 0 0,0 0-1 0 0,1 0-39 0 0,28-6 247 0 0,-9 2-130 0 0,-17 3-103 0 0,-3 1 8 0 0,21 1 6 0 0,-21-1-28 0 0,0 0 0 0 0,0-1 0 0 0,0 1 0 0 0,0 1 0 0 0,0-1 0 0 0,0 0 0 0 0,0 0 0 0 0,0 0 0 0 0,-1 0 0 0 0,1 1 0 0 0,0-1 0 0 0,0 0 0 0 0,0 1 0 0 0,1 0 0 0 0,-2 3 0 0 0,0-3 0 0 0,1 3 0 0 0,-1-1 0 0 0,1 1 0 0 0,-1 0 0 0 0,0-1 0 0 0,0 1 0 0 0,0-1 0 0 0,-1 1 0 0 0,1-1 0 0 0,-1 1 0 0 0,0-1 0 0 0,0 1 0 0 0,0-1 0 0 0,0 1 0 0 0,-1-1 0 0 0,1 0 0 0 0,-1 0 0 0 0,0 0 0 0 0,0 0 0 0 0,-2 2 0 0 0,2-2 0 0 0,0 0 0 0 0,0 0 0 0 0,0 0 0 0 0,0 0 0 0 0,0 0 0 0 0,0 0 0 0 0,1 2 0 0 0,-13 18 0 0 0,-4 1-2 0 0,15-20 5 0 0,0 1 0 0 0,-1-1 1 0 0,1 1-1 0 0,-4 2-3 0 0,5-6 59 0 0,2-1 5 0 0,0 0-108 0 0,2 2-36 0 0,1 1 74 0 0,0-1 1 0 0,0 1-1 0 0,1-1 1 0 0,-1 1-1 0 0,1-1 1 0 0,0 0-1 0 0,0-1 0 0 0,-1 1 1 0 0,1-1-1 0 0,0 1 1 0 0,0-1-1 0 0,1 0 1 0 0,-1-1-1 0 0,0 1 1 0 0,1-1 5 0 0,10 2-7 0 0,-12-1-2 0 0,-1-1-2 0 0,0 0 0 0 0,0 0 1 0 0,0 0-1 0 0,0 1 0 0 0,-1-1 0 0 0,1 1 0 0 0,0-1 0 0 0,0 1 0 0 0,-1 0 1 0 0,1-1-1 0 0,0 1 0 0 0,-1 0 0 0 0,1 0 0 0 0,-1 0 0 0 0,1 0 0 0 0,-1 1 1 0 0,1-1-1 0 0,-1 0 0 0 0,0 1 0 0 0,0-1 0 0 0,0 1 0 0 0,0-1 11 0 0,3 10-45 0 0,-6-7 22 0 0,0-2 19 0 0,-1 4 24 0 0,-2 1 0 0 0,1-1 1 0 0,-1 1-1 0 0,0-1 0 0 0,0-1 0 0 0,-1 1 0 0 0,0-1 0 0 0,1 0 0 0 0,-2 0 0 0 0,0 0-20 0 0,-2 2 1 0 0,6-5-60 0 0,-4 2 55 0 0,-5 0 57 0 0,9-4-62 0 0,2-1 2 0 0,0 1-113 0 0,1 0-184 0 0,-1-8-472 0 0,1 7 561 0 0,-1 0-1 0 0,1 0 0 0 0,0-1 1 0 0,0 1-1 0 0,0 0 1 0 0,0 0-1 0 0,0-1 0 0 0,0 1 1 0 0,0 0-1 0 0,1-1 0 0 0,-1 1 1 0 0,0 0-1 0 0,1 0 1 0 0,-1 0-1 0 0,1-1 0 0 0,-1 1 1 0 0,1 0 215 0 0,0-2-400 0 0,4-5-1607 0 0</inkml:trace>
  <inkml:trace contextRef="#ctx0" brushRef="#br0" timeOffset="945.872">539 501 13360 0 0,'0'0'1026'0'0,"0"0"-599"0"0,0 0-35 0 0,0 0 51 0 0,0 3 6 0 0,1 9 89 0 0,-1-9-369 0 0,0-1 0 0 0,0 1 0 0 0,0 0-1 0 0,1-1 1 0 0,-1 1 0 0 0,1-1 0 0 0,0 3-169 0 0,13 26 3460 0 0,8 29-3460 0 0,-10-27 689 0 0,-9-26-495 0 0,1 0 0 0 0,0 0-1 0 0,0 0 1 0 0,3 4-194 0 0,10 15 570 0 0,-14-19-392 0 0,1-1 0 0 0,0 0-1 0 0,0-1 1 0 0,3 2-178 0 0,-4-3 81 0 0,0 0 0 0 0,1 1 1 0 0,-2-1-1 0 0,1 0 1 0 0,0 1-1 0 0,-1 0 0 0 0,0 0-81 0 0,-1-4 18 0 0,0 1 0 0 0,0-1 0 0 0,0 0-1 0 0,0 1 1 0 0,0-1 0 0 0,0 0 0 0 0,0 1-1 0 0,0-1 1 0 0,1 0 0 0 0,-1 0 0 0 0,0 0-1 0 0,1 0-17 0 0,13 14 369 0 0,-14-13-220 0 0,3 2-49 0 0,19-3 621 0 0,-22-1-712 0 0,0 0-1 0 0,0 0 0 0 0,1-1 1 0 0,-1 1-1 0 0,0 0 0 0 0,0-1 1 0 0,0 1-1 0 0,1-1 1 0 0,-1 0-1 0 0,0 1 0 0 0,0-1 1 0 0,0 0-1 0 0,0 1 0 0 0,0-1 1 0 0,0 0-1 0 0,0 0 0 0 0,0 0 1 0 0,-1 0-1 0 0,1 0 1 0 0,0 0-1 0 0,0 0 0 0 0,-1 0 1 0 0,1 0-1 0 0,-1 0 0 0 0,1-1-8 0 0,1-4 26 0 0,0 1 0 0 0,0-1 0 0 0,0 0-1 0 0,0-3-25 0 0,-2 7-4 0 0,2-26 79 0 0,1 20-49 0 0,-2 7-18 0 0,0-1 0 0 0,-1 1 0 0 0,1-1 0 0 0,-1 0 0 0 0,1 0 0 0 0,-1 1-1 0 0,0-1 1 0 0,0 0 0 0 0,1 0 0 0 0,-1 1 0 0 0,0-1 0 0 0,-1 0 0 0 0,1 0 0 0 0,0-1-8 0 0,-4-10 44 0 0,2 7-30 0 0,0-1 0 0 0,0 0 0 0 0,1 1 0 0 0,0-1 0 0 0,0 0 0 0 0,1 0-14 0 0,-8-120-88 0 0,0 47-160 0 0,8 48-145 0 0,0 31 250 0 0,0 1-1 0 0,0 0-110 0 0,0 0-466 0 0,0 0-206 0 0,8 11-1092 0 0,-5-7 1319 0 0,0 0 1 0 0,-1 0-1 0 0,1 0 1 0 0,-1 1-1 0 0,2 3 699 0 0,1 3-1911 0 0,3 8-4270 0 0</inkml:trace>
  <inkml:trace contextRef="#ctx0" brushRef="#br0" timeOffset="1307.36">894 671 6680 0 0,'0'0'300'0'0,"0"0"0"0"0,0 0-42 0 0,0 0 536 0 0,0 0 255 0 0,1 2 51 0 0,1 5-357 0 0,-1-2-169 0 0,1 1-1 0 0,-1-1 0 0 0,0 0 0 0 0,0 1 0 0 0,-1-1 1 0 0,1 2-574 0 0,2 65 4215 0 0,-3 72 777 0 0,-5-119-4536 0 0,5-24-392 0 0,0-1 0 0 0,0 0-33 0 0,0 0-128 0 0,1-2-11 0 0,19-47-5072 0 0,-18 34-1921 0 0</inkml:trace>
  <inkml:trace contextRef="#ctx0" brushRef="#br0" timeOffset="1669.062">881 271 13824 0 0,'3'-11'1496'0'0,"-3"10"-1448"0"0,1 0 1 0 0,-1-1-1 0 0,1 1 1 0 0,-1 0-1 0 0,1 0 1 0 0,-1-1-1 0 0,1 1 1 0 0,0 0-1 0 0,0 0 1 0 0,-1 0-1 0 0,1 0 1 0 0,0 0-49 0 0,3-3 356 0 0,-3 2-177 0 0,0 1 0 0 0,0-1 0 0 0,1 1 0 0 0,-1-1 0 0 0,1 1 0 0 0,-1 0 0 0 0,1 0 0 0 0,0 0 0 0 0,-1 0 0 0 0,1 0 0 0 0,0 0 0 0 0,0 0 0 0 0,0 0 0 0 0,0 0-179 0 0,10-4 1125 0 0,-11 4-1050 0 0,0 1 0 0 0,0-1 0 0 0,-1 1 0 0 0,1 0 0 0 0,0-1 0 0 0,0 1 0 0 0,0 0-1 0 0,0 0 1 0 0,0 0 0 0 0,0 0 0 0 0,0 0 0 0 0,0 0 0 0 0,0 0 0 0 0,0 0 0 0 0,0 0 0 0 0,0 0 0 0 0,0 0 0 0 0,-1 0-75 0 0,10 1 881 0 0,-6 0-781 0 0,0-1-1 0 0,-1 1 1 0 0,1-1-1 0 0,0 1 1 0 0,-1 0-1 0 0,1 0 1 0 0,-1 1-1 0 0,1-1 1 0 0,-1 1-1 0 0,0-1 0 0 0,0 1 1 0 0,0 0-1 0 0,1 1 1 0 0,-2-1-1 0 0,2 1-99 0 0,5 5 61 0 0,-1 1 0 0 0,0 0 0 0 0,0 0 0 0 0,1 4-61 0 0,-4-6 80 0 0,-1 0-1 0 0,-1 0 0 0 0,1 1 1 0 0,-1-1-1 0 0,0 2-79 0 0,7 17 263 0 0,-4-14-82 0 0,-1 1 0 0 0,0 0 0 0 0,-1 0 0 0 0,-1 0 0 0 0,1 7-181 0 0,2 21 184 0 0,-1 5-184 0 0,-1-3-5 0 0,-1-7 412 0 0,-2 25-407 0 0,0 14 312 0 0,0-53-181 0 0,-2-1 1 0 0,0 7-132 0 0,-2 20 89 0 0,2-18-16 0 0,-2 0 1 0 0,0 0-1 0 0,-4 8-73 0 0,4-18 30 0 0,-4 11 47 0 0,6-6 3 0 0,1-24-46 0 0,0-1-120 0 0,0 0-61 0 0,0 0-12 0 0,0 0-129 0 0,0 0-538 0 0,0-2-241 0 0,0-2 646 0 0,-1-6-1550 0 0,2-2-3326 0 0,3-6-1976 0 0</inkml:trace>
  <inkml:trace contextRef="#ctx0" brushRef="#br0" timeOffset="2046.427">1235 16 13824 0 0,'-2'-2'294'0'0,"1"1"-240"0"0,1 1-1 0 0,-1-1 0 0 0,1 1 1 0 0,-1-1-1 0 0,1 1 1 0 0,0 0-1 0 0,-1-1 1 0 0,1 1-1 0 0,-1 0 1 0 0,0-1-1 0 0,1 1 1 0 0,-1 0-1 0 0,1 0 1 0 0,-1 0-1 0 0,1-1 0 0 0,-1 1 1 0 0,0 0-1 0 0,1 0 1 0 0,-1 0-1 0 0,1 0 1 0 0,-1 0-1 0 0,0 0-53 0 0,-4 0 99 0 0,5 0 277 0 0,0 0 113 0 0,0 0 20 0 0,0 0 71 0 0,0 0 286 0 0,0 0-735 0 0,1 0 1 0 0,0 0 0 0 0,0 1-1 0 0,-1-1 1 0 0,1-1 0 0 0,0 1-1 0 0,0 0 1 0 0,0 0 0 0 0,-1 0-1 0 0,1 0 1 0 0,0 0 0 0 0,0-1-1 0 0,-1 1 1 0 0,1 0-1 0 0,0-1 1 0 0,0 1-132 0 0,13-4 1334 0 0,6 4-855 0 0,-5-1-347 0 0,0 1-1 0 0,0 1 1 0 0,0 0-1 0 0,-1 1 1 0 0,6 1-132 0 0,-17-2 17 0 0,-1 0 0 0 0,1 0 0 0 0,0 0 0 0 0,-1 1 0 0 0,1-1 1 0 0,-1 0-1 0 0,1 1 0 0 0,-1 0 0 0 0,1 0 0 0 0,-1-1 0 0 0,0 1 0 0 0,0 1 0 0 0,0-1 0 0 0,0 0 0 0 0,-1 0 1 0 0,1 1-1 0 0,0-1-17 0 0,-1 0 13 0 0,0 0 0 0 0,-1 0 0 0 0,1 0 0 0 0,0 0 0 0 0,-1 0 0 0 0,1 0 0 0 0,-1 0 0 0 0,0 0 0 0 0,0 0 0 0 0,1 0 0 0 0,-2 1 0 0 0,1-1 0 0 0,0 0 0 0 0,0 0 0 0 0,0 0 0 0 0,-1 0 0 0 0,0 0 0 0 0,1 0 0 0 0,-1 0 0 0 0,0 0 0 0 0,0 0 0 0 0,0 0-13 0 0,-4 6 40 0 0,0 0-1 0 0,0-1 0 0 0,-4 4-39 0 0,5-6 20 0 0,-1 1 0 0 0,1-1 0 0 0,1 1-1 0 0,-1 0 1 0 0,1 0 0 0 0,0 0-1 0 0,0 1-19 0 0,-4 10 0 0 0,6-14 0 0 0,-1-1 0 0 0,1 1 0 0 0,0 0 0 0 0,-1 0 0 0 0,2 0 0 0 0,-1 0 0 0 0,0 0 0 0 0,0 0 0 0 0,1 0 0 0 0,0 1 0 0 0,0-1 0 0 0,0 0 0 0 0,0 0 0 0 0,0 0 0 0 0,0 0 0 0 0,1 0 0 0 0,0 0 0 0 0,0 0 0 0 0,-1 0 0 0 0,2 0 0 0 0,-1 1 0 0 0,2 1 49 0 0,0 0-1 0 0,0 0 1 0 0,1 0 0 0 0,0-1-1 0 0,0 1 1 0 0,0-1-1 0 0,0 0 1 0 0,1 0 0 0 0,-1-1-1 0 0,1 1 1 0 0,0-1-1 0 0,0 0 1 0 0,0 0 0 0 0,1-1-1 0 0,-1 1 1 0 0,1-1-1 0 0,-1 0 1 0 0,1-1 0 0 0,0 1-1 0 0,1-1-48 0 0,12 2 195 0 0,1 0-1 0 0,-1-1 0 0 0,1-2 1 0 0,0 0-1 0 0,8-1-194 0 0,1-3-1499 0 0,-2-3-4040 0 0,-1-1-2422 0 0</inkml:trace>
  <inkml:trace contextRef="#ctx0" brushRef="#br0" timeOffset="3940.334">2025 583 9672 0 0,'0'0'440'0'0,"0"0"-6"0"0,0-6 209 0 0,0 5 8735 0 0,1 27-8294 0 0,2 0 0 0 0,4 19-1084 0 0,2 15 784 0 0,-4-31-340 0 0,-3-17-389 0 0,0 0 1 0 0,-1 1-1 0 0,-1-1 1 0 0,0 1-56 0 0,1-12-104 0 0,-1 0 1 0 0,0-1 0 0 0,0 1 0 0 0,0 0 0 0 0,0-1-1 0 0,0 1 1 0 0,0 0 0 0 0,0-1 0 0 0,-1 1 0 0 0,1 0-1 0 0,0-1 1 0 0,0 1 0 0 0,0 0 0 0 0,-1-1 0 0 0,1 1-1 0 0,0-1 1 0 0,-1 1 0 0 0,1 0 0 0 0,0-1 0 0 0,-1 1 0 0 0,1-1-1 0 0,-1 1 1 0 0,1-1 0 0 0,-1 0 0 0 0,1 1 0 0 0,-1-1-1 0 0,1 1 1 0 0,-1-1 0 0 0,0 0 0 0 0,1 1 0 0 0,-1-1-1 0 0,1 0 1 0 0,-1 0 0 0 0,0 1 0 0 0,1-1 0 0 0,-1 0-1 0 0,0 0 1 0 0,1 0 0 0 0,-1 0 0 0 0,0 0 0 0 0,1 0-1 0 0,-1 0 1 0 0,0 0 0 0 0,1 0 0 0 0,-1 0 0 0 0,0-1 103 0 0,-2 1-353 0 0,0-1 1 0 0,0 0-1 0 0,0 0 1 0 0,0 0-1 0 0,0-1 1 0 0,1 1-1 0 0,-1-1 353 0 0,-20-10-4906 0 0,-17-8 4906 0 0,11 6-459 0 0,25 13 719 0 0,0-1 0 0 0,0 2-1 0 0,-1-1 1 0 0,1 0 0 0 0,0 1 0 0 0,0 0-1 0 0,-1 0 1 0 0,1 0 0 0 0,-4 1-260 0 0,-5-1 937 0 0,11 0-385 0 0,-1 0 394 0 0,3 0 2811 0 0,11-1-3402 0 0,0 0-1 0 0,-1-1 0 0 0,1-1 0 0 0,-1 0 0 0 0,1 0 1 0 0,0-2-355 0 0,26-7 288 0 0,111-21 68 0 0,-85 23-3532 0 0,-45 10-4017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49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20 17823 0 0,'0'0'819'0'0,"0"0"-20"0"0,0 0-534 0 0,0 0-350 0 0,0 0-99 0 0,0 0-22 0 0,0 0 92 0 0,0 0 390 0 0,0 0 166 0 0,3 1 36 0 0,15 1-269 0 0,0 0 0 0 0,0-1 0 0 0,0-1 0 0 0,0-1-1 0 0,1-1 1 0 0,-1 0 0 0 0,2-2-209 0 0,8-3 175 0 0,-21 5-316 0 0,1 0-1 0 0,-1 0 1 0 0,1 1 0 0 0,0 0-1 0 0,-1 0 1 0 0,1 1 0 0 0,5 0 141 0 0,20 0-3307 0 0,-33 0 3232 0 0,1 0 0 0 0,-1 0 0 0 0,0 0 0 0 0,0 0-1 0 0,0 0 1 0 0,1 0 0 0 0,-1 0 0 0 0,0 1 0 0 0,0-1 0 0 0,0 0 0 0 0,1 0-1 0 0,-1 0 1 0 0,0 0 0 0 0,0 0 0 0 0,0 0 0 0 0,0 0 0 0 0,0 0 0 0 0,1 1 0 0 0,-1-1-1 0 0,0 0 1 0 0,0 0 0 0 0,0 0 0 0 0,0 0 0 0 0,0 0 0 0 0,0 1 0 0 0,1-1-1 0 0,-1 0 1 0 0,0 0 0 0 0,0 0 0 0 0,0 1 0 0 0,0-1 75 0 0,0 1-383 0 0,1 0 226 0 0,-1 0-1 0 0,1 0 0 0 0,-1 0 1 0 0,0 0-1 0 0,0 0 0 0 0,1-1 1 0 0,-1 1-1 0 0,0 0 1 0 0,0 0-1 0 0,0 0 0 0 0,0 0 1 0 0,0 0-1 0 0,0 0 1 0 0,0 0-1 0 0,-1 0 0 0 0,1 0 1 0 0,0 0-1 0 0,0 0 0 0 0,-1 0 1 0 0,1 0-1 0 0,0 0 1 0 0,-1 0-1 0 0,1-1 158 0 0,-8 12-4349 0 0</inkml:trace>
  <inkml:trace contextRef="#ctx0" brushRef="#br0" timeOffset="364.729">108 174 2304 0 0,'-76'50'224'0'0,"72"-47"-494"0"0,-13 9 5651 0 0,16-11-4763 0 0,0-1-1 0 0,0 1 1 0 0,0 0 0 0 0,1 0 0 0 0,-1-1 0 0 0,0 1-1 0 0,1 0 1 0 0,-1 0 0 0 0,1 0 0 0 0,-1 0 0 0 0,1 0 0 0 0,-1 0-1 0 0,1 0 1 0 0,0 0 0 0 0,0 0 0 0 0,-1 0 0 0 0,1 0-1 0 0,0 0-617 0 0,5 2 1376 0 0,7 0-759 0 0,-10-2-534 0 0,1 0 0 0 0,0-1 1 0 0,0 1-1 0 0,0-1 0 0 0,0 1 0 0 0,0-1 0 0 0,0 0 0 0 0,0 0 0 0 0,-1 0 0 0 0,2 0-83 0 0,201-40-77 0 0,-177 35-1006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41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81 572 12640 0 0,'0'0'578'0'0,"0"0"-14"0"0,4-7 383 0 0,-2-4 16 0 0,-2 6 1426 0 0,-2 10 3008 0 0,-10 25-5378 0 0,9-24-19 0 0,1 0-1 0 0,-1 0 1 0 0,1 1-1 0 0,-1 3 1 0 0,-8 23 0 0 0,8-25 0 0 0,1-1 0 0 0,-1 1 0 0 0,2-1 0 0 0,-1 1 0 0 0,-13 66-25 0 0,8-42 309 0 0,1 0 1 0 0,1-1-1 0 0,2 2 0 0 0,2-1-284 0 0,1-7 125 0 0,1 1 1 0 0,2-1-1 0 0,0 0 0 0 0,2 2-125 0 0,-2-16 74 0 0,-1-1 0 0 0,2 1 0 0 0,-1-1 0 0 0,1 0 0 0 0,1 0-1 0 0,0 0 1 0 0,1-1 0 0 0,-1 1 0 0 0,2-1 0 0 0,4 6-74 0 0,10 10 265 0 0,-17-19-249 0 0,0-1 1 0 0,0 0 0 0 0,0-1-1 0 0,1 1 1 0 0,-1-1 0 0 0,1 0-1 0 0,0 0 1 0 0,0 0 0 0 0,1 0 0 0 0,-1-1-1 0 0,2 0-16 0 0,2 1-235 0 0,0-1 0 0 0,0 0 0 0 0,0-1 0 0 0,1 0 0 0 0,-1-1 1 0 0,1 0-1 0 0,-1 0 0 0 0,1-1 0 0 0,8-1 235 0 0,-15 1-267 0 0,13-1-2325 0 0,1-6-5274 0 0</inkml:trace>
  <inkml:trace contextRef="#ctx0" brushRef="#br0" timeOffset="677.93">389 627 14944 0 0,'0'0'340'0'0,"0"0"50"0"0,0 0 24 0 0,0 0-54 0 0,0 0-73 0 0,0 0 585 0 0,0 0 286 0 0,0 0 52 0 0,0 0-87 0 0,0 0-392 0 0,0 0-174 0 0,0 0-40 0 0,0 0-33 0 0,0 0-118 0 0,0 0-57 0 0,0 2-12 0 0,-2 48 908 0 0,-3 3-1205 0 0,1-2-33 0 0,2 4 33 0 0,1-14-92 0 0,0-19 31 0 0,1 1 0 0 0,1 3 61 0 0,2 17-81 0 0,-3-25 369 0 0,2 0 0 0 0,0 1 1 0 0,1-1-289 0 0,-3-17 2 0 0,0 1 1 0 0,1-1 0 0 0,-1 1 0 0 0,1-1 0 0 0,-1 1 0 0 0,1-1 0 0 0,-1 1-1 0 0,1-1 1 0 0,0 1 0 0 0,0-1 0 0 0,0 0 0 0 0,0 0 0 0 0,0 1 0 0 0,0-1 0 0 0,1 1-3 0 0,-1-2 11 0 0,0 1 1 0 0,-1-1 0 0 0,1 1 0 0 0,0-1 0 0 0,0 0 0 0 0,0 1 0 0 0,0-1 0 0 0,0 0-1 0 0,0 1 1 0 0,0-1 0 0 0,0 0 0 0 0,0 0 0 0 0,0 0 0 0 0,0 0-12 0 0,8-7 119 0 0,-1 3-110 0 0,-6 3-9 0 0,0 0 0 0 0,0 0 0 0 0,0 0 1 0 0,0-1-1 0 0,0 1 0 0 0,0 0 0 0 0,0-1 0 0 0,-1 1 0 0 0,1-1 0 0 0,1-1 0 0 0,7-9 37 0 0,-1-1 0 0 0,-1 0-1 0 0,1 0 1 0 0,3-9-37 0 0,-2-1 10 0 0,5-6 5 0 0,-1-1 0 0 0,-2 0 0 0 0,-1-1 0 0 0,-1 0 0 0 0,0-7-15 0 0,0 0-39 0 0,-8 31 22 0 0,0 1 1 0 0,0-1 0 0 0,0 0 0 0 0,-1 0 0 0 0,0 0-1 0 0,0-1 1 0 0,-1 1 0 0 0,0 0 0 0 0,0 0 16 0 0,-1 2-18 0 0,1 1-52 0 0,-1 0-1 0 0,1-1 1 0 0,-1 1 0 0 0,0 0-1 0 0,0 0 1 0 0,-2-3 70 0 0,2 6-199 0 0,3 0 33 0 0,-2 1 166 0 0,1 0 0 0 0,-1-1 0 0 0,0 1 0 0 0,1 0 0 0 0,-1 0 0 0 0,1 0 0 0 0,-1 0 0 0 0,1 0 1 0 0,-1 0-1 0 0,1 0 0 0 0,-1 0 0 0 0,1 0 0 0 0,-1 0 0 0 0,1 0 0 0 0,-1 0 0 0 0,1 0 0 0 0,-1 0 0 0 0,0 0 1 0 0,1 1-1 0 0,-1-1 0 0 0,1 0 0 0 0,-1 0 0 0 0,1 0 0 0 0,-1 1 0 0 0,0-1 0 0 0,1 0 0 0 0,-1 1 1 0 0,0-1-1 0 0,1 0 0 0 0,-1 1 0 0 0,0-1 0 0 0,1 0 0 0 0,-1 1 0 0 0,0-1 0 0 0,0 1 0 0 0,1-1 1 0 0,-1 0-1 0 0,0 1 0 0 0,0-1 0 0 0,0 1 0 0 0,0-1 0 0 0,1 1 0 0 0,-1-1 0 0 0,0 1 0 0 0,0-1 0 0 0,0 1 1 0 0,0-1-1 0 0,1 3 15 0 0,1 2-17 0 0,0-1 1 0 0,-1 1-1 0 0,1-1 0 0 0,-1 1 1 0 0,0 0-1 0 0,-1-1 1 0 0,1 1-1 0 0,0 4 2 0 0,-2 42-101 0 0,-1-18-13 0 0,4 21-22 0 0,0-28 137 0 0,-2 1-1 0 0,-1 4 0 0 0,0-26 11 0 0,0 0-1 0 0,0 0 1 0 0,0-1 0 0 0,0 1 0 0 0,-1 0-1 0 0,0-1-10 0 0,-3 10 43 0 0,4-13-40 0 0,1 0 1 0 0,0 1 0 0 0,0-1 0 0 0,-1 1 0 0 0,1-1 0 0 0,0 0 0 0 0,0 1 0 0 0,0-1 0 0 0,1 0 0 0 0,-1 1 0 0 0,0-1 0 0 0,0 0 0 0 0,1 1 0 0 0,-1-1-1 0 0,1 0 1 0 0,-1 0 0 0 0,1 1 0 0 0,-1-1-4 0 0,1 0 4 0 0,-1 0-1 0 0,1 0 1 0 0,-1-1-1 0 0,0 1 1 0 0,1 0-1 0 0,-1 0 1 0 0,1-1-1 0 0,-1 1 1 0 0,1 0-1 0 0,0-1 1 0 0,-1 1 0 0 0,1 0-1 0 0,0-1 1 0 0,0 1-1 0 0,0 0-3 0 0,2 0 13 0 0,12 9-558 0 0,-7-11-123 0 0,-3 0-1463 0 0,2 1-3439 0 0,1-3-1617 0 0</inkml:trace>
  <inkml:trace contextRef="#ctx0" brushRef="#br0" timeOffset="1062.389">805 890 5528 0 0,'0'0'249'0'0,"0"0"-1"0"0,0 0 207 0 0,1 11 6650 0 0,1-5-5708 0 0,-1 0 0 0 0,0 0 0 0 0,0 0 0 0 0,0 0 0 0 0,-1 1-1397 0 0,1 0 373 0 0,-1 0 0 0 0,2 1 0 0 0,-1-1 0 0 0,1 0-373 0 0,12 49 1595 0 0,-9-34-869 0 0,6 18-726 0 0,-2-4 207 0 0,-8-26-135 0 0,-1 0 162 0 0,0-8-3286 0 0,0-1-3288 0 0,0-1-356 0 0</inkml:trace>
  <inkml:trace contextRef="#ctx0" brushRef="#br0" timeOffset="1464.095">853 662 4608 0 0,'0'0'353'0'0,"0"0"86"0"0,0 0 1222 0 0,0 0 560 0 0,0 0 109 0 0,0 0-146 0 0,0 0-719 0 0,0 0-316 0 0,0 0-58 0 0,0 0-71 0 0,0 0-232 0 0,1 1-99 0 0,4 3-399 0 0,-1 0 1 0 0,-1 1-1 0 0,1-1 0 0 0,-1 1 1 0 0,1-1-1 0 0,-1 1 0 0 0,-1 0 1 0 0,3 5-291 0 0,18 48 1591 0 0,-18-45-1064 0 0,13 45 727 0 0,-13-40-1086 0 0,0 1 0 0 0,2-1 0 0 0,0 0 1 0 0,1 0-1 0 0,9 14-168 0 0,-13-27 42 0 0,-1-1-20 0 0,16 14 203 0 0,-18-17-134 0 0,0-1-44 0 0,1 0-1 0 0,0 0 1 0 0,0 0 0 0 0,-1 0-1 0 0,1 0 1 0 0,0 0-1 0 0,0-1 1 0 0,1 0-47 0 0,-2 0 13 0 0,0 0-1 0 0,1-1 1 0 0,-1 1-1 0 0,0-1 1 0 0,0 1 0 0 0,0-1-1 0 0,0 1 1 0 0,0-1-1 0 0,0 0 1 0 0,-1 0-1 0 0,1 1 1 0 0,-1-1-1 0 0,1 0 1 0 0,-1 0-13 0 0,5-27 144 0 0,-5-285-128 0 0,0 293-51 0 0,1 0 1 0 0,1 0-1 0 0,1 0 0 0 0,3-7 35 0 0,3 89-8950 0 0,-5-42 2048 0 0</inkml:trace>
  <inkml:trace contextRef="#ctx0" brushRef="#br0" timeOffset="1883.87">1165 882 9216 0 0,'-13'0'976'0'0,"-16"-5"3837"0"0,28 5-3713 0 0,1 0-63 0 0,0 0-12 0 0,0 0 10 0 0,0 0 45 0 0,0 0 21 0 0,14-11 1558 0 0,-9 9-2547 0 0,-1 0-1 0 0,0 0 1 0 0,1 0-1 0 0,0 1 1 0 0,-1-1 0 0 0,1 1-1 0 0,0 0 1 0 0,-1 0-1 0 0,1 1 1 0 0,0 0 0 0 0,0-1-1 0 0,0 2-111 0 0,5-1 118 0 0,0 1-1 0 0,-1 0 0 0 0,1 1 0 0 0,0 0 0 0 0,4 2-117 0 0,-10-2 42 0 0,13-1 118 0 0,-17 0-156 0 0,1-1 0 0 0,-1 1 0 0 0,1-1 0 0 0,-1 1 1 0 0,0-1-1 0 0,1 1 0 0 0,-1-1 0 0 0,0 1 1 0 0,0 0-1 0 0,1-1 0 0 0,-1 1 0 0 0,0-1 1 0 0,0 1-1 0 0,0 0 0 0 0,1-1 0 0 0,-1 1 0 0 0,0 0-4 0 0,0 0 10 0 0,1 4 34 0 0,0 0 1 0 0,0 0-1 0 0,-1-1 1 0 0,1 1-1 0 0,-1 0 1 0 0,0 0-1 0 0,-1 0 1 0 0,1 0-1 0 0,-1 0 0 0 0,0 0 1 0 0,0 0-1 0 0,0 0 1 0 0,-1-1-1 0 0,0 1 1 0 0,0-1-1 0 0,0 1 1 0 0,0-1-1 0 0,-1 1 1 0 0,1-1-1 0 0,-1 0 1 0 0,-1 0-1 0 0,1-1 0 0 0,-2 2-43 0 0,-23 37 357 0 0,22-35-357 0 0,0 0 0 0 0,1 0 0 0 0,0 1 0 0 0,-4 6-1 0 0,5-7 7 0 0,3-3 35 0 0,1 8-31 0 0,0-1 16 0 0,2-7 117 0 0,3 2-28 0 0,-4-4-72 0 0,0 0 0 0 0,0 0 1 0 0,1 0-1 0 0,-1 0 0 0 0,1-1 1 0 0,-1 1-1 0 0,1-1 0 0 0,0 1 0 0 0,0-1 1 0 0,-1 0-1 0 0,1 0 0 0 0,0 1 1 0 0,2-1-45 0 0,9 4 165 0 0,-11-4-135 0 0,1 0 1 0 0,-1 0-1 0 0,1 0 1 0 0,0 0-1 0 0,-1-1 1 0 0,1 1 0 0 0,0-1-1 0 0,2 1-30 0 0,18-2 92 0 0,0 0-1 0 0,0-1 1 0 0,3-2-92 0 0,-3 0 14 0 0,15-3-95 0 0,-4 0-579 0 0,-24 5-914 0 0,1 0 0 0 0,-1-1 0 0 0,7-3 1574 0 0,5-2-8769 0 0</inkml:trace>
  <inkml:trace contextRef="#ctx0" brushRef="#br0" timeOffset="4036.064">1724 835 11976 0 0,'1'0'179'0'0,"-1"-2"-115"0"0,-9-3 1129 0 0,8 4-337 0 0,1 1 257 0 0,0 0 51 0 0,0 0-22 0 0,0 0-132 0 0,11 0 876 0 0,14 0-930 0 0,1-2 0 0 0,-1 0 0 0 0,0-2 0 0 0,14-4-956 0 0,3 3 502 0 0,-37 5-484 0 0,0 0 0 0 0,1-1 0 0 0,-1 1 1 0 0,0-1-1 0 0,1 0 0 0 0,-1 0 0 0 0,0-1 0 0 0,0 0 1 0 0,0 0-1 0 0,0 0 0 0 0,0 0 0 0 0,0-1-18 0 0,4-3-744 0 0,1 0-1 0 0,-1 1 0 0 0,1 0 1 0 0,5-1 744 0 0,1 0-5518 0 0,-2 4-1649 0 0</inkml:trace>
  <inkml:trace contextRef="#ctx0" brushRef="#br0" timeOffset="4533.174">2083 523 8752 0 0,'0'0'673'0'0,"9"-3"508"0"0,-5 3 4066 0 0,-4 0-4021 0 0,0 0-2 0 0,10 18 1092 0 0,-9-15-2160 0 0,0 1 0 0 0,1-1-1 0 0,-1 1 1 0 0,-1-1 0 0 0,1 1-1 0 0,0-1 1 0 0,-1 1 0 0 0,0-1-1 0 0,0 1 1 0 0,0 2-156 0 0,-6 37 1032 0 0,1-10-683 0 0,3 30-189 0 0,3-40 21 0 0,-2 0 0 0 0,-3 18-181 0 0,3-33-23 0 0,1 0 1 0 0,0-1-1 0 0,0 1 0 0 0,0 0 0 0 0,1-1 0 0 0,0 1 0 0 0,2 5 23 0 0,0 13-243 0 0,-3-23 290 0 0,0 0 0 0 0,0 0 0 0 0,1 0 0 0 0,-1 0 0 0 0,1 0 0 0 0,0-1 0 0 0,0 1 0 0 0,0 0 0 0 0,0 0-47 0 0,-1-2 30 0 0,0 0 0 0 0,1-1 0 0 0,-1 1 0 0 0,1 0 0 0 0,-1 0 0 0 0,0 0-1 0 0,1-1 1 0 0,0 1 0 0 0,-1 0 0 0 0,1-1 0 0 0,-1 1 0 0 0,1 0 0 0 0,0-1 0 0 0,-1 1-1 0 0,1-1 1 0 0,0 1 0 0 0,0-1 0 0 0,-1 0 0 0 0,1 1 0 0 0,0-1 0 0 0,0 0-1 0 0,0 1 1 0 0,0-1 0 0 0,-1 0 0 0 0,1 0 0 0 0,0 0 0 0 0,0 1 0 0 0,0-1 0 0 0,0 0-1 0 0,0 0 1 0 0,0-1 0 0 0,0 1 0 0 0,-1 0 0 0 0,1 0 0 0 0,0 0 0 0 0,0-1-30 0 0,2 0 29 0 0,0-1 1 0 0,0 1-1 0 0,0-1 0 0 0,-1 0 1 0 0,1 0-1 0 0,0 0 0 0 0,-1 0 1 0 0,0 0-1 0 0,2-2-29 0 0,3-6 79 0 0,1 0 0 0 0,-1-1 0 0 0,0 0 0 0 0,1-5-79 0 0,9-14 32 0 0,-14 25-50 0 0,0-1-1 0 0,-1 0 0 0 0,0 0 1 0 0,0 0-1 0 0,-1-1 0 0 0,0 1 1 0 0,0 0-1 0 0,0-6 19 0 0,1-1-15 0 0,1-49 15 0 0,0 15 0 0 0,-2 37-13 0 0,0 1 0 0 0,0-1 0 0 0,1 1 0 0 0,1-1 0 0 0,0 1 0 0 0,2-5 13 0 0,-4 12-74 0 0,-1 2 2 0 0,0 0-4 0 0,0 0-17 0 0,0 0-10 0 0,0 3 74 0 0,1-1 0 0 0,-1 0 0 0 0,1 1 0 0 0,0-1 0 0 0,0 0-1 0 0,0 1 1 0 0,0-1 0 0 0,0 1 29 0 0,4 9-48 0 0,1 10-3 0 0,-1 1 1 0 0,-1 4 50 0 0,-1-5 3 0 0,1 0 0 0 0,4 10-3 0 0,5 33 95 0 0,9 10 580 0 0,-21-73-683 0 0,0 1 1 0 0,0-1-1 0 0,0 0 1 0 0,0 0 0 0 0,0 1-1 0 0,1-1 1 0 0,-1 0-1 0 0,1 0 8 0 0,4 6-86 0 0,-6-8 77 0 0,1 1 0 0 0,-1 0 0 0 0,1-1 0 0 0,-1 1 0 0 0,1-1 0 0 0,-1 1 0 0 0,1-1-1 0 0,0 1 1 0 0,0-1 0 0 0,-1 1 0 0 0,1-1 0 0 0,0 0 0 0 0,0 1 0 0 0,-1-1 0 0 0,1 0 0 0 0,0 0 0 0 0,0 1-1 0 0,0-1 1 0 0,-1 0 0 0 0,1 0 0 0 0,0 0 0 0 0,0 0 0 0 0,0 0 0 0 0,0 0 0 0 0,-1 0 0 0 0,1-1 0 0 0,0 1-1 0 0,0 0 1 0 0,0 0 0 0 0,-1-1 0 0 0,1 1 0 0 0,0 0 0 0 0,0-1 0 0 0,0 1 9 0 0,2-2-615 0 0,-1 1-1 0 0,1-1 1 0 0,0 1 0 0 0,-1-1 0 0 0,1 0 0 0 0,-1 0-1 0 0,3-3 616 0 0,2-1-7631 0 0</inkml:trace>
  <inkml:trace contextRef="#ctx0" brushRef="#br0" timeOffset="4906.746">2388 843 13824 0 0,'0'0'314'0'0,"0"0"46"0"0,0 0 22 0 0,0 0-50 0 0,0 0-42 0 0,4-5 1894 0 0,1 1-1619 0 0,0 0 0 0 0,1 1 1 0 0,-1 0-1 0 0,1 0 0 0 0,0 0 0 0 0,0 0 0 0 0,0 1 1 0 0,0 0-1 0 0,0 0 0 0 0,1 1-565 0 0,14-7 897 0 0,-18 7-703 0 0,1-1-1 0 0,-1 1 0 0 0,1-1 1 0 0,0 1-1 0 0,0 0 0 0 0,2 0-193 0 0,10-1 123 0 0,-10 1-128 0 0,0 0-1 0 0,0 1 1 0 0,0-1 0 0 0,0 1 0 0 0,1 0 0 0 0,-1 1-1 0 0,0-1 1 0 0,0 1 0 0 0,0 0 0 0 0,2 1 5 0 0,-7-1-89 0 0,0 11-5 0 0,-1-8 91 0 0,0 0-1 0 0,0 0 1 0 0,0 0-1 0 0,-1 0 0 0 0,0 0 1 0 0,0 0-1 0 0,0 0 1 0 0,0 0-1 0 0,0 0 1 0 0,-1-1-1 0 0,1 1 1 0 0,-1-1-1 0 0,0 1 1 0 0,0-1-1 0 0,-2 3 4 0 0,-8 17 59 0 0,6-13-15 0 0,0-1 0 0 0,-1 1 0 0 0,0-1 0 0 0,-1-1 0 0 0,1 1 0 0 0,-2-1-44 0 0,-10 12 6 0 0,8-6-66 0 0,7-11 52 0 0,0 1-1 0 0,1 0 0 0 0,-1 0 0 0 0,1 0 1 0 0,0 1-1 0 0,0-1 0 0 0,1 1 0 0 0,0 0 1 0 0,-2 3 8 0 0,3 3 126 0 0,2-8-110 0 0,2 14-3 0 0,0-15-15 0 0,-1-2 3 0 0,0 2 0 0 0,0 0 0 0 0,0-1 0 0 0,0 0-1 0 0,0 1 1 0 0,0-1 0 0 0,0 0 0 0 0,1 0 0 0 0,-1 0-1 0 0,0-1 1 0 0,1 1 0 0 0,-1 0 0 0 0,0-1-1 0 0,1 0 1 0 0,-1 1 0 0 0,1-1 0 0 0,-1 0 0 0 0,1 0-1 0 0,-1 0 1 0 0,1-1 0 0 0,-1 1 0 0 0,1-1 0 0 0,1 0-1 0 0,10-1 49 0 0,0 1-63 0 0,0-2 0 0 0,0 0-1 0 0,-1 0 1 0 0,10-4 14 0 0,-13 3-1030 0 0,1-1 0 0 0,-1 0 0 0 0,8-5 1030 0 0,-2-1-1488 0 0</inkml:trace>
  <inkml:trace contextRef="#ctx0" brushRef="#br0" timeOffset="5331.828">2716 635 15176 0 0,'0'0'694'0'0,"0"0"-17"0"0,1 0-515 0 0,-1 0-1 0 0,1 0 0 0 0,0-1 0 0 0,0 1 0 0 0,-1 1 0 0 0,1-1 0 0 0,0 0 0 0 0,0 0 0 0 0,-1 0 0 0 0,1 0 0 0 0,0 0 0 0 0,-1 1 0 0 0,2-1-161 0 0,2 4 402 0 0,1 1-1 0 0,-1-1 1 0 0,-1 1 0 0 0,1-1 0 0 0,-1 1-1 0 0,1 0 1 0 0,-1 1 0 0 0,-1-1 0 0 0,1 0-1 0 0,-1 1 1 0 0,0-1 0 0 0,1 4-402 0 0,13 43 97 0 0,-9-31 863 0 0,5 21-960 0 0,-6-20 366 0 0,1 10-21 0 0,-6-26-279 0 0,1-1 0 0 0,-1 1 0 0 0,1-1-1 0 0,0 0 1 0 0,0 1 0 0 0,2 1-66 0 0,2 7 206 0 0,-5-13-70 0 0,-1-1-5 0 0,4 3 7 0 0,-4-3-123 0 0,0 0 1 0 0,0 0-1 0 0,1 1 1 0 0,-1-1 0 0 0,0 0-1 0 0,0 0 1 0 0,0 1-1 0 0,1-1 1 0 0,-1 0-1 0 0,0 0 1 0 0,0 0-1 0 0,0 0 1 0 0,1 1 0 0 0,-1-1-1 0 0,0 0 1 0 0,0 0-1 0 0,1 0 1 0 0,-1 0-1 0 0,0 0 1 0 0,1 0 0 0 0,-1 0-1 0 0,0 0 1 0 0,0 0-1 0 0,1 0 1 0 0,-1 1-1 0 0,0-2 1 0 0,1 1 0 0 0,-1 0-1 0 0,0 0-15 0 0,2 0 9 0 0,-1 1 1 0 0,0-1 1 0 0,0 0-1 0 0,0 0 1 0 0,0 0-1 0 0,0 0 1 0 0,0 0-1 0 0,0 0 1 0 0,0-1-1 0 0,0 1 1 0 0,0 0-1 0 0,0 0 1 0 0,0-1-1 0 0,0 1 1 0 0,0 0-1 0 0,-1-1 1 0 0,1 1-1 0 0,0-1 0 0 0,0 1 1 0 0,0-1-1 0 0,0 0 1 0 0,-1 1-1 0 0,1-1 1 0 0,0 0-1 0 0,-1 0 1 0 0,1 1-1 0 0,0-1 1 0 0,-1 0-1 0 0,1 0 1 0 0,-1 0-1 0 0,1 0 1 0 0,-1 0-1 0 0,0 0-10 0 0,6-11 78 0 0,-2 4-43 0 0,-1-1 1 0 0,0 1-1 0 0,-1 0 0 0 0,2-9-35 0 0,1-5 51 0 0,-3 14-48 0 0,0-1 0 0 0,-1 1 1 0 0,0 0-1 0 0,0-6-3 0 0,9-274 88 0 0,-9 281-182 0 0,0-1 1 0 0,0 1-1 0 0,1-1 1 0 0,0 0 93 0 0,-2 6-43 0 0,1 1 0 0 0,-1-1 0 0 0,1 1-1 0 0,0-1 1 0 0,-1 1 0 0 0,1-1 0 0 0,0 1 0 0 0,0-1 0 0 0,0 1 0 0 0,0 0 0 0 0,0-1 0 0 0,0 1 0 0 0,0 0-1 0 0,1 0 1 0 0,-1 0 0 0 0,0 0 0 0 0,1 0 0 0 0,-1 0 0 0 0,1 0 0 0 0,0 0 43 0 0,-1 1-295 0 0,-1 0-46 0 0,8 11-800 0 0,-4-6 690 0 0,-1 0 0 0 0,0 1-1 0 0,0-1 1 0 0,-1 1 0 0 0,0 0 0 0 0,0-1 0 0 0,0 1 0 0 0,0 0 0 0 0,-1 0 0 0 0,0 0 0 0 0,0 1 0 0 0,-1-1 0 0 0,0 0 0 0 0,0 1 451 0 0,0 12-6730 0 0</inkml:trace>
  <inkml:trace contextRef="#ctx0" brushRef="#br0" timeOffset="5668.936">3003 800 5064 0 0,'0'0'232'0'0,"2"0"-14"0"0,0 0-174 0 0,0 0-1 0 0,0 1 1 0 0,0-1-1 0 0,0 1 1 0 0,0-1-1 0 0,1 1 0 0 0,-1 0 1 0 0,-1 0-1 0 0,2 0-43 0 0,-1 1 1787 0 0,-2-2 595 0 0,0 0 108 0 0,1 0-2262 0 0,0 0-1 0 0,-1 0 1 0 0,1 0 0 0 0,-1 1 0 0 0,1-1 0 0 0,0 0 0 0 0,-1 0 0 0 0,1 1 0 0 0,-1-1 0 0 0,1 1 0 0 0,-1-1 0 0 0,1 0 0 0 0,-1 1 0 0 0,1-1 0 0 0,-1 1 0 0 0,1-1 0 0 0,-1 1-1 0 0,1-1 1 0 0,-1 1 0 0 0,0-1 0 0 0,1 1 0 0 0,-1 0 0 0 0,0-1 0 0 0,0 1 0 0 0,1 0 0 0 0,-1-1 0 0 0,0 1 0 0 0,0-1 0 0 0,0 1-228 0 0,6 10 937 0 0,-4-7-719 0 0,1 0-1 0 0,-1 0 1 0 0,1 0-1 0 0,-1 0 1 0 0,-1 0-1 0 0,1 0 1 0 0,0 1-1 0 0,-1-1 1 0 0,0 1-1 0 0,0-1 1 0 0,-1 1-1 0 0,1-1 1 0 0,-1 1-1 0 0,0-1 1 0 0,0 1-218 0 0,1 2 156 0 0,0-1 1 0 0,0 0-1 0 0,0 0 1 0 0,0 0-1 0 0,1 1-156 0 0,5 20 679 0 0,-6-22-612 0 0,0 0 0 0 0,1 0 0 0 0,-1-1 0 0 0,1 1 0 0 0,0 0-1 0 0,1 0 1 0 0,1 2-67 0 0,-2-5 80 0 0,-1-1-84 0 0,-1 0 1 0 0,1 0-1 0 0,-1 0 0 0 0,1-1 0 0 0,0 1 0 0 0,0 0 1 0 0,-1-1-1 0 0,1 1 0 0 0,0 0 0 0 0,0-1 0 0 0,0 1 1 0 0,0-1-1 0 0,-1 0 0 0 0,1 1 0 0 0,0-1 0 0 0,0 0 1 0 0,0 1-1 0 0,0-1 0 0 0,0 0 0 0 0,0 0 0 0 0,0 0 1 0 0,0 0-1 0 0,0 0 0 0 0,0 0 0 0 0,0 0 0 0 0,0 0 1 0 0,1 0 3 0 0,1-1-86 0 0,0 1-79 0 0,0-1 0 0 0,0 1 0 0 0,0-1 0 0 0,-1 0 0 0 0,1 0 0 0 0,0 0 0 0 0,0 0 0 0 0,-1 0 0 0 0,1 0 0 0 0,-1-1 0 0 0,1 0 0 0 0,-1 1 0 0 0,1-2 165 0 0,15-14-4256 0 0,-14 9-2754 0 0</inkml:trace>
  <inkml:trace contextRef="#ctx0" brushRef="#br0" timeOffset="6019.598">3129 396 6448 0 0,'0'0'498'0'0,"1"-1"-187"0"0,4-8 651 0 0,-4 9-844 0 0,0-1-1 0 0,-1 0 1 0 0,1 1 0 0 0,-1-1 0 0 0,1 0-1 0 0,-1 0 1 0 0,1 1 0 0 0,-1-1 0 0 0,1 0-1 0 0,-1 0 1 0 0,0 0 0 0 0,0 0 0 0 0,1 0-1 0 0,-1 0 1 0 0,0 1-118 0 0,0-2 1071 0 0,2-1 1113 0 0,-2 2-1887 0 0,0 0-1 0 0,0 0 0 0 0,1 1 0 0 0,-1-1 1 0 0,0 0-1 0 0,0 1 0 0 0,1-1 1 0 0,-1 1-1 0 0,1-1 0 0 0,-1 0 1 0 0,0 1-1 0 0,1-1 0 0 0,-1 1 1 0 0,1-1-1 0 0,-1 1 0 0 0,1-1 0 0 0,0 1 1 0 0,-1 0-1 0 0,1-1-296 0 0,3 0 259 0 0,0 0-1 0 0,0 0 1 0 0,0 1-1 0 0,0 0 1 0 0,0 0-1 0 0,1 0 1 0 0,-1 0-1 0 0,0 0 1 0 0,0 1-1 0 0,0 0 1 0 0,0-1-1 0 0,0 2 1 0 0,0-1-1 0 0,2 1-258 0 0,9 4 605 0 0,0 1 0 0 0,0 1-1 0 0,1 1-604 0 0,-4-1 172 0 0,0 1 0 0 0,0 0 0 0 0,-1 1 0 0 0,-1 1 0 0 0,0-1 0 0 0,0 2 0 0 0,-1-1 0 0 0,0 1 0 0 0,-1 1 0 0 0,-1-1 0 0 0,0 1 0 0 0,2 6-172 0 0,-1 0 142 0 0,-1-1 1 0 0,-2 2-1 0 0,0-1 0 0 0,0 0 0 0 0,-2 1 1 0 0,0 0-1 0 0,-2 0 0 0 0,0 0 0 0 0,-1 0-142 0 0,0 40 143 0 0,-3-1-1 0 0,-5 22-142 0 0,-2 15 86 0 0,6-47-26 0 0,3-35-38 0 0,0-1 0 0 0,-1 1-1 0 0,-1 4-21 0 0,0 2 4 0 0,3-17-6 0 0,-1-1-1 0 0,1 1 1 0 0,0 0-1 0 0,-1 0 1 0 0,0-1-1 0 0,1 1 1 0 0,-1-1-1 0 0,0 1 0 0 0,-2 2 3 0 0,3-4-94 0 0,0-1-25 0 0,0 0-1 0 0,0 0-120 0 0,0 0-505 0 0,0 0-226 0 0,9-9-1217 0 0,9-13-1722 0 0,-5 7 1756 0 0</inkml:trace>
  <inkml:trace contextRef="#ctx0" brushRef="#br0" timeOffset="6463.195">3480 34 11976 0 0,'-1'0'180'0'0,"1"0"1"0"0,-1-1 0 0 0,1 1 0 0 0,-1 0 0 0 0,0-1 0 0 0,1 1 0 0 0,-1-1 0 0 0,1 1-1 0 0,-1-1 1 0 0,1 1 0 0 0,0-1 0 0 0,-1 1 0 0 0,1-1 0 0 0,-1 1 0 0 0,1-1-1 0 0,0 1 1 0 0,-1-1-181 0 0,5-8 4936 0 0,0 4-4953 0 0,3 2 1371 0 0,-5 3-1279 0 0,1-1-39 0 0,-1-1 0 0 0,1 1 0 0 0,0 0 0 0 0,0 0 0 0 0,-1 1 1 0 0,1-1-1 0 0,0 1 0 0 0,0-1 0 0 0,0 1 0 0 0,0 0 0 0 0,0 0 0 0 0,0 0 0 0 0,-1 0 0 0 0,2 1-36 0 0,0-2 161 0 0,-3 1-65 0 0,0 0 0 0 0,0 0 0 0 0,0 0 0 0 0,0 0 0 0 0,0 0 0 0 0,0 0 0 0 0,-1 0 0 0 0,1 0 0 0 0,0 0 0 0 0,0 1 0 0 0,0-1 0 0 0,0 0-1 0 0,0 1 1 0 0,0-1 0 0 0,0 1-96 0 0,1 0 1 0 0,0 1 0 0 0,0 0 0 0 0,0 0 0 0 0,-1 0 0 0 0,1 0 0 0 0,-1 0 0 0 0,1 1 0 0 0,-1-1 0 0 0,0 0 0 0 0,0 1 0 0 0,0-1 1 0 0,0 1-1 0 0,0-1 0 0 0,-1 1 0 0 0,1-1 0 0 0,-1 1 0 0 0,1 0-1 0 0,-2 1-1 0 0,1-1 1 0 0,-1 1 0 0 0,1-1 0 0 0,-1 1-1 0 0,0-1 1 0 0,0 1 0 0 0,-1-1 0 0 0,1 0-1 0 0,-1 1 1 0 0,-7 20 1 0 0,7-17-1 0 0,-1 0 0 0 0,0 0 0 0 0,0 1 0 0 0,-1-2 0 0 0,1 1 0 0 0,-5 5 0 0 0,4-7 0 0 0,0 1 0 0 0,0 0 0 0 0,1 0 0 0 0,0 0 0 0 0,1 1 0 0 0,-1-1 0 0 0,1 1 0 0 0,0-1 0 0 0,0 3 0 0 0,2-4 0 0 0,0-3 0 0 0,-1 0 0 0 0,1 0 0 0 0,0 0 0 0 0,-1 0 0 0 0,1 0 0 0 0,-1 0 0 0 0,0 0 0 0 0,0 1 0 0 0,-2 8 0 0 0,5-2 11 0 0,0-6 32 0 0,0 0-43 0 0,0-1 1 0 0,1 0-1 0 0,-1 0 1 0 0,0 0 0 0 0,1 0-1 0 0,-1 0 1 0 0,1-1-1 0 0,0 1 1 0 0,0-1 0 0 0,-1 0-1 0 0,1 1 1 0 0,0-1-1 0 0,0-1 1 0 0,0 1 0 0 0,0 0-1 0 0,0-1 1 0 0,1 1-1 0 0,-1-1 1 0 0,0 0 0 0 0,1 0-1 0 0,14 1-2 0 0,-9 0 2 0 0,1-1 0 0 0,-1 0 0 0 0,0-1 0 0 0,1 0 0 0 0,-1 0 0 0 0,0-1 0 0 0,9-3 0 0 0,-11 3 0 0 0,24 0-449 0 0,4-6-1948 0 0,-18 1-5108 0 0</inkml:trace>
  <inkml:trace contextRef="#ctx0" brushRef="#br0" timeOffset="6803.546">4113 592 19807 0 0,'0'0'440'0'0,"0"0"88"0"0,0 0 16 0 0,0 0 8 0 0,0 0-440 0 0,0 0-112 0 0,0 0 0 0 0,0 0 0 0 0,0 0 136 0 0,0 0 8 0 0,0 0 0 0 0,8 0 0 0 0,1 0 24 0 0,4 8 8 0 0,5-8 0 0 0,2-8-6304 0 0,-2 8-1263 0 0</inkml:trace>
  <inkml:trace contextRef="#ctx0" brushRef="#br0" timeOffset="7149.101">4177 838 14744 0 0,'0'0'1136'0'0,"-5"6"-1125"0"0,3 0 1270 0 0,3-4 3112 0 0,4 0-4134 0 0,-1 0 1 0 0,1-1 0 0 0,0 0-1 0 0,0 0 1 0 0,0 0 0 0 0,0 0 0 0 0,0-1-1 0 0,0 0 1 0 0,1 0 0 0 0,-1 0-1 0 0,0-1 1 0 0,0 0 0 0 0,0 0-1 0 0,0 0 1 0 0,0 0 0 0 0,-1-1-1 0 0,1 0 1 0 0,0 0-260 0 0,5-2 239 0 0,0 0-1 0 0,0 1 0 0 0,1 0 1 0 0,5 0-239 0 0,21-6-1048 0 0,-11 1-5235 0 0,1 0-2243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4:51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28 876 10656 0 0,'0'0'241'0'0,"0"0"38"0"0,0 0 10 0 0,0 0-33 0 0,0 0-12 0 0,0 0 556 0 0,0 0 264 0 0,0 0 51 0 0,0 0-42 0 0,0 0-196 0 0,0 0-86 0 0,0 0-21 0 0,0 0-71 0 0,0 0-294 0 0,1 1-134 0 0,-1 2-222 0 0,1-1 0 0 0,-1 0 0 0 0,1 0 1 0 0,-1 0-1 0 0,0 1 0 0 0,0-1 0 0 0,0 0 0 0 0,0 0 0 0 0,0 1 0 0 0,-1-1 1 0 0,1 0-1 0 0,-1 0 0 0 0,0 2-49 0 0,-2 19 274 0 0,3-4-7 0 0,-1 0 0 0 0,-1-1-1 0 0,-3 16-266 0 0,-1 10 372 0 0,2-29-287 0 0,2 1-1 0 0,0 0 1 0 0,0-1-1 0 0,2 1 1 0 0,0 0 0 0 0,1 2-85 0 0,-1 13 240 0 0,13-28-157 0 0,-12-3-67 0 0,1-1 0 0 0,-1 1 0 0 0,1 0 0 0 0,0-1 1 0 0,-1 0-1 0 0,1 1 0 0 0,-1-1 0 0 0,1 0 0 0 0,-1 0 0 0 0,1 0 0 0 0,-1 0 0 0 0,0 0 1 0 0,0 0-1 0 0,1 0 0 0 0,-1 0 0 0 0,0 0 0 0 0,0-1 0 0 0,0 1-16 0 0,19-25 86 0 0,-8 6-28 0 0,-1 0-1 0 0,4-12-57 0 0,-4 8 2 0 0,-5 9-2 0 0,0 1-1 0 0,-2-1 1 0 0,3-13 0 0 0,2-7-59 0 0,-8 33 57 0 0,0-3 1 0 0,1 0-1 0 0,-1 0 0 0 0,0 0 1 0 0,0-1-1 0 0,-1 1 0 0 0,1-2 2 0 0,-1 0-16 0 0,1 0 0 0 0,1 0 0 0 0,0-1 0 0 0,0 1 0 0 0,1-2 16 0 0,-2 24-47 0 0,-1 1 0 0 0,-1 9 47 0 0,1-13-24 0 0,-1 1-1 0 0,2 0 1 0 0,0-1-1 0 0,2 13 25 0 0,-1-15 5 0 0,0-4 9 0 0,-1 0 0 0 0,1 1 0 0 0,-2-1-1 0 0,1 4-13 0 0,0 2 24 0 0,0 0 0 0 0,1 0 0 0 0,1-1 0 0 0,0 1 0 0 0,0-1 0 0 0,2 2-24 0 0,0 1 23 0 0,-4-8-15 0 0,2 0-1 0 0,-1-1 1 0 0,1 1 0 0 0,0-1-1 0 0,0 1 1 0 0,1-1-1 0 0,-1 0 1 0 0,1 0 0 0 0,0-1-1 0 0,0 1 1 0 0,1-1-8 0 0,-4-3-90 0 0,0 0 0 0 0,1 0 0 0 0,-1-1 0 0 0,0 1-1 0 0,1-1 1 0 0,-1 1 0 0 0,1-1 0 0 0,-1 1 0 0 0,1-1 0 0 0,-1 0 0 0 0,1 1 0 0 0,-1-1 0 0 0,1 0-1 0 0,-1 0 1 0 0,1 0 0 0 0,-1 0 0 0 0,1 0 0 0 0,-1-1 0 0 0,0 1 0 0 0,1 0 0 0 0,-1-1-1 0 0,1 1 1 0 0,-1-1 0 0 0,1 1 0 0 0,-1-1 0 0 0,0 0 0 0 0,0 0 0 0 0,1 0 0 0 0,-1 1 90 0 0,7-8-1282 0 0</inkml:trace>
  <inkml:trace contextRef="#ctx0" brushRef="#br0" timeOffset="388.943">307 1145 6912 0 0,'0'0'314'0'0,"0"0"-6"0"0,0 0 95 0 0,0 0 1130 0 0,0 0 513 0 0,0 0 104 0 0,0 0-130 0 0,0 0-640 0 0,0-2-277 0 0,2-2-882 0 0,1 0-1 0 0,0 1 1 0 0,-1-1 0 0 0,1 0-1 0 0,1 1 1 0 0,-1 0 0 0 0,0 0 0 0 0,1 0-1 0 0,0 0 1 0 0,-1 0 0 0 0,1 1 0 0 0,0-1-1 0 0,0 1 1 0 0,1 0 0 0 0,-1 1-1 0 0,0-1 1 0 0,1 1 0 0 0,-1-1 0 0 0,1 1-1 0 0,-1 1-220 0 0,0-1 48 0 0,-1 0-1 0 0,1 0 0 0 0,-1 0 1 0 0,1 0-1 0 0,-1 0 1 0 0,1-1-48 0 0,9-4 230 0 0,-11 6-17 0 0,-2 0 13 0 0,1 0-150 0 0,3 1 177 0 0,4 10-120 0 0,-7-8-125 0 0,0 0 0 0 0,1 0 1 0 0,-2-1-1 0 0,1 1 0 0 0,0 0 0 0 0,0 0 0 0 0,-1 0 0 0 0,0 0 0 0 0,1 0 0 0 0,-1 0 0 0 0,0 2-8 0 0,-1-1 16 0 0,1 0 0 0 0,-1-1 0 0 0,0 1 0 0 0,0 0 0 0 0,0 0 0 0 0,0 0 0 0 0,-1-1 0 0 0,0 1 0 0 0,0-1-1 0 0,0 1 1 0 0,0-1 0 0 0,0 0 0 0 0,-1 1-16 0 0,-3 4 49 0 0,1-1 0 0 0,0 2 1 0 0,-3 7-50 0 0,4-9 2 0 0,0 1 1 0 0,0-1-1 0 0,-1 0 1 0 0,0-1-1 0 0,-2 3-2 0 0,4-5 0 0 0,1 1 0 0 0,-1-1 0 0 0,0 1 0 0 0,1 0 0 0 0,0 0 0 0 0,0 0 0 0 0,1 0 0 0 0,-1 0 0 0 0,1 0 0 0 0,0 4 0 0 0,-2 2 0 0 0,3-3 0 0 0,2-6 3 0 0,-1 0 0 0 0,0-1-1 0 0,1 1 1 0 0,0-1-1 0 0,-1 1 1 0 0,1-1 0 0 0,0 0-1 0 0,-1 0 1 0 0,1 0-1 0 0,0 0 1 0 0,0 0 0 0 0,0 0-1 0 0,0 0 1 0 0,0-1 0 0 0,0 1-1 0 0,0-1 1 0 0,0 1-1 0 0,0-1 1 0 0,0 0 0 0 0,1 0-1 0 0,-1 0 1 0 0,2 0-3 0 0,0 0 20 0 0,1-1 0 0 0,-1 1-1 0 0,0-1 1 0 0,1 0 0 0 0,-1 0 0 0 0,0-1 0 0 0,0 1 0 0 0,0-1-1 0 0,0 0 1 0 0,4-2-20 0 0,35-18 44 0 0,-33 17-449 0 0,1-1 0 0 0,-1 1 0 0 0,0-2 0 0 0,0 1 0 0 0,3-5 405 0 0,0 0-2295 0 0,-3 0-5204 0 0</inkml:trace>
  <inkml:trace contextRef="#ctx0" brushRef="#br0" timeOffset="1079.879">319 635 1840 0 0,'0'0'251'0'0,"0"0"378"0"0,0 0 160 0 0,0 0 38 0 0,0 0 46 0 0,0 0 174 0 0,0 0 75 0 0,-7 0 727 0 0,3 0 1860 0 0,0 1-3125 0 0,4-1-477 0 0,-1 0 1 0 0,1 0-1 0 0,-1 0 0 0 0,1 0 0 0 0,0 1 0 0 0,-1-1 0 0 0,1 0 0 0 0,-1 0 1 0 0,1 0-1 0 0,-1 0 0 0 0,1 0 0 0 0,-1 0 0 0 0,1 0 0 0 0,-1 0 1 0 0,1 0-1 0 0,-1-1 0 0 0,1 1 0 0 0,-1 0 0 0 0,1 0 0 0 0,0 0 0 0 0,-1 0 1 0 0,1-1-1 0 0,-1 1 0 0 0,1 0 0 0 0,-1 0 0 0 0,1-1 0 0 0,0 1 0 0 0,-1 0 1 0 0,1-1-1 0 0,0 1 0 0 0,-1 0 0 0 0,1-1 0 0 0,0 1 0 0 0,0-1 0 0 0,-1 1 1 0 0,1 0-1 0 0,0-1-107 0 0,0 0 561 0 0,0 1-8 0 0,-2-3 334 0 0,2 2-619 0 0,-1 0 0 0 0,1 0 0 0 0,0 0 0 0 0,-1 0 0 0 0,1 0 0 0 0,0 0 0 0 0,-1 0 0 0 0,1 0 0 0 0,-1 1 0 0 0,1-1 0 0 0,-1 0 0 0 0,0 0 0 0 0,1 0 0 0 0,-1 1 0 0 0,0-1 0 0 0,0 0 0 0 0,1 1-268 0 0,0-1 6 0 0,0 0-1 0 0,0 1 1 0 0,1-1-1 0 0,-1 0 1 0 0,0 0 0 0 0,1 1-1 0 0,-1-1 1 0 0,1 1 0 0 0,-1-1-1 0 0,1 0 1 0 0,-1 1 0 0 0,1-1-1 0 0,0 1-5 0 0,4-6 32 0 0,0 1-1 0 0,0 1 0 0 0,1-1 1 0 0,0 1-1 0 0,0 0 0 0 0,0 0 1 0 0,0 0-1 0 0,1 1 0 0 0,0 0 1 0 0,-1 0-1 0 0,1 1 0 0 0,0 0 1 0 0,0 0-1 0 0,0 1 0 0 0,1 0 1 0 0,-1 0-1 0 0,0 0 0 0 0,7 1-31 0 0,-10 0 4 0 0,-3 0 1 0 0,1 0 0 0 0,-1 0-1 0 0,1 0 1 0 0,-1 1-1 0 0,0-1 1 0 0,1 0 0 0 0,-1 1-1 0 0,1-1 1 0 0,-1 1-1 0 0,0-1 1 0 0,0 1 0 0 0,1 0-1 0 0,0 0-4 0 0,4 5 0 0 0,-5-5 0 0 0,-1 1 0 0 0,0 0 0 0 0,1-1 0 0 0,-1 1 0 0 0,0 0 0 0 0,0 0 0 0 0,0-1 0 0 0,0 1 0 0 0,0 0 0 0 0,0-1 0 0 0,0 1 0 0 0,-1 0 0 0 0,1-1-1 0 0,0 1 1 0 0,-1 0 0 0 0,0-1 0 0 0,1 1 0 0 0,-1-1 0 0 0,0 1 0 0 0,-3 11 15 0 0,2-9-1 0 0,0 1 0 0 0,0-1 1 0 0,0 0-1 0 0,-1 0 0 0 0,1 0 1 0 0,-1 0-1 0 0,0-1 0 0 0,0 1 1 0 0,-1-1-1 0 0,-2 3-14 0 0,-6 7 3 0 0,-30 33 73 0 0,29-32-58 0 0,12-13-15 0 0,-1 1 0 0 0,1-1 0 0 0,-1 1 0 0 0,1 0-1 0 0,0-1 1 0 0,0 1 0 0 0,0 0 0 0 0,0 0 0 0 0,0-1 0 0 0,0 2-3 0 0,-1 3 2 0 0,1 0 0 0 0,0 1 1 0 0,1-1-1 0 0,-1 0 0 0 0,1 0 0 0 0,0 1-2 0 0,2 1 11 0 0,5-1 32 0 0,-2-5-43 0 0,-1 0 1 0 0,0-1 0 0 0,1 1 0 0 0,-1-1 0 0 0,1 0-1 0 0,0 0 1 0 0,-1-1 0 0 0,1 1 0 0 0,0-1 0 0 0,-1 0 0 0 0,1 0-1 0 0,0-1 1 0 0,0 0-1 0 0,8-1 3 0 0,0-1 0 0 0,-1 0-1 0 0,1-1 1 0 0,1-1-3 0 0,19-11-186 0 0,-14 7-1477 0 0,1 0-4619 0 0,-2 5-1029 0 0</inkml:trace>
  <inkml:trace contextRef="#ctx0" brushRef="#br0" timeOffset="1610.413">721 1265 12440 0 0,'0'0'957'0'0,"0"0"-446"0"0,0 0 442 0 0,0 0 263 0 0,0-10 3121 0 0,-1 8-4085 0 0,1 0 0 0 0,0 0 0 0 0,-1 0 0 0 0,1-1 0 0 0,0 1-1 0 0,0 0 1 0 0,1 0 0 0 0,-1-1 0 0 0,0 0-252 0 0,0 2-85 0 0,1 0 0 0 0,-1-1 0 0 0,0 1-1 0 0,1-1 1 0 0,-1 1 0 0 0,1 0 0 0 0,-1-1 0 0 0,1 1-1 0 0,-1 0 1 0 0,1-1 0 0 0,0 1 0 0 0,0 0 0 0 0,0 0 0 0 0,-1 0-1 0 0,2-1 86 0 0,-1 1-1557 0 0,0 1-3404 0 0,1-4-1460 0 0</inkml:trace>
  <inkml:trace contextRef="#ctx0" brushRef="#br0" timeOffset="2030.206">779 944 1840 0 0,'0'0'600'0'0,"0"0"1848"0"0,0 0 808 0 0,0 0 157 0 0,0 0-288 0 0,0 0-1359 0 0,0 0-595 0 0,0 0-115 0 0,0 2-85 0 0,1 4-571 0 0,-1 1-1 0 0,2-1 0 0 0,-1 0 1 0 0,1 0-1 0 0,0 1-399 0 0,6 27 843 0 0,-6-17-572 0 0,1-1-1 0 0,1 0 1 0 0,1 4-271 0 0,-1-5 147 0 0,0 1-1 0 0,-1 0 1 0 0,0 3-147 0 0,12 58 320 0 0,-15-73-309 0 0,1 0-1 0 0,0 0 1 0 0,0 0-1 0 0,0 0 1 0 0,1 0-1 0 0,-1 0 1 0 0,1-1 0 0 0,1 3-11 0 0,1 1 33 0 0,-1 0 1 0 0,-1-1 0 0 0,1 1 0 0 0,-1 1-1 0 0,0 0-33 0 0,0-2 83 0 0,-1-4 10 0 0,1-3 9 0 0,0 1-75 0 0,-1-1 1 0 0,1 1 0 0 0,0-1 0 0 0,0 0 0 0 0,-1 1-1 0 0,1-1 1 0 0,-1 0 0 0 0,1 0 0 0 0,-1 0 0 0 0,1 0-1 0 0,-1 0 1 0 0,1 0 0 0 0,-1-1 0 0 0,0 1-1 0 0,0 0 1 0 0,0-1 0 0 0,0 1 0 0 0,0-1 0 0 0,0 1-1 0 0,0-1 1 0 0,0 0 0 0 0,0 1 0 0 0,-1-1 0 0 0,1 0-1 0 0,-1 1 1 0 0,1-3-28 0 0,0-1 30 0 0,0 1 1 0 0,0-1-1 0 0,0 0 0 0 0,-1 0 0 0 0,0 0 1 0 0,0 0-1 0 0,-1-4-30 0 0,1 3 11 0 0,0-1 0 0 0,0 1 0 0 0,0-1 0 0 0,2-5-11 0 0,1-8 18 0 0,-1 0-1 0 0,0-11-17 0 0,-1 9 29 0 0,4-19-29 0 0,-2 15 0 0 0,-1 1 0 0 0,-1-1 0 0 0,1 0 0 0 0,2-21 0 0 0,0 21-38 0 0,-3 14-33 0 0,1 0-1 0 0,1 0 1 0 0,0-3 71 0 0,4-4-166 0 0,-3 7-32 0 0,0 0-1 0 0,-1 0 0 0 0,0 0 0 0 0,-1-3 199 0 0,-2 13-53 0 0,1 1 0 0 0,-1-1 0 0 0,1 1 0 0 0,-1-1 0 0 0,1 1 0 0 0,-1 0 0 0 0,1-1 0 0 0,0 1-1 0 0,0-1 1 0 0,-1 1 0 0 0,1 0 0 0 0,1-1 53 0 0,4-8-740 0 0,-5 8-226 0 0,-1 2-186 0 0,9 12-5601 0 0,-1 3 623 0 0</inkml:trace>
  <inkml:trace contextRef="#ctx0" brushRef="#br0" timeOffset="2566.285">1103 1103 1376 0 0,'0'0'65'0'0,"-8"-5"6"0"0,7 3 517 0 0,0 0 1 0 0,0 1-1 0 0,0-1 1 0 0,0 0-1 0 0,1 0 1 0 0,-1 0-1 0 0,1 0 1 0 0,-1 0-1 0 0,1 0 0 0 0,-1 0 1 0 0,1 0-1 0 0,0 0 1 0 0,0-1-589 0 0,0 1 850 0 0,0 0 1 0 0,-1-1 0 0 0,1 1 0 0 0,0 0-1 0 0,-1 0 1 0 0,0-1 0 0 0,1 1 0 0 0,-1 0-851 0 0,-1 0 349 0 0,1 0 1 0 0,0 0-1 0 0,0-1 1 0 0,0 1-1 0 0,1 0 1 0 0,-1 0-1 0 0,0-1 1 0 0,1 1-1 0 0,-1 0 1 0 0,1-1-1 0 0,0 1 1 0 0,0-1-1 0 0,0 1 1 0 0,0 0 0 0 0,0-1-1 0 0,1 1 1 0 0,-1 0-1 0 0,1-1 1 0 0,-1 0-350 0 0,1 2 237 0 0,-1 1-226 0 0,0 0 1 0 0,0-1-1 0 0,0 1 0 0 0,0 0 1 0 0,0 0-1 0 0,0-1 0 0 0,0 1 1 0 0,0 0-1 0 0,0-1 0 0 0,0 1 1 0 0,0 0-1 0 0,0 0 1 0 0,0-1-1 0 0,0 1 0 0 0,0 0 1 0 0,0 0-1 0 0,0-1 0 0 0,0 1 1 0 0,0 0-1 0 0,1 0 0 0 0,-1 0 1 0 0,0-1-1 0 0,0 1 0 0 0,0 0 1 0 0,0 0-1 0 0,1 0 0 0 0,-1-1 1 0 0,0 1-1 0 0,0 0 0 0 0,1 0 1 0 0,-1 0-1 0 0,0 0 0 0 0,0-1 1 0 0,0 1-1 0 0,1 0 1 0 0,-1 0-1 0 0,0 0-11 0 0,17-3 584 0 0,5-1-363 0 0,-17 2-221 0 0,4 1 0 0 0,12 8 0 0 0,1 4 54 0 0,-14-7-44 0 0,-7-3-10 0 0,0-1 0 0 0,0 1 0 0 0,0-1 0 0 0,-1 1 0 0 0,1-1 0 0 0,0 1 0 0 0,0 0 0 0 0,-1-1 0 0 0,1 1 0 0 0,0 0 0 0 0,-1 0 0 0 0,1-1 0 0 0,-1 1 0 0 0,1 0 0 0 0,-1 0 0 0 0,1 0 0 0 0,0 2 0 0 0,1-1 0 0 0,-1 0 0 0 0,0 0 0 0 0,1-1 0 0 0,-1 1 0 0 0,0 0 0 0 0,0 0 0 0 0,0 0 0 0 0,0 1 0 0 0,-1-1 0 0 0,1 0 0 0 0,0 0 0 0 0,-1 0 0 0 0,0 1 0 0 0,1-1 0 0 0,-1 0 0 0 0,0 0 0 0 0,0 1 0 0 0,0-1 0 0 0,-1 0 0 0 0,1 0 0 0 0,-1 0 0 0 0,1 1 0 0 0,-1-1 0 0 0,1 0 0 0 0,-1 0 0 0 0,-1 1 0 0 0,-2 5 0 0 0,-1-1 0 0 0,0 1 0 0 0,0-1 0 0 0,-1-1 0 0 0,0 1 0 0 0,-2 1 0 0 0,-13 15 0 0 0,15-18 0 0 0,5-4 0 0 0,0-1 0 0 0,0 1 0 0 0,0 0 0 0 0,0 0 0 0 0,0 0 0 0 0,0 0 0 0 0,0 0 0 0 0,0 1 0 0 0,0-1 0 0 0,0 0 0 0 0,0 0 0 0 0,1 1 0 0 0,-1-1 0 0 0,1 0 0 0 0,-1 0 0 0 0,1 1 0 0 0,-1-1 0 0 0,1 1 0 0 0,0-1 0 0 0,0 0 0 0 0,0 1 0 0 0,0-1 0 0 0,0 1 0 0 0,0-1 0 0 0,0 1 0 0 0,0 0 0 0 0,2 8 0 0 0,-1-8 0 0 0,2 2 0 0 0,14 6 0 0 0,-12-8 0 0 0,-2 0 0 0 0,1-1 0 0 0,0 1 0 0 0,0-1 0 0 0,0 0 0 0 0,0 0 0 0 0,0 0 0 0 0,0-1 0 0 0,0 1 0 0 0,2-1 0 0 0,-2 0 0 0 0,14 7 0 0 0,-15-6 0 0 0,12 7 0 0 0,-6 1 0 0 0,-10-5 0 0 0,1-3 0 0 0,0 6 6 0 0,0-4-3 0 0,1-1 0 0 0,-1 0 0 0 0,0 0 0 0 0,-1 1 0 0 0,1-1 0 0 0,0 0 0 0 0,0 0 0 0 0,-1 0 0 0 0,0 1 1 0 0,1-1-1 0 0,-1 0 0 0 0,0 0 0 0 0,0 0 0 0 0,0 0 0 0 0,0 0 0 0 0,0 0 0 0 0,-1-1 0 0 0,1 1 0 0 0,-1 1-3 0 0,-2 1 22 0 0,0 0-1 0 0,0-1 0 0 0,-1 0 1 0 0,1 1-1 0 0,-1-1 0 0 0,1-1 1 0 0,-1 1-1 0 0,0-1 0 0 0,-3 1-21 0 0,0 1-28 0 0,-2 0 0 0 0,1-1 0 0 0,-5 1 28 0 0,12-4-68 0 0,2 0 38 0 0,0 1 1 0 0,-1-1-1 0 0,1 0 0 0 0,0 0 0 0 0,0 1 0 0 0,0-1 0 0 0,0 0 0 0 0,-1 0 0 0 0,1 0 1 0 0,0 1-1 0 0,0-1 0 0 0,-1 0 0 0 0,1 0 0 0 0,0 0 0 0 0,0 0 0 0 0,-1 1 1 0 0,1-1-1 0 0,0 0 0 0 0,0 0 0 0 0,-1 0 0 0 0,1 0 0 0 0,0 0 0 0 0,-1 0 0 0 0,1 0 1 0 0,0 0 29 0 0,-2-1-304 0 0,1 0 1 0 0,-1 0-1 0 0,1 0 1 0 0,0-1-1 0 0,-1 1 1 0 0,1 0 0 0 0,0-1-1 0 0,0 1 1 0 0,0-1-1 0 0,0 1 1 0 0,0-1-1 0 0,0 1 1 0 0,1-1-1 0 0,-1 0 1 0 0,0 1 0 0 0,1-1-1 0 0,-1-1 304 0 0,0-12-1567 0 0</inkml:trace>
  <inkml:trace contextRef="#ctx0" brushRef="#br0" timeOffset="2977.301">1064 621 14600 0 0,'0'0'664'0'0,"-1"0"-8"0"0,0 0-579 0 0,1 0 1 0 0,-1 0-1 0 0,1 0 1 0 0,-1 0-1 0 0,1 0 1 0 0,-1 0-1 0 0,1 0 1 0 0,-1 0 0 0 0,1 0-1 0 0,-1 0 1 0 0,1 0-1 0 0,-1 0 1 0 0,1 0-1 0 0,-1-1 1 0 0,1 1 0 0 0,-1 0-1 0 0,1 0 1 0 0,-1 0-1 0 0,1-1 1 0 0,0 1-1 0 0,-1 0 1 0 0,1-1 0 0 0,-1 1-1 0 0,1 0 1 0 0,0-1-1 0 0,-1 1 1 0 0,1-1-1 0 0,0 1 1 0 0,-1-1-1 0 0,1 1 1 0 0,0 0 0 0 0,0-1-1 0 0,0 1 1 0 0,-1-1-1 0 0,1 1 1 0 0,0-1-1 0 0,0 1 1 0 0,0-1 0 0 0,0 0-78 0 0,4-14 2838 0 0,-3 13-3079 0 0,0-1 417 0 0,1 1 0 0 0,-1-1 1 0 0,1 1-1 0 0,0-1 0 0 0,0 1 0 0 0,0 0 0 0 0,0-1 1 0 0,0 1-1 0 0,0 0 0 0 0,1 0 0 0 0,-1 1 0 0 0,2-2-176 0 0,35-17 1006 0 0,-32 17-817 0 0,9-4-91 0 0,1 2-1 0 0,0 1 1 0 0,-1 0 0 0 0,2 1-1 0 0,13-1-97 0 0,-12 4-12 0 0,-17 1 9 0 0,0 0 0 0 0,1-1 0 0 0,-1 1 0 0 0,1 0 0 0 0,-1 0 0 0 0,0 0-1 0 0,0 1 1 0 0,0-1 0 0 0,0 0 0 0 0,0 1 0 0 0,0 0 0 0 0,0-1 0 0 0,0 1 0 0 0,0 0-1 0 0,-1 0 1 0 0,1 0 0 0 0,-1 0 0 0 0,0 0 0 0 0,1 0 0 0 0,-1 0 0 0 0,0 1 0 0 0,0-1-1 0 0,0 0 1 0 0,-1 1 3 0 0,1 1-3 0 0,0-1-1 0 0,0 1 1 0 0,-1 0-1 0 0,1 0 1 0 0,-1 0-1 0 0,0 0 1 0 0,-1 0-1 0 0,1 0 0 0 0,-1 0 1 0 0,1-1-1 0 0,-1 1 1 0 0,0 0-1 0 0,-1 0 1 0 0,1-1-1 0 0,-1 3 4 0 0,-12 24-7 0 0,7-13 88 0 0,-1 1-1 0 0,-1-2 0 0 0,-9 14-80 0 0,16-28 45 0 0,0 1 0 0 0,1-1 1 0 0,-1 0-1 0 0,0 1 1 0 0,1-1-1 0 0,0 1 0 0 0,0 0 1 0 0,-1-1-1 0 0,2 1 1 0 0,-1 0-1 0 0,0 0 1 0 0,0 0-1 0 0,1 0 0 0 0,0-1 1 0 0,-1 1-1 0 0,1 1-45 0 0,0-3 2 0 0,0-1 0 0 0,0 1 0 0 0,0 0 0 0 0,0-1 0 0 0,0 1 0 0 0,0 0 0 0 0,0-1 0 0 0,0 1 0 0 0,0-1 0 0 0,0 1-1 0 0,0 0 1 0 0,0-1 0 0 0,0 1 0 0 0,0-1 0 0 0,1 1 0 0 0,-1 0 0 0 0,0-1 0 0 0,1 1 0 0 0,-1-1 0 0 0,0 1 0 0 0,1-1 0 0 0,-1 1 0 0 0,0-1 0 0 0,1 1 0 0 0,-1-1 0 0 0,1 1-1 0 0,-1-1 1 0 0,1 0 0 0 0,-1 1 0 0 0,1-1 0 0 0,-1 1-2 0 0,1-1 24 0 0,1 1-14 0 0,-1 0-1 0 0,1-1 1 0 0,-1 1-1 0 0,0 0 1 0 0,1-1 0 0 0,-1 1-1 0 0,1-1 1 0 0,-1 0-1 0 0,1 1 1 0 0,0-1-1 0 0,-1 0 1 0 0,1 0 0 0 0,-1 0-1 0 0,1 0 1 0 0,-1 0-1 0 0,1 0 1 0 0,0-1-1 0 0,0 1-9 0 0,0 0 14 0 0,8-2-13 0 0,0 0 0 0 0,0 0 0 0 0,0-1 0 0 0,-1 0 0 0 0,1-1 0 0 0,-1 0 1 0 0,5-3-2 0 0,17-8-70 0 0,-11 9-1315 0 0,-3 0-4558 0 0,-3-1-2240 0 0</inkml:trace>
  <inkml:trace contextRef="#ctx0" brushRef="#br0" timeOffset="5234.378">1590 1133 13736 0 0,'-3'1'136'0'0,"2"-1"-65"0"0,1 0-1 0 0,-1 0 0 0 0,0 0 0 0 0,1 0 0 0 0,-1 0 0 0 0,1 1 1 0 0,-1-1-1 0 0,1 0 0 0 0,-1 0 0 0 0,1 1 0 0 0,-1-1 1 0 0,1 0-1 0 0,-1 1 0 0 0,1-1 0 0 0,-1 1 0 0 0,1-1 0 0 0,0 0 1 0 0,-1 1-1 0 0,1-1 0 0 0,-1 1 0 0 0,1 0-70 0 0,-1-1 554 0 0,1 0 188 0 0,0 0 33 0 0,2 0-15 0 0,162-2 3918 0 0,5 0-6584 0 0,-156 2 4 0 0</inkml:trace>
  <inkml:trace contextRef="#ctx0" brushRef="#br0" timeOffset="6128.057">2113 909 3224 0 0,'-3'-9'197'0'0,"1"6"5446"0"0,1 2-5186 0 0,0-1 0 0 0,0 0 0 0 0,1 0 1 0 0,-1 0-1 0 0,0 0 0 0 0,1 0 0 0 0,0 0 1 0 0,-1 0-1 0 0,1 0 0 0 0,0 0 0 0 0,0 0 1 0 0,0 0-1 0 0,0 0 0 0 0,1-1 0 0 0,-1 1 1 0 0,0 0-1 0 0,1 0 0 0 0,0 0 0 0 0,0-1-457 0 0,9-6 543 0 0,0 0 0 0 0,0 1 0 0 0,1 0 0 0 0,1 1 0 0 0,-1 1 0 0 0,1-1 0 0 0,0 2 0 0 0,5-2-543 0 0,6-4 383 0 0,-10 5-210 0 0,-1 1-1 0 0,1 1 1 0 0,0 0-1 0 0,0 1 1 0 0,0 0 0 0 0,1 1-1 0 0,-1 0 1 0 0,1 1-1 0 0,0 1-172 0 0,26 4 0 0 0,-40-4 0 0 0,0 0 0 0 0,0 0 0 0 0,0 0 0 0 0,1 0 0 0 0,-1 0 0 0 0,0 0 0 0 0,0 0 0 0 0,0 0 0 0 0,0 1 0 0 0,0-1 0 0 0,0 0 0 0 0,1 0 0 0 0,-1 0 0 0 0,0 0 0 0 0,0 0 0 0 0,0 0 0 0 0,0 1 0 0 0,0-1 0 0 0,0 0 0 0 0,0 0 0 0 0,0 0 0 0 0,0 0 0 0 0,0 0 0 0 0,0 1 0 0 0,0-1 0 0 0,0 0 0 0 0,0 0 0 0 0,0 0 0 0 0,0 0 0 0 0,0 0 0 0 0,0 1 0 0 0,0-1 0 0 0,0 0 0 0 0,0 0 0 0 0,0 0 0 0 0,0 0 0 0 0,0 1 0 0 0,0 2 3 0 0,1 0-1 0 0,0 0 1 0 0,-1 0-1 0 0,1 0 0 0 0,0-1 1 0 0,1 1-1 0 0,-1 0 1 0 0,0 0-1 0 0,2 1-2 0 0,-2-2 2 0 0,1 0 0 0 0,-1 0 1 0 0,0 1-1 0 0,0-1 0 0 0,0 1 0 0 0,0-1 0 0 0,0 1 0 0 0,0-1 0 0 0,-1 1 0 0 0,1-1 0 0 0,-1 1 0 0 0,0 0 1 0 0,0-1-1 0 0,0 1 0 0 0,0 0 0 0 0,0-1 0 0 0,0 1 0 0 0,-1 0 0 0 0,1-1 0 0 0,-1 1-2 0 0,-5 8 24 0 0,0 0-1 0 0,0 0 0 0 0,-8 9-23 0 0,6-9 27 0 0,0 1-1 0 0,1 0 1 0 0,0 3-27 0 0,1-4 24 0 0,0 0 0 0 0,-1 0 0 0 0,0-1 0 0 0,-4 6-24 0 0,-16 21 84 0 0,20-26-48 0 0,-2 0 0 0 0,-6 7-36 0 0,-12 16 89 0 0,25-32-82 0 0,1 1 0 0 0,-1-1 0 0 0,1 1 1 0 0,-1 0-1 0 0,1-1 0 0 0,0 1 0 0 0,0 0 0 0 0,0 0 1 0 0,1 0-1 0 0,-1 0 0 0 0,1 0 0 0 0,-1 0 0 0 0,1 2-7 0 0,-1 4 12 0 0,-3-1 36 0 0,8-1-46 0 0,-3-7-5 0 0,0 1 1 0 0,1-1-1 0 0,-1 1 1 0 0,0-1-1 0 0,1 1 1 0 0,-1-1-1 0 0,0 0 1 0 0,1 1 0 0 0,-1-1-1 0 0,0 0 1 0 0,1 0-1 0 0,-1 0 1 0 0,0 0-1 0 0,1 0 1 0 0,-1 0-1 0 0,1-1 1 0 0,-1 1 0 0 0,0 0-1 0 0,1-1 1 0 0,0 1 2 0 0,1-1-5 0 0,21-6-131 0 0,0 0 0 0 0,-1-2 0 0 0,-1 0 0 0 0,14-9 136 0 0,-19 10-561 0 0,33-16-2635 0 0,-38 16 669 0 0,1 0-4148 0 0</inkml:trace>
  <inkml:trace contextRef="#ctx0" brushRef="#br0" timeOffset="6667.349">2507 794 13072 0 0,'0'0'297'0'0,"0"0"39"0"0,1-1 19 0 0,6-6-16 0 0,-6 7-334 0 0,-1-1 0 0 0,1 1 0 0 0,0-1-1 0 0,-1 1 1 0 0,1-1 0 0 0,0 0 0 0 0,-1 1-1 0 0,1-1 1 0 0,-1 1 0 0 0,1-1-1 0 0,-1 0 1 0 0,1 0 0 0 0,-1 1 0 0 0,0-1-1 0 0,1 0 1 0 0,-1 0 0 0 0,0 1 0 0 0,0-1-1 0 0,1 0 1 0 0,-1 0 0 0 0,0 0 0 0 0,0 0-5 0 0,1-14 505 0 0,0 13-895 0 0,1 2 2575 0 0,-1-2 3482 0 0,2 5-4162 0 0,0 11-1289 0 0,-2-9-215 0 0,-1 0 0 0 0,1 0 0 0 0,-1 0 1 0 0,0 1-1 0 0,-1 4-1 0 0,1-10 3 0 0,-2 9 80 0 0,1 0 0 0 0,0 0 1 0 0,0 0-1 0 0,1 7-83 0 0,0-8 35 0 0,0-1 0 0 0,0 1 0 0 0,-1-1 0 0 0,-1 1 0 0 0,1-1 0 0 0,-1 1 0 0 0,-1 2-35 0 0,0-2 38 0 0,1 1-1 0 0,0 0 1 0 0,0 0 0 0 0,1 0-1 0 0,0 4-37 0 0,3 7 51 0 0,-1-15-49 0 0,0 0 1 0 0,-1 0 0 0 0,1 0 0 0 0,-1 0-1 0 0,-1 3-2 0 0,1-4 6 0 0,0 1 0 0 0,0-1-1 0 0,0 1 1 0 0,0-1 0 0 0,1 0 0 0 0,0 1-1 0 0,0-1 1 0 0,0 0 0 0 0,0 0 0 0 0,1 1-1 0 0,0-1 1 0 0,-1 0 0 0 0,2 1-6 0 0,-2-4 4 0 0,0 1 1 0 0,0-1-1 0 0,-1 0 1 0 0,1 0-1 0 0,0 0 0 0 0,0 0 1 0 0,0 0-1 0 0,0 0 1 0 0,0 0-1 0 0,0 0 0 0 0,0-1 1 0 0,1 1-1 0 0,-1 0 1 0 0,0-1-5 0 0,0 1 2 0 0,1 0 51 0 0,15-4 86 0 0,-13 1-127 0 0,-1 0 0 0 0,0 0 0 0 0,1 0 0 0 0,-1 0 1 0 0,0-1-1 0 0,-1 1 0 0 0,1-1 0 0 0,0 0 0 0 0,-1 1 0 0 0,1-2-12 0 0,25-34 65 0 0,-25 33-70 0 0,4-7 5 0 0,0-1 0 0 0,-1 0 0 0 0,-1 0 0 0 0,0 0 0 0 0,3-13 0 0 0,4-10 0 0 0,-7 13 0 0 0,-4 19 0 0 0,0-1 0 0 0,0 1 0 0 0,0-1 0 0 0,1 1 0 0 0,0-3 0 0 0,4-11 0 0 0,0 0 0 0 0,-2 0 0 0 0,0-1 0 0 0,0-10 0 0 0,-4 25-9 0 0,1 0 0 0 0,0 1-1 0 0,-1-1 1 0 0,1 1 0 0 0,1-1-1 0 0,-1 1 1 0 0,1-1 0 0 0,-1 1-1 0 0,3-3 10 0 0,0 16-134 0 0,-2-1 108 0 0,-2 1-1 0 0,1-1 1 0 0,-1 0 0 0 0,-1 0 0 0 0,1 1 0 0 0,-2 3 26 0 0,-2 32-17 0 0,3 11 17 0 0,-5 15 0 0 0,5-52 0 0 0,1 1 0 0 0,1 0 0 0 0,1 0 0 0 0,0 0 0 0 0,1 1 0 0 0,-3-15-6 0 0,0-5 0 0 0,1 1-1 0 0,-1-1 1 0 0,0 1 0 0 0,1-1-1 0 0,-1 1 1 0 0,1-1-1 0 0,-1 1 1 0 0,1-1-1 0 0,0 0 1 0 0,-1 1 0 0 0,1-1-1 0 0,0 0 1 0 0,0 1-1 0 0,0-1 7 0 0,0 0-148 0 0,36-1-2845 0 0,-34-10-994 0 0,3 1-2716 0 0</inkml:trace>
  <inkml:trace contextRef="#ctx0" brushRef="#br0" timeOffset="7006.376">2855 994 5064 0 0,'-17'-4'5227'0'0,"3"0"2991"0"0,22-7-6770 0 0,33-35 722 0 0,-40 45-2134 0 0,1-1 0 0 0,-1 1-1 0 0,1 0 1 0 0,-1-1-1 0 0,1 1 1 0 0,0 0 0 0 0,-1 0-1 0 0,1 0 1 0 0,0 1-1 0 0,0-1 1 0 0,0 0 0 0 0,-1 1-1 0 0,1-1 1 0 0,0 1 0 0 0,1-1-36 0 0,10-3 217 0 0,-11 3-79 0 0,6 2-60 0 0,-1 4-78 0 0,-5-3 4 0 0,-1 0 0 0 0,1 0-1 0 0,-1 0 1 0 0,0 0-1 0 0,0 1 1 0 0,0-1 0 0 0,0 0-1 0 0,0 1 1 0 0,-1-1 0 0 0,1 0-1 0 0,-1 1 1 0 0,1-1 0 0 0,-1 1-1 0 0,0 0-3 0 0,0 4 31 0 0,-1 1-1 0 0,0-1 0 0 0,0 0 0 0 0,-1 2-30 0 0,-1 9 66 0 0,1-10-21 0 0,0 0 1 0 0,-1 0-1 0 0,0 0 1 0 0,-1 2-46 0 0,-7 20 124 0 0,9-23-89 0 0,-1-1 1 0 0,0 0-1 0 0,0 0 0 0 0,0 0 0 0 0,0 0 0 0 0,-1 0 0 0 0,-1 0-35 0 0,-12 21 154 0 0,8-4 21 0 0,9-22-164 0 0,0 0 0 0 0,0 1 0 0 0,0-1 1 0 0,-1 0-1 0 0,1 0 0 0 0,0 0 0 0 0,1 1 0 0 0,-1-1 0 0 0,0 0 0 0 0,0 0 0 0 0,0 0 0 0 0,1 0 0 0 0,-1 0 0 0 0,1 1 0 0 0,-1-1 0 0 0,1 0 0 0 0,-1 0-11 0 0,1-1 3 0 0,-1 0-1 0 0,1 1 1 0 0,-1-1 0 0 0,1 0 0 0 0,0 0-1 0 0,-1 1 1 0 0,1-1 0 0 0,0 0 0 0 0,-1 0-1 0 0,1 0 1 0 0,0 0 0 0 0,-1 0 0 0 0,1 0-1 0 0,-1 0 1 0 0,1 0 0 0 0,0 0 0 0 0,-1 0 0 0 0,2-1-3 0 0,-2 1 3 0 0,1 0-3 0 0,0 1 0 0 0,0-1 0 0 0,0 0-1 0 0,0 0 1 0 0,0 0 0 0 0,0 0 0 0 0,0 0-1 0 0,0 0 1 0 0,-1 0 0 0 0,1-1 0 0 0,0 1 0 0 0,0 0-1 0 0,0 0 1 0 0,0-1 0 0 0,0 1 0 0 0,0-1-1 0 0,-1 1 1 0 0,1 0 0 0 0,0-1 0 0 0,0 1-1 0 0,0-1 1 0 0,0 0 0 0 0,2-2-8 0 0,15-5-89 0 0,-13 7 23 0 0,-1-1 0 0 0,1 0 0 0 0,-1-1 0 0 0,0 1 0 0 0,1-1 0 0 0,-1 1 0 0 0,2-3 74 0 0,0-2-293 0 0,-5 5 144 0 0,0 1 0 0 0,1-1 1 0 0,-1 1-1 0 0,1-1 0 0 0,-1 1 0 0 0,1 0 1 0 0,-1 0-1 0 0,1-1 0 0 0,1 1 149 0 0,2-2-1382 0 0,-1 0 1 0 0,1 0-1 0 0,-1 0 0 0 0,0 0 0 0 0,0-1 1382 0 0,9-5-6598 0 0</inkml:trace>
  <inkml:trace contextRef="#ctx0" brushRef="#br0" timeOffset="7397.739">3089 759 13792 0 0,'0'0'629'0'0,"-1"0"-12"0"0,-15 18 74 0 0,15-17-210 0 0,2 3-108 0 0,-1 0 0 0 0,1 0 1 0 0,0 0-1 0 0,0 0 0 0 0,1 0 0 0 0,-1 0 0 0 0,1 0 0 0 0,0 0 0 0 0,0 0-373 0 0,0 0 239 0 0,0 0-1 0 0,0 1 0 0 0,0 0 1 0 0,0-1-1 0 0,-1 1 0 0 0,0 1-238 0 0,4 24 880 0 0,-3-22-799 0 0,0 0-1 0 0,-1 1 0 0 0,-1-1 1 0 0,1 0-1 0 0,-1 0 0 0 0,-1 0 1 0 0,1 2-81 0 0,-1-5 28 0 0,0-3 5 0 0,1 1 0 0 0,-1 0 1 0 0,1 0-1 0 0,0-1 0 0 0,0 1 0 0 0,0 0 1 0 0,0 0-1 0 0,0-1 0 0 0,1 1 0 0 0,-1 0 0 0 0,1 0 1 0 0,0-1-1 0 0,0 1 0 0 0,0 0 0 0 0,1 2-33 0 0,-1-3 53 0 0,0 0-1 0 0,1 1 0 0 0,-1-1 1 0 0,0 0-1 0 0,-1 1 0 0 0,1 0 1 0 0,0-1-1 0 0,-1 1 1 0 0,1-1-1 0 0,-1 1 0 0 0,0 2-52 0 0,0-5 6 0 0,0 0-1 0 0,0 1 1 0 0,0-1-1 0 0,0 0 1 0 0,1 0 0 0 0,-1 1-1 0 0,0-1 1 0 0,0 0-1 0 0,0 0 1 0 0,0 1-1 0 0,0-1 1 0 0,0 0-1 0 0,1 0 1 0 0,-1 1 0 0 0,0-1-1 0 0,0 0 1 0 0,0 0-1 0 0,1 0 1 0 0,-1 1-1 0 0,0-1 1 0 0,0 0-1 0 0,1 0 1 0 0,-1 0-1 0 0,0 0 1 0 0,0 0 0 0 0,1 1-1 0 0,-1-1 1 0 0,0 0-1 0 0,0 0 1 0 0,1 0-1 0 0,-1 0 1 0 0,0 0-1 0 0,1 0 1 0 0,-1 0 0 0 0,0 0-6 0 0,1 0 14 0 0,-1 0 1 0 0,0 0 0 0 0,0 0 0 0 0,1 0-1 0 0,-1 0 1 0 0,0 0 0 0 0,0 0 0 0 0,0 0 0 0 0,1 0-1 0 0,-1 0 1 0 0,0 0 0 0 0,0 1 0 0 0,1-1-1 0 0,-1 0 1 0 0,0 0 0 0 0,0 0 0 0 0,0 0 0 0 0,1 0-1 0 0,-1 1 1 0 0,0-1 0 0 0,0 0 0 0 0,0 0-1 0 0,0 0 1 0 0,0 1 0 0 0,1-1 0 0 0,-1 0-1 0 0,0 0 1 0 0,0 1-15 0 0,13 2 214 0 0,-13-3-209 0 0,1 1 1 0 0,0-1 0 0 0,0 0 0 0 0,-1 0-1 0 0,1 0 1 0 0,0 0 0 0 0,-1 0 0 0 0,1 0-1 0 0,0 0 1 0 0,-1 0 0 0 0,1 0-1 0 0,0 0 1 0 0,0 0 0 0 0,-1 0 0 0 0,1-1-1 0 0,0 1 1 0 0,-1 0 0 0 0,1 0 0 0 0,0-1-1 0 0,-1 1 1 0 0,1 0 0 0 0,0-1-6 0 0,11-14 154 0 0,-10 12-152 0 0,-1 0 19 0 0,0 1-1 0 0,1-1 0 0 0,-1 0 1 0 0,-1 0-1 0 0,1 1 1 0 0,0-1-1 0 0,-1 0 0 0 0,1-3-20 0 0,4-16 141 0 0,13-53-61 0 0,-11 50-80 0 0,-1 0 0 0 0,0-1 0 0 0,-1-10 0 0 0,2-11 0 0 0,4 7-108 0 0,-11 35-5 0 0,1 1 0 0 0,0-1 0 0 0,0 0 1 0 0,0 0-1 0 0,0 0 0 0 0,1 0 0 0 0,0 1 0 0 0,0-1 0 0 0,0 1 0 0 0,0-1 0 0 0,1 1 0 0 0,0 0 0 0 0,1-3 113 0 0,-1 3-786 0 0,0 0-134 0 0,-1 4-6823 0 0,4 7 1689 0 0</inkml:trace>
  <inkml:trace contextRef="#ctx0" brushRef="#br0" timeOffset="7964.406">3391 898 11600 0 0,'0'0'264'0'0,"0"0"34"0"0,0 0 21 0 0,0 0-36 0 0,-8-1-175 0 0,6 1 227 0 0,0-1 1 0 0,0 1 0 0 0,0-1 0 0 0,0 0 0 0 0,0 0 0 0 0,0 0 0 0 0,0 0 0 0 0,0 0 0 0 0,1-1 0 0 0,-1 1-1 0 0,0-1-335 0 0,-12-7 2493 0 0,13 9-1539 0 0,1 0-24 0 0,0-3-91 0 0,0-10 186 0 0,13-4-137 0 0,-10 15-829 0 0,-1-1 1 0 0,1 1-1 0 0,0 0 0 0 0,0 0 0 0 0,0 0 0 0 0,0 0 1 0 0,0 0-1 0 0,0 1 0 0 0,0-1 0 0 0,1 1 0 0 0,-1 0 0 0 0,0 0 1 0 0,1 0-1 0 0,-1 1 0 0 0,1-1 0 0 0,1 1-59 0 0,13-4 125 0 0,-9 4-125 0 0,-1 4 0 0 0,1 2 0 0 0,-8-6 0 0 0,0 1 0 0 0,0-1 0 0 0,0 1 0 0 0,0 0 0 0 0,0-1 0 0 0,0 1 0 0 0,0-1 0 0 0,-1 1 0 0 0,1 0 0 0 0,0 0 0 0 0,0 0 0 0 0,-1-1 0 0 0,1 1 0 0 0,0 0 0 0 0,-1 0 0 0 0,1 0 0 0 0,-1 0 0 0 0,1 0 0 0 0,-1 0 0 0 0,1 0 0 0 0,-1 0 0 0 0,0 0 0 0 0,0 1 0 0 0,1-1 0 0 0,-1 2 0 0 0,1-1 0 0 0,-1 0 0 0 0,1 1 0 0 0,-1-1 0 0 0,0 0 0 0 0,1 0 0 0 0,-1 0 0 0 0,0 0 0 0 0,0 0 0 0 0,0 0 0 0 0,-1 0 0 0 0,1 2 0 0 0,-1 4 0 0 0,0-2 0 0 0,0 0 0 0 0,0 1 0 0 0,-1-1 0 0 0,1 0 0 0 0,-1 0 0 0 0,-1 0 0 0 0,1 0 0 0 0,-1-1 0 0 0,-4 6 0 0 0,-10 27 0 0 0,4-7 0 0 0,11-22 0 0 0,5 4 0 0 0,-2-11 0 0 0,1 0 0 0 0,-1 0 0 0 0,1-1 0 0 0,0 1 0 0 0,0-1 0 0 0,-1 1 0 0 0,1-1 0 0 0,0 0 0 0 0,0 0 0 0 0,0 0 0 0 0,0 0 0 0 0,0 0 0 0 0,1 0 0 0 0,-1 0 0 0 0,0-1 0 0 0,0 1 0 0 0,1-1 0 0 0,11 2 1 0 0,-10-1-3 0 0,1-1-1 0 0,-1 1 1 0 0,1 0-1 0 0,-1 0 1 0 0,0 0 0 0 0,1 1-1 0 0,-1-1 3 0 0,-1 1-64 0 0,4 2 48 0 0,-3 3 16 0 0,-1 5 0 0 0,-3-10 2 0 0,0 1-1 0 0,0 0 1 0 0,-1-1-1 0 0,1 1 1 0 0,-1-1 0 0 0,0 1-1 0 0,0-1 1 0 0,0 1-1 0 0,0-1 1 0 0,0 1-1 0 0,-1-1 1 0 0,1 0 0 0 0,0 0-1 0 0,-1 0 1 0 0,0 0-1 0 0,-1 2-1 0 0,-4 2 9 0 0,0 0 0 0 0,0 0 0 0 0,-1 0-1 0 0,0-1-8 0 0,-4 4 4 0 0,-6 0-4 0 0,16-8 0 0 0,-1 0 0 0 0,0 0 0 0 0,1 1 0 0 0,-1-1 0 0 0,1 1 0 0 0,-3 1 0 0 0,-5 5 2 0 0,-1-6-21 0 0,9-1-62 0 0,2-1-34 0 0,0 0-152 0 0,0 0-70 0 0,0 0-14 0 0,0 0-123 0 0,2-1-518 0 0,10-6-1172 0 0,1-1-3703 0 0,-1 1-219 0 0</inkml:trace>
  <inkml:trace contextRef="#ctx0" brushRef="#br0" timeOffset="9979.452">3803 679 5528 0 0,'0'0'422'0'0,"0"0"34"0"0,0 0 1172 0 0,0 0 542 0 0,0 0 108 0 0,0 0-147 0 0,0 0-715 0 0,0 0-316 0 0,0 0-63 0 0,0 0-29 0 0,0 0-75 0 0,0 0-34 0 0,0 0-10 0 0,0 0-101 0 0,0 0-421 0 0,0 0-188 0 0,0 0-34 0 0,0 0 14 0 0,0 0 87 0 0,0 1 40 0 0,1 38 381 0 0,0-16-637 0 0,-1 0 1 0 0,-1 7-31 0 0,-1 1 98 0 0,1-15-20 0 0,0 1 0 0 0,-4 13-78 0 0,3-16 55 0 0,0 1-1 0 0,1-1 1 0 0,0 0-1 0 0,2 11-54 0 0,-1-2 86 0 0,10 35 898 0 0,3-65-784 0 0,-10 5-166 0 0,1 1-1 0 0,0-1 1 0 0,-1 0 0 0 0,1 0-1 0 0,-1 0 1 0 0,0-1 0 0 0,1 1-1 0 0,-1-1 1 0 0,0 0-1 0 0,-1 1 1 0 0,1-1 0 0 0,0-1-1 0 0,-1 1 1 0 0,2-3-34 0 0,13-18 64 0 0,-10 14-32 0 0,0-1 1 0 0,0 0-1 0 0,1-5-32 0 0,2-5 10 0 0,-2 6 17 0 0,-1 0 0 0 0,-1-1 0 0 0,0 0 0 0 0,1-10-27 0 0,1 2 13 0 0,0-5-16 0 0,-2-7-17 0 0,-3 19-16 0 0,0-1-1 0 0,-1-13 37 0 0,-2 29-67 0 0,0 2-11 0 0,0 0 4 0 0,0 0 2 0 0,0 12-101 0 0,-1 36-627 0 0,0-14 545 0 0,2 26 255 0 0,2-32 293 0 0,-3-12-239 0 0,2 0 1 0 0,0 0 0 0 0,1-1 0 0 0,0 1 0 0 0,1-1-1 0 0,1 0 1 0 0,5 9-55 0 0,-10-23-54 0 0,0-1 0 0 0,0 1-1 0 0,0-1 1 0 0,0 1 0 0 0,1-1-1 0 0,-1 0 1 0 0,0 1 0 0 0,0-1-1 0 0,0 1 1 0 0,1-1 0 0 0,-1 0-1 0 0,0 1 1 0 0,1-1 0 0 0,-1 0-1 0 0,0 1 1 0 0,1-1 0 0 0,-1 0-1 0 0,1 0 1 0 0,-1 1 0 0 0,0-1-1 0 0,1 0 1 0 0,-1 0 0 0 0,1 0 0 0 0,-1 1-1 0 0,1-1 1 0 0,-1 0 0 0 0,1 0-1 0 0,-1 0 1 0 0,0 0 0 0 0,1 0-1 0 0,0 0 55 0 0,0 0-1561 0 0,-1 0-410 0 0,0 0-77 0 0</inkml:trace>
  <inkml:trace contextRef="#ctx0" brushRef="#br0" timeOffset="10456.672">4090 933 14368 0 0,'0'0'330'0'0,"0"0"45"0"0,0 0 17 0 0,0 0-47 0 0,0-1-225 0 0,0-2 46 0 0,-1-10 2543 0 0,1 10-2447 0 0,-1 1-1 0 0,1-1 1 0 0,0 1 0 0 0,0-1-1 0 0,0 1 1 0 0,0 0 0 0 0,0-1-1 0 0,1 1 1 0 0,-1-1-1 0 0,1 1 1 0 0,-1 0 0 0 0,1-1-1 0 0,0 1 1 0 0,0 0 0 0 0,0 0-1 0 0,0-1-261 0 0,32-30 1773 0 0,-30 30-1736 0 0,0 1 0 0 0,0 0 1 0 0,0-1-1 0 0,0 1 0 0 0,1 1 0 0 0,-1-1 0 0 0,1 0 0 0 0,0 1 0 0 0,-1-1 0 0 0,4 1-37 0 0,0-2 16 0 0,-5 2-16 0 0,-1 0 0 0 0,1 0 0 0 0,-1 0 0 0 0,1 1 0 0 0,-1-1 0 0 0,1 1 0 0 0,-1-1 0 0 0,1 1 0 0 0,-1 0 0 0 0,1-1 0 0 0,0 1 0 0 0,-1 0 0 0 0,2 0 0 0 0,4 7 0 0 0,-5-5 0 0 0,-1 1 0 0 0,-1 0 0 0 0,1-1 0 0 0,0 1 0 0 0,-1 0 0 0 0,1 0 0 0 0,-1-1 0 0 0,0 1 0 0 0,0 0 0 0 0,0 0 0 0 0,0 0 0 0 0,0-1 0 0 0,-1 1 0 0 0,1 0 0 0 0,-1 0 0 0 0,0-1 0 0 0,0 1 0 0 0,0 0 0 0 0,-4 10 171 0 0,-1-1 0 0 0,0 1-1 0 0,-3 3-170 0 0,0 0 438 0 0,6-11-417 0 0,-1 2-16 0 0,1 1-1 0 0,0 0 0 0 0,0 0 0 0 0,0 0 0 0 0,1 2-4 0 0,-1-3-26 0 0,7 10-596 0 0,-3-16 614 0 0,-1 1 0 0 0,1-1 0 0 0,0 1 0 0 0,-1-1 0 0 0,1 0 0 0 0,0 0 0 0 0,0 1 1 0 0,0-1-1 0 0,0 0 0 0 0,0 0 0 0 0,0 0 0 0 0,0 0 0 0 0,0 0 0 0 0,1 0 0 0 0,-1 0 0 0 0,0 0 8 0 0,24 8-84 0 0,-19-7 76 0 0,0 0 1 0 0,0 0 0 0 0,0 0-1 0 0,-1 1 1 0 0,1 0-1 0 0,4 3 8 0 0,-2-1 0 0 0,0 5 0 0 0,-7 3 0 0 0,-2-10 0 0 0,0 0 0 0 0,0-1 0 0 0,-1 1 0 0 0,1 0 0 0 0,-1 0 0 0 0,1-1 0 0 0,-1 1 0 0 0,0-1 0 0 0,0 1 0 0 0,0-1 0 0 0,0 0 0 0 0,0 0 0 0 0,-1 0 0 0 0,1 0 0 0 0,-1 0 0 0 0,-1 0 0 0 0,-18 18 0 0 0,20-17 1 0 0,-7 5 3 0 0,-13 0-30 0 0,19-8-75 0 0,3 0-1 0 0,0 0 6 0 0,0 0-52 0 0,0 0-217 0 0,4-8-570 0 0,-1 2 397 0 0,-2 3 119 0 0,0 0 0 0 0,0 0 0 0 0,0 0 0 0 0,1 0 1 0 0,-1 0-1 0 0,1 0 0 0 0,1-1 419 0 0,4-7-1618 0 0</inkml:trace>
  <inkml:trace contextRef="#ctx0" brushRef="#br0" timeOffset="10863.228">4377 563 15664 0 0,'0'0'718'0'0,"0"0"-19"0"0,-1 9-421 0 0,0 1 137 0 0,0 1-1 0 0,1-1 1 0 0,0 1-1 0 0,1-1 1 0 0,0 0-1 0 0,0 1 1 0 0,3 4-415 0 0,17 69 3541 0 0,-6-38-3149 0 0,-4-15-211 0 0,14 41 363 0 0,-25-70-464 0 0,0-2 0 0 0,0 0 0 0 0,4 2-3 0 0,-4-1-69 0 0,0-1 1 0 0,1 0-1 0 0,-1 0 1 0 0,0 0 0 0 0,0 1-1 0 0,0-1 1 0 0,0 0 0 0 0,1 0-1 0 0,-1 0 1 0 0,0 0-1 0 0,0 1 1 0 0,0-1 0 0 0,1 0-1 0 0,-1 0 1 0 0,0 0-1 0 0,0 0 1 0 0,0 0 0 0 0,1 0-1 0 0,-1 0 1 0 0,0 0-1 0 0,0 0 1 0 0,1 1 0 0 0,-1-1-1 0 0,0 0 1 0 0,0 0 0 0 0,1 0-1 0 0,-1 0 1 0 0,0-1-1 0 0,0 1 1 0 0,1 0 0 0 0,-1 0-1 0 0,0 0-8 0 0,12-7 88 0 0,-10 6-76 0 0,0 0-1 0 0,0 0 1 0 0,1-1 0 0 0,-1 1 0 0 0,0-1 0 0 0,-1 0 0 0 0,1 1 0 0 0,0-1-1 0 0,0 0 1 0 0,-1 0 0 0 0,1 0 0 0 0,-1 0 0 0 0,0 0 0 0 0,1-1 0 0 0,-1 1 0 0 0,0-1-12 0 0,2-3 13 0 0,-1 1 0 0 0,0-1 0 0 0,0 0 1 0 0,-1 1-1 0 0,0-1 0 0 0,1-3-13 0 0,4-19-13 0 0,0 8-27 0 0,-1 0 0 0 0,-1 0 0 0 0,-1-1 0 0 0,-1 1 0 0 0,-1-1 0 0 0,-1-16 40 0 0,1 9-8 0 0,1 1 0 0 0,2-1 0 0 0,0 1 0 0 0,6-16 8 0 0,-8 41-945 0 0,2 6 131 0 0,7 14-676 0 0,-8-11 437 0 0,1 0-1 0 0,-1 0 0 0 0,0 1 0 0 0,0 5 1054 0 0,0 16-2314 0 0,1-5-19 0 0</inkml:trace>
  <inkml:trace contextRef="#ctx0" brushRef="#br0" timeOffset="11213.417">4662 805 11976 0 0,'0'0'546'0'0,"0"0"-10"0"0,0 0-204 0 0,0-1 414 0 0,7-16 1205 0 0,-7 15-1782 0 0,1 0-1 0 0,-1-1 0 0 0,1 1 1 0 0,0 0-1 0 0,0 0 0 0 0,0 0 1 0 0,0 0-1 0 0,0 1 0 0 0,0-1 1 0 0,0 0-1 0 0,1 0 0 0 0,-1 1 0 0 0,2-2-168 0 0,5-4 253 0 0,-7 5-35 0 0,1 1 0 0 0,0-1 0 0 0,0 0 0 0 0,0 1 0 0 0,0-1 1 0 0,0 1-1 0 0,0 0 0 0 0,0 0 0 0 0,0 0 0 0 0,1 0 1 0 0,-1 0-1 0 0,0 0 0 0 0,1 1 0 0 0,-1-1 0 0 0,1 1 0 0 0,-1-1 1 0 0,1 1-219 0 0,6 0 280 0 0,18 0 918 0 0,-26 0-1118 0 0,0 0 0 0 0,0 0 1 0 0,0 1-1 0 0,0-1 0 0 0,0 0 1 0 0,0 0-1 0 0,0 1 0 0 0,0-1 1 0 0,0 1-1 0 0,0-1 0 0 0,0 1 1 0 0,0-1-1 0 0,0 1 0 0 0,-1 0 1 0 0,1 0-1 0 0,0-1 1 0 0,0 1-1 0 0,-1 0 0 0 0,1 0 1 0 0,0 0-1 0 0,0 0-80 0 0,1 9 149 0 0,-1-3-148 0 0,-1-1 0 0 0,1 0 0 0 0,-1 0 0 0 0,0 0 1 0 0,0 1-1 0 0,-1-1 0 0 0,0 0 0 0 0,0 0 0 0 0,-1 0 0 0 0,1 0 0 0 0,-1 0 0 0 0,0 0 0 0 0,-1 0 0 0 0,0-1 0 0 0,-2 5-1 0 0,-6 8 223 0 0,-8 17-223 0 0,-6 11 367 0 0,21-39-434 0 0,1-1 0 0 0,0 1 0 0 0,1 0 0 0 0,-1 1 67 0 0,1-2-27 0 0,0-1-1 0 0,0 0 0 0 0,-1 1 1 0 0,1-1-1 0 0,-2 1 28 0 0,4-6 2 0 0,0 1 0 0 0,0 0 1 0 0,0-1-1 0 0,-1 1 0 0 0,1 0 0 0 0,0 0 0 0 0,0-1 0 0 0,0 1 0 0 0,0 0 0 0 0,0-1 0 0 0,0 1 0 0 0,1 0 1 0 0,-1 0-1 0 0,0-1 0 0 0,0 1 0 0 0,0 0 0 0 0,1-1 0 0 0,-1 1 0 0 0,0 0 0 0 0,1-1 0 0 0,-1 1 0 0 0,0-1 0 0 0,1 1 1 0 0,-1-1-1 0 0,1 1 0 0 0,-1 0 0 0 0,1-1 0 0 0,-1 0 0 0 0,1 1 0 0 0,0-1-2 0 0,-1 1 1 0 0,3 1 24 0 0,-1 0-1 0 0,0 0 1 0 0,1 0-1 0 0,-1-1 1 0 0,1 1-1 0 0,-1-1 1 0 0,1 0-1 0 0,0 0 1 0 0,0 0-1 0 0,-1 0 1 0 0,1 0-1 0 0,0-1 1 0 0,0 1-1 0 0,0-1 1 0 0,0 0-1 0 0,0 0 1 0 0,0 0-1 0 0,0 0 1 0 0,0 0-1 0 0,0-1 0 0 0,2 0-24 0 0,9-1-69 0 0,-1-2-1 0 0,1 0 0 0 0,12-5 70 0 0,-17 6-243 0 0,63-25-5232 0 0,-57 21-2063 0 0</inkml:trace>
  <inkml:trace contextRef="#ctx0" brushRef="#br0" timeOffset="11615.505">5330 482 16783 0 0,'0'0'770'0'0,"0"0"-18"0"0,0-2-480 0 0,0-3-140 0 0,0 4 388 0 0,0 1 157 0 0,0 0 26 0 0,0 0-19 0 0,0 0-111 0 0,0 8 464 0 0,0 13 66 0 0,1-13-846 0 0,-1 0 1 0 0,0 0-1 0 0,-1-1 0 0 0,0 1 1 0 0,0 0-1 0 0,-1 1-257 0 0,1-1 3 0 0,0 0 0 0 0,0 0 0 0 0,0-1 0 0 0,1 1 0 0 0,1 0 0 0 0,0 5-3 0 0,0-2 0 0 0,-1 0 0 0 0,0-1-1 0 0,-1 7 1 0 0,-3 31 0 0 0,4-33 0 0 0,-1 0 0 0 0,-1-1 0 0 0,-2 12 0 0 0,3-17-64 0 0,1-7-273 0 0,-1-1-138 0 0,-5 4 404 0 0,5-5-3748 0 0,1 1-4218 0 0,0-8 2489 0 0</inkml:trace>
  <inkml:trace contextRef="#ctx0" brushRef="#br0" timeOffset="11977.447">5243 698 3680 0 0,'0'0'284'0'0,"-2"-4"128"0"0,1 3-9 0 0,0 1 1 0 0,0-1-1 0 0,1 0 1 0 0,-1 1 0 0 0,0-1-1 0 0,1 0 1 0 0,-1 1-1 0 0,0-1 1 0 0,1 0-1 0 0,-1 0 1 0 0,1 0-1 0 0,-1 0 1 0 0,1 0-1 0 0,0 0 1 0 0,-1 1 0 0 0,1-1-1 0 0,0 0 1 0 0,-1 0-1 0 0,1 0 1 0 0,0 0-1 0 0,0 0 1 0 0,0 0-1 0 0,0 0 1 0 0,0-1-404 0 0,0 1 1367 0 0,0 1-45 0 0,0 0-11 0 0,0 0-14 0 0,0 0-8 0 0,0-1-1156 0 0,0 0-1 0 0,0 1 0 0 0,0-1 1 0 0,0 0-1 0 0,0 1 0 0 0,0-1 1 0 0,0 0-1 0 0,0 1 0 0 0,0-1 1 0 0,1 1-1 0 0,-1-1 0 0 0,0 0 0 0 0,0 1 1 0 0,0-1-1 0 0,1 1 0 0 0,-1-1 1 0 0,0 0-1 0 0,1 1 0 0 0,-1-1 1 0 0,1 1-1 0 0,-1-1 0 0 0,1 1 1 0 0,-1 0-1 0 0,1-1 0 0 0,-1 0-132 0 0,17-11 996 0 0,-8 8-887 0 0,0 1-1 0 0,-1 0 1 0 0,1 0 0 0 0,1 1-1 0 0,-1 0 1 0 0,9 0-109 0 0,21-6 260 0 0,21-2-1280 0 0,-46 9 264 0 0</inkml:trace>
  <inkml:trace contextRef="#ctx0" brushRef="#br0" timeOffset="13072.079">5733 355 7832 0 0,'1'-8'705'0'0,"2"-4"444"0"0,1-1 1 0 0,0 1-1 0 0,5-8-1149 0 0,-2 1 3705 0 0,-6 18-2654 0 0,-1 1-26 0 0,0 0-66 0 0,0 0-249 0 0,0 0-108 0 0,0 0-24 0 0,0 0-39 0 0,0 0-159 0 0,1 3-76 0 0,1 9-111 0 0,0 0 0 0 0,-1 0 0 0 0,0 0 0 0 0,0 1-1 0 0,-2 3-192 0 0,-6 65 628 0 0,3-45-123 0 0,-7 33 38 0 0,6-38-288 0 0,-1 18-255 0 0,-2 13 160 0 0,4-18-75 0 0,4-40-30 0 0,4 2 18 0 0,-4-6-66 0 0,0 0 0 0 0,0 0 0 0 0,1 1 1 0 0,-1-1-1 0 0,0 0 0 0 0,1 0 0 0 0,-1 0 0 0 0,0 1 1 0 0,1-1-1 0 0,-1 0 0 0 0,0 0 0 0 0,1 0 0 0 0,-1 0 1 0 0,0 0-1 0 0,1 0 0 0 0,-1 0 0 0 0,1 0 0 0 0,-1 0 0 0 0,0 0 1 0 0,1 0-1 0 0,-1 0 0 0 0,0 0 0 0 0,1 0 0 0 0,-1 0 1 0 0,1 0-1 0 0,-1 0 0 0 0,0 0 0 0 0,1-1-7 0 0,9-3 53 0 0,-9 4-30 0 0,1-2-13 0 0,-1 1 0 0 0,1 0 0 0 0,-1 0 0 0 0,1 0 0 0 0,-1-1 1 0 0,0 1-1 0 0,0 0 0 0 0,0-1 0 0 0,0 1 0 0 0,0-1 0 0 0,0 1 0 0 0,0-1 0 0 0,0 0 0 0 0,0-1-10 0 0,10-30 209 0 0,-5 15-77 0 0,-1 8-51 0 0,-1 1 0 0 0,2 0 0 0 0,1-2-81 0 0,-2 2-32 0 0,0 0 0 0 0,0 0 1 0 0,2-6 31 0 0,16-38-182 0 0,-13 31 330 0 0,0-1 0 0 0,4-18-148 0 0,4-6 40 0 0,-13 36-208 0 0,-1-1 0 0 0,1 1 0 0 0,-2-1 0 0 0,1-5 168 0 0,-1 70-272 0 0,-5 24 189 0 0,0-34-16 0 0,2 1 1 0 0,5 30 98 0 0,-4-67 22 0 0,0 0 0 0 0,1 0-1 0 0,-1-1 1 0 0,2 1 0 0 0,-1-1 0 0 0,1 1-1 0 0,0-1-21 0 0,-2-4 35 0 0,18 8-766 0 0,-18-10 379 0 0,2-1-87 0 0,1-1-3864 0 0,4-1-2882 0 0</inkml:trace>
  <inkml:trace contextRef="#ctx0" brushRef="#br0" timeOffset="13534.773">6028 547 13104 0 0,'0'0'297'0'0,"0"0"39"0"0,0 0 19 0 0,0 0-34 0 0,0 0-66 0 0,4-24 4971 0 0,0 20-4975 0 0,0-1 1 0 0,0 1-1 0 0,1 0 0 0 0,-1 0 0 0 0,1 0 1 0 0,0 1-1 0 0,1-1 0 0 0,-1 1 1 0 0,5-1-252 0 0,6-6 371 0 0,-14 9-339 0 0,-1 0 0 0 0,1 1 0 0 0,0-1 0 0 0,-1 1 0 0 0,1 0 0 0 0,-1-1 0 0 0,1 1 0 0 0,0 0 0 0 0,-1 0 0 0 0,1 0 0 0 0,-1 0 0 0 0,1 0 0 0 0,0 0 0 0 0,-1 0 0 0 0,1 1-32 0 0,-1-1 0 0 0,-1 0 0 0 0,1 0 0 0 0,-1 0 0 0 0,0 0 0 0 0,1 0 0 0 0,-1 0 0 0 0,0 1 0 0 0,1-1 0 0 0,-1 0 0 0 0,0 0 0 0 0,1 0 0 0 0,-1 0 0 0 0,0 1 0 0 0,1-1 0 0 0,-1 0 0 0 0,0 0 0 0 0,1 1 0 0 0,-1-1 0 0 0,0 0 0 0 0,0 1 0 0 0,1-1 0 0 0,-1 2 3 0 0,1-1-1 0 0,-1 0 1 0 0,0 1 0 0 0,1-1-1 0 0,-1 1 1 0 0,0-1-1 0 0,0 1 1 0 0,0-1 0 0 0,0 1-1 0 0,0-1 1 0 0,-1 1-1 0 0,1-1 1 0 0,0 1 0 0 0,-1-1-1 0 0,1 1 1 0 0,-1-1-3 0 0,-10 25 68 0 0,8-19-54 0 0,-2 2 17 0 0,0-1 0 0 0,-1 0-1 0 0,0 0 1 0 0,-5 6-31 0 0,-9 10 71 0 0,6-6-19 0 0,11-15-77 0 0,0 0-1 0 0,0 1 1 0 0,0 0-1 0 0,1-1 1 0 0,-1 1 0 0 0,-1 4 25 0 0,1 0-62 0 0,2-7 66 0 0,1 0 1 0 0,0-1-1 0 0,-1 1 0 0 0,1 0 0 0 0,0-1 0 0 0,0 1 0 0 0,0 0 0 0 0,0 0 0 0 0,0-1 0 0 0,-1 1 1 0 0,1 0-1 0 0,1-1 0 0 0,-1 1 0 0 0,0 0 0 0 0,0 0 0 0 0,0-1 0 0 0,0 1 0 0 0,0 0 1 0 0,1-1-1 0 0,-1 1 0 0 0,0 0 0 0 0,0-1 0 0 0,1 1 0 0 0,-1 0 0 0 0,1-1 0 0 0,-1 1 1 0 0,1-1-1 0 0,-1 1 0 0 0,1-1 0 0 0,-1 1-4 0 0,14 7 131 0 0,16-2-118 0 0,-4-2-13 0 0,-10-1 0 0 0,-13-1 0 0 0,0 0 0 0 0,1-2 0 0 0,-3 0 0 0 0,0-1 0 0 0,0 1 0 0 0,-1 0 0 0 0,1 0 0 0 0,0 0 0 0 0,0 0 0 0 0,0 0 0 0 0,0 1 0 0 0,0-1 0 0 0,0 0 0 0 0,0 0 0 0 0,-1 1 0 0 0,1-1 0 0 0,0 0 0 0 0,0 1 0 0 0,0-1 0 0 0,-1 1 0 0 0,1-1 0 0 0,1 1 0 0 0,-2-1 0 0 0,1 1 0 0 0,0-1 1 0 0,0 0-1 0 0,-1 0 0 0 0,1 1 0 0 0,0-1 0 0 0,0 0 0 0 0,-1 1 0 0 0,1-1 0 0 0,0 1 0 0 0,-1-1 0 0 0,1 1 1 0 0,-1-1-1 0 0,1 1 0 0 0,0-1 0 0 0,-1 1 0 0 0,1-1 0 0 0,-1 1 0 0 0,0 0 0 0 0,1 0 0 0 0,-1-1 0 0 0,1 1 0 0 0,-1 0 1 0 0,0-1-1 0 0,0 1 0 0 0,1 0 0 0 0,-1 0 0 0 0,0 0 0 0 0,0-1 0 0 0,0 1 0 0 0,0 0 0 0 0,0 2 8 0 0,1-1 4 0 0,-1 1 0 0 0,0 0 0 0 0,0 0 0 0 0,0 0 1 0 0,0 0-1 0 0,0 0 0 0 0,0 0 0 0 0,-1 1-12 0 0,-6 5 91 0 0,3-4-31 0 0,2-1 1 0 0,-1-1 0 0 0,1 1 0 0 0,-1-1 0 0 0,0 0 0 0 0,0 0 1 0 0,0 0-1 0 0,0 0 0 0 0,-1 0-61 0 0,-10 10 148 0 0,7-9-94 0 0,1-3-44 0 0,-1 2-32 0 0,5-3-86 0 0,2 0 0 0 0,-1 0-4 0 0,1 0 0 0 0,-1 0 0 0 0,0-1 0 0 0,0 1 0 0 0,0 0 0 0 0,1-1 0 0 0,-1 1 0 0 0,0-1 0 0 0,1 1 0 0 0,-1-1 0 0 0,0 1 0 0 0,1-1 0 0 0,-1 1 0 0 0,1-1 0 0 0,-1 1 0 0 0,0-1 0 0 0,1 0 0 0 0,0 1 0 0 0,-1-1 0 0 0,1 0 0 0 0,-1 0 0 0 0,1 1 0 0 0,0-1 0 0 0,-1 0 0 0 0,1 0 0 0 0,0 0 0 0 0,0 1 0 0 0,0-1 0 0 0,0 0 0 0 0,0 0 0 0 0,0 0 112 0 0,-2-4-4215 0 0,-2-1-2867 0 0</inkml:trace>
  <inkml:trace contextRef="#ctx0" brushRef="#br0" timeOffset="13900.606">6058 208 16208 0 0,'0'0'743'0'0,"0"0"-17"0"0,1-4 152 0 0,-1 2-740 0 0,1 0 0 0 0,0 0 0 0 0,-1 1 0 0 0,1-1 0 0 0,0 0 0 0 0,0 1 0 0 0,0-1 0 0 0,0 0 0 0 0,1 1 0 0 0,-1-1 0 0 0,0 1 0 0 0,1 0 0 0 0,-1 0 0 0 0,0-1 0 0 0,1 1 0 0 0,0 0 0 0 0,-1 0 0 0 0,1 0 0 0 0,0 0 0 0 0,-1 1 0 0 0,1-1 0 0 0,0 0-138 0 0,11-5 422 0 0,1 1 0 0 0,0 0 0 0 0,0 1 0 0 0,0 0 0 0 0,0 1 0 0 0,6 0-422 0 0,-18 3 3 0 0,1-1-2 0 0,0 0-1 0 0,0 1 1 0 0,0 0 0 0 0,0-1 0 0 0,1 1 0 0 0,-1 0 0 0 0,0 1 0 0 0,0-1 0 0 0,0 1-1 0 0,1-1 1 0 0,-1 1-1 0 0,9 2 0 0 0,-3-1 0 0 0,-5 6 0 0 0,-4-4 0 0 0,1 0 0 0 0,-1 1 0 0 0,-1-1 0 0 0,1 0 0 0 0,-1 0 0 0 0,0 4 0 0 0,-1 7 0 0 0,0-10-5 0 0,1 1 1 0 0,0-1-1 0 0,-1 1 0 0 0,0-1 0 0 0,0 0 1 0 0,-1 0-1 0 0,0 0 0 0 0,0 0 0 0 0,0 0 0 0 0,-2 2 5 0 0,-11 19-16 0 0,13-20 15 0 0,-1 0 0 0 0,0 0 0 0 0,0 0-1 0 0,-3 3 2 0 0,-1 1 9 0 0,0 0-1 0 0,1 1 0 0 0,0 2-8 0 0,0-3 96 0 0,5-9 4 0 0,2-1-33 0 0,0 0-115 0 0,2 3-19 0 0,0 0 60 0 0,0 0 1 0 0,0-1-1 0 0,1 1 0 0 0,-1 0 0 0 0,1-1 0 0 0,0 0 0 0 0,0 1 7 0 0,-2-2-1 0 0,1 0 0 0 0,-1-1 0 0 0,1 1 0 0 0,0 0 1 0 0,-1-1-1 0 0,1 1 0 0 0,0-1 0 0 0,-1 0 0 0 0,1 1 0 0 0,0-1 0 0 0,-1 0 0 0 0,1 0 0 0 0,0 0 0 0 0,0 0 0 0 0,-1 0 0 0 0,1-1 0 0 0,1 0 1 0 0,35-6-1025 0 0,35-9-5572 0 0,-59 11-532 0 0</inkml:trace>
  <inkml:trace contextRef="#ctx0" brushRef="#br0" timeOffset="14466.243">6430 467 5528 0 0,'-2'-2'120'0'0,"0"0"0"0"0,1 0 0 0 0,-1 0 0 0 0,1 0 0 0 0,-1-1 0 0 0,1 1 0 0 0,0-1 0 0 0,0 1 0 0 0,0-1 0 0 0,0 1 0 0 0,0-1 0 0 0,1 0 0 0 0,-1 1 0 0 0,1-1 0 0 0,-1 0 0 0 0,1-1-120 0 0,1-7 975 0 0,1-1 6724 0 0,-2 11-7557 0 0,0 1 1 0 0,0 0 0 0 0,0 0-1 0 0,0 0 1 0 0,1 0 0 0 0,-1 0 0 0 0,0 0-1 0 0,0 0 1 0 0,0-1 0 0 0,0 1-1 0 0,0 0 1 0 0,0 0 0 0 0,0 0 0 0 0,0 0-1 0 0,0 0 1 0 0,0 0 0 0 0,0 0-1 0 0,0 0 1 0 0,1 0 0 0 0,-1 0 0 0 0,0 0-1 0 0,0-1 1 0 0,0 1 0 0 0,0 0-1 0 0,0 0 1 0 0,0 0 0 0 0,0 0 0 0 0,1 0-1 0 0,-1 0 1 0 0,0 0 0 0 0,0 0-1 0 0,0 0 1 0 0,0 0 0 0 0,0 0 0 0 0,0 0-1 0 0,1 0 1 0 0,-1 0 0 0 0,0 0-1 0 0,0 0 1 0 0,0 0 0 0 0,0 0-1 0 0,0 1 1 0 0,0-1 0 0 0,0 0 0 0 0,1 0-1 0 0,-1 0-142 0 0,6 11 1304 0 0,11 27-879 0 0,10 41-75 0 0,-14-16-253 0 0,-12-57-28 0 0,1 1 1 0 0,-1 0-1 0 0,1-1 0 0 0,0 1 1 0 0,1-1-1 0 0,-1 1 0 0 0,2-1-69 0 0,-4-5 238 0 0,0-1 8 0 0,1 2-39 0 0,1 3-151 0 0,-1-4 16 0 0,-1-1 9 0 0,0 0-1 0 0,8-4 67 0 0,-7 2-136 0 0,0 0 0 0 0,0-1 0 0 0,0 1 0 0 0,0-1 0 0 0,-1 1 0 0 0,1-1 0 0 0,-1 1 0 0 0,1-2-11 0 0,1-6 21 0 0,0 2 14 0 0,0 1 0 0 0,-1-1-1 0 0,1 0 1 0 0,-2 0 0 0 0,1 1 0 0 0,-2-8-35 0 0,1 6 19 0 0,1 0 0 0 0,-1 0 0 0 0,1 1 0 0 0,0-1 0 0 0,2-3-19 0 0,31-125 90 0 0,1-6-552 0 0,-26 121-102 0 0,-9 20 166 0 0,0 2-466 0 0,0 0-206 0 0,0 0-39 0 0,1 3-34 0 0,1 3 181 0 0,-1 0-1 0 0,0 1 0 0 0,-1-1 1 0 0,0 0-1 0 0,0 2 963 0 0,0 8-6170 0 0</inkml:trace>
  <inkml:trace contextRef="#ctx0" brushRef="#br0" timeOffset="14853.604">6704 613 11024 0 0,'0'0'248'0'0,"0"0"34"0"0,0 0 22 0 0,0 0-29 0 0,-1-1-179 0 0,-6-10 83 0 0,5 8 816 0 0,0 0 0 0 0,-1-1 0 0 0,2 1 0 0 0,-1-1 0 0 0,0 1 0 0 0,0-3-995 0 0,1 4 137 0 0,1 1 1 0 0,0 0 0 0 0,0 0-1 0 0,0 0 1 0 0,0 0 0 0 0,0 0-1 0 0,0 0 1 0 0,0 0 0 0 0,0-1-1 0 0,0 1 1 0 0,1 0 0 0 0,-1 0-1 0 0,0 0 1 0 0,1 0 0 0 0,-1 0-1 0 0,1 0 1 0 0,-1 0-1 0 0,1 0 1 0 0,-1 0 0 0 0,1 0-1 0 0,0 0 1 0 0,-1 0 0 0 0,1 1-1 0 0,0-1 1 0 0,0 0 0 0 0,0 0-138 0 0,5-5 501 0 0,-3 3-345 0 0,0 0 0 0 0,1 0 1 0 0,-1 0-1 0 0,1 0 0 0 0,0 0 1 0 0,0 1-1 0 0,-1-1 0 0 0,2 1 1 0 0,-1 0-1 0 0,0 1 0 0 0,0-1 1 0 0,1 1-1 0 0,-1-1-156 0 0,-2 2 49 0 0,0 0 0 0 0,0 0 1 0 0,0-1-1 0 0,-1 1 0 0 0,1-1 0 0 0,0 0 0 0 0,0 1 1 0 0,-1-1-1 0 0,1 0 0 0 0,0 0 0 0 0,0 0-49 0 0,-2 2 64 0 0,15 18-27 0 0,-14-18-36 0 0,-1-1 0 0 0,1 1 0 0 0,0-1-1 0 0,-1 1 1 0 0,1-1 0 0 0,-1 1 0 0 0,1 0 0 0 0,-1-1-1 0 0,1 1 1 0 0,-1 0 0 0 0,1-1 0 0 0,-1 1 0 0 0,0 0-1 0 0,1 0 1 0 0,-1 0 0 0 0,0-1 0 0 0,0 1 0 0 0,0 0-1 0 0,0 0 1 0 0,1 0 0 0 0,-1-1 0 0 0,0 1 0 0 0,0 0-1 0 0,-1 0 1 0 0,1 0 0 0 0,0 0 0 0 0,0-1-1 0 0,0 1 1 0 0,0 0 0 0 0,-1 0 0 0 0,1 0 0 0 0,0-1-1 0 0,-1 1 1 0 0,0 0-1 0 0,-7 16 0 0 0,-1 0 0 0 0,-11 15 0 0 0,-11 18 0 0 0,24-38 0 0 0,-1 0 0 0 0,-8 10 0 0 0,8-11 0 0 0,0 0 0 0 0,-5 10 0 0 0,11-18 0 0 0,1 0 0 0 0,0 1 0 0 0,0-1 0 0 0,0 1 0 0 0,1-1 0 0 0,-1 2 0 0 0,0 4 0 0 0,0 0 38 0 0,1-7 152 0 0,0-2 56 0 0,13 4 222 0 0,-8-2-465 0 0,1-1 0 0 0,-1 0 0 0 0,1-1 0 0 0,0 1 0 0 0,-1-1 0 0 0,1 0 0 0 0,0-1 0 0 0,-1 1 0 0 0,1-1 0 0 0,-1 0 0 0 0,1 0 0 0 0,-1-1 0 0 0,1 0 0 0 0,3-1-3 0 0,-1-2 0 0 0,-1 2 0 0 0,-1 0 0 0 0,0-1 0 0 0,0 0 0 0 0,0-1 0 0 0,3-2 0 0 0,8-5-598 0 0,-14 10 51 0 0,-1 1 0 0 0,0-1 0 0 0,1 0-1 0 0,-1 1 1 0 0,0-1 0 0 0,0 0 0 0 0,0 0-1 0 0,2-2 548 0 0,4-5-7823 0 0</inkml:trace>
  <inkml:trace contextRef="#ctx0" brushRef="#br0" timeOffset="15290.151">6798 100 13824 0 0,'0'0'629'0'0,"0"0"-12"0"0,1 0-609 0 0,-1 1 0 0 0,0-1 0 0 0,0 0-1 0 0,1 0 1 0 0,-1 0 0 0 0,0 0 0 0 0,0 0 0 0 0,1 0-1 0 0,-1 0 1 0 0,0 0 0 0 0,0 0 0 0 0,1 0 0 0 0,-1 0-1 0 0,0 0 1 0 0,1 0 0 0 0,-1 0 0 0 0,0 0-1 0 0,0 0 1 0 0,1-1 0 0 0,-1 1 0 0 0,0 0 0 0 0,0 0-1 0 0,0 0 1 0 0,1 0 0 0 0,-1 0 0 0 0,0-1 0 0 0,0 1-1 0 0,1 0 1 0 0,-1 0 0 0 0,0 0 0 0 0,0-1 0 0 0,0 1-8 0 0,2-5-1 0 0,-1 4 7 0 0,-1 1 0 0 0,0-1 0 0 0,0 1 1 0 0,0 0-1 0 0,0-1 0 0 0,1 1 0 0 0,-1-1 0 0 0,0 1 0 0 0,0 0 1 0 0,1-1-1 0 0,-1 1 0 0 0,0-1 0 0 0,1 1 0 0 0,-1 0 0 0 0,0 0 1 0 0,1-1-1 0 0,-1 1 0 0 0,0 0 0 0 0,1 0 0 0 0,-1-1 1 0 0,1 1-1 0 0,-1 0 0 0 0,1 0-6 0 0,1-2 226 0 0,0 1 0 0 0,0-1 0 0 0,-1 1 0 0 0,1-1 1 0 0,0 0-1 0 0,-1 1 0 0 0,1-1 0 0 0,-1 0 0 0 0,1-1-226 0 0,-1 1 303 0 0,1 0 0 0 0,0-1 0 0 0,-1 1 0 0 0,1 0 0 0 0,0 0 0 0 0,0 1 0 0 0,0-1 0 0 0,0 0 0 0 0,2 0-303 0 0,42-24 3668 0 0,-39 22-3326 0 0,-2 1-266 0 0,0 1 0 0 0,0-1-1 0 0,1 2 1 0 0,-1-1-1 0 0,0 0 1 0 0,1 1-1 0 0,-1 0 1 0 0,1 0-1 0 0,0 1 1 0 0,-1-1-1 0 0,1 1 1 0 0,-1 1-1 0 0,2-1-75 0 0,-4 0 84 0 0,5 31 131 0 0,-8-20-211 0 0,-1 0 1 0 0,0 0-1 0 0,0 0 1 0 0,-1 0-1 0 0,0-1 1 0 0,-1 1-1 0 0,-1 0 0 0 0,1-1 1 0 0,-2 0-1 0 0,1 0 1 0 0,-1 0-1 0 0,-2 1-4 0 0,4-5 0 0 0,0 1 0 0 0,1 0 0 0 0,-1-1 0 0 0,1 1 0 0 0,1 1 0 0 0,-8 20 0 0 0,-12 30 0 0 0,19-56 0 0 0,1 0 0 0 0,0 1 0 0 0,-1 0 0 0 0,1-1 0 0 0,1 1 0 0 0,-1 0 0 0 0,0-1 0 0 0,1 1 0 0 0,-1 0 0 0 0,1 0 0 0 0,0 0 0 0 0,0-1 0 0 0,0 1 0 0 0,0 0 0 0 0,0 1 0 0 0,0 15 0 0 0,0-15 0 0 0,0-3 0 0 0,0 1 0 0 0,-1-1 0 0 0,1 0 0 0 0,1 1 0 0 0,-1-1 0 0 0,0 1 0 0 0,0-1 0 0 0,0 1 0 0 0,1-1 0 0 0,-1 0 0 0 0,1 1 0 0 0,-1-1 0 0 0,1 0 0 0 0,-1 0 0 0 0,1 1 0 0 0,0-1 0 0 0,0 0 0 0 0,-1 0 0 0 0,1 0 0 0 0,0 0 0 0 0,0 0 0 0 0,1 0 0 0 0,0 1 0 0 0,1 0 0 0 0,0 0 0 0 0,-1 0 0 0 0,1-1 0 0 0,0 0 0 0 0,0 1 0 0 0,0-1 0 0 0,1 0 0 0 0,-1-1 0 0 0,0 1 0 0 0,0 0 0 0 0,0-1 0 0 0,1 0 0 0 0,-1 0 0 0 0,0 0 0 0 0,0 0 0 0 0,1 0 0 0 0,-1-1 0 0 0,4-1-5 0 0,0 1 1 0 0,0-1-1 0 0,0 2 0 0 0,0-1 0 0 0,4 0 5 0 0,-6 1-38 0 0,0-1 0 0 0,0 1-1 0 0,0-2 1 0 0,0 1 0 0 0,0 0-1 0 0,0-1 1 0 0,0 0 38 0 0,19-6-502 0 0,-9 2 276 0 0,-2 0-1453 0 0,-2 3-4003 0 0,2 0-1712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7:3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608 399 6912 0 0,'-1'-8'622'0'0,"-4"1"-512"0"0,4 7-91 0 0,1-1 0 0 0,-1 1 1 0 0,0-1-1 0 0,1 0 0 0 0,-1 1 0 0 0,1-1 1 0 0,-1 0-1 0 0,1 0 0 0 0,-1 1 0 0 0,1-1 0 0 0,-1 0 1 0 0,1 0-1 0 0,0 0 0 0 0,-1 0 0 0 0,1 1 1 0 0,0-1-1 0 0,0 0 0 0 0,0 0 0 0 0,-1 0 1 0 0,1 0-20 0 0,1-19 1338 0 0,0 13-673 0 0,0-19 1228 0 0,2-1 0 0 0,1 0 0 0 0,3-8-1893 0 0,-3 12 681 0 0,-2 11-281 0 0,-1 0 0 0 0,-1 0 0 0 0,0 0 1 0 0,-1-3-401 0 0,1-12 864 0 0,0 24-756 0 0,0-1 0 0 0,-1 1-1 0 0,1-1 1 0 0,-1 1 0 0 0,1-1 0 0 0,-1 1 0 0 0,0 0 0 0 0,0-1 0 0 0,-1 1 0 0 0,1 0 0 0 0,-1 0-1 0 0,1-1 1 0 0,-1 1 0 0 0,0 0 0 0 0,0 1 0 0 0,-1-1 0 0 0,1 0 0 0 0,0 1 0 0 0,-1-1-1 0 0,0 1 1 0 0,1 0 0 0 0,-1 0 0 0 0,0 0 0 0 0,0 0 0 0 0,0 0 0 0 0,0 1 0 0 0,-1-1 0 0 0,1 1-1 0 0,0 0 1 0 0,-1 0 0 0 0,1 0 0 0 0,-1 0 0 0 0,1 1 0 0 0,-1-1 0 0 0,1 1 0 0 0,-4 0-108 0 0,-2 0 142 0 0,-1 1 1 0 0,0-1 0 0 0,0 2-1 0 0,0-1 1 0 0,1 2 0 0 0,-1-1-1 0 0,1 1 1 0 0,0 0 0 0 0,0 1-1 0 0,0 0 1 0 0,-6 4-143 0 0,-3 3 159 0 0,-2 1 30 0 0,-1 1 0 0 0,2 1 0 0 0,0 1-1 0 0,1 0 1 0 0,0 1 0 0 0,-2 5-189 0 0,0 2 121 0 0,1 1 1 0 0,1 0-1 0 0,1 2 1 0 0,1 0-1 0 0,2 1 1 0 0,0 1-1 0 0,2 0 1 0 0,-8 27-122 0 0,7-10 95 0 0,2 0 1 0 0,2 0-1 0 0,2 1 0 0 0,2 6-95 0 0,4-34 7 0 0,0 0 0 0 0,1 0 0 0 0,1 0 0 0 0,1 0 0 0 0,1 0 0 0 0,0-1 0 0 0,2 1 0 0 0,-1-1 0 0 0,2 0 0 0 0,1 0 0 0 0,0 0 0 0 0,1 0-7 0 0,-3-8 0 0 0,1-1 0 0 0,0 0 0 0 0,0 0 0 0 0,0 0 0 0 0,1-1 0 0 0,1 1 0 0 0,-1-2 0 0 0,1 1 0 0 0,0-1 0 0 0,0 0 0 0 0,1-1 0 0 0,0 0 0 0 0,0 0 0 0 0,0-1 0 0 0,0 0 0 0 0,1-1 0 0 0,0 0 0 0 0,-1 0 0 0 0,1-1 0 0 0,0-1 0 0 0,0 1 0 0 0,1-2 0 0 0,-1 1 0 0 0,0-1 0 0 0,1-1 0 0 0,8 0 3 0 0,1-2 0 0 0,-1 0-1 0 0,0-1 1 0 0,0-1 0 0 0,0-1 0 0 0,0 0-1 0 0,3-3-2 0 0,17-10 59 0 0,0-2 1 0 0,23-16-60 0 0,-36 20 57 0 0,-1-2 1 0 0,-1 0 0 0 0,0-1-1 0 0,-1-2 1 0 0,-2 0 0 0 0,0-1 0 0 0,-1-2-1 0 0,-2 0 1 0 0,0-1-58 0 0,-6 6 101 0 0,0-1 1 0 0,-1 0-1 0 0,-1-1 0 0 0,-1 0 0 0 0,-1-1 1 0 0,-1 1-1 0 0,-1-2 0 0 0,-1 1 0 0 0,-1-1 1 0 0,-1 1-1 0 0,-1-1 0 0 0,-1-1-101 0 0,-2 8 74 0 0,-1 0 0 0 0,0 0 0 0 0,-1 0 0 0 0,-1 0 0 0 0,0 0 0 0 0,-2 1-1 0 0,0 0 1 0 0,0 0 0 0 0,-2 0 0 0 0,0 1 0 0 0,0 0 0 0 0,-2 1 0 0 0,0 0 0 0 0,0 0 0 0 0,-7-6-74 0 0,6 8 38 0 0,-1 0 1 0 0,0 1-1 0 0,-1 0 1 0 0,0 0-1 0 0,0 2 1 0 0,-1 0 0 0 0,-1 0-1 0 0,1 1 1 0 0,-1 1-1 0 0,-1 1 1 0 0,1 0-1 0 0,-1 1 1 0 0,0 0-1 0 0,-1 1 1 0 0,1 1-1 0 0,-1 1-38 0 0,-9 0-47 0 0,-1 2 0 0 0,1 0-1 0 0,0 2 1 0 0,0 1-1 0 0,0 1 1 0 0,1 1-1 0 0,0 2 1 0 0,0 0 0 0 0,0 2-1 0 0,1 0 1 0 0,0 2-1 0 0,0 1 1 0 0,1 0-1 0 0,1 2 1 0 0,1 0 0 0 0,0 2-1 0 0,0 0 1 0 0,2 2-1 0 0,0 0 1 0 0,1 1-1 0 0,-7 10 48 0 0,15-16-413 0 0,1 0 0 0 0,0 0-1 0 0,-2 7 414 0 0,-17 44-1593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5:07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21 2304 0 0,'0'-2'167'0'0,"0"-3"347"0"0,0 4 1982 0 0,0 1 857 0 0,0 0 167 0 0,0 0-369 0 0,0-1-3039 0 0,1 0 1 0 0,-1 1-1 0 0,0-1 0 0 0,0 1 1 0 0,0-1-1 0 0,1 0 0 0 0,-1 1 1 0 0,0-1-1 0 0,1 1 0 0 0,-1-1 1 0 0,1 1-1 0 0,-1-1 0 0 0,1 1 1 0 0,-1-1-1 0 0,1 1 0 0 0,-1 0 1 0 0,1-1-1 0 0,-1 1 0 0 0,1 0 1 0 0,-1-1-1 0 0,1 1 0 0 0,-1 0 1 0 0,1-1-1 0 0,0 1 1 0 0,-1 0-1 0 0,1 0 0 0 0,0 0 1 0 0,-1 0-1 0 0,1 0 0 0 0,0 0 1 0 0,-1 0-1 0 0,1 0 0 0 0,0 0 1 0 0,-1 0-1 0 0,1 0 0 0 0,-1 0 1 0 0,1 0-1 0 0,0 0 0 0 0,-1 1 1 0 0,1-1-1 0 0,0 0 0 0 0,0 1-112 0 0,2 3 62 0 0,1 1 0 0 0,-1 0 0 0 0,0 0-1 0 0,0 0 1 0 0,0 0 0 0 0,-1 1 0 0 0,0-1 0 0 0,0 1-1 0 0,0 0 1 0 0,-1-1 0 0 0,0 1 0 0 0,1 4-62 0 0,-2-8 30 0 0,3 16 106 0 0,-1-1 1 0 0,-1 1 0 0 0,-1-1 0 0 0,0 1 0 0 0,-1 0-1 0 0,-4 15-136 0 0,2-14-113 0 0,3-15 97 0 0,-1-1 0 0 0,1 0 0 0 0,-1 1 0 0 0,0-1 0 0 0,0 0 0 0 0,0 0 0 0 0,0 0 0 0 0,-1 0 0 0 0,1 1 16 0 0,-1-2-209 0 0,2-2-575 0 0,0 0-251 0 0,0 0-1114 0 0,0 0-4272 0 0</inkml:trace>
  <inkml:trace contextRef="#ctx0" brushRef="#br0" timeOffset="352.008">1 259 11056 0 0,'0'0'852'0'0,"0"0"-416"0"0,0 0 337 0 0,0 0 202 0 0,0 0 38 0 0,0 0-52 0 0,1-1-256 0 0,1-1-568 0 0,0-1 0 0 0,0 1-1 0 0,0 0 1 0 0,1 0-1 0 0,-1 0 1 0 0,1 0 0 0 0,0 0-1 0 0,0 0 1 0 0,0 1-1 0 0,-1 0 1 0 0,1-1-1 0 0,0 1 1 0 0,1 0 0 0 0,0 0-137 0 0,1 0 130 0 0,0-1 0 0 0,0-1 0 0 0,0 1 0 0 0,-1-1 0 0 0,3 0-130 0 0,4-5 205 0 0,1 0 0 0 0,0 1 0 0 0,1 1 1 0 0,0 0-1 0 0,11-3-205 0 0,15-3-765 0 0,13-2 765 0 0,-20 7-970 0 0,-6-1 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5:15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80 528 1376 0 0,'0'0'65'0'0,"-1"-4"6"0"0,-1-2 46 0 0,2 5 91 0 0,-1-1 1 0 0,1 1-1 0 0,-1 0 1 0 0,1-1-1 0 0,-1 1 1 0 0,0 0-1 0 0,0 0 1 0 0,1-1-1 0 0,-1 1 1 0 0,0 0-1 0 0,0 0 1 0 0,-1 0-209 0 0,-6-11 6827 0 0,8 11-6585 0 0,-1 0-1 0 0,1 0 1 0 0,0 1-1 0 0,-1-1 0 0 0,1 0 1 0 0,0 1-1 0 0,-1-1 0 0 0,1 0 1 0 0,-1 1-1 0 0,1-1 1 0 0,-1 1-1 0 0,1-1 0 0 0,-1 1 1 0 0,0-1-1 0 0,1 1 1 0 0,-1-1-1 0 0,0 1 0 0 0,1 0 1 0 0,-1-1-1 0 0,0 1 1 0 0,0-1-242 0 0,-8-3 4072 0 0,9 4-4036 0 0,-1 0 0 0 0,1 0-1 0 0,0-1 1 0 0,0 1 0 0 0,-1 0-1 0 0,1 0 1 0 0,0 0 0 0 0,-1-1-1 0 0,1 1 1 0 0,0 0 0 0 0,-1 0-1 0 0,1 0 1 0 0,0 0 0 0 0,-1 0-1 0 0,1 0 1 0 0,0 0-1 0 0,-1 0 1 0 0,1 0 0 0 0,0 0-1 0 0,-1 0 1 0 0,1 0 0 0 0,0 0-1 0 0,-1 0 1 0 0,1 0 0 0 0,0 0-1 0 0,-1 0 1 0 0,1 0 0 0 0,0 1-1 0 0,-1-1 1 0 0,1 0 0 0 0,0 0-1 0 0,-1 0 1 0 0,1 0 0 0 0,0 1-1 0 0,0-1 1 0 0,-1 0 0 0 0,1 0-1 0 0,0 1 1 0 0,0-1 0 0 0,-1 0-1 0 0,1 0 1 0 0,0 1-1 0 0,0-1 1 0 0,0 0 0 0 0,0 1-1 0 0,-1-1 1 0 0,1 0 0 0 0,0 1-1 0 0,0-1 1 0 0,0 0 0 0 0,0 1-1 0 0,0-1 1 0 0,0 0-36 0 0,-5 13 161 0 0,1 0 0 0 0,0 0-1 0 0,1 1 1 0 0,0-1 0 0 0,1 1 0 0 0,1-1-1 0 0,0 6-160 0 0,1-1 345 0 0,0-1 0 0 0,4 16-345 0 0,-3-20 120 0 0,1 1 0 0 0,-2 0 1 0 0,0 0-1 0 0,-2 13-120 0 0,0-10 112 0 0,0 0 1 0 0,1 0-1 0 0,1 17-112 0 0,0 3 180 0 0,0-29-110 0 0,0 1 0 0 0,0 0 0 0 0,1 0 0 0 0,0 0 0 0 0,0 0 0 0 0,1 1-70 0 0,1-1 150 0 0,0 0 0 0 0,0-1 0 0 0,0 1 0 0 0,2 1-150 0 0,-4-9 168 0 0,2-1-139 0 0,1 0-1 0 0,-1-1 1 0 0,1 1-1 0 0,-1-1 1 0 0,0 0 0 0 0,1 0-1 0 0,-1 0 1 0 0,0-1-1 0 0,0 1 1 0 0,0-1-1 0 0,0 1 1 0 0,0-1-1 0 0,0 0 1 0 0,0 0 0 0 0,-1-1-1 0 0,2 0-28 0 0,5-7 137 0 0,0 0-1 0 0,-1 0 1 0 0,6-9-137 0 0,-12 17 20 0 0,3-7-13 0 0,-1 1 1 0 0,1 0 0 0 0,-2-1-1 0 0,2-3-7 0 0,6-14-5 0 0,-3 9 21 0 0,-2 0 0 0 0,0 0 0 0 0,0-1 0 0 0,-2 0 0 0 0,0 0 0 0 0,0-11-16 0 0,0-20 72 0 0,-2-40-72 0 0,-3 100-86 0 0,0-1 0 0 0,0 1 0 0 0,-2 3 86 0 0,0-3-26 0 0,2 0 0 0 0,-1 0 0 0 0,1 4 26 0 0,1-7 0 0 0,0 31 0 0 0,3 13 0 0 0,-2-41 0 0 0,1 1 0 0 0,0 0 0 0 0,1-1 0 0 0,0 0 0 0 0,1 0 0 0 0,3 8 0 0 0,-2-7-4 0 0,-5-10-3 0 0,1 0 0 0 0,0 0-1 0 0,-1 0 1 0 0,1 0-1 0 0,0-1 1 0 0,0 1-1 0 0,0 0 1 0 0,0 0 0 0 0,0 0-1 0 0,0-1 1 0 0,1 1-1 0 0,-1 0 1 0 0,1-1 0 0 0,-1 1-1 0 0,1-1 1 0 0,-1 0-1 0 0,1 0 1 0 0,0 1 0 0 0,0-1-1 0 0,0 0 8 0 0,2 0-1 0 0,-3 0-100 0 0,0-1 1 0 0,0 1-1 0 0,0-1 0 0 0,0 0 0 0 0,0 1 0 0 0,1-1 0 0 0,-1 0 0 0 0,0 0 1 0 0,0 0-1 0 0,0 1 0 0 0,1-1 0 0 0,-1-1 0 0 0,0 1 0 0 0,0 0 0 0 0,0 0 1 0 0,1 0-1 0 0,-1-1 0 0 0,0 1 0 0 0,0 0 0 0 0,0-1 0 0 0,0 1 0 0 0,0-1 1 0 0,1 1-1 0 0,-1-1 0 0 0,0 0 0 0 0,0 0 0 0 0,-1 1 0 0 0,1-1 0 0 0,0 0 1 0 0,0 0-1 0 0,0 0 0 0 0,0 0 0 0 0,0 0 101 0 0,19-22-5319 0 0,-15 15-1384 0 0</inkml:trace>
  <inkml:trace contextRef="#ctx0" brushRef="#br0" timeOffset="382.792">344 717 4144 0 0,'0'0'319'0'0,"0"0"26"0"0,0 0 892 0 0,0 0 414 0 0,0 0 79 0 0,0 0-82 0 0,1 1-422 0 0,16 48 3947 0 0,0 28-1681 0 0,-15-61-3015 0 0,-1-10-345 0 0,0 0-1 0 0,0 0 1 0 0,0-1-1 0 0,1 1 1 0 0,-1-1-1 0 0,1 1 1 0 0,1-1-1 0 0,0 2-131 0 0,-2-5 97 0 0,0-1-17 0 0,-1 0-127 0 0,0-1 1 0 0,1 1-1 0 0,-1 0 0 0 0,1-1 0 0 0,-1 1 0 0 0,1 0 0 0 0,-1-1 0 0 0,1 1 1 0 0,0-1-1 0 0,-1 1 0 0 0,1 0 0 0 0,0-1 0 0 0,-1 0 0 0 0,1 1 1 0 0,0-1-1 0 0,-1 1 0 0 0,1-1 0 0 0,0 0 0 0 0,0 0 0 0 0,0 1 0 0 0,-1-1 1 0 0,1 0-1 0 0,0 0 0 0 0,0 0 0 0 0,0 0 0 0 0,-1 0 0 0 0,1 0 0 0 0,1 0 47 0 0,-1 0-585 0 0,0 0-1 0 0,1 0 0 0 0,-1-1 0 0 0,0 1 1 0 0,0 0-1 0 0,1 0 0 0 0,-1-1 0 0 0,0 1 1 0 0,0-1-1 0 0,0 1 0 0 0,0-1 0 0 0,1 0 586 0 0,0-6-6186 0 0</inkml:trace>
  <inkml:trace contextRef="#ctx0" brushRef="#br0" timeOffset="724.669">367 262 13360 0 0,'0'0'1026'0'0,"0"0"-550"0"0,0 0 174 0 0,0 0 146 0 0,0 0 31 0 0,0 0 19 0 0,0 0 55 0 0,0 0 26 0 0,0 0 7 0 0,2-1-70 0 0,28-14 454 0 0,-15 7-892 0 0,26-8 191 0 0,-25 11-402 0 0,-11 3-157 0 0,0 1 0 0 0,0 0 0 0 0,-1 0 0 0 0,1 1-1 0 0,0 0 1 0 0,0-1 0 0 0,5 2-58 0 0,2-1 46 0 0,-12 0-44 0 0,1 0 1 0 0,0 0-1 0 0,-1 0 0 0 0,1 0 1 0 0,-1 0-1 0 0,1 0 0 0 0,-1 1 1 0 0,1-1-1 0 0,-1 0 0 0 0,1 0 1 0 0,-1 0-1 0 0,1 1 0 0 0,-1-1 1 0 0,1 0-1 0 0,-1 0 0 0 0,1 1 1 0 0,-1-1-1 0 0,0 1 0 0 0,1-1 1 0 0,-1 0-1 0 0,1 1-2 0 0,1 1 18 0 0,-1-1-17 0 0,0 0 1 0 0,0 0-1 0 0,0 0 1 0 0,-1 0 0 0 0,1 0-1 0 0,0 1 1 0 0,-1-1-1 0 0,1 0 1 0 0,-1 0 0 0 0,1 0-1 0 0,-1 1 1 0 0,1-1-1 0 0,-1 0 1 0 0,0 0 0 0 0,0 1-1 0 0,0-1 1 0 0,0 0-1 0 0,0 1 1 0 0,0-1-1 0 0,0 0 1 0 0,0 1 0 0 0,0-1-1 0 0,-1 0 1 0 0,1 0-1 0 0,0 1 1 0 0,-1-1 0 0 0,1 0-1 0 0,-1 0 1 0 0,1 0-2 0 0,-2 3 24 0 0,0 3-1 0 0,0 0 0 0 0,-1 0 0 0 0,0 0 0 0 0,0-1-1 0 0,0 1 1 0 0,-1-1 0 0 0,0 0 0 0 0,-1 1-23 0 0,3-4 9 0 0,0-1 0 0 0,0 1 0 0 0,1 0 0 0 0,-1 0 0 0 0,1 0 0 0 0,0 0 0 0 0,0 0 0 0 0,0 0 0 0 0,0 1-9 0 0,0 0 11 0 0,0-1 1 0 0,0 1-1 0 0,-1-1 1 0 0,1 1-1 0 0,-1-1 0 0 0,0 0-11 0 0,-10 13 32 0 0,10-13-21 0 0,-1 0-1 0 0,1 0 1 0 0,0 0 0 0 0,0 0 0 0 0,0 1-1 0 0,0-1 1 0 0,0 1 0 0 0,1 0-11 0 0,-5 10 53 0 0,3-9-52 0 0,1 0 0 0 0,0 1 0 0 0,0-1-1 0 0,1 1 1 0 0,-1 0 0 0 0,1-1 0 0 0,0 1-1 0 0,1 0 1 0 0,-1 0 0 0 0,1 1-1 0 0,0-4 19 0 0,0-3-17 0 0,0 1-1 0 0,0-1 1 0 0,0 0 0 0 0,0 1-1 0 0,0-1 1 0 0,0 1 0 0 0,0-1-1 0 0,0 0 1 0 0,0 1 0 0 0,0-1-1 0 0,0 1 1 0 0,1-1 0 0 0,-1 0-1 0 0,0 1 1 0 0,0-1 0 0 0,0 1-1 0 0,0-1 1 0 0,1 0 0 0 0,-1 1-1 0 0,0-1 1 0 0,0 0 0 0 0,1 1 0 0 0,-1-1-1 0 0,0 0 1 0 0,1 0 0 0 0,-1 1-1 0 0,0-1 1 0 0,1 0 0 0 0,-1 0-1 0 0,1 1-1 0 0,0 0 0 0 0,1 0 0 0 0,0 0 0 0 0,0 0 0 0 0,0 0 0 0 0,0-1 0 0 0,0 1 0 0 0,0 0 0 0 0,0-1 0 0 0,0 1 0 0 0,0-1 0 0 0,0 0 0 0 0,0 0 0 0 0,0 0 0 0 0,0 0 0 0 0,0 0 0 0 0,1 0 0 0 0,-1 0 0 0 0,0-1 0 0 0,0 1 0 0 0,0-1 0 0 0,2 0 0 0 0,57-13-676 0 0,4-2-1724 0 0,-10-1-4181 0 0,-36 16 559 0 0</inkml:trace>
  <inkml:trace contextRef="#ctx0" brushRef="#br0" timeOffset="1084.009">743 604 1376 0 0,'0'-35'-999'0'0,"0"0"3689"0"0,0-71 12957 0 0,1 96-14459 0 0,0 9-1080 0 0,-1 0-1 0 0,0 1 1 0 0,0-1-1 0 0,0 0 1 0 0,0 0-1 0 0,0 0 1 0 0,0 0-1 0 0,0 1 1 0 0,0-1-1 0 0,0 0 1 0 0,0 0-1 0 0,0 0 1 0 0,-1 0-1 0 0,1 0-107 0 0,1 4 2083 0 0,1 0-1969 0 0,0 1 0 0 0,-1-1 0 0 0,0 0 0 0 0,1 1 0 0 0,-1-1 0 0 0,-1 1 0 0 0,1 0 0 0 0,0 3-114 0 0,-1-3 11 0 0,1 0 0 0 0,-1 0 1 0 0,1 1-1 0 0,0-1 0 0 0,1 2-11 0 0,3 21 51 0 0,-6-14-15 0 0,1 0 0 0 0,1 0 1 0 0,0 0-1 0 0,1 0 1 0 0,0 0-1 0 0,5 13-36 0 0,2 12 92 0 0,-8-29-47 0 0,1-1 0 0 0,1 1 0 0 0,-1-1 0 0 0,2 2-45 0 0,2 5 97 0 0,1 3 318 0 0,1-1 1 0 0,6 9-416 0 0,-12-25 187 0 0,0-1-172 0 0,-1 0 1 0 0,1-1-1 0 0,0 1 1 0 0,0 0-1 0 0,0-1 1 0 0,-1 0-1 0 0,1 1 1 0 0,0-1-1 0 0,0 0 1 0 0,-1 0-1 0 0,1 0 1 0 0,-1 0-1 0 0,1 0 1 0 0,-1 0-1 0 0,1 0 1 0 0,-1 0-1 0 0,0-1 1 0 0,1 1-1 0 0,-1 0 1 0 0,0-1-1 0 0,0 1 1 0 0,0-1-1 0 0,0 1 1 0 0,0-1-1 0 0,-1 0 1 0 0,2-1-16 0 0,0-5 30 0 0,1 1 0 0 0,-1-1 1 0 0,0 1-1 0 0,-1-1 1 0 0,0-2-31 0 0,-1 9 8 0 0,2-19 51 0 0,-1-1 1 0 0,-2-16-60 0 0,0 4 27 0 0,-1 8-27 0 0,1 20 0 0 0,0-1 0 0 0,1 0 0 0 0,0 1 0 0 0,0-1 0 0 0,0 0 0 0 0,3-55-46 0 0,-3 39-41 0 0,1 0 0 0 0,3-15 87 0 0,-1 15-281 0 0,-2 12-73 0 0,1 0-1 0 0,0 0 0 0 0,0-1 0 0 0,1 1 1 0 0,1-1 354 0 0,-3 9-779 0 0,3-8 1140 0 0,-3 7-8348 0 0,6 10 1859 0 0</inkml:trace>
  <inkml:trace contextRef="#ctx0" brushRef="#br0" timeOffset="1567.291">990 528 12816 0 0,'0'0'289'0'0,"0"0"40"0"0,0 0 22 0 0,0 0-40 0 0,0 0-89 0 0,-4-9 2005 0 0,3 7-2002 0 0,1 1 0 0 0,-1-1 1 0 0,1 1-1 0 0,-1-1 0 0 0,0 1 1 0 0,0-1-1 0 0,0 1 0 0 0,1-1 1 0 0,-1 1-1 0 0,-1-1-225 0 0,6-9 1328 0 0,-1-3-304 0 0,-3 12-975 0 0,0 1 0 0 0,1 0 0 0 0,-1-1 0 0 0,0 1 0 0 0,1 0 0 0 0,-1 0 0 0 0,0-1 0 0 0,1 1 0 0 0,0 0 0 0 0,-1 0 0 0 0,1-1 0 0 0,0 1 0 0 0,0 0-49 0 0,2-3 144 0 0,1 0 0 0 0,0 0 1 0 0,0 0-1 0 0,0 1 0 0 0,1 0 0 0 0,-1 0 0 0 0,1 0 0 0 0,2-1-144 0 0,-4 3 53 0 0,0-1 0 0 0,0 1 0 0 0,1-1 1 0 0,-1 1-1 0 0,1 0 0 0 0,-1 1 0 0 0,1-1 0 0 0,-1 0 1 0 0,1 1-1 0 0,0 0 0 0 0,-1 0 0 0 0,1 0 0 0 0,1 1-53 0 0,8 5 127 0 0,-5 0-82 0 0,-7-6-40 0 0,1 1-1 0 0,-1 0 1 0 0,0 0-1 0 0,0 0 1 0 0,0-1-1 0 0,0 1 1 0 0,0 0-1 0 0,0 0 1 0 0,0 1 0 0 0,0-1-1 0 0,0 0 1 0 0,0 0-1 0 0,-1 0 1 0 0,1 1-1 0 0,0-1 1 0 0,-1 0-1 0 0,1 1 1 0 0,-1-1-1 0 0,0 0 1 0 0,1 1-1 0 0,-1 0-4 0 0,1 5 20 0 0,-1-1-1 0 0,1 1 0 0 0,-1-1 1 0 0,-1 3-20 0 0,1 2 53 0 0,0-10-48 0 0,0 1 0 0 0,0-1 0 0 0,0 0 0 0 0,-1 0 0 0 0,1 0 0 0 0,0 0 0 0 0,-1 0 1 0 0,1 1-1 0 0,0-1 0 0 0,-1 0 0 0 0,0 0 0 0 0,1 0 0 0 0,-1 0 0 0 0,0 0-5 0 0,0 0 9 0 0,1 0-1 0 0,-1 1 1 0 0,0-1 0 0 0,1 0-1 0 0,-1 0 1 0 0,0 1-1 0 0,1-1 1 0 0,0 0-1 0 0,-1 0 1 0 0,1 2-9 0 0,-2 7 32 0 0,0-1 1 0 0,0 1-1 0 0,-1-1 1 0 0,0 0-1 0 0,-1 0 0 0 0,0 0 1 0 0,0 0-33 0 0,-11 17 173 0 0,-12 16-173 0 0,27-42 1 0 0,-2 4 11 0 0,0 0 0 0 0,-1 0 0 0 0,2 1 0 0 0,-1-1 0 0 0,0 3-12 0 0,2 3 0 0 0,0-9 0 0 0,0-1 0 0 0,0 1 0 0 0,1-1 0 0 0,-1 1 0 0 0,0 0 0 0 0,1-1-1 0 0,-1 1 1 0 0,0-1 0 0 0,1 1 0 0 0,-1-1 0 0 0,1 1 0 0 0,-1-1 0 0 0,1 1 0 0 0,0-1-1 0 0,-1 1 1 0 0,1-1 0 0 0,-1 0 0 0 0,1 1 0 0 0,0-1 0 0 0,-1 0 0 0 0,1 1 0 0 0,0-1 0 0 0,-1 0 1 0 0,1 0 0 0 0,0 1 0 0 0,-1-1 0 0 0,1 0-1 0 0,-1 1 1 0 0,1-1 0 0 0,-1 1 0 0 0,1-1-1 0 0,-1 0 1 0 0,1 1 0 0 0,-1-1 0 0 0,1 1 0 0 0,-1 0-1 0 0,0-1 1 0 0,1 1 0 0 0,-1-1-1 0 0,1 1 3 0 0,-1-1-1 0 0,0 0 1 0 0,1 0 0 0 0,-1 0 0 0 0,1 1 0 0 0,-1-1-1 0 0,1 0 1 0 0,-1 0 0 0 0,1 0 0 0 0,-1 0-1 0 0,1 0 1 0 0,-1 0 0 0 0,1 0 0 0 0,-1 0 0 0 0,0 0-1 0 0,1 0 1 0 0,-1 0 0 0 0,1 0-3 0 0,1 0 3 0 0,12 2-3 0 0,-6-2 0 0 0,0 1 0 0 0,-1 1 0 0 0,1 0 0 0 0,6 2 0 0 0,-5-3 0 0 0,-7-1 0 0 0,0 0 0 0 0,-1 0 0 0 0,1 0 0 0 0,0 0 0 0 0,0 1 0 0 0,-1-1 0 0 0,1 1 0 0 0,0-1 0 0 0,-1 1 0 0 0,1-1 0 0 0,0 1 0 0 0,-1 0 0 0 0,1 1 0 0 0,1-2 1 0 0,4 7 4 0 0,-4-4 0 0 0,-1 0 38 0 0,-2 6-17 0 0,-2 15 44 0 0,2-23-61 0 0,-1 0 0 0 0,0 0-1 0 0,1 0 1 0 0,-1 0 0 0 0,0 0-1 0 0,0 0 1 0 0,1 0 0 0 0,-1 0-1 0 0,0 0 1 0 0,0 0 0 0 0,-1 0-9 0 0,-5 10 161 0 0,6-10-151 0 0,1 0 1 0 0,-1 0 0 0 0,1 0 0 0 0,-1 0 0 0 0,1-1 0 0 0,-1 1 0 0 0,0 0-1 0 0,1 0 1 0 0,-1 0 0 0 0,0-1 0 0 0,0 1 0 0 0,1 0 0 0 0,-1-1 0 0 0,0 1-1 0 0,0 0 1 0 0,0-1 0 0 0,0 1 0 0 0,0-1 0 0 0,0 0 0 0 0,0 1 0 0 0,0-1-1 0 0,0 0 1 0 0,0 1 0 0 0,0-1 0 0 0,0 0 0 0 0,0 0 0 0 0,0 0 0 0 0,0 0-1 0 0,0 0 1 0 0,-1 0-11 0 0,-2 1-128 0 0,3-1 116 0 0,1 0 0 0 0,-1 0 1 0 0,0 0-1 0 0,1 0 0 0 0,-1 0 0 0 0,1 0 1 0 0,-1 0-1 0 0,1 0 0 0 0,-1 0 1 0 0,0-1-1 0 0,1 1 0 0 0,-1 0 1 0 0,1 0-1 0 0,-1-1 0 0 0,1 1 0 0 0,-1 0 1 0 0,1 0-1 0 0,-1-1 0 0 0,1 1 1 0 0,-1-1-1 0 0,1 1 0 0 0,0 0 1 0 0,-1-1-1 0 0,1 1 12 0 0,-5-16-2540 0 0,0-4-165 0 0,4 5 843 0 0</inkml:trace>
  <inkml:trace contextRef="#ctx0" brushRef="#br0" timeOffset="1944.566">982 94 13360 0 0,'0'0'1026'0'0,"-1"-2"-668"0"0,-2-3-184 0 0,2 4 520 0 0,0 0-471 0 0,1 0 0 0 0,0 0 1 0 0,-1 1-1 0 0,1-1 1 0 0,0 0-1 0 0,-1 0 1 0 0,1 0-1 0 0,0 1 1 0 0,0-1-1 0 0,0 0 0 0 0,-1 0 1 0 0,1 0-1 0 0,0 0 1 0 0,0 1-1 0 0,0-1 1 0 0,1 0-1 0 0,-1-1-223 0 0,0 2 41 0 0,0-1 116 0 0,0-1-1 0 0,0 1 0 0 0,0-1 0 0 0,1 1 1 0 0,-1-1-1 0 0,1 1 0 0 0,-1-1 1 0 0,1 1-1 0 0,-1 0 0 0 0,1-1 0 0 0,0 1 1 0 0,0 0-1 0 0,-1 0 0 0 0,1-1 0 0 0,0 1 1 0 0,0 0-1 0 0,0 0 0 0 0,0 0 0 0 0,1 0 1 0 0,-1 0-1 0 0,0 0 0 0 0,0 1 1 0 0,1-2-157 0 0,5-1 352 0 0,0 0 1 0 0,-1 0 0 0 0,1 0 0 0 0,4 0-353 0 0,7-3 321 0 0,-2 1-273 0 0,0 1 1 0 0,0 1-1 0 0,0 0 0 0 0,1 1 0 0 0,-1 1 1 0 0,1 0-1 0 0,0 1 0 0 0,-1 1 1 0 0,5 1-49 0 0,-19-2 2 0 0,0 1 0 0 0,1-1 0 0 0,-1 0 1 0 0,0 1-1 0 0,1-1 0 0 0,-1 1 0 0 0,0 0 1 0 0,0 0-1 0 0,0 0 0 0 0,0 0 0 0 0,0 0 1 0 0,0 0-1 0 0,0 1 0 0 0,0-1 0 0 0,0 0 1 0 0,0 1-1 0 0,-1 0 0 0 0,1-1 1 0 0,-1 1-1 0 0,1 0 0 0 0,-1 0 0 0 0,1 0 1 0 0,-1 0-1 0 0,0 0 0 0 0,0 0 0 0 0,0 0 1 0 0,0 1-1 0 0,-1-1 0 0 0,1 0 0 0 0,-1 0 1 0 0,1 1-1 0 0,-1-1 0 0 0,0 2-2 0 0,1 1 0 0 0,-1 1 0 0 0,0-1 0 0 0,0 0 0 0 0,-1 0 0 0 0,0 0 0 0 0,0 0 0 0 0,0 1 0 0 0,-1-1 0 0 0,1 0 0 0 0,-1-1 0 0 0,0 1 0 0 0,-1 2 0 0 0,-13 10 56 0 0,14-15-39 0 0,-1 1 0 0 0,1-1 0 0 0,-1 1 0 0 0,1 0 0 0 0,0 0 0 0 0,0 0 0 0 0,0 0 0 0 0,1 0 0 0 0,-1 0 0 0 0,1 0 0 0 0,-1 3-17 0 0,1-2-30 0 0,-1 0 1 0 0,1 0-1 0 0,-1 0 1 0 0,0 0-1 0 0,-2 3 30 0 0,-8 21-175 0 0,11-25 208 0 0,0 0-1 0 0,1 0 1 0 0,-1 0-1 0 0,1 0 1 0 0,0 0-1 0 0,0 0 1 0 0,0 1-1 0 0,0-1 1 0 0,1 0-1 0 0,-1 0-32 0 0,1-1 21 0 0,-1-1 0 0 0,1 0 1 0 0,-1 0-1 0 0,1 0 0 0 0,-1 1 0 0 0,1-1 0 0 0,0 0 0 0 0,0 0 0 0 0,-1 0 0 0 0,1 0 0 0 0,0 0 0 0 0,0 0 0 0 0,0-1 0 0 0,0 1 0 0 0,0 0 0 0 0,0 0 0 0 0,0-1 1 0 0,0 1-1 0 0,0 0 0 0 0,1-1 0 0 0,-1 1 0 0 0,0-1 0 0 0,0 0 0 0 0,1 1 0 0 0,-1-1 0 0 0,0 0 0 0 0,0 0 0 0 0,1 0 0 0 0,-1 0-21 0 0,13 1 4 0 0,-1-1-1 0 0,1 0 1 0 0,0-1-1 0 0,-1 0 1 0 0,5-2-4 0 0,70-18-129 0 0,-33 8-594 0 0,-26 5-1339 0 0,1-3-6337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5:28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1153 13216 0 0,'0'0'604'0'0,"0"0"-14"0"0,0 0-283 0 0,0 0 197 0 0,0 0 127 0 0,0 0 28 0 0,0 0 21 0 0,0 0 67 0 0,0 0 28 0 0,0 0 7 0 0,8-1 422 0 0,63-14 760 0 0,-45 12-1495 0 0,4-2-58 0 0,12-3-152 0 0,-39 7-249 0 0,1 0-1 0 0,-1 0 1 0 0,0 1 0 0 0,0-1-1 0 0,1 1 1 0 0,1 0-10 0 0,-2 0-16 0 0,1 0-1 0 0,-1-1 1 0 0,1 1 0 0 0,-1-1-1 0 0,0 1 1 0 0,1-2 16 0 0,39-12-1912 0 0,-30 10-51 0 0</inkml:trace>
  <inkml:trace contextRef="#ctx0" brushRef="#br0" timeOffset="461.207">567 926 14336 0 0,'0'-1'145'0'0,"0"0"0"0"0,0 0 0 0 0,0 0 0 0 0,0 0 0 0 0,0 0 0 0 0,0 0 0 0 0,0 1 0 0 0,1-1 0 0 0,-1 0 0 0 0,0 0 0 0 0,1 0 0 0 0,-1 0 0 0 0,0 1 0 0 0,1-1 0 0 0,-1 0 0 0 0,1 0 0 0 0,-1 1 0 0 0,1-1 0 0 0,0 0 0 0 0,-1 1 0 0 0,1-1 0 0 0,-1 0 0 0 0,2 0-145 0 0,3-3 320 0 0,0 0-1 0 0,0 0 0 0 0,1 0 1 0 0,-1 1-1 0 0,1 0 0 0 0,0 0 1 0 0,0 0-1 0 0,0 1 0 0 0,0-1 1 0 0,1 2-1 0 0,-1-1 0 0 0,2 1-319 0 0,-5 0 112 0 0,0 1-1 0 0,0 0 0 0 0,0 0 0 0 0,0 0 0 0 0,-1 1 1 0 0,1-1-1 0 0,3 1-111 0 0,1 1 197 0 0,3 0 5 0 0,-8-2-64 0 0,6 6 74 0 0,-6-4-199 0 0,-1 0-1 0 0,1 0 0 0 0,-1 0 1 0 0,1 1-1 0 0,-1-1 0 0 0,0 1 1 0 0,0-1-1 0 0,0 1 0 0 0,0-1 1 0 0,-1 1-1 0 0,1-1 0 0 0,-1 1 1 0 0,1 0-1 0 0,-1-1 0 0 0,0 1 1 0 0,0 0-1 0 0,0-1 0 0 0,0 1 0 0 0,-1 0 1 0 0,1-1-1 0 0,-1 1 0 0 0,0 0 1 0 0,1-1-1 0 0,-1 1-12 0 0,-4 10 110 0 0,0 0 0 0 0,-1 0 0 0 0,0-1 0 0 0,-2 3-110 0 0,2-3-4 0 0,-8 15 51 0 0,10-16-25 0 0,-1-1 1 0 0,-1 0-1 0 0,0 0 0 0 0,-3 4-22 0 0,1-5 50 0 0,1 1 0 0 0,0 0-1 0 0,1 1 1 0 0,0 0 0 0 0,0 0 0 0 0,1 0-1 0 0,-2 7-49 0 0,7-17 13 0 0,0 0 5 0 0,0 0-1 0 0,-1 0 0 0 0,1 0 1 0 0,0 0-1 0 0,0 0 0 0 0,0 1 1 0 0,0-1-1 0 0,0 0 0 0 0,0 0 1 0 0,0 0-1 0 0,0 0 1 0 0,1 0-1 0 0,-1 1 0 0 0,0 0-17 0 0,7 9 20 0 0,-3-10-22 0 0,-1-1 0 0 0,-1 1-1 0 0,1 0 0 0 0,0-1 0 0 0,0 1 0 0 0,-1-1 0 0 0,1 0 0 0 0,0 0-1 0 0,0 0 1 0 0,0 0 0 0 0,0 0 0 0 0,-1-1 0 0 0,1 1 0 0 0,0-1 0 0 0,0 0 0 0 0,0 0 3 0 0,9-4-66 0 0,-1 0 1 0 0,11-6 65 0 0,-13 6-75 0 0,0 0-1 0 0,1 1 1 0 0,5-2 75 0 0,1 1-594 0 0,-10 3-419 0 0,0 0 0 0 0,0 0 1 0 0,0 0-1 0 0,0 1 0 0 0,1 0 1 0 0,4 0 1012 0 0,-1 1-6537 0 0</inkml:trace>
  <inkml:trace contextRef="#ctx0" brushRef="#br0" timeOffset="1000.838">1014 783 9216 0 0,'0'0'706'0'0,"-1"0"-463"0"0,-2 0 48 0 0,2 0 1075 0 0,1 0 461 0 0,0 0 86 0 0,0 0-144 0 0,0 0-686 0 0,0 0-304 0 0,0 0-62 0 0,0 0-62 0 0,-1 1-602 0 0,1 0 0 0 0,-1 0 1 0 0,0 0-1 0 0,0-1 1 0 0,1 1-1 0 0,-1 0 0 0 0,1 0 1 0 0,-1 1-1 0 0,1-1 1 0 0,-1 0-1 0 0,1 0 0 0 0,0 0 1 0 0,-1 0-1 0 0,1 0 0 0 0,0 0 1 0 0,0 0-1 0 0,0 1 1 0 0,0-1-54 0 0,-1 2 145 0 0,-3 19 72 0 0,2 1 0 0 0,0 3-217 0 0,0 0 334 0 0,-4 16-334 0 0,3-23 199 0 0,2 0 0 0 0,0-1 0 0 0,1 4-199 0 0,-3 37 483 0 0,3-52-402 0 0,0 0-1 0 0,0 0 0 0 0,1 0 0 0 0,0 0 1 0 0,0 0-1 0 0,1 0-80 0 0,1 11 124 0 0,-1-13-106 0 0,-1 1 0 0 0,1-1 0 0 0,0 1 0 0 0,1-1 0 0 0,-1 0 0 0 0,1 0 0 0 0,0 0 0 0 0,0 0 0 0 0,1 1-18 0 0,0-3 12 0 0,-3-2 47 0 0,1-2 6 0 0,2-2-43 0 0,0-1-1 0 0,0 0 1 0 0,0 0-1 0 0,0 0 1 0 0,0 0-1 0 0,-1 0 1 0 0,1-1-1 0 0,-1 0 1 0 0,0 1-1 0 0,0-3-21 0 0,6-12 46 0 0,-1 0-1 0 0,1-4-45 0 0,6-16-18 0 0,-12 31 28 0 0,-1 1 0 0 0,0-1 1 0 0,-1 1-1 0 0,0-1 0 0 0,0 0 0 0 0,0-5-10 0 0,5-29 3 0 0,0-2-3 0 0,-4 30 0 0 0,0 1 0 0 0,1-1 0 0 0,1-4 0 0 0,5 2-14 0 0,-9 15-56 0 0,7 14-55 0 0,-1-2 105 0 0,3 10-44 0 0,-8-18 58 0 0,0-1 0 0 0,1 1-1 0 0,-1 0 1 0 0,0-1 0 0 0,-1 1-1 0 0,1 0 1 0 0,0 0 0 0 0,-1 0-1 0 0,1 0 1 0 0,-1 0 0 0 0,0 0 6 0 0,8 61-14 0 0,0 25 25 0 0,-8-84-1 0 0,0-1 1 0 0,1 1-1 0 0,0 0 1 0 0,0-1-1 0 0,1 4-10 0 0,3 14 1 0 0,-2-16 1 0 0,-1 0 0 0 0,1 0 0 0 0,0 0 0 0 0,1-1 0 0 0,-1 1 0 0 0,3 1-2 0 0,-5-6-266 0 0,-1-1-82 0 0,12-4-559 0 0,5-6-1664 0 0,-15 8 2277 0 0,10-6-1364 0 0</inkml:trace>
  <inkml:trace contextRef="#ctx0" brushRef="#br0" timeOffset="1345.76">1339 1017 13592 0 0,'0'0'306'0'0,"0"0"46"0"0,0 0 23 0 0,0 0-44 0 0,0 2-219 0 0,0 81 5362 0 0,0-80-5313 0 0,1-1 0 0 0,-1 1 0 0 0,0 0 0 0 0,1-1 0 0 0,0 1 0 0 0,0 0 0 0 0,0 0-161 0 0,4 17 584 0 0,-5-10-209 0 0,1 1 0 0 0,0-1 0 0 0,3 9-375 0 0,-2-9 158 0 0,0 0 0 0 0,-1 1 1 0 0,0 9-159 0 0,-1-12 22 0 0,2 2 37 0 0,3-3-39 0 0,-3-5-197 0 0,-2-2-109 0 0,0 0-30 0 0,0 0-237 0 0,0 0-980 0 0,0 0-421 0 0</inkml:trace>
  <inkml:trace contextRef="#ctx0" brushRef="#br0" timeOffset="1735.456">1392 806 11544 0 0,'0'0'264'0'0,"0"0"34"0"0,0 0 20 0 0,0 0-41 0 0,0 0-42 0 0,0 0 495 0 0,0 0 240 0 0,0 0 43 0 0,0 0-33 0 0,0 0-176 0 0,0 0-72 0 0,1 1-18 0 0,5 9-282 0 0,0 0 0 0 0,-1 1 0 0 0,0-1-1 0 0,0 1 1 0 0,-1 2-432 0 0,15 33 961 0 0,3 20 63 0 0,1-18-473 0 0,-12-31-366 0 0,-3-7-90 0 0,-7-7-71 0 0,0 0-1 0 0,0 0 1 0 0,1-1-1 0 0,-1 1 1 0 0,1 0 0 0 0,0-1-1 0 0,-1 1 1 0 0,1-1 0 0 0,0 0-1 0 0,1 0 1 0 0,-1 0-1 0 0,0 0 1 0 0,0 0 0 0 0,1 0-1 0 0,0 0 1 0 0,-1-1 0 0 0,1 0-1 0 0,1 1-23 0 0,-3-1 75 0 0,13-8 226 0 0,-11 4-280 0 0,-1 0 1 0 0,0 0-1 0 0,1-1 0 0 0,-1 1 0 0 0,0 0 0 0 0,-1-1 0 0 0,1 1 0 0 0,-1-1 1 0 0,1 1-1 0 0,-1-1 0 0 0,0 0 0 0 0,0 0 0 0 0,-1 1 0 0 0,1-4-21 0 0,2-15 37 0 0,-2 0 0 0 0,0 0 0 0 0,-2 0-1 0 0,0 0 1 0 0,-3-10-37 0 0,2 13 0 0 0,0 0 0 0 0,2 1 0 0 0,1-19 0 0 0,1-4 0 0 0,-2 27-15 0 0,1 1-1 0 0,1 0 1 0 0,0 0-1 0 0,0 1 0 0 0,2-1 1 0 0,1-6 15 0 0,-4 17 158 0 0,3-6-1120 0 0,-4 8 910 0 0,1 0-1 0 0,-1 0 0 0 0,0 0 1 0 0,1 0-1 0 0,-1 1 1 0 0,0-1-1 0 0,1 0 1 0 0,-1 0-1 0 0,0 0 1 0 0,1 0-1 0 0,-1 0 1 0 0,0 0-1 0 0,1 1 1 0 0,-1-1-1 0 0,0 0 1 0 0,0 0-1 0 0,1 1 0 0 0,-1-1 1 0 0,0 0-1 0 0,0 0 1 0 0,1 1-1 0 0,-1-1 1 0 0,0 0-1 0 0,0 0 1 0 0,0 1-1 0 0,0-1 1 0 0,1 0-1 0 0,-1 1 1 0 0,0-1-1 0 0,0 0 53 0 0,0 1-92 0 0,3 5-708 0 0,-1 1-1909 0 0,2 6-4352 0 0</inkml:trace>
  <inkml:trace contextRef="#ctx0" brushRef="#br0" timeOffset="2286.761">1725 868 2760 0 0,'-8'-4'248'0'0,"8"4"-308"0"0,-8-2 1660 0 0,3-2 9033 0 0,5-4-1918 0 0,3-1-10526 0 0,-3 9 1621 0 0,0-2 233 0 0,1 1 0 0 0,0 0 0 0 0,0-1 0 0 0,-1 1 0 0 0,1 0 0 0 0,0 0 0 0 0,0 0 0 0 0,0 0 0 0 0,0-1 0 0 0,1 2 0 0 0,-1-1 0 0 0,0 0 0 0 0,0 0 0 0 0,1 0 0 0 0,-1 0 0 0 0,0 1 0 0 0,2-1-43 0 0,28-10 121 0 0,-17 6-87 0 0,-4 2 8 0 0,0 1 1 0 0,0-1 0 0 0,0 2-1 0 0,1-1 1 0 0,-1 1 0 0 0,0 1-1 0 0,7 0-42 0 0,-5 2 0 0 0,-11-1 24 0 0,1 0 0 0 0,0 0 0 0 0,-1-1-1 0 0,1 1 1 0 0,-1 1 0 0 0,1-1-1 0 0,-1 0 1 0 0,0 0 0 0 0,1 0 0 0 0,-1 1-1 0 0,0-1 1 0 0,0 1 0 0 0,0-1 0 0 0,0 1-1 0 0,0-1 1 0 0,0 1 0 0 0,0 0 0 0 0,-1-1-1 0 0,1 1 1 0 0,-1 0 0 0 0,1-1 0 0 0,-1 1-1 0 0,0 0 1 0 0,1 0 0 0 0,-1 0 0 0 0,0-1-1 0 0,0 1 1 0 0,0 0 0 0 0,0 0-1 0 0,-1 0 1 0 0,1 0 0 0 0,0-1 0 0 0,-1 1-1 0 0,1 0 1 0 0,-1 0 0 0 0,0-1 0 0 0,0 1-1 0 0,1-1 1 0 0,-1 1 0 0 0,0 0 0 0 0,-1-1-24 0 0,-11 19 49 0 0,-16 18-56 0 0,24-32 7 0 0,0-1 0 0 0,1 1 0 0 0,-1 0 0 0 0,2 0 0 0 0,-1 0 0 0 0,1 1 0 0 0,-3 5 0 0 0,6-12 0 0 0,0 1 0 0 0,0-1 0 0 0,-1 1 0 0 0,1-1 0 0 0,0 1 0 0 0,0-1 0 0 0,-1 1 0 0 0,1-1 0 0 0,0 1 0 0 0,0-1 0 0 0,0 1 0 0 0,0 0 0 0 0,0-1 0 0 0,0 1 0 0 0,0-1 0 0 0,0 1 0 0 0,0-1 0 0 0,0 1 0 0 0,0-1 0 0 0,1 1 0 0 0,-1-1 0 0 0,0 1 0 0 0,0-1 0 0 0,1 1 0 0 0,-1 0 0 0 0,5 8 0 0 0,-3-7 0 0 0,1 1 0 0 0,0 0 0 0 0,0-1 0 0 0,0 0 0 0 0,0 1 0 0 0,0-1 0 0 0,0 0 0 0 0,0-1 0 0 0,1 1 0 0 0,2 1 0 0 0,40 10 0 0 0,-17-5 0 0 0,16 8 0 0 0,-35-12 0 0 0,-3 3 0 0 0,-1 1 0 0 0,-6-8 0 0 0,1 1 0 0 0,-1-1 0 0 0,0 0 0 0 0,1 1 0 0 0,-1-1 0 0 0,0 1 0 0 0,0-1 0 0 0,0 1 0 0 0,1-1 0 0 0,-1 1 0 0 0,0-1 0 0 0,0 1 0 0 0,0-1 0 0 0,0 1 0 0 0,0-1 0 0 0,0 1 0 0 0,0-1 0 0 0,0 1 0 0 0,0-1 0 0 0,0 1 0 0 0,0-1 0 0 0,0 1 0 0 0,0-1 0 0 0,-1 1 0 0 0,1-1 0 0 0,0 0 0 0 0,0 1 0 0 0,0-1 0 0 0,-1 1 0 0 0,1 0 0 0 0,-1 1 0 0 0,0 0 0 0 0,1 1 0 0 0,-1-1 0 0 0,-1 0 0 0 0,1 0 0 0 0,0 0 0 0 0,0 0 0 0 0,-1 0 0 0 0,1 0 0 0 0,-1 0 0 0 0,1 0 0 0 0,-1-1 0 0 0,0 1 0 0 0,0 0 0 0 0,0-1 0 0 0,0 0 0 0 0,-1 1 0 0 0,-6 4 0 0 0,-1-1 0 0 0,0-1 0 0 0,-4 2 0 0 0,-2 1 0 0 0,15-6 0 0 0,0-1 0 0 0,1 1 0 0 0,-1-1 0 0 0,1 0 0 0 0,-1 1 0 0 0,1-1 0 0 0,-1 0 0 0 0,1 0 0 0 0,-1 1 0 0 0,1-1 0 0 0,-1 0 0 0 0,1 0 0 0 0,-1 0 0 0 0,1 0 0 0 0,-1 0 0 0 0,0 0 0 0 0,1 0 0 0 0,-1 0 0 0 0,1 0 0 0 0,-1 0 0 0 0,1 0 0 0 0,-1 0 0 0 0,0 0 0 0 0,1 0 0 0 0,-1 0 0 0 0,1-1 0 0 0,-1 1 0 0 0,1 0 0 0 0,-8-2-38 0 0,6 1-172 0 0,2 1-106 0 0,0 0-32 0 0,0 0-238 0 0,0 0-988 0 0,0-7-2538 0 0,0 6 2001 0 0</inkml:trace>
  <inkml:trace contextRef="#ctx0" brushRef="#br0" timeOffset="3320.781">2193 652 8752 0 0,'0'0'673'0'0,"0"-10"759"0"0,0-37 6270 0 0,0 46-6580 0 0,0 1-332 0 0,0 0-146 0 0,0 0-32 0 0,0 0-53 0 0,0 0-208 0 0,0 0-95 0 0,0 0-22 0 0,0 0-24 0 0,0 0-96 0 0,0 2-39 0 0,6 26 76 0 0,0 0 27 0 0,2 28 124 0 0,-4-36-122 0 0,-1 0-1 0 0,-1 0 0 0 0,-1 4-179 0 0,-1-20 30 0 0,1 0-1 0 0,0 1 1 0 0,-1-1 0 0 0,1 0-1 0 0,1 0 1 0 0,-1 1-30 0 0,5 21 180 0 0,-5-22-145 0 0,0 0 0 0 0,0 0 0 0 0,0 0 0 0 0,1 0 0 0 0,-1 0 0 0 0,1 0 0 0 0,0-1 1 0 0,0 1-1 0 0,0-1 0 0 0,0 0 0 0 0,1 1 0 0 0,-1-1 0 0 0,3 2-35 0 0,9 12 234 0 0,-13-16-212 0 0,-1 0 0 0 0,1 0 0 0 0,0-1 0 0 0,0 1 0 0 0,0-1 0 0 0,0 1 0 0 0,0-1 0 0 0,0 1 0 0 0,0-1 0 0 0,0 0 0 0 0,1 1 0 0 0,-1-1 0 0 0,0 0 0 0 0,0 0 0 0 0,0 0 0 0 0,0 0 0 0 0,0 0 0 0 0,0 0 0 0 0,0 0 0 0 0,1 0 0 0 0,-1 0 0 0 0,0 0 0 0 0,0-1 0 0 0,0 1 0 0 0,0 0 0 0 0,0-1 0 0 0,0 1 0 0 0,0-1 0 0 0,0 1 0 0 0,0-1 0 0 0,0 0 0 0 0,0 1 0 0 0,0-1 0 0 0,-1 0 0 0 0,1 0 0 0 0,0 0 0 0 0,0 1 0 0 0,-1-1 0 0 0,1 0 0 0 0,0 0 0 0 0,-1 0 0 0 0,1 0 0 0 0,-1 0 0 0 0,1-1-22 0 0,0-5 50 0 0,-1 6-41 0 0,0 0-1 0 0,0 0 1 0 0,0 0-1 0 0,0 0 1 0 0,1-1-1 0 0,-1 1 0 0 0,0 0 1 0 0,1 0-1 0 0,-1 0 1 0 0,1 0-1 0 0,-1 0 1 0 0,1 0-1 0 0,0 0-8 0 0,6-13 46 0 0,-1 0-1 0 0,0-1 0 0 0,0 0 1 0 0,-2 0-1 0 0,0 0 0 0 0,1-11-45 0 0,-2 7 16 0 0,-1 0 0 0 0,0-10-16 0 0,-2 10 16 0 0,2 0 0 0 0,2-12-16 0 0,2-7 0 0 0,-5 26 0 0 0,0 0 0 0 0,4-10 0 0 0,-3 16-1 0 0,-1 2 0 0 0,0 0-1 0 0,-1 0 1 0 0,1 1 0 0 0,-1-1-1 0 0,1 0 1 0 0,-1 0 0 0 0,-1 0-1 0 0,1 0 2 0 0,0 2-64 0 0,3 14-46 0 0,5 18 32 0 0,-1-1 0 0 0,-2 1 0 0 0,-1 0 0 0 0,-2 0 0 0 0,-1 21 78 0 0,0-36 0 0 0,1-1 0 0 0,0 1 0 0 0,1 0 0 0 0,0-1 0 0 0,2 0 0 0 0,1 5 0 0 0,3 9 0 0 0,-4-16 0 0 0,-4-11 3 0 0,1 0 0 0 0,0 0 0 0 0,-1 0 0 0 0,1 0 0 0 0,0-1 0 0 0,0 1 0 0 0,-1-1-1 0 0,1 1 1 0 0,0-1 0 0 0,0 1 0 0 0,0-1 0 0 0,0 0 0 0 0,0 0 0 0 0,0 0 0 0 0,-1 0 0 0 0,3-1-3 0 0,0 1-21 0 0,-2 0-110 0 0,2-1-393 0 0,-3 1 376 0 0,0-1 1 0 0,0 1-1 0 0,-1-1 1 0 0,1 1-1 0 0,0-1 1 0 0,-1 1-1 0 0,1-1 1 0 0,0 0-1 0 0,-1 1 1 0 0,1-1-1 0 0,-1 0 1 0 0,1 0-1 0 0,-1 1 1 0 0,0-1-1 0 0,1 0 1 0 0,-1 0-1 0 0,0 0 1 0 0,1 0-1 0 0,-1 1 1 0 0,0-1-1 0 0,0 0 1 0 0,0 0-1 0 0,0-1 148 0 0,2-5-1692 0 0,2-5-226 0 0</inkml:trace>
  <inkml:trace contextRef="#ctx0" brushRef="#br0" timeOffset="3866.174">2571 772 8752 0 0,'0'0'398'0'0,"0"0"-3"0"0,-2 0-252 0 0,-4 0 113 0 0,5 0 214 0 0,0-1 1 0 0,0 1 0 0 0,1-1 0 0 0,-1 1-1 0 0,0 0 1 0 0,0-1 0 0 0,1 1 0 0 0,-1-1-1 0 0,0 0 1 0 0,1 1 0 0 0,-1-1 0 0 0,0 0-1 0 0,1 1 1 0 0,-1-1 0 0 0,1 0-471 0 0,-1 0 163 0 0,1 1 1 0 0,0 0-1 0 0,-1 0 1 0 0,1-1-1 0 0,0 1 0 0 0,0 0 1 0 0,-1-1-1 0 0,1 1 0 0 0,0 0 1 0 0,0-1-1 0 0,0 1 1 0 0,0-1-1 0 0,-1 1 0 0 0,1 0 1 0 0,0-1-1 0 0,0 1 1 0 0,0-1-1 0 0,0 1 0 0 0,0 0 1 0 0,0-1-1 0 0,0 1 0 0 0,0-1 1 0 0,0 1-1 0 0,0 0 1 0 0,0-1-1 0 0,1 1 0 0 0,-1-1 1 0 0,0 1-1 0 0,0 0 1 0 0,0-1-1 0 0,0 1 0 0 0,1 0 1 0 0,-1-1-164 0 0,9-8 1028 0 0,-8 7-944 0 0,0 1-1 0 0,1-1 1 0 0,-1 1-1 0 0,0 0 1 0 0,0 0-1 0 0,1-1 1 0 0,-1 1-1 0 0,1 0 1 0 0,0 0-84 0 0,46-25 782 0 0,-47 25-686 0 0,1 1-16 0 0,8 0-64 0 0,-1-2 22 0 0,-8 1 154 0 0,-1 1 58 0 0,2 1 6 0 0,5 2-42 0 0,0 5-172 0 0,-6-6-42 0 0,-1 1 0 0 0,1-1 0 0 0,-1 0 0 0 0,0 1 0 0 0,0-1 0 0 0,0 0 0 0 0,0 1 0 0 0,0-1 0 0 0,-1 0 0 0 0,1 0 0 0 0,-1 1 0 0 0,0-1 0 0 0,1 0 0 0 0,-1 0 0 0 0,0 0 0 0 0,0 1 0 0 0,-1-1 0 0 0,-5 19 0 0 0,6-18 0 0 0,0 0 0 0 0,0 0 0 0 0,0 0 0 0 0,0 0 0 0 0,-1-1 0 0 0,1 1 0 0 0,-3 1 0 0 0,-4 11 0 0 0,6-12 0 0 0,1-3 0 0 0,0 1 0 0 0,1 0 0 0 0,-1 0 0 0 0,0 0 0 0 0,1 0 0 0 0,-1 0 0 0 0,1 0 0 0 0,0 0 0 0 0,-1 0 0 0 0,1 0 0 0 0,0 0 0 0 0,-1 0 0 0 0,1 0 0 0 0,0 0 0 0 0,0 1 0 0 0,-1 1 0 0 0,1 0 0 0 0,-1 0 0 0 0,1 0 0 0 0,0 0 0 0 0,0 0 0 0 0,0 0 0 0 0,0 0 0 0 0,1 0 0 0 0,-1 0 0 0 0,1 0 0 0 0,0 0 0 0 0,0 0 0 0 0,0-1 0 0 0,0 2 0 0 0,22 27 0 0 0,-15-23 0 0 0,9 3 0 0 0,0-3 0 0 0,-12-6 0 0 0,-4-1 0 0 0,0-1 0 0 0,1 1 0 0 0,-1-1 0 0 0,0 1 0 0 0,0-1 0 0 0,0 1 0 0 0,0 0 0 0 0,0 0 0 0 0,0 0 0 0 0,0-1 0 0 0,0 1 0 0 0,0 0 0 0 0,-1 0 0 0 0,1 0 0 0 0,0 0 0 0 0,0 1 0 0 0,4 5 0 0 0,-5-7 0 0 0,1 1 0 0 0,-1-1 0 0 0,1 0 0 0 0,-1 1 0 0 0,0-1 0 0 0,1 1 0 0 0,-1-1 0 0 0,0 1 0 0 0,0-1 0 0 0,1 1 0 0 0,-1-1 0 0 0,0 1 0 0 0,0 0 0 0 0,0-1 0 0 0,1 1 0 0 0,-1-1 0 0 0,0 1 0 0 0,0-1 0 0 0,0 1 0 0 0,0 0 0 0 0,0-1 0 0 0,0 1 0 0 0,0 0 0 0 0,-1 10 0 0 0,-1 6 0 0 0,-3-11 0 0 0,2-3 0 0 0,-2 3 0 0 0,0 0 0 0 0,-1-1 0 0 0,1 1 0 0 0,-1-1 0 0 0,0 0 0 0 0,0-1 0 0 0,-1 1 0 0 0,0-1 0 0 0,-3 1 0 0 0,7-2 0 0 0,2-2 0 0 0,1 0 0 0 0,-1 0 0 0 0,0-1 0 0 0,0 1 0 0 0,1 0 0 0 0,-1-1 0 0 0,0 1 0 0 0,0 0 0 0 0,0-1 0 0 0,1 1 0 0 0,-1-1 0 0 0,0 0 0 0 0,0 1 0 0 0,0-1 0 0 0,0 0 0 0 0,0 1 0 0 0,0-1 0 0 0,-17 1 0 0 0,18-1-17 0 0,0 0 0 0 0,-1 0 0 0 0,1 0 0 0 0,-1 0 0 0 0,1 0 0 0 0,0 0-1 0 0,-1 0 1 0 0,1 0 0 0 0,0 0 0 0 0,-1 0 0 0 0,1 0 0 0 0,0-1 0 0 0,0 1 0 0 0,-1 0-1 0 0,1 0 1 0 0,0 0 0 0 0,-1 0 0 0 0,1-1 0 0 0,0 1 0 0 0,0 0 0 0 0,-1 0 0 0 0,1-1 0 0 0,0 1-1 0 0,0 0 1 0 0,0-1 0 0 0,-1 1 0 0 0,1 0 0 0 0,0-1 0 0 0,0 1 0 0 0,0 0 0 0 0,0-1-1 0 0,0 1 1 0 0,0 0 0 0 0,0-1 0 0 0,0 1 0 0 0,0 0 0 0 0,0-1 0 0 0,0 1 0 0 0,0 0 0 0 0,0-1-1 0 0,0 1 1 0 0,0 0 0 0 0,0-1 0 0 0,0 1 0 0 0,0 0 0 0 0,0-1 0 0 0,0 1 0 0 0,0 0-1 0 0,1-1 1 0 0,-1 1 0 0 0,0 0 0 0 0,0-1 17 0 0,8-13-940 0 0,15-15-4500 0 0,-12 17-1617 0 0</inkml:trace>
  <inkml:trace contextRef="#ctx0" brushRef="#br0" timeOffset="4304.11">2726 605 13448 0 0,'0'0'298'0'0,"-4"-8"40"0"0,1 3 1010 0 0,4 4 4762 0 0,9 7-5791 0 0,0 0 1 0 0,-1 2-1 0 0,0-1 0 0 0,-1 1 0 0 0,0 0 1 0 0,0 1-1 0 0,0-1 0 0 0,-1 2 0 0 0,5 8-319 0 0,-2-3 109 0 0,7 16 174 0 0,-10-17-133 0 0,-6-12-119 0 0,1 0 1 0 0,-1 0 0 0 0,0 0-1 0 0,0 0 1 0 0,-1 0 0 0 0,1 0-1 0 0,0 0 1 0 0,-1 0 0 0 0,1 0-1 0 0,-1 1 1 0 0,0-1 0 0 0,1 1-32 0 0,-1 1 61 0 0,1 0 0 0 0,0-1 0 0 0,0 1 0 0 0,0 0 1 0 0,0-1-1 0 0,1 1 0 0 0,0-1 0 0 0,-1 1 1 0 0,1-1-1 0 0,0 0 0 0 0,1 0 0 0 0,-1 0 1 0 0,1 1-62 0 0,13 20 170 0 0,-15-22-156 0 0,5 6 35 0 0,7 5 24 0 0,-12-13-55 0 0,-1 1 0 0 0,0-1 0 0 0,1 1-1 0 0,-1-1 1 0 0,0 1 0 0 0,1-1 0 0 0,-1 0 0 0 0,1 1-1 0 0,-1-1 1 0 0,1 1 0 0 0,-1-1 0 0 0,1 0 0 0 0,-1 1 0 0 0,1-1-1 0 0,-1 0 1 0 0,1 0 0 0 0,-1 1 0 0 0,1-1 0 0 0,0 0-1 0 0,-1 0 1 0 0,1 0 0 0 0,-1 0 0 0 0,1 0 0 0 0,0 0-1 0 0,-1 0 1 0 0,1 0 0 0 0,-1 0 0 0 0,1 0 0 0 0,0 0-1 0 0,-1 0 1 0 0,1 0 0 0 0,-1-1 0 0 0,1 1 0 0 0,-1 0 0 0 0,1 0-1 0 0,0-1 1 0 0,-1 1 0 0 0,1 0 0 0 0,-1 0 0 0 0,1-1-1 0 0,-1 1 1 0 0,0-1 0 0 0,1 1 0 0 0,-1-1 0 0 0,1 1-1 0 0,-1 0 1 0 0,0-1 0 0 0,1 1 0 0 0,-1-1 0 0 0,0 0 0 0 0,1 1-19 0 0,1-6 123 0 0,0 1-1 0 0,0-1 0 0 0,0 0 0 0 0,-1 0 0 0 0,1-2-121 0 0,2-7 185 0 0,-3 9-177 0 0,1 0-1 0 0,-1 0 1 0 0,0 0 0 0 0,-1 1 0 0 0,0-6-8 0 0,3-19 14 0 0,-1 17-14 0 0,-1-1 0 0 0,-1 1 0 0 0,0 0 0 0 0,-1-1 0 0 0,-1-7 0 0 0,-1-29 0 0 0,-2 8 0 0 0,3 34 0 0 0,1 1 0 0 0,0-1 0 0 0,1 0 0 0 0,-1 1 0 0 0,1-1 0 0 0,1 0 0 0 0,0 0 0 0 0,4-19 0 0 0,1 1 0 0 0,1 0 0 0 0,9-22 0 0 0,-9 36 0 0 0,-7 12-16 0 0,1-1 1 0 0,-1 1-1 0 0,0-1 0 0 0,1 1 0 0 0,-1 0 1 0 0,1-1-1 0 0,-1 1 0 0 0,1 0 0 0 0,-1-1 1 0 0,1 1-1 0 0,-1 0 0 0 0,1 0 0 0 0,-1-1 0 0 0,1 1 1 0 0,-1 0-1 0 0,1 0 0 0 0,-1 0 0 0 0,1 0 1 0 0,-1 0-1 0 0,1 0 0 0 0,0-1 0 0 0,-1 2 1 0 0,1-1-1 0 0,-1 0 0 0 0,1 0 0 0 0,-1 0 1 0 0,1 0-1 0 0,0 0 0 0 0,-1 0 0 0 0,1 0 0 0 0,-1 1 1 0 0,1-1-1 0 0,-1 0 0 0 0,1 1 0 0 0,-1-1 1 0 0,1 0-1 0 0,-1 1 0 0 0,1-1 0 0 0,-1 0 1 0 0,0 1-1 0 0,1-1 0 0 0,-1 1 0 0 0,1-1 16 0 0,-1 0-35 0 0,1 1-10 0 0,-1 0 0 0 0,1 1 1 0 0,0-1-1 0 0,0 0 0 0 0,-1 0 0 0 0,1 0 1 0 0,-1 0-1 0 0,1 1 0 0 0,-1-1 0 0 0,1 0 1 0 0,-1 0-1 0 0,0 1 0 0 0,0 0 45 0 0,3 6-190 0 0,-1-1-109 0 0,1 1 1 0 0,-1 0-1 0 0,0 0 0 0 0,-1 0 1 0 0,0 0-1 0 0,0 0 0 0 0,-1 0 1 0 0,0 5 298 0 0,0-1-1296 0 0,0 0 1 0 0,1 1-1 0 0,2 7 1296 0 0,2 2-1631 0 0</inkml:trace>
  <inkml:trace contextRef="#ctx0" brushRef="#br0" timeOffset="4672.575">3133 690 13448 0 0,'0'0'613'0'0,"0"0"-10"0"0,1 2-387 0 0,3 6 476 0 0,0 1 0 0 0,-1 0 1 0 0,1 0-1 0 0,-2 0 1 0 0,1 2-693 0 0,2 9 1865 0 0,-1 1-109 0 0,-4-17-1605 0 0,0-1-1 0 0,0 0 0 0 0,1 0 1 0 0,-1 0-1 0 0,1 0 0 0 0,0 0 1 0 0,0 0-1 0 0,1 2-150 0 0,0 1 178 0 0,0 1 0 0 0,0-1 1 0 0,0 0-1 0 0,-1 1 0 0 0,0 0 1 0 0,0 3-179 0 0,5 30 379 0 0,-3-27-305 0 0,-1 0-1 0 0,-1 0 1 0 0,1 9-74 0 0,2 23 67 0 0,-3-24-2020 0 0,-1-15-2994 0 0,0-5-2800 0 0</inkml:trace>
  <inkml:trace contextRef="#ctx0" brushRef="#br0" timeOffset="5867.742">3646 493 9672 0 0,'0'0'748'0'0,"0"0"-359"0"0,0 0 326 0 0,0 0 189 0 0,-6 13 1528 0 0,-2 4-1585 0 0,7-14-744 0 0,0-1-1 0 0,-1 1 1 0 0,1 0 0 0 0,0-1 0 0 0,1 1 0 0 0,-1 0 0 0 0,0-1 0 0 0,1 1 0 0 0,-1 0-1 0 0,1 2-102 0 0,-8 114 2320 0 0,7-87-1878 0 0,0-21-263 0 0,0 0 1 0 0,1 0 0 0 0,1 0-1 0 0,0 3-179 0 0,0-8 69 0 0,0-3-43 0 0,0 0 0 0 0,-1 0-1 0 0,0-1 1 0 0,1 1 0 0 0,-1 0 0 0 0,0 0 0 0 0,0 0 0 0 0,-1-1 0 0 0,1 1 0 0 0,-1 3-26 0 0,1-6 2 0 0,0 0 0 0 0,0 0 1 0 0,0 0-1 0 0,0 0 0 0 0,0 0 0 0 0,0 0 0 0 0,-1 0 0 0 0,1 0 0 0 0,0 1 0 0 0,0-1 0 0 0,0 0 0 0 0,0 0 0 0 0,0 0 0 0 0,0 0 0 0 0,0 0 0 0 0,0 0 0 0 0,0 0 0 0 0,0 1 1 0 0,0-1-1 0 0,0 0 0 0 0,1 0 0 0 0,-1 0 0 0 0,0 0 0 0 0,0 0 0 0 0,0 0 0 0 0,0 0 0 0 0,0 0 0 0 0,0 0 0 0 0,0 1 0 0 0,0-1 0 0 0,0 0 0 0 0,0 0 0 0 0,0 0 0 0 0,0 0 0 0 0,0 0 1 0 0,0 0-1 0 0,1 0 0 0 0,-1 0 0 0 0,0 0 0 0 0,0 0 0 0 0,0 0 0 0 0,0 0 0 0 0,0 0 0 0 0,0 0-2 0 0,9 8 73 0 0,-7-6 7 0 0,-2-2-48 0 0,0 0-157 0 0,0 0-76 0 0,0 0-21 0 0,0 0-236 0 0,-4-4-2214 0 0,4 4 2586 0 0,0-1 0 0 0,-1 1-1 0 0,1 0 1 0 0,0 0 0 0 0,0 0-1 0 0,0 0 1 0 0,-1 0 0 0 0,1 0-1 0 0,0 0 1 0 0,0-1 0 0 0,0 1-1 0 0,-1 0 1 0 0,1 0 0 0 0,0 0-1 0 0,0-1 1 0 0,0 1 0 0 0,0 0-1 0 0,0 0 1 0 0,0 0 0 0 0,-1-1-1 0 0,1 1 1 0 0,0 0 0 0 0,0 0-1 0 0,0-1 1 0 0,0 1 0 0 0,0 0-1 0 0,0 0 1 0 0,0-1 0 0 0,0 1 0 0 0,0 0-1 0 0,0 0 1 0 0,0-1 0 0 0,0 1-1 0 0,0 0 1 0 0,0 0 0 0 0,0-1-1 0 0,0 1 1 0 0,0 0 86 0 0,3-7-5341 0 0</inkml:trace>
  <inkml:trace contextRef="#ctx0" brushRef="#br0" timeOffset="6255.833">3546 701 7920 0 0,'-1'0'362'0'0,"-2"0"-179"0"0,1 0-167 0 0,1-1 1 0 0,0 1-1 0 0,0 0 0 0 0,0 0 1 0 0,0 0-1 0 0,-1 0 1 0 0,1 0-1 0 0,0 1 0 0 0,0-1 1 0 0,0 0-1 0 0,0 0 0 0 0,-1 1 1 0 0,1-1-1 0 0,0 1 0 0 0,0-1 1 0 0,0 1-1 0 0,0 0 0 0 0,0-1 1 0 0,0 1-17 0 0,-18 12 1597 0 0,8-4-353 0 0,11-8-243 0 0,0 0 278 0 0,-1 4-946 0 0,3-2 3188 0 0,1-1-3404 0 0,0-1-1 0 0,0 0 0 0 0,0 1 1 0 0,0-1-1 0 0,0 0 0 0 0,0 0 0 0 0,0-1 1 0 0,0 1-1 0 0,0-1 0 0 0,0 1 1 0 0,1-1-1 0 0,-1 0 0 0 0,0 0 1 0 0,0-1-1 0 0,1 1 0 0 0,1-1-116 0 0,13-2 184 0 0,-1-1 0 0 0,9-3-184 0 0,-25 7-5 0 0,24-9-620 0 0,22-9 625 0 0,22-16-4649 0 0,-50 25 2892 0 0</inkml:trace>
  <inkml:trace contextRef="#ctx0" brushRef="#br0" timeOffset="6622.006">3897 493 14368 0 0,'2'-2'127'0'0,"0"-1"0"0"0,0 1 0 0 0,0-1 0 0 0,0 0 0 0 0,-1 0 1 0 0,1 1-1 0 0,-1-1 0 0 0,0 0 0 0 0,0 0 0 0 0,0-1 1 0 0,0 1-1 0 0,0 0-127 0 0,6-17 6629 0 0,-5 24-6593 0 0,-1 1-1 0 0,1-1 1 0 0,-1 1-1 0 0,0 0 1 0 0,0 0 0 0 0,0 0-1 0 0,-1 0 1 0 0,1 4-36 0 0,-4 44 121 0 0,0-15-3 0 0,-6 79 904 0 0,9-98-882 0 0,1 0 0 0 0,2 12-140 0 0,-2-23 33 0 0,1-1 1 0 0,0 0-1 0 0,0 1 1 0 0,0-1-1 0 0,1 0 1 0 0,0 0-1 0 0,4 5-33 0 0,-6-10 64 0 0,12 0 59 0 0,-12-1-118 0 0,0-1-1 0 0,1 0 1 0 0,-1 1-1 0 0,1-1 1 0 0,-1 0-1 0 0,0 0 1 0 0,1 0-1 0 0,-1 0 1 0 0,0 0-1 0 0,1 0 1 0 0,-1 0-1 0 0,1 0 1 0 0,0-1-5 0 0,4-3 33 0 0,0 0 0 0 0,0-1 1 0 0,0 1-1 0 0,-1-1 0 0 0,1-1 1 0 0,-1 1-1 0 0,-1-1 0 0 0,5-5-33 0 0,-3 2 8 0 0,-1 0 0 0 0,1 0-1 0 0,-1 0 1 0 0,-1-1 0 0 0,0 1-1 0 0,0-1-7 0 0,17-63 18 0 0,-19 65-18 0 0,9-29 0 0 0,-6 21 0 0 0,0-1 0 0 0,-1 0 0 0 0,-1 0 0 0 0,0-1 0 0 0,4-30 0 0 0,-5 39 0 0 0,0 0 0 0 0,-1-1 0 0 0,0 1 0 0 0,0-1 0 0 0,-1 1 0 0 0,-1-1 0 0 0,1-1 0 0 0,-1 10 0 0 0,1 0 0 0 0,0-1 0 0 0,0 1 0 0 0,0 0 0 0 0,0-1 0 0 0,0 1 0 0 0,0 0 0 0 0,0 0 0 0 0,1-1 0 0 0,-1 1 0 0 0,0 0 0 0 0,1 0 0 0 0,-1-1 0 0 0,1 1 0 0 0,-1 0 0 0 0,1-1 0 0 0,1 14-110 0 0,-1 0 0 0 0,0 1 0 0 0,-1 1 110 0 0,2 24-17 0 0,0-23 18 0 0,-2 0 0 0 0,0 0 0 0 0,0 0-1 0 0,-1 2 0 0 0,1-1 0 0 0,1 0 0 0 0,0 1 0 0 0,1-1 0 0 0,4 15 0 0 0,-4-18-10 0 0,1-1-1 0 0,0 0 0 0 0,6 11 11 0 0,-7-17-3 0 0,1 0-1 0 0,0-1 1 0 0,0 1-1 0 0,0-1 0 0 0,1 0 1 0 0,0 0-1 0 0,0-1 1 0 0,0 1-1 0 0,1 0 4 0 0,-4-4-30 0 0,0 0 1 0 0,0 0-1 0 0,0 0 0 0 0,0 0 0 0 0,1 0 0 0 0,-1 0 0 0 0,0 0 0 0 0,0 0 1 0 0,1 0-1 0 0,-1 0 0 0 0,1-1 0 0 0,-1 1 0 0 0,1-1 0 0 0,-1 1 1 0 0,1-1-1 0 0,-1 1 0 0 0,1-1 0 0 0,-1 0 0 0 0,1 0 0 0 0,-1 0 0 0 0,2 0 30 0 0,0 0-198 0 0,-1 0-250 0 0,-2 0-187 0 0,8-10-5185 0 0,-3 6-611 0 0</inkml:trace>
  <inkml:trace contextRef="#ctx0" brushRef="#br0" timeOffset="7038.562">4278 621 9184 0 0,'0'0'421'0'0,"0"0"-12"0"0,0-5-247 0 0,0 4-53 0 0,0 0 0 0 0,0 0 0 0 0,0 0 0 0 0,0 0 0 0 0,0 0 1 0 0,0 0-1 0 0,0 0 0 0 0,0 0 0 0 0,0 0 0 0 0,-1 0 0 0 0,1 0 0 0 0,0 0 0 0 0,-1 1 1 0 0,1-1-1 0 0,-1 0-109 0 0,-1-8 1740 0 0,6-7 3755 0 0,-3 14-5294 0 0,0 0 0 0 0,0 1 0 0 0,1-1-1 0 0,-1 0 1 0 0,0 1 0 0 0,1-1-1 0 0,0 1 1 0 0,1-1-201 0 0,10-11 1156 0 0,-10 11-1075 0 0,0 0 1 0 0,0 0-1 0 0,0 1 1 0 0,0-1-1 0 0,1 1 1 0 0,-1-1-1 0 0,0 1 1 0 0,1 0-1 0 0,-1 0 0 0 0,1 1 1 0 0,-1-1-1 0 0,4 1-81 0 0,0-3 492 0 0,-3 0-370 0 0,25 1 503 0 0,-11 0-512 0 0,-14 3-121 0 0,0 1 12 0 0,-2-2-4 0 0,-1 1 0 0 0,1-1 0 0 0,-1 1 0 0 0,1-1 0 0 0,-1 1 0 0 0,0 0 0 0 0,1-1 0 0 0,-1 1 0 0 0,0 0 0 0 0,1 0 0 0 0,-1 0 0 0 0,0 0 0 0 0,-1-1 0 0 0,0 0 0 0 0,0 1 0 0 0,0-1 1 0 0,1 0-1 0 0,-1 1 0 0 0,0-1 0 0 0,0 0 0 0 0,0 1 0 0 0,0-1 0 0 0,0 0 0 0 0,0 1 0 0 0,0-1 0 0 0,0 0 1 0 0,0 1-1 0 0,0-1 0 0 0,0 0 0 0 0,0 1 0 0 0,0-1 0 0 0,0 1 0 0 0,0-1 0 0 0,-1 5 9 0 0,2-3 2 0 0,0 0-1 0 0,-1 0 1 0 0,0 0 0 0 0,1 0-1 0 0,-1 0 1 0 0,0 0 0 0 0,0 1-1 0 0,0-1 1 0 0,0 0 0 0 0,-1 0-1 0 0,1 0 1 0 0,-1 0 0 0 0,1 1-1 0 0,-1-1 1 0 0,0 0 0 0 0,1 0-1 0 0,-1 0 1 0 0,0 0 0 0 0,0-1-1 0 0,-1 1 1 0 0,1 0 0 0 0,-1 1-11 0 0,-5 5 1 0 0,0 0 1 0 0,1 1 0 0 0,0 0 0 0 0,0 1-1 0 0,1 0 1 0 0,0 1-2 0 0,3-7 9 0 0,-1 0-1 0 0,1 0 1 0 0,-1 0-1 0 0,0 0 0 0 0,-1 0-8 0 0,-10 14 30 0 0,9-11-61 0 0,-8 14-34 0 0,13-20 67 0 0,0-1-1 0 0,-1 1 0 0 0,1 0 1 0 0,0-1-1 0 0,0 1 0 0 0,-1-1 0 0 0,1 1 1 0 0,0 0-1 0 0,0-1 0 0 0,0 1 1 0 0,0 0-1 0 0,0-1 0 0 0,0 1 1 0 0,0 0-1 0 0,0-1 0 0 0,0 1 1 0 0,0 0-1 0 0,1-1 0 0 0,-1 1 1 0 0,0 0-1 0 0,0-1 0 0 0,1 1 0 0 0,-1 0 1 0 0,0-1-1 0 0,1 1 0 0 0,-1-1 1 0 0,0 1-1 0 0,1-1 0 0 0,-1 1 1 0 0,1-1-1 0 0,-1 1 0 0 0,1-1 1 0 0,-1 1-1 0 0,1-1 0 0 0,0 0-1 0 0,2 3 9 0 0,1-1 0 0 0,0-1-1 0 0,-1 1 1 0 0,1 0 0 0 0,3 0-9 0 0,-2 0-4 0 0,-3-2 3 0 0,-1 1 0 0 0,1 0 1 0 0,-1 0-1 0 0,1-1 0 0 0,0 1 0 0 0,0-1 1 0 0,-1 0-1 0 0,1 1 0 0 0,0-1 1 0 0,0 0-1 0 0,-1 0 0 0 0,1 0 1 0 0,0 0-1 0 0,0 0 0 0 0,-1-1 1 0 0,1 1-1 0 0,0 0 0 0 0,0-1 1 0 0,7 0 13 0 0,5 3 14 0 0,16 2 12 0 0,-22-3-39 0 0,-1 0 0 0 0,0 0 0 0 0,1 1 0 0 0,-1 0 0 0 0,0 0 0 0 0,1 0 0 0 0,2 3 0 0 0,-2-2 0 0 0,-7-3 0 0 0,0 1 0 0 0,1-1 0 0 0,-1 1 0 0 0,0-1 0 0 0,0 1 0 0 0,0 0 0 0 0,1-1 0 0 0,-1 1 0 0 0,0 0 0 0 0,0 0 0 0 0,0 0 0 0 0,0 0 0 0 0,0 0 0 0 0,0 8 0 0 0,-2-5 0 0 0,2 12 0 0 0,-1-16 0 0 0,0 1 0 0 0,0 0 0 0 0,0 0 0 0 0,0 0 0 0 0,0 0 0 0 0,0 0 0 0 0,0-1 0 0 0,0 1 0 0 0,0 0 0 0 0,-1 0 0 0 0,1 0 0 0 0,0-1 0 0 0,-1 1 0 0 0,1 0 0 0 0,0 0 0 0 0,-1-1 0 0 0,1 1 0 0 0,-1 0 0 0 0,1-1 0 0 0,-1 1 0 0 0,1 0 0 0 0,-1-1 0 0 0,-3 5 0 0 0,2 0 0 0 0,0-2 0 0 0,1-1 0 0 0,-1 0 0 0 0,0 1 0 0 0,0-1 0 0 0,0 0 0 0 0,0 0 0 0 0,0 0 0 0 0,0 0 0 0 0,0-1 0 0 0,-1 1 0 0 0,1 0 0 0 0,-1-1 0 0 0,2 0-20 0 0,-1 0 0 0 0,1 0 0 0 0,0 0 1 0 0,-1-1-1 0 0,1 1 0 0 0,-1 0 0 0 0,1-1 0 0 0,0 0 0 0 0,-1 1 0 0 0,1-1 0 0 0,-1 0 0 0 0,1 1 0 0 0,-1-1 0 0 0,1 0 0 0 0,-1 0 20 0 0,1 0-45 0 0,0 0 0 0 0,1-1 0 0 0,-1 1 0 0 0,1 0 0 0 0,-1 0 0 0 0,0-1 0 0 0,1 1 0 0 0,-1 0 0 0 0,1-1-1 0 0,-1 1 1 0 0,0-1 0 0 0,1 1 0 0 0,-1-1 0 0 0,1 1 0 0 0,-1-1 45 0 0,0 0-150 0 0,0-1-729 0 0,1 0 458 0 0,1 1 0 0 0,-1-1-1 0 0,0 0 1 0 0,0 0 0 0 0,0 0-1 0 0,0 0 1 0 0,0 0 0 0 0,0 0 0 0 0,0-2 421 0 0,-1-6-1602 0 0,1-5-274 0 0,0 1-10 0 0</inkml:trace>
  <inkml:trace contextRef="#ctx0" brushRef="#br0" timeOffset="7418.894">4369 120 15288 0 0,'0'0'85'0'0,"-1"0"0"0"0,1 0 0 0 0,0 0 0 0 0,-1 0 0 0 0,1 0 0 0 0,-1-1 0 0 0,1 1 0 0 0,-1 0 0 0 0,1 0 0 0 0,-1 0 0 0 0,1-1 0 0 0,0 1 0 0 0,-1 0 0 0 0,1 0 0 0 0,-1-1 1 0 0,1 1-1 0 0,0 0 0 0 0,-1-1 0 0 0,1 1 0 0 0,0-1-85 0 0,2-4 258 0 0,1 1 0 0 0,1-1 0 0 0,-1 0 0 0 0,1 1 0 0 0,-1 0-1 0 0,1 0 1 0 0,0 0 0 0 0,1 0 0 0 0,-1 0 0 0 0,1 1 0 0 0,0 0 0 0 0,-1 0 0 0 0,1 0 0 0 0,1 1 0 0 0,2-2-258 0 0,0 1 85 0 0,0 0 0 0 0,1 1 0 0 0,-1 0-1 0 0,1 0 1 0 0,-1 0 0 0 0,1 1 0 0 0,0 1 0 0 0,-1 0 0 0 0,1 0-1 0 0,0 0 1 0 0,-1 1 0 0 0,1 0 0 0 0,0 1 0 0 0,-1 0 0 0 0,0 0-1 0 0,5 3-84 0 0,-9-4 21 0 0,-1 1-1 0 0,1 1 0 0 0,-1-1 0 0 0,0 0 0 0 0,0 1 1 0 0,0 0-1 0 0,0-1 0 0 0,0 2-20 0 0,-2-3 4 0 0,0 0 0 0 0,0 0 0 0 0,0 0 0 0 0,0 0 1 0 0,0 0-1 0 0,0 0 0 0 0,-1 0 0 0 0,1 1 0 0 0,0-1 0 0 0,-1 0 0 0 0,1 1 0 0 0,-1-1 0 0 0,1 0 0 0 0,-1 1 0 0 0,0-1 1 0 0,1 0-1 0 0,-1 1 0 0 0,0-1 0 0 0,0 1 0 0 0,0-1 0 0 0,0 0 0 0 0,0 1 0 0 0,-1-1-4 0 0,-11 31 1 0 0,7-15 60 0 0,-1-1 0 0 0,-1 0 0 0 0,-1 0 1 0 0,-1 0-62 0 0,-9 16 11 0 0,9-15-4 0 0,-1-1 0 0 0,-8 11-7 0 0,15-24 9 0 0,1 1 0 0 0,0-1 0 0 0,0 1 1 0 0,0 0-1 0 0,0 0 0 0 0,1 0 0 0 0,-1 0 0 0 0,1 0-9 0 0,1-3 0 0 0,0-1 0 0 0,-1 0 0 0 0,1 1 0 0 0,0-1 0 0 0,0 1 0 0 0,0-1 0 0 0,0 1 0 0 0,0-1 0 0 0,0 1 0 0 0,0-1 0 0 0,-1 1 0 0 0,2-1 0 0 0,-1 1 0 0 0,0-1 0 0 0,0 1 0 0 0,0-1 0 0 0,0 1 0 0 0,0-1 0 0 0,0 0 0 0 0,0 1 0 0 0,1-1 0 0 0,-1 1 0 0 0,0-1 0 0 0,0 1 0 0 0,0-1 0 0 0,1 0 0 0 0,-1 1 0 0 0,0-1 0 0 0,1 0 0 0 0,-1 1 0 0 0,0-1 0 0 0,1 0 0 0 0,-1 1 0 0 0,1-1 0 0 0,0 1 0 0 0,1 1-12 0 0,0 0-1 0 0,1-1 1 0 0,-1 1-1 0 0,1 0 0 0 0,0-1 1 0 0,-1 1-1 0 0,1-1 1 0 0,0 0-1 0 0,0 0 0 0 0,0 0 1 0 0,0 0-1 0 0,0-1 1 0 0,0 1-1 0 0,0-1 1 0 0,0 0-1 0 0,0 0 0 0 0,0 0 1 0 0,0 0-1 0 0,0 0 1 0 0,2-1 12 0 0,11-1-1380 0 0,0 0 0 0 0,-1-2 0 0 0,4-1 1380 0 0,-18 5-186 0 0,13-4-6540 0 0</inkml:trace>
  <inkml:trace contextRef="#ctx0" brushRef="#br0" timeOffset="7810.057">4812 320 14368 0 0,'0'0'330'0'0,"0"1"-279"0"0,0-1-1 0 0,0 0 1 0 0,0 1-1 0 0,0-1 1 0 0,0 0-1 0 0,0 1 1 0 0,0-1 0 0 0,0 1-1 0 0,0-1 1 0 0,0 0-1 0 0,0 1 1 0 0,0-1-1 0 0,0 1 1 0 0,-1-1-1 0 0,1 0 1 0 0,0 1-1 0 0,0-1 1 0 0,0 0 0 0 0,0 1-1 0 0,-1-1 1 0 0,1 0-1 0 0,0 1-50 0 0,-1-1 7 0 0,1 0-1 0 0,0 1 1 0 0,-1-1 0 0 0,1 0-1 0 0,-1 0 1 0 0,1 1 0 0 0,-1-1-1 0 0,1 1 1 0 0,0-1 0 0 0,-1 0-1 0 0,1 1 1 0 0,0-1 0 0 0,-1 1-1 0 0,1-1 1 0 0,0 1-1 0 0,0-1 1 0 0,0 1 0 0 0,-1-1-1 0 0,1 1 1 0 0,0-1 0 0 0,0 1-1 0 0,0-1 1 0 0,0 1 0 0 0,0-1-1 0 0,0 1 1 0 0,0-1 0 0 0,0 1-1 0 0,0-1 1 0 0,0 1-1 0 0,0-1 1 0 0,0 1 0 0 0,0-1-1 0 0,0 1 1 0 0,1-1 0 0 0,-1 1-1 0 0,0-1 1 0 0,0 1 0 0 0,1-1-7 0 0,12 27 1043 0 0,-7-14-239 0 0,2 1 50 0 0,-1 0 1 0 0,2-1-1 0 0,0 0 0 0 0,7 8-854 0 0,14 20 862 0 0,-13-14-153 0 0,2-1 1 0 0,1-1 0 0 0,17 15-710 0 0,-36-39 84 0 0,-1-1 1 0 0,0 0 30 0 0,7-20 140 0 0,-6 16-204 0 0,0 1-1 0 0,0-1 0 0 0,0 1 1 0 0,1 0-1 0 0,-1-1 0 0 0,3-2-50 0 0,-3 2 0 0 0,1 0 0 0 0,-1 1 0 0 0,0-1 0 0 0,0 0 0 0 0,0 0 0 0 0,0 0 0 0 0,-1-1 0 0 0,1 1 0 0 0,-1 0 0 0 0,0 0 0 0 0,0 0 0 0 0,-1 0 0 0 0,1 0 0 0 0,-1-2 0 0 0,-1-20 0 0 0,-3-8 0 0 0,3 27 0 0 0,1-1 0 0 0,0 1 0 0 0,0-7 0 0 0,2-13-2 0 0,5-24 2 0 0,-1-2 13 0 0,5-11-141 0 0,-10 61 73 0 0,1 0-1 0 0,0-1 1 0 0,-1 1 0 0 0,1 0-1 0 0,1-1 1 0 0,-1 1 0 0 0,0 0-1 0 0,1 0 1 0 0,1-2 55 0 0,3-6-313 0 0,-6 10 254 0 0,0 1 0 0 0,0-1 0 0 0,0 1 0 0 0,1-1 0 0 0,-1 1 0 0 0,0 0-1 0 0,0-1 1 0 0,1 1 0 0 0,-1-1 0 0 0,0 1 0 0 0,1 0 0 0 0,-1-1 0 0 0,0 1 0 0 0,1 0-1 0 0,-1 0 1 0 0,0-1 0 0 0,1 1 0 0 0,-1 0 0 0 0,0 0 0 0 0,1 0 0 0 0,-1-1 0 0 0,1 1-1 0 0,-1 0 1 0 0,1 0 59 0 0,-1 0-107 0 0,1 0-1 0 0,-1 0 0 0 0,0 0 1 0 0,1 1-1 0 0,-1-1 0 0 0,1 0 1 0 0,-1 0-1 0 0,0 1 0 0 0,1-1 1 0 0,-1 0-1 0 0,0 0 0 0 0,0 1 1 0 0,1-1-1 0 0,-1 0 1 0 0,0 1-1 0 0,0-1 0 0 0,1 0 1 0 0,-1 1-1 0 0,0-1 0 0 0,0 1 108 0 0,8 23-2484 0 0,-6-6-183 0 0,-1 1-1 0 0,0 13 2668 0 0,-1-31-40 0 0,0 32-1880 0 0</inkml:trace>
  <inkml:trace contextRef="#ctx0" brushRef="#br0" timeOffset="8171.034">5137 509 5984 0 0,'0'0'464'0'0,"2"1"-306"0"0,0 0 196 0 0,0 0-1 0 0,0 1 0 0 0,0-1 0 0 0,0 1 1 0 0,-1-1-1 0 0,1 1 0 0 0,0 0 0 0 0,-1 0 1 0 0,1 0-1 0 0,-1 0 0 0 0,0 0 0 0 0,1 0 1 0 0,-1 0-354 0 0,1 1 634 0 0,0 0 1 0 0,-1 1-1 0 0,1-1 1 0 0,-1 0 0 0 0,0 1-1 0 0,0-1 1 0 0,0 1 0 0 0,0-1-1 0 0,0 3-634 0 0,-1-1 483 0 0,1 0-1 0 0,0 0 0 0 0,0 0 1 0 0,0-1-1 0 0,0 1 1 0 0,1 0-483 0 0,-1-1 256 0 0,0 1 1 0 0,1-1-1 0 0,-2 1 1 0 0,1-1-1 0 0,0 5-256 0 0,-1-7 58 0 0,0 0 0 0 0,0-1-1 0 0,1 1 1 0 0,-1-1-1 0 0,0 1 1 0 0,1 0 0 0 0,-1-1-1 0 0,1 0 1 0 0,0 1-1 0 0,-1-1 1 0 0,2 2-58 0 0,4 13 505 0 0,4 17-108 0 0,-9-32-391 0 0,-1-1-1 0 0,1 1 0 0 0,-1 0 1 0 0,1-1-1 0 0,-1 1 0 0 0,1-1 0 0 0,-1 1 1 0 0,1-1-1 0 0,-1 1 0 0 0,1-1 1 0 0,0 1-1 0 0,-1-1 0 0 0,1 1 1 0 0,0-1-1 0 0,-1 0 0 0 0,1 0 0 0 0,0 1-5 0 0,0-1 6 0 0,0 1-28 0 0,0 1 1 0 0,1-1-1 0 0,-1 0 0 0 0,1 1 0 0 0,0-1 0 0 0,-1 0 1 0 0,1 0-1 0 0,0 0 0 0 0,-1-1 0 0 0,1 1 0 0 0,0 0 0 0 0,0-1 1 0 0,2 1 21 0 0,4-3-2017 0 0,0-7-4172 0 0,0-1 39 0 0</inkml:trace>
  <inkml:trace contextRef="#ctx0" brushRef="#br0" timeOffset="8510.039">5183 59 11520 0 0,'6'-9'1226'0'0,"-4"6"-695"0"0,1-1-1 0 0,0 1 1 0 0,0 0-1 0 0,0 1 1 0 0,0-1-1 0 0,0 1 0 0 0,1-1 1 0 0,-1 1-1 0 0,1 0 1 0 0,0 0-1 0 0,0 0 1 0 0,-1 1-1 0 0,5-2-530 0 0,4-1 718 0 0,1 1 1 0 0,0 0-1 0 0,12-1-718 0 0,-15 3 282 0 0,0 1 0 0 0,0 1 0 0 0,0 0 0 0 0,5 1-282 0 0,11 1 226 0 0,-19-2-193 0 0,1 0-1 0 0,0 1 1 0 0,0-1 0 0 0,0 2-1 0 0,-1-1 1 0 0,1 1-1 0 0,-1 0 1 0 0,6 3-33 0 0,-11-5 20 0 0,0 0 1 0 0,-1 0-1 0 0,1 0 1 0 0,0 1-1 0 0,0-1 0 0 0,-1 0 1 0 0,1 1-1 0 0,-1-1 1 0 0,1 1-1 0 0,-1 0 1 0 0,1-1-1 0 0,-1 1 1 0 0,0 0-1 0 0,0 0 1 0 0,0-1-1 0 0,0 1 1 0 0,0 0-1 0 0,-1 0 0 0 0,1 0 1 0 0,0 1-1 0 0,-1-1 1 0 0,1 0-1 0 0,-1 0 1 0 0,0 0-1 0 0,0 0 1 0 0,0 0-1 0 0,0 0 1 0 0,0 0-1 0 0,0 1 0 0 0,-1-1 1 0 0,1 0-1 0 0,-1 0 1 0 0,1 0-1 0 0,-1 0-20 0 0,-4 9 59 0 0,1 0 0 0 0,-1 0 0 0 0,-1-1 0 0 0,0 0 0 0 0,-6 8-59 0 0,-1 2 45 0 0,11-14-27 0 0,-1-1 0 0 0,-1 0 0 0 0,1 0 0 0 0,-3 3-18 0 0,-4 2 62 0 0,1 1 0 0 0,0 0 0 0 0,1 1 0 0 0,0 0 0 0 0,1 1-62 0 0,6-11 2 0 0,0-1 0 0 0,0 0 1 0 0,1 1-1 0 0,-1-1 1 0 0,1 1-1 0 0,-1-1 0 0 0,1 1 1 0 0,-1-1-1 0 0,1 1 1 0 0,0-1-1 0 0,0 1 0 0 0,0 0 1 0 0,0-1-1 0 0,0 1 1 0 0,0-1-1 0 0,1 1 1 0 0,-1-1-1 0 0,0 1 0 0 0,1-1 1 0 0,-1 1-1 0 0,1-1 1 0 0,-1 1-1 0 0,1-1 0 0 0,0 1 1 0 0,0-1-1 0 0,0 0 1 0 0,0 1-1 0 0,0-1 0 0 0,0 0 1 0 0,0 0-1 0 0,1 1-2 0 0,0-1 0 0 0,1 1 6 0 0,0 0-1 0 0,0 0 0 0 0,0-1 1 0 0,1 1-1 0 0,-1-1 0 0 0,0 0 1 0 0,1 0-1 0 0,-1 0 0 0 0,1 0 1 0 0,0 0-1 0 0,-1-1 0 0 0,3 0-5 0 0,21 0-154 0 0,1-2 0 0 0,-1-1-1 0 0,0-2 1 0 0,20-5 154 0 0,0 3-2793 0 0,-28 2-5044 0 0</inkml:trace>
  <inkml:trace contextRef="#ctx0" brushRef="#br0" timeOffset="8878.194">6003 243 14280 0 0,'0'0'654'0'0,"0"0"-11"0"0,1 2-414 0 0,1 2 137 0 0,0 0 0 0 0,-1 0-1 0 0,1 0 1 0 0,-1 1 0 0 0,0-1 0 0 0,0 0-1 0 0,0 1-365 0 0,1 6 1596 0 0,5 4 95 0 0,-6-13-1590 0 0,1 0 0 0 0,-1-1-1 0 0,0 1 1 0 0,-1 0 0 0 0,1 0 0 0 0,0 0 0 0 0,0 0 0 0 0,-1 0 0 0 0,1 1-101 0 0,1 18 523 0 0,5 22 527 0 0,-6-40-997 0 0,0 1 0 0 0,-1-1 0 0 0,1 0-1 0 0,-1 0 1 0 0,0 0 0 0 0,0 1 0 0 0,0-1 0 0 0,0 0 0 0 0,0 0 0 0 0,-1 0 0 0 0,0 0 0 0 0,1 1-1 0 0,-1-1 1 0 0,0 0 0 0 0,-1 1-53 0 0,1-1 16 0 0,1-1 0 0 0,-1 1 0 0 0,1 0-1 0 0,-1 0 1 0 0,1 0 0 0 0,0 0 0 0 0,0 0-1 0 0,1-1 1 0 0,-1 2-16 0 0,1-1 6 0 0,-1-1 0 0 0,0 1 0 0 0,0 0-1 0 0,0-1 1 0 0,0 1 0 0 0,0 0 0 0 0,-1-1 0 0 0,1 1-1 0 0,-1-1 1 0 0,1 1 0 0 0,-1-1 0 0 0,0 1 0 0 0,0-1-6 0 0,0 0-17 0 0,0-1 1 0 0,0 1 0 0 0,0-1 0 0 0,1 1 0 0 0,-1-1-1 0 0,1 1 1 0 0,-1-1 0 0 0,1 1 0 0 0,-1-1 0 0 0,1 1 0 0 0,0 0-1 0 0,0-1 1 0 0,0 1 0 0 0,0 0 0 0 0,0-1 0 0 0,0 1-1 0 0,0 0 1 0 0,0-1 0 0 0,1 1 0 0 0,-1 0 0 0 0,1-1 0 0 0,0 2 16 0 0,-1-2-196 0 0,1 1 1 0 0,-1-1 0 0 0,0 0-1 0 0,1 0 1 0 0,-1 0 0 0 0,0 1-1 0 0,0-1 1 0 0,0 0 0 0 0,0 0 0 0 0,0 1-1 0 0,0-1 1 0 0,0 0 0 0 0,0 0-1 0 0,-1 1 1 0 0,1-1 0 0 0,0 0 0 0 0,-1 0-1 0 0,1 0 1 0 0,-1 0 0 0 0,1 1-1 0 0,-1-1 1 0 0,0 0 0 0 0,0 1 195 0 0,0-1-7489 0 0</inkml:trace>
  <inkml:trace contextRef="#ctx0" brushRef="#br0" timeOffset="8879.194">5950 512 16208 0 0,'-8'1'277'0'0,"6"-1"-186"0"0,0 0 1 0 0,0 0 0 0 0,1 0 0 0 0,-1 0-1 0 0,0 0 1 0 0,0 0 0 0 0,1 0-1 0 0,-1-1 1 0 0,0 1 0 0 0,1-1-1 0 0,-1 1 1 0 0,0-1 0 0 0,0 0-92 0 0,2 1 89 0 0,-1 0 1 0 0,1 0 0 0 0,-1-1-1 0 0,1 1 1 0 0,-1 0 0 0 0,1-1-1 0 0,-1 1 1 0 0,1 0 0 0 0,-1-1-1 0 0,1 1 1 0 0,-1-1 0 0 0,1 1-1 0 0,0 0 1 0 0,-1-1 0 0 0,1 1-1 0 0,0-1 1 0 0,-1 1 0 0 0,1-1-90 0 0,0 1 27 0 0,0-1 0 0 0,0 1-1 0 0,0 0 1 0 0,0 0 0 0 0,0-1 0 0 0,0 1 0 0 0,0 0 0 0 0,0 0 0 0 0,0-1 0 0 0,1 1-1 0 0,-1 0 1 0 0,0 0 0 0 0,0-1 0 0 0,0 1 0 0 0,0 0 0 0 0,0 0 0 0 0,0 0 0 0 0,1-1-1 0 0,-1 1 1 0 0,0 0 0 0 0,0 0 0 0 0,0 0 0 0 0,1 0 0 0 0,-1-1 0 0 0,0 1 0 0 0,0 0-27 0 0,16-6 704 0 0,-15 6-477 0 0,21-9 1741 0 0,-18 7-1623 0 0,1 0 0 0 0,0 0 0 0 0,0 1 0 0 0,-1-1 0 0 0,4 0-345 0 0,37-6 337 0 0,0-3-1 0 0,-1-2 1 0 0,0-1 0 0 0,11-8-337 0 0,13-3-1771 0 0,-40 11 844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5:38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39 526 5064 0 0,'2'-1'389'0'0,"0"1"-387"0"0,-1 0 0 0 0,1-1-1 0 0,-1 1 1 0 0,0-1 0 0 0,1 1-1 0 0,-1-1 1 0 0,0 0 0 0 0,1 1-1 0 0,-1-1 1 0 0,0 0 0 0 0,0 0 0 0 0,0 0-1 0 0,1 0-1 0 0,0-1 1786 0 0,1 2 3691 0 0,-11-15-2337 0 0,7 15-3057 0 0,0-1 0 0 0,0 1 0 0 0,1-1 0 0 0,-1 1 0 0 0,0-1 0 0 0,0 1 0 0 0,0-1 0 0 0,0 1 0 0 0,0 0 0 0 0,0 0 0 0 0,0-1 0 0 0,0 1 0 0 0,0 0 0 0 0,0 0 0 0 0,0 0 0 0 0,0 0 0 0 0,0 0 0 0 0,0 0 0 0 0,0 1 0 0 0,0-1-83 0 0,-3 0 517 0 0,2 0 110 0 0,2 0-224 0 0,0 2-342 0 0,1-1 0 0 0,-1 0 0 0 0,1 1 0 0 0,-1-1 0 0 0,1 0 0 0 0,-1 1 0 0 0,1-1 0 0 0,0 0 0 0 0,-1 0 0 0 0,1 0 0 0 0,0 0 0 0 0,0 1-61 0 0,4 4 117 0 0,-1 3-61 0 0,-1-1 1 0 0,0 1-1 0 0,0 0 0 0 0,-1 0 0 0 0,0 0 0 0 0,-1 0 1 0 0,1 0-1 0 0,-1 7-56 0 0,-1 1 110 0 0,-1 0 0 0 0,0 0-1 0 0,-1 0 1 0 0,-2 6-110 0 0,-1 15 215 0 0,4-22 2 0 0,-2-1-1 0 0,-1 9-216 0 0,-4 15 298 0 0,5-26-174 0 0,1 1-1 0 0,-2-1 0 0 0,-2 6-123 0 0,3-10 60 0 0,1 0 0 0 0,0 0 0 0 0,0 0 0 0 0,1 0 0 0 0,0 6-60 0 0,-5 27 274 0 0,6-41-263 0 0,-1 4 52 0 0,0-1-1 0 0,0 1 1 0 0,1-1-1 0 0,-1 1 0 0 0,1 3-62 0 0,1-5 26 0 0,-1-1 0 0 0,1 0-1 0 0,-1 0 1 0 0,1 0-1 0 0,0 1 1 0 0,0-1-1 0 0,0 0 1 0 0,0 0 0 0 0,0 0-1 0 0,1 0 1 0 0,-1 0-1 0 0,1 0-25 0 0,0 0 43 0 0,-1-1 0 0 0,0 1 0 0 0,0-1 0 0 0,1 1 0 0 0,-1-1 0 0 0,1 0 0 0 0,0 0 0 0 0,-1 0-1 0 0,1 0 1 0 0,0 0 0 0 0,0 1-43 0 0,0-2 104 0 0,-2 0 0 0 0,1-3-82 0 0,0 0 0 0 0,0 0 1 0 0,0 0-1 0 0,0 0 0 0 0,0 1 0 0 0,0-1 0 0 0,1 0 0 0 0,0 0 0 0 0,-1 1 0 0 0,1-1 0 0 0,0 1 1 0 0,0 0-1 0 0,0-1 0 0 0,1 1 0 0 0,0-1-22 0 0,1 0 19 0 0,-1-1 1 0 0,0 0-1 0 0,0 0 1 0 0,0 0 0 0 0,1-3-20 0 0,-3 6 3 0 0,5-12 44 0 0,0 0 1 0 0,0-1 0 0 0,-1 0 0 0 0,0-4-48 0 0,-3 11 11 0 0,1-1 0 0 0,0 1-1 0 0,0 1 1 0 0,1-1 0 0 0,-1 0 0 0 0,3-1-11 0 0,-1 0 2 0 0,0-1 1 0 0,-1 1-1 0 0,0-1 1 0 0,1-4-3 0 0,14-28 52 0 0,-15 33-52 0 0,0 1 0 0 0,0-1 1 0 0,-1 0-1 0 0,0-1 0 0 0,-1 1 0 0 0,1-2 0 0 0,8-35 0 0 0,-8 36 0 0 0,0-1 0 0 0,-1 0 0 0 0,0 0 0 0 0,0 0 0 0 0,-1-4 0 0 0,11 47-205 0 0,-10-21 202 0 0,-1 0 0 0 0,0 0 0 0 0,-1-1 0 0 0,0 5 3 0 0,-1-6 0 0 0,1 0 1 0 0,0-1-1 0 0,1 1 0 0 0,0 0 0 0 0,0 0 0 0 0,2 4 0 0 0,0-2-7 0 0,-1-1 0 0 0,0 1-1 0 0,-1 0 1 0 0,0 0-1 0 0,-1 11 8 0 0,0-8-9 0 0,0 0 0 0 0,1 0 0 0 0,2 8 9 0 0,5-6 15 0 0,-7-15 54 0 0,-1-2-1 0 0,0 0-4 0 0,0 0-33 0 0,0 0-128 0 0,0 0-11 0 0,0 0-160 0 0,0 0-716 0 0,0 0-316 0 0,1-2-1231 0 0,6-3-4683 0 0</inkml:trace>
  <inkml:trace contextRef="#ctx0" brushRef="#br0" timeOffset="353.917">364 854 1376 0 0,'0'0'387'0'0,"0"0"1086"0"0,0 0 478 0 0,0 0 96 0 0,0 0-91 0 0,0 0-473 0 0,0 0-208 0 0,0 0-41 0 0,0 0-39 0 0,0 0-131 0 0,0 0-59 0 0,0 0-12 0 0,0 0-74 0 0,0 0-308 0 0,0 0-135 0 0,5 9 633 0 0,1 18-628 0 0,2 1 51 0 0,-7-17-463 0 0,1-1 0 0 0,0 0 0 0 0,1 1 0 0 0,0-1-1 0 0,1 1-68 0 0,-4-11-4 0 0,1 1-1 0 0,-1 0 0 0 0,0 0 0 0 0,1 0 0 0 0,-1-1 0 0 0,0 1 1 0 0,0 0-1 0 0,0 0 0 0 0,1 0 0 0 0,-1 0 0 0 0,0 0 1 0 0,0 0-1 0 0,-1-1 0 0 0,1 2 5 0 0,0 18 6 0 0,0-20-4 0 0,0 0-1 0 0,-1 1 1 0 0,1-1-1 0 0,0 0 1 0 0,0 0-1 0 0,0 1 1 0 0,0-1-1 0 0,1 0 1 0 0,-1 1 0 0 0,0-1-1 0 0,0 0 1 0 0,0 0-1 0 0,0 1 1 0 0,0-1-1 0 0,0 0 1 0 0,0 0-1 0 0,0 1 1 0 0,1-1 0 0 0,-1 0-1 0 0,0 0 1 0 0,0 1-1 0 0,0-1 1 0 0,1 0-1 0 0,-1 0 1 0 0,0 0-1 0 0,0 1 1 0 0,0-1 0 0 0,1 0-1 0 0,-1 0 1 0 0,0 0-1 0 0,1 0-1 0 0,-1 1 4 0 0,0-1 0 0 0,0 0 0 0 0,1 0 0 0 0,-1 0 0 0 0,0 0 0 0 0,0 0 0 0 0,1 1 1 0 0,-1-1-1 0 0,0 0 0 0 0,0 0 0 0 0,0 0 0 0 0,1 1 0 0 0,-1-1 0 0 0,0 0 0 0 0,0 0 0 0 0,0 1 0 0 0,0-1 0 0 0,0 0 0 0 0,0 0 0 0 0,1 1 0 0 0,-1-1 0 0 0,0 0 0 0 0,0 0 0 0 0,0 1 0 0 0,0-1 0 0 0,0 0 0 0 0,0 1 0 0 0,0-1 0 0 0,0 0 0 0 0,0 0 0 0 0,0 1-4 0 0,-1 1-269 0 0,1 2 353 0 0,1-1-6692 0 0,-1-3 58 0 0</inkml:trace>
  <inkml:trace contextRef="#ctx0" brushRef="#br0" timeOffset="726.476">446 465 13128 0 0,'0'0'297'0'0,"0"-9"722"0"0,0 8-1004 0 0,0 0 0 0 0,1-1 0 0 0,-1 1 0 0 0,0 0 1 0 0,1 0-1 0 0,-1 0 0 0 0,0-1 0 0 0,1 1 1 0 0,-1 0-1 0 0,1 0 0 0 0,0 0 0 0 0,-1 0 0 0 0,1 0 1 0 0,0 0-1 0 0,0 0 0 0 0,1 0-15 0 0,1-4 515 0 0,3-2 138 0 0,1-1 0 0 0,0 1 1 0 0,0 0-1 0 0,0 1 0 0 0,1 0 0 0 0,0 0 0 0 0,8-4-653 0 0,35-12 1216 0 0,-47 20-1151 0 0,-3 2-53 0 0,0-1 0 0 0,0 1 0 0 0,0-1 0 0 0,0 1 0 0 0,0-1 0 0 0,0 1 0 0 0,0 0 0 0 0,0 0 0 0 0,0-1 0 0 0,0 1 0 0 0,0 0 0 0 0,0 0 0 0 0,0 0 0 0 0,0 0 0 0 0,0 0 0 0 0,1 0-12 0 0,18 1 191 0 0,-19-1-184 0 0,-1 1 0 0 0,1-1-1 0 0,-1 1 1 0 0,1-1 0 0 0,-1 1 0 0 0,0-1-1 0 0,1 1 1 0 0,-1-1 0 0 0,0 1 0 0 0,1-1 0 0 0,-1 1-1 0 0,0 0 1 0 0,0-1 0 0 0,1 1 0 0 0,-1-1 0 0 0,0 1-1 0 0,0 0 1 0 0,0-1 0 0 0,0 1 0 0 0,0 0-1 0 0,0-1 1 0 0,0 1 0 0 0,0 0-7 0 0,-1 5 41 0 0,1 1 1 0 0,-1 0-1 0 0,-1-1 1 0 0,1 1-1 0 0,-1-1 0 0 0,0 1 1 0 0,-1-1-1 0 0,-2 5-41 0 0,-7 13 399 0 0,-11 13-399 0 0,10-15 107 0 0,10-17-74 0 0,-4 6 27 0 0,1-1 0 0 0,1 1 0 0 0,0 0-1 0 0,0 0 1 0 0,1 0 0 0 0,0 2-60 0 0,-1 3 44 0 0,4-13-33 0 0,0 1 0 0 0,0-1 0 0 0,0 1 1 0 0,0-1-1 0 0,1 1 0 0 0,-1-1 0 0 0,1 1 1 0 0,0-1-1 0 0,0 1 0 0 0,0-1 0 0 0,1 1 0 0 0,-1-1 1 0 0,1 2-12 0 0,-1-4 3 0 0,1 0-1 0 0,-1 0 1 0 0,0 0 0 0 0,1 0 0 0 0,-1 0 0 0 0,1-1 0 0 0,-1 1 0 0 0,1 0 0 0 0,-1 0 0 0 0,1 0 0 0 0,0-1 0 0 0,0 1 0 0 0,-1 0-1 0 0,1-1 1 0 0,0 1 0 0 0,0 0 0 0 0,0-1 0 0 0,-1 1 0 0 0,1-1 0 0 0,0 0 0 0 0,0 1 0 0 0,0-1 0 0 0,0 0 0 0 0,0 1-1 0 0,0-1 1 0 0,0 0 0 0 0,0 0 0 0 0,0 0 0 0 0,1 0-3 0 0,3 0 7 0 0,0 0-1 0 0,1-1 1 0 0,-1 0-1 0 0,0 0 1 0 0,3-1-7 0 0,5-1 21 0 0,-7 1-64 0 0,1 0 1 0 0,-1 0-1 0 0,1-1 0 0 0,-1 0 0 0 0,0 0 0 0 0,1-1 43 0 0,17-8-1211 0 0,-7 7-313 0 0</inkml:trace>
  <inkml:trace contextRef="#ctx0" brushRef="#br0" timeOffset="1106.472">728 665 16208 0 0,'0'0'365'0'0,"0"0"56"0"0,0 0 26 0 0,0 0-53 0 0,0 0-160 0 0,2 1 264 0 0,4 3-174 0 0,0 0 0 0 0,-1 1-1 0 0,0 0 1 0 0,1-1 0 0 0,-2 2 0 0 0,1-1-1 0 0,-1 1 1 0 0,1 0-324 0 0,25 28 1065 0 0,-25-30-1015 0 0,-1-1-1 0 0,0 1 1 0 0,0 0-1 0 0,0 0 1 0 0,-1 1 0 0 0,0-1-1 0 0,1 1 1 0 0,-2 0-1 0 0,1 0 1 0 0,1 4-50 0 0,4 6 128 0 0,1 0 0 0 0,7 8-128 0 0,-7-9 54 0 0,0 0 1 0 0,-1 1 0 0 0,1 2-55 0 0,-6-7 701 0 0,4-3-471 0 0,-6-6-223 0 0,-1-1 0 0 0,1 0 0 0 0,0 0-1 0 0,-1 0 1 0 0,1 0 0 0 0,0 0 0 0 0,-1 0 0 0 0,1-1 0 0 0,0 1 0 0 0,-1 0 0 0 0,1 0 0 0 0,0 0 0 0 0,-1-1 0 0 0,1 1 0 0 0,-1 0 0 0 0,1-1 0 0 0,-1 1 0 0 0,1 0 0 0 0,-1-1 0 0 0,1 1 0 0 0,-1-1 0 0 0,1 1 0 0 0,-1 0 0 0 0,1-1 0 0 0,-1 1 0 0 0,1-1 0 0 0,-1 0 0 0 0,0 1 0 0 0,1-1-7 0 0,8-22 146 0 0,-5 11-118 0 0,-1 3-18 0 0,-1 0-1 0 0,0-1 1 0 0,-1 1 0 0 0,0-1 0 0 0,0 1 0 0 0,-1-1 0 0 0,0 0 0 0 0,-1-6-10 0 0,0-12 59 0 0,8-130 134 0 0,-4 113-208 0 0,-1 26-85 0 0,1 0 1 0 0,1 0 0 0 0,4-13 99 0 0,-1 6-192 0 0,-4 22-4708 0 0,1 8 3606 0 0,2 16-1074 0 0,-5-2-3509 0 0</inkml:trace>
  <inkml:trace contextRef="#ctx0" brushRef="#br0" timeOffset="1477.601">1093 772 3224 0 0,'0'0'143'0'0,"-1"0"-3"0"0,-3-2-111 0 0,-12 4 3058 0 0,12-3 1198 0 0,3 0-3797 0 0,0 0 2098 0 0,1 1-1040 0 0,0 0-1464 0 0,0 0 1 0 0,0 0-1 0 0,-1 0 1 0 0,1 0 0 0 0,0 0-1 0 0,0 0 1 0 0,0 0 0 0 0,0 0-1 0 0,0 0 1 0 0,0 0-1 0 0,-1 0 1 0 0,1 0 0 0 0,0-1-1 0 0,0 1 1 0 0,0 0 0 0 0,0 0-1 0 0,0 0 1 0 0,0 0-1 0 0,0 0 1 0 0,0 0 0 0 0,0 0-1 0 0,0 0 1 0 0,-1-1 0 0 0,1 1-1 0 0,0 0 1 0 0,0 0-1 0 0,0 0 1 0 0,0 0 0 0 0,0 0-1 0 0,0 0 1 0 0,0-1 0 0 0,0 1-1 0 0,0 0 1 0 0,0 0-1 0 0,0 0 1 0 0,0 0 0 0 0,0 0-1 0 0,0 0 1 0 0,0-1-1 0 0,0 1 1 0 0,0 0 0 0 0,0 0-1 0 0,0 0 1 0 0,1 0 0 0 0,-1 0-1 0 0,0 0 1 0 0,0-1-1 0 0,0 1 1 0 0,0 0 0 0 0,0 0-1 0 0,0 0 1 0 0,0 0 0 0 0,0 0-1 0 0,0 0 1 0 0,0 0-1 0 0,1 0 1 0 0,-1 0 0 0 0,0 0-1 0 0,0-1 1 0 0,0 1 0 0 0,0 0-1 0 0,0 0 1 0 0,0 0-83 0 0,6-6 1176 0 0,-3 3-1087 0 0,1 1 0 0 0,0-1 1 0 0,0 1-1 0 0,0 0 0 0 0,0 1 1 0 0,0-1-1 0 0,0 1 0 0 0,0-1 1 0 0,1 1-1 0 0,-1 1 0 0 0,0-1 1 0 0,1 0-1 0 0,-1 1 0 0 0,1 0 1 0 0,-1 0-1 0 0,4 1-89 0 0,-2-1 109 0 0,-5 0 35 0 0,-1 0-6 0 0,2 1-29 0 0,13 13 84 0 0,-14-13-190 0 0,0-1 1 0 0,-1 0-1 0 0,1 1 0 0 0,-1-1 0 0 0,0 1 0 0 0,1-1 1 0 0,-1 1-1 0 0,1-1 0 0 0,-1 1 0 0 0,0-1 0 0 0,1 1 1 0 0,-1 0-1 0 0,0-1 0 0 0,0 1 0 0 0,1-1 0 0 0,-1 1 1 0 0,0 0-1 0 0,0-1 0 0 0,0 1 0 0 0,0 0 0 0 0,0-1 1 0 0,0 1-1 0 0,0-1 0 0 0,0 1 0 0 0,0 0 0 0 0,0-1 0 0 0,0 1 1 0 0,0 0-1 0 0,-1 0-3 0 0,1 1 3 0 0,-1 3-3 0 0,0 1 0 0 0,0 0-1 0 0,0-1 1 0 0,0 1-1 0 0,-1-1 1 0 0,0 1 0 0 0,-1-1-1 0 0,0 2 1 0 0,-8 23 18 0 0,7-16 35 0 0,-1 1-1 0 0,-1-2 1 0 0,-2 6-53 0 0,-12 30 261 0 0,20-49-244 0 0,0 1 0 0 0,0 0 1 0 0,0-1-1 0 0,-1 1 0 0 0,1 0 0 0 0,0-1 1 0 0,0 1-1 0 0,0 0 0 0 0,0 0 1 0 0,0-1-1 0 0,0 1 0 0 0,0 0 1 0 0,0 0-1 0 0,1-1 0 0 0,-1 1 1 0 0,0 0-1 0 0,0-1 0 0 0,1 1 1 0 0,-1 0-1 0 0,0-1 0 0 0,1 1 0 0 0,-1-1 1 0 0,0 1-1 0 0,1 0 0 0 0,-1-1 1 0 0,1 1-1 0 0,-1-1 0 0 0,1 1 1 0 0,-1-1-1 0 0,1 1 0 0 0,0-1 1 0 0,-1 0-1 0 0,1 1 0 0 0,-1-1 1 0 0,1 0-1 0 0,0 1 0 0 0,-1-1 0 0 0,1 0-17 0 0,3 1 23 0 0,-1 0-1 0 0,1 0 0 0 0,0-1 0 0 0,-1 0 0 0 0,1 1 0 0 0,2-1-22 0 0,-2-1 0 0 0,0 1-1 0 0,0-1 1 0 0,-1 0-1 0 0,1 1 1 0 0,0-2-1 0 0,-1 1 1 0 0,1 0-1 0 0,-1-1 1 0 0,1 0-1 0 0,1 0 1 0 0,34-25-613 0 0,-25 16-45 0 0,-4 4-313 0 0,0 0 0 0 0,-1-1 0 0 0,-1 0 0 0 0,1 0 0 0 0,-1-1 0 0 0,0 0 0 0 0,6-10 971 0 0,-3-3-1974 0 0</inkml:trace>
  <inkml:trace contextRef="#ctx0" brushRef="#br0" timeOffset="1846.962">1253 333 12840 0 0,'3'-7'360'0'0,"0"0"1"0"0,1 0-1 0 0,0 0 1 0 0,0 0-1 0 0,0 0 1 0 0,1 1 0 0 0,0 0-1 0 0,0 0 1 0 0,0 0-1 0 0,1 0 1 0 0,0 1-1 0 0,0 0 1 0 0,1 0-1 0 0,1 0-360 0 0,27-10 1744 0 0,-2 3-130 0 0,-11 4-718 0 0,-21 8-866 0 0,0-1 0 0 0,0 1 1 0 0,0 0-1 0 0,0 0 1 0 0,0 0-1 0 0,0 0 1 0 0,0 0-1 0 0,0 0 1 0 0,0 0-1 0 0,0 0 1 0 0,0 1-1 0 0,0-1 1 0 0,0 0-1 0 0,0 0 1 0 0,0 1-1 0 0,0-1 1 0 0,0 1-1 0 0,-1-1 1 0 0,1 1-1 0 0,0-1-30 0 0,0 1 225 0 0,7 3-1 0 0,-8-3-223 0 0,1 0 0 0 0,0 0-1 0 0,0 0 1 0 0,0 0 0 0 0,-1 0-1 0 0,1 0 1 0 0,0 0-1 0 0,-1 0 1 0 0,1 0 0 0 0,-1 0-1 0 0,1 0 1 0 0,-1 0 0 0 0,0 0-1 0 0,1 1 1 0 0,-1-1 0 0 0,0 0-1 0 0,0 0 1 0 0,0 0 0 0 0,0 1-1 0 0,0-1 1 0 0,0 0 0 0 0,0 0-1 0 0,0 0 1 0 0,-1 0 0 0 0,1 1-1 0 0,0-1 1 0 0,-1 1-1 0 0,-1 4 31 0 0,-1-1 0 0 0,0 1 0 0 0,0 0 0 0 0,0-1 0 0 0,-1 1-31 0 0,-6 9 99 0 0,-17 48-87 0 0,19-42-151 0 0,-1-1 1 0 0,-8 13 138 0 0,15-28 57 0 0,-1 0 0 0 0,0 0 0 0 0,1 0 0 0 0,0 1 0 0 0,0-1 0 0 0,1 0 0 0 0,-1 1 0 0 0,1 0-57 0 0,1-4 24 0 0,0 1 0 0 0,-1-1 0 0 0,1 1 0 0 0,1-1 0 0 0,-1 1 0 0 0,0-1 0 0 0,1 1 0 0 0,-1-1 0 0 0,1 1 1 0 0,0-1-1 0 0,0 1 0 0 0,0-1 0 0 0,0 0 0 0 0,0 1 0 0 0,0-1 0 0 0,1 0 0 0 0,-1 0 0 0 0,1 1-24 0 0,0-1 5 0 0,0 0-1 0 0,0 0 1 0 0,0 0 0 0 0,0 0-1 0 0,0 0 1 0 0,1 0-1 0 0,-1-1 1 0 0,0 1 0 0 0,1-1-1 0 0,0 0 1 0 0,-1 1-1 0 0,1-1 1 0 0,0 0 0 0 0,-1-1-1 0 0,1 1 1 0 0,0 0-1 0 0,0-1 1 0 0,0 1 0 0 0,0-1-1 0 0,1 0-4 0 0,22 1 89 0 0,-16-1-64 0 0,0 1 0 0 0,0-2 0 0 0,0 1 1 0 0,5-2-26 0 0,3-1-92 0 0,-14 3-84 0 0,1 0 1 0 0,-1-1-1 0 0,0 0 1 0 0,0 0 0 0 0,1 0-1 0 0,-1 0 1 0 0,0-1-1 0 0,0 0 1 0 0,1 0 175 0 0,-1-1-562 0 0,1 1 0 0 0,0 0 1 0 0,-1 0-1 0 0,1 1 0 0 0,0-1 0 0 0,1 1 562 0 0,-6 1-26 0 0,4-2-1732 0 0</inkml:trace>
  <inkml:trace contextRef="#ctx0" brushRef="#br0" timeOffset="2191.845">1795 718 3224 0 0,'0'0'143'0'0,"-6"7"26"0"0,0-6 399 0 0,4 0 3583 0 0,0 4-3105 0 0,2-4 3657 0 0,0 0 3575 0 0,5-2-8051 0 0,0 0 0 0 0,0 0 1 0 0,0 0-1 0 0,0 0 0 0 0,0-1 0 0 0,3-2-227 0 0,18-4 417 0 0,-17 5-437 0 0,93-21 199 0 0,-32 13-3311 0 0,-58 9 1769 0 0,-2-2-12 0 0</inkml:trace>
  <inkml:trace contextRef="#ctx0" brushRef="#br0" timeOffset="2558.081">2306 460 18399 0 0,'0'0'422'0'0,"0"0"56"0"0,0 0 30 0 0,0 0-65 0 0,2-4-278 0 0,6-2 226 0 0,0 0 0 0 0,0 0 0 0 0,1 1 0 0 0,-1 0-1 0 0,1 1 1 0 0,1 0 0 0 0,-1 0 0 0 0,10-2-391 0 0,-9 5 195 0 0,-1 0 0 0 0,1 0 0 0 0,0 1 0 0 0,3 0-195 0 0,1 0 69 0 0,-13 0-69 0 0,0 0 0 0 0,0 0 0 0 0,-1 0 0 0 0,1 0 0 0 0,0 0 0 0 0,0 0 0 0 0,0 0 0 0 0,-1 0 0 0 0,1 0 0 0 0,0 1 0 0 0,0-1 0 0 0,-1 0 0 0 0,1 1 0 0 0,0-1 0 0 0,-1 0 0 0 0,1 1 0 0 0,0-1 0 0 0,-1 1 0 0 0,1-1 0 0 0,-1 1 0 0 0,1-1 0 0 0,0 1 0 0 0,-1-1 0 0 0,1 1 0 0 0,-1-1 0 0 0,0 1 0 0 0,1 0 0 0 0,-1-1 0 0 0,1 1 0 0 0,-1 0 0 0 0,0 0 0 0 0,0-1 0 0 0,1 1 0 0 0,-1 0 0 0 0,0 0 0 0 0,0-1 0 0 0,0 1 0 0 0,0 0 0 0 0,0 0 0 0 0,1 2 0 0 0,-1 1 0 0 0,1 1 0 0 0,-1-1 0 0 0,1 0 0 0 0,-1 0 0 0 0,0 1 0 0 0,-1-1 0 0 0,1 0 0 0 0,-1 0 0 0 0,0 0 0 0 0,0 0 0 0 0,0 0 0 0 0,-1 0 0 0 0,1 0 0 0 0,-1 0 0 0 0,0 0 0 0 0,-2 2 0 0 0,-6 12 0 0 0,0-2 0 0 0,-13 15 0 0 0,-1 4 0 0 0,2 0 0 0 0,-9 21 0 0 0,17-30 0 0 0,13-23 0 0 0,-1 0 0 0 0,1 0 0 0 0,0 0 0 0 0,0 0 0 0 0,0 1 0 0 0,0 1 0 0 0,0-2 0 0 0,-1 6 0 0 0,2-9 0 0 0,0 1 0 0 0,0-1 0 0 0,0 1 0 0 0,0-1 0 0 0,0 0 0 0 0,0 1 0 0 0,1-1 0 0 0,-1 0 0 0 0,0 1 0 0 0,0-1 0 0 0,0 0 0 0 0,0 1 0 0 0,1-1 0 0 0,-1 0 0 0 0,0 1 0 0 0,0-1 0 0 0,1 0 0 0 0,-1 0 0 0 0,0 1 0 0 0,1-1 0 0 0,-1 0 0 0 0,0 0 0 0 0,5 3-33 0 0,0-1 0 0 0,0 0 1 0 0,1 0-1 0 0,-1 0 0 0 0,0-1 0 0 0,1 0 0 0 0,-1 0 0 0 0,1 0 0 0 0,-1-1 0 0 0,1 0 0 0 0,-1 0 0 0 0,1 0 1 0 0,-1-1-1 0 0,5 0 33 0 0,8-3-289 0 0,0 0 1 0 0,0-1 0 0 0,16-6 288 0 0,-17 3-2179 0 0,0-2-5444 0 0</inkml:trace>
  <inkml:trace contextRef="#ctx0" brushRef="#br0" timeOffset="3032.896">2740 322 12896 0 0,'0'0'997'0'0,"0"-1"-656"0"0,0-2-137 0 0,0 2 655 0 0,0 1 273 0 0,0 0 48 0 0,0 0-68 0 0,0 0-330 0 0,0 0-144 0 0,0 0-29 0 0,0 0-22 0 0,0 0-62 0 0,1 2-21 0 0,1 2-368 0 0,0 0 0 0 0,0 0 0 0 0,-1 0 0 0 0,1 1 1 0 0,-1-1-1 0 0,0 0 0 0 0,-1 0 0 0 0,1 1 0 0 0,-1-1 0 0 0,1 2-136 0 0,2 18 216 0 0,-2-15-174 0 0,0 1 0 0 0,-1-1 0 0 0,0 0 0 0 0,-1 9-42 0 0,0 7 0 0 0,-1 16 83 0 0,0-30-36 0 0,1 0 0 0 0,1 1-1 0 0,0-1 1 0 0,1 4-47 0 0,1-4 12 0 0,-1-5 2 0 0,0 0 0 0 0,0 0 0 0 0,-1-1 1 0 0,0 1-1 0 0,0 0 0 0 0,0 0 0 0 0,-1 0 1 0 0,0 0-1 0 0,0-1 0 0 0,-2 6-14 0 0,3-8 22 0 0,-1-1 0 0 0,0 1 0 0 0,0-1 0 0 0,1 1 0 0 0,-1-1 0 0 0,1 1 0 0 0,0 0 0 0 0,0 0-22 0 0,12 1 112 0 0,-3-1-32 0 0,-8-2 16 0 0,0-2 0 0 0,12-9 43 0 0,-10 8-116 0 0,0 0 0 0 0,0-1-1 0 0,-1 1 1 0 0,1-1-1 0 0,-1 1 1 0 0,1-1 0 0 0,-1 0-1 0 0,2-2-22 0 0,6-15 78 0 0,-7 14-68 0 0,0 0 0 0 0,0 0 0 0 0,1 0 0 0 0,0 0 0 0 0,4-5-10 0 0,-1 2 0 0 0,-1-1 0 0 0,0-1 0 0 0,0 1 0 0 0,-1-1 0 0 0,-1 0 0 0 0,4-9 0 0 0,-8 18 0 0 0,19-55-400 0 0,2-17 400 0 0,-16 47 0 0 0,-2 20-12 0 0,-2 6-46 0 0,-1 117-72 0 0,1-107 130 0 0,0-1 0 0 0,0 1 0 0 0,1 0 0 0 0,2 6 0 0 0,4 19 0 0 0,-8-32 0 0 0,1 0 0 0 0,-1 0 0 0 0,1 0 0 0 0,0 0 0 0 0,0-1 0 0 0,0 1 0 0 0,0 0 0 0 0,0-1 0 0 0,0 1 0 0 0,8 16 0 0 0,-4-4 0 0 0,1-7 0 0 0,3-2-144 0 0,-8-6-127 0 0,1 1 0 0 0,-1 0 0 0 0,1 0 0 0 0,-1-1 0 0 0,0 1 0 0 0,1 0 0 0 0,-1-1 0 0 0,0 1 0 0 0,0-1 0 0 0,1 0 0 0 0,-1 0 0 0 0,1 0 271 0 0,-2 1-842 0 0,2-1-6759 0 0</inkml:trace>
  <inkml:trace contextRef="#ctx0" brushRef="#br0" timeOffset="3370.732">3147 526 16439 0 0,'0'0'374'0'0,"0"0"54"0"0,0 0 21 0 0,0 0-49 0 0,0 2-259 0 0,25 65 3554 0 0,-3-12-1614 0 0,-18-36-1660 0 0,-3-9-415 0 0,1-5 8 0 0,4 14-17 0 0,-6-9-1748 0 0,0-8-1006 0 0,0-2 1003 0 0</inkml:trace>
  <inkml:trace contextRef="#ctx0" brushRef="#br0" timeOffset="3723.49">3243 241 13184 0 0,'0'0'604'0'0,"0"0"-14"0"0,0 0-267 0 0,0 0 265 0 0,0 0 157 0 0,0 1 30 0 0,1 2-538 0 0,0 0 0 0 0,1 0 0 0 0,-1 0 0 0 0,0 0 0 0 0,1 0 0 0 0,0-1 0 0 0,0 1 0 0 0,0 0 0 0 0,0-1 0 0 0,0 0 0 0 0,2 2-237 0 0,4 4 663 0 0,1 9 316 0 0,-3-5-483 0 0,21 16 733 0 0,-18-15-981 0 0,-1 0 0 0 0,0 0 0 0 0,-1 1 0 0 0,-1 0 0 0 0,1 5-248 0 0,11 18 271 0 0,-14-32-221 0 0,-1 1 1 0 0,0 0-1 0 0,0 0 1 0 0,-1 0-1 0 0,0 0 1 0 0,0 0 0 0 0,0 1-1 0 0,0-1 1 0 0,-1 1-1 0 0,0 1-50 0 0,4 19 232 0 0,-5-26-168 0 0,0-1 22 0 0,0 0 94 0 0,0 0 60 0 0,2 0 14 0 0,-1 0-154 0 0,4 1 17 0 0,8-7-78 0 0,-11 5-38 0 0,0-1 1 0 0,0 1-1 0 0,-1-1 0 0 0,1 1 0 0 0,0-1 0 0 0,0 0 0 0 0,-1 0 1 0 0,1 0-1 0 0,-1 0 0 0 0,0 0 0 0 0,0 0 0 0 0,1 0 0 0 0,-1 0 0 0 0,0-2 0 0 0,1-2 5 0 0,-1 0 0 0 0,0 0 0 0 0,0 0 0 0 0,0 0 0 0 0,-1 0-6 0 0,0-1 4 0 0,1 0 1 0 0,0 0-1 0 0,0 1 0 0 0,2-6-4 0 0,1-2 0 0 0,-1 0 0 0 0,1-12 0 0 0,1-1 0 0 0,-4 14-18 0 0,0 0 0 0 0,0 0 0 0 0,-2-10 18 0 0,1-18-84 0 0,1 26-6 0 0,1 0 1 0 0,0 0 0 0 0,1 0-1 0 0,5-14 90 0 0,13-34-1025 0 0,-20 61 537 0 0,-1 2-52 0 0,0 0-193 0 0,0 0-89 0 0,1 2-11 0 0,5 14-2115 0 0,0 1 0 0 0,1 9 2948 0 0,-2 1-1758 0 0</inkml:trace>
  <inkml:trace contextRef="#ctx0" brushRef="#br0" timeOffset="4086.792">3611 367 12784 0 0,'0'0'586'0'0,"0"0"-15"0"0,3-1-367 0 0,18-11 640 0 0,-15 8-281 0 0,0 0 0 0 0,0 1 0 0 0,0 0 0 0 0,6-2-563 0 0,8-2 1624 0 0,-17 5-1456 0 0,0 1 0 0 0,0 0-1 0 0,-1 0 1 0 0,1 0 0 0 0,0 0-1 0 0,0 0 1 0 0,0 1 0 0 0,0-1 0 0 0,0 1-1 0 0,0 0 1 0 0,0 0 0 0 0,0 0 0 0 0,0 0-1 0 0,0 0 1 0 0,-1 1 0 0 0,1 0 0 0 0,1-1-168 0 0,-2 1 45 0 0,-1 0 1 0 0,1 0-1 0 0,0 0 1 0 0,-1 1 0 0 0,1-1-1 0 0,-1 0 1 0 0,1 1-1 0 0,-1-1 1 0 0,0 0 0 0 0,0 1-1 0 0,0 0 1 0 0,1-1-1 0 0,-1 1 1 0 0,-1 0 0 0 0,1-1-1 0 0,0 1 1 0 0,0 0-1 0 0,-1 0 1 0 0,1 0 0 0 0,-1 0-1 0 0,1-1 1 0 0,-1 1-1 0 0,0 0 1 0 0,0 0 0 0 0,0 0-1 0 0,0 0 1 0 0,0 0-1 0 0,0 0 1 0 0,-1 0 0 0 0,1 0-1 0 0,0 0 1 0 0,-1 0-1 0 0,0 1-45 0 0,-2 4 16 0 0,0 1-1 0 0,0-1 0 0 0,0 1 1 0 0,-1-1-1 0 0,0 0 0 0 0,-1 0 1 0 0,0-1-16 0 0,-90 119 782 0 0,94-123-780 0 0,0 0 0 0 0,-1 0-1 0 0,1 0 1 0 0,0 0-1 0 0,0 0 1 0 0,1 0 0 0 0,-1 1-1 0 0,0-1 1 0 0,1 0 0 0 0,0 1-1 0 0,-1-1 1 0 0,1 0 0 0 0,0 1-1 0 0,0-1 1 0 0,0 0 0 0 0,0 1-1 0 0,1 0-1 0 0,-1 7 56 0 0,0-9-47 0 0,1 0 0 0 0,-1 0-1 0 0,0 0 1 0 0,1 0 0 0 0,-1 1-1 0 0,1-1 1 0 0,0 0 0 0 0,-1 0-1 0 0,1 0 1 0 0,0-1 0 0 0,0 1-1 0 0,0 0 1 0 0,0 0 0 0 0,-1 0-1 0 0,1-1 1 0 0,0 1 0 0 0,0 0 0 0 0,0-1-1 0 0,1 1-8 0 0,-1 0 6 0 0,1 0 0 0 0,-1 0 0 0 0,1-1 0 0 0,-1 1 0 0 0,1 0 0 0 0,-1-1 0 0 0,1 1 0 0 0,0-1 0 0 0,-1 0 0 0 0,1 1 0 0 0,0-1 1 0 0,-1 0-1 0 0,1 0 0 0 0,1 0-6 0 0,2-1 12 0 0,1 1 0 0 0,-1-1 1 0 0,0 1-1 0 0,0 0 1 0 0,0 1-1 0 0,5 0-12 0 0,-7-1 1 0 0,0 0 0 0 0,0 0 0 0 0,0 0 0 0 0,1 0 0 0 0,-1 0 0 0 0,0-1 0 0 0,0 0 0 0 0,0 0 0 0 0,2 0-1 0 0,7-2-86 0 0,-6 1-491 0 0,1 0 0 0 0,-1 0 0 0 0,0-1 1 0 0,0 1-1 0 0,0-1 0 0 0,5-4 577 0 0,1 1-4464 0 0,2-2-2653 0 0</inkml:trace>
  <inkml:trace contextRef="#ctx0" brushRef="#br0" timeOffset="4670.206">4040 87 12440 0 0,'56'8'2858'0'0,"-55"-8"-2682"0"0,-1 0-1 0 0,1 0 0 0 0,-1 1 0 0 0,0-1 1 0 0,1 0-1 0 0,-1 0 0 0 0,0 1 1 0 0,1-1-1 0 0,-1 0 0 0 0,0 1 1 0 0,1-1-1 0 0,-1 0 0 0 0,0 1 0 0 0,0-1 1 0 0,0 0-1 0 0,1 1 0 0 0,-1-1 1 0 0,0 1-1 0 0,0-1 0 0 0,0 0 1 0 0,0 1-1 0 0,1-1 0 0 0,-1 1 1 0 0,0-1-1 0 0,0 1 0 0 0,0-1 0 0 0,0 1 1 0 0,0-1-1 0 0,0 0 0 0 0,0 1 1 0 0,-1 0-176 0 0,1 14 2230 0 0,0-15-2402 0 0,-1 9 305 0 0,1 0 1 0 0,1-1-1 0 0,-1 1 0 0 0,1-1 0 0 0,1 1 0 0 0,1 3-133 0 0,-3-12 1 0 0,1 6 52 0 0,-1-1 0 0 0,0 1 1 0 0,0-1-1 0 0,0 1 0 0 0,0 0 0 0 0,-1-1 0 0 0,0 2-53 0 0,-1 1 187 0 0,1-1 1 0 0,1 1-1 0 0,0 0 1 0 0,0 1-188 0 0,1 13 373 0 0,0-1-183 0 0,1-1 0 0 0,1 0 1 0 0,0 0-1 0 0,5 12-190 0 0,-5-13 203 0 0,-3-17-195 0 0,-1-1 0 0 0,1 0-1 0 0,0 1 1 0 0,0-1 0 0 0,0 0 0 0 0,1 1 0 0 0,-1-1 0 0 0,0 0 0 0 0,0 0 0 0 0,1 1 0 0 0,-1-1 0 0 0,1 0 0 0 0,-1 0 0 0 0,1 0-1 0 0,-1 1 1 0 0,1-1 0 0 0,0 0 0 0 0,-1 0 0 0 0,1 0 0 0 0,0 0 0 0 0,0 0 0 0 0,0 0 0 0 0,0 0 0 0 0,0-1 0 0 0,0 1 0 0 0,0 0-1 0 0,0 0 1 0 0,0-1 0 0 0,0 1 0 0 0,1-1-8 0 0,-1 1 78 0 0,-1-1 3 0 0,0 0-8 0 0,0 0-1 0 0,0 0 3 0 0,0 0 10 0 0,14-11 165 0 0,-10 6-247 0 0,0 1 0 0 0,0 0 0 0 0,1 0 0 0 0,0 0 1 0 0,3-1-4 0 0,-4 3-1 0 0,-1 0 1 0 0,0-1 0 0 0,0 1 0 0 0,0-1 0 0 0,0 1 0 0 0,0-1 0 0 0,-1 0 0 0 0,1 0 0 0 0,-1 0 0 0 0,1 0-1 0 0,-1-1 1 0 0,0 1 0 0 0,0-1 0 0 0,9-24 54 0 0,-1 0-1 0 0,-1-1 0 0 0,0-5-53 0 0,4-6 291 0 0,0-1-288 0 0,-10 32-133 0 0,0-1 0 0 0,0 1 0 0 0,1 0 0 0 0,2-4 130 0 0,9-23-966 0 0,-15 36 952 0 0,1 0 0 0 0,-1 0 0 0 0,1 0-1 0 0,-1 0 1 0 0,1 0 0 0 0,-1 0 0 0 0,1 1 0 0 0,-1-1 0 0 0,0 0-1 0 0,1 0 1 0 0,-1 1 0 0 0,1-1 0 0 0,-1 0 0 0 0,0 1 0 0 0,1-1-1 0 0,-1 0 1 0 0,0 1 0 0 0,1-1 0 0 0,-1 0 0 0 0,0 1-1 0 0,1-1 1 0 0,-1 1 14 0 0,3 6 6 0 0,0 0 1 0 0,0 0-1 0 0,0 1 0 0 0,-1-1 1 0 0,0 1-1 0 0,-1-1 0 0 0,0 1 0 0 0,0 0 1 0 0,0 0-7 0 0,-1 6 103 0 0,0 0 1 0 0,-1-1-1 0 0,0 1 1 0 0,-3 13-104 0 0,2-11-14 0 0,0 1 0 0 0,2-1 0 0 0,0 0 0 0 0,1 1 0 0 0,0-1 0 0 0,1 0 0 0 0,1 1 14 0 0,-1-6-66 0 0,-2-9 62 0 0,0-1-1 0 0,1 0 1 0 0,-1 0 0 0 0,0 0 0 0 0,1 1-1 0 0,-1-1 1 0 0,1 0 0 0 0,-1 0 0 0 0,1 0-1 0 0,0 0 1 0 0,-1 0 0 0 0,1 0 0 0 0,0 0-1 0 0,0 0 1 0 0,-1 0 0 0 0,1 0 0 0 0,0 0-1 0 0,0 0 5 0 0,0-1-125 0 0,0 0 0 0 0,-1 1-1 0 0,1-1 1 0 0,0 0-1 0 0,0 1 1 0 0,-1-1 0 0 0,1 0-1 0 0,0 0 1 0 0,0 0-1 0 0,0 1 1 0 0,-1-1-1 0 0,1 0 1 0 0,0 0 0 0 0,0 0-1 0 0,0-1 1 0 0,-1 1-1 0 0,1 0 1 0 0,0 0 0 0 0,0 0-1 0 0,0 0 1 0 0,-1-1-1 0 0,1 1 1 0 0,0 0-1 0 0,-1-1 1 0 0,1 1 0 0 0,0-1 125 0 0,0 1-5680 0 0,-1 0-1641 0 0</inkml:trace>
  <inkml:trace contextRef="#ctx0" brushRef="#br0" timeOffset="5059.188">4478 407 13824 0 0,'0'0'314'0'0,"0"0"46"0"0,0 0 22 0 0,-1-1-50 0 0,0 0-308 0 0,0 0 1 0 0,0 0-1 0 0,1-1 1 0 0,-1 1 0 0 0,1 0-1 0 0,-1 0 1 0 0,1 0-1 0 0,-1-1 1 0 0,1 1 0 0 0,0 0-1 0 0,0 0 1 0 0,-1-1 0 0 0,1 1-1 0 0,0 0 1 0 0,0-1-25 0 0,0-4 742 0 0,0 4-408 0 0,-1 1 0 0 0,1-1 0 0 0,0 1-1 0 0,0-1 1 0 0,0 1 0 0 0,0-1 0 0 0,0 1-1 0 0,0-1 1 0 0,1 1 0 0 0,-1-1 0 0 0,0 1-1 0 0,1-1 1 0 0,-1 1 0 0 0,1-1 0 0 0,-1 1-1 0 0,2-2-333 0 0,-1 2 199 0 0,0-1 0 0 0,1 0 0 0 0,-1 0 0 0 0,1 1 0 0 0,-1-1 0 0 0,1 1 0 0 0,0-1-1 0 0,0 1 1 0 0,-1 0 0 0 0,3-1-199 0 0,3-2 255 0 0,1 1 0 0 0,0 0 0 0 0,0 0 0 0 0,0 1 0 0 0,6-1-255 0 0,-13 3 27 0 0,1 0 0 0 0,-1-1-1 0 0,0 1 1 0 0,1 0 0 0 0,-1 0 0 0 0,0 0-1 0 0,1 0 1 0 0,-1 1 0 0 0,0-1 0 0 0,1 0-1 0 0,-1 0 1 0 0,0 1 0 0 0,1-1 0 0 0,-1 1-1 0 0,0-1 1 0 0,0 1 0 0 0,0 0-1 0 0,1-1-25 0 0,14 6 173 0 0,-14-6-173 0 0,-1 0-2 0 0,-1 0 1 0 0,1 0-1 0 0,-1 0 1 0 0,1 0-1 0 0,-1 1 1 0 0,1-1-1 0 0,0 0 1 0 0,-1 0-1 0 0,1 0 1 0 0,-1 0-1 0 0,1 0 1 0 0,-1 1-1 0 0,1-1 1 0 0,-1 0-1 0 0,1 1 1 0 0,-1-1-1 0 0,1 0 1 0 0,-1 1 0 0 0,0-1-1 0 0,1 0 1 0 0,-1 1-1 0 0,1-1 1 0 0,-1 1-1 0 0,0-1 1 0 0,1 1-1 0 0,-1-1 1 0 0,5 6-131 0 0,1 3-84 0 0,-6-7 214 0 0,1 1-1 0 0,-1-1 1 0 0,0 1 0 0 0,0 0 0 0 0,0-1 0 0 0,0 1 0 0 0,0-1 0 0 0,0 1 0 0 0,-1-1 0 0 0,1 1 0 0 0,-1-1 0 0 0,0 0 0 0 0,0 1 0 0 0,0-1 0 0 0,0 0 0 0 0,0 1 0 0 0,0-1 0 0 0,-2 2 1 0 0,-5 9 1 0 0,-1 0 1 0 0,-9 8-2 0 0,6-6-2 0 0,2-3 5 0 0,7-9-1 0 0,-1 1-1 0 0,1-1 1 0 0,1 1 0 0 0,-1 0-1 0 0,0 0 1 0 0,1 0-1 0 0,0 1 1 0 0,0-1 0 0 0,0 0-1 0 0,0 1 1 0 0,1 0 0 0 0,0-1-1 0 0,0 1 1 0 0,0 0 0 0 0,0-1-1 0 0,1 1 1 0 0,0 3-2 0 0,0-7 163 0 0,0-1 70 0 0,1 1 20 0 0,1 1-237 0 0,0-1-1 0 0,0 0 1 0 0,0 0-1 0 0,0 0 1 0 0,0 0-1 0 0,0 0 1 0 0,1 0 0 0 0,-1 0-1 0 0,0-1 1 0 0,0 1-1 0 0,1-1 1 0 0,-1 0-1 0 0,0 1 1 0 0,1-1-1 0 0,-1 0 1 0 0,0-1-1 0 0,1 1 1 0 0,-1 0-16 0 0,11-2-17 0 0,-1 0 0 0 0,11-3 17 0 0,-20 4 10 0 0,4-1-251 0 0,-1 0 0 0 0,0 0 0 0 0,0-1-1 0 0,0 0 1 0 0,-1 0 0 0 0,2-1 241 0 0,19-14-7591 0 0,-26 18 7416 0 0,15-8-7131 0 0</inkml:trace>
  <inkml:trace contextRef="#ctx0" brushRef="#br0" timeOffset="5477.661">4724 44 15664 0 0,'0'0'718'0'0,"0"0"-19"0"0,0 0-374 0 0,2 1 84 0 0,2 3-119 0 0,1 0-1 0 0,-1 0 0 0 0,0 1 0 0 0,0 0 0 0 0,-1-1 0 0 0,1 1 0 0 0,2 6-289 0 0,-3-7 254 0 0,0 0-1 0 0,0 0 0 0 0,1 0 1 0 0,-1 0-1 0 0,4 1-253 0 0,12 16 781 0 0,-9-7-268 0 0,2 5 958 0 0,14 14-1471 0 0,-23-29 105 0 0,-1 0 0 0 0,0 0 1 0 0,0 0-1 0 0,0 0 0 0 0,0 0 0 0 0,0 1 0 0 0,-1-1 0 0 0,0 0 0 0 0,0 1 0 0 0,0-1 0 0 0,0 1 1 0 0,-1-1-1 0 0,1 3-105 0 0,4 28 560 0 0,-4-30-462 0 0,0 0 1 0 0,0 1-1 0 0,-1-1 1 0 0,0 1-1 0 0,0 0 1 0 0,-1-1-1 0 0,1 1-98 0 0,-2 18 224 0 0,2-22-204 0 0,0 0 0 0 0,0-1 0 0 0,0 1 0 0 0,0-1 0 0 0,-1 1-1 0 0,1-1 1 0 0,-1 1 0 0 0,1-1 0 0 0,-1 1 0 0 0,0 0-20 0 0,1-1 89 0 0,0-1-1 0 0,0 0 20 0 0,0 0 84 0 0,0 0 37 0 0,0 0 10 0 0,-1-2-220 0 0,1 1 1 0 0,0-1-1 0 0,-1 0 0 0 0,1 0 0 0 0,0 0 0 0 0,0 0 0 0 0,0 1 1 0 0,1-1-1 0 0,-1 0 0 0 0,0 0 0 0 0,1 0 0 0 0,-1 1 1 0 0,1-2-20 0 0,2-13 54 0 0,-2-1-66 0 0,1 0 1 0 0,1 0-1 0 0,0 1 0 0 0,1-1 1 0 0,1 1-1 0 0,0 0 0 0 0,2 0 1 0 0,7-14 11 0 0,-11 21-23 0 0,1-1 0 0 0,-1 0 1 0 0,0-5 22 0 0,9-25-106 0 0,-3 19 4 0 0,0 1-423 0 0,0-1 1 0 0,3-2 524 0 0,-12 22-96 0 0,1 1 0 0 0,-1-1 1 0 0,0 1-1 0 0,0-1 0 0 0,0 1 1 0 0,1-1-1 0 0,-1 1 0 0 0,0-1 1 0 0,1 1-1 0 0,-1-1 0 0 0,1 1 1 0 0,-1 0-1 0 0,0-1 0 0 0,1 1 1 0 0,-1-1-1 0 0,1 1 1 0 0,-1 0-1 0 0,1 0 0 0 0,-1-1 1 0 0,1 1-1 0 0,-1 0 0 0 0,1 0 1 0 0,0 0-1 0 0,-1-1 0 0 0,1 1 96 0 0,0 1-275 0 0,0-1-1 0 0,0 1 1 0 0,-1-1 0 0 0,1 1-1 0 0,0 0 1 0 0,0-1-1 0 0,-1 1 1 0 0,1 0-1 0 0,0 0 1 0 0,-1-1-1 0 0,1 1 1 0 0,-1 0-1 0 0,1 0 1 0 0,-1 0 0 0 0,0 0-1 0 0,1 1 276 0 0,4 8-2031 0 0</inkml:trace>
  <inkml:trace contextRef="#ctx0" brushRef="#br0" timeOffset="5851.796">5072 210 10136 0 0,'0'0'777'0'0,"1"1"-505"0"0,7 9 1322 0 0,-1-1 1 0 0,0 1-1 0 0,-1 1 1 0 0,0-1-1 0 0,3 7-1594 0 0,16 27 3329 0 0,-16-28-2350 0 0,0 1-1 0 0,-1 0 1 0 0,0 1-979 0 0,5 10 651 0 0,-10-20-584 0 0,-1-1 1 0 0,0 1-1 0 0,0 0 1 0 0,0 7-68 0 0,0-4 16 0 0,-2 20-1856 0 0,0-31 776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5:45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148 556 6448 0 0,'0'-2'498'0'0,"4"-7"17"0"0,-4 7 1289 0 0,0 2 599 0 0,0 0 117 0 0,0 0-244 0 0,0 0-1139 0 0,0 0-501 0 0,0 0-100 0 0,1 1-467 0 0,0 0 0 0 0,-1 0 0 0 0,1 0 0 0 0,-1 0 0 0 0,1 1 0 0 0,-1-1 0 0 0,0 0 0 0 0,1 0 1 0 0,-1 0-1 0 0,0 0 0 0 0,0 1 0 0 0,0-1 0 0 0,0 0 0 0 0,0 0 0 0 0,0 1 0 0 0,0-1-69 0 0,0 16 268 0 0,3 109 1123 0 0,-3-95-599 0 0,-1 16-792 0 0,-1 5 294 0 0,-3-7-115 0 0,5-43-195 0 0,0-2-276 0 0,0 0-108 0 0,0 0-16 0 0,-4-6-1960 0 0,-9-16-2685 0 0,8 11-468 0 0</inkml:trace>
  <inkml:trace contextRef="#ctx0" brushRef="#br0" timeOffset="344.904">61 743 2272 0 0,'-2'0'13'0'0,"0"0"-1"0"0,0 0 1 0 0,0 0 0 0 0,0 0-1 0 0,1-1 1 0 0,-1 1 0 0 0,0-1 0 0 0,0 0-1 0 0,0 1 1 0 0,1-1 0 0 0,-1 0-1 0 0,0 0 1 0 0,1 0 0 0 0,-1 0 0 0 0,0-1-13 0 0,1 1 332 0 0,-28 1 8061 0 0,27 0-7412 0 0,2 0-56 0 0,0 0-51 0 0,0 0-169 0 0,0 0-69 0 0,0 0-17 0 0,0 0-34 0 0,2 0-129 0 0,25-8 385 0 0,-9 3-355 0 0,1 1 1 0 0,15-2-487 0 0,-18 3 75 0 0,0 0 0 0 0,0-2-1 0 0,8-2-74 0 0,35-9-154 0 0,-21 8-1417 0 0,-20 4-4647 0 0</inkml:trace>
  <inkml:trace contextRef="#ctx0" brushRef="#br0" timeOffset="748.514">521 397 13360 0 0,'0'0'1026'0'0,"0"0"-524"0"0,0 0 279 0 0,0 0 195 0 0,0 0 42 0 0,0 0-40 0 0,0 0-196 0 0,0 0-80 0 0,0 0-20 0 0,0 0-30 0 0,0 2-117 0 0,-1 18 26 0 0,-1-1 0 0 0,-2 6-561 0 0,-2 17-186 0 0,-4 89 1531 0 0,9-123-1323 0 0,1-1 0 0 0,0 1 0 0 0,0-1-1 0 0,0 1 1 0 0,1-1 0 0 0,1 1 0 0 0,-1-1-1 0 0,1 1 1 0 0,3 5-22 0 0,1 1 48 0 0,-1-11 52 0 0,-3 0-8 0 0,-2-3-88 0 0,0-1 0 0 0,0 1 0 0 0,1 0 0 0 0,-1-1 0 0 0,0 1 0 0 0,0 0 0 0 0,1 0 0 0 0,-1-1-1 0 0,0 1 1 0 0,1 0 0 0 0,-1 0 0 0 0,0 0 0 0 0,1-1 0 0 0,-1 1 0 0 0,0 0 0 0 0,1 0 0 0 0,-1 0 0 0 0,0 0 0 0 0,1 0-1 0 0,-1 0 1 0 0,0 0 0 0 0,1-1 0 0 0,-1 1 0 0 0,1 0 0 0 0,-1 0 0 0 0,0 1 0 0 0,1-1 0 0 0,-1 0 0 0 0,0 0 0 0 0,1 0-1 0 0,-1 0-3 0 0,1 0 5 0 0,0 0 0 0 0,0 0 0 0 0,-1 0-1 0 0,1 0 1 0 0,0 0 0 0 0,0 0-1 0 0,-1 0 1 0 0,1 0 0 0 0,0-1 0 0 0,0 1-1 0 0,-1 0 1 0 0,1-1 0 0 0,0 1 0 0 0,-1 0-1 0 0,1-1-4 0 0,5-6 29 0 0,0-1-1 0 0,0 0 1 0 0,-1-1-1 0 0,0 1 0 0 0,-1-1 1 0 0,1 0-1 0 0,-2 0 1 0 0,1 0-1 0 0,-1-1-28 0 0,1-4 0 0 0,-2 7 0 0 0,1 0 0 0 0,-2 1 0 0 0,1-1 0 0 0,-1-2 0 0 0,5-30 0 0 0,8-23 0 0 0,-4 16 0 0 0,-5 27 24 0 0,1 1 0 0 0,0 0 0 0 0,3-3-24 0 0,-6 13-14 0 0,2 20-74 0 0,-1 17 30 0 0,-2-1 0 0 0,-1 1 1 0 0,-1 2 57 0 0,2 39 3 0 0,3 35-3 0 0,-5-97 0 0 0,1 0 0 0 0,-1 1 0 0 0,2-1 0 0 0,-1 0 0 0 0,1 0 0 0 0,1 0 0 0 0,1 4 0 0 0,0-6-13 0 0,-4-5-51 0 0,0-1-152 0 0,0 0-623 0 0,0 0-267 0 0,0 0-1318 0 0,0 0-5057 0 0</inkml:trace>
  <inkml:trace contextRef="#ctx0" brushRef="#br0" timeOffset="1158.56">763 705 12752 0 0,'0'0'586'0'0,"0"0"-15"0"0,0 0-223 0 0,0 0 420 0 0,0 0 227 0 0,0 0 42 0 0,0 0 3 0 0,1 0-27 0 0,5-1-467 0 0,-1 1 0 0 0,1-1 0 0 0,-1-1 0 0 0,0 1 0 0 0,1-1 0 0 0,-1 0 0 0 0,1-1-546 0 0,0 1 310 0 0,1-1 0 0 0,0 1 1 0 0,0 0-1 0 0,4 0-310 0 0,-5 0 49 0 0,1 0-5 0 0,14 4 71 0 0,-11 0-105 0 0,0 4-10 0 0,-9-2 0 0 0,0 1 0 0 0,0-1 0 0 0,-1 1 0 0 0,0 0 0 0 0,0-1 0 0 0,0 1 0 0 0,0-1 0 0 0,0 1 0 0 0,-2 3 0 0 0,0 3 26 0 0,-1 0 0 0 0,-1 0-1 0 0,0 0 1 0 0,0-1-1 0 0,-1 0 1 0 0,0 0 0 0 0,-7 9-26 0 0,-4 10 59 0 0,7-13 15 0 0,6-12-58 0 0,0 1 0 0 0,0 0 1 0 0,1 1-1 0 0,0-1 0 0 0,0 0 0 0 0,0 1 1 0 0,0-1-1 0 0,1 1 0 0 0,-1 2-16 0 0,2-8 4 0 0,0 1 0 0 0,0-1 0 0 0,0 1 1 0 0,0-1-1 0 0,0 1 0 0 0,0-1 0 0 0,0 1 0 0 0,0-1 0 0 0,0 1 0 0 0,0-1 1 0 0,0 0-1 0 0,-1 1 0 0 0,1-1 0 0 0,0 1 0 0 0,0-1 0 0 0,-1 0 0 0 0,1 1 1 0 0,0-1-1 0 0,-1 1-4 0 0,1-1 5 0 0,0 0 1 0 0,0 0-1 0 0,0 1 1 0 0,-1-1-1 0 0,1 0 1 0 0,0 0 0 0 0,0 1-1 0 0,0-1 1 0 0,0 0-1 0 0,0 0 1 0 0,0 1-1 0 0,-1-1 1 0 0,1 0-1 0 0,0 1 1 0 0,0-1 0 0 0,0 0-1 0 0,0 1 1 0 0,0-1-1 0 0,0 0 1 0 0,0 1-1 0 0,0-1 1 0 0,0 0-1 0 0,0 0 1 0 0,1 1-1 0 0,-1-1 1 0 0,0 0 0 0 0,0 1-1 0 0,0-1 1 0 0,0 0-1 0 0,0 1-5 0 0,1 0 45 0 0,0 1 1 0 0,0 0-1 0 0,0 0 0 0 0,-1-1 0 0 0,2 1 1 0 0,-1-1-1 0 0,0 1 0 0 0,0 0 0 0 0,0-1 1 0 0,1 0-1 0 0,-1 1 0 0 0,1-1 0 0 0,-1 0 1 0 0,1 0-1 0 0,-1 0 0 0 0,1 0 0 0 0,0 0 0 0 0,-1 0 1 0 0,1 0-1 0 0,0-1 0 0 0,0 1 0 0 0,0-1 1 0 0,0 1-46 0 0,2 0 0 0 0,-1-1 1 0 0,1 0-1 0 0,-1 0 1 0 0,1 1 0 0 0,-1-2-1 0 0,1 1 1 0 0,-1 0-1 0 0,1-1 1 0 0,-1 0-1 0 0,0 0 1 0 0,1 0 0 0 0,-1 0-1 0 0,1 0 0 0 0,23-9-94 0 0,-22 9 39 0 0,0 0-1 0 0,-1-1 1 0 0,1 0 0 0 0,-1 1 0 0 0,1-2 0 0 0,-1 1 0 0 0,0 0 0 0 0,0-1 0 0 0,3-2 55 0 0,8-7-296 0 0,-11 10-121 0 0,0-1 0 0 0,-1 0 0 0 0,1 0 0 0 0,-1 0 0 0 0,0-1 0 0 0,1 1 0 0 0,-1-1 0 0 0,-1 1 0 0 0,1-1 0 0 0,0 0 0 0 0,1-4 417 0 0,1-15-2153 0 0,-1 3-21 0 0</inkml:trace>
  <inkml:trace contextRef="#ctx0" brushRef="#br0" timeOffset="1558.848">980 90 15632 0 0,'0'0'718'0'0,"0"0"-19"0"0,0 0-374 0 0,0 0 87 0 0,3 0 89 0 0,12-1 237 0 0,0-1-1 0 0,0 0 1 0 0,13-5-738 0 0,-8 3 485 0 0,0 0 1 0 0,7 0-486 0 0,57-4 776 0 0,-79 9-536 0 0,3 4-130 0 0,-7-4-107 0 0,1 0 1 0 0,-1 1 0 0 0,0-1 0 0 0,0 0-1 0 0,0 0 1 0 0,0 0 0 0 0,0 1 0 0 0,0-1 0 0 0,0 0-1 0 0,0 1 1 0 0,0-1 0 0 0,-1 1 0 0 0,1-1-1 0 0,-1 1 1 0 0,1-1 0 0 0,-1 1 0 0 0,1 0-1 0 0,-1-1 1 0 0,0 1 0 0 0,0 0 0 0 0,0-1 0 0 0,0 1-1 0 0,0-1 1 0 0,0 1 0 0 0,0 0 0 0 0,-1-1-1 0 0,1 2-3 0 0,-1 2 6 0 0,-1 0 0 0 0,1-1-1 0 0,-1 1 1 0 0,0 0 0 0 0,0-1-1 0 0,0 1 1 0 0,-3 3-6 0 0,-6 7 55 0 0,-1-1 0 0 0,-1 0-1 0 0,-8 7-54 0 0,7-7 106 0 0,0 1 0 0 0,-7 11-106 0 0,10-12 72 0 0,9-12-57 0 0,0 0-1 0 0,0 0 1 0 0,0 0-1 0 0,0 0 1 0 0,1 1-1 0 0,-1-1 1 0 0,1 1-1 0 0,0-1 1 0 0,-1 1-1 0 0,1 0 1 0 0,0-1-1 0 0,1 1 1 0 0,-1 0-1 0 0,0 0 0 0 0,1 0 1 0 0,0 0-15 0 0,-1 9 25 0 0,0-10-17 0 0,1-1 0 0 0,0 1 1 0 0,0 0-1 0 0,-1-1 0 0 0,1 1 0 0 0,0 0 0 0 0,0-1 0 0 0,0 1 0 0 0,1 0 0 0 0,-1-1 0 0 0,0 1 0 0 0,1-1 0 0 0,-1 1 1 0 0,1 0-1 0 0,-1-1 0 0 0,1 1 0 0 0,0-1-8 0 0,0 0 3 0 0,0 0 0 0 0,0 0 0 0 0,0 0 1 0 0,0 0-1 0 0,0 0 0 0 0,0 0 0 0 0,0 0 0 0 0,0 0 0 0 0,1 0 1 0 0,-1-1-1 0 0,1 1-3 0 0,3 2 39 0 0,0 0-19 0 0,0 0-1 0 0,1 0 0 0 0,-1 0 0 0 0,1-1 0 0 0,0 0 1 0 0,-1 0-1 0 0,1-1 0 0 0,0 1 0 0 0,0-1 0 0 0,0-1 1 0 0,0 1-1 0 0,0-1 0 0 0,2 0-19 0 0,13-1-1477 0 0,0-1 0 0 0,0-1 1 0 0,2-1 1476 0 0,-6 1-2277 0 0,3-4 167 0 0</inkml:trace>
  <inkml:trace contextRef="#ctx0" brushRef="#br0" timeOffset="1996.28">1326 482 12752 0 0,'0'0'289'0'0,"0"-2"40"0"0,-1-6 75 0 0,0 4 103 0 0,1 1 0 0 0,-1-1 0 0 0,1 0 0 0 0,0 1 1 0 0,0-1-1 0 0,0-2-507 0 0,0 5 93 0 0,1 1 1 0 0,-1-1-1 0 0,0 1 0 0 0,1-1 1 0 0,-1 1-1 0 0,0-1 1 0 0,1 1-1 0 0,-1-1 0 0 0,1 1 1 0 0,-1 0-1 0 0,0-1 1 0 0,1 1-1 0 0,-1 0 0 0 0,1-1 1 0 0,-1 1-1 0 0,1 0 1 0 0,-1 0-1 0 0,1-1 0 0 0,0 1 1 0 0,-1 0-1 0 0,1 0 0 0 0,-1 0 1 0 0,1 0-1 0 0,-1 0 1 0 0,1 0-1 0 0,0 0 0 0 0,-1 0 1 0 0,1 0-1 0 0,0 0-93 0 0,18 0 904 0 0,-17 1-846 0 0,0 0 1 0 0,0-1 0 0 0,0 1-1 0 0,0 0 1 0 0,0 0 0 0 0,-1 0-1 0 0,1 0 1 0 0,0 0 0 0 0,-1 1-1 0 0,1-1 1 0 0,-1 0 0 0 0,1 1-1 0 0,-1-1 1 0 0,1 1 0 0 0,-1 0-1 0 0,0-1 1 0 0,1 2-59 0 0,15 33 872 0 0,-16-34-797 0 0,6 16 192 0 0,-2 0 0 0 0,0 1 0 0 0,-1-1 0 0 0,1 13-267 0 0,-3-25 142 0 0,0 1 0 0 0,0-1 0 0 0,0 0 0 0 0,1 0 0 0 0,0 2-142 0 0,8 17 176 0 0,-11-23-163 0 0,2 4 459 0 0,2-6-81 0 0,-2-1-499 0 0,0 0 199 0 0,-1-1 110 0 0,1 0-137 0 0,-1-1 1 0 0,0 0-1 0 0,1 1 0 0 0,-1-1 0 0 0,0 0 1 0 0,-1 0-1 0 0,1 0 0 0 0,0 0-64 0 0,0-1 41 0 0,0-1-1 0 0,0 1 0 0 0,0 0 1 0 0,1 0-1 0 0,0 0 0 0 0,0 0-40 0 0,1-1 0 0 0,-1-1 0 0 0,0 0 0 0 0,0 1 0 0 0,0-1 0 0 0,-1 0 0 0 0,1-1 0 0 0,-2 1 0 0 0,1-3 0 0 0,1-53 0 0 0,-2 50 0 0 0,-1-31 0 0 0,0 19 0 0 0,1-1 0 0 0,3-20 0 0 0,1 27-36 0 0,-3 14-24 0 0,0 1 0 0 0,0-1 0 0 0,0 1 0 0 0,-1-1 0 0 0,1 0 0 0 0,-1 0 60 0 0,0 2-69 0 0,0 0-1 0 0,0 0 1 0 0,1 0-1 0 0,-1-1 1 0 0,1 1 0 0 0,-1 0-1 0 0,1 0 1 0 0,0 0-1 0 0,0 0 1 0 0,0 0-1 0 0,0 0 70 0 0,0 0-256 0 0,-1 2 0 0 0,0 0-93 0 0,0 4-63 0 0,1-1-1 0 0,-1 1 1 0 0,1-1 0 0 0,0 0 0 0 0,0 1-1 0 0,1 0 413 0 0,4 14-1157 0 0,-5-12 584 0 0,3 38-3807 0 0,-4-25-1454 0 0</inkml:trace>
  <inkml:trace contextRef="#ctx0" brushRef="#br0" timeOffset="2350.472">1613 551 8952 0 0,'0'0'406'0'0,"0"0"-4"0"0,0 16 2084 0 0,1-8-1275 0 0,-1-1 0 0 0,1 1 0 0 0,1-1 0 0 0,1 6-1211 0 0,-1-7 604 0 0,4 12 1597 0 0,-5-15-1980 0 0,0 0 0 0 0,0 0 0 0 0,0 0-1 0 0,-1 0 1 0 0,1 0 0 0 0,-1 0 0 0 0,1 0 0 0 0,-1 3-221 0 0,0-3 116 0 0,0 1-1 0 0,1-1 1 0 0,0 1-1 0 0,-1 0 1 0 0,1-1-1 0 0,1 1-115 0 0,2 19 375 0 0,-3-17-323 0 0,0 0 0 0 0,1-1 0 0 0,-1 1 0 0 0,1-1 0 0 0,0 1 0 0 0,0-1 1 0 0,1 0-1 0 0,1 3-52 0 0,-2-5 16 0 0,-2 1-4 0 0,0 0-1 0 0,9 9 22 0 0,-7-11-143 0 0,-2-2-65 0 0,0 0-17 0 0,0 0-177 0 0,0 0-719 0 0,0-2-316 0 0,3-4-62 0 0</inkml:trace>
  <inkml:trace contextRef="#ctx0" brushRef="#br0" timeOffset="2689.285">1674 96 12896 0 0,'0'0'997'0'0,"0"0"-545"0"0,0 0 152 0 0,4-7 895 0 0,2 0-659 0 0,0 0 0 0 0,1 0 1 0 0,0 1-1 0 0,4-3-840 0 0,-5 3 696 0 0,-1 3-435 0 0,-1 0 0 0 0,1 0 0 0 0,0 0 1 0 0,0 0-1 0 0,0 1 0 0 0,0 0 0 0 0,0 0 1 0 0,0 0-1 0 0,3 0-261 0 0,12-2 769 0 0,20-2-769 0 0,9-1 16 0 0,-40 5 74 0 0,1 1 0 0 0,0 0 1 0 0,-1 0-1 0 0,1 1-90 0 0,-8 1 33 0 0,-1-1-1 0 0,0 1 1 0 0,0-1-1 0 0,1 1 1 0 0,-1 0 0 0 0,0 0-1 0 0,0-1 1 0 0,0 1 0 0 0,0 0-1 0 0,0 0 1 0 0,0 0 0 0 0,0 0-1 0 0,0 0 1 0 0,0 0-1 0 0,-1 1 1 0 0,1-1 0 0 0,0 1-33 0 0,1 0 45 0 0,-1 0-40 0 0,0 0 0 0 0,0 0 0 0 0,0 0 0 0 0,0 0 0 0 0,-1 0 0 0 0,1 0 0 0 0,0 0 0 0 0,-1 0 0 0 0,0 0 0 0 0,1 0 0 0 0,-1 0 0 0 0,0 0 0 0 0,0 0 0 0 0,0 1 0 0 0,0-1 0 0 0,-1 0 0 0 0,1 0 0 0 0,0 0 0 0 0,-1 2-5 0 0,-2 6 23 0 0,-1 0 0 0 0,0-1-1 0 0,-3 7-22 0 0,5-10 2 0 0,-5 5 27 0 0,1-1 0 0 0,-1 1 0 0 0,-1-1-1 0 0,0 0 1 0 0,0-1 0 0 0,-9 8-29 0 0,4-4 70 0 0,1 0-1 0 0,-9 14-69 0 0,1 12 554 0 0,18-37-300 0 0,3 0-231 0 0,-1 0 0 0 0,0 0 0 0 0,1 0 0 0 0,-1 0 0 0 0,1 0 0 0 0,0 0 0 0 0,0 0-1 0 0,0 0 1 0 0,0 0 0 0 0,0 0 0 0 0,0-1 0 0 0,0 1 0 0 0,0 0 0 0 0,1-1 0 0 0,-1 1 0 0 0,1-1 0 0 0,-1 1-1 0 0,1-1 1 0 0,-1 0 0 0 0,1 0 0 0 0,0 0 0 0 0,0 0 0 0 0,0 0 0 0 0,-1 0 0 0 0,1 0 0 0 0,1 0-23 0 0,5 2 8 0 0,0-1 1 0 0,-1 1 0 0 0,1-1 0 0 0,0-1-1 0 0,0 0 1 0 0,2 0-9 0 0,19 2 52 0 0,30 2 40 0 0,-31-6-1304 0 0,1-1 0 0 0,13-4 1212 0 0,-25 2-896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6:55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82 14280 0 0,'0'0'1102'0'0,"0"0"-754"0"0,0-1-431 0 0,-2-1-224 0 0,-1 3 3437 0 0,1 3-3074 0 0,1-1 0 0 0,-1 1 0 0 0,1 0 0 0 0,0-1 0 0 0,0 1 0 0 0,0 0 0 0 0,0 0 0 0 0,0 2-56 0 0,-2 10 137 0 0,-1 0 188 0 0,1 1 0 0 0,0 14-325 0 0,1-13 291 0 0,0 0 0 0 0,-3 10-291 0 0,3-22 60 0 0,1 1 0 0 0,0 0 0 0 0,0 0 0 0 0,1 0 0 0 0,0 0 0 0 0,0 0 0 0 0,0-1 0 0 0,1 1 0 0 0,1 5-60 0 0,4 8 127 0 0,0 0 1 0 0,1-1 0 0 0,1 1-128 0 0,2-23 75 0 0,-6 3-14 0 0,-1-1 0 0 0,0 0 1 0 0,0 0-1 0 0,0 0 1 0 0,0-1-1 0 0,0 1 0 0 0,-1-1 1 0 0,1 0-1 0 0,0 1 1 0 0,-1-1-1 0 0,1 0 0 0 0,-1-1 1 0 0,1 1-1 0 0,-1 0-61 0 0,3-5 117 0 0,1-1 0 0 0,-1 1 1 0 0,-1-1-1 0 0,2-4-117 0 0,-1 5 38 0 0,-1-1 0 0 0,0 0 0 0 0,-1 0 0 0 0,0 0 0 0 0,0-1 0 0 0,0 1 0 0 0,-1-1 0 0 0,-1 1 0 0 0,1-1 0 0 0,-1 0 0 0 0,-1-4-38 0 0,8-48 88 0 0,-8 10-209 0 0,9 62-14 0 0,-7-7 120 0 0,-1-1-1 0 0,0 0 0 0 0,0 0 1 0 0,0 1-1 0 0,0-1 0 0 0,0 0 1 0 0,-1 1-1 0 0,0-1 0 0 0,1 1 1 0 0,-1-1-1 0 0,-1 3 16 0 0,3 14-20 0 0,8 86 95 0 0,-6-82-29 0 0,-4-17-31 0 0,1 0 0 0 0,1 0 0 0 0,-1 0 1 0 0,1 0-16 0 0,4 17 37 0 0,-6-19-26 0 0,1-1 0 0 0,0 0-1 0 0,0 0 1 0 0,0 0 0 0 0,0 0 0 0 0,1 0 0 0 0,-1-1-1 0 0,1 1 1 0 0,1 2-11 0 0,-1-4-12 0 0,-1 0 8 0 0,0 0 0 0 0,0 0 0 0 0,1-1 0 0 0,-1 1 0 0 0,1 0 0 0 0,-1-1 0 0 0,1 1 0 0 0,0 0 4 0 0,-1-2-109 0 0,-1 0 0 0 0,1 1 0 0 0,0-1 1 0 0,-1 0-1 0 0,1 0 0 0 0,0 0 0 0 0,-1 0 1 0 0,1 0-1 0 0,0 0 0 0 0,-1 1 1 0 0,1-1-1 0 0,0-1 0 0 0,-1 1 0 0 0,1 0 1 0 0,0 0-1 0 0,-1 0 0 0 0,1 0 0 0 0,0 0 1 0 0,-1-1-1 0 0,1 1 0 0 0,-1 0 1 0 0,1 0-1 0 0,0-1 0 0 0,-1 1 0 0 0,1-1 1 0 0,-1 1-1 0 0,1 0 0 0 0,-1-1 0 0 0,1 1 1 0 0,0-1 108 0 0,7-5-7185 0 0</inkml:trace>
  <inkml:trace contextRef="#ctx0" brushRef="#br0" timeOffset="344.525">361 416 17015 0 0,'0'0'779'0'0,"0"0"-15"0"0,0 0-425 0 0,0 0 19 0 0,0 0 68 0 0,0 0 12 0 0,0 0 0 0 0,0 0-12 0 0,0 0-2 0 0,0 0 0 0 0,0-6-47 0 0,2 4-3523 0 0,4-1 1491 0 0</inkml:trace>
  <inkml:trace contextRef="#ctx0" brushRef="#br0" timeOffset="812.627">461 175 5984 0 0,'0'0'464'0'0,"3"-4"406"0"0,-2 1 6060 0 0,0 3-6809 0 0,-1 0 0 0 0,0 0 1 0 0,0 0-1 0 0,0 0 0 0 0,0 0 1 0 0,0 0-1 0 0,0 0 1 0 0,1 0-1 0 0,-1-1 0 0 0,0 1 1 0 0,0 0-1 0 0,0 0 1 0 0,0 0-1 0 0,0 0 0 0 0,1 0 1 0 0,-1 0-1 0 0,0 0 0 0 0,0 0 1 0 0,0 0-1 0 0,0 0 1 0 0,1 0-1 0 0,-1 0 0 0 0,0 0 1 0 0,0 0-1 0 0,0 0 0 0 0,0 0 1 0 0,0 0-1 0 0,1 0 1 0 0,-1 0-1 0 0,0 0 0 0 0,0 1 1 0 0,0-1-1 0 0,0 0 0 0 0,0 0 1 0 0,1 0-1 0 0,-1 0 1 0 0,0 0-1 0 0,0 0 0 0 0,0 0 1 0 0,0 0-1 0 0,0 1 1 0 0,0-1-1 0 0,0 0 0 0 0,1 0 1 0 0,-1 0-1 0 0,0 0-121 0 0,14 11 1136 0 0,-9-7-1099 0 0,-1 0 0 0 0,0 0 0 0 0,0 1 0 0 0,0-1 1 0 0,1 4-38 0 0,4 5 564 0 0,-1 1 1 0 0,5 4-565 0 0,15 22 841 0 0,-20-28-562 0 0,4 6 504 0 0,-11-17-755 0 0,1 0 0 0 0,-1 0 0 0 0,1-1 0 0 0,-1 1 0 0 0,1 0 0 0 0,-1-1 0 0 0,1 1 0 0 0,0-1 1 0 0,-1 0-1 0 0,1 1 0 0 0,0-1 0 0 0,0 0-28 0 0,0 1 141 0 0,-2-1 3 0 0,3-1 22 0 0,1-1-67 0 0,0 0 0 0 0,0-1 0 0 0,0 1 1 0 0,0-1-1 0 0,-1 0 0 0 0,1 0 1 0 0,-1 0-1 0 0,1 0 0 0 0,-1 0 1 0 0,0-1-1 0 0,0 1 0 0 0,-1-1 0 0 0,1 0 1 0 0,-1 0-1 0 0,1-1-99 0 0,2-6 90 0 0,1 0 0 0 0,-2-1 0 0 0,1 0-1 0 0,-1 0 1 0 0,-1-2-90 0 0,6-6 62 0 0,-7 16-60 0 0,0 1-1 0 0,-1-1 1 0 0,1 1-1 0 0,-1-1 0 0 0,0 0 1 0 0,0 1-1 0 0,0-2-1 0 0,1-4 13 0 0,0 0 0 0 0,0 1-1 0 0,1-1 1 0 0,0 1-1 0 0,1-2-12 0 0,-3 6 1 0 0,1 0-1 0 0,-1 1 0 0 0,0-1 0 0 0,-1 0 0 0 0,1 1 0 0 0,-1-1 0 0 0,1 0 0 0 0,2-20 0 0 0,-1 19-144 0 0,-1 0 0 0 0,1-1 0 0 0,0 1 0 0 0,1 0 0 0 0,-1 1 0 0 0,1-1 0 0 0,0 0 0 0 0,0 1 0 0 0,1-2 144 0 0,-3 5-972 0 0,-1 1-949 0 0,0 0-3824 0 0,0 0-1640 0 0</inkml:trace>
  <inkml:trace contextRef="#ctx0" brushRef="#br0" timeOffset="1213.48">946 186 10912 0 0,'0'0'497'0'0,"0"0"-8"0"0,0 12-26 0 0,2-7 5991 0 0,1-2-5925 0 0,-2-2-422 0 0,-1 0 1 0 0,1 0-1 0 0,0-1 1 0 0,0 1-1 0 0,0 0 1 0 0,0 0-1 0 0,0-1 1 0 0,1 1 0 0 0,-1 0-1 0 0,0-1 1 0 0,0 1-1 0 0,0-1 1 0 0,0 0-1 0 0,1 1 1 0 0,-1-1-1 0 0,0 0 1 0 0,0 0-1 0 0,1 0-107 0 0,11 0 376 0 0,1-1 0 0 0,-1-1 0 0 0,11-2-376 0 0,52-15 251 0 0,-41 18-3638 0 0,-25 1-1332 0 0,-8 0-1561 0 0</inkml:trace>
  <inkml:trace contextRef="#ctx0" brushRef="#br0" timeOffset="1571.567">1072 364 7832 0 0,'0'1'75'0'0,"0"0"0"0"0,0 0 0 0 0,-1 0 0 0 0,1 0 0 0 0,0 0 0 0 0,-1 0 0 0 0,1-1 0 0 0,-1 1-1 0 0,1 0 1 0 0,-1 0 0 0 0,1 0 0 0 0,-1 0 0 0 0,0-1 0 0 0,0 1-75 0 0,-4 7 1356 0 0,5-7 408 0 0,0-1 85 0 0,0 0-94 0 0,0 0-478 0 0,0 0-205 0 0,4 4 927 0 0,-3-3-1879 0 0,1 0 0 0 0,-1 0 0 0 0,0-1 0 0 0,1 1 0 0 0,-1 0 0 0 0,1-1 0 0 0,-1 1 0 0 0,1-1 0 0 0,-1 0 0 0 0,1 1 1 0 0,0-1-1 0 0,-1 0 0 0 0,1 0 0 0 0,-1 0 0 0 0,1 0 0 0 0,0 0 0 0 0,-1 0 0 0 0,1-1 0 0 0,0 1-120 0 0,35-12 1205 0 0,-31 10-1239 0 0,23-8 672 0 0,23-4-638 0 0,-3 0-557 0 0,-8 2-5486 0 0,-13 5-1448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7:00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455 653 7368 0 0,'0'0'333'0'0,"0"0"0"0"0,0 0-79 0 0,-10 5 2331 0 0,-24-2 1499 0 0,29 8-3052 0 0,-5 7-478 0 0,1 1 1 0 0,1 0 0 0 0,1 0-1 0 0,0 3-554 0 0,5-9 235 0 0,0 0-1 0 0,1 0 1 0 0,1 0-1 0 0,0 4-234 0 0,0-10 78 0 0,1 12 348 0 0,1 0 0 0 0,3 15-426 0 0,0 2 372 0 0,-3-31-307 0 0,-1-1 1 0 0,1 0-1 0 0,0 1 0 0 0,0-1 0 0 0,0 0 0 0 0,0 0 0 0 0,1 0 0 0 0,1 1-65 0 0,-2-2 63 0 0,-1-2-27 0 0,-1 1 0 0 0,1-1 0 0 0,0 0 0 0 0,0 0-1 0 0,0 0 1 0 0,0 0 0 0 0,0 0 0 0 0,0 0 0 0 0,0 0-1 0 0,0 0 1 0 0,1-1 0 0 0,-1 1 0 0 0,0 0 0 0 0,1-1-1 0 0,-1 1 1 0 0,0-1 0 0 0,1 1 0 0 0,-1-1 0 0 0,0 0 0 0 0,1 1-1 0 0,-1-1-35 0 0,21 6 272 0 0,-21-6-256 0 0,1-1 0 0 0,0 1 1 0 0,-1 0-1 0 0,1-1 0 0 0,0 1 0 0 0,-1 0 0 0 0,1-1 0 0 0,-1 0 0 0 0,1 1 0 0 0,-1-1 0 0 0,1 0 0 0 0,-1 0 0 0 0,1 0 0 0 0,-1 0 0 0 0,0 0 0 0 0,0 0 1 0 0,2-1-17 0 0,19-23 438 0 0,-18 21-388 0 0,-1 0-1 0 0,0-1 0 0 0,-1 1 1 0 0,1-1-1 0 0,-1 0 0 0 0,0 0 1 0 0,0 0-1 0 0,0-4-49 0 0,8-43 609 0 0,-8 37-419 0 0,1 0 0 0 0,4-14-190 0 0,-5 19 30 0 0,0 0-1 0 0,-1 0 0 0 0,0 0 1 0 0,-1 0-1 0 0,0 0 1 0 0,-1 0-1 0 0,0 1 0 0 0,0-1 1 0 0,-1-1-30 0 0,-3-43 103 0 0,2 29-100 0 0,2 22-5 0 0,1 0 1 0 0,-1 0 0 0 0,1 0 0 0 0,-1 0 0 0 0,1-1 0 0 0,0 1 0 0 0,0 0 0 0 0,1 0 0 0 0,-1 0 0 0 0,0 0 0 0 0,1 0 0 0 0,0 0 0 0 0,0 0 0 0 0,0-1 1 0 0,-1 4-4 0 0,0-1 0 0 0,0 1 0 0 0,0 0-1 0 0,0 0 1 0 0,0 0 0 0 0,0 0 0 0 0,0 0-1 0 0,0 0 1 0 0,0 0 0 0 0,0-1 0 0 0,0 1-1 0 0,0 0 1 0 0,0 0 0 0 0,0 0 0 0 0,0 0-1 0 0,0 0 1 0 0,0 0 0 0 0,0 0 0 0 0,0 0-1 0 0,0-1 1 0 0,0 1 0 0 0,0 0 0 0 0,0 0-1 0 0,0 0 1 0 0,0 0 0 0 0,0 0 0 0 0,-1 0-1 0 0,1 0 1 0 0,0 0 0 0 0,0 0 0 0 0,0 0-1 0 0,0 0 1 0 0,0 0 0 0 0,0 0 0 0 0,0-1-1 0 0,0 1 1 0 0,0 0 0 0 0,-1 0 0 0 0,1 0-1 0 0,0 0 1 0 0,0 0 0 0 0,0 0 0 0 0,0 0-1 0 0,0 0 1 0 0,0 0 0 0 0,0 0 0 0 0,-1 0-1 0 0,1 0 1 0 0,0 0 0 0 0,0 0 0 0 0,0 1-1 0 0,0-1 1 0 0,0 0 0 0 0,0 0 0 0 0,0 0-1 0 0,0 0 1 0 0,-1 0 0 0 0,1 0 0 0 0,0 0 4 0 0,5 60-82 0 0,-1 8-96 0 0,-1-42 80 0 0,-2 1 0 0 0,-1 14 98 0 0,-1-15 175 0 0,2 0 1 0 0,1 0-1 0 0,2 6-175 0 0,-3-28 9 0 0,0 1-1 0 0,0-1 0 0 0,0 0 0 0 0,1 0 1 0 0,0 0-1 0 0,0-1 0 0 0,0 1 0 0 0,0 0 1 0 0,0-1-1 0 0,1 1-8 0 0,27 29 213 0 0,-27-31-149 0 0,4 1-48 0 0,0 1-101 0 0,-5-3-362 0 0,2-5-180 0 0,0 1-777 0 0,-1 0-4216 0 0,3-3-1500 0 0</inkml:trace>
  <inkml:trace contextRef="#ctx0" brushRef="#br0" timeOffset="431.724">714 872 5528 0 0,'0'0'422'0'0,"0"0"-14"0"0,0 0 971 0 0,0 0 453 0 0,0 0 89 0 0,0 0-101 0 0,0 0-508 0 0,0 0-226 0 0,0 0-44 0 0,0 0-65 0 0,0 0-237 0 0,1 3-106 0 0,4 10-34 0 0,-3-7-391 0 0,0-1 0 0 0,-1 1-1 0 0,1-1 1 0 0,-1 1 0 0 0,0 2-209 0 0,6 83 1782 0 0,-7-82-1619 0 0,0-1 0 0 0,0 1 0 0 0,-1-1 0 0 0,0 3-163 0 0,-1 20 292 0 0,2-17-174 0 0,1 0 0 0 0,0 0 0 0 0,1-1 0 0 0,2 10-118 0 0,-3-18-15 0 0,-1-2-2512 0 0,0-3-5202 0 0</inkml:trace>
  <inkml:trace contextRef="#ctx0" brushRef="#br0" timeOffset="1884.572">818 795 14080 0 0,'0'0'322'0'0,"0"0"45"0"0,0 0 17 0 0,2 0-45 0 0,-1-1-290 0 0,0 1 0 0 0,0 0 0 0 0,0-1 0 0 0,0 1 0 0 0,0 0 0 0 0,0 0 0 0 0,0 0 1 0 0,0-1-1 0 0,1 1 0 0 0,-1 0 0 0 0,0 0 0 0 0,0 1 0 0 0,0-1 0 0 0,0 0 1 0 0,0 0-1 0 0,0 0 0 0 0,0 1 0 0 0,1-1 0 0 0,-1 1-49 0 0,1-1 208 0 0,0 1-96 0 0,-1-1-1 0 0,1 1 1 0 0,-1-1 0 0 0,0 1 0 0 0,1-1-1 0 0,-1 1 1 0 0,0 0 0 0 0,0 0 0 0 0,0 0-1 0 0,1-1 1 0 0,-1 1 0 0 0,0 0 0 0 0,0 1-1 0 0,0-1 1 0 0,0 0 0 0 0,0 0-1 0 0,0 1-111 0 0,12 21 690 0 0,7 21 364 0 0,-13-29-509 0 0,0-1 0 0 0,3 13-545 0 0,7 12 2067 0 0,-17-39-2054 0 0,0 1 1 0 0,1-1 0 0 0,-1 0-1 0 0,0 0 1 0 0,0 0-1 0 0,0 0 1 0 0,1 0 0 0 0,-1 0-1 0 0,0 0 1 0 0,0 0 0 0 0,1 0-1 0 0,-1 1 1 0 0,0-1 0 0 0,0 0-1 0 0,1 0 1 0 0,-1 0 0 0 0,0 0-1 0 0,0-1 1 0 0,1 1-1 0 0,-1 0 1 0 0,0 0 0 0 0,0 0-1 0 0,1 0 1 0 0,-1 0 0 0 0,0 0-1 0 0,0 0 1 0 0,1 0 0 0 0,-1 0-1 0 0,0-1 1 0 0,0 1-1 0 0,0 0 1 0 0,1 0 0 0 0,-1 0-1 0 0,0 0 1 0 0,0-1-14 0 0,10-6 403 0 0,-10 6-341 0 0,2-1 2 0 0,0 0 0 0 0,0 0 0 0 0,0 0 0 0 0,-1 0-1 0 0,1-1 1 0 0,-1 1 0 0 0,1-1 0 0 0,-1 1 0 0 0,0-1 0 0 0,0 0-1 0 0,0 1 1 0 0,0-4-64 0 0,5-36 331 0 0,-1 4-164 0 0,15-51-27 0 0,7-3-80 0 0,-22 75-60 0 0,-3 11 0 0 0,0-1 0 0 0,0 1 0 0 0,1 0 0 0 0,1-2 0 0 0,2-13-176 0 0,-5 19 133 0 0,-1 0 1 0 0,1-1-1 0 0,-1 1 0 0 0,1-1 0 0 0,0 1 0 0 0,0 0 1 0 0,0-1-1 0 0,1 1 0 0 0,0-2 43 0 0,-1 4-215 0 0,-1 0-102 0 0,0 0-426 0 0,0 0-185 0 0,0 0-37 0 0,0 0-136 0 0,-1 1-534 0 0,-2 4-228 0 0</inkml:trace>
  <inkml:trace contextRef="#ctx0" brushRef="#br0" timeOffset="2233.295">1204 826 13272 0 0,'0'0'298'0'0,"0"0"46"0"0,0 0 23 0 0,0 0-43 0 0,0 0-101 0 0,0 0 367 0 0,0 0 180 0 0,0 0 35 0 0,0 0-20 0 0,0 2-122 0 0,0 17 675 0 0,1 0 1 0 0,2 11-1339 0 0,-2-26 128 0 0,-1 0 0 0 0,0 0 1 0 0,-1 0-1 0 0,1 0 0 0 0,0 0 0 0 0,-2 2-128 0 0,0 14 215 0 0,3-5-122 0 0,0 0 1 0 0,1 0-1 0 0,2 5-93 0 0,-3-12 15 0 0,2 24 60 0 0,2 5 52 0 0,-4-35-128 0 0,-1-2 1 0 0,0 1 0 0 0,0-1 0 0 0,0 1 0 0 0,0-1 0 0 0,0 1 0 0 0,0-1 0 0 0,0 1 0 0 0,0-1 0 0 0,0 1 0 0 0,0-1 0 0 0,0 1 0 0 0,0-1 0 0 0,0 1 0 0 0,0-1 0 0 0,0 1 0 0 0,0-1 0 0 0,-1 1 0 0 0,1-1 0 0 0,0 1 0 0 0,0-1 0 0 0,-1 1 0 0 0,1-1 0 0 0,0 1 0 0 0,-1-1 0 0 0,1 0 0 0 0,0 1 0 0 0,-1-1 0 0 0,0 2-313 0 0,1-2-151 0 0,0 0-31 0 0,0 0-228 0 0,0 0-923 0 0,0 0-402 0 0,2-4-85 0 0,6-16-11 0 0</inkml:trace>
  <inkml:trace contextRef="#ctx0" brushRef="#br0" timeOffset="2581.808">1408 658 12440 0 0,'0'0'957'0'0,"0"0"-510"0"0,0 0 173 0 0,0 0 144 0 0,0 0 32 0 0,-3 7 383 0 0,-2 7-788 0 0,4-12-330 0 0,0 0 0 0 0,1 0 0 0 0,-1 0 0 0 0,0 0 0 0 0,1 0-1 0 0,-1 0 1 0 0,1 0 0 0 0,0 0 0 0 0,0 1-61 0 0,0 26 753 0 0,-1 9-83 0 0,3 1 0 0 0,1 0-670 0 0,-2 6 100 0 0,-1-34-78 0 0,0 0 0 0 0,1 0 0 0 0,0 0 0 0 0,1 1-22 0 0,1 21-416 0 0,-2-31-66 0 0,-1-2-29 0 0,0 0-202 0 0,0 0-819 0 0,0 0-356 0 0,0 0-635 0 0,0 0-2283 0 0</inkml:trace>
  <inkml:trace contextRef="#ctx0" brushRef="#br0" timeOffset="2582.808">1379 949 4144 0 0,'-2'0'137'0'0,"0"0"-1"0"0,-1-1 1 0 0,1 1 0 0 0,0-1-1 0 0,0 0 1 0 0,0 0 0 0 0,0 0 0 0 0,0 0-1 0 0,1 0 1 0 0,-1 0 0 0 0,0 0-1 0 0,0 0 1 0 0,1-1 0 0 0,-1 1-1 0 0,1-1 1 0 0,-1 1 0 0 0,1-1 0 0 0,-1 0-1 0 0,1 1 1 0 0,0-1 0 0 0,0 0-137 0 0,-1-1 690 0 0,-1 0 0 0 0,1 0 0 0 0,-1 0 0 0 0,1 1 1 0 0,-1-1-1 0 0,-2-1-690 0 0,4 4 127 0 0,0-1 0 0 0,1 1 0 0 0,-1-1 0 0 0,0 1 0 0 0,1-1 1 0 0,-1 1-1 0 0,1-1 0 0 0,-1 1 0 0 0,1-1 0 0 0,-1 1 0 0 0,1-1 0 0 0,0 0 1 0 0,-1 1-1 0 0,1-1 0 0 0,0 0 0 0 0,-1 1 0 0 0,1-1 0 0 0,0 0 0 0 0,0 0 1 0 0,0 1-1 0 0,0-1 0 0 0,-1 0 0 0 0,1 0 0 0 0,0 1 0 0 0,0-1 1 0 0,1 0-1 0 0,-1 0 0 0 0,0 1 0 0 0,0-1 0 0 0,0 0 0 0 0,0 1 0 0 0,1-1 1 0 0,-1 0-1 0 0,0 0 0 0 0,0 1 0 0 0,1-1 0 0 0,-1 0 0 0 0,1 1 0 0 0,-1-1 1 0 0,1 0-128 0 0,1-4 416 0 0,0 2-196 0 0,1 0 0 0 0,-1 0-1 0 0,0 1 1 0 0,0-1 0 0 0,1 1-1 0 0,0 0 1 0 0,-1 0 0 0 0,1 0 0 0 0,0 0-1 0 0,2-1-219 0 0,3-2 407 0 0,-1 1-327 0 0,1 0 0 0 0,-1 1 0 0 0,1-1 0 0 0,0 2 0 0 0,0-1 0 0 0,0 1 0 0 0,7-1-80 0 0,12-4-977 0 0,-15 4-767 0 0,-3 3-4493 0 0</inkml:trace>
  <inkml:trace contextRef="#ctx0" brushRef="#br0" timeOffset="3056.446">1633 534 2304 0 0,'0'-16'200'0'0,"1"14"584"0"0,-1 1-1 0 0,0-1 1 0 0,1 1-1 0 0,-1-1 1 0 0,1 1-1 0 0,0-1 1 0 0,0 1 0 0 0,-1-1-1 0 0,1 1 1 0 0,1-1-784 0 0,4-12 9110 0 0,-6 6-6515 0 0,2 13-2533 0 0,-1 0 0 0 0,0 0 0 0 0,0 0 0 0 0,0 0 0 0 0,-1 1 0 0 0,0-1 0 0 0,0 3-62 0 0,-3 40 87 0 0,3-46-86 0 0,-2 30 53 0 0,-4 28 218 0 0,-10 51-272 0 0,13-96 15 0 0,1 1 0 0 0,0-1 0 0 0,2 1 0 0 0,-1-1 0 0 0,2 0 0 0 0,0 1 0 0 0,1-1 0 0 0,1 0 0 0 0,0 1 0 0 0,1-1 0 0 0,1 3-15 0 0,-2-11 56 0 0,7 10 99 0 0,-9-17-141 0 0,0 0 1 0 0,0 0-1 0 0,-1 0 1 0 0,1 0-1 0 0,0 0 1 0 0,0 0-1 0 0,-1 0 1 0 0,1 0-1 0 0,0 0 1 0 0,0-1-1 0 0,-1 1 1 0 0,1 0-1 0 0,0 0 1 0 0,0-1 0 0 0,-1 1-1 0 0,1 0-14 0 0,-1-1 21 0 0,3 1 13 0 0,0-1-1 0 0,-1-1 1 0 0,1 1 0 0 0,-1 0 0 0 0,0-1-1 0 0,1 1 1 0 0,-1-1 0 0 0,0 0 0 0 0,0 1-1 0 0,0-1 1 0 0,0 0 0 0 0,0 0 0 0 0,0-1-1 0 0,0 0-33 0 0,4-6 21 0 0,-1 0 0 0 0,0 0 0 0 0,1-3-21 0 0,8-16 44 0 0,7-6-17 0 0,-2-1 0 0 0,-2-1 0 0 0,-1-1 0 0 0,-2-1 0 0 0,-1 0 0 0 0,-1-6-27 0 0,-8 27 13 0 0,2-4-19 0 0,0 0 1 0 0,4-7 5 0 0,-11 34-19 0 0,-1 1 1 0 0,1-1-1 0 0,0 1 1 0 0,1-1 0 0 0,0 6 18 0 0,-4 24-46 0 0,2-24 50 0 0,0-5-12 0 0,1 0 0 0 0,0 0 0 0 0,0 0 0 0 0,0 2 8 0 0,1 3-98 0 0,-2 0 1 0 0,1-1-1 0 0,-2 1 0 0 0,-1 6 98 0 0,1-7-21 0 0,0 0-1 0 0,1 0 0 0 0,1 1 1 0 0,0 5 21 0 0,0 11 167 0 0,0-19-123 0 0,1 1 0 0 0,0-1 1 0 0,0 1-1 0 0,1-1 1 0 0,0 1-1 0 0,2 5-44 0 0,-2-14 1 0 0,-1 1 0 0 0,1-1-1 0 0,0 0 1 0 0,-1 0 0 0 0,1 1 0 0 0,0-1-1 0 0,0 0 1 0 0,0 0 0 0 0,0 0-1 0 0,0 0 1 0 0,0 0-1 0 0,0-1-12 0 0,-1 1 0 0 0,1-1 0 0 0,-1 1 0 0 0,1-1 0 0 0,-1 1 0 0 0,1 0 0 0 0,-1-1 0 0 0,1 1 0 0 0,-1 0 0 0 0,1-1 0 0 0,-1 1 0 0 0,0 0 0 0 0,0-1 0 0 0,1 1 0 0 0,-1 0 0 0 0,0 0 0 0 0,0-1 0 0 0,0 1 12 0 0,0 1-276 0 0,0-2-32 0 0,17 3-899 0 0,-16-3 1018 0 0,1 1 1 0 0,-1-1 0 0 0,1 0 0 0 0,-1 1 0 0 0,1-1-1 0 0,-1 0 1 0 0,1 0 0 0 0,-1 0 0 0 0,1 0 0 0 0,-1 0 0 0 0,1 0-1 0 0,-1 0 1 0 0,1-1 0 0 0,-1 1 0 0 0,1-1 188 0 0,12-2-4876 0 0,5 0-1321 0 0</inkml:trace>
  <inkml:trace contextRef="#ctx0" brushRef="#br0" timeOffset="3424.253">1959 765 14712 0 0,'0'0'332'0'0,"0"0"50"0"0,0 0 25 0 0,0 0-48 0 0,0 0-131 0 0,0 0 329 0 0,0 0 167 0 0,0 0 38 0 0,0 0-10 0 0,0 0-65 0 0,0 0-23 0 0,0 0-7 0 0,0 0-78 0 0,0 0-324 0 0,11-4 18 0 0,-6 1-260 0 0,2-2 19 0 0,1 1 0 0 0,0 0 0 0 0,0 0 0 0 0,6-1-32 0 0,-2 4 0 0 0,-11 1 0 0 0,0-1 0 0 0,1 1 0 0 0,-1 1 0 0 0,0-1 0 0 0,0 0 0 0 0,1 0 0 0 0,-1 0 0 0 0,0 1 0 0 0,0-1 0 0 0,1 1 0 0 0,-1-1 0 0 0,0 1 0 0 0,0-1 0 0 0,0 1 0 0 0,1 0 0 0 0,3 9 0 0 0,-4-7 0 0 0,0 0 0 0 0,0-1 0 0 0,0 1 0 0 0,-1-1 0 0 0,1 1 0 0 0,-1-1 0 0 0,1 1 0 0 0,-1-1 0 0 0,0 1 0 0 0,0 0 0 0 0,0-1 0 0 0,-1 1 0 0 0,1-1 0 0 0,-1 3 0 0 0,-1 2 0 0 0,0 0 0 0 0,-1 0 0 0 0,0-1 0 0 0,-1 2 0 0 0,-9 24 0 0 0,1 0 61 0 0,9-24-15 0 0,-1 1 0 0 0,1-1 1 0 0,1 1-1 0 0,-1 1-46 0 0,1 1 10 0 0,1-9-10 0 0,1 0 0 0 0,-1 1 0 0 0,1-1 0 0 0,-1 0 0 0 0,1 0 0 0 0,0 1 0 0 0,0-1 0 0 0,0 1 0 0 0,1 0 0 0 0,2 7 11 0 0,-2-8 42 0 0,-1-2 11 0 0,3 0-41 0 0,1 1-4 0 0,0-1-1 0 0,0 0 1 0 0,0-1 0 0 0,0 1-1 0 0,0-1 1 0 0,-1 1 0 0 0,1-1-1 0 0,0-1 1 0 0,0 1 0 0 0,2-1-19 0 0,6-4-63 0 0,-10 5 43 0 0,1 0 0 0 0,0-1 1 0 0,0 1-1 0 0,-1-1 0 0 0,1 1 0 0 0,-1-1 1 0 0,1 0-1 0 0,-1 0 0 0 0,0 0 1 0 0,1-1 19 0 0,14-12-400 0 0,-13 12 214 0 0,0 0 1 0 0,1-1 0 0 0,-2 0-1 0 0,1 0 1 0 0,1-1 185 0 0,5-10-1636 0 0,0 1 1 0 0,-2-1-1 0 0,1 0 1 0 0,0-5 1635 0 0,0-8-2144 0 0</inkml:trace>
  <inkml:trace contextRef="#ctx0" brushRef="#br0" timeOffset="3768.261">2132 510 6912 0 0,'-1'0'528'0'0,"-1"0"-62"0"0,1 0 1008 0 0,1 0 476 0 0,0 3 98 0 0,0 12-199 0 0,0-3-1313 0 0,0-1-1 0 0,0 1 0 0 0,1 0 1 0 0,1-1-1 0 0,0 1 0 0 0,2 6-535 0 0,17 61 1520 0 0,-7-23-758 0 0,-7-30-227 0 0,0 0 0 0 0,8 16-535 0 0,-7-18 246 0 0,-6-19-172 0 0,-1 0 1 0 0,1-1 0 0 0,-1 0-1 0 0,1 1 1 0 0,1-1 0 0 0,-1 0-1 0 0,0 0 1 0 0,1 0 0 0 0,0 0-1 0 0,3 3-74 0 0,-5-6 18 0 0,-1-1-1 0 0,1 1 1 0 0,-1-1-1 0 0,1 0 1 0 0,0 1-1 0 0,0-1 1 0 0,-1 0-1 0 0,1 1 1 0 0,0-1-1 0 0,-1 0 1 0 0,1 0 0 0 0,0 0-1 0 0,0 1 1 0 0,0-1-1 0 0,-1 0 1 0 0,1 0-1 0 0,0 0 1 0 0,0 0-1 0 0,-1 0 1 0 0,1-1-1 0 0,0 1 1 0 0,0 0-1 0 0,0 0 1 0 0,-1 0-1 0 0,1-1 1 0 0,0 1-1 0 0,-1 0 1 0 0,1-1-1 0 0,0 1-17 0 0,0-1 19 0 0,1 0 0 0 0,-1 0 0 0 0,0 0 0 0 0,0 1 0 0 0,1-1-1 0 0,-1 0 1 0 0,0-1 0 0 0,0 1 0 0 0,0 0 0 0 0,0 0 0 0 0,-1 0 0 0 0,1-1-1 0 0,0 1 1 0 0,0-1-19 0 0,1-5 31 0 0,0 1-1 0 0,0-1 1 0 0,-1 0-1 0 0,1 1 1 0 0,-2-1-1 0 0,1 0 1 0 0,-1 0 0 0 0,0 1-1 0 0,0-1 1 0 0,-2-5-31 0 0,1 5 21 0 0,1-1 1 0 0,-1 0-1 0 0,1 0 1 0 0,1 0 0 0 0,0-3-22 0 0,1-23 38 0 0,-2 17-33 0 0,0-7 25 0 0,-1 0-1 0 0,-3-19-29 0 0,3 33 9 0 0,1-1-1 0 0,0 0 0 0 0,0 0 1 0 0,1 1-1 0 0,0-3-8 0 0,3-33 22 0 0,-4 37-36 0 0,1 0-1 0 0,1 0 0 0 0,1-6 15 0 0,-1 6-110 0 0,0 1-1 0 0,-1-1 0 0 0,1-6 111 0 0,-2 14-136 0 0,0 1-48 0 0,0 0-201 0 0,0 0-88 0 0,0 0 422 0 0,0 0 0 0 0,1 0 0 0 0,-1 0 0 0 0,1 1 0 0 0,-1-1 0 0 0,1 0 1 0 0,-1 0-1 0 0,1 1 0 0 0,-1-1 0 0 0,0 0 0 0 0,1 1 0 0 0,-1-1 0 0 0,0 0 1 0 0,1 1-1 0 0,-1-1 0 0 0,0 0 0 0 0,1 1 0 0 0,-1-1 0 0 0,0 1 0 0 0,0-1 0 0 0,0 1 1 0 0,1-1-1 0 0,-1 0 0 0 0,0 1 51 0 0,4 12-1024 0 0,-3-11 610 0 0,3 10-1405 0 0</inkml:trace>
  <inkml:trace contextRef="#ctx0" brushRef="#br0" timeOffset="4167.304">2393 768 13328 0 0,'-1'0'55'0'0,"1"0"0"0"0,-1 0 1 0 0,1 0-1 0 0,-1 0 1 0 0,1 0-1 0 0,-1 0 0 0 0,1 0 1 0 0,-1 0-1 0 0,1 0 1 0 0,-1 0-1 0 0,1 0 0 0 0,-1 0 1 0 0,1-1-1 0 0,-1 1 1 0 0,1 0-1 0 0,0 0 1 0 0,-1-1-1 0 0,1 1 0 0 0,-1 0 1 0 0,1-1-1 0 0,0 1 1 0 0,-1 0-1 0 0,1-1 0 0 0,0 1 1 0 0,-1 0-1 0 0,1-1-55 0 0,-1-12 1904 0 0,1 8-1737 0 0,0 3 563 0 0,0 1-582 0 0,0-1 1 0 0,0 1-1 0 0,0 0 1 0 0,0 0-1 0 0,0 0 1 0 0,1 0-1 0 0,-1 0 1 0 0,0 0-1 0 0,1 0 1 0 0,-1 0-1 0 0,1 0 0 0 0,-1 0 1 0 0,1 0-1 0 0,0 0-148 0 0,1 0 217 0 0,1 0 0 0 0,0 0 0 0 0,0 0-1 0 0,0 0 1 0 0,0 1 0 0 0,1-1 0 0 0,-1 1 0 0 0,0 0-1 0 0,0 0 1 0 0,0 0 0 0 0,0 0 0 0 0,2 1-217 0 0,5-1-130 0 0,-7 12 248 0 0,-3-2-108 0 0,0-8-10 0 0,0-1 0 0 0,0 0 0 0 0,0 1 0 0 0,0-1 0 0 0,0 0 0 0 0,1 1 0 0 0,-1-1 0 0 0,0 0 0 0 0,1 1 0 0 0,-1-1 0 0 0,1 0 0 0 0,-1 0 0 0 0,1 1 0 0 0,-1-1 0 0 0,2 1 0 0 0,-1 0 0 0 0,1 1 0 0 0,-1-1 0 0 0,0 1 0 0 0,0-1 0 0 0,0 1 0 0 0,0 0 0 0 0,0 0 0 0 0,-1-1 0 0 0,1 1 0 0 0,-1 0 0 0 0,1 0 0 0 0,-1 0 0 0 0,0 0 0 0 0,-1-1 0 0 0,1 1 0 0 0,0 0 0 0 0,-1 0 0 0 0,1 0 0 0 0,-1 0 0 0 0,0-1 0 0 0,0 1 0 0 0,0 0 0 0 0,0-1 0 0 0,-1 1 0 0 0,1-1 0 0 0,-1 1 0 0 0,-23 47 75 0 0,20-42-29 0 0,0 0-1 0 0,0 1 1 0 0,1 0-1 0 0,0-1 1 0 0,0 1-1 0 0,1 1 1 0 0,1-1 0 0 0,-1 0-1 0 0,1 1 1 0 0,1-1-1 0 0,0 3-45 0 0,1-10 24 0 0,0 0-1 0 0,0-1 1 0 0,0 1-1 0 0,0-1 1 0 0,0 1-1 0 0,0-1 1 0 0,0 1-1 0 0,1 0 1 0 0,-1-1-1 0 0,1 1 0 0 0,-1-1 1 0 0,1 0-1 0 0,0 1 1 0 0,-1-1-1 0 0,1 1 1 0 0,0-1-1 0 0,0 0 1 0 0,0 0-1 0 0,0 1 1 0 0,0-1-1 0 0,0 0 1 0 0,1 0-1 0 0,-1 0 0 0 0,0 0 1 0 0,0 0-1 0 0,1-1 1 0 0,-1 1-1 0 0,1 0 1 0 0,-1-1-1 0 0,1 1-23 0 0,-1 0 80 0 0,-1-1-1 0 0,5 0-39 0 0,-1-1 0 0 0,1 0 0 0 0,-1 0 0 0 0,1 0 0 0 0,2-1-40 0 0,17-3-4 0 0,-21 4-174 0 0,1 1 0 0 0,-1-1 0 0 0,1 0 1 0 0,-1 0-1 0 0,1 0 0 0 0,-1 0 0 0 0,0 0 0 0 0,1-1 0 0 0,-1 0 0 0 0,0 1 1 0 0,0-1 177 0 0,7-4-469 0 0,-7 5 216 0 0,0 0 1 0 0,0-1 0 0 0,0 1 0 0 0,0-1-1 0 0,-1 1 1 0 0,1-1 0 0 0,-1 0 0 0 0,1 0-1 0 0,-1 0 1 0 0,1-1 252 0 0,-2 0-346 0 0,1 1-1 0 0,-1-1 0 0 0,0 0 1 0 0,1 0-1 0 0,-1 1 1 0 0,-1-1-1 0 0,1 0 1 0 0,0 0-1 0 0,-1 0 1 0 0,1-1 346 0 0,7-23-5893 0 0</inkml:trace>
  <inkml:trace contextRef="#ctx0" brushRef="#br0" timeOffset="4575.098">2735 507 16727 0 0,'-1'1'382'0'0,"-2"0"-260"0"0,0 0 0 0 0,0 0-1 0 0,0 0 1 0 0,1 1 0 0 0,-1-1 0 0 0,0 1 0 0 0,1 0 0 0 0,-1 0 0 0 0,1 0 0 0 0,0 0-1 0 0,-1 1-121 0 0,2-2 6 0 0,0 0-1 0 0,0 0 0 0 0,1 0 0 0 0,-1 1 0 0 0,0-1 0 0 0,1 0 0 0 0,-1 1 1 0 0,1-1-1 0 0,-1 0 0 0 0,1 1 0 0 0,0-1 0 0 0,-1 1 0 0 0,1-1 1 0 0,0 1-1 0 0,0-1 0 0 0,0 1 0 0 0,0-1 0 0 0,0 1 0 0 0,0-1 0 0 0,1 1 1 0 0,-1-1-1 0 0,0 0 0 0 0,1 1 0 0 0,-1-1 0 0 0,1 2-5 0 0,7 8 38 0 0,-7-10-32 0 0,0 0 0 0 0,0 0 0 0 0,0 1 0 0 0,0-1 0 0 0,-1 0 1 0 0,1 1-1 0 0,0-1 0 0 0,-1 0 0 0 0,1 1 0 0 0,-1-1 0 0 0,1 1 0 0 0,-1-1 0 0 0,1 1-6 0 0,-4 10 46 0 0,2-10-33 0 0,1-1 1 0 0,-1 1-1 0 0,1-1 1 0 0,-1 1-1 0 0,1 0 1 0 0,0-1-1 0 0,0 1 0 0 0,0 0 1 0 0,0-1-1 0 0,0 3-13 0 0,4 16 380 0 0,-2-17-278 0 0,-1 1 0 0 0,0-1 0 0 0,-1 1 1 0 0,1 0-1 0 0,0 0 0 0 0,-1-1 1 0 0,0 1-1 0 0,0 0 0 0 0,0 0 0 0 0,-1-1 1 0 0,1 1-1 0 0,-1 1-102 0 0,0-2 27 0 0,-1 0 0 0 0,2 0 0 0 0,-1 1 1 0 0,0-1-1 0 0,1 0 0 0 0,-1 0 0 0 0,1 0 0 0 0,0 1 0 0 0,0-1 0 0 0,0 0 1 0 0,0 0-1 0 0,1 1 0 0 0,0-1 0 0 0,-1 0 0 0 0,1 0 0 0 0,0 0 0 0 0,1 1-27 0 0,-1 0 16 0 0,-1-1 0 0 0,1 1 0 0 0,-1 0 0 0 0,1-1-1 0 0,-1 1 1 0 0,0 0 0 0 0,-1 1-16 0 0,1-3 0 0 0,0 1 0 0 0,0 0 0 0 0,0-1 1 0 0,0 1-1 0 0,0 0 0 0 0,1-1 0 0 0,-1 1 0 0 0,1-1 0 0 0,0 1 0 0 0,-1 0 0 0 0,1-1 0 0 0,0 1 0 0 0,1 0 0 0 0,7 9 14 0 0,-7-8 23 0 0,1 0 0 0 0,-1 0 0 0 0,0 0 0 0 0,0 0 0 0 0,0 0-1 0 0,0 0 1 0 0,0 3-37 0 0,-1-6-32 0 0,0 1-1 0 0,0-1 0 0 0,0 0 0 0 0,0 0 0 0 0,0 0 1 0 0,0 0-1 0 0,0 0 0 0 0,0-1 0 0 0,0 1 1 0 0,0 0-1 0 0,0 0 0 0 0,1-1 0 0 0,-1 1 0 0 0,0 0 1 0 0,1-1 32 0 0,7 2-7658 0 0,-9-2 2640 0 0</inkml:trace>
  <inkml:trace contextRef="#ctx0" brushRef="#br0" timeOffset="4576.098">2678 765 7168 0 0,'0'0'330'0'0,"-2"0"-8"0"0,-4-4-210 0 0,3 2 37 0 0,1 0 1 0 0,0 1-1 0 0,-1-1 1 0 0,0 1 0 0 0,1 0-1 0 0,-1-1 1 0 0,0 1-1 0 0,1 0 1 0 0,-1 1 0 0 0,-2-1-150 0 0,-1-1 2941 0 0,-1 0 3655 0 0,14-4-6052 0 0,-1 3-488 0 0,1-1 0 0 0,0 1 0 0 0,0 0 1 0 0,0 1-1 0 0,0 0 0 0 0,1 0 0 0 0,-1 0 1 0 0,0 1-1 0 0,4 0-56 0 0,25-6 24 0 0,54-16-5482 0 0,-63 16 3493 0 0</inkml:trace>
  <inkml:trace contextRef="#ctx0" brushRef="#br0" timeOffset="5020.619">2947 422 14224 0 0,'0'0'322'0'0,"-4"-6"2453"0"0,15 19-1964 0 0,-10-12-765 0 0,0-1 1 0 0,0 1-1 0 0,0 0 0 0 0,0 0 0 0 0,-1 0 0 0 0,1 0 1 0 0,0 0-1 0 0,0 0 0 0 0,-1 0 0 0 0,1 0 0 0 0,-1 0 1 0 0,1 1-1 0 0,-1-1 0 0 0,1 0 0 0 0,-1 0 1 0 0,0 0-1 0 0,0 1 0 0 0,1-1 0 0 0,-1 0 0 0 0,0 0 1 0 0,0 1-1 0 0,0-1 0 0 0,0 0 0 0 0,-1 0 0 0 0,1 1-46 0 0,0 2 121 0 0,0 0 0 0 0,0 0 0 0 0,0 0-1 0 0,0 1 1 0 0,0-1 0 0 0,1 0-1 0 0,0 0 1 0 0,0 0 0 0 0,0 0-1 0 0,1 1-120 0 0,-1-2 79 0 0,1 1-1 0 0,-1 0 1 0 0,-1-1 0 0 0,1 1-1 0 0,0 0 1 0 0,-1 0-1 0 0,0 0 1 0 0,0-1-1 0 0,0 1 1 0 0,0 0-1 0 0,0 0 1 0 0,-1 0-1 0 0,0 0-78 0 0,-3 7 160 0 0,3-8-122 0 0,0 1 1 0 0,0-1 0 0 0,0 0 0 0 0,1 0-1 0 0,-1 0 1 0 0,1 1 0 0 0,-1-1 0 0 0,1 0-1 0 0,0 1 1 0 0,1 2-39 0 0,1 5 103 0 0,-1 1 0 0 0,0 0 0 0 0,-1 0-1 0 0,0 0 1 0 0,-1 0 0 0 0,-1-1 0 0 0,-1 7-103 0 0,0-2 73 0 0,0 0 0 0 0,1 0-1 0 0,1 0 1 0 0,0 0 0 0 0,1 0 0 0 0,1 0 0 0 0,0 0 0 0 0,3 11-73 0 0,-4-27 10 0 0,1 1 1 0 0,-1-1 0 0 0,0 1-1 0 0,0 0 1 0 0,0-1 0 0 0,0 1 0 0 0,0-1-1 0 0,1 1 1 0 0,-1-1 0 0 0,0 1-1 0 0,1-1 1 0 0,-1 1 0 0 0,0-1-1 0 0,1 1 1 0 0,-1-1 0 0 0,0 1 0 0 0,1-1-1 0 0,-1 0 1 0 0,1 1 0 0 0,-1-1-1 0 0,1 0 1 0 0,-1 1 0 0 0,1-1-1 0 0,-1 0 1 0 0,1 0 0 0 0,-1 1 0 0 0,1-1-1 0 0,0 0 1 0 0,-1 0 0 0 0,1 0-1 0 0,-1 0 1 0 0,1 0 0 0 0,-1 0-1 0 0,1 0 1 0 0,0 0 0 0 0,-1 0 0 0 0,1 0-1 0 0,-1 0 1 0 0,1 0 0 0 0,0 0-1 0 0,-1 0 1 0 0,1 0 0 0 0,-1-1-1 0 0,1 1 1 0 0,-1 0 0 0 0,1 0 0 0 0,0-1-11 0 0,3-1 47 0 0,-1 0 1 0 0,1-1-1 0 0,0 0 1 0 0,0 0 0 0 0,1-1-48 0 0,-3 2 5 0 0,6-7 41 0 0,0 0 0 0 0,0 0 0 0 0,-1-1-1 0 0,0 0 1 0 0,-1-1 0 0 0,2-3-46 0 0,0 1 16 0 0,-5 6 1 0 0,0 0 0 0 0,0 0 1 0 0,2-6-18 0 0,7-18 13 0 0,-5 16 3 0 0,0-1-1 0 0,-1 0 1 0 0,-1 0-1 0 0,-1 0 1 0 0,1-5-16 0 0,-1 2 15 0 0,1 1 1 0 0,1 0-1 0 0,5-12-15 0 0,-1 3 0 0 0,-9 21 0 0 0,1 0 0 0 0,1 0 0 0 0,-1 1 0 0 0,3-6 0 0 0,3-5-41 0 0,2-1-100 0 0,-8 21 72 0 0,-1 14 24 0 0,-6 41-143 0 0,1-26 150 0 0,0 3-3 0 0,2-22 16 0 0,0 1-1 0 0,1 0 0 0 0,1 12 26 0 0,2 1 33 0 0,-2-10 38 0 0,2 1 1 0 0,0 0-1 0 0,2 5-71 0 0,-3-17 32 0 0,0-1 1 0 0,0 1-1 0 0,-1 0 0 0 0,0 5-32 0 0,0-11-1 0 0,0-1 0 0 0,0 1-1 0 0,0-1 1 0 0,0 1 0 0 0,0-1-1 0 0,0 1 1 0 0,0-1-1 0 0,0 1 1 0 0,0-1 0 0 0,0 1-1 0 0,0-1 1 0 0,0 1 0 0 0,1-1-1 0 0,-1 1 1 0 0,0-1 0 0 0,0 1-1 0 0,0-1 1 0 0,1 1 0 0 0,-1-1-1 0 0,0 1 1 0 0,0-1 0 0 0,1 1-1 0 0,-1-1 1 0 0,1 0-1 0 0,-1 1 1 0 0,0-1 0 0 0,1 0-1 0 0,-1 1 1 0 0,1-1 0 0 0,-1 0-1 0 0,0 0 1 0 0,1 1 0 0 0,-1-1-1 0 0,1 0 1 0 0,-1 0 0 0 0,1 0-1 0 0,-1 1 1 0 0,1-1 0 0 0,-1 0-1 0 0,1 0 1 0 0,-1 0-1 0 0,1 0 1 0 0,0 0 0 0 0,-1 0-1 0 0,1 0 1 0 0,-1 0 0 0 0,1-1-1 0 0,-1 1 1 0 0,1 0 0 0 0,-1 0-1 0 0,1 0 1 0 0,-1-1 1 0 0,1 1-14 0 0,2 0-113 0 0,-1-1 0 0 0,1 1 0 0 0,-1-1 0 0 0,0 0 0 0 0,1 0 0 0 0,-1 0 0 0 0,0 0-1 0 0,0 0 1 0 0,0 0 0 0 0,0-1 0 0 0,0 1 0 0 0,0-1 0 0 0,1 0 127 0 0,1-3-907 0 0,-1 1-1 0 0,1 0 1 0 0,-1-1 0 0 0,-1 0 0 0 0,2-1 907 0 0,-2 1-505 0 0,13-17-6165 0 0</inkml:trace>
  <inkml:trace contextRef="#ctx0" brushRef="#br0" timeOffset="5557.695">3285 683 13416 0 0,'0'0'613'0'0,"0"0"-10"0"0,0 0-279 0 0,0 0 257 0 0,0 0 156 0 0,0 0 30 0 0,0 0 11 0 0,0 0 18 0 0,0 0 4 0 0,0 0 0 0 0,0-1-42 0 0,0-2-631 0 0,0 1 1 0 0,0 0 0 0 0,0 0 0 0 0,1-1-1 0 0,-1 1 1 0 0,1 0 0 0 0,-1 0 0 0 0,1 0-1 0 0,0 0 1 0 0,0 0 0 0 0,0 0 0 0 0,0 0-1 0 0,0 0 1 0 0,1 0 0 0 0,0-1-128 0 0,2-1 154 0 0,0 0 0 0 0,0 1 0 0 0,0-1 1 0 0,1 1-1 0 0,0 0 0 0 0,0 0-154 0 0,68-33 384 0 0,-48 26-203 0 0,-24 9-245 0 0,4 25-28 0 0,-5-18 92 0 0,0-2 0 0 0,0 0 0 0 0,0-1 0 0 0,0 1 0 0 0,0 0 0 0 0,-1-1 0 0 0,0 1 0 0 0,0 0 0 0 0,0-1 0 0 0,0 1 0 0 0,0-1 0 0 0,-1 1 0 0 0,0-1 0 0 0,1 0 0 0 0,-1 0 0 0 0,0 0 0 0 0,-1 0 0 0 0,1 0 0 0 0,-5 13 3 0 0,6-13-5 0 0,0 0 0 0 0,0 1 0 0 0,0-1 0 0 0,0 0 0 0 0,-1 0 0 0 0,1 0 1 0 0,-2 2 1 0 0,-1 3-43 0 0,7 0 32 0 0,-2-3 11 0 0,-1-4 0 0 0,0 0 0 0 0,0 0 0 0 0,0 0 0 0 0,1 0 0 0 0,-1 0 0 0 0,0 1 0 0 0,0-1 0 0 0,1 0 0 0 0,-1 0 0 0 0,1 0 0 0 0,-1 0 0 0 0,1 0 0 0 0,0 0 0 0 0,-1 0 0 0 0,1 0 0 0 0,0 0 0 0 0,0-1 0 0 0,-1 1 0 0 0,1 0 0 0 0,0 0 0 0 0,0-1 0 0 0,0 1 0 0 0,0 0 0 0 0,0-1 0 0 0,0 1 0 0 0,1 0 0 0 0,-1-1 0 0 0,1 0 0 0 0,-1 0 0 0 0,1 0 0 0 0,-1 1 0 0 0,0-1 0 0 0,1 0 0 0 0,-1 1 0 0 0,0-1 0 0 0,1 1 0 0 0,-1 0 0 0 0,1 0 0 0 0,15 6 0 0 0,-5 0 16 0 0,-11-7 60 0 0,-1 0-1 0 0,6 10-94 0 0,-5-10 13 0 0,0 1 0 0 0,0 0 0 0 0,-1-1 0 0 0,1 1 0 0 0,0 0 0 0 0,-1 0 0 0 0,1 0 0 0 0,0 0 0 0 0,-1 0 0 0 0,1 0-1 0 0,-1 0 1 0 0,1 0 0 0 0,-1 0 0 0 0,0 0 6 0 0,2 26-47 0 0,-3-23 47 0 0,0 0 0 0 0,0 0 0 0 0,0 0 0 0 0,-1 0 0 0 0,0 0 0 0 0,1-1 0 0 0,-2 1 0 0 0,1-1 0 0 0,0 1 0 0 0,-1-1 0 0 0,1 0 0 0 0,-1 0 0 0 0,-2 2 0 0 0,-9 13 0 0 0,13-17 8 0 0,0 0-1 0 0,0 1 0 0 0,0-1 1 0 0,0 0-1 0 0,0 0 0 0 0,0 0 1 0 0,-1 0-1 0 0,1 0 1 0 0,0 0-1 0 0,-1 0 0 0 0,1-1 1 0 0,0 1-1 0 0,-1 0 0 0 0,1-1 1 0 0,-1 1-8 0 0,-2 1 15 0 0,0-1 0 0 0,1 1 0 0 0,-1 0 0 0 0,0 0 0 0 0,1 1 0 0 0,0-1 0 0 0,-3 3-15 0 0,6-4 0 0 0,-1 0 0 0 0,1-1 0 0 0,0 1 0 0 0,-1-1 0 0 0,1 1 0 0 0,0-1 0 0 0,-1 0 0 0 0,1 1 0 0 0,0-1 0 0 0,-1 0 0 0 0,1 1 0 0 0,-1-1 0 0 0,1 0 0 0 0,0 0 0 0 0,-1 1 0 0 0,1-1 0 0 0,-1 0 0 0 0,1 0 0 0 0,-1 0 0 0 0,1 0 0 0 0,-1 1 0 0 0,1-1 0 0 0,-1 0 0 0 0,1 0 0 0 0,-1 0 0 0 0,1 0 0 0 0,-1 0 0 0 0,1 0 0 0 0,-1 0 0 0 0,-7 0 11 0 0,6 0 42 0 0,2 0-10 0 0,1-4-313 0 0,-1-1 0 0 0,1 1-1 0 0,0 0 1 0 0,0-1 0 0 0,0 1 0 0 0,0 0 0 0 0,1 0-1 0 0,-1 0 1 0 0,1 0 0 0 0,1 0 270 0 0,24-38-5946 0 0,-15 26-888 0 0</inkml:trace>
  <inkml:trace contextRef="#ctx0" brushRef="#br0" timeOffset="5945.662">3541 395 15232 0 0,'0'0'696'0'0,"0"0"-14"0"0,-1 2-439 0 0,-1 4-78 0 0,0 0 1 0 0,0 0-1 0 0,0 1 1 0 0,1-1-1 0 0,0 0 1 0 0,0 1-1 0 0,0-1 1 0 0,1 5-166 0 0,-2 10 818 0 0,1-19-697 0 0,1 1-1 0 0,-1 0 1 0 0,1 0 0 0 0,0 0 0 0 0,0 0 0 0 0,0 0 0 0 0,0-1 0 0 0,1 1 0 0 0,-1 0-1 0 0,1 0 1 0 0,-1 0 0 0 0,1-1 0 0 0,1 3-121 0 0,7 21 668 0 0,-7-17-366 0 0,1 0-1 0 0,1-1 1 0 0,-1 0 0 0 0,5 8-302 0 0,-2-7 134 0 0,-2 1 1 0 0,1 0-1 0 0,1 6-134 0 0,7 15 299 0 0,-3-5-32 0 0,-9-21-170 0 0,1 1 0 0 0,0-1 0 0 0,0-1 0 0 0,0 1 0 0 0,2 3-97 0 0,-2-5 51 0 0,9 12 58 0 0,-11-14-98 0 0,0-1 0 0 0,0 0 0 0 0,0 0 0 0 0,1 0 0 0 0,-1 1 0 0 0,0-1 0 0 0,0 0-1 0 0,0 0 1 0 0,0 0 0 0 0,1 0 0 0 0,-1 1 0 0 0,0-1 0 0 0,0 0 0 0 0,0 0 0 0 0,0 0 0 0 0,1 0-1 0 0,-1 0 1 0 0,0 0 0 0 0,0 0 0 0 0,1 0 0 0 0,-1 1 0 0 0,0-1 0 0 0,0 0 0 0 0,0 0 0 0 0,1 0 0 0 0,-1 0-1 0 0,0 0 1 0 0,0 0 0 0 0,1 0 0 0 0,-1 0 0 0 0,0 0 0 0 0,0 0 0 0 0,1-1 0 0 0,-1 1 0 0 0,0 0-1 0 0,0 0 1 0 0,0 0 0 0 0,1 0 0 0 0,-1 0 0 0 0,0 0 0 0 0,0 0 0 0 0,0 0 0 0 0,1-1 0 0 0,-1 1 0 0 0,0 0-1 0 0,0 0 1 0 0,0 0 0 0 0,0 0 0 0 0,1-1-11 0 0,4-15 164 0 0,-3-21-88 0 0,-2 31-65 0 0,1 1 1 0 0,0 0 0 0 0,0-1-1 0 0,0 1 1 0 0,1-2-12 0 0,-1 2 3 0 0,1 0 0 0 0,-1-1 1 0 0,-1 0-1 0 0,1 1 0 0 0,-1-3-3 0 0,2-18 64 0 0,3-22-64 0 0,-2 4 25 0 0,-2 31-13 0 0,0 0 0 0 0,0 1-1 0 0,1-1 1 0 0,2-1-12 0 0,3-24-314 0 0,-6 31 198 0 0,0 0 0 0 0,0 0-1 0 0,1 0 1 0 0,0 0-1 0 0,0 0 1 0 0,1 0 0 0 0,-1 1-1 0 0,2-1 1 0 0,1-3 116 0 0,-4 9-239 0 0,3 6-3702 0 0,0 5-3221 0 0</inkml:trace>
  <inkml:trace contextRef="#ctx0" brushRef="#br0" timeOffset="6445.072">3805 615 9216 0 0,'0'0'706'0'0,"0"0"-248"0"0,0 0 679 0 0,-12-9 6803 0 0,12 6-7756 0 0,0 1 1 0 0,0 0 0 0 0,1-1 0 0 0,-1 1-1 0 0,1-1 1 0 0,0 1 0 0 0,0 0-1 0 0,0-1 1 0 0,0 1 0 0 0,0 0-1 0 0,0 0 1 0 0,1 0 0 0 0,-1 0-1 0 0,1 0 1 0 0,-1 0 0 0 0,1 0 0 0 0,0 0-1 0 0,0 1 1 0 0,-1-1 0 0 0,1 1-1 0 0,1-1-184 0 0,5-3 195 0 0,0 0 0 0 0,0 1-1 0 0,1 0 1 0 0,7-3-195 0 0,-15 7 24 0 0,1-1-1 0 0,-1 1 1 0 0,0 0-1 0 0,1-1 1 0 0,-1 1 0 0 0,1 0-1 0 0,-1 0 1 0 0,0 0-1 0 0,1 0 1 0 0,-1 1 0 0 0,1-1-1 0 0,-1 0 1 0 0,0 1 0 0 0,1-1-24 0 0,5 3 10 0 0,0 5-10 0 0,-5 3 0 0 0,-3-9 0 0 0,1 0 0 0 0,0 0 0 0 0,-1 0 0 0 0,1 0 0 0 0,-1 0 0 0 0,0 0 0 0 0,1 0 0 0 0,-1 0 0 0 0,-1 2 0 0 0,-5 13 0 0 0,6-16 0 0 0,1 1 0 0 0,-1-1 0 0 0,0 1 0 0 0,1-1 0 0 0,-1 1 0 0 0,0-1 0 0 0,0 0 0 0 0,0 1 0 0 0,0-1 0 0 0,0 0 0 0 0,0 0 0 0 0,-1 1 0 0 0,1-2 0 0 0,0 1 0 0 0,0 0 0 0 0,0 0 0 0 0,0 0 0 0 0,0 1 0 0 0,0-1 0 0 0,0 0 0 0 0,1 0 0 0 0,-1 0 0 0 0,0 0 0 0 0,1 1 0 0 0,-1-1 0 0 0,1 0 0 0 0,-1 1 0 0 0,1-1 0 0 0,0 0 0 0 0,-1 1 0 0 0,1-1 0 0 0,0 1 0 0 0,0 1 7 0 0,0 0 0 0 0,-1 0 0 0 0,1 0-1 0 0,-1 0 1 0 0,0 0 0 0 0,0 0 0 0 0,0 0-1 0 0,0 0 1 0 0,0-1-7 0 0,-1 3 3 0 0,1-5-3 0 0,1 1 0 0 0,-1 0 0 0 0,1 0 0 0 0,0 0 0 0 0,-1-1 0 0 0,1 1 0 0 0,0 0 0 0 0,0 0 0 0 0,0 0 0 0 0,-1 0 0 0 0,1 0 0 0 0,0 0 0 0 0,0 0 0 0 0,0-1 0 0 0,1 1 0 0 0,-1 0 0 0 0,0 0 0 0 0,0 0 0 0 0,0 0 0 0 0,0 0 0 0 0,1 0 0 0 0,1 5 0 0 0,-3-2 0 0 0,1 0 0 0 0,0 0 0 0 0,0 0 0 0 0,0-1 0 0 0,1 4 0 0 0,0-4 14 0 0,1-1 0 0 0,0 1 0 0 0,-1-1-1 0 0,1 0 1 0 0,0 1 0 0 0,1-1 0 0 0,-1 0 0 0 0,0 0-1 0 0,0 0 1 0 0,1 0 0 0 0,-1-1 0 0 0,1 1 0 0 0,0-1-1 0 0,-1 1 1 0 0,1-1 0 0 0,3 1-14 0 0,-1 0 28 0 0,0 0 0 0 0,-1 1 0 0 0,1 0-1 0 0,0 0 1 0 0,-1 0 0 0 0,1 0-28 0 0,2 4 118 0 0,-5-6 8 0 0,-1 1 2 0 0,0-1-104 0 0,1 0 0 0 0,-1 0 0 0 0,0 0 0 0 0,0 0 0 0 0,0 0 0 0 0,0 0 0 0 0,0 1 0 0 0,-1-1 0 0 0,1 0 0 0 0,0 1-1 0 0,0-1 1 0 0,-1 1 0 0 0,1-1 0 0 0,-1 1 0 0 0,0-1 0 0 0,1 1 0 0 0,-1-1 0 0 0,0 1 0 0 0,0-1 0 0 0,0 1 0 0 0,0-1 0 0 0,0 1 0 0 0,0-1 0 0 0,0 1 0 0 0,0-1-1 0 0,-1 1 1 0 0,1 0 0 0 0,-1-1 0 0 0,1 0 0 0 0,-1 1 0 0 0,1-1 0 0 0,-1 1 0 0 0,0-1 0 0 0,0 0 0 0 0,0 1 0 0 0,0-1 0 0 0,0 0 0 0 0,0 0 0 0 0,0 0 0 0 0,-1 1-24 0 0,-33 31 347 0 0,21-19-2 0 0,-1 0 1 0 0,0-1-1 0 0,-4 1-345 0 0,6-5 8 0 0,-5 4-6 0 0,-1-2-1 0 0,-12 7-1 0 0,25-15-10 0 0,3-2-2 0 0,1 0-1 0 0,0 0 1 0 0,-1 1-1 0 0,1-1 1 0 0,0 1-1 0 0,0 0 1 0 0,0-1-1 0 0,0 1 1 0 0,1 0-1 0 0,-2 1 14 0 0,2-1-704 0 0,-11-6-1269 0 0,6-4 949 0 0</inkml:trace>
  <inkml:trace contextRef="#ctx0" brushRef="#br0" timeOffset="6989.026">234 603 18079 0 0,'-2'-3'279'0'0,"-5"-9"1370"0"0,6 11-1617 0 0,0 0 0 0 0,1 0 1 0 0,-1 0-1 0 0,-1 0 0 0 0,1 0 0 0 0,0 0 0 0 0,0 0 0 0 0,0 0 0 0 0,0 0 0 0 0,-1 0 0 0 0,1 1 0 0 0,0-1 0 0 0,-1 1 0 0 0,1-1 0 0 0,-1 1 0 0 0,0-1-32 0 0,-3 0 119 0 0,3 0-23 0 0,0 0-1 0 0,0 0 0 0 0,1 0 1 0 0,-1 0-1 0 0,0 1 0 0 0,0-1 1 0 0,0 1-1 0 0,0-1 0 0 0,0 1 1 0 0,0 0-1 0 0,0 0 0 0 0,0 0 1 0 0,0 0-1 0 0,0 0 0 0 0,0 0 1 0 0,0 0-1 0 0,0 1 0 0 0,0-1 1 0 0,1 1-1 0 0,-1-1 0 0 0,0 1 1 0 0,0 0-1 0 0,0 0 0 0 0,-1 1-95 0 0,-1 0 109 0 0,0 0 0 0 0,0 0-1 0 0,1 1 1 0 0,-1 0 0 0 0,1 0 0 0 0,-1 0-1 0 0,1 0 1 0 0,0 0 0 0 0,0 1 0 0 0,0-1-1 0 0,-1 4-108 0 0,-8 9 13 0 0,9-12-11 0 0,0-1 0 0 0,0 2 0 0 0,0-1 1 0 0,1 0-1 0 0,-1 0 0 0 0,1 1 0 0 0,-2 4-2 0 0,-8 24 101 0 0,6-18-15 0 0,1 1-1 0 0,-2 9-85 0 0,-8 41 131 0 0,4 1 0 0 0,2 0-1 0 0,1 54-130 0 0,8-91 60 0 0,2 0-1 0 0,1 0 1 0 0,1 0-1 0 0,4 10-59 0 0,-2-19 18 0 0,0 0 0 0 0,1-1-1 0 0,1 0 1 0 0,1 0 0 0 0,0-1-1 0 0,8 10-17 0 0,-4-7 2 0 0,2-1 0 0 0,8 9-2 0 0,-15-21-3 0 0,-1-1 1 0 0,2 0-1 0 0,-1-1 1 0 0,1 0 0 0 0,1 0-1 0 0,-1-1 1 0 0,1 0 2 0 0,8 3-83 0 0,0 0-1 0 0,0-2 1 0 0,1 0 0 0 0,0-1 0 0 0,10 2 83 0 0,-1-3-3327 0 0,-1 0 1 0 0,4-2 3326 0 0,29-1-7773 0 0</inkml:trace>
  <inkml:trace contextRef="#ctx0" brushRef="#br0" timeOffset="7637.098">3930 245 17503 0 0,'0'0'399'0'0,"-1"-2"60"0"0,-4-3 21 0 0,3 4-59 0 0,2-1-276 0 0,0 1-88 0 0,0 0 0 0 0,0-1 0 0 0,0 1 0 0 0,0-1 0 0 0,0 1 0 0 0,0 0 0 0 0,1-1 0 0 0,-1 1 0 0 0,0 0 0 0 0,1-1 0 0 0,-1 1 0 0 0,1 0 0 0 0,-1-1 0 0 0,1 1 0 0 0,0 0 0 0 0,-1 0 0 0 0,1 0 0 0 0,0 0 0 0 0,0 0 0 0 0,0 0 0 0 0,0 0 0 0 0,0 0 0 0 0,0 0-1 0 0,0 0 1 0 0,0 0 0 0 0,0 0 0 0 0,1 1 0 0 0,-1-1 0 0 0,0 0 0 0 0,0 1 0 0 0,1-1-57 0 0,1 1 145 0 0,0-1 0 0 0,0 1 0 0 0,0 0 0 0 0,0 0-1 0 0,0 0 1 0 0,0 0 0 0 0,-1 0 0 0 0,1 1 0 0 0,0-1 0 0 0,0 1-1 0 0,0 0 1 0 0,1 0-145 0 0,7 4 313 0 0,0 0 0 0 0,0 0 1 0 0,0 1-1 0 0,-1 0 0 0 0,0 1 0 0 0,0 0 0 0 0,-1 1 0 0 0,8 7-313 0 0,-5-2 34 0 0,-1 0 0 0 0,0 0 1 0 0,-1 1-1 0 0,-1 0 0 0 0,0 1 0 0 0,0 0-34 0 0,3 11 38 0 0,-1 0 0 0 0,-1 1 0 0 0,-1 0 0 0 0,-1 0 0 0 0,-1 1 0 0 0,-2 0 0 0 0,0 14-38 0 0,3 13 248 0 0,-4-27-240 0 0,-1 0 0 0 0,-1 1 0 0 0,-1 20-8 0 0,-5 3 260 0 0,-10 50-260 0 0,8-76 5 0 0,0 0 0 0 0,-2-1 0 0 0,-1 0 0 0 0,-9 20-5 0 0,14-39-2 0 0,0 0-1 0 0,0 0 1 0 0,0 0 0 0 0,-1 0 2 0 0,-9 13-165 0 0,13-18-9 0 0,1-1-419 0 0,-3-18-2648 0 0,4 5-1789 0 0,1-6-2397 0 0</inkml:trace>
  <inkml:trace contextRef="#ctx0" brushRef="#br0" timeOffset="8030.656">4230 56 19351 0 0,'-6'-8'623'0'0,"6"7"-586"0"0,0 1 0 0 0,-1-1 0 0 0,1 1 0 0 0,0 0 0 0 0,0-1 0 0 0,0 1 0 0 0,-1-1 0 0 0,1 1 0 0 0,0 0 0 0 0,0-1 0 0 0,-1 1 0 0 0,1 0 0 0 0,0-1 0 0 0,-1 1 0 0 0,1 0 0 0 0,0 0 0 0 0,-1-1 0 0 0,1 1 0 0 0,-1 0 0 0 0,1 0 0 0 0,0 0 0 0 0,-1 0 0 0 0,0-1-37 0 0,-10-5 701 0 0,10 5-313 0 0,1 1 100 0 0,0 0 21 0 0,1 0-460 0 0,0-1 0 0 0,0 1 0 0 0,0 0 0 0 0,0-1 0 0 0,0 0 0 0 0,0 1 0 0 0,0-1 0 0 0,0 1-1 0 0,-1-1 1 0 0,1 0 0 0 0,0 0 0 0 0,0 1 0 0 0,0-1-49 0 0,7-7-28 0 0,31-2 28 0 0,-30 8 0 0 0,-1 0 0 0 0,0 1 0 0 0,1 0 0 0 0,-1 1 0 0 0,1-1 0 0 0,0 2 0 0 0,-1-1 0 0 0,7 2 0 0 0,-11-1 0 0 0,1 0 0 0 0,0 0 0 0 0,0 0 0 0 0,-1 1 0 0 0,1-1 0 0 0,-1 1 0 0 0,1 0 0 0 0,0 1 0 0 0,-4-2 1 0 0,0-1 1 0 0,-1 0-1 0 0,1 1 0 0 0,-1-1 0 0 0,1 0 0 0 0,0 1 1 0 0,-1-1-1 0 0,1 1 0 0 0,-1-1 0 0 0,1 1 0 0 0,-1-1 1 0 0,0 1-1 0 0,1-1 0 0 0,-1 1 0 0 0,0-1 0 0 0,1 1 1 0 0,-1 0-1 0 0,0-1 0 0 0,1 1 0 0 0,-1-1 0 0 0,0 1 1 0 0,0 0-1 0 0,0-1 0 0 0,0 1-1 0 0,1 2 43 0 0,0 0 67 0 0,0 0 1 0 0,0 0-1 0 0,0 0 0 0 0,0 0 0 0 0,0 0 0 0 0,-1 0 0 0 0,1 0 0 0 0,-1 0 1 0 0,0 0-1 0 0,0 0 0 0 0,0 0 0 0 0,-1 1 0 0 0,1-1 0 0 0,-1 0 0 0 0,0 2-110 0 0,-4 11 224 0 0,0-1-1 0 0,-5 10-223 0 0,-1 3 320 0 0,9-20-142 0 0,0 0 1 0 0,0 1-1 0 0,1-1 0 0 0,0 1 1 0 0,0 0-1 0 0,1-1 0 0 0,0 1 1 0 0,0 0-1 0 0,1 0-178 0 0,0-7 0 0 0,0 1 0 0 0,-1-1 0 0 0,1 1 0 0 0,0-1 0 0 0,1 1 0 0 0,-1-1 0 0 0,0 0 0 0 0,1 1 0 0 0,-1-1 0 0 0,1 0 0 0 0,0 0 0 0 0,0 0 0 0 0,0-1 0 0 0,0 1 0 0 0,0 0 0 0 0,0-1 0 0 0,0 1 0 0 0,0-1 0 0 0,1 0 0 0 0,-1 1 0 0 0,1-1 0 0 0,-1-1 0 0 0,1 1 0 0 0,-1 0 0 0 0,1 0 0 0 0,0-1 0 0 0,9 3 0 0 0,0-1 0 0 0,0-1 0 0 0,0 0 0 0 0,11-1 0 0 0,0-1-344 0 0,0-2 0 0 0,0 0 1 0 0,0-1-1 0 0,0-2 0 0 0,16-5 344 0 0,5-4-1242 0 0,-2-2 1 0 0,11-7 1241 0 0,13-12-1534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7:32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31 6448 0 0,'0'0'297'0'0,"0"0"-9"0"0,0 0 143 0 0,0 0 1295 0 0,0 0 584 0 0,0 0 114 0 0,0 0-184 0 0,0-1-1989 0 0,0 1 1 0 0,1-1 0 0 0,-1 1 0 0 0,0-1 0 0 0,1 1 0 0 0,-1-1 0 0 0,0 0 0 0 0,1 1 0 0 0,-1-1 0 0 0,1 1 0 0 0,-1 0-1 0 0,1-1 1 0 0,-1 1 0 0 0,1-1 0 0 0,-1 1 0 0 0,1 0-252 0 0,10-6 641 0 0,-9 5-479 0 0,1 0 0 0 0,-1 0 1 0 0,1 0-1 0 0,-1 0 0 0 0,1 0 0 0 0,-1 0 0 0 0,2 0-162 0 0,19-3 285 0 0,-17 3-218 0 0,0 0 1 0 0,0 0 0 0 0,0 0-1 0 0,0 1 1 0 0,0 0 0 0 0,5 0-68 0 0,-3 1 33 0 0,1 0-45 0 0,0 0 0 0 0,-1 1 0 0 0,1 0 0 0 0,5 2 12 0 0,-2-1-1106 0 0,0-1-4128 0 0,-3-2-1768 0 0</inkml:trace>
  <inkml:trace contextRef="#ctx0" brushRef="#br0" timeOffset="371.09">1 270 17479 0 0,'0'0'396'0'0,"0"0"52"0"0,0 0 31 0 0,4 5 94 0 0,-4-5-560 0 0,1 1-1 0 0,-1-1 1 0 0,0 1-1 0 0,1-1 1 0 0,-1 1-1 0 0,0-1 1 0 0,1 0-1 0 0,-1 1 1 0 0,0-1-1 0 0,1 0 1 0 0,-1 1-1 0 0,1-1 1 0 0,-1 0-1 0 0,1 1 1 0 0,-1-1-1 0 0,0 0 1 0 0,1 0-1 0 0,-1 0 1 0 0,1 1-1 0 0,0-1 1 0 0,-1 0-1 0 0,1 0 1 0 0,-1 0-1 0 0,1 0 1 0 0,-1 0-1 0 0,1 0 1 0 0,-1 0-1 0 0,1 0 1 0 0,-1 0-1 0 0,1 0 1 0 0,-1 0-1 0 0,1 0 1 0 0,0-1-13 0 0,1 1 163 0 0,8 0 489 0 0,-7 0-457 0 0,1 0 1 0 0,0 0 0 0 0,-1 0 0 0 0,1 0 0 0 0,0-1-1 0 0,-1 1 1 0 0,1-1 0 0 0,-1 0 0 0 0,1 0 0 0 0,2-2-196 0 0,60-22 2012 0 0,-55 19-1828 0 0,-5 2-88 0 0,0 1 1 0 0,-1 0-1 0 0,2 1 0 0 0,-1 0 0 0 0,0-1 0 0 0,3 1-96 0 0,6-1 178 0 0,1-2 1 0 0,-1 1-1 0 0,0-2 0 0 0,14-6-178 0 0,-17 6-290 0 0,1 1 0 0 0,9-2 290 0 0,-13 4-1080 0 0,22-8-7619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7:33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37 925 12496 0 0,'0'0'572'0'0,"0"0"-11"0"0,0 0-260 0 0,0 0 257 0 0,0 0 148 0 0,0 0 29 0 0,0 0 13 0 0,0 0 24 0 0,0 0 10 0 0,0 0 2 0 0,-1 1-72 0 0,-1 2-516 0 0,-1 2-26 0 0,0 0-1 0 0,0 0 0 0 0,0 0 1 0 0,1 1-1 0 0,0-1 0 0 0,0 0 1 0 0,0 1-1 0 0,1 0 0 0 0,-1 0-169 0 0,2 28 410 0 0,-2-1-1 0 0,-4 16-409 0 0,5-43 15 0 0,0 0 0 0 0,0 0 0 0 0,1-1 0 0 0,0 1 0 0 0,1 0 0 0 0,-1 0 0 0 0,1 0 0 0 0,0 0 0 0 0,0-1 0 0 0,1 1 0 0 0,0 0 0 0 0,0-1 0 0 0,2 5-15 0 0,-1 0 19 0 0,-2-9-14 0 0,-1 0 1 0 0,0 0-1 0 0,0-1 1 0 0,1 1-1 0 0,-1 0 1 0 0,0 0-1 0 0,1 0 0 0 0,-1 0 1 0 0,1 0-1 0 0,-1 0 1 0 0,1-1-1 0 0,-1 1 1 0 0,1 0-1 0 0,0 0 0 0 0,-1-1 1 0 0,1 1-1 0 0,0 0 1 0 0,0-1-1 0 0,-1 1 1 0 0,2 0-6 0 0,0 0 10 0 0,0-1 0 0 0,-1 1 0 0 0,1 0 0 0 0,0-1 0 0 0,0 1 0 0 0,0-1-1 0 0,0 1 1 0 0,0-1 0 0 0,0 0 0 0 0,0 0 0 0 0,0 0 0 0 0,-1 0 0 0 0,1 0 0 0 0,0-1 0 0 0,0 1 0 0 0,0 0 0 0 0,0-1 0 0 0,0 0 0 0 0,0 1 0 0 0,-1-1 0 0 0,1 0 0 0 0,0 0 0 0 0,0 0 0 0 0,-1 0 0 0 0,1 0 0 0 0,-1 0 0 0 0,1-1 0 0 0,-1 1 0 0 0,1 0 0 0 0,-1-1 0 0 0,0 1 0 0 0,0-1 0 0 0,1 0-10 0 0,-1-1 16 0 0,1-1 0 0 0,-1 1 0 0 0,1 0 0 0 0,-1-1 0 0 0,0 1-1 0 0,0-1 1 0 0,-1 0 0 0 0,1-3-16 0 0,4-15 2 0 0,3 2 19 0 0,-6 16 23 0 0,0 1-1 0 0,0-1 1 0 0,-1-1 0 0 0,1 1 0 0 0,-1 0 0 0 0,1-3-44 0 0,8-36 496 0 0,-7 33-414 0 0,0 0 1 0 0,-1 0-1 0 0,1-5-82 0 0,0-36-177 0 0,-1-16 177 0 0,3 29 133 0 0,-13 48-36 0 0,7-4-97 0 0,0-1 0 0 0,0 0 0 0 0,1 1 0 0 0,-1-1 0 0 0,1 1 0 0 0,1-1 0 0 0,0 4 0 0 0,-1 9 0 0 0,0-11 0 0 0,0 3 0 0 0,0 1 0 0 0,1 0 0 0 0,0-1 0 0 0,0 1 0 0 0,1-1 0 0 0,2 6 0 0 0,3 15 0 0 0,-5-22 0 0 0,0-1 0 0 0,0 1 0 0 0,0-1 0 0 0,1 0 0 0 0,1 1 0 0 0,3 6 0 0 0,-3-7 0 0 0,-1 0 0 0 0,2-1 0 0 0,-1 1 0 0 0,1-1 0 0 0,0 0 0 0 0,0-1 0 0 0,0 1 0 0 0,4 2 0 0 0,-8-8 0 0 0,3 2-13 0 0,-1 0 0 0 0,0 0 0 0 0,1 0-1 0 0,0-1 1 0 0,3 3 13 0 0,-6-5-12 0 0,1 1 0 0 0,-1-1 0 0 0,1 1 0 0 0,-1-1 0 0 0,1 0 0 0 0,-1 1 0 0 0,1-1 0 0 0,-1 0 0 0 0,1 0 0 0 0,-1 0 0 0 0,1 0 0 0 0,-1-1 0 0 0,1 1 0 0 0,-1 0 0 0 0,1-1 0 0 0,-1 1 0 0 0,1 0 0 0 0,0-1 12 0 0,-2 0-29 0 0,1 1 1 0 0,-1 0-1 0 0,0 0 0 0 0,1 0 1 0 0,-1 0-1 0 0,0 0 1 0 0,1 0-1 0 0,-1 0 1 0 0,0 0-1 0 0,0-1 1 0 0,1 1-1 0 0,-1 0 0 0 0,0 0 1 0 0,0 0-1 0 0,1-1 1 0 0,-1 1-1 0 0,0 0 1 0 0,0 0-1 0 0,1-1 1 0 0,-1 1-1 0 0,0 0 1 0 0,0 0-1 0 0,0-1 0 0 0,0 1 1 0 0,1 0-1 0 0,-1-1 1 0 0,0 1-1 0 0,0 0 1 0 0,0 0-1 0 0,0-1 1 0 0,0 1-1 0 0,0 0 1 0 0,0-1-1 0 0,0 1 0 0 0,0 0 1 0 0,0-1-1 0 0,0 1 29 0 0,0 0-78 0 0,0-1-1 0 0,0 1 1 0 0,0 0 0 0 0,0-1-1 0 0,0 1 1 0 0,0 0-1 0 0,0-1 1 0 0,0 1-1 0 0,0 0 1 0 0,0-1-1 0 0,0 1 1 0 0,0 0-1 0 0,0-1 1 0 0,1 1-1 0 0,-1 0 1 0 0,0-1-1 0 0,0 1 1 0 0,0 0-1 0 0,1 0 1 0 0,-1-1-1 0 0,0 1 1 0 0,0 0 0 0 0,1 0-1 0 0,-1-1 1 0 0,0 1-1 0 0,0 0 1 0 0,1 0-1 0 0,-1 0 1 0 0,0-1 78 0 0,8-4-1474 0 0</inkml:trace>
  <inkml:trace contextRef="#ctx0" brushRef="#br0" timeOffset="379.873">301 1067 5984 0 0,'0'0'464'0'0,"2"1"-40"0"0,7 2 969 0 0,-7-2 455 0 0,0 0 2636 0 0,5 2-3167 0 0,-5-2-1148 0 0,-1 0 0 0 0,1 1-1 0 0,-1-1 1 0 0,1 0-1 0 0,-1 0 1 0 0,0 1 0 0 0,1-1-1 0 0,-1 1 1 0 0,0 0 0 0 0,0-1-1 0 0,0 1 1 0 0,0 0 0 0 0,0-1-1 0 0,0 1 1 0 0,-1 0 0 0 0,1 0-1 0 0,-1 0 1 0 0,1 0 0 0 0,-1 0-1 0 0,1 0-168 0 0,-1 0 147 0 0,0 0-1 0 0,0-1 1 0 0,0 1-1 0 0,1 0 1 0 0,-1-1-1 0 0,1 1 0 0 0,-1 0 1 0 0,1-1-1 0 0,0 1 1 0 0,-1-1-1 0 0,2 2-146 0 0,-1-1 135 0 0,0 0-1 0 0,0 0 1 0 0,0 0-1 0 0,0 0 1 0 0,-1 0-1 0 0,1 1 1 0 0,-1-1-1 0 0,1 0-134 0 0,6 35 1089 0 0,-7-36-1066 0 0,0 0 0 0 0,1 1 0 0 0,-1-1 0 0 0,0 0 0 0 0,0 0 0 0 0,1 0 0 0 0,-1 1 0 0 0,0-1 0 0 0,1 0 0 0 0,0 0 0 0 0,-1 0 0 0 0,1 1-23 0 0,0-1 16 0 0,0 0-1 0 0,-1 0 1 0 0,1 0 0 0 0,-1 0 0 0 0,0 0 0 0 0,1 0 0 0 0,-1 0-1 0 0,0 0 1 0 0,1 1 0 0 0,-1-1 0 0 0,0 0 0 0 0,0 1-16 0 0,0 1 13 0 0,0 0 1 0 0,0-1 0 0 0,0 1 0 0 0,1 0 0 0 0,-1 0 0 0 0,1-1 0 0 0,0 1 0 0 0,0 0-1 0 0,0-1 1 0 0,1 2-14 0 0,0 15-311 0 0,-3-11-3414 0 0,1-8 1949 0 0</inkml:trace>
  <inkml:trace contextRef="#ctx0" brushRef="#br0" timeOffset="748.212">292 702 13560 0 0,'0'0'621'0'0,"0"0"-12"0"0,-1-8-367 0 0,0 5 8 0 0,0 1 0 0 0,0-1 0 0 0,1 0 0 0 0,-1 0 0 0 0,1 0 0 0 0,0 0 0 0 0,0 0 0 0 0,0 0 0 0 0,0 1 0 0 0,0-1 0 0 0,1 0 0 0 0,-1 0 1 0 0,1 0-1 0 0,0 0 0 0 0,0 0 0 0 0,0 1 0 0 0,0-1 0 0 0,0 0 0 0 0,0 1 0 0 0,1-1 0 0 0,0 1 0 0 0,-1 0 0 0 0,1-1 0 0 0,0 1 0 0 0,0 0-250 0 0,5-4 263 0 0,-1 1 0 0 0,1 0 0 0 0,0 0 0 0 0,0 1 0 0 0,0 0-1 0 0,1 0 1 0 0,3 0-263 0 0,-7 2 26 0 0,0 0-1 0 0,0 1 0 0 0,0-1 1 0 0,0 1-1 0 0,0 1 0 0 0,0-1 1 0 0,1 0-1 0 0,-1 1 0 0 0,0 0 1 0 0,1 0-1 0 0,-1 0 0 0 0,0 0 1 0 0,2 1-26 0 0,-5 0 1 0 0,1-1 0 0 0,-1 0 0 0 0,0 0 1 0 0,0 1-1 0 0,0-1 0 0 0,0 1 0 0 0,0-1 1 0 0,1 1-1 0 0,-1-1 0 0 0,0 1 0 0 0,0 0 1 0 0,-1-1-1 0 0,1 1 0 0 0,0 0 1 0 0,0 0-1 0 0,0 0 0 0 0,0 0 0 0 0,-1 0 1 0 0,1 0-1 0 0,0 0 0 0 0,-1 0-1 0 0,1 1 3 0 0,0 0 1 0 0,-1 0-1 0 0,1 0 0 0 0,-1 0 1 0 0,0-1-1 0 0,1 1 0 0 0,-1 0 1 0 0,0 0-1 0 0,0 0 0 0 0,0 0 1 0 0,-1 0-1 0 0,1 1-3 0 0,-3 7 13 0 0,1 0-1 0 0,-2-1 1 0 0,1 0-1 0 0,-1 1 1 0 0,-1-1-13 0 0,2-3 1 0 0,-4 9-1 0 0,-1-1 0 0 0,-7 10 0 0 0,7-14 0 0 0,1 2 0 0 0,1-1 0 0 0,-1 1 0 0 0,-1 7 0 0 0,-3 5 13 0 0,8-20-7 0 0,1 1 0 0 0,0-1-1 0 0,0 1 1 0 0,0 0 0 0 0,1 0 0 0 0,-1 0 0 0 0,1 0 0 0 0,0 0 0 0 0,0 0 0 0 0,1 0 0 0 0,0 4-6 0 0,0-9 4 0 0,0 0 1 0 0,0 0-1 0 0,0 1 1 0 0,0-1-1 0 0,0 0 1 0 0,0 0 0 0 0,0 1-1 0 0,0-1 1 0 0,0 0-1 0 0,0 0 1 0 0,0 1-1 0 0,0-1 1 0 0,0 0 0 0 0,1 0-1 0 0,-1 1 1 0 0,0-1-1 0 0,0 0 1 0 0,0 0-1 0 0,0 1 1 0 0,1-1 0 0 0,-1 0-1 0 0,0 0 1 0 0,0 0-1 0 0,0 0 1 0 0,1 1-1 0 0,-1-1 1 0 0,0 0-1 0 0,0 0 1 0 0,1 0-5 0 0,4 5 192 0 0,-5-4-187 0 0,0-1 0 0 0,1 1 0 0 0,-1 0 0 0 0,0 0 1 0 0,1-1-1 0 0,-1 1 0 0 0,1 0 0 0 0,0-1 0 0 0,-1 1 1 0 0,1 0-1 0 0,-1-1 0 0 0,1 1 0 0 0,0-1 0 0 0,-1 1 1 0 0,1-1-1 0 0,0 1 0 0 0,0-1 0 0 0,-1 0 0 0 0,1 1 0 0 0,0-1 1 0 0,0 0-1 0 0,0 0 0 0 0,0 1 0 0 0,-1-1 0 0 0,2 0-5 0 0,0 0 5 0 0,2 1-97 0 0,0-1-1 0 0,0 1 1 0 0,0-1-1 0 0,0 0 1 0 0,0 0 0 0 0,0 0-1 0 0,0-1 1 0 0,0 1-1 0 0,0-1 1 0 0,4-1 92 0 0,39-16-1809 0 0,-24 8 942 0 0,-9 3-709 0 0</inkml:trace>
  <inkml:trace contextRef="#ctx0" brushRef="#br0" timeOffset="1148.812">556 987 1840 0 0,'0'0'556'0'0,"0"-18"10549"0"0,0 15-10351 0 0,1-1 0 0 0,-1 0 0 0 0,1 1 0 0 0,0-1 0 0 0,0 0 0 0 0,0 1 0 0 0,0-1 0 0 0,2-2-754 0 0,-2 6 155 0 0,-1-1 0 0 0,1 1 0 0 0,0-1 0 0 0,0 1-1 0 0,0-1 1 0 0,-1 1 0 0 0,1 0 0 0 0,0-1 0 0 0,0 1 0 0 0,0 0 0 0 0,0 0 0 0 0,0 0 0 0 0,0 0 0 0 0,0 0 0 0 0,0 0 0 0 0,-1 0 0 0 0,1 0 0 0 0,0 0 0 0 0,0 0 0 0 0,0 0 0 0 0,0 0 0 0 0,0 1 0 0 0,0-1 0 0 0,0 0-1 0 0,-1 1 1 0 0,1-1 0 0 0,0 1 0 0 0,0 0-155 0 0,1 0 31 0 0,0 1 0 0 0,-1 0-1 0 0,1-1 1 0 0,-1 1 0 0 0,1 0 0 0 0,-1 0-1 0 0,0 0 1 0 0,0 0 0 0 0,0 0 0 0 0,0 0-1 0 0,0 1 1 0 0,0-1 0 0 0,0 0-1 0 0,-1 2-30 0 0,10 18 228 0 0,-8-18-172 0 0,0 0 0 0 0,-1 1-1 0 0,1-1 1 0 0,-1 0 0 0 0,0 1 0 0 0,0-1 0 0 0,1 3-56 0 0,2 14 77 0 0,26 67 200 0 0,-30-87-269 0 0,0-1 0 0 0,0 0 0 0 0,0 1 0 0 0,0-1 0 0 0,0 0 0 0 0,0 1 0 0 0,0-1 0 0 0,1 0 0 0 0,-1 1 0 0 0,0-1 0 0 0,0 0 0 0 0,0 1 0 0 0,0-1 0 0 0,1 0 0 0 0,-1 1 0 0 0,0-1 0 0 0,0 0 0 0 0,1 0 0 0 0,-1 1 0 0 0,0-1 0 0 0,0 0 0 0 0,1 0 0 0 0,-1 1 0 0 0,0-1 0 0 0,1 0 0 0 0,-1 0 0 0 0,0 0 0 0 0,0 0 0 0 0,1 0 0 0 0,-1 0 0 0 0,0 1 0 0 0,1-1 0 0 0,-1 0 0 0 0,1 0 0 0 0,-1 0 0 0 0,0 0 0 0 0,1 0 0 0 0,-1 0 0 0 0,0 0 0 0 0,1 0 0 0 0,-1 0 0 0 0,0-1 0 0 0,1 1 0 0 0,-1 0 0 0 0,0 0 0 0 0,1 0 0 0 0,-1 0 0 0 0,0 0 0 0 0,1-1 0 0 0,-1 1 0 0 0,0 0 0 0 0,0 0 1 0 0,1 0-1 0 0,-1-1 0 0 0,0 1-9 0 0,2-1 21 0 0,-1 0 0 0 0,0-1 0 0 0,0 1-1 0 0,0-1 1 0 0,0 1 0 0 0,0-1 0 0 0,-1 1-1 0 0,1-1 1 0 0,0 1 0 0 0,-1-1-1 0 0,1 0 1 0 0,0-1-20 0 0,10-27 207 0 0,-8 25-184 0 0,-1-1-1 0 0,0-1 1 0 0,0 1 0 0 0,1-2-23 0 0,7-32 77 0 0,-6 28-67 0 0,-1 1 0 0 0,-1-1 0 0 0,1 0 0 0 0,-2 0 0 0 0,0 0 1 0 0,0 0-1 0 0,-1-4-10 0 0,-3-12 8 0 0,1 7-7 0 0,0 0-1 0 0,1 0 1 0 0,2 1-1 0 0,2-22 0 0 0,-2 37 0 0 0,2-17 0 0 0,1 1 0 0 0,1 0 0 0 0,2-2 0 0 0,-6 19-8 0 0,1-1 0 0 0,-1 0 0 0 0,-1 0-1 0 0,1 0 1 0 0,-1 0 0 0 0,0-4 8 0 0,0 8-260 0 0,0 1-104 0 0,0 0-20 0 0,0 3-115 0 0,-6 36-2427 0 0,4-12-3507 0 0,2-11-259 0 0</inkml:trace>
  <inkml:trace contextRef="#ctx0" brushRef="#br0" timeOffset="1511.032">868 979 9672 0 0,'0'0'440'0'0,"0"0"-6"0"0,0 0-32 0 0,0 0 886 0 0,1 2 413 0 0,4 22 3048 0 0,-5-19-4268 0 0,1-1 0 0 0,-1 0 0 0 0,1 0 1 0 0,0 0-1 0 0,0 0 0 0 0,2 3-481 0 0,-2-5 68 0 0,-1-1 1 0 0,1 1-1 0 0,-1-1 1 0 0,0 0-1 0 0,1 1 1 0 0,-1-1-1 0 0,0 1 0 0 0,0-1 1 0 0,0 1-1 0 0,0-1 1 0 0,0 1-69 0 0,2 16 660 0 0,-1-13-546 0 0,0 0 0 0 0,0-1 0 0 0,0 1 1 0 0,-1 0-1 0 0,0 0 0 0 0,0 1 0 0 0,0-1 0 0 0,-1 0 0 0 0,0 2-114 0 0,-1 21 249 0 0,-3 3 194 0 0,0 0-4501 0 0,5-31 2114 0 0</inkml:trace>
  <inkml:trace contextRef="#ctx0" brushRef="#br0" timeOffset="1879.236">924 637 14336 0 0,'-20'-22'2207'0'0,"15"19"-1223"0"0,5 3-916 0 0,0 0 1 0 0,0 0-1 0 0,0 0 0 0 0,0 0 1 0 0,-1 0-1 0 0,1 0 0 0 0,0 0 0 0 0,0 0 1 0 0,0 0-1 0 0,0 0 0 0 0,0 0 1 0 0,-1 0-1 0 0,1-1 0 0 0,0 1 1 0 0,0 0-1 0 0,0 0 0 0 0,0 0 0 0 0,0 0 1 0 0,-1 0-1 0 0,1 0 0 0 0,0 0 1 0 0,0-1-1 0 0,0 1 0 0 0,0 0 1 0 0,0 0-1 0 0,0 0 0 0 0,0 0 0 0 0,0 0 1 0 0,0-1-1 0 0,0 1 0 0 0,0 0 1 0 0,0 0-1 0 0,-1 0 0 0 0,1 0 1 0 0,0 0-1 0 0,0-1 0 0 0,0 1 0 0 0,0 0 1 0 0,0 0-1 0 0,0 0 0 0 0,1-1-68 0 0,2-2 230 0 0,1-1-1 0 0,1 0 1 0 0,-1 1-1 0 0,1 0 1 0 0,-1 0-1 0 0,1 1 1 0 0,0-1-1 0 0,0 1 1 0 0,0 0-1 0 0,4-1-229 0 0,7-2 179 0 0,0 1-1 0 0,0 0 1 0 0,2 1-179 0 0,27-7 373 0 0,-39 11-313 0 0,-2 1-6 0 0,-3-1-53 0 0,0-1 0 0 0,0 0 0 0 0,0 1 0 0 0,0-1 0 0 0,0 1 0 0 0,0-1 0 0 0,0 1 0 0 0,-1 0 0 0 0,1-1 0 0 0,0 1 0 0 0,0 0 0 0 0,0 0 0 0 0,0 0-1 0 0,-1 4 6 0 0,0-3 1 0 0,1 4 25 0 0,-1 1 0 0 0,0-1 0 0 0,0 0 0 0 0,-1 1 0 0 0,0-1-1 0 0,0 1 1 0 0,0-1 0 0 0,-1 0 0 0 0,1 0 0 0 0,-2 0 0 0 0,0 1-32 0 0,-6 13-100 0 0,-1 0 0 0 0,-9 12 100 0 0,-4 8 44 0 0,22-38-40 0 0,-3 5 16 0 0,0 0 1 0 0,0 0-1 0 0,1 1 1 0 0,0 0-1 0 0,0-1 1 0 0,1 1 0 0 0,0 0-1 0 0,0 0 1 0 0,1 0-1 0 0,-1 6-20 0 0,4-2 36 0 0,5-5-89 0 0,-5-5 51 0 0,0 0-1 0 0,1-1 1 0 0,-1 1 0 0 0,0-1-1 0 0,1 0 1 0 0,-1 0 0 0 0,0 1 0 0 0,1-2-1 0 0,0 1 1 0 0,-1 0 0 0 0,1 0-1 0 0,-1-1 1 0 0,1 0 0 0 0,0 1-1 0 0,-1-1 1 0 0,1 0 0 0 0,0 0 0 0 0,-1-1-1 0 0,1 1 1 0 0,0 0 0 0 0,-1-1-1 0 0,1 0 3 0 0,9-2 6 0 0,0-1 0 0 0,0 0 0 0 0,-1 0 0 0 0,3-3-6 0 0,-8 4-37 0 0,38-19-3639 0 0,-29 15-3762 0 0</inkml:trace>
  <inkml:trace contextRef="#ctx0" brushRef="#br0" timeOffset="2281.196">1658 737 18023 0 0,'0'0'407'0'0,"0"0"60"0"0,0 0 23 0 0,0 0-50 0 0,0 2-285 0 0,0 200 2335 0 0,0-114-7620 0 0,0-88 3308 0 0</inkml:trace>
  <inkml:trace contextRef="#ctx0" brushRef="#br0" timeOffset="2640.818">1523 1018 18167 0 0,'0'0'414'0'0,"0"0"56"0"0,0 0 32 0 0,0 0-61 0 0,2-1-292 0 0,53-27 1401 0 0,-4 2 255 0 0,-1 4 425 0 0,6 1-2230 0 0,-9 7-6950 0 0,-22 10-1100 0 0</inkml:trace>
  <inkml:trace contextRef="#ctx0" brushRef="#br0" timeOffset="3165.23">2159 678 1376 0 0,'-2'-39'859'0'0,"-8"-15"7632"0"0,7 38-6203 0 0,3 16-2124 0 0,0-1 0 0 0,0 1 0 0 0,0 0 0 0 0,0 0 0 0 0,0 0 0 0 0,0 0 0 0 0,0 0 0 0 0,0 0 0 0 0,0-1 0 0 0,0 1 0 0 0,0 0-1 0 0,-1 0 1 0 0,1 0 0 0 0,0 0 0 0 0,0 0 0 0 0,0 0 0 0 0,0-1 0 0 0,0 1 0 0 0,0 0 0 0 0,0 0 0 0 0,0 0 0 0 0,0 0 0 0 0,0 0 0 0 0,-1 0 0 0 0,1 0-1 0 0,0 0 1 0 0,0 0 0 0 0,0 0 0 0 0,0 0 0 0 0,0 0 0 0 0,0-1 0 0 0,-1 1 0 0 0,1 0 0 0 0,0 0 0 0 0,0 0 0 0 0,0 0 0 0 0,0 0 0 0 0,0 0 0 0 0,0 0-1 0 0,-1 0 1 0 0,1 0 0 0 0,0 0 0 0 0,0 0 0 0 0,0 0 0 0 0,0 1 0 0 0,0-1-164 0 0,-7 5 1348 0 0,-5 11-1726 0 0,6-5 512 0 0,1 1 0 0 0,1 0 0 0 0,-1 0 0 0 0,2 0 0 0 0,0 0 0 0 0,0 3-134 0 0,-2 8 110 0 0,-2 12-17 0 0,2 0 0 0 0,2 0-1 0 0,1 1-92 0 0,-2 29 185 0 0,-1 1-40 0 0,5-63-140 0 0,0 1 0 0 0,0-1 0 0 0,0 1 0 0 0,1-1 0 0 0,-1 1 0 0 0,1-1 0 0 0,0 1 0 0 0,0-1 0 0 0,0 0 0 0 0,1 1-1 0 0,-1-1 1 0 0,1 0 0 0 0,1 2-5 0 0,6 3 0 0 0,-7-7 19 0 0,0-1 0 0 0,0 1 0 0 0,0 0 0 0 0,0-1 0 0 0,0 0 0 0 0,0 1 0 0 0,1-1 0 0 0,-1 0 0 0 0,0 0 0 0 0,0 0 0 0 0,0-1 0 0 0,0 1 0 0 0,0 0 0 0 0,0-1 0 0 0,1 1 0 0 0,-1-1 0 0 0,0 0 0 0 0,0 0 0 0 0,-1 0 0 0 0,1 0 0 0 0,1-1-19 0 0,6-3 127 0 0,0-1 0 0 0,-1 0 1 0 0,0-1-1 0 0,0 0-127 0 0,-2 2 23 0 0,4-4-41 0 0,-1-1 0 0 0,-1 0 0 0 0,1 0 0 0 0,-1-1 0 0 0,-1 0 0 0 0,4-6 18 0 0,2-8-315 0 0,-1 1-1 0 0,5-19 316 0 0,-11 29-64 0 0,-1-1 0 0 0,-1 1-1 0 0,0-1 1 0 0,-1 0-1 0 0,-1 0 1 0 0,0-1 0 0 0,-1-8 64 0 0,-1-25-54 0 0,-1 41 54 0 0,-2 2-19 0 0,0 7 5 0 0,1 5-6 0 0,-1 4 7 0 0,1-1 0 0 0,0 1 0 0 0,0 0 0 0 0,1 0 0 0 0,1 0 0 0 0,0 0 13 0 0,-2 20 3 0 0,0-10 34 0 0,1 1-1 0 0,2 0 0 0 0,0 0 0 0 0,1 0 1 0 0,4 18-37 0 0,-5-33-38 0 0,1 1 0 0 0,0-1 0 0 0,0 0 0 0 0,1 0 0 0 0,-1 1 0 0 0,1-2 0 0 0,1 1 0 0 0,-1 0 0 0 0,1-1 0 0 0,0 0 0 0 0,0 1 0 0 0,4 2 38 0 0,-7-7-147 0 0,0-1 0 0 0,0 1 0 0 0,0 0 1 0 0,0-1-1 0 0,0 1 0 0 0,0-1 0 0 0,1 1 1 0 0,-1-1-1 0 0,0 1 0 0 0,0-1 1 0 0,0 0-1 0 0,1 0 0 0 0,-1 0 0 0 0,0 0 1 0 0,1 0-1 0 0,-1 0 0 0 0,0 0 0 0 0,0 0 1 0 0,1 0 146 0 0,2 0-896 0 0,4 0-826 0 0</inkml:trace>
  <inkml:trace contextRef="#ctx0" brushRef="#br0" timeOffset="3552.906">2382 872 11456 0 0,'0'0'528'0'0,"0"0"-16"0"0,0 0-208 0 0,0 0 322 0 0,0 0 176 0 0,0-9 878 0 0,0 1-854 0 0,0 6-9 0 0,0 0-1 0 0,1-1-682 0 0,0 1-1 0 0,0-1 0 0 0,0 1 0 0 0,0-1 1 0 0,0 1-1 0 0,0 0 0 0 0,1-1 1 0 0,-1 1-1 0 0,1 0 0 0 0,-1 0 0 0 0,1 0 1 0 0,0 0-1 0 0,0 0 0 0 0,0 0 0 0 0,0 1 1 0 0,0-1-1 0 0,0 0 0 0 0,1 1 0 0 0,1-1-133 0 0,0-1 140 0 0,0 1 0 0 0,1 0-1 0 0,-1 0 1 0 0,1 0 0 0 0,-1 0-1 0 0,1 1 1 0 0,0 0 0 0 0,0 0 0 0 0,0 0-1 0 0,0 0 1 0 0,0 1 0 0 0,0 0-1 0 0,2 0-139 0 0,2 4 84 0 0,-7-2-78 0 0,-1 0-1 0 0,0-1 1 0 0,0 1 0 0 0,0 0-1 0 0,0-1 1 0 0,0 1-1 0 0,-1 0 1 0 0,1 0-1 0 0,0 0 1 0 0,-1 0-1 0 0,1 0 1 0 0,-1 0 0 0 0,0 0-1 0 0,0 0 1 0 0,0 0-1 0 0,0 0 1 0 0,0 0-1 0 0,0 0 1 0 0,0 0-1 0 0,-1 1-5 0 0,-8 40 28 0 0,2-21 18 0 0,-2-1 0 0 0,0-1-1 0 0,-4 7-45 0 0,3-9 72 0 0,2 0 0 0 0,0 1 0 0 0,1 0 0 0 0,0 2-72 0 0,7-3 227 0 0,1-17-215 0 0,0 0 0 0 0,1 0 0 0 0,-1 0-1 0 0,1 0 1 0 0,-1-1 0 0 0,1 1 0 0 0,0 0 0 0 0,-1-1 0 0 0,1 1 0 0 0,0 0-12 0 0,2-1-2 0 0,-1 0 0 0 0,1-1 1 0 0,-1 1-1 0 0,1-1 1 0 0,-1 1-1 0 0,1-1 1 0 0,-1 0-1 0 0,0-1 1 0 0,1 1-1 0 0,-1 0 0 0 0,0-1 1 0 0,3-1 1 0 0,-1 0-35 0 0,17-9-1424 0 0,-1-2 1 0 0,0-1-1 0 0,-1-1 0 0 0,0 0 0 0 0,-1-2 0 0 0,0-1 1459 0 0,8-8-2502 0 0</inkml:trace>
  <inkml:trace contextRef="#ctx0" brushRef="#br0" timeOffset="3930.616">2507 433 13648 0 0,'-1'0'73'0'0,"0"-1"0"0"0,-1 1 0 0 0,1 0 0 0 0,0-1 0 0 0,0 1 0 0 0,0-1 0 0 0,0 0 1 0 0,0 1-1 0 0,0-1 0 0 0,0 0 0 0 0,0 0 0 0 0,1 1 0 0 0,-1-1 0 0 0,0 0 0 0 0,0 0 1 0 0,1 0-1 0 0,-1 0 0 0 0,0 0 0 0 0,1 0 0 0 0,-1 0 0 0 0,1 0 0 0 0,-1 0 0 0 0,1-1 1 0 0,0 1-1 0 0,-1 0 0 0 0,1 0 0 0 0,0 0 0 0 0,0 0 0 0 0,0-1 0 0 0,0 1 0 0 0,0 0 0 0 0,0 0 1 0 0,0 0-1 0 0,0-1 0 0 0,1 1 0 0 0,-1 0 0 0 0,0 0 0 0 0,1 0 0 0 0,-1 0 0 0 0,1 0 1 0 0,-1 0-1 0 0,1 0 0 0 0,0-1-73 0 0,1-2 304 0 0,1-1-1 0 0,0 1 1 0 0,0 0 0 0 0,0 0-1 0 0,0 1 1 0 0,1-1 0 0 0,0 1-1 0 0,-1-1 1 0 0,1 1 0 0 0,3-1-304 0 0,3-3 210 0 0,1 1 0 0 0,0 0 0 0 0,0 1 0 0 0,1 0 0 0 0,0 1 0 0 0,2 0-210 0 0,-8 2 72 0 0,1 1 0 0 0,0 0 0 0 0,0 0-1 0 0,-1 1 1 0 0,1-1 0 0 0,0 2 0 0 0,0-1 0 0 0,0 1 0 0 0,-1 0-1 0 0,1 0 1 0 0,5 2-72 0 0,-11-2 9 0 0,-1-1-1 0 0,1 1 0 0 0,0 0 0 0 0,0 0 1 0 0,0 0-1 0 0,0 0 0 0 0,-1-1 1 0 0,1 1-1 0 0,-1 0 0 0 0,1 0 0 0 0,0 0 1 0 0,-1 0-1 0 0,0 1 0 0 0,1-1 0 0 0,-1 0 1 0 0,0 0-1 0 0,1 0 0 0 0,-1 0 0 0 0,0 0 1 0 0,0 0-1 0 0,0 1-8 0 0,2 25-14 0 0,-3-19-24 0 0,0-1 0 0 0,-1 0 0 0 0,0 0 0 0 0,0 0 0 0 0,-1 0 0 0 0,1 0 0 0 0,-2 0 0 0 0,1 0 0 0 0,-1-1 0 0 0,0 0 38 0 0,-6 14 120 0 0,-1 2 23 0 0,2-6-91 0 0,0 2 1 0 0,2-1-1 0 0,0 1 0 0 0,1 0 0 0 0,-2 10-52 0 0,7-26 12 0 0,1 1-1 0 0,-1 0 1 0 0,1 0-1 0 0,0-1 1 0 0,0 1-1 0 0,0 0 1 0 0,0 0-1 0 0,1-1 1 0 0,-1 2-12 0 0,1-3 5 0 0,-1 0-1 0 0,1 1 1 0 0,-1-1 0 0 0,1 0 0 0 0,0 0 0 0 0,-1 0 0 0 0,1 1 0 0 0,0-1 0 0 0,0 0 0 0 0,0 0 0 0 0,0 0 0 0 0,0 0 0 0 0,0 0 0 0 0,0 0 0 0 0,0 0 0 0 0,0-1 0 0 0,0 1 0 0 0,0 0 0 0 0,1-1 0 0 0,0 1-5 0 0,3 1 8 0 0,1-1 0 0 0,0 0 1 0 0,0 0-1 0 0,0 0 0 0 0,0-1 0 0 0,0 0 0 0 0,0 0 1 0 0,6-1-9 0 0,10 0-1086 0 0,-9 0-4100 0 0,0-1-1770 0 0</inkml:trace>
  <inkml:trace contextRef="#ctx0" brushRef="#br0" timeOffset="4337.382">2883 733 13184 0 0,'0'0'298'0'0,"0"-2"46"0"0,0-8 179 0 0,0 3-344 0 0,0 0-1 0 0,0 0 1 0 0,0 0 0 0 0,1 0-1 0 0,0 0 1 0 0,1 0-179 0 0,-1-16 2705 0 0,-1 22-1941 0 0,0 1-57 0 0,0 0-17 0 0,0 0-62 0 0,0 0-252 0 0,0 0-109 0 0,0 0-19 0 0,5 12 85 0 0,4 13-209 0 0,-4-14-58 0 0,-1 0 0 0 0,0 0 1 0 0,-1 1-1 0 0,0 0 1 0 0,-1 0-1 0 0,0 0 0 0 0,-1 1-66 0 0,0-5 48 0 0,0 0 0 0 0,0-1 0 0 0,1 1 0 0 0,0-1 0 0 0,0 1-1 0 0,3 5-47 0 0,5 16 325 0 0,-9-23-232 0 0,3 4 51 0 0,12 13 333 0 0,-14-19-447 0 0,-1-2-22 0 0,-1-1 0 0 0,1 0 0 0 0,0 1 0 0 0,-1-1 0 0 0,1 0 0 0 0,0 0 0 0 0,0 0 0 0 0,0 0 0 0 0,0 0 0 0 0,0 0 0 0 0,0 0 0 0 0,0 0 0 0 0,0 0-8 0 0,0 0 8 0 0,-1-1-1 0 0,0 1 0 0 0,0-1 1 0 0,1 0-1 0 0,-1 1 0 0 0,0-1 1 0 0,1 1-1 0 0,-1-1 1 0 0,1 0-1 0 0,-1 1 0 0 0,0-1 1 0 0,1 0-1 0 0,-1 0 0 0 0,1 1 1 0 0,-1-1-1 0 0,1 0 1 0 0,-1 0-1 0 0,1 1 0 0 0,-1-1-7 0 0,2 0 9 0 0,0 0 1 0 0,-1 0-1 0 0,1-1 0 0 0,-1 1 0 0 0,1 0 0 0 0,-1-1 0 0 0,1 1 0 0 0,-1-1 1 0 0,1 1-1 0 0,-1-1 0 0 0,1 0 0 0 0,-1 0 0 0 0,0 0 0 0 0,0 1 1 0 0,1-1-1 0 0,-1 0 0 0 0,0-1 0 0 0,0 1 0 0 0,0 0 0 0 0,0 0 0 0 0,0 0 1 0 0,0-1-1 0 0,1 0-9 0 0,-1-2 25 0 0,1 0-1 0 0,0 1 1 0 0,-1-1 0 0 0,0 0 0 0 0,0 0-1 0 0,0 0 1 0 0,0-1-25 0 0,6-14 62 0 0,-6 16-53 0 0,0 0 1 0 0,1-1-1 0 0,-1 1 0 0 0,0 0 0 0 0,-1-1 1 0 0,1-2-10 0 0,-3-9 16 0 0,1 13-10 0 0,1 0-1 0 0,-1-1 0 0 0,1 1 0 0 0,0 0 1 0 0,0 0-1 0 0,0 0 0 0 0,0 0 0 0 0,0-1 1 0 0,0 0-6 0 0,4-18 3 0 0,-2 0 1 0 0,0 0 0 0 0,-1-17-4 0 0,-1 13 0 0 0,1 0-1 0 0,3-9 1 0 0,-3 7-36 0 0,-1 22 2 0 0,1 0 0 0 0,-1-1 1 0 0,1 1-1 0 0,0-1 0 0 0,0 1 1 0 0,0-2 33 0 0,17-57-1098 0 0,-15 56 970 0 0,-2 7-8634 0 0,-1 1 2421 0 0</inkml:trace>
  <inkml:trace contextRef="#ctx0" brushRef="#br0" timeOffset="4704.857">3135 782 9672 0 0,'0'0'748'0'0,"0"-11"2577"0"0,0 10-3175 0 0,0 0 0 0 0,-1-1 0 0 0,1 1 0 0 0,0 0 0 0 0,-1 0 0 0 0,1 0 0 0 0,0-1 0 0 0,-1 1 0 0 0,1 0 0 0 0,-1 0 0 0 0,0 0 0 0 0,1 0 0 0 0,-2-1-150 0 0,2 2 43 0 0,2-2 238 0 0,-1 1 0 0 0,1 0 0 0 0,0 0-1 0 0,-1 0 1 0 0,1 0 0 0 0,0 0 0 0 0,0 1-1 0 0,0-1 1 0 0,1 0-281 0 0,-3 1 72 0 0,25-11 1513 0 0,-21 9-1396 0 0,0 0-1 0 0,1 0 1 0 0,-1 0 0 0 0,0 0 0 0 0,1 1-1 0 0,0 0 1 0 0,-1 0 0 0 0,1 0 0 0 0,4 0-189 0 0,-7 1 50 0 0,1 0 0 0 0,0 0 1 0 0,-1 1-1 0 0,1-1 0 0 0,0 0 0 0 0,-1 1 1 0 0,1 0-1 0 0,-1 0 0 0 0,1-1 0 0 0,-1 2 1 0 0,1-1-1 0 0,0 0-50 0 0,-2 0 17 0 0,0 0 0 0 0,-1 0 0 0 0,1-1 1 0 0,0 1-1 0 0,0 0 0 0 0,0 0 0 0 0,-1 0 0 0 0,1 0 0 0 0,0 0 1 0 0,-1 0-1 0 0,1 0 0 0 0,-1 1 0 0 0,1-1 0 0 0,-1 0 0 0 0,0 0 1 0 0,1 0-1 0 0,-1 0 0 0 0,0 1 0 0 0,0-1 0 0 0,0 0 0 0 0,0 0 1 0 0,0 0-1 0 0,0 1 0 0 0,0-1 0 0 0,0 0 0 0 0,0 0 0 0 0,-1 1-17 0 0,-14 40 64 0 0,12-32-53 0 0,-1 0-1 0 0,0 0 1 0 0,0 0-1 0 0,-1 0 0 0 0,-3 2-10 0 0,-9 21 23 0 0,10-17 12 0 0,-8 16-5 0 0,13-30-22 0 0,1 0-1 0 0,0 1 0 0 0,0-1 0 0 0,-1 1 0 0 0,1-1 1 0 0,1 1-1 0 0,-1 0 0 0 0,0-1-7 0 0,-9 29 2 0 0,9-21 10 0 0,1-8 48 0 0,1-2-48 0 0,0 0-1 0 0,0 1 0 0 0,1-1 1 0 0,-1 0-1 0 0,0 0 0 0 0,0 1 1 0 0,0-1-1 0 0,0 0 0 0 0,1 0 0 0 0,-1 0 1 0 0,0 0-1 0 0,0-1 0 0 0,0 1 1 0 0,1 0-1 0 0,0-1-11 0 0,0 1 14 0 0,8-2-1 0 0,0-1 0 0 0,0 0-1 0 0,-1 0 1 0 0,1-1 0 0 0,0 0-1 0 0,7-5-12 0 0,-8 3-266 0 0,-1 0 0 0 0,1-1 0 0 0,-1 0 0 0 0,0 0 0 0 0,0-1 1 0 0,1-2 265 0 0,8-8-1750 0 0,0 2 251 0 0</inkml:trace>
  <inkml:trace contextRef="#ctx0" brushRef="#br0" timeOffset="5067.236">3213 324 6912 0 0,'0'0'528'0'0,"-1"0"-342"0"0,-2 0 136 0 0,2 0 1235 0 0,1-20 5740 0 0,1 19-7190 0 0,0-1 0 0 0,0 1 0 0 0,0-1 0 0 0,0 0 0 0 0,0 1 0 0 0,0 0 0 0 0,0-1 0 0 0,0 1 0 0 0,0 0 0 0 0,1-1 0 0 0,-1 1 0 0 0,1 0 0 0 0,-1 0-1 0 0,1 0-106 0 0,25-16 1236 0 0,-5 7-263 0 0,0 1-1 0 0,19-4-972 0 0,-32 10 80 0 0,1 1 0 0 0,0 0 1 0 0,-1 1-1 0 0,1 0 0 0 0,0 1 0 0 0,0 0 1 0 0,-1 0-1 0 0,6 2-80 0 0,12 1 173 0 0,-24-3-85 0 0,-3 2-79 0 0,0 0 0 0 0,0 0-1 0 0,1 0 1 0 0,-1 0-1 0 0,1 0 1 0 0,-1 0 0 0 0,1 0-1 0 0,0-1 1 0 0,0 2-9 0 0,0-2-3 0 0,-1-1-1 0 0,0 1 1 0 0,1 0 0 0 0,-1 0 0 0 0,1 0-1 0 0,-1 0 1 0 0,0 0 0 0 0,0-1-1 0 0,1 1 1 0 0,-1 0 0 0 0,0 0-1 0 0,0 0 1 0 0,0 0 0 0 0,0 0 0 0 0,0 0-1 0 0,0 0 1 0 0,0 0 0 0 0,-1 0-1 0 0,1 0 1 0 0,0 0 0 0 0,0-1-1 0 0,-1 1 1 0 0,1 0 0 0 0,-1 0 0 0 0,1 0-1 0 0,-1 0 4 0 0,-24 38 0 0 0,21-34 0 0 0,1 0 0 0 0,-1 0 0 0 0,2 1 0 0 0,-1 0 0 0 0,-2 4 0 0 0,3-4 0 0 0,0 0 0 0 0,-1 0 0 0 0,0 0 0 0 0,0-1 0 0 0,-5 6 0 0 0,-3 4 0 0 0,0 0 0 0 0,-7 16 0 0 0,17-28 0 0 0,0 0 0 0 0,1 0 0 0 0,-1 0 0 0 0,1 0 0 0 0,0-1 0 0 0,-1 1 0 0 0,1 0 0 0 0,1 0 0 0 0,-1 0 0 0 0,0 0 0 0 0,1 6 0 0 0,-1-7 0 0 0,1-1 0 0 0,0 1 0 0 0,0-1 0 0 0,0 1 0 0 0,0-1 0 0 0,0 0 0 0 0,0 1 0 0 0,0-1 0 0 0,1 0 0 0 0,-1 0 0 0 0,0 0 0 0 0,1 0 0 0 0,-1 0 0 0 0,0 0 0 0 0,1 0 0 0 0,25 15 0 0 0,-27-16 0 0 0,5 1-65 0 0,0 1 0 0 0,0-1-1 0 0,1-1 1 0 0,-1 1 0 0 0,0-1 0 0 0,0 0-1 0 0,0 0 1 0 0,0 0 0 0 0,3-1 65 0 0,10 0-1138 0 0,4 1-3919 0 0,-1 0-1648 0 0</inkml:trace>
  <inkml:trace contextRef="#ctx0" brushRef="#br0" timeOffset="5430.16">3755 563 12440 0 0,'0'2'957'0'0,"-1"9"-518"0"0,0-1 0 0 0,-1 0 0 0 0,0 1 0 0 0,-3 5-439 0 0,2-5 989 0 0,1 0 1 0 0,0 0-1 0 0,0 0 0 0 0,1 8-989 0 0,1-9 616 0 0,2 0 0 0 0,-1 0 0 0 0,1 0-1 0 0,1 0 1 0 0,3 9-616 0 0,1 8 353 0 0,4-8-198 0 0,-11-16-173 0 0,3 4-1559 0 0,5 0 34 0 0</inkml:trace>
  <inkml:trace contextRef="#ctx0" brushRef="#br0" timeOffset="5431.16">3642 779 11520 0 0,'0'0'528'0'0,"0"0"-16"0"0,0 0-82 0 0,0 0 856 0 0,0 0 408 0 0,0 0 87 0 0,3-1-165 0 0,19-10-418 0 0,-10 5-820 0 0,0 0-1 0 0,1 1 1 0 0,0 1 0 0 0,0 0 0 0 0,3-1-378 0 0,16-1 369 0 0,-1-2-1 0 0,3-2-368 0 0,-6 4-1074 0 0,4 1-4224 0 0,2 2-1921 0 0</inkml:trace>
  <inkml:trace contextRef="#ctx0" brushRef="#br0" timeOffset="6154.159">4128 475 12728 0 0,'-1'-2'580'0'0,"-11"-21"184"0"0,12 22-721 0 0,-1 0 0 0 0,1 0 0 0 0,-1 0 1 0 0,1-1-1 0 0,0 1 0 0 0,-1 0 0 0 0,1 0 1 0 0,0-1-1 0 0,0 1 0 0 0,0 0 0 0 0,0 0 1 0 0,0-1-1 0 0,0 1 0 0 0,0 0 0 0 0,1 0 1 0 0,-1 0-1 0 0,0-1 0 0 0,1 0-43 0 0,-1 2 32 0 0,0 0 0 0 0,0 0 0 0 0,0 0 0 0 0,0 0 0 0 0,1 0 1 0 0,-1-1-1 0 0,0 1 0 0 0,0 0 0 0 0,0 0 0 0 0,0 0 0 0 0,0 0 0 0 0,0 0 0 0 0,0-1 0 0 0,0 1 0 0 0,0 0 0 0 0,0 0 0 0 0,0 0 0 0 0,0 0 0 0 0,0-1 0 0 0,0 1 0 0 0,0 0 0 0 0,-1 0 0 0 0,1 0 1 0 0,0 0-1 0 0,0 0 0 0 0,0-1 0 0 0,0 1 0 0 0,0 0 0 0 0,0 0 0 0 0,0 0 0 0 0,0 0 0 0 0,0 0 0 0 0,-1 0 0 0 0,1 0 0 0 0,0-1 0 0 0,0 1 0 0 0,0 0 0 0 0,0 0 0 0 0,0 0-32 0 0,-1 0 34 0 0,1 0-1 0 0,0 0 1 0 0,0 0-1 0 0,0 0 1 0 0,0 0-1 0 0,0 0 1 0 0,-1-1-1 0 0,1 1 1 0 0,0 0-1 0 0,0 0 1 0 0,0 0-1 0 0,0 0 1 0 0,0 0-1 0 0,0 0 1 0 0,0-1-1 0 0,0 1 1 0 0,0 0-1 0 0,0 0 0 0 0,-1 0 1 0 0,1 0-1 0 0,0 0 1 0 0,0-1-1 0 0,0 1 1 0 0,0 0-1 0 0,0 0 1 0 0,0 0-1 0 0,0 0 1 0 0,0-1-1 0 0,0 1 1 0 0,0 0-1 0 0,0 0 1 0 0,0 0-1 0 0,0 0 1 0 0,1 0-1 0 0,-1-1 1 0 0,0 1-1 0 0,0 0 1 0 0,0 0-1 0 0,0 0-33 0 0,2-2 3417 0 0,-1 6-1483 0 0,-1 12-1097 0 0,-3 22-1336 0 0,-3-2 484 0 0,-4 13 15 0 0,-5 31 218 0 0,7-35 161 0 0,4-26-242 0 0,2-1-1 0 0,0 1 1 0 0,0 4-137 0 0,-1 24 0 0 0,2-34 0 0 0,0 0 0 0 0,1 0 0 0 0,0 0 0 0 0,2 10 0 0 0,-1-22 5 0 0,-1 0 1 0 0,1 0-1 0 0,-1 0 0 0 0,0 0 0 0 0,1 0 1 0 0,0 0-1 0 0,-1-1 0 0 0,1 1 0 0 0,0 0 0 0 0,-1 0 1 0 0,1 0-1 0 0,0 0 0 0 0,0-1 0 0 0,0 1 1 0 0,-1 0-1 0 0,1-1 0 0 0,0 1 0 0 0,0-1 0 0 0,0 1 1 0 0,0-1-1 0 0,0 0 0 0 0,0 1 0 0 0,0-1 1 0 0,0 0-1 0 0,1 1 0 0 0,-1-1 0 0 0,0 0 0 0 0,0 0 1 0 0,0 0-1 0 0,0 0 0 0 0,0 0 0 0 0,0 0-5 0 0,3 0 19 0 0,0-1-1 0 0,-1 1 1 0 0,1 0-1 0 0,0-1 1 0 0,-1 0-1 0 0,1 0 0 0 0,0 0 1 0 0,1-1-19 0 0,1-1 17 0 0,1-1-1 0 0,-1 0 1 0 0,0-1 0 0 0,0 1-1 0 0,0-1 1 0 0,-1-1 0 0 0,0 1-1 0 0,0-1-16 0 0,12-14 163 0 0,7-14-163 0 0,-21 30 13 0 0,10-15-41 0 0,-2-1 0 0 0,0 0-1 0 0,-1-1 1 0 0,-1 0 0 0 0,-1 0-1 0 0,-1-1 1 0 0,-1 0 0 0 0,2-15 28 0 0,-5 9-90 0 0,-1 1-1 0 0,-1-1 1 0 0,-2-2 90 0 0,1-4-39 0 0,-3 14-261 0 0,3 20 296 0 0,0 0-1 0 0,0 0 0 0 0,0 0 0 0 0,0 0 1 0 0,0 0-1 0 0,0 0 0 0 0,0 0 0 0 0,0 0 1 0 0,0 0-1 0 0,0 0 0 0 0,0 0 0 0 0,0 0 1 0 0,0 0-1 0 0,0 0 0 0 0,0 0 0 0 0,0 0 1 0 0,0 0-1 0 0,0 0 0 0 0,0 0 0 0 0,0 0 1 0 0,0 0-1 0 0,-1 0 0 0 0,1 0 0 0 0,0 0 1 0 0,0 0-1 0 0,0 0 0 0 0,0 0 0 0 0,0 0 1 0 0,0 0-1 0 0,0 0 0 0 0,0 0 0 0 0,0 0 1 0 0,0 0-1 0 0,0 0 0 0 0,0 0 0 0 0,0 0 1 0 0,0 0-1 0 0,0 0 0 0 0,0 0 0 0 0,0 0 1 0 0,0 0-1 0 0,0 0 0 0 0,0 0 0 0 0,0 0 1 0 0,0 0-1 0 0,0 0 0 0 0,0 0 0 0 0,0 0 1 0 0,0 0-1 0 0,0 0 0 0 0,-1 0 5 0 0,1 12-186 0 0,0 45 382 0 0,2-1 0 0 0,5 20-196 0 0,-3-49 94 0 0,-3-11-62 0 0,2-1 1 0 0,0 1-1 0 0,0 0 1 0 0,2-1-1 0 0,2 7-32 0 0,-3-12 0 0 0,-2-5 0 0 0,0-1 0 0 0,0 1 0 0 0,0 0 0 0 0,1-1 0 0 0,0 1 0 0 0,1 1 0 0 0,3 2-160 0 0,-6-6-678 0 0,-1-2-325 0 0,2 0-1269 0 0,4-4-4782 0 0</inkml:trace>
  <inkml:trace contextRef="#ctx0" brushRef="#br0" timeOffset="6639.548">4430 686 13472 0 0,'0'0'620'0'0,"0"0"-16"0"0,0 0-275 0 0,0 0 280 0 0,0 0 167 0 0,0 0 31 0 0,0 0 5 0 0,0 0-11 0 0,0 0-731 0 0,0 0 1 0 0,0 0-1 0 0,0 0 0 0 0,0 0 1 0 0,-1 0-1 0 0,1 0 0 0 0,0-1 0 0 0,0 1 1 0 0,0 0-1 0 0,0 0 0 0 0,0 0 1 0 0,0 0-1 0 0,-1 0 0 0 0,1 0 1 0 0,0-1-1 0 0,0 1 0 0 0,0 0 1 0 0,0 0-1 0 0,0 0 0 0 0,0 0 0 0 0,0-1 1 0 0,0 1-1 0 0,0 0 0 0 0,0 0 1 0 0,0 0-1 0 0,0 0 0 0 0,0-1 1 0 0,0 1-1 0 0,0 0 0 0 0,0 0 0 0 0,0 0 1 0 0,0-1-1 0 0,0 1-70 0 0,1-3 127 0 0,0 1-1 0 0,0-1 1 0 0,0 1-1 0 0,0-1 1 0 0,1 1-1 0 0,-1-1 0 0 0,1 1 1 0 0,-1 0-1 0 0,1 0 1 0 0,0 0-1 0 0,0 0 1 0 0,0 0-1 0 0,0 0 1 0 0,1 1-1 0 0,-1-1 1 0 0,1 0-127 0 0,3-2 131 0 0,0 1 1 0 0,-1 1 0 0 0,1-1-1 0 0,0 1 1 0 0,5-2-132 0 0,-9 4 33 0 0,0-1-1 0 0,1 1 1 0 0,-1-1 0 0 0,0 1 0 0 0,1-1 0 0 0,-1 1 0 0 0,0 0 0 0 0,1 0 0 0 0,-1 1 0 0 0,1-1 0 0 0,-1 0 0 0 0,0 1 0 0 0,1-1 0 0 0,-1 1-1 0 0,0 0 1 0 0,0 0 0 0 0,1 0-33 0 0,1 4-16 0 0,-3-3 12 0 0,-1 0 0 0 0,1-1 0 0 0,-1 1 0 0 0,0 0 0 0 0,0 0 0 0 0,0-1 0 0 0,0 1 0 0 0,0 0 0 0 0,0 0 0 0 0,-1-1 0 0 0,1 1 0 0 0,0 0-1 0 0,-1-1 1 0 0,0 1 0 0 0,1 0 0 0 0,-1 0 4 0 0,-17 23-81 0 0,3-4 51 0 0,13-17 43 0 0,-1-1 0 0 0,1 1-1 0 0,-1-1 1 0 0,0 0 0 0 0,0 0 0 0 0,-1 0-13 0 0,1 0 15 0 0,0 0 0 0 0,0-1 0 0 0,0 1 0 0 0,1 1 0 0 0,-1-1 0 0 0,1 0 0 0 0,-1 2-15 0 0,-3 7 4 0 0,4-10-11 0 0,1 1 1 0 0,-1-1-1 0 0,1 1 1 0 0,0 0-1 0 0,0-1 1 0 0,0 1 0 0 0,0 0-1 0 0,0 0 1 0 0,1 0-1 0 0,0 0 1 0 0,-1 0-1 0 0,1 0 7 0 0,0-1-22 0 0,0-1 17 0 0,-1-1-1 0 0,1 1 1 0 0,0-1-1 0 0,0 1 1 0 0,0-1-1 0 0,0 1 1 0 0,0-1-1 0 0,0 1 1 0 0,0-1-1 0 0,0 1 1 0 0,0-1-1 0 0,1 1 1 0 0,-1-1-1 0 0,0 1 1 0 0,0-1-1 0 0,0 1 0 0 0,1-1 1 0 0,-1 1 5 0 0,1 0-3 0 0,0 0 0 0 0,-1 1 0 0 0,1-1 0 0 0,0 0 0 0 0,0 0 0 0 0,1 0 0 0 0,-1 0 0 0 0,0 0 0 0 0,0 0 0 0 0,0 0-1 0 0,1 0 1 0 0,-1-1 0 0 0,0 1 0 0 0,1 0 0 0 0,-1-1 0 0 0,1 1 0 0 0,-1-1 0 0 0,1 0 0 0 0,-1 1 0 0 0,1-1 0 0 0,-1 0 0 0 0,1 0 0 0 0,-1 0 0 0 0,2 0 3 0 0,5 1-12 0 0,3 1 55 0 0,-1 0 1 0 0,1 0 0 0 0,0-1 0 0 0,-1-1 0 0 0,9 0-44 0 0,-11 0 7 0 0,-2-2-9 0 0,-5 2 3 0 0,1 0 0 0 0,-1-1 0 0 0,0 1-1 0 0,0 0 1 0 0,0 0 0 0 0,0 0-1 0 0,1 0 1 0 0,-1 0 0 0 0,0 0-1 0 0,0 0 1 0 0,0 0 0 0 0,0 0-1 0 0,1 1 1 0 0,-1-1 0 0 0,0 0 0 0 0,0 1-1 0 0,0-1 1 0 0,1 1-1 0 0,1 1 43 0 0,-3-2-44 0 0,1 1 0 0 0,-1-1 0 0 0,1 0 1 0 0,-1 1-1 0 0,1-1 0 0 0,-1 1 0 0 0,0-1 1 0 0,1 1-1 0 0,-1-1 0 0 0,1 1 0 0 0,-1-1 1 0 0,0 1-1 0 0,1-1 0 0 0,-1 1 1 0 0,0-1-1 0 0,0 1 0 0 0,0 0 0 0 0,1-1 1 0 0,-1 1-1 0 0,0-1 0 0 0,0 1 0 0 0,0 0 1 0 0,0-1-1 0 0,0 1 0 0 0,0 0 0 0 0,0-1 1 0 0,0 1-1 0 0,0-1 0 0 0,0 1 0 0 0,-1 0 1 0 0,1-1-1 0 0,0 1 0 0 0,0-1 0 0 0,-1 1 1 0 0,1-1-1 0 0,0 1 0 0 0,0 0 1 0 0,-1-1-1 0 0,1 1 0 0 0,-1-1 0 0 0,1 0 1 0 0,0 1-1 0 0,-1-1 0 0 0,1 1 0 0 0,-1-1 1 0 0,-1 3-16 0 0,-7 18-43 0 0,8-18 51 0 0,0 1-1 0 0,0 0 1 0 0,0-1 0 0 0,-1 1 0 0 0,0-1 0 0 0,0 1 8 0 0,-2 4 15 0 0,2-6-14 0 0,1 1 0 0 0,0-1 0 0 0,-1 0 0 0 0,0 1 0 0 0,0-1 1 0 0,1 0-1 0 0,-1 0 0 0 0,0 0 0 0 0,-1 0 0 0 0,1 0 0 0 0,0 0 0 0 0,-1-1 1 0 0,0 1-2 0 0,2-1-228 0 0,1-1-104 0 0,0 0-27 0 0,0 0-117 0 0,0 0-461 0 0,4-9-2515 0 0,5-1-3385 0 0</inkml:trace>
  <inkml:trace contextRef="#ctx0" brushRef="#br0" timeOffset="7034.724">4488 302 13448 0 0,'0'0'613'0'0,"-1"-2"-10"0"0,-6-3-387 0 0,5 5-142 0 0,1-1 1 0 0,0 0 0 0 0,0 1 0 0 0,0-1-1 0 0,0 0 1 0 0,0 0 0 0 0,0 0 0 0 0,0 0-1 0 0,1 0 1 0 0,-1 0 0 0 0,0 0 0 0 0,0 0 0 0 0,1 0-1 0 0,-1 0 1 0 0,1 0 0 0 0,-1 0 0 0 0,1 0-1 0 0,-1-1 1 0 0,1 1 0 0 0,-1 0 0 0 0,1 0-1 0 0,0-1 1 0 0,0 1 0 0 0,0 0 0 0 0,0 0-1 0 0,0-1 1 0 0,0 1 0 0 0,0 0 0 0 0,0 0 0 0 0,1-1-1 0 0,-1 1 1 0 0,0 0 0 0 0,1 0 0 0 0,-1-1-1 0 0,1 1 1 0 0,0-1-75 0 0,0 0 216 0 0,1-1 0 0 0,-1 0 0 0 0,1 1-1 0 0,0-1 1 0 0,1 1 0 0 0,-1-1 0 0 0,0 1 0 0 0,1 0-1 0 0,-1 0 1 0 0,1 0 0 0 0,-1 0 0 0 0,1 0-216 0 0,30-19 537 0 0,8-3-56 0 0,-37 22-437 0 0,-1 0-1 0 0,1 0 1 0 0,1 1 0 0 0,-1 0 0 0 0,0 0 0 0 0,0 0 0 0 0,0 0 0 0 0,1 1 0 0 0,1-1-44 0 0,13 0 208 0 0,-15 1-155 0 0,0-1 0 0 0,-1 1 0 0 0,1 0 0 0 0,0 0 0 0 0,-1 0 1 0 0,4 1-54 0 0,-6 0 9 0 0,0-1 0 0 0,0 0 0 0 0,0 0 0 0 0,0 1 0 0 0,0-1 0 0 0,0 1 1 0 0,0-1-1 0 0,0 1 0 0 0,0-1 0 0 0,0 1 0 0 0,0-1 0 0 0,0 1 0 0 0,0 0 0 0 0,-1 0 1 0 0,1-1-1 0 0,0 1 0 0 0,-1 0 0 0 0,1 0 0 0 0,0 0 0 0 0,-1 0 0 0 0,1 0 0 0 0,-1 0 1 0 0,0 0-1 0 0,1 0 0 0 0,-1 0-9 0 0,1 1 3 0 0,-1 0 0 0 0,0 1 1 0 0,0-1-1 0 0,0 0 0 0 0,0 1 0 0 0,0-1 1 0 0,0 0-1 0 0,-1 0 0 0 0,1 1 0 0 0,-1-1 1 0 0,0 2-4 0 0,-1 2-3 0 0,-1 1 0 0 0,0-1-1 0 0,0 0 1 0 0,0 0 0 0 0,-1 0 0 0 0,1-1 0 0 0,-6 6 3 0 0,-2 2 19 0 0,0 1 0 0 0,0 1-1 0 0,1 1-18 0 0,-7 9 62 0 0,-5 11-56 0 0,20-32 3 0 0,0 0-1 0 0,0 0 1 0 0,0 0-1 0 0,1 0 1 0 0,-1 0-1 0 0,1 0 1 0 0,0 0-1 0 0,0 4-8 0 0,-2 9 102 0 0,3-15-95 0 0,-1 0 0 0 0,1-1 0 0 0,0 1 0 0 0,-1-1 0 0 0,1 1 0 0 0,0 0 0 0 0,0-1 0 0 0,0 1 0 0 0,0-1 0 0 0,0 1-1 0 0,1 0 1 0 0,-1-1 0 0 0,1 2-7 0 0,2 7 1 0 0,-2-9 0 0 0,-1 0-1 0 0,0 0 1 0 0,1 1-1 0 0,-1-1 1 0 0,1 0-1 0 0,-1 0 0 0 0,1 0 1 0 0,-1 0-1 0 0,1 0 1 0 0,0 0-1 0 0,-1-1 1 0 0,1 1-1 0 0,0 0 0 0 0,0 0 1 0 0,0 0-1 0 0,0-1 1 0 0,0 1-1 0 0,-1 0 1 0 0,1-1-1 0 0,1 1 1 0 0,-1-1-1 0 0,0 1 0 0 0,0-1 1 0 0,0 0-1 0 0,0 1 1 0 0,0-1-1 0 0,0 0 1 0 0,1 0-1 0 0,6 2 22 0 0,0 0 0 0 0,1-1 0 0 0,-1 0 0 0 0,1-1 0 0 0,-1 0 0 0 0,0 0 1 0 0,7-1-23 0 0,17-4-1045 0 0,12-4 1045 0 0,-34 7-482 0 0,11-2-4727 0 0,1-3-1735 0 0</inkml:trace>
  <inkml:trace contextRef="#ctx0" brushRef="#br0" timeOffset="7674.926">4860 536 12528 0 0,'0'0'572'0'0,"0"0"-11"0"0,0 0-269 0 0,0 0 216 0 0,0 0 131 0 0,1 2 29 0 0,16 46 1825 0 0,-9-28-1582 0 0,-1 1-1 0 0,3 16-910 0 0,-6-22 208 0 0,1-1-1 0 0,0 1 1 0 0,3 3-208 0 0,5 17 608 0 0,-10-28-436 0 0,-2-2 61 0 0,1 0 1 0 0,0 0-1 0 0,0 0 0 0 0,1 0 0 0 0,1 2-233 0 0,-3-5 87 0 0,-1-2-7 0 0,0 0 9 0 0,0 0-14 0 0,1-1-54 0 0,0 1 0 0 0,0 0 0 0 0,1-1 0 0 0,-1 1 0 0 0,0-1 1 0 0,0 1-1 0 0,0-1 0 0 0,0 0 0 0 0,0 1 0 0 0,0-1 0 0 0,0 0 0 0 0,0 0 0 0 0,0 1 0 0 0,0-1 0 0 0,-1 0 1 0 0,1 0-1 0 0,0 0 0 0 0,-1 0 0 0 0,1 0 0 0 0,0 0 0 0 0,-1-1 0 0 0,1 1 0 0 0,-1 0 0 0 0,0 0 0 0 0,1 0 1 0 0,-1-1-22 0 0,9-32 561 0 0,-9 33-558 0 0,10-67-3 0 0,-5 29 0 0 0,5-19 0 0 0,2-16 11 0 0,-8 59 22 0 0,-2 0 0 0 0,1-9-33 0 0,-1 8 30 0 0,1 1-1 0 0,1-7-29 0 0,-1 2 5 0 0,-3 18-49 0 0,0-1 0 0 0,1 0 1 0 0,-1 1-1 0 0,0-1 0 0 0,1 0 0 0 0,0 1 1 0 0,-1-1-1 0 0,1 1 0 0 0,0-1 1 0 0,0 1-1 0 0,1-1 0 0 0,-1 0 44 0 0,0 2-256 0 0,-1 1-48 0 0,0 0-200 0 0,0 0-82 0 0,5 11-772 0 0,8 21-3315 0 0,-5-20 2979 0 0</inkml:trace>
  <inkml:trace contextRef="#ctx0" brushRef="#br0" timeOffset="8138.651">5159 633 10680 0 0,'0'0'489'0'0,"0"0"-8"0"0,-15 0 935 0 0,13 0-1122 0 0,0 0 0 0 0,-1 0 1 0 0,1-1-1 0 0,0 1 0 0 0,0-1 0 0 0,0 1 0 0 0,-1-1 0 0 0,1 0 0 0 0,0 0 0 0 0,0 0 0 0 0,0 0 0 0 0,0-1 0 0 0,0 1 0 0 0,0-1-294 0 0,1 2 920 0 0,1 0-101 0 0,0 0-47 0 0,0 0-11 0 0,5-19 1046 0 0,-4 18-1745 0 0,0-1-1 0 0,0 1 1 0 0,0 0 0 0 0,0-1 0 0 0,0 1-1 0 0,1 0 1 0 0,-1 0 0 0 0,0 0-1 0 0,1 0 1 0 0,-1 0 0 0 0,1 0 0 0 0,-1 0-1 0 0,1 1 1 0 0,1-2-62 0 0,24-6 302 0 0,-20 6-188 0 0,-1 1-40 0 0,0 0 1 0 0,0 0-1 0 0,0 1 0 0 0,0-1 1 0 0,0 1-1 0 0,0 0 0 0 0,4 1-74 0 0,-7 0-10 0 0,0-1 0 0 0,0 1-1 0 0,-1-1 1 0 0,1 1 0 0 0,0 0-1 0 0,-1 0 1 0 0,1 0 0 0 0,0 0 0 0 0,-1 0-1 0 0,0 1 1 0 0,1-1 0 0 0,-1 1-1 0 0,0 0 1 0 0,0-1 0 0 0,0 1 0 0 0,0 0-1 0 0,1 1 11 0 0,4 14-74 0 0,-6-15 175 0 0,0 0-1 0 0,0 0-107 0 0,-1 1 0 0 0,1-1 0 0 0,-1 1 0 0 0,0-1 0 0 0,0 1 0 0 0,0-1 0 0 0,0 1 1 0 0,0-1-1 0 0,0 1 0 0 0,-1-1 0 0 0,1 0 0 0 0,-1 1 0 0 0,0-1 0 0 0,0 1 7 0 0,-1 4 31 0 0,-1 0-1 0 0,0 0 1 0 0,-1 0-1 0 0,-1 2-30 0 0,-1-3 69 0 0,5-6-73 0 0,-1 1 1 0 0,1-1-1 0 0,-1 1 0 0 0,1 0 1 0 0,0 0-1 0 0,0 0 1 0 0,-1 0-1 0 0,1 0 1 0 0,0 0-1 0 0,0 0 1 0 0,0 0-1 0 0,0 0 0 0 0,0 0 1 0 0,0 1 3 0 0,-4 3-66 0 0,3-3 63 0 0,1-1-1 0 0,-1 1 0 0 0,1-1 1 0 0,0 1-1 0 0,-1 0 0 0 0,1 0 1 0 0,0 0-1 0 0,0-1 0 0 0,0 2 4 0 0,1-3 1 0 0,-1 1-1 0 0,1-1 0 0 0,0 1 0 0 0,-1 0 1 0 0,1-1-1 0 0,0 1 0 0 0,0 0 1 0 0,0-1-1 0 0,-1 1 0 0 0,1 0 0 0 0,0 0 1 0 0,0-1-1 0 0,0 1 0 0 0,0 0 1 0 0,0-1-1 0 0,0 1 0 0 0,1 0 1 0 0,-1-1-1 0 0,0 1 0 0 0,0 0 0 0 0,1 0 0 0 0,-1 1 10 0 0,1 0-7 0 0,-1-1 0 0 0,1 1 0 0 0,-1-1 0 0 0,1 0 0 0 0,0 1 0 0 0,0-1-1 0 0,0 0 1 0 0,0 1 0 0 0,0-1 0 0 0,0 0 0 0 0,0 0 0 0 0,0 0 0 0 0,0 1 0 0 0,0-1 0 0 0,1-1-1 0 0,-1 1 1 0 0,0 0 0 0 0,1 0-3 0 0,3 3-64 0 0,1-1 68 0 0,-1 1 0 0 0,1-1-1 0 0,0-1 1 0 0,0 1 0 0 0,1-1-4 0 0,7 4 80 0 0,51 21-87 0 0,-58-20 7 0 0,-6-5 0 0 0,-1 1 0 0 0,0-1 0 0 0,0 0 0 0 0,0 0 0 0 0,0 1 0 0 0,0-1 0 0 0,-1 0 0 0 0,1 0 0 0 0,-1 1 0 0 0,0-1 0 0 0,0 1 0 0 0,0-1 10 0 0,0-1-1 0 0,0 1 0 0 0,0 0 1 0 0,0-1-1 0 0,-1 1 0 0 0,1-1 1 0 0,-1 1-1 0 0,1-1 1 0 0,-1 0-1 0 0,0 0 0 0 0,1 0 1 0 0,-1 0-1 0 0,0 0 0 0 0,0 0 1 0 0,0 0-1 0 0,0 0 0 0 0,0 0-9 0 0,1-1-54 0 0,0 0-1 0 0,0 0 1 0 0,0 0-1 0 0,0 0 1 0 0,0 0-1 0 0,0 0 1 0 0,0 0-1 0 0,0 0 1 0 0,0 0-1 0 0,0-1 1 0 0,0 1-1 0 0,0 0 1 0 0,0 0-1 0 0,0-1 1 0 0,0 1-1 0 0,0-1 1 0 0,0 1-1 0 0,0-1 1 0 0,1 1-1 0 0,-1-1 1 0 0,0 0-1 0 0,0 1 0 0 0,0-1 1 0 0,1 0-1 0 0,-1 0 1 0 0,1 0-1 0 0,-1 1 1 0 0,0-1-1 0 0,1 0 1 0 0,-1 0-1 0 0,1 0 1 0 0,0 0-1 0 0,-1-1 55 0 0,-6-15-2754 0 0,6 3 404 0 0</inkml:trace>
  <inkml:trace contextRef="#ctx0" brushRef="#br0" timeOffset="8519.106">5151 94 4144 0 0,'0'0'191'0'0,"1"-1"-11"0"0,11-26 13988 0 0,-8 23-13910 0 0,-1-1 0 0 0,1 1 0 0 0,0-1-1 0 0,0 1 1 0 0,1 0 0 0 0,-1 1-1 0 0,1-1 1 0 0,0 1 0 0 0,0 0-1 0 0,0 0 1 0 0,0 0 0 0 0,1 1-1 0 0,-1 0 1 0 0,1 0 0 0 0,0 0 0 0 0,-1 1-1 0 0,5-1-257 0 0,12-2 1024 0 0,1 1 0 0 0,-1 1-1 0 0,23 2-1023 0 0,-37 0-13 0 0,0 0 0 0 0,0 1 0 0 0,0 0 0 0 0,0 1 0 0 0,0 0-1 0 0,-1 0 1 0 0,1 1 0 0 0,0 0 0 0 0,-1 0 0 0 0,0 1 0 0 0,0-1 0 0 0,0 2 0 0 0,3 1 13 0 0,-9-4-8 0 0,1-1 1 0 0,0 1-1 0 0,0 0 1 0 0,-1 0-1 0 0,1 0 1 0 0,-1 0-1 0 0,1 0 1 0 0,-1 0-1 0 0,0 0 1 0 0,0 0 0 0 0,0 1-1 0 0,0-1 1 0 0,0 0-1 0 0,0 1 1 0 0,-1-1-1 0 0,1 1 1 0 0,-1-1-1 0 0,0 1 1 0 0,0-1 0 0 0,0 1-1 0 0,0-1 1 0 0,0 1-1 0 0,0-1 1 0 0,-1 1-1 0 0,1-1 1 0 0,-1 1-1 0 0,0-1 1 0 0,0 0 7 0 0,-3 11 23 0 0,-1-1-1 0 0,0 0 1 0 0,-1 0 0 0 0,0-1-1 0 0,-2 0-22 0 0,-2 7-214 0 0,-1 0 315 0 0,8-14-55 0 0,0 0-1 0 0,1 0 1 0 0,-1 0 0 0 0,1 0-1 0 0,0 0 1 0 0,0 1 0 0 0,1-1-1 0 0,-1 1 1 0 0,1-1 0 0 0,0 3-46 0 0,-2 9 138 0 0,3-15-128 0 0,-1 0 1 0 0,1 0 0 0 0,0 0-1 0 0,0 0 1 0 0,0 0-1 0 0,0 0 1 0 0,0 0-1 0 0,0 0 1 0 0,0 1-1 0 0,0-1 1 0 0,0 0-1 0 0,0 0 1 0 0,0 0-1 0 0,1 0 1 0 0,-1 0 0 0 0,0 0-1 0 0,1 0 1 0 0,-1 0-1 0 0,1 0-10 0 0,-1 1 21 0 0,1 3-4 0 0,12 4 91 0 0,-5-6-73 0 0,0-1 0 0 0,1 0 0 0 0,-1 0 0 0 0,1-1 1 0 0,-1 0-1 0 0,1-1 0 0 0,-1 1 0 0 0,6-2-35 0 0,-14 1 5 0 0,25-2 83 0 0,-1-1 1 0 0,0 0-1 0 0,0-2 0 0 0,11-5-88 0 0,-2 2-113 0 0,-13 3-541 0 0,0-1-1 0 0,5-2 655 0 0,9-8-1387 0 0</inkml:trace>
  <inkml:trace contextRef="#ctx0" brushRef="#br0" timeOffset="11049.149">6023 505 7832 0 0,'1'1'175'0'0,"0"-1"-140"0"0,0 0 0 0 0,-1 0 1 0 0,1 0-1 0 0,-1 0 1 0 0,1 0-1 0 0,-1 0 0 0 0,1 0 1 0 0,0 0-1 0 0,-1 0 0 0 0,1 0 1 0 0,-1 0-1 0 0,1 0 1 0 0,-1 0-1 0 0,1 0 0 0 0,0-1 1 0 0,-1 1-1 0 0,1 0 0 0 0,-1 0 1 0 0,1-1-1 0 0,-1 1 1 0 0,1 0-1 0 0,-1-1 0 0 0,0 1 1 0 0,1 0-36 0 0,0-1 1134 0 0,-1 1 356 0 0,0 0 70 0 0,0 0-75 0 0,0 0-348 0 0,0 0-154 0 0,0 0-30 0 0,0 0-78 0 0,0 0-298 0 0,0 0-128 0 0,0 0-29 0 0,0 1-391 0 0,1-1 0 0 0,0 1-1 0 0,-1-1 1 0 0,1 1 0 0 0,-1-1-1 0 0,1 1 1 0 0,0 0 0 0 0,-1 0-1 0 0,0-1 1 0 0,1 1 0 0 0,-1 0-1 0 0,1 0 1 0 0,-1-1 0 0 0,0 1-1 0 0,1 0 1 0 0,-1 0 0 0 0,0 0-1 0 0,0 0 1 0 0,0 0 0 0 0,0-1-1 0 0,0 1 1 0 0,0 1-29 0 0,0-1 55 0 0,5 23 100 0 0,-3-18-121 0 0,-1 0 1 0 0,0 0-1 0 0,0 0 0 0 0,-1 0 0 0 0,1 1 0 0 0,-1-1 0 0 0,-1 4-34 0 0,0-1 104 0 0,1-1 0 0 0,0 0 0 0 0,1 1-1 0 0,0-1 1 0 0,0 1 0 0 0,1-1-104 0 0,3 32 393 0 0,-5-35-456 0 0,1-1-1 0 0,-1 0 0 0 0,1 0 1 0 0,0 0-1 0 0,1 0 0 0 0,-1 0 0 0 0,1 0 1 0 0,-1-1-1 0 0,1 1 0 0 0,0 0 1 0 0,3 2 63 0 0,-3-2-288 0 0,-1-3-548 0 0,-1-1-216 0 0,0 0-684 0 0,0 0-2709 0 0,0 0-1161 0 0</inkml:trace>
  <inkml:trace contextRef="#ctx0" brushRef="#br0" timeOffset="11396.433">6000 725 3224 0 0,'-8'4'288'0'0,"-13"1"1531"0"0,-10-2 5776 0 0,30-3-6367 0 0,1 0-48 0 0,0 0-46 0 0,0 0-155 0 0,0 0-68 0 0,0 0-14 0 0,1 0-788 0 0,0-1-1 0 0,-1 0 0 0 0,1 1 0 0 0,0-1 1 0 0,0 1-1 0 0,-1-1 0 0 0,1 1 0 0 0,0-1 1 0 0,0 1-1 0 0,0-1 0 0 0,0 1 0 0 0,0 0 0 0 0,0-1 1 0 0,-1 1-1 0 0,1 0 0 0 0,0 0 0 0 0,1 0-108 0 0,0-1 215 0 0,38-11 1417 0 0,8 0-1632 0 0,38-15 641 0 0,12 4-1789 0 0,-63 13-752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7:56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33 467 8752 0 0,'-13'-8'936'0'0,"2"3"580"0"0,3 0 1726 0 0,8 5-3198 0 0,0 0-1 0 0,0 0 1 0 0,0 0 0 0 0,0-1-1 0 0,0 1 1 0 0,0 0-1 0 0,0 0 1 0 0,0 0-1 0 0,0 0 1 0 0,0 0-1 0 0,0-1 1 0 0,0 1-1 0 0,0 0 1 0 0,0 0 0 0 0,0 0-1 0 0,0 0 1 0 0,0 0-1 0 0,0-1 1 0 0,0 1-1 0 0,0 0 1 0 0,1 0-1 0 0,-1 0 1 0 0,0 0-1 0 0,0 0 1 0 0,0 0-1 0 0,0-1 1 0 0,0 1 0 0 0,0 0-1 0 0,1 0 1 0 0,-1 0-1 0 0,0 0 1 0 0,0 0-1 0 0,0 0 1 0 0,0 0-1 0 0,0 0 1 0 0,1 0-1 0 0,-1 0 1 0 0,0 0-1 0 0,0 0 1 0 0,0 0 0 0 0,0 0-1 0 0,1 0 1 0 0,-1 0-1 0 0,0 0 1 0 0,0 0-1 0 0,0 0 1 0 0,0 0-44 0 0,1-1 67 0 0,-1 1 1 0 0,0-1-1 0 0,1 1 1 0 0,-1-1-1 0 0,0 0 1 0 0,0 1-1 0 0,0-1 1 0 0,1 0-1 0 0,-1 1 1 0 0,0-1-1 0 0,0 0 1 0 0,0 1-1 0 0,0-1 1 0 0,0 0-1 0 0,0 1 1 0 0,0-1-1 0 0,0 0 1 0 0,-1 1-1 0 0,1-1 1 0 0,0 0-1 0 0,0 1 1 0 0,0-1 0 0 0,-1 0-1 0 0,1 1 1 0 0,-1-1-68 0 0,0-8 1194 0 0,16 0-347 0 0,-12 7-782 0 0,-1 1 1 0 0,0-1 0 0 0,1 0 0 0 0,0 1 0 0 0,-1 0 0 0 0,1 0 0 0 0,0-1 0 0 0,0 1 0 0 0,0 1 0 0 0,0-1 0 0 0,-1 0 0 0 0,3 1-66 0 0,-3 0 205 0 0,-2 0 34 0 0,0 0 7 0 0,4 0-39 0 0,0-1-179 0 0,2 0-17 0 0,15 6 45 0 0,-21-5-62 0 0,0 0 0 0 0,0 0 0 0 0,0 0 0 0 0,1 0 0 0 0,-1 0 0 0 0,0 0 0 0 0,0 0 0 0 0,1 0 0 0 0,-1 0 0 0 0,0 0 0 0 0,0 0 0 0 0,0 0 0 0 0,1 0 0 0 0,-1 0 0 0 0,0 0 0 0 0,0 1 0 0 0,0-1 0 0 0,1 0 0 0 0,-1 0 0 0 0,0 0-1 0 0,0 0 1 0 0,0 0 0 0 0,0 1 0 0 0,1-1 0 0 0,-1 0 0 0 0,0 0 0 0 0,0 0 0 0 0,0 0 0 0 0,0 1 0 0 0,0-1 0 0 0,0 0 0 0 0,0 0 0 0 0,0 0 0 0 0,1 1 0 0 0,-1-1 0 0 0,0 0 0 0 0,0 0 0 0 0,0 1 0 0 0,0-1 0 0 0,0 0 0 0 0,0 0 0 0 0,0 0 0 0 0,0 1 0 0 0,0-1 0 0 0,0 0 0 0 0,0 0 0 0 0,-1 0 0 0 0,1 1 0 0 0,0-1 6 0 0,-9 8-45 0 0,2-3 35 0 0,2 5 10 0 0,2 4 149 0 0,3-12-132 0 0,-1 0 1 0 0,1 0-1 0 0,0 0 1 0 0,-1-1-1 0 0,1 1 1 0 0,-1 0-1 0 0,0-1 1 0 0,0 1-1 0 0,1 0 1 0 0,-1-1-1 0 0,0 1 1 0 0,0-1-1 0 0,-2 2-17 0 0,-1 2 10 0 0,1-1-9 0 0,-1 1 0 0 0,0-1-1 0 0,1 1 1 0 0,0 0 0 0 0,0 0 0 0 0,1 0 0 0 0,-2 3-1 0 0,4-6 0 0 0,-1-1 0 0 0,1 0 0 0 0,-1 1 0 0 0,1-1 0 0 0,0 0 0 0 0,0 1 0 0 0,0-1 0 0 0,-1 1 0 0 0,1-1 0 0 0,1 1 0 0 0,-1-1 0 0 0,0 0 0 0 0,0 1 0 0 0,1 0 0 0 0,0 3 0 0 0,0 4 0 0 0,0-9 1 0 0,-1 1 0 0 0,1 0 0 0 0,-1 0-1 0 0,1 0 1 0 0,-1 0 0 0 0,1-1 0 0 0,-1 1-1 0 0,1 0 1 0 0,-1 0 0 0 0,0 0 0 0 0,0 0-1 0 0,0 0 1 0 0,1 0 0 0 0,-1 0 0 0 0,0 0-1 0 0,0 0 1 0 0,0 0 0 0 0,0 0 0 0 0,-1 1-1 0 0,1-2 2 0 0,0 0 0 0 0,0 0 0 0 0,0 1-1 0 0,0-1 1 0 0,0 0 0 0 0,0 1 0 0 0,0-1 0 0 0,0 0 0 0 0,0 0 0 0 0,0 1 0 0 0,0-1 0 0 0,0 0 0 0 0,0 0 0 0 0,1 1 0 0 0,-1-1 0 0 0,0 0 0 0 0,0 0 0 0 0,0 1-1 0 0,0-1 1 0 0,0 0 0 0 0,0 0 0 0 0,1 1 0 0 0,-1-1 0 0 0,0 0 0 0 0,0 0 0 0 0,0 0 0 0 0,1 0 0 0 0,-1 1 0 0 0,0-1 0 0 0,0 0 0 0 0,1 0 0 0 0,-1 0 0 0 0,0 0-1 0 0,0 0 1 0 0,1 0 0 0 0,-1 1-2 0 0,13 7 66 0 0,1 0 0 0 0,7 2-66 0 0,-20-9 0 0 0,1-1 0 0 0,-1 1 0 0 0,1-1 0 0 0,-1 1 0 0 0,1-1 0 0 0,-1 1 0 0 0,0 0 0 0 0,1 0 0 0 0,-1 0 0 0 0,0 0 0 0 0,0 0 0 0 0,1 0 0 0 0,-1 0 0 0 0,4 3 0 0 0,7 0 0 0 0,-12-3 1 0 0,1-1 0 0 0,-1 0-1 0 0,1 0 1 0 0,-1 1-1 0 0,1-1 1 0 0,-1 0 0 0 0,0 1-1 0 0,1-1 1 0 0,-1 1 0 0 0,0-1-1 0 0,1 0 1 0 0,-1 1-1 0 0,0-1 1 0 0,1 1 0 0 0,-1-1-1 0 0,0 1 1 0 0,0 0-1 0 0,-2 7 43 0 0,1-7-22 0 0,-1 1 0 0 0,1 0 1 0 0,-1-1-1 0 0,1 1 0 0 0,-1-1 0 0 0,0 1 1 0 0,1-1-1 0 0,-1 0 0 0 0,0 0 1 0 0,0 0-1 0 0,-1 1-21 0 0,-24 10 106 0 0,25-11-160 0 0,1-1-82 0 0,1 0-10 0 0,0 0 8 0 0,-1 0 105 0 0,1 0-1 0 0,-1 0 1 0 0,0 0-1 0 0,1-1 1 0 0,-1 1-1 0 0,1 0 0 0 0,-1 0 1 0 0,1 0-1 0 0,0-1 1 0 0,-1 1-1 0 0,1 0 1 0 0,-1-1-1 0 0,1 1 0 0 0,-1 0 1 0 0,1-1-1 0 0,0 1 1 0 0,-1-1-1 0 0,1 1 1 0 0,0-1-1 0 0,-1 1 0 0 0,1 0 1 0 0,0-1-1 0 0,0 1 1 0 0,-1-1-1 0 0,1 1 1 0 0,0-1-1 0 0,0 1 1 0 0,0-1-1 0 0,0 0 0 0 0,0 1 1 0 0,0-1-1 0 0,0 1 1 0 0,0-1-1 0 0,0 0 34 0 0,0-23-1437 0 0,1 15 7 0 0,-1 7 1161 0 0,0 0 0 0 0,1 0 0 0 0,-1 1 0 0 0,0-1 0 0 0,1 0 0 0 0,0 0 0 0 0,-1 0 0 0 0,1 1 0 0 0,0-1 0 0 0,0 0 0 0 0,0 1 0 0 0,0-1 0 0 0,1-1 269 0 0,10-15-1790 0 0</inkml:trace>
  <inkml:trace contextRef="#ctx0" brushRef="#br0" timeOffset="384.254">228 105 6912 0 0,'0'0'314'0'0,"0"0"-6"0"0,-1-1-198 0 0,-2-1 206 0 0,2 2 1262 0 0,1 0 552 0 0,-5 1 1733 0 0,5-1-3768 0 0,-1 1 0 0 0,0-1-1 0 0,1 1 1 0 0,-1-1 0 0 0,1 1 0 0 0,-1-1 0 0 0,1 1-1 0 0,0-1 1 0 0,-1 1 0 0 0,1 0 0 0 0,0-1 0 0 0,-1 1-1 0 0,1 0 1 0 0,0-1 0 0 0,0 1 0 0 0,-1 0 0 0 0,1 0-1 0 0,0-1 1 0 0,0 1 0 0 0,0 0 0 0 0,0-1 0 0 0,0 1-1 0 0,0 0-94 0 0,4 7 418 0 0,-3-6-339 0 0,0-1 0 0 0,-1 0 1 0 0,1 1-1 0 0,0-1 0 0 0,0 1 1 0 0,-1-1-1 0 0,1 1 0 0 0,-1 0 1 0 0,0-1-1 0 0,1 1 0 0 0,-1-1 1 0 0,0 1-1 0 0,0 0 0 0 0,0-1 1 0 0,0 1-1 0 0,0 0-79 0 0,-1 3 126 0 0,0-1 0 0 0,1 0-1 0 0,-1 1 1 0 0,1-1 0 0 0,0 1 0 0 0,1-1-1 0 0,-1 0 1 0 0,1 1 0 0 0,0-1 0 0 0,0 0 0 0 0,0 1-1 0 0,0-1 1 0 0,1 0 0 0 0,0 0 0 0 0,1 3-126 0 0,18 42 1417 0 0,-2 5-1417 0 0,-6-20 161 0 0,0-4 164 0 0,-10-23-190 0 0,0 0 0 0 0,0 0 0 0 0,0 0 0 0 0,-1 0 0 0 0,1 5-135 0 0,3 3 223 0 0,-5-14-176 0 0,0 0 0 0 0,-1 0 0 0 0,1 0 0 0 0,0 0 0 0 0,-1 0 0 0 0,1 0 0 0 0,-1 1 0 0 0,0-1 0 0 0,1 0 1 0 0,-1 0-1 0 0,0 1 0 0 0,0-1 0 0 0,0 0 0 0 0,0 1 0 0 0,0-1 0 0 0,0 1-47 0 0,3-3 64 0 0,-1 1-56 0 0,-1 0 1 0 0,0 0-1 0 0,1-1 0 0 0,-1 1 0 0 0,0-1 0 0 0,1 1 0 0 0,-1-1 1 0 0,0 0-1 0 0,0 1 0 0 0,1-1 0 0 0,-1 0 0 0 0,0 0 1 0 0,0 0-1 0 0,0 0 0 0 0,0 0 0 0 0,0 0 0 0 0,0 0 0 0 0,0 0 1 0 0,-1 0-1 0 0,1 0 0 0 0,0-1 0 0 0,-1 1 0 0 0,1 0 1 0 0,0 0-1 0 0,-1-1 0 0 0,0 1 0 0 0,1 0 0 0 0,-1-1 0 0 0,0 1 1 0 0,0-2-9 0 0,5-15 18 0 0,-3 11 14 0 0,0 1-1 0 0,-1 0 0 0 0,0-1 1 0 0,0 1-1 0 0,-1-1 1 0 0,0 0-1 0 0,0-3-31 0 0,-2-18 151 0 0,0 0 1 0 0,2 0-1 0 0,2 0 0 0 0,0 1 0 0 0,3-11-151 0 0,-3 2 3 0 0,-2 30-11 0 0,0-1 1 0 0,1 1-1 0 0,-1-1 1 0 0,1 1 0 0 0,1-2 7 0 0,15-70-1020 0 0,-13 60 718 0 0,4 0-86 0 0,-7 16 60 0 0,-1 2-570 0 0,0 0-249 0 0,0 0-49 0 0,0 0-65 0 0,0 2-233 0 0,3 12-102 0 0</inkml:trace>
  <inkml:trace contextRef="#ctx0" brushRef="#br0" timeOffset="891.348">497 340 3224 0 0,'0'0'143'0'0,"-2"-8"2186"0"0,0 6-1105 0 0,0-1 1 0 0,0 0-1 0 0,-1 1 0 0 0,1 0 1 0 0,-1 0-1 0 0,-3-2-1224 0 0,6 3 1543 0 0,0 1-1490 0 0,0 0 0 0 0,0 0-1 0 0,0-1 1 0 0,0 1 0 0 0,0 0 0 0 0,0 0 0 0 0,0 0-1 0 0,0-1 1 0 0,1 1 0 0 0,-1 0 0 0 0,0 0 0 0 0,0-1 0 0 0,0 1-1 0 0,0 0 1 0 0,0 0 0 0 0,0 0 0 0 0,0-1 0 0 0,0 1-1 0 0,0 0 1 0 0,-1 0 0 0 0,1 0 0 0 0,0-1 0 0 0,0 1 0 0 0,0 0-1 0 0,0 0 1 0 0,0 0 0 0 0,0-1 0 0 0,0 1 0 0 0,0 0-1 0 0,-1 0 1 0 0,1 0 0 0 0,0-1 0 0 0,0 1 0 0 0,0 0 0 0 0,0 0-1 0 0,0 0 1 0 0,-1 0 0 0 0,1 0 0 0 0,0 0 0 0 0,0-1-1 0 0,0 1 1 0 0,-1 0 0 0 0,1 0 0 0 0,0 0 0 0 0,0 0 0 0 0,0 0-1 0 0,-1 0-52 0 0,-3-5 1814 0 0,-1-22 1308 0 0,15 20-2318 0 0,-5 2-404 0 0,5-3 71 0 0,2 3-358 0 0,-1 1 1 0 0,1 1-1 0 0,-1 0 0 0 0,1 0 1 0 0,0 1-1 0 0,0 1 0 0 0,0 0 1 0 0,0 1-1 0 0,0 0 0 0 0,0 0 1 0 0,1 2-114 0 0,0 0 46 0 0,-8-2 3 0 0,1 1 1 0 0,-1 0-1 0 0,0 0 0 0 0,1 0 0 0 0,-1 1 0 0 0,0 0 1 0 0,0 0-1 0 0,1 0 0 0 0,-2 0 0 0 0,5 3-49 0 0,-9-5 3 0 0,0 0-1 0 0,0 0 1 0 0,0 0-1 0 0,0 1 0 0 0,1-1 1 0 0,-1 0-1 0 0,0 0 1 0 0,0 0-1 0 0,0 0 1 0 0,0 0-1 0 0,0 1 0 0 0,1-1 1 0 0,-1 0-1 0 0,0 0 1 0 0,0 0-1 0 0,0 0 1 0 0,0 1-1 0 0,0-1 0 0 0,0 0 1 0 0,0 0-1 0 0,0 0 1 0 0,0 0-1 0 0,0 1 1 0 0,0-1-1 0 0,0 0 0 0 0,0 0 1 0 0,0 0-1 0 0,0 1 1 0 0,0-1-1 0 0,0 0 1 0 0,0 0-1 0 0,0 0 0 0 0,0 1 1 0 0,0-1-3 0 0,0 1 1 0 0,0-1 0 0 0,0 1 1 0 0,0 0-1 0 0,0 0 0 0 0,0 0 0 0 0,0 0 1 0 0,0-1-1 0 0,0 1 0 0 0,0 0 0 0 0,0 0 1 0 0,0 0-1 0 0,1-1 0 0 0,-1 1 0 0 0,0 0 1 0 0,1 0-2 0 0,-1 1 18 0 0,1-1 0 0 0,-1 0-1 0 0,0 1 1 0 0,0-1 0 0 0,0 0 0 0 0,0 1 0 0 0,0-1 0 0 0,0 1 0 0 0,0-1 0 0 0,0 0 0 0 0,-1 1 0 0 0,1-1 0 0 0,0 0 0 0 0,-1 0 0 0 0,1 1 0 0 0,-1-1 0 0 0,1 0 0 0 0,-1 0 0 0 0,0 1 0 0 0,0-1-18 0 0,-6 15 155 0 0,7-9-135 0 0,0-6-27 0 0,1 1 1 0 0,-1-1-1 0 0,0 0 0 0 0,0 0 1 0 0,0 0-1 0 0,-1 0 1 0 0,1 0-1 0 0,0 0 1 0 0,0 1-1 0 0,-1-1 1 0 0,1 0-1 0 0,0 0 1 0 0,-1 0-1 0 0,1 0 0 0 0,-1 0 1 0 0,0 1 6 0 0,-8 6-59 0 0,7-7 55 0 0,0 1 0 0 0,0 0 0 0 0,1-1-1 0 0,-1 1 1 0 0,0 0 0 0 0,1 0 0 0 0,-1 0 0 0 0,1 0-1 0 0,0 0 1 0 0,0 1 0 0 0,0-1 0 0 0,0 0 0 0 0,0 1 0 0 0,0 0 4 0 0,-2 4 48 0 0,0 0 0 0 0,0-1 0 0 0,0 1 0 0 0,-1 0 0 0 0,0-1 0 0 0,-4 4-48 0 0,1 1 10 0 0,7-11-11 0 0,-1 1 0 0 0,1-1 0 0 0,0 1 0 0 0,-1-1 0 0 0,1 1 0 0 0,0 0-1 0 0,-1-1 1 0 0,1 1 0 0 0,0-1 0 0 0,0 1 0 0 0,0 0 0 0 0,0-1 0 0 0,-1 1 0 0 0,1 0 0 0 0,0-1 0 0 0,0 1-1 0 0,0-1 1 0 0,0 2 1 0 0,4 1-56 0 0,-3-3 31 0 0,2 2 8 0 0,1 0-1 0 0,-1 0 1 0 0,0 0 0 0 0,1 0-1 0 0,-1-1 1 0 0,1 0-1 0 0,0 1 1 0 0,-1-2 0 0 0,1 1-1 0 0,0 0 1 0 0,0-1 17 0 0,2 1-39 0 0,0 1 0 0 0,0-1 0 0 0,0 1-1 0 0,0 0 1 0 0,3 2 39 0 0,-7-3-5 0 0,1 0 0 0 0,-1 0 0 0 0,0-1-1 0 0,1 1 1 0 0,-1-1 0 0 0,1 1 0 0 0,-1-1 0 0 0,1 0-1 0 0,0 0 6 0 0,1 0-2 0 0,0 0 0 0 0,-1 1 0 0 0,1-1 0 0 0,-1 1 0 0 0,1 0 0 0 0,-1 0 0 0 0,1 0 0 0 0,-1 0 0 0 0,0 0-1 0 0,1 1 1 0 0,-1 0 0 0 0,2 1 2 0 0,6 3 0 0 0,23 15 0 0 0,-10 4 408 0 0,-24-24-363 0 0,0 0 0 0 0,0-1 0 0 0,0 1 0 0 0,0-1 0 0 0,0 1 0 0 0,0-1 1 0 0,0 1-1 0 0,0 0 0 0 0,0-1 0 0 0,0 1 0 0 0,0-1 0 0 0,0 1 0 0 0,-1-1 0 0 0,1 1 0 0 0,0-1 0 0 0,0 1 0 0 0,-1-1 0 0 0,1 1 0 0 0,0-1 0 0 0,-1 1 0 0 0,1-1-45 0 0,0 0 38 0 0,-5 12 248 0 0,5-11-268 0 0,0 0 0 0 0,-1 1 0 0 0,1-1 0 0 0,-1 0 0 0 0,0 0-1 0 0,1 0 1 0 0,-1 1 0 0 0,0-1 0 0 0,1 0 0 0 0,-1 0 0 0 0,0 0 0 0 0,0 0 0 0 0,0 0 0 0 0,0-1-1 0 0,0 1 1 0 0,0 0 0 0 0,0 0 0 0 0,-1 0-18 0 0,-18 9 152 0 0,-1-1-1 0 0,1-1 1 0 0,-2 0-1 0 0,1-2 1 0 0,-18 3-152 0 0,13-2 173 0 0,16-5 17 0 0,0 0 0 0 0,-1-1 1 0 0,1 0-1 0 0,0-1 0 0 0,0 0 1 0 0,-2-1-191 0 0,-13 1-25 0 0,16-2 4 0 0,10-3-177 0 0,7-4-652 0 0,-8 8 667 0 0,18-21-2767 0 0,-5 6 1416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8:06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533 178 6448 0 0,'0'-2'498'0'0,"-10"-17"-197"0"0,6 13 1287 0 0,0-1 0 0 0,1 0-1 0 0,-2-7-1587 0 0,2 5 819 0 0,-1 0-1 0 0,0 1 1 0 0,0-1-1 0 0,0 1 1 0 0,-1-1-1 0 0,-1 1 1 0 0,1 1-1 0 0,-1-1 1 0 0,-5-4-819 0 0,4 7 467 0 0,1 1 0 0 0,-1 0 0 0 0,0 0 0 0 0,0 1 1 0 0,0 0-1 0 0,0 0 0 0 0,-1 0 0 0 0,1 1 0 0 0,-1 1 1 0 0,-6-2-468 0 0,7 3 218 0 0,1-1 1 0 0,-1 1 0 0 0,0 1 0 0 0,1-1 0 0 0,-1 1 0 0 0,0 0 0 0 0,1 1 0 0 0,0-1-1 0 0,-1 1 1 0 0,-1 1-219 0 0,-11 6 497 0 0,-1 0-1 0 0,-9 7-496 0 0,14-7 124 0 0,0 1 1 0 0,1 1-1 0 0,1 0 1 0 0,0 1-1 0 0,0 1 1 0 0,1 0-1 0 0,1 0 1 0 0,0 1-1 0 0,1 1 1 0 0,1 0-1 0 0,0 0 1 0 0,1 1-1 0 0,-6 15-124 0 0,1 1 66 0 0,2 0-1 0 0,2 1 1 0 0,0 0 0 0 0,3 0-1 0 0,0 1 1 0 0,0 27-66 0 0,6-23 13 0 0,1 0 0 0 0,2-1 1 0 0,1 1-1 0 0,3-1 0 0 0,7 28-13 0 0,-9-46 1 0 0,0-1 0 0 0,1 0-1 0 0,1-1 1 0 0,1 1-1 0 0,0-1 1 0 0,2-1-1 0 0,0 0 1 0 0,0 0-1 0 0,1-1 1 0 0,1 0-1 0 0,1-1 1 0 0,0 0-1 0 0,1-1 1 0 0,0 0-1 0 0,1-2 1 0 0,0 1 0 0 0,1-2-1 0 0,0 0 1 0 0,1-1-1 0 0,4 1 0 0 0,-10-6 0 0 0,-1-1 1 0 0,0 0-1 0 0,1 0 0 0 0,-1-1 1 0 0,1-1-1 0 0,0 0 0 0 0,0 0 0 0 0,0-1 1 0 0,-1 0-1 0 0,1-1 0 0 0,0 0 1 0 0,0-1-1 0 0,-1 0 0 0 0,1-1 0 0 0,-1 0 1 0 0,0-1-1 0 0,0 0 0 0 0,6-3 0 0 0,7-5 33 0 0,0-1 0 0 0,-1-1 0 0 0,-1 0-1 0 0,-1-2 1 0 0,0-1 0 0 0,-1 0 0 0 0,3-5-33 0 0,-4 2 69 0 0,-1 0 0 0 0,-1-1 1 0 0,-1 0-1 0 0,-1-1 1 0 0,6-14-70 0 0,-1-2 182 0 0,-2 0 0 0 0,-2-1 0 0 0,1-6-182 0 0,-11 25 42 0 0,0-1 0 0 0,0 0 0 0 0,-2 0-1 0 0,-1 0 1 0 0,-1 0 0 0 0,0 0 0 0 0,-2 0 0 0 0,0 0-1 0 0,-3-15-41 0 0,1 20 28 0 0,-1-1-1 0 0,0 0 0 0 0,-1 1 1 0 0,-1 0-1 0 0,-1 0 0 0 0,0 1 1 0 0,-1-1-1 0 0,0 2 0 0 0,-1-1 0 0 0,-1 1 1 0 0,0 0-1 0 0,-4-2-27 0 0,-2-1 44 0 0,0 1 1 0 0,-9-6-45 0 0,18 16 11 0 0,0 1 0 0 0,-1 0 1 0 0,1 1-1 0 0,-1-1 0 0 0,0 2 1 0 0,0-1-1 0 0,-8-1-11 0 0,3 1-11 0 0,-1 1-1 0 0,0 0 1 0 0,0 1 0 0 0,0 1-1 0 0,0 0 1 0 0,0 1 0 0 0,0 1-1 0 0,0 0 1 0 0,-4 1 11 0 0,-1 2-91 0 0,1 0 0 0 0,-1 1-1 0 0,1 1 1 0 0,-1 1 0 0 0,2 0 0 0 0,-8 6 91 0 0,-7 5-454 0 0,1 2 0 0 0,1 1 0 0 0,0 1 0 0 0,2 2 0 0 0,1 1 0 0 0,-21 25 454 0 0,-11 21-1179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7:4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537 436 9672 0 0,'0'0'748'0'0,"0"0"-492"0"0,0-2-119 0 0,0 1-43 0 0,-1 0-1 0 0,0 1 1 0 0,1-1 0 0 0,-1 1-1 0 0,0-1 1 0 0,0 1 0 0 0,0 0-1 0 0,1-1 1 0 0,-1 1-1 0 0,0 0 1 0 0,0-1 0 0 0,0 1-1 0 0,0 0 1 0 0,0 0 0 0 0,0 0-1 0 0,1 0 1 0 0,-1 0 0 0 0,0 0-94 0 0,-5 2 5843 0 0,-4 8-5134 0 0,9-9-667 0 0,0 0 0 0 0,0 0-1 0 0,0 0 1 0 0,0 0 0 0 0,0 0 0 0 0,0 0 0 0 0,0 0-1 0 0,1 1 1 0 0,-1-1 0 0 0,0 0 0 0 0,1 0-1 0 0,-1 1 1 0 0,1-1 0 0 0,-1 1 0 0 0,1-1-1 0 0,-1 1-41 0 0,0 2 78 0 0,-3 14 176 0 0,1 0 0 0 0,0 0 1 0 0,2 0-1 0 0,0 5-254 0 0,-3 5 105 0 0,3-24-76 0 0,0 1 0 0 0,0 0 0 0 0,1 0 0 0 0,-1 0 0 0 0,1 0 0 0 0,0 4-29 0 0,2-1 137 0 0,-2 1 1 0 0,1 0 0 0 0,-1-1 0 0 0,-1 1 0 0 0,1-1-1 0 0,-2 2-137 0 0,2-5 40 0 0,0 1 0 0 0,0-1 0 0 0,0 1 0 0 0,1-1 0 0 0,0 1 0 0 0,0-1 0 0 0,0 0-1 0 0,0 1 1 0 0,1-1 0 0 0,0 0 0 0 0,0 0 0 0 0,1 0-40 0 0,-1-1 34 0 0,-1 0 1 0 0,0 0-1 0 0,1 0 1 0 0,-1 0-1 0 0,0 0 0 0 0,0 2-34 0 0,2 9 155 0 0,-2-13-64 0 0,0-1-78 0 0,0-1 0 0 0,1 1 0 0 0,-1-1 1 0 0,0 0-1 0 0,0 1 0 0 0,1-1 0 0 0,-1 0 0 0 0,0 0 0 0 0,1 0 1 0 0,-1 0-1 0 0,0 0 0 0 0,1 0 0 0 0,-1 0 0 0 0,0-1 0 0 0,1 1-13 0 0,1-1 52 0 0,0-1 0 0 0,1 0 0 0 0,-1 1 0 0 0,0-1-1 0 0,0 0 1 0 0,0-1 0 0 0,0 1 0 0 0,0 0 0 0 0,-1-1-1 0 0,1 0 1 0 0,0-1-52 0 0,26-35 600 0 0,-16 19-555 0 0,-7 11-31 0 0,0 0 1 0 0,-1-1-1 0 0,0 0 0 0 0,0 0 0 0 0,-1 0 1 0 0,-1 0-1 0 0,1-2-14 0 0,3-18 122 0 0,3-25-122 0 0,0-5 35 0 0,-9 46-48 0 0,-1 14-56 0 0,0 0-26 0 0,3 13-61 0 0,-2 1 151 0 0,20 124-1 0 0,-17-124 6 0 0,0 0 0 0 0,1-1 0 0 0,4 9 0 0 0,0-1 0 0 0,-6-16-5 0 0,-1-1 1 0 0,1-1-1 0 0,0 1 0 0 0,0 0 0 0 0,0-1 0 0 0,0 1 0 0 0,0-1 0 0 0,1 0 1 0 0,0 0-1 0 0,-1 0 0 0 0,1-1 0 0 0,0 1 0 0 0,1-1 0 0 0,2 2 5 0 0,-5-4-21 0 0,-1 0 0 0 0,0 0-1 0 0,1 0 1 0 0,-1 0 0 0 0,0 0-1 0 0,1 0 1 0 0,-1 0 0 0 0,0 0-1 0 0,0 0 1 0 0,1-1 0 0 0,-1 1 0 0 0,0 0-1 0 0,1-1 1 0 0,-1 1 0 0 0,0-1-1 0 0,0 0 1 0 0,0 1 0 0 0,0-1-1 0 0,0 0 1 0 0,0 0 0 0 0,0 1-1 0 0,0-1 22 0 0,2-1-565 0 0,-1-1 0 0 0,1 1 0 0 0,-1 0 0 0 0,0-1-1 0 0,0 1 1 0 0,-1-1 0 0 0,3-2 565 0 0,2-3-5014 0 0,-1 0-1326 0 0</inkml:trace>
  <inkml:trace contextRef="#ctx0" brushRef="#br0" timeOffset="354.376">840 672 4144 0 0,'0'0'319'0'0,"0"0"93"0"0,0 0 1170 0 0,0 0 533 0 0,2 1 106 0 0,0 1-1242 0 0,1 0-475 0 0,0 1 1 0 0,0-1-1 0 0,0 1 0 0 0,0-1 0 0 0,0 1 0 0 0,-1 0 1 0 0,1 0-1 0 0,-1 0 0 0 0,0 1 0 0 0,0-1 1 0 0,0 1-1 0 0,0-1 0 0 0,-1 1 0 0 0,0-1 0 0 0,1 2-504 0 0,11 46 2240 0 0,-5-31-1707 0 0,-6-15-404 0 0,0 0 0 0 0,-1 0 0 0 0,1 0-1 0 0,0 5-128 0 0,-2-8 43 0 0,1 1-20 0 0,-1-1 0 0 0,1 0-1 0 0,-1 0 1 0 0,1 1 0 0 0,0-1 0 0 0,0 0 0 0 0,0 0-1 0 0,0 0 1 0 0,0 0 0 0 0,0 0 0 0 0,2 1-23 0 0,-3-2-128 0 0,0-1-6 0 0,4 0-598 0 0,6 1 224 0 0,-5-3-3322 0 0,2-5-2723 0 0</inkml:trace>
  <inkml:trace contextRef="#ctx0" brushRef="#br0" timeOffset="736.226">911 486 11976 0 0,'-1'-2'546'0'0,"-2"-2"-222"0"0,2 3-284 0 0,1-1-1 0 0,-1 1 1 0 0,0-1-1 0 0,1 1 1 0 0,-1 0-1 0 0,0-1 1 0 0,1 0 0 0 0,0 1-1 0 0,-1-1 1 0 0,1 1-1 0 0,0-1 1 0 0,0 1-1 0 0,0-1 1 0 0,0-1-40 0 0,0 3 661 0 0,0-1-515 0 0,0 0 0 0 0,-1 0-1 0 0,1 0 1 0 0,0 0 0 0 0,0 0 0 0 0,0 0 0 0 0,0 0-1 0 0,0 0 1 0 0,1 0 0 0 0,-1 0 0 0 0,0 0 0 0 0,0 0-1 0 0,1 0 1 0 0,-1 1 0 0 0,0-1 0 0 0,1 0 0 0 0,-1 0-1 0 0,1 0 1 0 0,-1 0 0 0 0,1 1 0 0 0,0-1 0 0 0,-1 0-1 0 0,1 0 1 0 0,0 1 0 0 0,-1-1 0 0 0,1 1 0 0 0,0-1-1 0 0,0 1 1 0 0,-1-1 0 0 0,1 1 0 0 0,0-1 0 0 0,0 1-1 0 0,0-1 1 0 0,0 1 0 0 0,0 0 0 0 0,0 0 0 0 0,0 0-1 0 0,0-1 1 0 0,-1 1 0 0 0,1 0 0 0 0,0 0 0 0 0,1 0-146 0 0,0 1 118 0 0,1-1 1 0 0,-1 0-1 0 0,1 1 0 0 0,-1-1 1 0 0,1 1-1 0 0,-1 0 1 0 0,1 0-1 0 0,-1 0 0 0 0,0 0 1 0 0,0 1-1 0 0,1-1 1 0 0,-1 0-1 0 0,0 1 0 0 0,0 0 1 0 0,-1-1-1 0 0,1 1 0 0 0,0 0 1 0 0,0 0-119 0 0,5 7 292 0 0,0 0-1 0 0,0 1 1 0 0,2 5-292 0 0,-3-5 164 0 0,2 1-1 0 0,-1 2 1 0 0,-1-1-1 0 0,0 1 0 0 0,-1 0 0 0 0,0 0 0 0 0,1 7-163 0 0,-3-11 119 0 0,0 1 1 0 0,1 0-1 0 0,0-1 0 0 0,1 1-119 0 0,7 18 156 0 0,-10-23-127 0 0,1 0-1 0 0,0-1 0 0 0,-1 1 0 0 0,2-1 1 0 0,-1 0-1 0 0,0 0 0 0 0,1 0 0 0 0,0 0 1 0 0,0 0-1 0 0,2 0-28 0 0,-6-3 26 0 0,1-1-1 0 0,-1 0 1 0 0,1 1 0 0 0,-1-1 0 0 0,1 0-1 0 0,-1 0 1 0 0,1 1 0 0 0,-1-1-1 0 0,1 0 1 0 0,0 0 0 0 0,-1 0 0 0 0,1 0-1 0 0,-1 0 1 0 0,1 0 0 0 0,-1 0 0 0 0,1 0-1 0 0,0 0 1 0 0,-1 0 0 0 0,1 0 0 0 0,-1 0-1 0 0,1 0 1 0 0,-1 0 0 0 0,1-1-1 0 0,-1 1 1 0 0,1 0-26 0 0,0-1 21 0 0,0 0-1 0 0,0 0 0 0 0,0 1 1 0 0,0-1-1 0 0,0 0 0 0 0,0 0 1 0 0,0 0-1 0 0,0 0 0 0 0,0 0 1 0 0,-1-1-1 0 0,1 1-20 0 0,3-6 0 0 0,-1-1 0 0 0,0 1 0 0 0,2-9 0 0 0,-2 7 93 0 0,-1 3-73 0 0,-1-1 0 0 0,1 0-1 0 0,-1 0 1 0 0,-1 0 0 0 0,1 0 0 0 0,-1-7-20 0 0,0 8 11 0 0,0-1 0 0 0,0 1 1 0 0,1-1-1 0 0,0 1 0 0 0,0-1 0 0 0,1 1 0 0 0,0-2-11 0 0,1-2 0 0 0,-1-1 0 0 0,0 1 0 0 0,0-1 0 0 0,-1 0 0 0 0,0 0 0 0 0,-1-4 0 0 0,0 0 0 0 0,1 0 0 0 0,4-15 0 0 0,0-8 0 0 0,-4 26 0 0 0,1 0 0 0 0,2-10 0 0 0,-2 18 1 0 0,-1 0-6 0 0,0 0 0 0 0,-1 1-1 0 0,1-1 1 0 0,-1 0 0 0 0,1 0 0 0 0,-1 1-1 0 0,-1-5 6 0 0,1 7-193 0 0,0 1-94 0 0,3 8-461 0 0,-2 33-3683 0 0,-2-25-489 0 0,1 0-1896 0 0</inkml:trace>
  <inkml:trace contextRef="#ctx0" brushRef="#br0" timeOffset="1116.962">1305 563 6912 0 0,'0'0'528'0'0,"0"0"-32"0"0,6-3 5545 0 0,-5 3-5708 0 0,1 0-1 0 0,-1 0 1 0 0,1 0 0 0 0,-1 0 0 0 0,1 1-1 0 0,-1-1 1 0 0,1 0 0 0 0,-1 1-1 0 0,0 0 1 0 0,1-1 0 0 0,-1 1 0 0 0,0 0-1 0 0,1-1 1 0 0,-1 1 0 0 0,0 0-1 0 0,0 0 1 0 0,0 0 0 0 0,0 0 0 0 0,0 0-1 0 0,0 1 1 0 0,0-1 0 0 0,0 0 0 0 0,0 0-1 0 0,0 2-332 0 0,2 3 180 0 0,0 0 0 0 0,-1 0 0 0 0,0 0-1 0 0,0 0 1 0 0,0 3-180 0 0,3 10 850 0 0,-4-14-763 0 0,-1 0-1 0 0,1 0 1 0 0,-1 0 0 0 0,1 0-1 0 0,-2 1 1 0 0,1-1-1 0 0,-1 4-86 0 0,0 15 189 0 0,0-11-154 0 0,1-6-17 0 0,0 0-1 0 0,0 0 0 0 0,0 0 1 0 0,1-1-1 0 0,0 1 1 0 0,1 0-1 0 0,-1 1-17 0 0,1-5-23 0 0,-2-2-56 0 0,-2 15-445 0 0,3-17 236 0 0,0-1 1 0 0,0 1 0 0 0,0-1 0 0 0,-1 1 0 0 0,1 0 0 0 0,0 0 0 0 0,1-1-1 0 0,-1 1 1 0 0,0 0 0 0 0,0 0 0 0 0,0 0 0 0 0,2-1 287 0 0,0 0-1476 0 0,5-6-5631 0 0</inkml:trace>
  <inkml:trace contextRef="#ctx0" brushRef="#br0" timeOffset="1466.004">1474 259 14832 0 0,'0'0'332'0'0,"0"0"50"0"0,0 0 25 0 0,0 0-47 0 0,0 0-144 0 0,0 0 253 0 0,0 0 136 0 0,0 0 31 0 0,0 0-13 0 0,0 0-74 0 0,2 2-33 0 0,2 6-210 0 0,0 0 0 0 0,0 0 0 0 0,-1 0 0 0 0,0 1-1 0 0,0 0 1 0 0,-1 0 0 0 0,0 0 0 0 0,0 5-306 0 0,1 19 1486 0 0,-1 27-1486 0 0,2 18 467 0 0,1-22-349 0 0,-1-5 84 0 0,-4-50-138 0 0,0-1-62 0 0,0 0 1 0 0,0 0-1 0 0,1 0 0 0 0,-1 0 0 0 0,0 1 0 0 0,0-1 0 0 0,0 0 0 0 0,1 0 0 0 0,-1 0 1 0 0,0 0-1 0 0,0 0 0 0 0,0 0 0 0 0,1 1 0 0 0,-1-1 0 0 0,0 0 0 0 0,0 0 1 0 0,0 0-1 0 0,0 0 0 0 0,0 1 0 0 0,1-1 0 0 0,-1 0 0 0 0,0 0 0 0 0,0 0 0 0 0,0 1 1 0 0,0-1-1 0 0,0 0 0 0 0,0 0 0 0 0,0 1 0 0 0,0-1 0 0 0,0 0-2 0 0,0 0 3 0 0,0 1-1 0 0,0-1 1 0 0,0 0-1 0 0,1 1 1 0 0,-1-1-1 0 0,0 0 1 0 0,0 0-1 0 0,0 1 1 0 0,0-1-1 0 0,0 0 1 0 0,0 0-1 0 0,1 1 1 0 0,-1-1-1 0 0,0 0 1 0 0,0 0-1 0 0,0 1 1 0 0,1-1-1 0 0,-1 0 1 0 0,0 0-1 0 0,0 0 1 0 0,1 0-1 0 0,-1 1 1 0 0,0-1-1 0 0,0 0 1 0 0,1 0-1 0 0,-1 0 1 0 0,0 0-1 0 0,1 0 1 0 0,-1 0-1 0 0,0 0 1 0 0,0 0-1 0 0,1 0-2 0 0,1 0 24 0 0,1 0 0 0 0,0 0 0 0 0,0-1-1 0 0,-1 1 1 0 0,1-1 0 0 0,0 1 0 0 0,-1-1 0 0 0,1 0-1 0 0,-1 0 1 0 0,1 0 0 0 0,-1-1 0 0 0,0 1 0 0 0,1-1-1 0 0,-1 1 1 0 0,0-1 0 0 0,0 0 0 0 0,0 0 0 0 0,0 1-1 0 0,0-2 1 0 0,0 1 0 0 0,-1 0 0 0 0,1 0 0 0 0,-1 0-1 0 0,1-1 1 0 0,-1 1 0 0 0,0-1-24 0 0,15-23 182 0 0,-12 19-113 0 0,1 0-1 0 0,-1 1 1 0 0,-1-1-1 0 0,0 0 0 0 0,0-1 1 0 0,0 1-1 0 0,0-3-68 0 0,7-30 0 0 0,-5 24 0 0 0,-2 0 0 0 0,0 1 0 0 0,0-1 0 0 0,-1-12 0 0 0,-2 23 1 0 0,1-1 0 0 0,-1 1 0 0 0,1 0 0 0 0,0 0 0 0 0,1 0 0 0 0,1-3-1 0 0,-1 0-4 0 0,0 1-1 0 0,0 0 1 0 0,-1-1-1 0 0,0 1 1 0 0,0-1-1 0 0,0 1 1 0 0,-1-1 4 0 0,0 6-140 0 0,0 2-83 0 0,0 0-29 0 0,0 2 39 0 0,13 67 170 0 0,-9-44 43 0 0,1 20 0 0 0,-2-25-10 0 0,1 40-56 0 0,-4-37 14 0 0,0-20 52 0 0,0-1-1 0 0,-1 0 1 0 0,1 0-1 0 0,0 1 1 0 0,0-1-1 0 0,1 0 1 0 0,-1 0-1 0 0,0 1 1 0 0,1-1-1 0 0,-1 0 1 0 0,1 0 0 0 0,0 0-1 0 0,0 0 1 0 0,0 0-1 0 0,0 0 1 0 0,0 0-1 0 0,1 2 1 0 0,6 13-3 0 0,-7-14 10 0 0,0 1 0 0 0,0-1 0 0 0,1 0 0 0 0,-1 0 0 0 0,1 0 0 0 0,0 0 1 0 0,0 0-1 0 0,0 1-7 0 0,-1-4-1 0 0,-1 1 0 0 0,0-1 1 0 0,0 1-1 0 0,1-1 0 0 0,-1 1 1 0 0,0-1-1 0 0,1 0 1 0 0,-1 1-1 0 0,1-1 0 0 0,-1 0 1 0 0,0 0-1 0 0,1 1 0 0 0,-1-1 1 0 0,1 0-1 0 0,-1 0 1 0 0,1 1-1 0 0,-1-1 0 0 0,1 0 1 0 0,-1 0-1 0 0,1 0 0 0 0,-1 0 1 0 0,1 0-1 0 0,-1 0 0 0 0,1 0 1 0 0,-1 0-1 0 0,1 0 1 0 0,-1 0-1 0 0,1 0 0 0 0,-1 0 1 0 0,1 0-1 0 0,-1 0 0 0 0,1-1 1 0 0,0 1-19 0 0,25-5-940 0 0,-24 5 454 0 0,-2 0-617 0 0,0-2-264 0 0,3-6-57 0 0,2-1-12 0 0</inkml:trace>
  <inkml:trace contextRef="#ctx0" brushRef="#br0" timeOffset="1866.744">1856 563 3224 0 0,'0'0'143'0'0,"-1"0"-3"0"0,-2 0 316 0 0,2 0 1757 0 0,1 0 763 0 0,0 0 148 0 0,1-2 763 0 0,6-8-2127 0 0,-5 7-1460 0 0,1 0-1 0 0,-1-1 1 0 0,1 1-1 0 0,0 0 1 0 0,0 1-1 0 0,0-1 1 0 0,0 1-1 0 0,0-1 0 0 0,1 1 1 0 0,-1 0-1 0 0,1 0 1 0 0,-1 0-1 0 0,1 1 1 0 0,0-1-1 0 0,0 1 1 0 0,0 0-1 0 0,2 0-299 0 0,14-6 569 0 0,-18 6-483 0 0,1 0 0 0 0,-1 1-1 0 0,1-1 1 0 0,-1 0 0 0 0,1 1 0 0 0,0-1-1 0 0,0 1-85 0 0,-1 0 79 0 0,-2 0-14 0 0,2 1-11 0 0,0 0-53 0 0,-1-1 0 0 0,1 1 0 0 0,0 0 0 0 0,-1 0 1 0 0,1 0-1 0 0,-1 0 0 0 0,0 1 0 0 0,1-1 0 0 0,-1 0 1 0 0,0 1-1 0 0,2 0-1 0 0,-2 10-2 0 0,-1-9 1 0 0,0 2 7 0 0,-1 0 0 0 0,0 0 0 0 0,0 0 1 0 0,-1 0-1 0 0,0 0 0 0 0,1 0 0 0 0,-1 0 0 0 0,-1-1 0 0 0,1 1 0 0 0,-1-1 0 0 0,0 1 0 0 0,0-1 0 0 0,-2 2-6 0 0,0 0 8 0 0,1 0 1 0 0,0 0-1 0 0,1 0 0 0 0,-1 1 0 0 0,1 0 0 0 0,-1 3-8 0 0,-1 6-1 0 0,3-12 2 0 0,0 0 0 0 0,1 0 0 0 0,0 1 0 0 0,0-1 0 0 0,0 0 0 0 0,0 0 0 0 0,1 0 0 0 0,-1 1 0 0 0,1-1 0 0 0,0 0 0 0 0,1 1 0 0 0,0 2-1 0 0,-1-6 8 0 0,0 1 0 0 0,0-1 0 0 0,1 1 0 0 0,-1-1 0 0 0,1 1 0 0 0,0-1 0 0 0,-1 1 0 0 0,1-1 0 0 0,0 0 1 0 0,0 1-1 0 0,0-1 0 0 0,0 0 0 0 0,0 1 0 0 0,0-1 0 0 0,0 0 0 0 0,0 0 0 0 0,0 0 0 0 0,0 0 0 0 0,1 0 0 0 0,-1-1 0 0 0,1 1 0 0 0,-1 0 0 0 0,0 0 0 0 0,1-1 0 0 0,0 1-8 0 0,4 2 44 0 0,-1-2-20 0 0,-1 1 1 0 0,1-1-1 0 0,-1 0 0 0 0,1 0 0 0 0,-1 0 1 0 0,1-1-1 0 0,0 0 0 0 0,-1 1 0 0 0,1-2 0 0 0,0 1 1 0 0,-1 0-1 0 0,1-1 0 0 0,-1 0 0 0 0,1 0 1 0 0,-1 0-1 0 0,5-3-24 0 0,0 1-280 0 0,0-1-1 0 0,0 0 1 0 0,-1 0 0 0 0,1-1-1 0 0,-1-1 1 0 0,0 1 0 0 0,4-5 280 0 0,-2-1-1539 0 0,2-2-76 0 0</inkml:trace>
  <inkml:trace contextRef="#ctx0" brushRef="#br0" timeOffset="2213.494">2123 275 16208 0 0,'0'0'365'0'0,"0"0"56"0"0,0 0 26 0 0,0 0-53 0 0,0 0-183 0 0,0 0 170 0 0,2 1 106 0 0,1 4-241 0 0,0-1 0 0 0,0 1 1 0 0,-1 0-1 0 0,1 0 0 0 0,-1 0 0 0 0,0 0-246 0 0,13 26 1344 0 0,-6-16-784 0 0,-2 1-1 0 0,0-1 1 0 0,-1 1-1 0 0,2 11-559 0 0,-2-9 282 0 0,-5-15-242 0 0,7 19 292 0 0,-2-1 0 0 0,2 16-332 0 0,-6-31 51 0 0,-1-1 1 0 0,1 0-1 0 0,-1 0 0 0 0,1 0 0 0 0,3 4-51 0 0,-1-5 70 0 0,-3-3 16 0 0,-1-1-11 0 0,16 11 122 0 0,-15-11-178 0 0,0 0 0 0 0,0 0 1 0 0,1 0-1 0 0,-1 0 0 0 0,0 0 0 0 0,0 0 0 0 0,1 0 0 0 0,-1 0 0 0 0,0 0 0 0 0,0-1 0 0 0,0 1 0 0 0,1 0 1 0 0,-1-1-1 0 0,0 1 0 0 0,0-1 0 0 0,0 1 0 0 0,0-1 0 0 0,0 0 0 0 0,0 0-19 0 0,15-17 144 0 0,-2 1-27 0 0,-12 15-113 0 0,0 0 0 0 0,1 0 0 0 0,-1-1 0 0 0,0 1 0 0 0,-1 0 0 0 0,1-1 0 0 0,0 0 0 0 0,-1 1 0 0 0,1-1 0 0 0,-1 0 0 0 0,0 0 0 0 0,0 1 0 0 0,0-1 0 0 0,0 0 0 0 0,-1 0 0 0 0,1 0 0 0 0,-1 0 0 0 0,0 0 0 0 0,0-1 0 0 0,0 1 0 0 0,0-1-4 0 0,8-79 64 0 0,-8 65-61 0 0,-1 5 9 0 0,1 1 1 0 0,1-1 0 0 0,0 1 0 0 0,3-12-13 0 0,5-28 13 0 0,-8 39-25 0 0,1 0 0 0 0,1 0 0 0 0,0 0 0 0 0,4-8 12 0 0,-7 19-233 0 0,0 2-74 0 0,0 0-12 0 0,0 0-123 0 0,0 0-518 0 0,1 0 844 0 0,-1 0 1 0 0,0 0-1 0 0,1 0 1 0 0,-1 0-1 0 0,1 0 1 0 0,-1 0 0 0 0,0 0-1 0 0,1 0 1 0 0,-1 0-1 0 0,0 1 1 0 0,1-1-1 0 0,-1 0 1 0 0,0 0-1 0 0,1 0 1 0 0,-1 0 0 0 0,0 0-1 0 0,0 1 1 0 0,1-1-1 0 0,-1 0 1 0 0,0 0-1 0 0,1 0 1 0 0,-1 1-1 0 0,0-1 1 0 0,0 0 0 0 0,0 0-1 0 0,1 1 1 0 0,-1-1-1 0 0,0 0 1 0 0,0 1-1 0 0,0-1 1 0 0,1 0-1 0 0,-1 1 1 0 0,0-1 115 0 0,5 11-4738 0 0,-2 3-2015 0 0</inkml:trace>
  <inkml:trace contextRef="#ctx0" brushRef="#br0" timeOffset="2566.441">2488 425 5064 0 0,'0'0'232'0'0,"0"0"270"0"0,0 0 1012 0 0,0 0-1053 0 0,0-1 1 0 0,1 0-1 0 0,-1 1 0 0 0,0-1 1 0 0,0 1-1 0 0,0-1 1 0 0,1 1-1 0 0,-1-1 0 0 0,0 0 1 0 0,1 1-1 0 0,-1-1 1 0 0,1 1-1 0 0,-1 0 0 0 0,0-1 1 0 0,1 1-462 0 0,7-6 784 0 0,-6 5-535 0 0,-1 0 0 0 0,0 0 0 0 0,1 0 0 0 0,-1 0 0 0 0,1 0 0 0 0,-1 1 0 0 0,1-1 0 0 0,-1 0 0 0 0,1 1 0 0 0,-1-1 0 0 0,1 1 0 0 0,0 0 0 0 0,-1-1 0 0 0,1 1-249 0 0,21 0 1254 0 0,-21 0-830 0 0,-2 0-22 0 0,1 1-8 0 0,1 2-309 0 0,0-1 0 0 0,0 0 0 0 0,0 1 0 0 0,-1-1 0 0 0,1 1 1 0 0,-1-1-1 0 0,1 1 0 0 0,-1 0 0 0 0,0-1 0 0 0,0 1 0 0 0,-1 0 0 0 0,1 0 1 0 0,0 0-1 0 0,-1 0 0 0 0,0 0 0 0 0,0 0 0 0 0,0 0 0 0 0,0 0 0 0 0,0 0 0 0 0,0 0 1 0 0,-1-1-1 0 0,1 1 0 0 0,-1 0 0 0 0,-1 1-85 0 0,-2 9 87 0 0,-1-1 0 0 0,0 1 1 0 0,-1-1-1 0 0,-7 10-87 0 0,8-14 177 0 0,-1 1-9 0 0,4-6-126 0 0,0 0-1 0 0,0 0 1 0 0,1 0-1 0 0,-1 1 0 0 0,1-1 1 0 0,-1 0-1 0 0,1 1 1 0 0,0-1-1 0 0,0 2-41 0 0,-6 20 4 0 0,5-22 12 0 0,1-1 1 0 0,0 1 0 0 0,0-1 0 0 0,1 1 0 0 0,-1 0 0 0 0,0 0 0 0 0,1-1 0 0 0,0 1 0 0 0,-1 0 0 0 0,1 0 0 0 0,0 0-1 0 0,0-1 1 0 0,1 1 0 0 0,-1 0-17 0 0,1 0 28 0 0,0 0-1 0 0,-1-1 0 0 0,1 1 0 0 0,1 0 1 0 0,-1-1-1 0 0,0 1 0 0 0,1-1 1 0 0,-1 1-1 0 0,1-1 0 0 0,0 1-27 0 0,-1-2 14 0 0,1 0-1 0 0,-1 1 0 0 0,0-1 0 0 0,0 0 1 0 0,1-1-1 0 0,-1 1 0 0 0,1 0 0 0 0,-1 0 1 0 0,1-1-1 0 0,-1 1 0 0 0,1 0 1 0 0,0-1-1 0 0,-1 0 0 0 0,1 1 0 0 0,0-1 1 0 0,-1 0-1 0 0,1 0 0 0 0,1 0-13 0 0,8 0 60 0 0,-1-1-1 0 0,1 0 1 0 0,-1-1 0 0 0,0 0-1 0 0,6-3-59 0 0,19-3-62 0 0,-27 6-194 0 0,-1-1 1 0 0,1 0-1 0 0,0 0 0 0 0,-1 0 0 0 0,0-1 0 0 0,0 0 0 0 0,4-3 256 0 0,18-10-7278 0 0,-12 9 368 0 0</inkml:trace>
  <inkml:trace contextRef="#ctx0" brushRef="#br0" timeOffset="2910.328">2961 182 16208 0 0,'0'0'743'0'0,"0"0"-17"0"0,0 8-436 0 0,0-4-274 0 0,0 0 0 0 0,1-1-1 0 0,0 1 1 0 0,0 0-1 0 0,0-1 1 0 0,0 1-1 0 0,0 0-15 0 0,1-1 64 0 0,-1 0-1 0 0,0 0 0 0 0,0 1 1 0 0,-1-1-1 0 0,1 1 0 0 0,-1-1 0 0 0,0 1-63 0 0,1 3 164 0 0,0 0-1 0 0,0 0 0 0 0,0 0 0 0 0,0-1 0 0 0,3 7-163 0 0,-2-6 274 0 0,0-1-1 0 0,0 1 1 0 0,-1 1 0 0 0,0-1-1 0 0,0 6-273 0 0,-1 8 444 0 0,2 0 0 0 0,0-1-1 0 0,1 1 1 0 0,1 2-444 0 0,-1-5 113 0 0,-3-15-105 0 0,0-1 1 0 0,0 1-1 0 0,1-1 0 0 0,-1 1 0 0 0,1-1 1 0 0,-1 1-1 0 0,1-1 0 0 0,0 1 1 0 0,0-1-1 0 0,0 1-8 0 0,3 4-72 0 0,4 8 248 0 0,-8-14-240 0 0,1-1 0 0 0,-1 1 0 0 0,0-1 0 0 0,1 1 0 0 0,-1-1 1 0 0,1 1-1 0 0,-1-1 0 0 0,1 1 0 0 0,-1-1 0 0 0,1 1 0 0 0,-1-1 0 0 0,1 0 1 0 0,0 1-1 0 0,-1-1 0 0 0,1 0 0 0 0,-1 1 0 0 0,1-1 0 0 0,0 0 1 0 0,-1 0-1 0 0,1 0 64 0 0,0 2-5225 0 0,2 4-1771 0 0</inkml:trace>
  <inkml:trace contextRef="#ctx0" brushRef="#br0" timeOffset="2911.328">2943 448 6912 0 0,'0'0'528'0'0,"-10"0"-499"0"0,8-1 4296 0 0,1 0 4694 0 0,2 0-8914 0 0,-1 0-1 0 0,0 0 1 0 0,1 0 0 0 0,-1 0 0 0 0,1-1 0 0 0,0 1 0 0 0,-1 0 0 0 0,1 0 0 0 0,0 0 0 0 0,0 1-1 0 0,0-1 1 0 0,-1 0 0 0 0,1 0 0 0 0,0 0 0 0 0,0 1 0 0 0,0-1 0 0 0,0 0 0 0 0,0 1-1 0 0,1-1 1 0 0,-1 1 0 0 0,0-1 0 0 0,0 1 0 0 0,0-1-105 0 0,5-1 250 0 0,-1 0 0 0 0,0 1 1 0 0,1-1-1 0 0,4 0-250 0 0,99-21 1448 0 0,-67 16-1132 0 0,60-9-3633 0 0,-74 16-4924 0 0</inkml:trace>
  <inkml:trace contextRef="#ctx0" brushRef="#br0" timeOffset="3903.659">3789 156 8752 0 0,'-10'-9'936'0'0,"10"9"-877"0"0,0 0 1 0 0,0-1-1 0 0,0 1 1 0 0,0 0-1 0 0,0 0 1 0 0,0 0 0 0 0,-1-1-1 0 0,1 1 1 0 0,0 0-1 0 0,0 0 1 0 0,0-1-1 0 0,0 1 1 0 0,-1 0-1 0 0,1 0 1 0 0,0 0-1 0 0,0 0 1 0 0,0-1 0 0 0,-1 1-1 0 0,1 0 1 0 0,0 0-1 0 0,0 0 1 0 0,-1 0-1 0 0,1 0 1 0 0,0 0-1 0 0,0 0 1 0 0,-1 0-1 0 0,1-1 1 0 0,0 1 0 0 0,0 0-1 0 0,-1 0 1 0 0,1 0-1 0 0,0 0 1 0 0,0 0-1 0 0,-1 0 1 0 0,1 1-1 0 0,0-1 1 0 0,0 0-1 0 0,-1 0 1 0 0,1 0 0 0 0,0 0-1 0 0,0 0 1 0 0,-1 0-1 0 0,1 0 1 0 0,0 0-1 0 0,0 1 1 0 0,-1-1-1 0 0,1 0 1 0 0,0 0 0 0 0,0 0-1 0 0,0 0 1 0 0,0 1-1 0 0,-1-1 1 0 0,1 0-1 0 0,0 0 1 0 0,0 1-1 0 0,0-1 1 0 0,0 0-1 0 0,0 0 1 0 0,-1 1 0 0 0,1-1-60 0 0,-4 21 5640 0 0,3-11-4418 0 0,-4 20-380 0 0,-1 18-842 0 0,0 7 682 0 0,3-25 60 0 0,1 27-742 0 0,-1 16 409 0 0,1-58-246 0 0,1 1 0 0 0,1-1 0 0 0,0 0 0 0 0,1 0-1 0 0,1 0 1 0 0,1 6-163 0 0,-2-7 310 0 0,-1-14-305 0 0,0 1 0 0 0,0-1 0 0 0,0 1 1 0 0,0-1-1 0 0,0 1 0 0 0,0-1 0 0 0,0 1 0 0 0,0-1 1 0 0,0 1-1 0 0,0-1 0 0 0,0 1 0 0 0,1-1 1 0 0,-1 1-1 0 0,0-1 0 0 0,0 1 0 0 0,1-1 0 0 0,-1 0 1 0 0,0 1-1 0 0,0-1 0 0 0,1 1 0 0 0,-1-1 1 0 0,1 0-1 0 0,-1 1 0 0 0,0-1 0 0 0,1 0 1 0 0,-1 0-1 0 0,1 1 0 0 0,-1-1 0 0 0,1 0 0 0 0,-1 0 1 0 0,0 1-1 0 0,1-1 0 0 0,-1 0 0 0 0,1 0 1 0 0,-1 0-1 0 0,1 0 0 0 0,-1 0 0 0 0,1 0 1 0 0,-1 0-1 0 0,1 0 0 0 0,0 0-5 0 0,15-4 122 0 0,-16 4-121 0 0,2-1 10 0 0,-1 1 1 0 0,1-1-1 0 0,-1 0 0 0 0,1 0 1 0 0,-1 0-1 0 0,1 0 0 0 0,-1 0 1 0 0,0 0-1 0 0,0 0 0 0 0,0 0 1 0 0,0-1-1 0 0,1 1 1 0 0,-2 0-1 0 0,1-1 0 0 0,0 1 1 0 0,0-1-1 0 0,0 1 0 0 0,-1-1 1 0 0,1 0-1 0 0,-1 1 0 0 0,1-2-11 0 0,6-12 73 0 0,1 0-30 0 0,0 0 0 0 0,-1 0 1 0 0,-1-1-1 0 0,1-5-43 0 0,8-20-3 0 0,-7 20 50 0 0,-1-1 0 0 0,2-18-47 0 0,2-3 34 0 0,15-62-186 0 0,-25 103 110 0 0,1 5-44 0 0,1 15-154 0 0,0 21-96 0 0,-3-6 336 0 0,2 73 0 0 0,-1-89 0 0 0,1 1 0 0 0,1-1 0 0 0,1 0 0 0 0,1 0 0 0 0,0 0 0 0 0,-4-13 6 0 0,-1-3-9 0 0,0 0 1 0 0,1 0-1 0 0,-1 0 1 0 0,0 0-1 0 0,1 0 1 0 0,-1-1 0 0 0,1 1-1 0 0,-1 0 1 0 0,1 0-1 0 0,0 0 1 0 0,-1-1-1 0 0,1 1 1 0 0,0 0-1 0 0,-1 0 1 0 0,1-1 0 0 0,0 1-1 0 0,0-1 1 0 0,0 1 2 0 0,0 0-199 0 0,-1-1-61 0 0,0 0-11 0 0,0 0-99 0 0,2 0-414 0 0,-1 0 174 0 0,11-1 415 0 0,-3-4-6653 0 0,-3 0 544 0 0</inkml:trace>
  <inkml:trace contextRef="#ctx0" brushRef="#br0" timeOffset="4264.698">4010 395 9728 0 0,'0'0'446'0'0,"0"0"-10"0"0,2 1-140 0 0,1 1 76 0 0,1 0-1 0 0,-1 1 0 0 0,0 0 0 0 0,0 0 1 0 0,0 0-1 0 0,0 0 0 0 0,0 0 1 0 0,-1 0-1 0 0,1 1 0 0 0,-1-1 0 0 0,0 1 1 0 0,0 0-1 0 0,0 0 0 0 0,-1 0 0 0 0,2 3-371 0 0,3 13 2093 0 0,-1-1-1 0 0,2 16-2092 0 0,-4-23 437 0 0,2 8 176 0 0,-3-14-499 0 0,-1-1 0 0 0,0 1 0 0 0,0 0 0 0 0,0-1-1 0 0,0 4-113 0 0,-1-8 42 0 0,0-1-97 0 0,0 0-45 0 0,0 0-11 0 0,0 0-107 0 0,0 0-449 0 0,0 0-196 0 0,0 0-769 0 0,0 0-3078 0 0,0 0-1319 0 0</inkml:trace>
  <inkml:trace contextRef="#ctx0" brushRef="#br0" timeOffset="4690.798">4114 186 10592 0 0,'0'0'818'0'0,"0"0"-395"0"0,0 0 317 0 0,0 0 195 0 0,0 0 38 0 0,0 0-36 0 0,0 0-187 0 0,0 0-81 0 0,0 2-19 0 0,8 21 988 0 0,0-2 0 0 0,5 7-1638 0 0,-4-7 736 0 0,0 1 0 0 0,3 12-736 0 0,2 8 422 0 0,3 13 80 0 0,1 5 105 0 0,-17-57-577 0 0,0 0 0 0 0,1 0 0 0 0,-1 0 0 0 0,1 0 0 0 0,0 0 1 0 0,0 0-1 0 0,0-1 0 0 0,0 1 0 0 0,0-1 0 0 0,1 0 0 0 0,0 1-30 0 0,-3-2 6 0 0,2 0 58 0 0,4 0 68 0 0,9 1 40 0 0,-14-2-153 0 0,0-1-1 0 0,0 0 0 0 0,0 0 0 0 0,-1 0 1 0 0,1 0-1 0 0,0 0 0 0 0,-1 0 0 0 0,1 0 1 0 0,-1 0-1 0 0,1 0 0 0 0,-1 0 0 0 0,1 0 1 0 0,-1 0-19 0 0,1-1 34 0 0,5-9 63 0 0,-6 10-86 0 0,1 0-1 0 0,0 0 0 0 0,0 0 1 0 0,-1 0-1 0 0,1 0 0 0 0,0-1 0 0 0,-1 1 1 0 0,1 0-1 0 0,-1-1 0 0 0,0 1 1 0 0,1 0-1 0 0,-1-1 0 0 0,0 1 0 0 0,0 0 1 0 0,0-1-1 0 0,0 1 0 0 0,0-1-10 0 0,-1-2 7 0 0,1 0 0 0 0,-1 0 0 0 0,1 0 0 0 0,0 0 0 0 0,0 0 0 0 0,0 0 0 0 0,1 0 0 0 0,0 0-1 0 0,0 0 1 0 0,0 0 0 0 0,0-2-7 0 0,2-5 20 0 0,0-1 0 0 0,-1 0 0 0 0,1-8-20 0 0,4-26 24 0 0,-3 28-24 0 0,-1 0 0 0 0,1-13 0 0 0,3-18 0 0 0,-4 33-19 0 0,-1 0 0 0 0,-1 0 0 0 0,-1 0 0 0 0,-1-11 19 0 0,1-18-430 0 0,0 43 272 0 0,0 2-2 0 0,0 0-48 0 0,0 0-201 0 0,0 0-87 0 0,1 3-16 0 0,23 39-3591 0 0,-19-25 2159 0 0</inkml:trace>
  <inkml:trace contextRef="#ctx0" brushRef="#br0" timeOffset="5076.526">4477 363 15408 0 0,'-9'0'391'0'0,"12"0"381"0"0,-2 2-394 0 0,-6 10-246 0 0,5-12-125 0 0,-1 1 0 0 0,1-1 0 0 0,0 1 0 0 0,-1-1 0 0 0,1 1 0 0 0,0-1 0 0 0,0 1 0 0 0,-1-1 0 0 0,1 1 0 0 0,0 0 0 0 0,0-1 0 0 0,0 1 0 0 0,0 0 0 0 0,-1-1 0 0 0,1 1 0 0 0,0 0 0 0 0,0-1 0 0 0,0 1 0 0 0,0 0 0 0 0,1-1 0 0 0,-1 1 0 0 0,0-1 0 0 0,0 1 0 0 0,0 0 0 0 0,0-1 0 0 0,1 1 0 0 0,-1-1 0 0 0,0 1 0 0 0,1 0 0 0 0,-1-1 0 0 0,0 1 0 0 0,1-1 0 0 0,-1 1 0 0 0,1-1 0 0 0,-1 1 0 0 0,1-1 0 0 0,-1 0 0 0 0,1 1 0 0 0,-1-1 1 0 0,1 0-1 0 0,-1 1 0 0 0,1-1-7 0 0,0 1 34 0 0,0-1 1 0 0,-1 0 0 0 0,1 1 0 0 0,-1-1 0 0 0,1 0 0 0 0,-1 1 0 0 0,1-1 0 0 0,-1 1 0 0 0,1-1 0 0 0,-1 1 0 0 0,0-1 0 0 0,1 1 0 0 0,-1-1-1 0 0,0 1 1 0 0,1-1 0 0 0,-1 1 0 0 0,0 0 0 0 0,0-1 0 0 0,1 1 0 0 0,-1-1 0 0 0,0 1 0 0 0,0 0 0 0 0,0-1 0 0 0,0 1 0 0 0,0 0 0 0 0,0-1-1 0 0,0 1 1 0 0,0 0 0 0 0,0-1 0 0 0,0 1 0 0 0,0 0-35 0 0,-3 3 255 0 0,3-3-221 0 0,0-1 0 0 0,-1 0 0 0 0,1 1 0 0 0,0-1 1 0 0,-1 1-1 0 0,1-1 0 0 0,0 1 0 0 0,0-1 0 0 0,0 1 1 0 0,-1 0-1 0 0,1-1 0 0 0,0 1 0 0 0,0-1 0 0 0,0 1 0 0 0,0-1 1 0 0,0 1-1 0 0,0 0 0 0 0,0-1 0 0 0,0 1 0 0 0,0-1 1 0 0,0 1-1 0 0,0-1 0 0 0,0 1 0 0 0,1-1 0 0 0,-1 1 1 0 0,0 0-1 0 0,0-1 0 0 0,1 1 0 0 0,-1-1 0 0 0,0 0 0 0 0,1 1 1 0 0,-1-1-1 0 0,0 1 0 0 0,1-1 0 0 0,-1 1 0 0 0,1-1-34 0 0,2 3 191 0 0,-1-1-117 0 0,-1-1-1 0 0,1 0 1 0 0,-1 0 0 0 0,0 1 0 0 0,1-1 0 0 0,-1 1 0 0 0,0-1 0 0 0,0 1 0 0 0,0 0 0 0 0,0-1-1 0 0,0 1 1 0 0,0 0 0 0 0,0 0 0 0 0,-1-1 0 0 0,1 1 0 0 0,-1 0 0 0 0,1 0 0 0 0,-1 0 0 0 0,0 0 0 0 0,0 0-1 0 0,0 0 1 0 0,0 1-74 0 0,-1 2 167 0 0,1 1 0 0 0,-1 0 0 0 0,1 0 0 0 0,0 0 0 0 0,0-1-1 0 0,1 1 1 0 0,0 3-167 0 0,-1-8 6 0 0,1 0 1 0 0,-1 0-1 0 0,0 0 0 0 0,-1 0 0 0 0,1 0 0 0 0,0 0 0 0 0,0 0 0 0 0,0 0 1 0 0,0 0-1 0 0,-1 0 0 0 0,1 0 0 0 0,0 0 0 0 0,-1-1 0 0 0,1 1 0 0 0,-1 0 0 0 0,1 0 1 0 0,-1 0-1 0 0,1 0 0 0 0,-1-1 0 0 0,0 1 0 0 0,1 0 0 0 0,-1-1 0 0 0,0 1 1 0 0,0 0-1 0 0,0-1-6 0 0,-3 5 6 0 0,3-5-6 0 0,1 0 0 0 0,0 1 0 0 0,-1-1 0 0 0,1 1 0 0 0,0-1 0 0 0,0 1 0 0 0,-1-1 0 0 0,1 1 0 0 0,0-1 0 0 0,0 1 0 0 0,-1-1 0 0 0,1 1 0 0 0,0-1 0 0 0,0 1 0 0 0,0-1 0 0 0,0 1 0 0 0,0 0 0 0 0,0-1 0 0 0,0 1 0 0 0,0-1 0 0 0,0 1 0 0 0,0-1 0 0 0,0 1 0 0 0,1-1 0 0 0,-1 1 0 0 0,0-1 0 0 0,0 1 0 0 0,1 0 0 0 0,9 12 0 0 0,-5-7 0 0 0,-3 3 0 0 0,-2-8-6 0 0,1 0 0 0 0,-1 0 0 0 0,1 0-1 0 0,-1 0 1 0 0,1-1 0 0 0,-1 1 0 0 0,1 0-1 0 0,0 0 1 0 0,-1 0 0 0 0,1 0 0 0 0,0-1-1 0 0,0 1 1 0 0,0 0 0 0 0,-1-1 0 0 0,1 1-1 0 0,0 0 1 0 0,0-1 0 0 0,0 1 0 0 0,0-1-1 0 0,0 0 1 0 0,1 1 6 0 0,1 1-69 0 0,0-1-131 0 0,-3-1 0 0 0,2 0-1029 0 0,-1 0 959 0 0,0 0-1 0 0,-1 0 1 0 0,1 0 0 0 0,0 0-1 0 0,0 0 1 0 0,-1-1 0 0 0,1 1-1 0 0,0 0 1 0 0,0 0 0 0 0,-1 0-1 0 0,1-1 1 0 0,0 1 0 0 0,-1 0-1 0 0,1-1 1 0 0,0 1-1 0 0,-1-1 1 0 0,2 0 270 0 0,-2 1-2014 0 0</inkml:trace>
  <inkml:trace contextRef="#ctx0" brushRef="#br0" timeOffset="5473.545">4759 5 8752 0 0,'0'0'673'0'0,"0"0"-437"0"0,-4-4 80 0 0,4 4 1184 0 0,0 0 513 0 0,0 0 99 0 0,0 0-136 0 0,0 0-657 0 0,0 0-287 0 0,0 0-59 0 0,-1 0-3 0 0,1 0-964 0 0,0 0 1 0 0,-1 0 0 0 0,1-1 0 0 0,0 1-1 0 0,0 0 1 0 0,0 0 0 0 0,0 0-1 0 0,0 0 1 0 0,0 0 0 0 0,0 0-1 0 0,0 0 1 0 0,0 0 0 0 0,0 0-1 0 0,-1 0 1 0 0,1 0 0 0 0,0 0-1 0 0,0 0 1 0 0,0 0 0 0 0,0 0-1 0 0,0 0 1 0 0,0 0 0 0 0,0 0-1 0 0,0 0 1 0 0,0 0 0 0 0,0 0 0 0 0,-1 0-1 0 0,1 0 1 0 0,0 1 0 0 0,0-1-1 0 0,0 0 1 0 0,0 0 0 0 0,0 0-1 0 0,0 0 1 0 0,0 0 0 0 0,0 0-1 0 0,0 0 1 0 0,0 0 0 0 0,0 0-1 0 0,0 0 1 0 0,0 0 0 0 0,0 0-1 0 0,0 0 1 0 0,0 1 0 0 0,0-1-1 0 0,0 0 1 0 0,-1 0 0 0 0,1 0-1 0 0,0 0 1 0 0,0 0 0 0 0,0 0 0 0 0,0 0-1 0 0,0 0 1 0 0,0 0 0 0 0,0 0-1 0 0,0 1 1 0 0,1-1 0 0 0,-1 0-1 0 0,0 0-6 0 0,2 9 60 0 0,0-1-1 0 0,0 1 1 0 0,-1 0-1 0 0,0 0 1 0 0,0 1-1 0 0,-1 3-59 0 0,3 33 113 0 0,-2-31-60 0 0,0-1 1 0 0,0 0 0 0 0,-2 1-1 0 0,-1 9-53 0 0,2-12 50 0 0,0 0-1 0 0,1 0 0 0 0,0 2-49 0 0,0-2 63 0 0,0-1 0 0 0,-1 1-1 0 0,0 7-62 0 0,-3 1 92 0 0,2-12-13 0 0,-1-1-1 0 0,2 1 0 0 0,-1 0 0 0 0,1-1 1 0 0,1 1-1 0 0,-1-1 0 0 0,2 5-78 0 0,-1-8 29 0 0,-1 4 61 0 0,0 7-17 0 0,1-15-62 0 0,-1 1-1 0 0,0-1 0 0 0,1 1 0 0 0,-1 0 1 0 0,1-1-1 0 0,-1 1 0 0 0,1-1 1 0 0,0 0-1 0 0,-1 1 0 0 0,1-1 0 0 0,-1 1 1 0 0,1-1-1 0 0,0 0 0 0 0,-1 1 1 0 0,1-1-1 0 0,0 0 0 0 0,-1 0 0 0 0,1 0 1 0 0,0 1-1 0 0,0-1 0 0 0,-1 0 1 0 0,1 0-1 0 0,0 0 0 0 0,-1 0 0 0 0,1 0 1 0 0,0 0-1 0 0,0 0 0 0 0,0-1-10 0 0,22-1 46 0 0,-21 1-41 0 0,0 0 1 0 0,0 0 0 0 0,0 0 0 0 0,0-1 0 0 0,0 1-1 0 0,-1-1 1 0 0,1 1 0 0 0,-1-1 0 0 0,1 0 0 0 0,-1 0 0 0 0,1 1-1 0 0,-1-2-5 0 0,7-6 19 0 0,-5 5-6 0 0,0 1 1 0 0,-1-1-1 0 0,1 0 1 0 0,-1 0-1 0 0,0 0 1 0 0,0-1 0 0 0,0 1-1 0 0,0 0 1 0 0,-1-1-1 0 0,1-2-13 0 0,10-25 11 0 0,-5 17 34 0 0,0 0 0 0 0,-2-1 0 0 0,2-6-45 0 0,10-26 143 0 0,-12 33-140 0 0,0 0 1 0 0,-1 0-1 0 0,1-5-3 0 0,-4 16 1 0 0,0 1-1 0 0,0-1 1 0 0,1 0-1 0 0,-1 1 1 0 0,1 0-1 0 0,2-3 0 0 0,-3 4-1 0 0,1-1-1 0 0,-1 1 1 0 0,1-1 0 0 0,-1 1-1 0 0,0-1 1 0 0,0 0 0 0 0,0 0-1 0 0,-1 1 1 0 0,1-1 0 0 0,-1 0-1 0 0,1-2 2 0 0,-1 3-64 0 0,-2 3-29 0 0,1-1 87 0 0,0 0 1 0 0,1 1-1 0 0,-1-1 0 0 0,0 0 1 0 0,1 0-1 0 0,-1 1 0 0 0,1-1 0 0 0,-1 0 1 0 0,0 1-1 0 0,1-1 0 0 0,-1 1 1 0 0,1-1-1 0 0,-1 1 0 0 0,1-1 1 0 0,-1 1-1 0 0,1-1 0 0 0,-1 1 1 0 0,1-1-1 0 0,0 1 0 0 0,-1 0 1 0 0,1-1-1 0 0,0 1 0 0 0,-1 0 1 0 0,1-1-1 0 0,0 1 0 0 0,0 0 1 0 0,0-1-1 0 0,0 1 0 0 0,0 0 0 0 0,0-1 1 0 0,0 1-1 0 0,0 0 0 0 0,0 0 1 0 0,0-1-1 0 0,0 1 0 0 0,0 0 1 0 0,0-1-1 0 0,0 1 0 0 0,0 0 1 0 0,1-1-1 0 0,-1 1 0 0 0,0 0 6 0 0,1 3-19 0 0,-1 0-1 0 0,0 0 1 0 0,-1 0-1 0 0,1 0 1 0 0,-1 0-1 0 0,1 0 1 0 0,-1 0-1 0 0,-1 2 20 0 0,0-1-16 0 0,1-1-1 0 0,0 0 0 0 0,1 1 1 0 0,-1-1-1 0 0,1 1 0 0 0,-1 1 17 0 0,10 37-68 0 0,-1-3 139 0 0,-6-26-43 0 0,2 1 0 0 0,0-1 0 0 0,0 1-28 0 0,0-1 5 0 0,0 0 44 0 0,-4-13-46 0 0,0 0 0 0 0,0 0 0 0 0,0 0 0 0 0,0 1 0 0 0,1-1 0 0 0,-1 0 0 0 0,0 0 0 0 0,1 0 1 0 0,-1 0-1 0 0,1 0 0 0 0,-1 0 0 0 0,1 0 0 0 0,-1 0 0 0 0,1-1 0 0 0,0 1 0 0 0,-1 0 0 0 0,1 0 0 0 0,0 0 0 0 0,0-1 0 0 0,-1 1 0 0 0,1 0 0 0 0,0-1 1 0 0,0 1-1 0 0,0-1 0 0 0,0 1 0 0 0,0-1 0 0 0,0 1 0 0 0,1-1-3 0 0,0 1 31 0 0,12 2-1177 0 0,1-3-4543 0 0,-5-3-1933 0 0</inkml:trace>
  <inkml:trace contextRef="#ctx0" brushRef="#br0" timeOffset="20630.213">95 598 2304 0 0,'0'0'101'0'0,"0"0"323"0"0,0 0 1272 0 0,0 0 557 0 0,0 0 109 0 0,0 0-153 0 0,0 0-745 0 0,0 0-325 0 0,0 0-69 0 0,0 0-63 0 0,0 0-215 0 0,0 0-96 0 0,0 0-22 0 0,0 0 8 0 0,0 0 38 0 0,0 0 14 0 0,0 0 2 0 0,0 0-26 0 0,0 0-112 0 0,0 0-43 0 0,0 0-10 0 0,0 0-51 0 0,0 0-214 0 0,2-9 222 0 0,13-8-106 0 0,-15 17-391 0 0,0 0 0 0 0,0-1 0 0 0,1 1 0 0 0,-1 0 0 0 0,0 0 0 0 0,0 0 0 0 0,0-1 0 0 0,0 1 0 0 0,0 0 0 0 0,1 0 0 0 0,-1 0 0 0 0,0-1 0 0 0,0 1 0 0 0,1 0 0 0 0,-1 0 0 0 0,0 0 0 0 0,0 0 0 0 0,0 0 0 0 0,1 0 0 0 0,-1-1 0 0 0,0 1 0 0 0,0 0 0 0 0,1 0 0 0 0,-1 0 0 0 0,0 0 0 0 0,1 0 0 0 0,-1 0-5 0 0,16-5-7 0 0,-8 1 3 0 0,-8 4 4 0 0,1 0 0 0 0,-1 0 0 0 0,0-1 1 0 0,1 1-1 0 0,-1 0 0 0 0,0 0 0 0 0,0 0 0 0 0,1 0 0 0 0,-1 0 0 0 0,0 0 0 0 0,1-1 0 0 0,-1 1 0 0 0,0 0 0 0 0,1 0 0 0 0,-1 0 0 0 0,0 0 0 0 0,1 0 0 0 0,-1 0 0 0 0,0 0 0 0 0,1 1 0 0 0,-1-1 0 0 0,0 0 0 0 0,0 0 0 0 0,1 0 0 0 0,10 2-57 0 0,0 2 45 0 0,-10-2 18 0 0,0 0 0 0 0,-1 0 0 0 0,1 0 0 0 0,0 0 0 0 0,0 0 0 0 0,-1 0 0 0 0,1 0 0 0 0,-1 0 0 0 0,0 0 0 0 0,1 0 0 0 0,-1 0 0 0 0,0 0 0 0 0,0 0 0 0 0,-1 0-1 0 0,1 0 1 0 0,0 1-6 0 0,-9 34 537 0 0,9-36-513 0 0,-6 17 55 0 0,-1 0 0 0 0,0-1 0 0 0,-1 0 0 0 0,-3 3-79 0 0,-41 65 218 0 0,12-22-108 0 0,35-54-43 0 0,0 0 0 0 0,0 0 1 0 0,1 1-1 0 0,0 0 0 0 0,0 0 0 0 0,1 0 0 0 0,1 0 0 0 0,-1 0 0 0 0,1 8-67 0 0,2-17 20 0 0,0 1-1 0 0,0 0 1 0 0,1-1 0 0 0,-1 1-1 0 0,1-1 1 0 0,-1 1-1 0 0,1-1 1 0 0,0 1-1 0 0,0-1 1 0 0,-1 0 0 0 0,1 1-1 0 0,0-1 1 0 0,0 0-1 0 0,0 0 1 0 0,0 0 0 0 0,1 1-1 0 0,-1-1 1 0 0,0 0-1 0 0,0 0 1 0 0,1-1-1 0 0,-1 1 1 0 0,0 0 0 0 0,1 0-1 0 0,-1-1 1 0 0,1 1-1 0 0,-1-1 1 0 0,1 1 0 0 0,-1-1-1 0 0,2 1-19 0 0,3 0 74 0 0,0 1 1 0 0,0-1-1 0 0,0-1 0 0 0,0 1 1 0 0,0-1-1 0 0,0 0 0 0 0,3-1-74 0 0,3 0 7 0 0,12-1 24 0 0,-1-1-1 0 0,1-1 1 0 0,-1-1-1 0 0,17-6-30 0 0,-38 10-361 0 0,1 0-1 0 0,-1 1 0 0 0,1-1 0 0 0,0 1 0 0 0,-1-1 0 0 0,1 1 0 0 0,-1 0 0 0 0,1 0 362 0 0,-1 0-843 0 0,-1 0-8099 0 0</inkml:trace>
  <inkml:trace contextRef="#ctx0" brushRef="#br0" timeOffset="21681.267">3390 263 3680 0 0,'0'0'167'0'0,"0"0"326"0"0,0 0 1267 0 0,0 0 552 0 0,0 0 109 0 0,-2 0-154 0 0,2-1-2181 0 0,-2 1 298 0 0,1-1 0 0 0,0 0-1 0 0,-1 0 1 0 0,1 0 0 0 0,0 1 0 0 0,-1-1-1 0 0,1 0 1 0 0,0-1 0 0 0,0 1-1 0 0,0 0-383 0 0,0 0 264 0 0,-1 0-1 0 0,1-1 1 0 0,0 1-1 0 0,0 0 0 0 0,0 0 1 0 0,-1 0-1 0 0,1 1 0 0 0,-1-1 1 0 0,1 0-1 0 0,0 1 0 0 0,-1-1 1 0 0,0 0-1 0 0,1 1 1 0 0,-2-1-264 0 0,-11-5 1647 0 0,13 6-1322 0 0,1 0 49 0 0,0 0 18 0 0,0 0 6 0 0,0 0-10 0 0,0 0-49 0 0,0 0-19 0 0,0 0-7 0 0,0 0-14 0 0,2-1-55 0 0,8-1-56 0 0,1 0 0 0 0,-1 0 0 0 0,0 1 0 0 0,1 0 0 0 0,-1 1 0 0 0,0 0 0 0 0,2 1-188 0 0,9-1 365 0 0,-20 0-351 0 0,-1 0-1 0 0,1 0 1 0 0,-1 0 0 0 0,1 0-1 0 0,-1 1 1 0 0,1-1-1 0 0,-1 0 1 0 0,1 0 0 0 0,-1 1-1 0 0,0-1 1 0 0,1 0-1 0 0,-1 0 1 0 0,1 1 0 0 0,-1-1-1 0 0,0 0 1 0 0,1 1-1 0 0,-1-1 1 0 0,0 1-14 0 0,3 1 34 0 0,-2-1-35 0 0,1-1 0 0 0,-1 1 1 0 0,0 0-1 0 0,0-1 0 0 0,1 1 0 0 0,-1 0 1 0 0,0 0-1 0 0,0 0 0 0 0,0 0 0 0 0,0 0 1 0 0,0 0-1 0 0,0 0 0 0 0,0 0 0 0 0,0 1 1 0 0,0-1-1 0 0,-1 0 0 0 0,1 0 0 0 0,0 1 1 0 0,-1-1-1 0 0,1 1 0 0 0,-1-1 0 0 0,0 0 1 0 0,1 1-1 0 0,-1-1 0 0 0,0 1 0 0 0,0-1 1 0 0,0 1-1 0 0,0-1 0 0 0,0 1 0 0 0,0-1 1 0 0,0 1-1 0 0,-1-1 1 0 0,1 9 44 0 0,0 1 0 0 0,-1-1-1 0 0,0 0 1 0 0,-1 1 0 0 0,0-1 0 0 0,-1 0 0 0 0,0 0 0 0 0,0-1 0 0 0,-1 1 0 0 0,0-1-1 0 0,-4 6-43 0 0,2-4 12 0 0,0 1 42 0 0,-1 0 1 0 0,0 0-1 0 0,-2 1-54 0 0,-27 44 163 0 0,12-9 43 0 0,22-45-171 0 0,1 0 0 0 0,-1 0-1 0 0,1 0 1 0 0,0 1-1 0 0,0-1 1 0 0,0 0 0 0 0,0 1-1 0 0,1-1 1 0 0,-1 1-1 0 0,1-1 1 0 0,0 0 0 0 0,0 1-1 0 0,0-1 1 0 0,1 2-35 0 0,-1-3 15 0 0,0-1 0 0 0,0 1 0 0 0,1-1 0 0 0,-1 1 0 0 0,1 0 0 0 0,-1-1 0 0 0,1 1 0 0 0,-1-1 0 0 0,1 1 0 0 0,0-1 0 0 0,0 0 0 0 0,0 1 0 0 0,0-1 0 0 0,0 0 0 0 0,0 1 0 0 0,0-1 0 0 0,0 0 0 0 0,0 0 0 0 0,1 0 0 0 0,-1 0 0 0 0,0 0 0 0 0,1 0 0 0 0,-1-1 0 0 0,1 1 0 0 0,-1 0 0 0 0,1-1 0 0 0,-1 1 0 0 0,1-1 0 0 0,-1 1 0 0 0,2-1-15 0 0,20 1-179 0 0,0 0 1 0 0,0-2-1 0 0,0-1 1 0 0,0-1-1 0 0,7-2 179 0 0,-27 4-24 0 0,11 1-1253 0 0,1-1-5805 0 0,-6-2-1681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8:21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30 7832 0 0,'0'0'602'0'0,"-11"5"2065"0"0,2-6 84 0 0,11-2 2953 0 0,10-2-854 0 0,-2 1-6173 0 0,0 2 1719 0 0,-1 0-1 0 0,1 0 1 0 0,6 1-396 0 0,13-3 401 0 0,-12 0-190 0 0,0 2-1 0 0,0 0 0 0 0,0 0 0 0 0,0 2 1 0 0,1 0-1 0 0,-1 1 0 0 0,2 1-210 0 0,-16-2 0 0 0,-1 1 0 0 0,0 0 0 0 0,0 0 0 0 0,0 0 0 0 0,0 0 0 0 0,0 0 0 0 0,0 1 0 0 0,0-1 0 0 0,-1 0 0 0 0,1 1 0 0 0,0 0 0 0 0,-1-1 0 0 0,1 1 0 0 0,-1 0 0 0 0,1 0 0 0 0,-1 0 0 0 0,0 0 0 0 0,0 0 0 0 0,0 0 0 0 0,0 0 0 0 0,0 0 0 0 0,-1 0 0 0 0,1 0 0 0 0,0 1 0 0 0,-1-1 0 0 0,0 0 0 0 0,1 0 0 0 0,-1 1 0 0 0,0-1 0 0 0,0 0 0 0 0,-1 0 0 0 0,1 1 0 0 0,0-1 0 0 0,-1 0 0 0 0,1 0 0 0 0,-1 1 0 0 0,0-1 0 0 0,0 2 0 0 0,-6 11-10 0 0,5-8 39 0 0,-1 0 1 0 0,0 0-1 0 0,0 0 1 0 0,-1 0-1 0 0,0-1 1 0 0,-4 6-30 0 0,-12 11 43 0 0,1 1 0 0 0,1 1 0 0 0,2 0-43 0 0,3-3 14 0 0,5-11 102 0 0,1 0-1 0 0,1 1 0 0 0,-3 8-115 0 0,2-4 162 0 0,6-14-141 0 0,0 0 0 0 0,0-1 0 0 0,0 1 0 0 0,0 0 1 0 0,1-1-1 0 0,-1 1 0 0 0,0 0 0 0 0,1 0 0 0 0,0 0 0 0 0,-1 0 0 0 0,1 0 1 0 0,0 0-1 0 0,0 0 0 0 0,0-1 0 0 0,0 1 0 0 0,0 0 0 0 0,0 0 0 0 0,1 0 1 0 0,-1 0-1 0 0,1 0 0 0 0,-1 0 0 0 0,1-1 0 0 0,0 2-21 0 0,1-1 26 0 0,-1 0 0 0 0,1-1-1 0 0,0 1 1 0 0,0-1 0 0 0,0 0 0 0 0,0 0 0 0 0,0 0-1 0 0,0 0 1 0 0,0 0 0 0 0,0 0 0 0 0,0 0-1 0 0,1 0 1 0 0,0-1-26 0 0,-1 1 33 0 0,9 1 33 0 0,0 0 0 0 0,-1-1 0 0 0,1 0 0 0 0,0-1 0 0 0,0 0 1 0 0,-1-1-1 0 0,1 0 0 0 0,0 0 0 0 0,-1-2 0 0 0,1 1 0 0 0,6-3-66 0 0,24-9-395 0 0,-1-2 0 0 0,8-5 395 0 0,5-6-8279 0 0,-27 12-106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8:20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13128 0 0,'0'0'597'0'0,"0"0"-8"0"0,0 0-249 0 0,0 0 338 0 0,0 0 186 0 0,13 4 1719 0 0,-11-3-2345 0 0,0 1 0 0 0,1-1-1 0 0,-1 1 1 0 0,0 0-1 0 0,0 0 1 0 0,0 0-1 0 0,0 0 1 0 0,-1 0-1 0 0,1 0 1 0 0,-1 0-1 0 0,2 3-237 0 0,13 28 1106 0 0,-13-26-966 0 0,-1-1-75 0 0,-1 1 0 0 0,1-1 0 0 0,-1 1 0 0 0,0-1 0 0 0,0 7-65 0 0,3 15 140 0 0,1 27 580 0 0,-3-25-790 0 0,0 18 70 0 0,-2-46-291 0 0,0-2-12 0 0,0 0-229 0 0,0 0-958 0 0,0 0-424 0 0,0 0-80 0 0,0 0-19 0 0</inkml:trace>
  <inkml:trace contextRef="#ctx0" brushRef="#br0" timeOffset="349.962">3 162 9672 0 0,'0'0'748'0'0,"0"0"-376"0"0,0 0 253 0 0,0 0 160 0 0,0 0 30 0 0,0 0-7 0 0,0 0-59 0 0,3 1-21 0 0,1 0-375 0 0,1-1 0 0 0,-1 1 0 0 0,1-1 0 0 0,0 0 0 0 0,-1-1 0 0 0,1 1 0 0 0,-1-1 0 0 0,1 0 0 0 0,3-1-353 0 0,44-16 1822 0 0,-3 1-1172 0 0,8 1-3192 0 0,-36 12-4139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8:26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44 409 8752 0 0,'-3'-3'518'0'0,"2"2"-476"0"0,1 0 0 0 0,-1 0-1 0 0,1 0 1 0 0,-1 0 0 0 0,0 1 0 0 0,1-1-1 0 0,-1 0 1 0 0,0 0 0 0 0,0 1 0 0 0,0-1 0 0 0,0 1-1 0 0,1-1 1 0 0,-1 1 0 0 0,0-1 0 0 0,0 1-1 0 0,-1-1-41 0 0,2 1 347 0 0,-1-1 0 0 0,1 1-1 0 0,-1 0 1 0 0,0-1-1 0 0,1 1 1 0 0,-1 0-1 0 0,1-1 1 0 0,-1 1 0 0 0,1 0-1 0 0,-1 0 1 0 0,0 0-1 0 0,1 0 1 0 0,-1 0 0 0 0,1-1-1 0 0,-1 1 1 0 0,0 0-1 0 0,1 0 1 0 0,-1 1 0 0 0,0-1-1 0 0,1 0 1 0 0,-1 0-1 0 0,1 0 1 0 0,-1 0-1 0 0,0 0 1 0 0,1 1 0 0 0,-1-1-347 0 0,0 1 164 0 0,1-1 0 0 0,-1 1-1 0 0,0 0 1 0 0,1-1 0 0 0,-1 1 0 0 0,1 0 0 0 0,-1 0 0 0 0,1 0 0 0 0,-1 0 0 0 0,1 0 0 0 0,-1-1 0 0 0,1 1 0 0 0,0 0 0 0 0,0 0-1 0 0,-1 1-163 0 0,0 4-161 0 0,0 1 0 0 0,0 0-1 0 0,1 0 1 0 0,0 4 161 0 0,0-7 592 0 0,3 77 860 0 0,8 41-1452 0 0,-9-109 140 0 0,1 0 0 0 0,0 0 0 0 0,1 0 0 0 0,1-1 0 0 0,0 1 0 0 0,2 2-140 0 0,-4-9 88 0 0,1 0 0 0 0,-1-1 0 0 0,1 1 0 0 0,2 1-88 0 0,9 13 199 0 0,-14-19-189 0 0,-1-1 0 0 0,1 0 0 0 0,-1 1 0 0 0,1-1 0 0 0,-1 0 0 0 0,1 0-1 0 0,0 0 1 0 0,-1 0 0 0 0,1 1 0 0 0,-1-1 0 0 0,1 0 0 0 0,0 0 0 0 0,-1 0 0 0 0,1 0 0 0 0,0 0 0 0 0,-1-1 0 0 0,1 1 0 0 0,-1 0 0 0 0,1 0-10 0 0,1 0 28 0 0,1 0-17 0 0,-1 0-1 0 0,0-1 0 0 0,1 1 1 0 0,-1-1-1 0 0,1 1 1 0 0,-1-1-1 0 0,0 0 0 0 0,1 1 1 0 0,-1-1-1 0 0,0 0 1 0 0,0-1-1 0 0,0 1 0 0 0,0 0 1 0 0,0-1-1 0 0,0 1 1 0 0,0-1-1 0 0,0 1 0 0 0,-1-1 1 0 0,1 0-1 0 0,0 0 1 0 0,-1 0-1 0 0,0 0 0 0 0,1 0 1 0 0,-1 0-1 0 0,0-1-10 0 0,9-12 97 0 0,-1 0 0 0 0,-1-1 1 0 0,-1-1-1 0 0,0 1 0 0 0,0-2-97 0 0,-4 7 6 0 0,0-1 1 0 0,-1 1 0 0 0,0 0-1 0 0,0-1 1 0 0,-1 0 0 0 0,-1 1-1 0 0,0-1 1 0 0,-1-5-7 0 0,0 5-4 0 0,1 1 1 0 0,1-1-1 0 0,1-9 4 0 0,2-19-68 0 0,-5 38 57 0 0,1 1-1 0 0,0-1 0 0 0,1 0 1 0 0,-1 1-1 0 0,0-1 0 0 0,0 1 1 0 0,1-1-1 0 0,-1 1 1 0 0,1-1-1 0 0,-1 1 0 0 0,2-2 12 0 0,-2 2-66 0 0,0 1-12 0 0,0 1 1 0 0,1 15-3 0 0,-1-10 59 0 0,0 0 0 0 0,0 0 0 0 0,0 0 0 0 0,-1 0 0 0 0,0 0 0 0 0,0 0 0 0 0,0-1 0 0 0,-1 2 21 0 0,-5 15-4 0 0,2 1 1 0 0,1 0-1 0 0,-1 15 4 0 0,5-28 0 0 0,0-1 0 0 0,1 0 0 0 0,0 1 0 0 0,0-1 0 0 0,1 0 0 0 0,0 0 0 0 0,1 0 0 0 0,-2-5 5 0 0,1-1-1 0 0,-1 0 1 0 0,1 1-1 0 0,0-1 1 0 0,0 0 0 0 0,0 0-1 0 0,0 0 1 0 0,0 0-1 0 0,1-1 1 0 0,0 1-1 0 0,-1-1 1 0 0,1 1 0 0 0,0-1-1 0 0,0 0-4 0 0,0 0-44 0 0,-1 0 0 0 0,1-1 0 0 0,-1 1 0 0 0,1-1 0 0 0,-1 0 0 0 0,1 0 0 0 0,0 0 0 0 0,-1 0 0 0 0,1 0 0 0 0,0 0 0 0 0,0-1 0 0 0,0 0 0 0 0,0 1 0 0 0,0-1 0 0 0,-1 0 0 0 0,1 0 0 0 0,0-1 0 0 0,1 1 44 0 0,2-2-602 0 0,0 0 0 0 0,0-1 0 0 0,0 0 0 0 0,0 0 0 0 0,0 0 0 0 0,-1 0 0 0 0,1-1 0 0 0,-1 0 0 0 0,0 0 0 0 0,2-3 602 0 0,7-5-1811 0 0</inkml:trace>
  <inkml:trace contextRef="#ctx0" brushRef="#br0" timeOffset="390.628">338 639 13216 0 0,'0'0'298'0'0,"0"0"46"0"0,0 0 22 0 0,0 0-48 0 0,0 0-95 0 0,0 0 376 0 0,0 0 186 0 0,0 0 41 0 0,0 0-19 0 0,0 0-106 0 0,9-3 607 0 0,23-8 1308 0 0,23-4-2616 0 0,-53 14 119 0 0,1 1 1 0 0,0-1-1 0 0,0 1 0 0 0,0 0 0 0 0,0 0 0 0 0,0 0 0 0 0,0 0 1 0 0,0 1-120 0 0,-2 0 10 0 0,-1 1 1 0 0,1-1 0 0 0,0 1 0 0 0,-1-1 0 0 0,1 1 0 0 0,-1 0 0 0 0,0-1-1 0 0,1 1 1 0 0,-1 0 0 0 0,0-1 0 0 0,0 1 0 0 0,0 0 0 0 0,0 0-11 0 0,0-1 4 0 0,-1 3 24 0 0,1 1 1 0 0,-1-1-1 0 0,0 0 1 0 0,0 1-1 0 0,0-1 0 0 0,-1 0 1 0 0,1 0-1 0 0,-1 0 1 0 0,0 0-1 0 0,-1 2-28 0 0,-9 21 181 0 0,-19 59 463 0 0,30-83-616 0 0,1 0-1 0 0,-1 0 1 0 0,1 0-1 0 0,-1 0 0 0 0,1 0 1 0 0,0 0-1 0 0,0 1-27 0 0,0-3 2 0 0,0 0 0 0 0,0-1-1 0 0,0 1 1 0 0,0 0-1 0 0,0 0 1 0 0,0-1 0 0 0,0 1-1 0 0,0 0 1 0 0,0 0 0 0 0,1-1-1 0 0,-1 1 1 0 0,0 0 0 0 0,0-1-1 0 0,1 1 1 0 0,-1 0-1 0 0,1-1 1 0 0,-1 1 0 0 0,1 0-1 0 0,-1-1 1 0 0,1 1 0 0 0,-1-1-1 0 0,1 1 1 0 0,-1-1 0 0 0,1 1-1 0 0,-1-1 1 0 0,1 1 0 0 0,0-1-1 0 0,-1 0 1 0 0,1 1-1 0 0,0-1 1 0 0,0 0 0 0 0,-1 1-1 0 0,1-1 1 0 0,0 0 0 0 0,0 0-1 0 0,-1 0 1 0 0,1 0 0 0 0,1 0-2 0 0,0 1 1 0 0,2 0-36 0 0,0-1 0 0 0,-1 1-1 0 0,1-1 1 0 0,0 0 0 0 0,0 0 0 0 0,0 0-1 0 0,0-1 1 0 0,-1 1 0 0 0,1-1-1 0 0,0 0 1 0 0,-1 0 0 0 0,1 0 0 0 0,0 0-1 0 0,-1-1 1 0 0,1 0 0 0 0,2-1 35 0 0,11-7-546 0 0,-1 0 1 0 0,12-10 545 0 0,-25 18-82 0 0,7-6-894 0 0,0 0 0 0 0,0 0 0 0 0,-1-1 0 0 0,0 0 0 0 0,-1 0 0 0 0,0-1 0 0 0,0 0 0 0 0,-1-1 0 0 0,2-4 976 0 0,0-4-1830 0 0</inkml:trace>
  <inkml:trace contextRef="#ctx0" brushRef="#br0" timeOffset="743.687">572 348 5984 0 0,'-8'0'622'0'0,"-2"0"-536"0"0,-13 0 1458 0 0,9 6 5884 0 0,13-6-6298 0 0,1 12 82 0 0,0-8-1052 0 0,0 0 1 0 0,0-1-1 0 0,0 1 0 0 0,0 0 0 0 0,1 0 0 0 0,0-1 1 0 0,0 1-1 0 0,0 0 0 0 0,0-1 0 0 0,0 1 1 0 0,1-1-1 0 0,-1 1 0 0 0,1-1 0 0 0,0 0 0 0 0,0 1 1 0 0,1-1-1 0 0,-1 0 0 0 0,1 0-160 0 0,3 5 233 0 0,-1 0 1 0 0,0 0-1 0 0,2 4-233 0 0,13 21 503 0 0,-5-11-192 0 0,-9-12-154 0 0,0-1-1 0 0,1 0 1 0 0,0-1-1 0 0,2 2-156 0 0,4 3 344 0 0,-1 2-1 0 0,6 7-343 0 0,19 21 402 0 0,-19-23-260 0 0,-18-20-130 0 0,0 1 0 0 0,1-1 0 0 0,-1 1 0 0 0,0-1 0 0 0,1 0 0 0 0,-1 1 0 0 0,1-1 0 0 0,-1 1 0 0 0,0-1 1 0 0,1 0-1 0 0,-1 1 0 0 0,1-1 0 0 0,0 0 0 0 0,-1 0 0 0 0,1 1 0 0 0,-1-1 0 0 0,1 0 0 0 0,-1 0 0 0 0,1 0 1 0 0,-1 0-1 0 0,1 1 0 0 0,0-1 0 0 0,-1 0 0 0 0,1 0 0 0 0,-1 0 0 0 0,1 0 0 0 0,0-1 0 0 0,-1 1 0 0 0,1 0 0 0 0,-1 0 1 0 0,1 0-1 0 0,-1 0 0 0 0,1-1 0 0 0,0 1 0 0 0,-1 0 0 0 0,1 0 0 0 0,-1-1 0 0 0,1 1 0 0 0,-1 0 0 0 0,1-1 1 0 0,-1 1-1 0 0,0-1 0 0 0,1 1 0 0 0,-1 0 0 0 0,1-1 0 0 0,-1 1 0 0 0,0-1 0 0 0,0 1 0 0 0,1-1 0 0 0,-1 1 0 0 0,0-1 1 0 0,0 0-1 0 0,1 1 0 0 0,-1-1 0 0 0,0 1 0 0 0,0-1 0 0 0,0 1 0 0 0,0-1 0 0 0,0 0 0 0 0,0 1 0 0 0,0-1 1 0 0,0 1-1 0 0,0-1 0 0 0,0 0 0 0 0,0 1 0 0 0,0-1 0 0 0,-1 1 0 0 0,1-1 0 0 0,0 0-12 0 0,-4-10 67 0 0,3 8-40 0 0,0 0 0 0 0,0 0 0 0 0,1 0 0 0 0,-1 0 0 0 0,1-1 0 0 0,-1 1 0 0 0,1-2-27 0 0,-1-17 72 0 0,-1 0-1 0 0,-3-10-71 0 0,2 10 57 0 0,0 0-1 0 0,1-12-56 0 0,5-108 46 0 0,-3 138-81 0 0,0 1 0 0 0,-1-1 0 0 0,1 1 0 0 0,-1 0 0 0 0,0-1 0 0 0,0 0 35 0 0,-2-5-76 0 0,3 9 55 0 0,0-1 0 0 0,0 1-1 0 0,0 0 1 0 0,0-1-1 0 0,0 1 1 0 0,0 0 0 0 0,0-1-1 0 0,0 1 1 0 0,0 0 0 0 0,0-1-1 0 0,0 1 1 0 0,0 0 0 0 0,0-1-1 0 0,0 1 1 0 0,0 0-1 0 0,0-1 1 0 0,0 1 0 0 0,0 0-1 0 0,1-1 1 0 0,-1 1 0 0 0,0 0-1 0 0,0 0 1 0 0,0-1 0 0 0,1 1-1 0 0,-1 0 1 0 0,0 0-1 0 0,0-1 1 0 0,1 1 0 0 0,-1 0-1 0 0,0 0 1 0 0,0 0 21 0 0,13-3-1259 0 0,-10 3 714 0 0,0 1 0 0 0,-1-1 0 0 0,1 1 1 0 0,0-1-1 0 0,0 1 0 0 0,0 0 0 0 0,-1 0 0 0 0,1 0 0 0 0,1 1 545 0 0,6 5-1631 0 0</inkml:trace>
  <inkml:trace contextRef="#ctx0" brushRef="#br0" timeOffset="1113.642">907 505 13184 0 0,'0'0'604'0'0,"0"0"-14"0"0,2-1-295 0 0,28-10 2150 0 0,-23 7-1678 0 0,0 1-1 0 0,0 0 0 0 0,0 1 1 0 0,1 0-1 0 0,0 0-766 0 0,-7 2 74 0 0,0-1-1 0 0,0 1 1 0 0,1 0-1 0 0,-1 0 1 0 0,0 0-1 0 0,0 0 1 0 0,0 0-1 0 0,0 0 1 0 0,0 0-1 0 0,0 0 1 0 0,1 0-1 0 0,-1 1 1 0 0,0-1-1 0 0,0 0 1 0 0,0 1-1 0 0,0-1 1 0 0,0 1-1 0 0,0-1 1 0 0,0 1-1 0 0,0-1 1 0 0,0 1-1 0 0,0 0 1 0 0,-1 0 0 0 0,1-1-1 0 0,0 1 1 0 0,0 0-1 0 0,0 0 1 0 0,-1 0-74 0 0,2 1 21 0 0,-1 0 0 0 0,1 0 0 0 0,-1 0 1 0 0,0 0-1 0 0,0 0 0 0 0,0 0 0 0 0,0 0 0 0 0,0 1 1 0 0,0-1-1 0 0,-1 0 0 0 0,1 0 0 0 0,-1 1 1 0 0,1-1-1 0 0,-1 1 0 0 0,0-1 0 0 0,0 0 0 0 0,0 1 1 0 0,-1-1-1 0 0,1 1 0 0 0,0-1 0 0 0,-1 0 1 0 0,1 1-1 0 0,-1-1 0 0 0,0 1-21 0 0,-4 10 4 0 0,0 0-1 0 0,-1-1 0 0 0,0 0 1 0 0,-2 1-4 0 0,-3 8 282 0 0,6-12-205 0 0,1 0 1 0 0,0 0-1 0 0,1 1 1 0 0,-1 4-78 0 0,3-11 16 0 0,0 0 0 0 0,1 0 0 0 0,0 1 0 0 0,-1-1 0 0 0,1 0 0 0 0,0 0 0 0 0,0 0 0 0 0,1 0 0 0 0,-1 0 0 0 0,1 1 0 0 0,-1-1 0 0 0,1 0 0 0 0,0 0 1 0 0,0 0-1 0 0,0 0 0 0 0,2 2-16 0 0,2 1 10 0 0,4 1-10 0 0,-6-5 6 0 0,1-1 0 0 0,-1 0-1 0 0,1-1 1 0 0,-1 1-1 0 0,1-1 1 0 0,-1 1 0 0 0,1-1-1 0 0,-1 0 1 0 0,1 0 0 0 0,-1-1-1 0 0,1 1 1 0 0,1-1-6 0 0,3-1 11 0 0,0 0 1 0 0,0 0-1 0 0,-1 0 1 0 0,8-4-12 0 0,-8 2-521 0 0,0-1 0 0 0,0 1 0 0 0,-1-1 1 0 0,1 0-1 0 0,-1-1 0 0 0,3-3 521 0 0,5-5-5855 0 0,-2 4-846 0 0</inkml:trace>
  <inkml:trace contextRef="#ctx0" brushRef="#br0" timeOffset="1514.351">1245 132 10136 0 0,'0'0'777'0'0,"-1"-8"-474"0"0,-7-7 1014 0 0,7 14 158 0 0,1 1 70 0 0,0 0-81 0 0,0 0-398 0 0,0 0-176 0 0,0 0-33 0 0,0 0-66 0 0,0 2-249 0 0,3 42 764 0 0,-2-26-1116 0 0,0-1 0 0 0,-1 0 0 0 0,-1 7-190 0 0,-5 20 343 0 0,3-29-300 0 0,1-1 0 0 0,0 1 0 0 0,1 0 0 0 0,0 0-1 0 0,2 0 1 0 0,1 14-43 0 0,1-18 203 0 0,-1-1 0 0 0,-1 1 0 0 0,0 0 0 0 0,0 6-203 0 0,-1-14 73 0 0,1 0 0 0 0,-1-1 0 0 0,0 1 0 0 0,1-1 0 0 0,0 1-1 0 0,-1-1 1 0 0,1 0 0 0 0,0 1 0 0 0,0-1 0 0 0,1 0 0 0 0,-1 0 0 0 0,0 1-1 0 0,1-1 1 0 0,0 0-73 0 0,8 15 96 0 0,-9-15-96 0 0,1 0 0 0 0,0 0 0 0 0,-1 0 0 0 0,1 0 0 0 0,0 0 0 0 0,0 0 0 0 0,0-1 0 0 0,1 1 0 0 0,-1-1 0 0 0,0 1 0 0 0,0-1 0 0 0,1 0 0 0 0,0 1 0 0 0,-2-2 0 0 0,0 1 0 0 0,1 0 0 0 0,-1-1 0 0 0,1 1 0 0 0,-1-1 0 0 0,0 1 0 0 0,1-1 0 0 0,-1 0 0 0 0,1 1 0 0 0,-1-1 0 0 0,1 0 0 0 0,-1 0 0 0 0,1 0 0 0 0,-1 0 0 0 0,1 0 0 0 0,-1-1 0 0 0,1 1 0 0 0,-1 0 0 0 0,1-1 0 0 0,-1 1 0 0 0,1-1 0 0 0,-1 0 0 0 0,0 1 0 0 0,1-1 0 0 0,-1 0 0 0 0,0 0 0 0 0,0 1 0 0 0,1-1 0 0 0,-1 0 0 0 0,0-1 0 0 0,8-4 0 0 0,-6 4 0 0 0,0 0 0 0 0,0 0 0 0 0,0 0 0 0 0,0-1 0 0 0,-1 1 0 0 0,1-1 0 0 0,-1 0 0 0 0,1 1 0 0 0,-1-1 0 0 0,0 0 0 0 0,1-2 0 0 0,3-7 0 0 0,-1 1 0 0 0,4-11 0 0 0,-1 2 0 0 0,-7 15 26 0 0,1 0-1 0 0,-1 0 0 0 0,1 0 1 0 0,-1-5-26 0 0,5-17 154 0 0,1 10-68 0 0,-1-1-1 0 0,-1 0 0 0 0,1-7-85 0 0,4-2 23 0 0,-1 5 8 0 0,-7 18-32 0 0,-1 1 1 0 0,1-1 0 0 0,0 1 0 0 0,0-1 0 0 0,0 1-1 0 0,0-1 1 0 0,2-1 0 0 0,-3 4-70 0 0,-1 1-58 0 0,0 0-22 0 0,7 11-2 0 0,-2-1 152 0 0,-1 1 0 0 0,0-1 0 0 0,-1 0 0 0 0,0 1 0 0 0,-1 0 0 0 0,0-1 0 0 0,-1 1 0 0 0,1 9 0 0 0,4 26 0 0 0,-2-23 0 0 0,1-1 0 0 0,1 0 0 0 0,1 0 0 0 0,6 9 0 0 0,-8-21 0 0 0,1-3-141 0 0,-5-6-26 0 0,0-1 1 0 0,0 1-1 0 0,0-1 1 0 0,1 0-1 0 0,-1 0 1 0 0,0 0-1 0 0,0 0 1 0 0,0 0-1 0 0,0 0 1 0 0,1 0-1 0 0,-1 0 1 0 0,0 0-1 0 0,0 0 1 0 0,0-1-1 0 0,0 1 1 0 0,0 0-1 0 0,1-1 1 0 0,-1 1-1 0 0,0-1 1 0 0,0 0 166 0 0,0 1-250 0 0,15-7-5267 0 0,-3-1-1564 0 0</inkml:trace>
  <inkml:trace contextRef="#ctx0" brushRef="#br0" timeOffset="2022.872">1660 335 15664 0 0,'0'0'356'0'0,"-1"0"-116"0"0,1 0 0 0 0,0-1 1 0 0,0 1-1 0 0,0 0 1 0 0,-1 0-1 0 0,1-1 1 0 0,0 1-1 0 0,0 0 1 0 0,0 0-1 0 0,0-1 1 0 0,0 1-1 0 0,0 0 0 0 0,-1-1 1 0 0,1 1-1 0 0,0 0 1 0 0,0 0-1 0 0,0-1 1 0 0,0 1-1 0 0,0 0 1 0 0,0-1-1 0 0,0 1 0 0 0,0 0 1 0 0,0-1-1 0 0,1 1 1 0 0,-1 0-1 0 0,0-1-240 0 0,2-1 88 0 0,-1 1-1 0 0,1-1 1 0 0,0 0-1 0 0,0 1 0 0 0,0-1 1 0 0,1 1-1 0 0,-1 0 1 0 0,0-1-1 0 0,0 1 1 0 0,1 0-1 0 0,-1 1 0 0 0,1-1 1 0 0,-1 0-1 0 0,1 1-87 0 0,18-6 392 0 0,-10 4 28 0 0,0-1 0 0 0,-1 1 0 0 0,1 1 0 0 0,8-1-420 0 0,23-1 0 0 0,-34 4 0 0 0,-3 5 0 0 0,-5-2 0 0 0,0 0 0 0 0,0-1 0 0 0,-1 1 0 0 0,1 0 0 0 0,-1 0 0 0 0,0 0 0 0 0,0-1 0 0 0,0 1 0 0 0,0-1 0 0 0,-2 3 0 0 0,-3 3 0 0 0,-1 1 0 0 0,0-1 0 0 0,-1 0 0 0 0,0-1 0 0 0,-4 3 0 0 0,2-2 0 0 0,1 0 0 0 0,0 1 0 0 0,-6 9 0 0 0,11-15 0 0 0,3-3 0 0 0,0-1 0 0 0,0 1 0 0 0,0 0 0 0 0,0 0 0 0 0,1 0 0 0 0,-1-1 0 0 0,0 1 0 0 0,1 0 0 0 0,-1 0 0 0 0,0 0 0 0 0,1 0 0 0 0,-1 0 0 0 0,1 0 0 0 0,0 0 0 0 0,-1 0 0 0 0,1 0 0 0 0,0 0 0 0 0,0 0 0 0 0,-1 1 0 0 0,0 2 0 0 0,-1 2 0 0 0,8 11 0 0 0,-5-16 0 0 0,0 1 0 0 0,0-1 0 0 0,0 0 0 0 0,0 0 0 0 0,1 1 0 0 0,-1-1 0 0 0,0 0 0 0 0,1 0 0 0 0,-1 0 0 0 0,1-1 0 0 0,-1 1 0 0 0,1 0 0 0 0,0-1 0 0 0,-1 1 0 0 0,1-1 0 0 0,-1 1 0 0 0,1-1 0 0 0,0 0 0 0 0,0 1 0 0 0,40 2 0 0 0,-26-3 0 0 0,36 8 0 0 0,-45-8 0 0 0,0 0 0 0 0,0 0 0 0 0,-1 1 0 0 0,1 0 0 0 0,0 0 0 0 0,-1 1 0 0 0,1 0 0 0 0,-1 0 0 0 0,1 0 0 0 0,-1 1 0 0 0,16 5 0 0 0,-14-2 0 0 0,-8 4 0 0 0,0-6 0 0 0,-4 6 0 0 0,-12 7 0 0 0,13-15 0 0 0,0 0 0 0 0,0 0 0 0 0,0 0 0 0 0,-1 0 0 0 0,1 0 0 0 0,-1-1 0 0 0,1 1 0 0 0,-1-1 0 0 0,0 0 0 0 0,-2 0 0 0 0,-4 0-64 0 0,9-1-9 0 0,0 0 0 0 0,1-1 1 0 0,-1 1-1 0 0,0 0 0 0 0,1 0 0 0 0,-1 0 0 0 0,0-1 0 0 0,1 1 0 0 0,-1 0 0 0 0,1-1 1 0 0,-1 1-1 0 0,1-1 0 0 0,-1 1 0 0 0,1-1 0 0 0,-1 1 0 0 0,1-1 0 0 0,-1 1 0 0 0,1-1 1 0 0,-1 1-1 0 0,1-1 0 0 0,0 0 0 0 0,-1 1 0 0 0,1-1 0 0 0,0 1 0 0 0,0-1 0 0 0,0 0 1 0 0,-1 1-1 0 0,1-1 0 0 0,0 0 0 0 0,0 1 0 0 0,0-1 0 0 0,0 0 0 0 0,0 1 0 0 0,0-1 1 0 0,0 0-1 0 0,0 0 0 0 0,1 0 73 0 0,3-25-2080 0 0,16-18-1892 0 0,-16 35 2010 0 0,0-1-1 0 0,1 1 1 0 0,4-7 1962 0 0,4-4-4724 0 0</inkml:trace>
  <inkml:trace contextRef="#ctx0" brushRef="#br0" timeOffset="2391.705">2038 124 11976 0 0,'0'0'546'0'0,"0"0"-10"0"0,0 0-202 0 0,0 0 418 0 0,0 0 220 0 0,0 0 41 0 0,0 0 9 0 0,0 16 2050 0 0,0-8-2705 0 0,2 1-1 0 0,-1 0 0 0 0,1 0 0 0 0,0-1 0 0 0,1 1 1 0 0,0-1-1 0 0,1 0 0 0 0,-1 0 0 0 0,3 3-366 0 0,2 3 0 0 0,-3-8 0 0 0,-1 1 0 0 0,-1 0 0 0 0,1 0 0 0 0,-1 0 0 0 0,0 0 0 0 0,1 7 0 0 0,-3-10 11 0 0,1 1 0 0 0,-1-1 0 0 0,1 0-1 0 0,0 0 1 0 0,0 0 0 0 0,1 0 0 0 0,0 0-11 0 0,7 14 367 0 0,-5-8-138 0 0,1 1 1 0 0,1-1-1 0 0,-1-1 0 0 0,1 1 1 0 0,1-1-1 0 0,0-1 0 0 0,3 3-229 0 0,-1-1 0 0 0,1-2 0 0 0,-8-7 0 0 0,5-1 0 0 0,14-9 0 0 0,-20 8 0 0 0,0 0 0 0 0,0 0 0 0 0,0-1 0 0 0,0 1 0 0 0,-1-1-1 0 0,1 1 1 0 0,0-1 0 0 0,-1 0 0 0 0,1 0 0 0 0,-1 1 0 0 0,1-1 0 0 0,-1 0 0 0 0,0 0-1 0 0,0-1 1 0 0,0 1 0 0 0,0 0 0 0 0,0 0 0 0 0,0 0 0 0 0,-1-1 0 0 0,1 1 0 0 0,-1 0-1 0 0,0-1 1 0 0,1 1 0 0 0,-1 0 0 0 0,0-2 0 0 0,-1-7 4 0 0,0 0 0 0 0,0 0 0 0 0,-1 1 1 0 0,-1-1-1 0 0,0-1-4 0 0,-3-13 54 0 0,-2-48 1314 0 0,4 49-1246 0 0,2 0-1 0 0,0 0 1 0 0,1 0 0 0 0,2 1-1 0 0,2-15-121 0 0,-3 22-44 0 0,0 13 4 0 0,0 0 0 0 0,0 1 1 0 0,1-1-1 0 0,-1 1 0 0 0,1-1 1 0 0,-1 0-1 0 0,1 1 0 0 0,0-1 1 0 0,0-1 39 0 0,2-5-338 0 0,2-1-532 0 0,-5 11 820 0 0,1-1 0 0 0,-1 0 0 0 0,1 1 0 0 0,-1-1 0 0 0,0 0 0 0 0,1 1 0 0 0,-1-1 0 0 0,0 1 0 0 0,1-1 1 0 0,-1 1-1 0 0,0-1 0 0 0,0 1 0 0 0,1-1 0 0 0,-1 1 0 0 0,0-1 0 0 0,0 1 0 0 0,0-1 0 0 0,1 1 0 0 0,-1-1 0 0 0,0 1 1 0 0,0-1-1 0 0,0 1 0 0 0,0-1 0 0 0,0 1 0 0 0,0 0 50 0 0,10 19-2241 0 0,0-2-3883 0 0,-6 0-957 0 0</inkml:trace>
  <inkml:trace contextRef="#ctx0" brushRef="#br0" timeOffset="2884.707">2432 313 15664 0 0,'0'0'356'0'0,"-9"0"475"0"0,6 0-206 0 0,1 0 0 0 0,-1 0 0 0 0,0 0-1 0 0,0-1 1 0 0,0 1 0 0 0,0-1-1 0 0,-2 0-624 0 0,5 1 106 0 0,0 0-1 0 0,-1 0 1 0 0,1 0-1 0 0,0-1 0 0 0,0 1 1 0 0,0 0-1 0 0,0 0 1 0 0,-1 0-1 0 0,1 0 0 0 0,0 0 1 0 0,0-1-1 0 0,0 1 1 0 0,0 0-1 0 0,0 0 0 0 0,0 0 1 0 0,-1 0-1 0 0,1-1 1 0 0,0 1-1 0 0,0 0 0 0 0,0 0 1 0 0,0 0-1 0 0,0-1 1 0 0,0 1-1 0 0,0 0 0 0 0,0 0 1 0 0,0-1-1 0 0,0 1 1 0 0,0 0-1 0 0,0 0 0 0 0,0 0 1 0 0,0-1-106 0 0,7-10 459 0 0,-1 6-398 0 0,-1 0 0 0 0,1 0 0 0 0,1 0 0 0 0,-1 1 0 0 0,1-1 0 0 0,-1 2 0 0 0,1-1 0 0 0,0 1-1 0 0,1 0 1 0 0,-1 0 0 0 0,6-1-61 0 0,-1 1-7 0 0,-1 1-1 0 0,1 0 0 0 0,-1 1 0 0 0,1 0 1 0 0,0 1-1 0 0,0 0 0 0 0,7 1 8 0 0,-13 0 0 0 0,-1 0 0 0 0,0 0 0 0 0,0 0 0 0 0,0 1 0 0 0,1 0 0 0 0,-2 0 0 0 0,1 0 0 0 0,1 1 0 0 0,2 4 0 0 0,-7-5 0 0 0,0 0 0 0 0,0 0 0 0 0,-1 0 0 0 0,1 0 0 0 0,0 0 0 0 0,-1 0 0 0 0,0 0 0 0 0,1 0 0 0 0,-1 1 0 0 0,0-1 0 0 0,0 0 0 0 0,0 0 0 0 0,-1 0 0 0 0,1 0 0 0 0,0 0 0 0 0,-1 0 0 0 0,1 0 0 0 0,-1 0 0 0 0,0 0 0 0 0,0 0 0 0 0,1 0 0 0 0,-1 0 0 0 0,-1 1 0 0 0,-4 6 0 0 0,0 0 0 0 0,-1 0 0 0 0,0 0 0 0 0,-2 1 0 0 0,-5 6 0 0 0,11-12 72 0 0,0-1-1 0 0,0 1 1 0 0,0 0 0 0 0,0 0-1 0 0,1 0 1 0 0,-1 0-1 0 0,1 1 1 0 0,0-1 0 0 0,1 0-1 0 0,-1 1 1 0 0,1 0-1 0 0,0-1 1 0 0,-1 3-72 0 0,2 4 335 0 0,0-9-286 0 0,0-1 0 0 0,-1 1 0 0 0,1-1-1 0 0,0 1 1 0 0,1-1 0 0 0,-1 0 0 0 0,0 1 0 0 0,0-1 0 0 0,1 1 0 0 0,-1-1 0 0 0,0 0 0 0 0,1 1-1 0 0,0-1 1 0 0,-1 0 0 0 0,1 0 0 0 0,0 1-49 0 0,0 0 0 0 0,0-1 0 0 0,1 1 0 0 0,-1-1 0 0 0,0 0 0 0 0,1 1 0 0 0,-1-1 0 0 0,0 0 0 0 0,1 0 0 0 0,-1 0 0 0 0,1 0 0 0 0,0 0 0 0 0,-1 0 0 0 0,1-1 0 0 0,1 1 0 0 0,26 7 0 0 0,-15-5 0 0 0,-1-1 0 0 0,-8-1 0 0 0,0 0 0 0 0,0 1 0 0 0,0-1 0 0 0,5 3 0 0 0,-2 0 0 0 0,-4-3 0 0 0,0 1 0 0 0,0 0 0 0 0,-1 0 0 0 0,1 0 0 0 0,-1 1 0 0 0,1-1 0 0 0,1 2 0 0 0,8 4 0 0 0,-11-8 0 0 0,-1 1 0 0 0,1-1 0 0 0,-1 1 0 0 0,0 0 0 0 0,1 0 0 0 0,-1-1 0 0 0,1 1 0 0 0,-1 0 0 0 0,0 0 0 0 0,0 0 0 0 0,0 0 0 0 0,0 0 0 0 0,0 1 0 0 0,0-1 0 0 0,0 0 0 0 0,0 0 0 0 0,0 1 0 0 0,0-1 0 0 0,-1 1 0 0 0,1-1 0 0 0,0 1 0 0 0,-1 0 0 0 0,3 4 0 0 0,-2-3 0 0 0,1 0 0 0 0,-1-1 0 0 0,0 1 0 0 0,0 0 0 0 0,-1 0 0 0 0,1 0 0 0 0,-1 1 0 0 0,0-3 0 0 0,0 0 0 0 0,0 1 0 0 0,0-1 0 0 0,0 0 0 0 0,0 0 0 0 0,-1 0 0 0 0,1 0 0 0 0,0 1 0 0 0,-1-1 0 0 0,1 0 0 0 0,-1 0 0 0 0,1 0 0 0 0,-1 0 0 0 0,0 0 0 0 0,1 0 0 0 0,-1 0 0 0 0,0 0 0 0 0,0 0 0 0 0,0-1 0 0 0,0 1 0 0 0,0 0 0 0 0,-16 17 441 0 0,14-14-274 0 0,0-1-1 0 0,0 1 1 0 0,-1-1-1 0 0,0 1 1 0 0,1-1-1 0 0,-2 0-166 0 0,-22 15 448 0 0,-4 2-260 0 0,-8 3-188 0 0,29-18-4 0 0,1-1-1 0 0,-1 1 0 0 0,0-2 0 0 0,0 1 1 0 0,0-2-1 0 0,-6 2 5 0 0,3-4 0 0 0,9-2 0 0 0,3 1 0 0 0,1 1-37 0 0,0 0 0 0 0,-1 0-1 0 0,1 0 1 0 0,0-1 0 0 0,-1 1-1 0 0,1 0 1 0 0,0 0 0 0 0,0-1 0 0 0,-1 1-1 0 0,1 0 1 0 0,0 0 0 0 0,0-1 0 0 0,-1 1-1 0 0,1 0 1 0 0,0-1 0 0 0,0 1 0 0 0,0 0-1 0 0,0-1 1 0 0,-1 1 0 0 0,1 0-1 0 0,0-1 1 0 0,0 1 0 0 0,0 0 0 0 0,0-1-1 0 0,0 1 1 0 0,0-1 0 0 0,0 1 0 0 0,0 0-1 0 0,0-1 1 0 0,0 1 0 0 0,0-1 37 0 0,5-8-5262 0 0,-5 8 3517 0 0,9-14-7484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8:38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41 899 11056 0 0,'0'0'505'0'0,"0"-1"-9"0"0,0-13-136 0 0,0 13 476 0 0,0 1 284 0 0,0 0 52 0 0,0 0-59 0 0,0 0-288 0 0,0 0-121 0 0,0 0-28 0 0,0 0-42 0 0,0 0-165 0 0,0 0-76 0 0,-2 2-10 0 0,0 0-317 0 0,1 0 0 0 0,0 0 0 0 0,-1 0 0 0 0,1 0 0 0 0,0 1 0 0 0,0-1 0 0 0,0 0 0 0 0,0 1 0 0 0,1-1 0 0 0,-1 0-1 0 0,0 1 1 0 0,1-1 0 0 0,0 2-66 0 0,-1 0 71 0 0,0 0 0 0 0,0 0 0 0 0,0-1 0 0 0,0 1 0 0 0,-2 3-71 0 0,2-4 43 0 0,-1 1 1 0 0,1 0-1 0 0,0-1 0 0 0,0 1 1 0 0,1 0-1 0 0,-1 2-43 0 0,-9 217 1369 0 0,10-165-945 0 0,8 49-424 0 0,-7-77 1 0 0,-2-26-3 0 0,1 1 0 0 0,0-1 0 0 0,0 1 0 0 0,0 0-1 0 0,1-1 1 0 0,-1 1 0 0 0,1-1 0 0 0,1 3 2 0 0,-1-4-463 0 0,2 5-2173 0 0,-3-8 2536 0 0,0 0 0 0 0,0 1-1 0 0,1-1 1 0 0,-1 0-1 0 0,0 0 1 0 0,0 0 0 0 0,0 0-1 0 0,0 0 1 0 0,1 0 0 0 0,-1 1-1 0 0,0-1 1 0 0,0 0-1 0 0,0 0 1 0 0,0 0 0 0 0,1 0-1 0 0,-1 0 1 0 0,0 0 0 0 0,0 0-1 0 0,0 0 1 0 0,1 0-1 0 0,-1 0 1 0 0,0 0 0 0 0,0 0-1 0 0,0 0 1 0 0,1 0-1 0 0,-1 0 1 0 0,0 0 0 0 0,0 0-1 0 0,0 0 1 0 0,1 0 0 0 0,-1-1-1 0 0,0 1 1 0 0,0 0-1 0 0,0 0 1 0 0,0 0 0 0 0,1 0-1 0 0,-1 0 1 0 0,0 0 0 0 0,0 0-1 0 0,0-1 1 0 0,0 1 100 0 0,7-5-6321 0 0</inkml:trace>
  <inkml:trace contextRef="#ctx0" brushRef="#br0" timeOffset="448.932">161 1053 6448 0 0,'0'-8'669'0'0,"0"-8"-355"0"0,0 4 7932 0 0,-4 18-4340 0 0,-1 7-3319 0 0,3-10-484 0 0,0 1 1 0 0,0 0-1 0 0,1 1 1 0 0,0-1-1 0 0,0 0 1 0 0,0 0 0 0 0,0 1-1 0 0,0-1-103 0 0,-3 35 646 0 0,1 0-1 0 0,2-1 1 0 0,2 1 0 0 0,2 9-646 0 0,-1-18 283 0 0,-3-23-225 0 0,2 1 0 0 0,-1-1-1 0 0,1 0 1 0 0,0 0 0 0 0,0 0 0 0 0,1 0 0 0 0,0 0 0 0 0,1 2-58 0 0,-3-9 3 0 0,0 1 0 0 0,0-1 0 0 0,0 1 0 0 0,0-1 0 0 0,0 0 0 0 0,1 1 0 0 0,-1-1 0 0 0,0 0 0 0 0,0 1 0 0 0,0-1 0 0 0,1 0 0 0 0,-1 1 0 0 0,0-1 0 0 0,0 0 0 0 0,1 1 0 0 0,-1-1-1 0 0,0 0 1 0 0,0 1 0 0 0,1-1 0 0 0,-1 0 0 0 0,0 0 0 0 0,1 0 0 0 0,-1 1 0 0 0,1-1 0 0 0,-1 0 0 0 0,0 0 0 0 0,1 0 0 0 0,-1 0 0 0 0,0 0 0 0 0,1 0 0 0 0,-1 0 0 0 0,1 0 0 0 0,-1 1 0 0 0,0-1 0 0 0,1-1 0 0 0,-1 1 0 0 0,1 0 0 0 0,-1 0 0 0 0,0 0-1 0 0,1 0 1 0 0,-1 0 0 0 0,1 0-3 0 0,0-1 14 0 0,0 1-12 0 0,1 0 1 0 0,0 0 0 0 0,0 0 0 0 0,0-1 0 0 0,0 1-1 0 0,0-1 1 0 0,0 1 0 0 0,-1-1 0 0 0,1 0 0 0 0,0 0 0 0 0,-1 0-1 0 0,1 0 1 0 0,0 0 0 0 0,-1 0 0 0 0,1 0 0 0 0,-1 0-1 0 0,1-1 1 0 0,-1 1 0 0 0,0 0 0 0 0,0-1 0 0 0,0 1-1 0 0,0-1 1 0 0,1 0-3 0 0,2-5 18 0 0,-1-1 0 0 0,1 0 0 0 0,-1 0 0 0 0,2-7-18 0 0,3-8 14 0 0,-3 8-14 0 0,0 1 0 0 0,-1-1 0 0 0,-1-1 0 0 0,1-13 0 0 0,2 14 3 0 0,-5 13-4 0 0,0-1-1 0 0,0 1 1 0 0,0 0 0 0 0,0-1 0 0 0,0 1 0 0 0,-1-1-1 0 0,1 1 1 0 0,-1-1 0 0 0,1 1 0 0 0,-1-1-1 0 0,0 1 1 0 0,0-2 1 0 0,0 2-64 0 0,3 13-118 0 0,-1-1 147 0 0,0-1 0 0 0,0 0 0 0 0,-1 1 1 0 0,-1-1-1 0 0,0 10 35 0 0,0-12 0 0 0,0 1 0 0 0,0 0 0 0 0,1 0 0 0 0,0-1 0 0 0,1 1 0 0 0,-1 0 0 0 0,1-1 0 0 0,2 5 0 0 0,3 12 0 0 0,-7-22 0 0 0,0 1 0 0 0,1-1 0 0 0,-1 0 0 0 0,1 0 0 0 0,-1 1 0 0 0,1-1 0 0 0,0 0 0 0 0,0 0 0 0 0,0 0 0 0 0,0 0 0 0 0,0 0 0 0 0,0 0 0 0 0,1-1 0 0 0,-1 1 0 0 0,2 1 0 0 0,2 2 0 0 0,-3-3 0 0 0,-1-1 0 0 0,0 1 0 0 0,1-1 0 0 0,-1 0 0 0 0,1 0 0 0 0,0 0 0 0 0,-1 0 0 0 0,1 0 0 0 0,0 0 0 0 0,0 0 0 0 0,1 0 0 0 0,2 1 46 0 0,-4-2-160 0 0,0 1-1 0 0,1-1 0 0 0,-1 0 1 0 0,1 1-1 0 0,-1-1 0 0 0,0 0 0 0 0,1 0 1 0 0,-1 0-1 0 0,1 0 0 0 0,-1 0 1 0 0,1 0-1 0 0,-1 0 0 0 0,1-1 1 0 0,-1 1-1 0 0,0 0 0 0 0,1-1 0 0 0,-1 1 1 0 0,1-1-1 0 0,-1 0 115 0 0,5 0-755 0 0,9-7-5547 0 0,-9-2-179 0 0</inkml:trace>
  <inkml:trace contextRef="#ctx0" brushRef="#br0" timeOffset="810.938">438 921 9672 0 0,'0'0'440'0'0,"-1"0"-6"0"0,-1-2-54 0 0,2 1 798 0 0,0 1 374 0 0,0 0 74 0 0,-9 23 1494 0 0,7-10-2378 0 0,2 0 0 0 0,-1 0 0 0 0,2 11-742 0 0,0 6 867 0 0,0-6-280 0 0,1-1-1 0 0,1 1-586 0 0,1 1 328 0 0,-2-1 1 0 0,-1 3-329 0 0,-2 7 257 0 0,1 35 134 0 0,1-61-357 0 0,0 0 0 0 0,0 0 0 0 0,1 0-1 0 0,0 0 1 0 0,0 0 0 0 0,1 0 0 0 0,1 2-34 0 0,8 24 107 0 0,-4-21 295 0 0,-5-12-1150 0 0,0-1-3789 0 0,4-3-2673 0 0</inkml:trace>
  <inkml:trace contextRef="#ctx0" brushRef="#br0" timeOffset="1164.321">539 888 4144 0 0,'-2'-1'319'0'0,"-2"-1"114"0"0,0 1 0 0 0,0 0 0 0 0,0 0 1 0 0,-1 0-1 0 0,1 0 0 0 0,-3 1-433 0 0,6 0 2808 0 0,1 0 140 0 0,-3-1 593 0 0,-7-7-2095 0 0,9 7-1342 0 0,1 1 0 0 0,-1-1 0 0 0,1 0 0 0 0,-1 0 0 0 0,1 1 0 0 0,0-1 0 0 0,-1 0 0 0 0,1 0 0 0 0,0 0 0 0 0,0 1 0 0 0,-1-1 0 0 0,1 0 0 0 0,0 0 0 0 0,0 0 0 0 0,0 0 0 0 0,0 0 0 0 0,0 1 0 0 0,0-1 0 0 0,0 0 0 0 0,1 0 0 0 0,-1 0 0 0 0,0 0 0 0 0,0 1 0 0 0,1-1 0 0 0,-1 0 0 0 0,0 0 0 0 0,1 0 0 0 0,-1 1 0 0 0,1-1 0 0 0,-1 0 0 0 0,1 1 0 0 0,-1-1 0 0 0,1 0 0 0 0,0 1 0 0 0,-1-1 0 0 0,1 0-104 0 0,4-3 214 0 0,0 0 1 0 0,-1 0 0 0 0,2 1 0 0 0,3-3-215 0 0,-5 3 183 0 0,4-1-129 0 0,-1 1 0 0 0,1-1-1 0 0,0 2 1 0 0,0-1 0 0 0,0 1-1 0 0,0 0 1 0 0,0 1 0 0 0,2-1-54 0 0,2 2 10 0 0,-11 0 6 0 0,1 1 0 0 0,-1-1-1 0 0,0 0 1 0 0,1 0-1 0 0,-1 1 1 0 0,1-1 0 0 0,-1 0-1 0 0,1 1 1 0 0,-1 0-1 0 0,0-1 1 0 0,0 1 0 0 0,1 0-1 0 0,-1 0 1 0 0,0-1-1 0 0,0 1 1 0 0,0 0 0 0 0,0 0-1 0 0,0 0 1 0 0,0 0 0 0 0,0 1-1 0 0,0-1 1 0 0,0 0-1 0 0,0 0 1 0 0,-1 1 0 0 0,1-1-1 0 0,0 0 1 0 0,-1 1-1 0 0,1-1 1 0 0,-1 0 0 0 0,0 1-1 0 0,1 1-15 0 0,-1 0 54 0 0,0 1 0 0 0,0 0 0 0 0,-1-1-1 0 0,1 1 1 0 0,-1-1 0 0 0,0 1 0 0 0,0 0-1 0 0,0-1 1 0 0,-1 4-54 0 0,-31 62 60 0 0,19-40 16 0 0,-9 23-76 0 0,16-36-1 0 0,5-13 0 0 0,0 1 0 0 0,1 0 0 0 0,-1 0 0 0 0,1-1 0 0 0,-1 1 0 0 0,1 0-1 0 0,0 0 1 0 0,1 0 0 0 0,-1 1 0 0 0,1-1 0 0 0,0 0 0 0 0,0 2 1 0 0,4 3-40 0 0,-2-7 48 0 0,0 0 0 0 0,0 0 1 0 0,0 0-1 0 0,0 0 0 0 0,0 0 1 0 0,1 0-1 0 0,-1-1 0 0 0,1 1 1 0 0,-1-1-1 0 0,1 0 0 0 0,0 0 1 0 0,-1 0-1 0 0,1 0 0 0 0,0 0 1 0 0,0 0-1 0 0,-1-1 0 0 0,1 1 1 0 0,0-1-1 0 0,1 0-8 0 0,4 1 22 0 0,-1-1-1 0 0,0-1 1 0 0,0 1 0 0 0,0-1 0 0 0,0 0 0 0 0,1-1-1 0 0,3-1-21 0 0,27-12-2368 0 0,-24 11 1032 0 0</inkml:trace>
  <inkml:trace contextRef="#ctx0" brushRef="#br0" timeOffset="2009.405">938 848 6448 0 0,'0'0'498'0'0,"0"0"17"0"0,0 0 1289 0 0,0 0 599 0 0,0 0 117 0 0,0 0-226 0 0,0 0-1058 0 0,0 0-461 0 0,0 0-95 0 0,0 0-60 0 0,0 0-164 0 0,0 0-68 0 0,0 2-18 0 0,7 25 154 0 0,-2 1 0 0 0,-1-1 0 0 0,-2 1 0 0 0,0 18-524 0 0,3 212 1698 0 0,-5-249-1662 0 0,0 5 7 0 0,0-1 1 0 0,1 0-1 0 0,3 12-43 0 0,-2 1 35 0 0,-2-21-28 0 0,1 0 1 0 0,-1 0-1 0 0,1 0 1 0 0,0 0 0 0 0,0 0-1 0 0,2 3-7 0 0,3 13 2 0 0,-5-17-9 0 0,0 0 1 0 0,0 0 0 0 0,0 0-1 0 0,1 0 1 0 0,-1 0 0 0 0,1 0-1 0 0,0 0 1 0 0,2 1 6 0 0,-4-4-249 0 0,0-1-61 0 0,0 0-2 0 0,0 0-217 0 0,0 0-914 0 0,2-2-401 0 0,4-7-76 0 0</inkml:trace>
  <inkml:trace contextRef="#ctx0" brushRef="#br0" timeOffset="2437.659">1085 1030 12896 0 0,'0'0'997'0'0,"0"3"-544"0"0,1 1-51 0 0,0 0 0 0 0,0 0 0 0 0,1 0 0 0 0,-1-1 1 0 0,1 1-1 0 0,-1 0 0 0 0,1 0 0 0 0,0-1 0 0 0,2 2-402 0 0,-2-2 274 0 0,-1 0-1 0 0,1 0 1 0 0,0 0 0 0 0,-1 0-1 0 0,1 0 1 0 0,0 2-274 0 0,7 16 1051 0 0,4 1-316 0 0,-2 1 1 0 0,0 0-1 0 0,0 6-735 0 0,4 7 457 0 0,-1-11 17 0 0,-12-22-422 0 0,0 0 0 0 0,0 0 0 0 0,-1 1 0 0 0,1-1 0 0 0,0 0 0 0 0,-1 0 0 0 0,0 1 0 0 0,0-1 0 0 0,0 1 0 0 0,0-1 0 0 0,0 4-52 0 0,0 2 113 0 0,4-9 101 0 0,6-12 200 0 0,-7 8-363 0 0,-1 1-24 0 0,-1-1-1 0 0,1 1 1 0 0,-1-1 0 0 0,0 0-1 0 0,0 0 1 0 0,0 0-1 0 0,0 0 1 0 0,-1 0 0 0 0,0 0-1 0 0,1-4-26 0 0,1-8 242 0 0,-1 0 0 0 0,0-7-242 0 0,4-25 234 0 0,9-43-231 0 0,-9 47-35 0 0,3-6 32 0 0,-6 37-217 0 0,-1 0 1 0 0,0 0-1 0 0,-1-1 0 0 0,-1-2 217 0 0,2 6-262 0 0,-2 9 244 0 0,0 0 0 0 0,0 1-1 0 0,0-1 1 0 0,1 0 0 0 0,-1 1-1 0 0,0-1 1 0 0,0 1 0 0 0,0-1-1 0 0,0 0 1 0 0,0 1 0 0 0,0-1-1 0 0,-1 0 1 0 0,1 1 0 0 0,0-1-1 0 0,0 0 1 0 0,0 1 0 0 0,-1-1-1 0 0,1 0 19 0 0,-1 0-273 0 0,1 1-342 0 0,0 0-149 0 0,0 62-6089 0 0,-3-42 5015 0 0</inkml:trace>
  <inkml:trace contextRef="#ctx0" brushRef="#br0" timeOffset="2778.06">1441 976 14368 0 0,'0'0'330'0'0,"0"0"45"0"0,0 0 17 0 0,0 0-47 0 0,0-2-225 0 0,2-3-8 0 0,-1 4 399 0 0,-1 1 170 0 0,0 0 30 0 0,0 0-27 0 0,0 0-146 0 0,0 0-67 0 0,1 1-14 0 0,3 5-73 0 0,-4-5-333 0 0,1 0 0 0 0,0 0 0 0 0,0 0 0 0 0,0 1 0 0 0,-1-1 0 0 0,1 0 0 0 0,-1 0 0 0 0,1 1 0 0 0,-1-1 0 0 0,1 0 0 0 0,-1 1 0 0 0,0-1 0 0 0,0 0 0 0 0,0 1 0 0 0,1-1 0 0 0,-1 0-51 0 0,0 21 444 0 0,0 21 159 0 0,-2-14-329 0 0,1 0 0 0 0,2 19-274 0 0,1 3 149 0 0,-3-28-112 0 0,1-10 12 0 0,0 0-1 0 0,0 0 1 0 0,2 0-1 0 0,-1 0 0 0 0,2 0 1 0 0,-1-1-1 0 0,4 8-48 0 0,-5-17-209 0 0,-1-3-554 0 0,0 0-211 0 0,0 0-796 0 0,0 0-3209 0 0,0 0-1373 0 0</inkml:trace>
  <inkml:trace contextRef="#ctx0" brushRef="#br0" timeOffset="3151.237">1517 760 16527 0 0,'0'0'374'0'0,"0"0"54"0"0,0 0 22 0 0,0 0-44 0 0,0 0-173 0 0,0 0 252 0 0,2-2 143 0 0,6-5 169 0 0,-5 4-430 0 0,1 0 1 0 0,0-1 0 0 0,-1 2 0 0 0,1-1-1 0 0,0 0 1 0 0,1 1 0 0 0,0-1-368 0 0,66-23 1197 0 0,-70 26-1189 0 0,0 0-1 0 0,1 1 1 0 0,-1-1-1 0 0,1 0 0 0 0,-1 0 1 0 0,0 0-1 0 0,1 1 1 0 0,-1-1-1 0 0,0 1 0 0 0,1-1 1 0 0,-1 1-1 0 0,0-1 1 0 0,1 1-1 0 0,-1 0 0 0 0,0 0 1 0 0,0 0-1 0 0,1 0-7 0 0,0 1 14 0 0,10 7 33 0 0,-11-5-76 0 0,0-1 14 0 0,0 2 13 0 0,0-1-1 0 0,0 1 1 0 0,0 0 0 0 0,-1 0-1 0 0,1-1 1 0 0,-1 1 0 0 0,0 0-1 0 0,-1 0 1 0 0,1 0 0 0 0,-1-1 0 0 0,0 1-1 0 0,0 0 1 0 0,-1 1 2 0 0,-3 22 51 0 0,-12 54 21 0 0,10-58-72 0 0,6-21 0 0 0,0 0 0 0 0,0 0 0 0 0,0 0 0 0 0,1 0 0 0 0,-1 0 0 0 0,1 0 0 0 0,-1 0 0 0 0,1 0 0 0 0,0 0 0 0 0,0 0 0 0 0,1 0 0 0 0,-1 0 0 0 0,9 22 61 0 0,-6-19-47 0 0,-3-6-11 0 0,1 1 1 0 0,0-1-1 0 0,0 0 0 0 0,-1 1 1 0 0,1-1-1 0 0,0 0 0 0 0,0 0 1 0 0,-1 1-1 0 0,1-1 0 0 0,0 0 1 0 0,0 0-1 0 0,0 0 0 0 0,0 0 1 0 0,-1 0-1 0 0,1 0 0 0 0,0 0-3 0 0,16 4 72 0 0,-16-3-68 0 0,0-1 0 0 0,1 0 0 0 0,-1 1-1 0 0,0-1 1 0 0,0 0 0 0 0,1 0 0 0 0,-1 1-1 0 0,0-1 1 0 0,0 0 0 0 0,1 0 0 0 0,-1 0 0 0 0,1-1-4 0 0,13-1-23 0 0,0-2 1 0 0,0 0 0 0 0,0 0 0 0 0,-1-1 0 0 0,4-3 22 0 0,30-6-3832 0 0,-35 10 2393 0 0</inkml:trace>
  <inkml:trace contextRef="#ctx0" brushRef="#br0" timeOffset="3542.908">1886 1261 5064 0 0,'0'0'389'0'0,"0"0"182"0"0,0 0 1690 0 0,0 0 774 0 0,0 0 151 0 0,0 0-295 0 0,0 0-1353 0 0,0 0-590 0 0,0 0-116 0 0,0 0-54 0 0,0 0-117 0 0,1 0-48 0 0,14 0-342 0 0,-1-1 0 0 0,0-1-1 0 0,1 0 1 0 0,-1 0 0 0 0,0-2-1 0 0,4-1-270 0 0,1 0-448 0 0,-16 5 278 0 0,0-1 1 0 0,0 1-1 0 0,0-1 0 0 0,-1 0 1 0 0,1 0-1 0 0,0 0 1 0 0,-1 0-1 0 0,3-2 170 0 0,-4 2-1019 0 0,-1 1-183 0 0,0 0-750 0 0,0 0-325 0 0,0 0-69 0 0,0 0-12 0 0</inkml:trace>
  <inkml:trace contextRef="#ctx0" brushRef="#br0" timeOffset="3543.908">1929 1384 14568 0 0,'8'0'330'0'0,"-6"0"45"0"0,-2 0 20 0 0,0 2-38 0 0,0-1-308 0 0,-1 0 0 0 0,1 0 0 0 0,0 0 0 0 0,0 0 0 0 0,1 0 0 0 0,-1 0 0 0 0,0 0 0 0 0,0-1 0 0 0,0 1 1 0 0,1 0-1 0 0,-1 0 0 0 0,0 0 0 0 0,1 0 0 0 0,-1 0 0 0 0,1 0 0 0 0,-1 0 0 0 0,1 0 0 0 0,0-1 0 0 0,-1 1 0 0 0,1 0 0 0 0,0 0 0 0 0,-1-1 0 0 0,1 1 0 0 0,0-1 0 0 0,0 1 1 0 0,-1 0-1 0 0,1-1 0 0 0,0 0 0 0 0,1 1-49 0 0,1 0 286 0 0,0 0-1 0 0,0-1 1 0 0,0 0 0 0 0,1 1 0 0 0,-1-1 0 0 0,0 0 0 0 0,0-1 0 0 0,1 1-286 0 0,6-1 818 0 0,-3 1-447 0 0,0-1 0 0 0,-1-1 0 0 0,1 0 1 0 0,-1 0-1 0 0,5-2-371 0 0,17-5 629 0 0,93-28-1140 0 0,-103 32-7528 0 0</inkml:trace>
  <inkml:trace contextRef="#ctx0" brushRef="#br0" timeOffset="5389.628">2948 957 2304 0 0,'0'0'101'0'0,"1"-6"294"0"0,6-3 1014 0 0,-6 8 480 0 0,-1 1 95 0 0,1-12 3270 0 0,-1 12-5054 0 0,0-1 0 0 0,0 1 0 0 0,0 0 0 0 0,0 0 0 0 0,0-1 0 0 0,0 1 0 0 0,0 0 0 0 0,1-1 0 0 0,-1 1 0 0 0,0 0 0 0 0,0-1 0 0 0,0 1 0 0 0,0 0 0 0 0,-1 0 0 0 0,1-1 0 0 0,0 1 0 0 0,0 0 0 0 0,0-1 0 0 0,0 1 0 0 0,0 0 0 0 0,0 0 0 0 0,0-1 0 0 0,0 1 0 0 0,-1 0 0 0 0,1 0 1 0 0,0-1-1 0 0,0 1 0 0 0,0 0 0 0 0,-1 0 0 0 0,1-1 0 0 0,0 1-200 0 0,-2 3 46 0 0,-1 0 1 0 0,2 0 0 0 0,-1 0 0 0 0,0 1 0 0 0,1-1-1 0 0,-1 0 1 0 0,1 1 0 0 0,0-1 0 0 0,0 1-1 0 0,0 0-46 0 0,-4 40 210 0 0,1-16-89 0 0,2-3 51 0 0,0-1 0 0 0,1 10-172 0 0,-1 23 248 0 0,0-23 114 0 0,3 10-362 0 0,-1-12 214 0 0,0-20-61 0 0,1 0 0 0 0,0-1 0 0 0,3 12-153 0 0,-4-21 24 0 0,0 0-1 0 0,1 0 1 0 0,-1 1-1 0 0,1-1 1 0 0,0 0-1 0 0,-1 0 1 0 0,1 0-1 0 0,0 1 1 0 0,1-1-1 0 0,-1 0 0 0 0,0 0 1 0 0,0-1-1 0 0,1 1 1 0 0,0 0-1 0 0,-1 0 1 0 0,1-1-1 0 0,0 1 1 0 0,-1-1-1 0 0,1 1 1 0 0,0-1-1 0 0,2 1-23 0 0,4 1 117 0 0,-8-3-111 0 0,1 0 0 0 0,-1 1 0 0 0,1-1 0 0 0,-1 0 0 0 0,1 0 0 0 0,-1 0 1 0 0,1 0-1 0 0,0 0 0 0 0,-1 0 0 0 0,1 0 0 0 0,-1 0 0 0 0,1 0 0 0 0,-1 0 0 0 0,1 0 0 0 0,-1 0 0 0 0,1 0 0 0 0,0 0 0 0 0,-1 0 0 0 0,1 0 0 0 0,-1-1 1 0 0,1 1-1 0 0,-1 0 0 0 0,1-1 0 0 0,-1 1 0 0 0,0 0 0 0 0,1-1-6 0 0,5-1 54 0 0,-1-1 1 0 0,0 0-1 0 0,0 0 1 0 0,0-1-1 0 0,0 1 1 0 0,0-1-1 0 0,-1 0 1 0 0,1-1-1 0 0,-1 1 1 0 0,0-1-1 0 0,-1 0 1 0 0,2-1-55 0 0,0-3 57 0 0,0 0 0 0 0,0-1-1 0 0,-1 0 1 0 0,0 0 0 0 0,0 0 0 0 0,0-5-57 0 0,-1 6 22 0 0,0 0 0 0 0,1 0-1 0 0,2-3-21 0 0,-2 5 23 0 0,-1-1 0 0 0,0 0 0 0 0,0 1 0 0 0,0-1 0 0 0,-1-4-23 0 0,3-8 56 0 0,7-55-29 0 0,-11 65-38 0 0,0 1-1 0 0,-1-1 1 0 0,0 0-1 0 0,-1 0 1 0 0,0 0-1 0 0,-2-4 12 0 0,2 7-13 0 0,-7 18-178 0 0,6-7 161 0 0,1 1-1 0 0,0-1 0 0 0,0 0 0 0 0,0 1 1 0 0,1-1-1 0 0,-1 0 0 0 0,1 1 1 0 0,0-1-1 0 0,0 1 0 0 0,1 3 31 0 0,8 44-116 0 0,-8-51 114 0 0,-1 0 1 0 0,3 15-8 0 0,1 1 0 0 0,0-1 0 0 0,2 0 0 0 0,0-1 0 0 0,0 1 0 0 0,2-1 0 0 0,3 6 9 0 0,5-5 78 0 0,-8-10 8 0 0,-9-1 729 0 0,-1-3-2459 0 0,2 0-6828 0 0,0-2 2375 0 0</inkml:trace>
  <inkml:trace contextRef="#ctx0" brushRef="#br0" timeOffset="5732.746">3242 1168 10136 0 0,'6'4'239'0'0,"-5"-2"10"0"0,-2-3 511 0 0,-1 17 2529 0 0,1-11-2946 0 0,0 1-1 0 0,0-1 1 0 0,0 0 0 0 0,1 1 0 0 0,-1-1-1 0 0,1 0 1 0 0,1 1 0 0 0,-1-1-1 0 0,1 1 1 0 0,0-1 0 0 0,0 0 0 0 0,1 2-343 0 0,-1 0 270 0 0,1 0 1 0 0,-1 0-1 0 0,0 0 1 0 0,-1 1-1 0 0,0-1 1 0 0,0 0-1 0 0,-1 1-270 0 0,1-5 76 0 0,-1 1-1 0 0,1-1 1 0 0,0 0-1 0 0,0 1 0 0 0,0-1 1 0 0,0 1-1 0 0,1-1 1 0 0,-1 0-1 0 0,1 1 1 0 0,0-1-1 0 0,0 0 0 0 0,0 0 1 0 0,0 1-1 0 0,1-1 1 0 0,-1 0-1 0 0,1 0 0 0 0,0 1-75 0 0,0-1 41 0 0,6 15 17 0 0,-8-14-43 0 0,7 9-479 0 0,-3-13 190 0 0,-2 2-1600 0 0,-2-2 402 0 0</inkml:trace>
  <inkml:trace contextRef="#ctx0" brushRef="#br0" timeOffset="6079.752">3239 880 12896 0 0,'0'0'997'0'0,"0"0"-517"0"0,0 0 272 0 0,0 0 189 0 0,0 0 34 0 0,0 0-57 0 0,1-2-267 0 0,0-3-364 0 0,0 2-165 0 0,-1 1 1 0 0,1-1-1 0 0,-1 1 1 0 0,1 0 0 0 0,0-1-1 0 0,0 1 1 0 0,0 0-1 0 0,1-1 1 0 0,-1 1 0 0 0,0 0-1 0 0,1 0 1 0 0,0 0 0 0 0,-1 0-1 0 0,1 0 1 0 0,0 0-1 0 0,0 1 1 0 0,0-1 0 0 0,0 1-1 0 0,0-1 1 0 0,0 1-1 0 0,2-1-122 0 0,7-3 197 0 0,0 0 0 0 0,0 1 1 0 0,1 1-1 0 0,8-2-197 0 0,-8 2 69 0 0,5-4-58 0 0,-14 6-5 0 0,-1 0 0 0 0,1 0 1 0 0,-1 0-1 0 0,1 0 0 0 0,-1 1 0 0 0,1-1 0 0 0,0 1 0 0 0,-1 0 0 0 0,1-1 0 0 0,0 1 1 0 0,0 0-1 0 0,-1 1 0 0 0,1-1 0 0 0,0 0 0 0 0,-1 1 0 0 0,1 0 0 0 0,-1-1 0 0 0,1 1 0 0 0,0 0 1 0 0,-1 0-1 0 0,1 1-6 0 0,-1-2 7 0 0,-1 1 0 0 0,1 0 0 0 0,0-1 0 0 0,-1 1 1 0 0,1 0-1 0 0,-1 0 0 0 0,1 0 0 0 0,-1 0 0 0 0,1 1 1 0 0,0-1-8 0 0,1 8 9 0 0,-3-4-8 0 0,1-2 14 0 0,-1 0 0 0 0,1 0 0 0 0,-1 1 0 0 0,0-1 0 0 0,0 0 0 0 0,0 0 0 0 0,0 0 0 0 0,0 0 0 0 0,-1 0 0 0 0,1 0 0 0 0,-1 0 0 0 0,-1 2-15 0 0,-15 34 168 0 0,9-23-116 0 0,-60 118 140 0 0,65-128-192 0 0,0 0 0 0 0,1 1 0 0 0,-1-1 0 0 0,1 0 0 0 0,1 1 0 0 0,-1 0 0 0 0,1-1 0 0 0,1 2 0 0 0,-1-6 0 0 0,1-1 0 0 0,0 1 0 0 0,1 0 0 0 0,-1 0 0 0 0,0-1 0 0 0,0 1 0 0 0,1-1 0 0 0,-1 1 0 0 0,1 0 0 0 0,0-1 0 0 0,-1 1 0 0 0,1-1 0 0 0,0 1 0 0 0,0-1 0 0 0,0 1 0 0 0,0-1 0 0 0,0 0 0 0 0,0 1 0 0 0,0-1 0 0 0,0 0 0 0 0,1 0 0 0 0,-1 0 0 0 0,0 0 0 0 0,1 0 0 0 0,-1 0 0 0 0,1 0 0 0 0,-1-1 0 0 0,1 1 0 0 0,-1 0 0 0 0,1-1 0 0 0,0 1 0 0 0,-1-1 0 0 0,1 0 0 0 0,0 1 0 0 0,3-1-266 0 0,0 0-1 0 0,0-1 1 0 0,0 1 0 0 0,-1-1-1 0 0,1 0 1 0 0,0 0-1 0 0,-1-1 1 0 0,1 1-1 0 0,-1-1 1 0 0,1 0 0 0 0,1-1 266 0 0,9-3-4888 0 0,-2-1-1725 0 0</inkml:trace>
  <inkml:trace contextRef="#ctx0" brushRef="#br0" timeOffset="6413.7">3620 1033 10136 0 0,'-2'3'301'0'0,"0"-1"0"0"0,-1 0 1 0 0,1 1-1 0 0,0-1 1 0 0,0 1-1 0 0,1-1 0 0 0,-1 1 1 0 0,0 0-1 0 0,1 0 1 0 0,0 0-1 0 0,0 0 0 0 0,0 0 1 0 0,0 0-1 0 0,0 0 1 0 0,0 0-1 0 0,1 1 0 0 0,0-1 1 0 0,-1 0-1 0 0,1 0 0 0 0,0 0 1 0 0,1 2-302 0 0,-3 14 680 0 0,2-17-561 0 0,0 1 1 0 0,-1 0-1 0 0,1-1 0 0 0,0 1 0 0 0,0 0 1 0 0,1 0-1 0 0,-1 0 0 0 0,0-1 0 0 0,2 3-119 0 0,-1 1 268 0 0,0 0 0 0 0,0 0 0 0 0,-1 1 0 0 0,1-1 0 0 0,-1 1-268 0 0,-1-1 153 0 0,2 0-1 0 0,-1 0 0 0 0,1 0 0 0 0,0-1 0 0 0,1 4-152 0 0,3 26 360 0 0,-3-29-360 0 0,-1-5-208 0 0,-1-1-554 0 0,0 0-240 0 0,0 0-43 0 0,0 0-102 0 0,0 0-388 0 0,0 0-176 0 0,-2 0-538 0 0,-4-3-2035 0 0</inkml:trace>
  <inkml:trace contextRef="#ctx0" brushRef="#br0" timeOffset="6414.7">3516 1234 2304 0 0,'0'-1'101'0'0,"-9"-2"-1873"0"0,-5 2 9239 0 0,8 1 1636 0 0,14-6-7283 0 0,18-11-858 0 0,-12 8-773 0 0,0 0 0 0 0,1 1 0 0 0,0 0 0 0 0,13-4-189 0 0,-21 9-252 0 0,0 0 0 0 0,-1 0 0 0 0,0-1 0 0 0,1 0 252 0 0,17-9-6043 0 0,-12 9 145 0 0</inkml:trace>
  <inkml:trace contextRef="#ctx0" brushRef="#br0" timeOffset="6816.794">3867 875 2304 0 0,'1'-1'167'0'0,"2"-3"291"0"0,-2 1 3828 0 0,-1-3-3381 0 0,1 3 2885 0 0,-1 3 4634 0 0,3 5-8257 0 0,-1 0 0 0 0,0 0 0 0 0,0 0 1 0 0,-1 1-1 0 0,0-1 0 0 0,0 1 0 0 0,0-1 0 0 0,0 1 0 0 0,-1-1 0 0 0,0 6-167 0 0,-1 15 611 0 0,-3 19-611 0 0,3-36 55 0 0,1 54 272 0 0,-1-45-241 0 0,1 0-1 0 0,2 16-85 0 0,1 16 60 0 0,-3-9 158 0 0,3-41-130 0 0,8 4 35 0 0,-8-4 18 0 0,-2-1-120 0 0,-1 0 1 0 0,1 1-1 0 0,0-1 0 0 0,0 0 0 0 0,-1 0 0 0 0,1 0 1 0 0,0 0-1 0 0,0 0 0 0 0,0 1 0 0 0,0-1 0 0 0,0 0-21 0 0,2-2 31 0 0,15-14-6 0 0,-14 14-25 0 0,0-1 0 0 0,0 1 0 0 0,0-1 0 0 0,-1-1 0 0 0,1 1-1 0 0,-1 0 1 0 0,0-1 0 0 0,1-2 0 0 0,15-26 0 0 0,-15 25 0 0 0,1 1 0 0 0,-1-1 0 0 0,0 1 0 0 0,-1-1 0 0 0,1-3 0 0 0,4-16 0 0 0,4-12 0 0 0,-1-6 0 0 0,11-40 0 0 0,-22 76-24 0 0,0 7-109 0 0,1 4-82 0 0,0 11 132 0 0,0 0 0 0 0,0 0 0 0 0,-2 0 0 0 0,1 0 0 0 0,-3 9 83 0 0,-1 35-141 0 0,3-32 141 0 0,1 19 0 0 0,2-17-131 0 0,-1-11-170 0 0,1 0 0 0 0,0-1 0 0 0,1 1 301 0 0,-2-12-76 0 0,1 1 0 0 0,-1-1 0 0 0,0 0 0 0 0,1 0 0 0 0,0-1 0 0 0,0 1 1 0 0,0 0-1 0 0,0-1 0 0 0,1 1 0 0 0,0-1 0 0 0,-1 1 0 0 0,1-1 0 0 0,1 0 76 0 0,8 4-1442 0 0,-2-6-3681 0 0,2-1-1170 0 0</inkml:trace>
  <inkml:trace contextRef="#ctx0" brushRef="#br0" timeOffset="7178.82">4187 1110 12784 0 0,'0'0'586'0'0,"0"0"-15"0"0,-4 1-305 0 0,4-1-208 0 0,0 0 1 0 0,0 0 0 0 0,0 0-1 0 0,0 0 1 0 0,0 0 0 0 0,0 0-1 0 0,0 0 1 0 0,0 0-1 0 0,0 0 1 0 0,0 0 0 0 0,-1 0-1 0 0,1 0 1 0 0,0 0 0 0 0,0 0-1 0 0,0 0 1 0 0,0 0 0 0 0,0 0-1 0 0,0 0 1 0 0,0 0-1 0 0,0 0 1 0 0,0 0 0 0 0,0 0-1 0 0,0 0 1 0 0,0 0 0 0 0,0 0-1 0 0,0 0 1 0 0,-1 0 0 0 0,1 0-1 0 0,0 0 1 0 0,0 0-1 0 0,0 0 1 0 0,0 0 0 0 0,0 0-1 0 0,0 0 1 0 0,0 0 0 0 0,0 0-1 0 0,0 0 1 0 0,0 0 0 0 0,0 0-1 0 0,0 0 1 0 0,0 0-1 0 0,0 0 1 0 0,0 0 0 0 0,0-1-1 0 0,0 1 1 0 0,0 0 0 0 0,0 0-1 0 0,0 0 1 0 0,0 0 0 0 0,0 0-1 0 0,0 0 1 0 0,0 0 0 0 0,0 0-1 0 0,0 0 1 0 0,0 0-1 0 0,0 0 1 0 0,0 0 0 0 0,0 0-1 0 0,0 0 1 0 0,0-1 0 0 0,0 1-1 0 0,0 0 1 0 0,0 0 0 0 0,0 0-1 0 0,0 0 1 0 0,0 0-1 0 0,0 0-58 0 0,3-3 338 0 0,0 0 0 0 0,1 0 0 0 0,-1 0 0 0 0,1 0 0 0 0,2-1-338 0 0,14-9 759 0 0,-18 11-679 0 0,1-1 1 0 0,-1 1 0 0 0,1 1 0 0 0,0-1-1 0 0,0 0 1 0 0,0 1 0 0 0,0-1-1 0 0,0 1 1 0 0,1 0-81 0 0,20-3 577 0 0,-23 4-572 0 0,-1 1 0 0 0,1 0-1 0 0,-1-1 1 0 0,1 1-1 0 0,-1-1 1 0 0,1 1 0 0 0,-1 0-1 0 0,0 0 1 0 0,1-1-1 0 0,-1 1 1 0 0,0 0-1 0 0,0-1 1 0 0,0 1 0 0 0,1 0-1 0 0,-1 0 1 0 0,0-1-1 0 0,0 1-4 0 0,0-1 5 0 0,0 6 21 0 0,0-1 1 0 0,0 1-1 0 0,-1-1 0 0 0,1 0 1 0 0,-1 0-1 0 0,0 1 0 0 0,-1-1 1 0 0,1 0-1 0 0,-1 0 0 0 0,-2 4-26 0 0,-1 6 94 0 0,-5 13 55 0 0,6-21-114 0 0,2 0-1 0 0,-1 0 0 0 0,1 1 0 0 0,0-1 0 0 0,0 6-34 0 0,-4 29 128 0 0,2-33-48 0 0,5-8-72 0 0,-1 0 0 0 0,0-1 0 0 0,0 1 0 0 0,1-1 0 0 0,-1 1 0 0 0,0-1 0 0 0,0 1 0 0 0,1 0-1 0 0,-1-1 1 0 0,1 0 0 0 0,-1 1 0 0 0,1-1 0 0 0,-1 1 0 0 0,0-1 0 0 0,1 1 0 0 0,-1-1 0 0 0,1 0 0 0 0,0 1-1 0 0,0-1-7 0 0,-1 0 13 0 0,2 2-4 0 0,-1 0 1 0 0,1-1-1 0 0,-1 1 0 0 0,1-1 0 0 0,0 0 1 0 0,0 1-1 0 0,0-1 0 0 0,0 0 1 0 0,0 0-1 0 0,0 0 0 0 0,0-1 0 0 0,0 1 1 0 0,0 0-1 0 0,0-1 0 0 0,1 1 1 0 0,-1-1-1 0 0,0 0 0 0 0,0 0 0 0 0,1 0 1 0 0,-1 0-1 0 0,0 0 0 0 0,0 0 1 0 0,0 0-1 0 0,1-1 0 0 0,-1 1 0 0 0,0-1 1 0 0,0 0-1 0 0,0 0 0 0 0,1 0-9 0 0,3-2-122 0 0,0 1 1 0 0,0-1-1 0 0,0 0 0 0 0,-1-1 0 0 0,1 1 0 0 0,-1-1 0 0 0,0 0 0 0 0,0-1 1 0 0,1-1 121 0 0,11-8-1929 0 0,-4 3 410 0 0</inkml:trace>
  <inkml:trace contextRef="#ctx0" brushRef="#br0" timeOffset="7542.556">4301 710 3224 0 0,'-1'-1'699'0'0,"0"1"-206"0"0,0 0 0 0 0,1-1 0 0 0,-1 1 0 0 0,1 0 0 0 0,-1-1 0 0 0,1 1 1 0 0,-1 0-1 0 0,1-1 0 0 0,-1 1 0 0 0,1-1 0 0 0,-1 1 0 0 0,1-1 1 0 0,0 1-1 0 0,-1-1 0 0 0,1 1 0 0 0,0-1 0 0 0,-1 1 0 0 0,1-1 0 0 0,0 1 1 0 0,0-1-1 0 0,-1 0 0 0 0,1 1 0 0 0,0-1 0 0 0,0 1-493 0 0,0-1 272 0 0,0 0 0 0 0,0 0-1 0 0,0 0 1 0 0,1 0 0 0 0,-1 0-1 0 0,0 0 1 0 0,1 0 0 0 0,-1 0-1 0 0,0 0 1 0 0,1 1 0 0 0,-1-1-1 0 0,1 0 1 0 0,-1 0 0 0 0,1 0-272 0 0,4-4-249 0 0,0 0 1 0 0,-1 1-1 0 0,1-1 1 0 0,5-2 248 0 0,-3 2 1343 0 0,-1 0-1153 0 0,2 0 0 0 0,-1 1-1 0 0,0 0 1 0 0,1 1 0 0 0,0-1-1 0 0,0 2 1 0 0,0-1-1 0 0,0 1 1 0 0,6-1-190 0 0,-6 1 57 0 0,-3 1-37 0 0,0 0-1 0 0,0 1 0 0 0,1 0 0 0 0,-1 0 0 0 0,2 0-19 0 0,-4 0 80 0 0,-1 2-22 0 0,-1-1-61 0 0,-1-1 10 0 0,1 1-1 0 0,0-1 0 0 0,0 1 0 0 0,0-1 0 0 0,-1 1 0 0 0,1 0 0 0 0,0 0 0 0 0,-1-1 0 0 0,1 1 1 0 0,-1 0-1 0 0,1 0 0 0 0,-1 0 0 0 0,1 0 0 0 0,-1 0 0 0 0,1-1 0 0 0,-1 1 0 0 0,0 0 0 0 0,1 0 1 0 0,-1 0-1 0 0,0 0 0 0 0,0 0 0 0 0,0 0 0 0 0,0 0 0 0 0,0 0 0 0 0,0 0 0 0 0,0 0 0 0 0,0 0 1 0 0,0 0-1 0 0,-1 0 0 0 0,1 0 0 0 0,0 0 0 0 0,-1 0-6 0 0,1 2 17 0 0,-1-1-1 0 0,1 1 1 0 0,0-1 0 0 0,0 1 0 0 0,0 0-1 0 0,0-1 1 0 0,0 1 0 0 0,1-1-1 0 0,-1 1 1 0 0,1 1-17 0 0,0-2 4 0 0,-1 0 1 0 0,1 0-1 0 0,-1 0 1 0 0,1 0-1 0 0,-1 0 0 0 0,0 0 1 0 0,0 0-1 0 0,0 0 0 0 0,0 1 1 0 0,-1-1-1 0 0,1 0 0 0 0,0 0 1 0 0,-1 0-1 0 0,0 0 1 0 0,1 0-1 0 0,-1 0 0 0 0,-1 1-4 0 0,-4 5 1 0 0,4-5 0 0 0,0-1 0 0 0,0 1 0 0 0,1-1 0 0 0,-1 1 0 0 0,0-1 0 0 0,1 1 0 0 0,0 0 0 0 0,0 0 0 0 0,0 0 0 0 0,0-1 0 0 0,0 1 0 0 0,1 0 0 0 0,-1 1-1 0 0,0 2 16 0 0,-1 0 0 0 0,0 0 0 0 0,0-1 0 0 0,0 1 0 0 0,-1-1 0 0 0,0 0 0 0 0,0 0 0 0 0,-2 3-16 0 0,-15 28 29 0 0,14-23-10 0 0,5-12-18 0 0,0 0 0 0 0,1 0 0 0 0,-1 0 1 0 0,0 0-1 0 0,1 0 0 0 0,-1 0 1 0 0,1 0-1 0 0,-1 1 0 0 0,1-1 0 0 0,0 0 1 0 0,-1 0-1 0 0,1 0 0 0 0,0 1 1 0 0,0-1-1 0 0,0 0 0 0 0,0 0 0 0 0,0 1 1 0 0,0-1-1 0 0,0 0 0 0 0,0 0 1 0 0,1 0-1 0 0,-1 1 0 0 0,0-1 0 0 0,1 0 1 0 0,-1 0-1 0 0,1 0 0 0 0,-1 1-1 0 0,1 0 9 0 0,0 0 0 0 0,1-1 0 0 0,-1 1 0 0 0,0 0-1 0 0,1 0 1 0 0,-1-1 0 0 0,1 1 0 0 0,0-1 0 0 0,-1 1 0 0 0,1-1-1 0 0,0 0 1 0 0,0 1 0 0 0,1 0-9 0 0,4-1 22 0 0,-1 0 0 0 0,1 0-1 0 0,-1 0 1 0 0,1 0 0 0 0,-1-1 0 0 0,6-1-22 0 0,3 1 5 0 0,0 0 0 0 0,14-4-5 0 0,-25 3-420 0 0,-1 0 0 0 0,1 0 0 0 0,-1-1 0 0 0,0 1 1 0 0,0-1-1 0 0,2-1 420 0 0,1 0-1383 0 0,1-1-5570 0 0</inkml:trace>
  <inkml:trace contextRef="#ctx0" brushRef="#br0" timeOffset="7888.15">4730 933 18719 0 0,'0'0'430'0'0,"0"0"55"0"0,0 0 26 0 0,3 0-62 0 0,3 0-293 0 0,-8 5-79 0 0,9 1 233 0 0,-5-5 96 0 0,-3 16 614 0 0,0-15-939 0 0,1 1 1 0 0,0 0 0 0 0,-1 0-1 0 0,1-1 1 0 0,0 1-1 0 0,1 0 1 0 0,-1-1-1 0 0,1 2-81 0 0,1 4 195 0 0,-1-7-161 0 0,-1 0 1 0 0,1 0-1 0 0,-1 0 0 0 0,1 1 0 0 0,-1-1 1 0 0,0 0-1 0 0,0 1 0 0 0,0-1 1 0 0,1 0-1 0 0,-1 1 0 0 0,0-1 0 0 0,0 0 1 0 0,-1 1-1 0 0,1-1 0 0 0,0 0 0 0 0,0 0 1 0 0,-1 1-35 0 0,-3 6 81 0 0,4-7-77 0 0,-1 1-1 0 0,0-1 1 0 0,0 1 0 0 0,1-1 0 0 0,-1 1 0 0 0,1-1 0 0 0,-1 1-1 0 0,1-1 1 0 0,0 1 0 0 0,-1 0 0 0 0,1-1 0 0 0,0 1 0 0 0,0-1 0 0 0,0 1-1 0 0,0 0 1 0 0,1 0-4 0 0,3 14 0 0 0,-2-12 0 0 0,-1 1 0 0 0,0-1 0 0 0,0 0 0 0 0,0 1 0 0 0,0-1 0 0 0,-1 4 0 0 0,0 2-2 0 0,-1-8 0 0 0,1 0 0 0 0,0 0 0 0 0,0 1 1 0 0,0-1-1 0 0,0 0 0 0 0,0 0 0 0 0,0 0 0 0 0,1 0 0 0 0,-1 0 0 0 0,1 0 1 0 0,-1 1-1 0 0,1-1 0 0 0,0 0 0 0 0,0 0 0 0 0,0-1 0 0 0,0 2 2 0 0,0-3-5 0 0,0 2-27 0 0,0-1 0 0 0,1 1 0 0 0,-1 0 0 0 0,0-1 0 0 0,0 1 0 0 0,0 0 0 0 0,0 0-1 0 0,0 0 1 0 0,0-1 0 0 0,0 2 32 0 0,-2-1-38 0 0,1-1 0 0 0,0 0 0 0 0,0 1 0 0 0,0-1 0 0 0,-1 0 0 0 0,1 0 0 0 0,0 1 0 0 0,-1-1 0 0 0,0 0 0 0 0,1 0 0 0 0,-1 0 0 0 0,1 0 0 0 0,-1 0 0 0 0,0 0 0 0 0,0 0 0 0 0,0 0 0 0 0,0 0 0 0 0,0 1 38 0 0,-2 1 349 0 0,-6 0-9089 0 0,8-3 3230 0 0</inkml:trace>
  <inkml:trace contextRef="#ctx0" brushRef="#br0" timeOffset="8244.674">4682 1126 2304 0 0,'-1'1'85'0'0,"1"0"-55"0"0,-1-1 0 0 0,0 0 0 0 0,1 1 0 0 0,-1-1 0 0 0,1 0 0 0 0,-1 0 0 0 0,1 0 0 0 0,-1 1 0 0 0,0-1 0 0 0,1 0 0 0 0,-1 0 0 0 0,1 0 0 0 0,-1 0 0 0 0,0 0 0 0 0,1 0 0 0 0,-1 0 0 0 0,0 0-30 0 0,1 0 2044 0 0,-2 0 1614 0 0,-4-1-2823 0 0,5 1 2549 0 0,2-1 3770 0 0,2-2-6859 0 0,1 1 1 0 0,1-1-1 0 0,-1 1 0 0 0,0 0 1 0 0,1 0-1 0 0,-1 1 0 0 0,5-2-295 0 0,38-8 299 0 0,-25 7-176 0 0,37-11-3044 0 0,-57 15 1338 0 0</inkml:trace>
  <inkml:trace contextRef="#ctx0" brushRef="#br0" timeOffset="8626.554">4955 713 14600 0 0,'0'0'664'0'0,"0"0"-8"0"0,0 0-328 0 0,0 0 163 0 0,0 0 117 0 0,0 0 28 0 0,-1 2-17 0 0,-3 23 307 0 0,1 0-1 0 0,1 0 1 0 0,1 0-1 0 0,2 14-925 0 0,-1 2 458 0 0,-2 9-458 0 0,0-26 130 0 0,2 0-1 0 0,1 0-129 0 0,0 15 186 0 0,0-31-130 0 0,0 0 0 0 0,1 0 0 0 0,-1 0-1 0 0,1-1 1 0 0,1 2-56 0 0,4 17 313 0 0,-7-25-288 0 0,1 0-1 0 0,-1 1 1 0 0,1-1-1 0 0,-1 1 0 0 0,1-1 1 0 0,-1 0-1 0 0,1 1 1 0 0,0-1-1 0 0,-1 0 1 0 0,1 1-1 0 0,0-1 1 0 0,1 0-25 0 0,7 1 26 0 0,-7-2-15 0 0,0-1-1 0 0,0 1 1 0 0,0-1 0 0 0,0 1-1 0 0,0-1 1 0 0,-1 0 0 0 0,1 0-1 0 0,0 0 1 0 0,0 0-1 0 0,0 0 1 0 0,-1 0 0 0 0,1 0-1 0 0,-1-1 1 0 0,1 1-1 0 0,-1 0 1 0 0,1-1-11 0 0,6-5 38 0 0,-6 5-32 0 0,1 1 0 0 0,-1-1-1 0 0,1 0 1 0 0,-1 0 0 0 0,0-1-1 0 0,0 1 1 0 0,0 0 0 0 0,0-1-1 0 0,-1 1 1 0 0,1-1 0 0 0,1-2-6 0 0,0-1 12 0 0,3-7 15 0 0,0-1 0 0 0,2-7-27 0 0,2-5-1 0 0,-2 3-7 0 0,0 0 0 0 0,-2 0 0 0 0,0-3 8 0 0,11-40-161 0 0,-15 60 49 0 0,-1 0 0 0 0,1 0 1 0 0,-1 0-1 0 0,0 0 0 0 0,0-5 112 0 0,-1 10-150 0 0,0 1 38 0 0,0 0 14 0 0,0 0 2 0 0,0 20-82 0 0,2-8 238 0 0,-1 0 1 0 0,0 1-1 0 0,-1 2-60 0 0,0-3 57 0 0,0-1 1 0 0,1 0-1 0 0,1 0 0 0 0,0 4-57 0 0,4 24-5 0 0,-6-31 65 0 0,1 0-1 0 0,0 0 1 0 0,0 0 0 0 0,1 0-1 0 0,0-1 1 0 0,1 1 0 0 0,-1 0-1 0 0,2 0-59 0 0,2 4 53 0 0,0-3 42 0 0,-4-8-83 0 0,4 1-214 0 0,-5-2-848 0 0,-1 0-352 0 0,2 0-66 0 0,4 0-18 0 0</inkml:trace>
  <inkml:trace contextRef="#ctx0" brushRef="#br0" timeOffset="9023.551">5297 913 16783 0 0,'-16'3'1085'0'0,"14"-2"-1027"0"0,0-1 1 0 0,0 1 0 0 0,0-1 0 0 0,0 1-1 0 0,0-1 1 0 0,0 0 0 0 0,0 0 0 0 0,0 0-1 0 0,0 0 1 0 0,-1 0 0 0 0,1 0 0 0 0,0-1-1 0 0,-1 0-58 0 0,3 1 59 0 0,-1 0 0 0 0,1 0-1 0 0,0 0 1 0 0,0 0 0 0 0,-1 0-1 0 0,1 0 1 0 0,0 0 0 0 0,0 0 0 0 0,0 0-1 0 0,-1-1 1 0 0,1 1 0 0 0,0 0-1 0 0,0 0 1 0 0,0 0 0 0 0,-1 0-1 0 0,1-1 1 0 0,0 1 0 0 0,0 0-1 0 0,0 0 1 0 0,0 0 0 0 0,-1-1-1 0 0,1 1 1 0 0,0 0 0 0 0,0 0-1 0 0,0 0 1 0 0,0-1 0 0 0,0 1-1 0 0,0 0 1 0 0,0 0 0 0 0,0-1-1 0 0,0 1 1 0 0,0 0 0 0 0,0 0-1 0 0,0-1 1 0 0,0 1 0 0 0,0 0-1 0 0,0 0 1 0 0,0-1 0 0 0,0 1-1 0 0,0 0 1 0 0,0 0 0 0 0,0-1-1 0 0,0 1 1 0 0,0 0-59 0 0,12-10 1319 0 0,-2 2-692 0 0,2-1-8 0 0,5-4-95 0 0,-12 8-440 0 0,0 0 0 0 0,0 1 0 0 0,0 0 0 0 0,1-1 0 0 0,2 0-84 0 0,14-12 149 0 0,-22 17-149 0 0,1-1 0 0 0,-1 0 0 0 0,1 1 0 0 0,0-1 0 0 0,-1 0 0 0 0,1 1 0 0 0,0-1 0 0 0,-1 0 0 0 0,1 1 0 0 0,0-1 0 0 0,0 1 0 0 0,0 0 0 0 0,-1-1 0 0 0,1 1 0 0 0,0-1 0 0 0,0 1 0 0 0,0 0 0 0 0,1 0 0 0 0,1 0 0 0 0,9 1 0 0 0,-11 0 0 0 0,0 1 0 0 0,0-1 0 0 0,0 1 0 0 0,0 0 0 0 0,0-1 0 0 0,0 1 0 0 0,0 0 0 0 0,0 0 0 0 0,0-1 0 0 0,-1 1 0 0 0,1 0 0 0 0,-1 0 0 0 0,1 0 0 0 0,-1 0 0 0 0,0 0 0 0 0,0 0 0 0 0,0 0 0 0 0,0 0 0 0 0,0 0 0 0 0,0 2 0 0 0,0 0 0 0 0,0 0 0 0 0,-1 0 0 0 0,1 1 0 0 0,-1-1 0 0 0,0 0 0 0 0,0 0 0 0 0,-1 1 0 0 0,0-3-5 0 0,1 0 0 0 0,0 1-1 0 0,0-1 1 0 0,1 0 0 0 0,-1 0-1 0 0,0 0 1 0 0,1 1 0 0 0,-1-1 0 0 0,1 0-1 0 0,0 0 1 0 0,-1 2 5 0 0,1 3-47 0 0,-1-3 17 0 0,1-3 24 0 0,-1 0 1 0 0,1-1-1 0 0,0 1 0 0 0,0 0 0 0 0,0 0 1 0 0,-1 0-1 0 0,1-1 0 0 0,0 1 1 0 0,0 0-1 0 0,0 0 0 0 0,0 0 1 0 0,1-1-1 0 0,-1 1 0 0 0,0 0 0 0 0,0 0 1 0 0,0 0-1 0 0,1-1 0 0 0,-1 1 1 0 0,0 0 5 0 0,10 33-69 0 0,-9-32 69 0 0,-1-1 0 0 0,11 13 0 0 0,-10-11 0 0 0,0-2 0 0 0,-1 0 0 0 0,1 1 0 0 0,-1-1 0 0 0,1 0 0 0 0,-1 0 0 0 0,1 0 0 0 0,0 0 0 0 0,-1 0 0 0 0,1-1 0 0 0,0 1 0 0 0,0 0 0 0 0,0 0 0 0 0,0 0 0 0 0,0-1 0 0 0,0 1 0 0 0,8 7 0 0 0,2 3 0 0 0,-9-9 0 0 0,12 1 0 0 0,-11-2 0 0 0,10 9 0 0 0,-9-7 0 0 0,-3-1 0 0 0,1 0 1 0 0,-1-1-1 0 0,1 1 0 0 0,-1 0 0 0 0,0 1 0 0 0,0-1 1 0 0,0 0-1 0 0,0 0 0 0 0,0 0 0 0 0,-1 1 0 0 0,1-1 0 0 0,0 0 1 0 0,-1 1-1 0 0,0-1 0 0 0,0 0 0 0 0,0 1 0 0 0,0-1 0 0 0,0 0 1 0 0,0 1-1 0 0,0-1 0 0 0,-1 1 0 0 0,1-1 0 0 0,-2 2 0 0 0,2 2 7 0 0,-1-2 31 0 0,0 1 1 0 0,0 0-1 0 0,-1 0 1 0 0,1 0-1 0 0,-1-1 1 0 0,0 1-1 0 0,0-1 0 0 0,-1 1 1 0 0,1-1-1 0 0,-1 0 1 0 0,0 0-1 0 0,-1 2-38 0 0,3-5 11 0 0,-1 1-1 0 0,1-1 1 0 0,0 1-1 0 0,0 0 1 0 0,1-1 0 0 0,-1 1-1 0 0,0 0 1 0 0,0 0-1 0 0,1 0-10 0 0,-5 9 33 0 0,2-3-54 0 0,3-6-91 0 0,-1-4-45 0 0,-8-28-863 0 0,8 26 357 0 0,0 0-1 0 0,1 0 0 0 0,0 0 1 0 0,0 1-1 0 0,0-1 0 0 0,0 0 0 0 0,1-2 664 0 0,0-7-7155 0 0</inkml:trace>
  <inkml:trace contextRef="#ctx0" brushRef="#br0" timeOffset="9426.956">5389 587 16527 0 0,'0'0'760'0'0,"0"0"-21"0"0,0 0-382 0 0,0 0 153 0 0,0 0 118 0 0,0 0 20 0 0,0 0 46 0 0,0 0 169 0 0,0 0 69 0 0,1-2 17 0 0,1 0-755 0 0,1 0-1 0 0,-1 0 0 0 0,1 1 1 0 0,0-1-1 0 0,0 0 1 0 0,-1 1-1 0 0,1 0 1 0 0,0 0-1 0 0,0 0 0 0 0,0 0 1 0 0,1 0-194 0 0,38-5 544 0 0,-28 4-474 0 0,-10 2-70 0 0,0 0 0 0 0,0 0 1 0 0,0 0-1 0 0,0 1 0 0 0,0 0 1 0 0,0 0-1 0 0,-1 0 0 0 0,1 0 1 0 0,0 0-1 0 0,0 1 0 0 0,-1-1 1 0 0,1 1-1 0 0,-1 0 1 0 0,0 1-1 0 0,1-1 0 0 0,-1 0 1 0 0,0 1-1 0 0,0 0 0 0 0,0-1 1 0 0,-1 1-1 0 0,1 0 0 0 0,-1 1 1 0 0,0-1-1 0 0,0 0 0 0 0,0 1 1 0 0,0-1-1 0 0,0 1 0 0 0,-1-1 1 0 0,1 1-1 0 0,0 3 0 0 0,-2-4 0 0 0,0 0 0 0 0,0 0 0 0 0,0 0 0 0 0,-1 0 0 0 0,1 0 0 0 0,-1 0 0 0 0,1 0 0 0 0,-2 1 0 0 0,-2 18 0 0 0,4-16 4 0 0,-1 0-1 0 0,0 1 0 0 0,0-1 1 0 0,0 0-1 0 0,-1 0 1 0 0,0 0-1 0 0,-1 1-3 0 0,-7 28 30 0 0,3-7-12 0 0,5-18-1 0 0,-1 0 0 0 0,2 0 0 0 0,-1 6-17 0 0,1-14 1 0 0,1 1 0 0 0,0-1 0 0 0,0 1 0 0 0,0-1 0 0 0,1 0-1 0 0,-1 1 1 0 0,1-1 0 0 0,-1 0 0 0 0,1 0 0 0 0,0 1 0 0 0,0-1 0 0 0,0 0 0 0 0,0 0 0 0 0,0 0 0 0 0,0 0 0 0 0,1 0 0 0 0,-1 0-1 0 0,2 0 5 0 0,-1 0 1 0 0,0-1-1 0 0,1 0 1 0 0,-1 1-1 0 0,1-1 1 0 0,-1 0-1 0 0,1 0 1 0 0,0 0-1 0 0,-1-1 1 0 0,1 1-1 0 0,0-1 1 0 0,0 1-1 0 0,-1-1 1 0 0,1 0-1 0 0,0 0 1 0 0,0 0-1 0 0,-1-1 0 0 0,1 1-5 0 0,4 0 19 0 0,8-1-23 0 0,-1 0 0 0 0,1-1 0 0 0,-1-1 0 0 0,1-1 0 0 0,11-3 4 0 0,-6 1-3269 0 0,18-8 3269 0 0,-23 5-8462 0 0</inkml:trace>
  <inkml:trace contextRef="#ctx0" brushRef="#br0" timeOffset="9983.779">2510 856 11952 0 0,'0'0'546'0'0,"0"0"-10"0"0,-3-12-235 0 0,2 12 5339 0 0,0 2-5546 0 0,1 1-1 0 0,-1 0 1 0 0,0-1-1 0 0,1 1 1 0 0,-1-1-1 0 0,0 1 1 0 0,-1-1-1 0 0,0 2-92 0 0,-7 18 393 0 0,-3 61 87 0 0,10-68-371 0 0,1 1-1 0 0,0-1 1 0 0,1 1-1 0 0,0 0 1 0 0,2 1-110 0 0,12 81 694 0 0,-4-33-378 0 0,-8-55-270 0 0,3 37 235 0 0,3-1 0 0 0,14 45-281 0 0,-18-78 31 0 0,1 0 1 0 0,0 0 0 0 0,0 0 0 0 0,2-1 0 0 0,0 0-1 0 0,0 0 1 0 0,1 0 0 0 0,0-1 0 0 0,1 0-1 0 0,0-1 1 0 0,1 0 0 0 0,4 3-32 0 0,0-1 30 0 0,1-1 1 0 0,0 0-1 0 0,1-1 1 0 0,1-1-1 0 0,-1 0 1 0 0,1-1-1 0 0,1-1 0 0 0,-1-1 1 0 0,1 0-1 0 0,0-1 1 0 0,18 2-31 0 0,18 1-1636 0 0,-1 0-6185 0 0</inkml:trace>
  <inkml:trace contextRef="#ctx0" brushRef="#br0" timeOffset="10945.524">5722 556 12696 0 0,'0'0'580'0'0,"0"0"-11"0"0,0 0-334 0 0,0 0-58 0 0,1 1 14 0 0,6 7 57 0 0,0-1 1 0 0,0 0 0 0 0,1 0-1 0 0,0-1 1 0 0,1 0-1 0 0,4 3-248 0 0,24 18 800 0 0,9 8 74 0 0,37 34 111 0 0,-47-39-757 0 0,-20-17 20 0 0,0 1-1 0 0,-1 0 1 0 0,10 13-248 0 0,-6-4 278 0 0,0 1 0 0 0,-2 1 0 0 0,-1 0 0 0 0,-2 1 0 0 0,8 18-278 0 0,-16-32 62 0 0,-2 0 1 0 0,0 0-1 0 0,0 1 0 0 0,-1-1 0 0 0,-1 1 0 0 0,0 0 0 0 0,0 0 0 0 0,-1 0 1 0 0,-1 0-1 0 0,-1 3-62 0 0,0 11 67 0 0,1-17-27 0 0,-1 1 0 0 0,0-1 0 0 0,0 1 0 0 0,-1-1-1 0 0,-1 1 1 0 0,-1 3-40 0 0,-1-2 65 0 0,0 0 0 0 0,-1 0 0 0 0,0-1-1 0 0,-1 0 1 0 0,-2 3-65 0 0,4-8 14 0 0,1 0 1 0 0,-1-1-1 0 0,0 0 0 0 0,0 0 1 0 0,-1 0-1 0 0,1-1 0 0 0,-1 0 0 0 0,0 0 1 0 0,-1 0-1 0 0,0 0-14 0 0,-12 6-139 0 0,16-8 102 0 0,0 0 1 0 0,0 0 0 0 0,-1-1-1 0 0,1 1 1 0 0,0-1 0 0 0,-1 0 0 0 0,0 0 36 0 0,1-1-209 0 0,-1 0 0 0 0,0 0 0 0 0,1 0 1 0 0,-1-1-1 0 0,0 1 0 0 0,1-1 0 0 0,-1 0 0 0 0,1 0 1 0 0,-4-2 208 0 0,7 3-11 0 0,-1 0-228 0 0,0-1-1 0 0,0 0 1 0 0,0 0-1 0 0,0 0 1 0 0,0 0-1 0 0,0 0 0 0 0,0 0 1 0 0,1 0-1 0 0,-1 0 1 0 0,0 0-1 0 0,0 0 1 0 0,1 0-1 0 0,-1 0 0 0 0,1-1 240 0 0,-3-3-743 0 0,-7-6-751 0 0</inkml:trace>
  <inkml:trace contextRef="#ctx0" brushRef="#br0" timeOffset="11382.364">6390 543 5528 0 0,'0'0'422'0'0,"-1"-1"-276"0"0,-10-35 4150 0 0,10 35-2827 0 0,1 1-280 0 0,0 0-123 0 0,0 0-30 0 0,-1-1-665 0 0,0 1 0 0 0,0-1 1 0 0,0 1-1 0 0,0-1 1 0 0,1 1-1 0 0,-1-1 1 0 0,0 1-1 0 0,0 0 0 0 0,-1-1 1 0 0,1 1-1 0 0,0 0 1 0 0,0 0-372 0 0,-1 0 91 0 0,1 0 1 0 0,-1 0 0 0 0,1 1 0 0 0,-1-1 0 0 0,1 0-1 0 0,-1 1 1 0 0,1 0 0 0 0,0-1 0 0 0,-1 1-1 0 0,1 0 1 0 0,0-1 0 0 0,-1 1 0 0 0,1 0-1 0 0,0 0 1 0 0,0 0 0 0 0,0 0 0 0 0,0 1-1 0 0,0-1 1 0 0,0 0 0 0 0,0 0 0 0 0,0 1 0 0 0,0-1-1 0 0,1 0 1 0 0,-1 1 0 0 0,0-1 0 0 0,1 0-1 0 0,-1 2-91 0 0,-2 6 189 0 0,0 1 0 0 0,1 0 0 0 0,0 0 0 0 0,0 1-189 0 0,-2 11 228 0 0,2-8-132 0 0,0 0-1 0 0,1 1 1 0 0,0-1 0 0 0,1 0-1 0 0,1 3-95 0 0,-1 10 131 0 0,1 8 80 0 0,2 0 1 0 0,1-1-1 0 0,1 0 0 0 0,3 0 0 0 0,2 7-211 0 0,-6-27 72 0 0,1-1 0 0 0,0 0 1 0 0,1 0-1 0 0,1 0 0 0 0,0-1 0 0 0,0 0 0 0 0,1 0 0 0 0,1-1 0 0 0,0 0 0 0 0,1 0 1 0 0,3 3-73 0 0,8 5 67 0 0,-14-12-21 0 0,0-1 1 0 0,0 1-1 0 0,1-1 1 0 0,0 0-1 0 0,0-1 0 0 0,1 0 1 0 0,-1-1-1 0 0,9 4-46 0 0,-8-5-378 0 0,0-1-1 0 0,1 0 0 0 0,-1-1 0 0 0,0 0 1 0 0,0-1-1 0 0,1 0 0 0 0,-1 0 379 0 0,-1 0-1185 0 0,2 0-6906 0 0</inkml:trace>
  <inkml:trace contextRef="#ctx0" brushRef="#br0" timeOffset="12941.095">6585 740 3224 0 0,'7'0'469'0'0,"-6"0"763"0"0,-1 0 339 0 0,0 0 70 0 0,14-15 8741 0 0,-14 15-10273 0 0,1-1-1 0 0,-1 1 0 0 0,1-1 0 0 0,-1 1 0 0 0,1 0 0 0 0,0-1 0 0 0,-1 1 0 0 0,1 0 0 0 0,-1 0 0 0 0,1-1 0 0 0,0 1 0 0 0,-1 0 0 0 0,1 0 0 0 0,0 0 0 0 0,-1 0 0 0 0,1 0 1 0 0,0 0-1 0 0,-1 0 0 0 0,1 0 0 0 0,0 0 0 0 0,-1 0 0 0 0,1 0 0 0 0,0 0 0 0 0,0 0-108 0 0,1 1 125 0 0,0 0 1 0 0,-1 0-1 0 0,1 0 0 0 0,0 0 0 0 0,0 0 0 0 0,0 0 1 0 0,-1 0-1 0 0,1 0 0 0 0,-1 1-125 0 0,3 1 89 0 0,0 1-1 0 0,-1 0 1 0 0,0 0 0 0 0,1 0-1 0 0,-2 0 1 0 0,1 0 0 0 0,0 2-89 0 0,29 67 817 0 0,15 30 383 0 0,-29-55-970 0 0,-11-28 49 0 0,-6-18-33 0 0,0-1 91 0 0,-1 0-303 0 0,1-1-1 0 0,-1 0 1 0 0,0 1 0 0 0,1-1 0 0 0,-1 0-1 0 0,1 1 1 0 0,-1-1 0 0 0,0 0 0 0 0,1 0 0 0 0,-1 1-1 0 0,1-1 1 0 0,-1 0 0 0 0,1 0 0 0 0,-1 0-1 0 0,1 1 1 0 0,-1-1 0 0 0,1 0 0 0 0,0 0-34 0 0,0-1 30 0 0,1 0 1 0 0,0 0-1 0 0,-1 0 0 0 0,1 0 1 0 0,-1 0-1 0 0,1 0 0 0 0,-1-1 1 0 0,0 1-1 0 0,1 0 1 0 0,-1-1-1 0 0,0 1 0 0 0,0-1 1 0 0,0 0-1 0 0,0 1 0 0 0,0-1 1 0 0,0 0-1 0 0,-1 0 1 0 0,1-1-31 0 0,10-40 411 0 0,-7 26-236 0 0,1-9-38 0 0,-1-2 0 0 0,1-25-137 0 0,-2 11 46 0 0,-3 35-46 0 0,0 0 0 0 0,0 0 0 0 0,-1 1 0 0 0,0-3 0 0 0,0 3 0 0 0,1 0 0 0 0,-1 0 0 0 0,1 0 0 0 0,1-4 0 0 0,3-37-431 0 0,-1-25 431 0 0,-3 71-153 0 0,0 1-35 0 0,0 0-152 0 0,0 0-68 0 0,0 0-9 0 0,0 0-106 0 0,1 2-419 0 0,4 7-341 0 0,0 0 0 0 0,-2 0 1 0 0,1 0-1 0 0,0 2 1283 0 0,-4-10-195 0 0,5 11-1781 0 0</inkml:trace>
  <inkml:trace contextRef="#ctx0" brushRef="#br0" timeOffset="13287.183">6931 872 11088 0 0,'0'0'505'0'0,"0"0"-9"0"0,0 2-317 0 0,5 52 3929 0 0,-3-43-2431 0 0,-1-10-1618 0 0,-1 0 0 0 0,0 0 0 0 0,1 0 0 0 0,-1-1 0 0 0,0 1 0 0 0,0 0 0 0 0,0 0 0 0 0,0 0 0 0 0,0 0 0 0 0,0 0 0 0 0,0-1 0 0 0,0 1 0 0 0,0 0 0 0 0,0 0-59 0 0,-1 8 515 0 0,0 1-1 0 0,1-1 0 0 0,0 0 1 0 0,1 0-1 0 0,1 9-514 0 0,1 20 704 0 0,-3-36-584 0 0,5 12 96 0 0,-5-10-193 0 0,0-3-40 0 0,0-1-287 0 0,0 0-134 0 0,0 0-30 0 0,0 0-201 0 0,0 0-828 0 0,0 0-362 0 0,0 0-75 0 0</inkml:trace>
  <inkml:trace contextRef="#ctx0" brushRef="#br0" timeOffset="13634.709">6880 499 8288 0 0,'0'0'638'0'0,"-4"-7"-486"0"0,2 4 6947 0 0,2 3-6989 0 0,0-1 0 0 0,0 0 0 0 0,-1 1 0 0 0,1-1 0 0 0,0 1-1 0 0,0-1 1 0 0,0 0 0 0 0,0 1 0 0 0,0-1 0 0 0,0 1 0 0 0,0-1 0 0 0,0 0 0 0 0,0 1 0 0 0,0-1 0 0 0,0 1 0 0 0,0-1 0 0 0,1 0 0 0 0,-1 1 0 0 0,0-1 0 0 0,0 1-1 0 0,1-1 1 0 0,-1 1 0 0 0,0-1 0 0 0,1 1 0 0 0,-1-1 0 0 0,0 1 0 0 0,1-1 0 0 0,-1 1 0 0 0,1-1 0 0 0,-1 1 0 0 0,1 0 0 0 0,-1-1 0 0 0,1 1 0 0 0,0-1-110 0 0,5-6 172 0 0,-1 4 80 0 0,0-1 0 0 0,0 1 0 0 0,0 0 0 0 0,0 0 0 0 0,1 0-1 0 0,-1 1 1 0 0,1 0 0 0 0,1-1-252 0 0,-2 2 90 0 0,0-1 0 0 0,0 1 0 0 0,0-1 1 0 0,0 1-1 0 0,1 1 0 0 0,-1-1 0 0 0,0 1 0 0 0,3 0-90 0 0,5 4 149 0 0,-11-2-141 0 0,-1 0 9 0 0,1 0-13 0 0,0 0 1 0 0,0 0-1 0 0,-1 1 1 0 0,1-1-1 0 0,-1 0 1 0 0,0 1-1 0 0,1-1 1 0 0,-1 1-1 0 0,0 0 1 0 0,0-1-1 0 0,-1 1 1 0 0,1 0 0 0 0,-1 0-1 0 0,1-1 1 0 0,-1 1-1 0 0,0 0 1 0 0,0 0-1 0 0,0 0 1 0 0,0-1-1 0 0,-1 4-4 0 0,0 3 22 0 0,-1 0 0 0 0,0-1 0 0 0,0 1-1 0 0,-1-1 1 0 0,0 1 0 0 0,-2 1-22 0 0,-11 37 85 0 0,13-36-69 0 0,-1-1 0 0 0,1 1 0 0 0,-2-1 0 0 0,-2 5-16 0 0,-14 38 64 0 0,18-40-64 0 0,3-12 3 0 0,0 0 0 0 0,0 0-1 0 0,0 0 1 0 0,0 0-1 0 0,0 0 1 0 0,1 0 0 0 0,-1 0-1 0 0,0-1 1 0 0,1 1 0 0 0,-1 0-1 0 0,1 0 1 0 0,-1 0 0 0 0,1 0-1 0 0,0 0 1 0 0,-1-1 0 0 0,1 1-1 0 0,0 0 1 0 0,-1 0-1 0 0,1-1 1 0 0,0 1 0 0 0,0-1-1 0 0,0 1 1 0 0,-1-1 0 0 0,1 1-1 0 0,0-1 1 0 0,0 1 0 0 0,1-1-3 0 0,2 2 28 0 0,1-1-1 0 0,0 1 1 0 0,1-1 0 0 0,4 0-28 0 0,-2 1 20 0 0,-3-2-10 0 0,-1 0 0 0 0,1 0 0 0 0,0-1 0 0 0,0 1 0 0 0,-1-1 0 0 0,1 0 0 0 0,-1 0 0 0 0,5-2-10 0 0,6-1-3 0 0,-1 0-162 0 0,0 0 0 0 0,0-1 0 0 0,11-5 165 0 0,17-14-3527 0 0,-29 17 1869 0 0</inkml:trace>
  <inkml:trace contextRef="#ctx0" brushRef="#br0" timeOffset="14002.214">7282 686 13448 0 0,'0'0'146'0'0,"0"0"0"0"0,0 0 1 0 0,0 0-1 0 0,1 0 0 0 0,-1 0 0 0 0,0 0 1 0 0,0 0-1 0 0,0 0 0 0 0,0 0 1 0 0,0 0-1 0 0,1 0 0 0 0,-1 0 1 0 0,0 0-1 0 0,0 0 0 0 0,0 0 0 0 0,0 0 1 0 0,0 0-1 0 0,1 0 0 0 0,-1 0 1 0 0,0 0-1 0 0,0 0 0 0 0,0 0 1 0 0,0 0-1 0 0,0 1 0 0 0,0-1 0 0 0,0 0 1 0 0,1 0-1 0 0,-1 0 0 0 0,0 0 1 0 0,0 0-1 0 0,0 0 0 0 0,0 0 1 0 0,0 1-1 0 0,0-1 0 0 0,0 0 1 0 0,0 0-1 0 0,0 0 0 0 0,0 0 0 0 0,0 0 1 0 0,0 1-1 0 0,0-1 0 0 0,0 0 1 0 0,0 0-147 0 0,3 13 1390 0 0,-1 14-1136 0 0,-2 155 1006 0 0,-2-172-286 0 0,0-3-4027 0 0,2-2-7439 0 0,0-5 8828 0 0</inkml:trace>
  <inkml:trace contextRef="#ctx0" brushRef="#br0" timeOffset="14003.214">7269 872 6680 0 0,'-6'-1'28'0'0,"-1"1"-1"0"0,1-1 1 0 0,0 0 0 0 0,-7-2-28 0 0,1 0 1861 0 0,-2 1 4199 0 0,14 1-5985 0 0,1 1 0 0 0,-1 0 1 0 0,1 0-1 0 0,-1 0 1 0 0,0 0-1 0 0,1-1 1 0 0,-1 1-1 0 0,1 0 1 0 0,-1 0-1 0 0,0-1 1 0 0,1 1-1 0 0,-1 0 0 0 0,0-1 1 0 0,0 1-1 0 0,1 0 1 0 0,-1-1-1 0 0,0 1 1 0 0,0 0-1 0 0,1-1 1 0 0,-1 1-1 0 0,0-1-75 0 0,1 0 66 0 0,-1 1 1 0 0,1-1-1 0 0,-1 0 1 0 0,1 0-1 0 0,-1 1 1 0 0,1-1-1 0 0,-1 0 1 0 0,1 1-1 0 0,0-1 1 0 0,-1 1-1 0 0,1-1 1 0 0,0 1-1 0 0,0-1 1 0 0,0 1-1 0 0,-1-1 0 0 0,1 1-66 0 0,13-4 280 0 0,-2 0 0 0 0,1-2 0 0 0,5-2-280 0 0,31-11 48 0 0,-5-1-1950 0 0,-34 15 827 0 0,3-2-11 0 0</inkml:trace>
  <inkml:trace contextRef="#ctx0" brushRef="#br0" timeOffset="14371.864">7460 540 12696 0 0,'0'0'580'0'0,"0"0"-11"0"0,0 0-285 0 0,0 0 151 0 0,0 0 107 0 0,0 0 24 0 0,0 0-13 0 0,0 0-63 0 0,2 2-30 0 0,3 2-190 0 0,1 1-1 0 0,-1 0 0 0 0,0 0 1 0 0,0 0-1 0 0,-1 1 0 0 0,0-1 1 0 0,0 1-1 0 0,0 0 0 0 0,0 1 1 0 0,1 4-270 0 0,8 12 490 0 0,0 5-5 0 0,-1 1 0 0 0,5 18-485 0 0,-16-45 6 0 0,4 12 80 0 0,2 7 152 0 0,0 0 0 0 0,-1 0 0 0 0,-1 0 0 0 0,0 12-238 0 0,-4-30 9 0 0,-1-1 0 0 0,1 0 0 0 0,-1 0 1 0 0,1 0-1 0 0,0 0 0 0 0,0 0 0 0 0,0 0 1 0 0,0 0-1 0 0,0 0 0 0 0,0 0 0 0 0,0-1 1 0 0,1 1-1 0 0,-1 0 0 0 0,2 0-9 0 0,6 10 128 0 0,-9-11-63 0 0,0-1 3 0 0,0 0 16 0 0,0 0 4 0 0,14-11 300 0 0,-12 7-329 0 0,0 0-1 0 0,0 0 1 0 0,0 0 0 0 0,0-1-1 0 0,-1 1 1 0 0,1 0-1 0 0,-1-1 1 0 0,0 1-1 0 0,-1-1 1 0 0,1 0 0 0 0,-1 1-1 0 0,0-2-58 0 0,2-10 69 0 0,1-52-69 0 0,7-3 72 0 0,-6 39 27 0 0,3-14-99 0 0,16-71 40 0 0,-11 86-115 0 0,-9 26 40 0 0,-1 0-1 0 0,0-1 0 0 0,0 1 0 0 0,0 0 1 0 0,0-3 35 0 0,6-22-1327 0 0,-7 28 692 0 0,-1 2-589 0 0,0 0-257 0 0,0 0-50 0 0</inkml:trace>
  <inkml:trace contextRef="#ctx0" brushRef="#br0" timeOffset="14738.587">7863 745 13592 0 0,'0'0'306'0'0,"0"0"46"0"0,0 0 23 0 0,0 0-44 0 0,-6-5-207 0 0,1 1-70 0 0,-9-7 1489 0 0,14 10-1479 0 0,-1 1 0 0 0,1 0 1 0 0,0-1-1 0 0,0 1 0 0 0,0 0 0 0 0,0 0 0 0 0,0-1 1 0 0,0 1-1 0 0,0 0 0 0 0,0-1 0 0 0,0 1 0 0 0,0 0 1 0 0,0-1-1 0 0,0 1 0 0 0,0 0 0 0 0,0-1 0 0 0,0 1 1 0 0,0 0-1 0 0,0 0 0 0 0,0-1 0 0 0,0 1 1 0 0,1 0-1 0 0,-1-1 0 0 0,0 1 0 0 0,0 0-64 0 0,20-22 3047 0 0,-20 21-2667 0 0,0 1-18 0 0,0 0-31 0 0,4-1-86 0 0,-3 1-224 0 0,1 0 0 0 0,-1 0 0 0 0,0 0-1 0 0,0 0 1 0 0,0 0 0 0 0,0 0 0 0 0,0 0-1 0 0,0 0 1 0 0,1 0 0 0 0,-1 0 0 0 0,0 1 0 0 0,0-1-1 0 0,0 0 1 0 0,0 1 0 0 0,0-1 0 0 0,0 1-1 0 0,0-1 1 0 0,0 1 0 0 0,0 0-21 0 0,0 0 3 0 0,0-1 0 0 0,0 1-1 0 0,0 0 1 0 0,0-1 0 0 0,0 1 0 0 0,0 0 0 0 0,-1 0 0 0 0,1 0-1 0 0,0 0 1 0 0,-1 0 0 0 0,1 0 0 0 0,0 0 0 0 0,-1 0 0 0 0,1 0-1 0 0,-1 0 1 0 0,0 0 0 0 0,1 0 0 0 0,-1 0 0 0 0,0 0 0 0 0,1 1-3 0 0,0 25 3 0 0,-1-20 26 0 0,-6 18 431 0 0,1-4-90 0 0,4-15-360 0 0,0 0 1 0 0,0 0 0 0 0,-1-1 0 0 0,-2 6-11 0 0,2-6-3 0 0,0 0 1 0 0,0 0-1 0 0,1 0 1 0 0,-1 0-1 0 0,2 0 1 0 0,-1 0-1 0 0,0 2 3 0 0,1-2-27 0 0,-1-1-1 0 0,0 0 1 0 0,1 0 0 0 0,-2 0-1 0 0,0 2 28 0 0,1-3 6 0 0,0-1-1 0 0,1 1 0 0 0,-1-1 0 0 0,0 1 0 0 0,1-1 0 0 0,-1 1 0 0 0,1 0 0 0 0,0-1 0 0 0,0 1 0 0 0,0-1 0 0 0,0 1 0 0 0,0 0 1 0 0,1-1-1 0 0,0 2-5 0 0,4 15 189 0 0,0-9-172 0 0,2-1-17 0 0,-5-9 7 0 0,0 1-1 0 0,0 0 0 0 0,0-1 1 0 0,0 1-1 0 0,-1-1 1 0 0,1 0-1 0 0,0 1 0 0 0,0-1 1 0 0,0 0-1 0 0,0 0 1 0 0,0 0-1 0 0,0 0 0 0 0,0-1 1 0 0,0 1-1 0 0,0 0 1 0 0,0-1-1 0 0,0 0 0 0 0,-1 1 1 0 0,1-1-1 0 0,0 0-6 0 0,6-2 51 0 0,0-1 0 0 0,0 0-1 0 0,7-4-50 0 0,-4 0-520 0 0,0 0 0 0 0,-1-1-1 0 0,0 0 1 0 0,7-8 520 0 0,3-3-1658 0 0,-11 11 668 0 0,2-6-1001 0 0</inkml:trace>
  <inkml:trace contextRef="#ctx0" brushRef="#br0" timeOffset="15107.114">7919 282 11056 0 0,'-8'0'1394'0'0,"1"-7"4001"0"0,14 3-1989 0 0,6-1-3352 0 0,10-6 515 0 0,0 2 1 0 0,0 1 0 0 0,1 0-1 0 0,18-2-569 0 0,-26 5 172 0 0,-13 4-147 0 0,0 0-1 0 0,0 0 0 0 0,-1 0 0 0 0,1 0 1 0 0,0 0-1 0 0,0 1 0 0 0,0 0 1 0 0,0-1-1 0 0,0 1 0 0 0,0 0 0 0 0,0 1 1 0 0,0-1-1 0 0,0 0 0 0 0,1 1-24 0 0,2 2 0 0 0,-1-1 0 0 0,0 1 0 0 0,1 1 0 0 0,2 1 0 0 0,-7-3 0 0 0,0 0 0 0 0,1 0 0 0 0,-1 0 0 0 0,0 1 0 0 0,0-1 0 0 0,-1 0 0 0 0,1 0 0 0 0,0 1 0 0 0,-1-1 0 0 0,1 0 0 0 0,-1 1 0 0 0,0-1 0 0 0,0 0 0 0 0,0 1 0 0 0,0-1 0 0 0,0 1 0 0 0,-6 39 0 0 0,5-40 0 0 0,-3 14 0 0 0,-1 1 0 0 0,-1-1 0 0 0,-1 0 0 0 0,-4 6 0 0 0,2-4 0 0 0,2 0 0 0 0,-1 1 0 0 0,1 4 0 0 0,1-9 0 0 0,5-12 0 0 0,0 0 0 0 0,0 0 0 0 0,0 1 0 0 0,1-1 0 0 0,-1 0 0 0 0,0 1 0 0 0,1-1 0 0 0,0 1 0 0 0,-1 1 0 0 0,1 10 0 0 0,2-4 0 0 0,5 0 0 0 0,-5-9-58 0 0,0 1-1 0 0,0-1 0 0 0,0 1 1 0 0,1-1-1 0 0,-1 0 1 0 0,0 0-1 0 0,1 0 0 0 0,-1 0 1 0 0,1 0-1 0 0,-1 0 1 0 0,1-1-1 0 0,-1 1 0 0 0,1-1 1 0 0,-1 0-1 0 0,1 1 1 0 0,0-1-1 0 0,2-1 59 0 0,4 0-448 0 0,0 0-1 0 0,1-1 1 0 0,-1-1 0 0 0,2 0 448 0 0,-10 3-36 0 0,12-4-1571 0 0</inkml:trace>
  <inkml:trace contextRef="#ctx0" brushRef="#br0" timeOffset="15476.75">8341 579 17279 0 0,'0'0'396'0'0,"0"0"52"0"0,0 0 28 0 0,0 0-60 0 0,0 1-272 0 0,0 3-158 0 0,-1-2 61 0 0,1 0 1 0 0,0 0 0 0 0,0 0-1 0 0,0 0 1 0 0,0 0-1 0 0,1 0 1 0 0,-1 0-1 0 0,1 0 1 0 0,-1 0-1 0 0,1 0 1 0 0,-1 0-1 0 0,1 0 1 0 0,0 0 0 0 0,0 0-1 0 0,0 0-47 0 0,0-2 34 0 0,-1 1 0 0 0,0 0 0 0 0,1-1 0 0 0,-1 1 0 0 0,0 0 0 0 0,0 0 0 0 0,0-1 0 0 0,1 1 0 0 0,-1 0 0 0 0,0 0 0 0 0,0-1 0 0 0,0 1 0 0 0,0 0 0 0 0,0-1 0 0 0,0 1 0 0 0,0 0 0 0 0,-1 0 0 0 0,1-1 0 0 0,0 1-34 0 0,0 1 105 0 0,0 1 3 0 0,0 0 1 0 0,1 0-1 0 0,0 0 1 0 0,-1 0-1 0 0,1 0 1 0 0,1 0 0 0 0,-1-1-1 0 0,0 1 1 0 0,0 0-1 0 0,1-1 1 0 0,0 1-109 0 0,8 17 527 0 0,-7-5-333 0 0,-2-12-157 0 0,-1 0 0 0 0,1 0 0 0 0,0 0 0 0 0,0-1 0 0 0,0 1 0 0 0,0 0 1 0 0,0 0-1 0 0,2 2-37 0 0,6 7 94 0 0,-10-8-95 0 0,1-2 0 0 0,0-1-138 0 0,0-1-76 0 0,0 0-10 0 0,0 0-179 0 0,0 0-728 0 0,0 0-315 0 0,0 0-1027 0 0,0 0-3859 0 0</inkml:trace>
  <inkml:trace contextRef="#ctx0" brushRef="#br0" timeOffset="15477.75">8318 726 4608 0 0,'0'0'353'0'0,"0"0"21"0"0,0 0 947 0 0,0 0 440 0 0,0 0 88 0 0,0 0-101 0 0,0 0-508 0 0,0 0-226 0 0,0 0-44 0 0,0 0-74 0 0,0 0-277 0 0,0 0-126 0 0,2-1-21 0 0,30-10 249 0 0,-16 6-690 0 0,-1 0 0 0 0,0-1 0 0 0,-1 0 0 0 0,1-1 0 0 0,-1-1 0 0 0,12-9-31 0 0,-4-5-2421 0 0,-7 12-3511 0 0</inkml:trace>
  <inkml:trace contextRef="#ctx0" brushRef="#br0" timeOffset="15841.891">8534 452 13392 0 0,'-13'0'612'0'0,"10"0"-15"0"0,3 0-558 0 0,0 1-1 0 0,0-1 1 0 0,0 0 0 0 0,0 1 0 0 0,0-1-1 0 0,0 1 1 0 0,0-1 0 0 0,0 0 0 0 0,0 1 0 0 0,0-1-1 0 0,0 0 1 0 0,0 1 0 0 0,0-1 0 0 0,0 0-1 0 0,0 1 1 0 0,0-1 0 0 0,0 0 0 0 0,1 1-1 0 0,-1-1 1 0 0,0 0 0 0 0,0 1 0 0 0,0-1 0 0 0,1 0-1 0 0,-1 0 1 0 0,0 1 0 0 0,1-1-39 0 0,0 2 124 0 0,1-1 1 0 0,0 1 0 0 0,0-1-1 0 0,-1 1 1 0 0,1 0-1 0 0,-1-1 1 0 0,1 1-1 0 0,0 1-124 0 0,11 13 860 0 0,12 11 437 0 0,-8-7-484 0 0,-15-18-696 0 0,0 1 0 0 0,1-1-1 0 0,-2 1 1 0 0,1 0-1 0 0,0-1 1 0 0,0 1 0 0 0,0 3-117 0 0,0-3 98 0 0,0 0 0 0 0,-1 0 0 0 0,1 0 0 0 0,0 0 0 0 0,1 0 0 0 0,-1 0 0 0 0,1-1-98 0 0,8 12 635 0 0,-1-1 0 0 0,3 5-635 0 0,10 14 418 0 0,0 9 146 0 0,-22-40-521 0 0,1 0 1 0 0,-1 1-1 0 0,0-1 1 0 0,0 1-1 0 0,0 0 1 0 0,0-1-1 0 0,0 1 1 0 0,0 0-1 0 0,-1-1 0 0 0,1 1 1 0 0,-1 0-1 0 0,1 0 1 0 0,-1 0-1 0 0,1 0 1 0 0,-1-1-1 0 0,0 1 1 0 0,0 1-44 0 0,0-2 118 0 0,0-1-43 0 0,2 2-10 0 0,4 3-1 0 0,-4-4 0 0 0,-2-1 6 0 0,0 0 20 0 0,0 0 6 0 0,0 0 0 0 0,1-1-5 0 0,1-2-67 0 0,0-1-1 0 0,0 1 1 0 0,0 0 0 0 0,-1-1 0 0 0,1 1-1 0 0,-1-1 1 0 0,0 0 0 0 0,0 1-1 0 0,0-1 1 0 0,0-3-24 0 0,1-5 24 0 0,-1 3-24 0 0,0 0 0 0 0,0 1 0 0 0,-1-1 0 0 0,0 0 0 0 0,-1 0 0 0 0,0 0 0 0 0,-2-6 0 0 0,-2-30 0 0 0,4 8 0 0 0,-3-8 0 0 0,2 25 0 0 0,0-1 0 0 0,1 1 0 0 0,1-1 0 0 0,1 0 0 0 0,4-17 0 0 0,0 1 0 0 0,-4 27 0 0 0,0 1 0 0 0,1-1 0 0 0,0 1 0 0 0,1-2 0 0 0,-3 9-10 0 0,1 1 0 0 0,-1 0 0 0 0,1 0 0 0 0,-1 0 0 0 0,1 0 0 0 0,0 0 0 0 0,-1 0 0 0 0,1 0 0 0 0,0 0 0 0 0,0 0 0 0 0,0 1 0 0 0,0-1 0 0 0,0-1 10 0 0,0 2-108 0 0,-1 0-35 0 0,0 0-188 0 0,0 0-79 0 0,8 11-597 0 0,-6 5-551 0 0,-1-5 479 0 0,6 5-427 0 0</inkml:trace>
  <inkml:trace contextRef="#ctx0" brushRef="#br0" timeOffset="16301.154">8864 556 11024 0 0,'0'0'505'0'0,"0"0"-9"0"0,-3-3 260 0 0,1 0 3778 0 0,1 1-4252 0 0,1 1-1 0 0,0-1 0 0 0,-1 0 0 0 0,1 1 0 0 0,0-1 1 0 0,0 0-1 0 0,0 0 0 0 0,0 1 0 0 0,0-1 0 0 0,0 0 1 0 0,0 0-1 0 0,1 1 0 0 0,-1-1 0 0 0,1 0 0 0 0,-1 1 1 0 0,1-1-1 0 0,0 0 0 0 0,-1 1 0 0 0,1-1 0 0 0,1 0-281 0 0,-2 2 35 0 0,0-1-1 0 0,1 1 1 0 0,-1 0-1 0 0,1-1 0 0 0,-1 1 1 0 0,1 0-1 0 0,-1-1 1 0 0,1 1-1 0 0,-1 0 1 0 0,1 0-1 0 0,-1-1 1 0 0,1 1-1 0 0,0 0 0 0 0,-1 0 1 0 0,1 0-1 0 0,-1 0 1 0 0,1 0-1 0 0,0 0-34 0 0,2-1 102 0 0,6-4 182 0 0,20-8 353 0 0,-24 12-601 0 0,-3 0-15 0 0,0 1 0 0 0,0-1-1 0 0,0 1 1 0 0,0 0 0 0 0,0 0-1 0 0,-1 0 1 0 0,1 0 0 0 0,0 0 0 0 0,0 0-1 0 0,0 0 1 0 0,0 0 0 0 0,0 1-1 0 0,1 0-20 0 0,8 1 0 0 0,-6 4 0 0 0,4 8 26 0 0,-8-14-23 0 0,-1 1 1 0 0,0-1-1 0 0,1 0 0 0 0,-1 1 0 0 0,0-1 0 0 0,0 0 0 0 0,1 1 0 0 0,-1-1 0 0 0,0 1 0 0 0,0-1 0 0 0,0 0 1 0 0,1 1-1 0 0,-1-1 0 0 0,0 1 0 0 0,0-1 0 0 0,0 1 0 0 0,0-1 0 0 0,0 0 0 0 0,0 1 0 0 0,0 0-3 0 0,-7 18 30 0 0,7-18-30 0 0,-5 10-78 0 0,4-6 54 0 0,-1 0 0 0 0,0-1 0 0 0,-1 1 0 0 0,1-1 0 0 0,-1 1 0 0 0,-2 2 24 0 0,-23 35-74 0 0,21-15-33 0 0,6-24 101 0 0,0-3 5 0 0,1 0 1 0 0,-1 0 0 0 0,1 1 0 0 0,0-1 0 0 0,0 0-1 0 0,-1 1 1 0 0,1-1 0 0 0,0 0 0 0 0,-1 1 0 0 0,1-1-1 0 0,0 1 1 0 0,0-1 0 0 0,0 0 0 0 0,0 1 0 0 0,-1-1-1 0 0,1 1 1 0 0,0-1 0 0 0,0 0 0 0 0,0 1 0 0 0,0-1 0 0 0,0 1-1 0 0,0-1 1 0 0,0 1 0 0 0,0-1 0 0 0,0 1 0 0 0,0-1-1 0 0,0 0 1 0 0,0 1 0 0 0,0-1 0 0 0,1 1 0 0 0,-1-1-1 0 0,0 1 1 0 0,5 10-51 0 0,-5-9 48 0 0,2 1 0 0 0,-1-1-1 0 0,0 1 1 0 0,0-1 0 0 0,1 1 0 0 0,-1-1 0 0 0,1 0-1 0 0,0 0 1 0 0,-1 0 0 0 0,1 0 0 0 0,0 0 0 0 0,0 0 0 0 0,1 0-1 0 0,-1-1 1 0 0,0 1 0 0 0,0-1 0 0 0,1 1 0 0 0,-1-1 0 0 0,1 0-1 0 0,-1 0 1 0 0,1 0 0 0 0,0 0 0 0 0,-1-1 0 0 0,1 1-1 0 0,0-1 1 0 0,2 1 3 0 0,10 4 0 0 0,-13-4 0 0 0,0-1 0 0 0,0 1 0 0 0,0 0 0 0 0,-1 0 0 0 0,1-1 0 0 0,0 0 0 0 0,0 1 0 0 0,2-1 0 0 0,-1 0 0 0 0,0 0 0 0 0,0 0 0 0 0,0 1 0 0 0,-1-1 0 0 0,1 1 0 0 0,0 0 0 0 0,0-1 0 0 0,0 1 0 0 0,-1 1 0 0 0,1-1 0 0 0,0 0 0 0 0,0 1 0 0 0,7 3 0 0 0,-1-1 0 0 0,-9-4 0 0 0,1 0 0 0 0,-1 1 0 0 0,1-1 0 0 0,-1 0 0 0 0,0 0 0 0 0,1 1 0 0 0,-1-1 0 0 0,0 0 0 0 0,1 0 0 0 0,-1 1 0 0 0,0-1 0 0 0,1 0 0 0 0,-1 1 0 0 0,0-1 0 0 0,0 1 0 0 0,0-1 0 0 0,1 0 0 0 0,-1 1 0 0 0,0-1 0 0 0,0 1 0 0 0,0-1 0 0 0,0 0 0 0 0,0 1 0 0 0,1-1 0 0 0,-1 1 0 0 0,0-1 0 0 0,0 1 0 0 0,0-1 0 0 0,0 1 0 0 0,0-1 0 0 0,-1 0 0 0 0,1 1 0 0 0,0-1 0 0 0,0 1 0 0 0,0-1 0 0 0,0 1 0 0 0,0-1 0 0 0,0 3 0 0 0,0 0 0 0 0,-1 0-1 0 0,1 0 1 0 0,0 0 0 0 0,-1 0-1 0 0,0 0 1 0 0,0 0 0 0 0,0 0-1 0 0,0 0 1 0 0,0 0 0 0 0,0-1-1 0 0,-1 1 1 0 0,-1 2 0 0 0,-4 3 20 0 0,0 1-1 0 0,-1-1 1 0 0,0-1 0 0 0,-1 1-20 0 0,4-2 25 0 0,4-4-107 0 0,1-2-57 0 0,0 0-12 0 0,0 0-55 0 0,0 0-230 0 0,-3-9-1568 0 0,3-1-3325 0 0,3 1-1655 0 0</inkml:trace>
  <inkml:trace contextRef="#ctx0" brushRef="#br0" timeOffset="16678.038">9021 143 8752 0 0,'0'0'673'0'0,"-8"-3"-410"0"0,0-4 3747 0 0,-1 1 1 0 0,-1 1-1 0 0,-8-4-4010 0 0,30 1 974 0 0,-7 6-894 0 0,0-1 0 0 0,0 1-1 0 0,1 0 1 0 0,-1 0 0 0 0,1 0 0 0 0,-1 1 0 0 0,1 0 0 0 0,-1 0 0 0 0,1 0 0 0 0,0 1 0 0 0,0 0 0 0 0,-1 0 0 0 0,1 0 0 0 0,3 1-80 0 0,-2 0 21 0 0,0 0-1 0 0,0 1 1 0 0,0 0 0 0 0,0 0-1 0 0,-1 0 1 0 0,1 1 0 0 0,-1 0-1 0 0,1 0 1 0 0,-1 1 0 0 0,0 0-1 0 0,1 1-20 0 0,-4-2 1 0 0,-1 0-1 0 0,1-1 1 0 0,-1 1-1 0 0,0 0 1 0 0,0 1-1 0 0,0-1 1 0 0,-1 0-1 0 0,1 1 0 0 0,-1-1 1 0 0,0 1-1 0 0,0-1 1 0 0,0 1-1 0 0,0-1 1 0 0,0 1-1 0 0,-1 0 1 0 0,0-1-1 0 0,0 1 1 0 0,0 0-1 0 0,0-1 1 0 0,0 1-1 0 0,-1 0 0 0 0,0-1 1 0 0,0 3-1 0 0,0-4 4 0 0,1 0-1 0 0,-1 0 1 0 0,0-1-1 0 0,0 1 1 0 0,0 0 0 0 0,0-1-1 0 0,0 1 1 0 0,0-1-1 0 0,0 1 1 0 0,0-1-4 0 0,-1 1 2 0 0,1 0 0 0 0,0-1 0 0 0,-1 1 1 0 0,1 0-1 0 0,0 0 0 0 0,0-1 0 0 0,1 1 0 0 0,-1 1-2 0 0,-22 55 171 0 0,15-40-128 0 0,6-9-33 0 0,0 2 1 0 0,5-4 32 0 0,-2-3-29 0 0,4 2 45 0 0,14-3-39 0 0,-11-3-304 0 0,-1 0 1 0 0,0-1 0 0 0,0 0-1 0 0,1 0 1 0 0,-1-1-1 0 0,0 1 1 0 0,0-2-1 0 0,0 1 1 0 0,-1-1 0 0 0,1 0-1 0 0,-1 0 1 0 0,1-1 283 0 0,4-3-2466 0 0,1 3-4453 0 0</inkml:trace>
  <inkml:trace contextRef="#ctx0" brushRef="#br0" timeOffset="17043.218">9276 0 15984 0 0,'0'0'362'0'0,"0"0"47"0"0,0 0 29 0 0,0 0-50 0 0,1 3-250 0 0,2 5 132 0 0,0 0 0 0 0,1 0 0 0 0,0 0-1 0 0,1-1 1 0 0,-1 1 0 0 0,1-1 0 0 0,1 0-1 0 0,0-1 1 0 0,0 0 0 0 0,0 1-270 0 0,1 1 399 0 0,0 1 0 0 0,-1 0 0 0 0,0 0 0 0 0,0 1 1 0 0,2 4-400 0 0,13 22 730 0 0,-7-12-392 0 0,0 0 0 0 0,-2 0 0 0 0,-1 1 0 0 0,-1 1 0 0 0,-1 0 0 0 0,6 25-338 0 0,-8-17 897 0 0,1 29-897 0 0,3 12 442 0 0,-6-42-304 0 0,-2-1 1 0 0,-1 1-1 0 0,-1-1 1 0 0,-3 5-139 0 0,2 11 283 0 0,0-34-138 0 0,0-1-1 0 0,-1 1 1 0 0,-1 0 0 0 0,0 0-1 0 0,-1-1 1 0 0,-2 8-145 0 0,-2 9-203 0 0,7-30 140 0 0,-1 0 0 0 0,1 0 0 0 0,0 0 0 0 0,0 1 0 0 0,0-1 0 0 0,0 0 0 0 0,0 0 0 0 0,0 0 0 0 0,0 0 0 0 0,0 1 0 0 0,0-1 0 0 0,0 0 0 0 0,0 0 0 0 0,-1 0 0 0 0,1 0 0 0 0,0 1-1 0 0,0-1 1 0 0,0 0 0 0 0,0 0 0 0 0,-1 0 0 0 0,1 0 0 0 0,0 0 0 0 0,0 0 0 0 0,0 0 0 0 0,0 0 0 0 0,-1 1 0 0 0,1-1 0 0 0,0 0 0 0 0,0 0 0 0 0,0 0 0 0 0,-1 0 0 0 0,1 0-1 0 0,0 0 1 0 0,0 0 63 0 0,-6-5-1686 0 0,-1-11-688 0 0,6 15 2064 0 0,-3-10-1405 0 0</inkml:trace>
  <inkml:trace contextRef="#ctx0" brushRef="#br0" timeOffset="17465.77">9832 337 4608 0 0,'0'0'208'0'0,"0"0"510"0"0,0 0 2020 0 0,0 0 880 0 0,0 0 177 0 0,1 1 314 0 0,8 4-2186 0 0,8-5-1591 0 0,0-1 1 0 0,-1-1 0 0 0,1 0-1 0 0,9-4-332 0 0,34-5-1421 0 0,-56 9 878 0 0,7 1-3181 0 0,-11 1-2811 0 0</inkml:trace>
  <inkml:trace contextRef="#ctx0" brushRef="#br0" timeOffset="17466.77">9845 471 8752 0 0,'-1'2'673'0'0,"-2"4"-867"0"0,-12 32 2557 0 0,13-33-1206 0 0,0 0 0 0 0,1 0 0 0 0,0 1 0 0 0,0-1 0 0 0,0 0-1 0 0,0 1-1156 0 0,2-5 189 0 0,-1 0 0 0 0,0 0 0 0 0,1 0 0 0 0,-1 0-1 0 0,1 0 1 0 0,-1 0 0 0 0,1-1 0 0 0,-1 1 0 0 0,1 0-1 0 0,0 0 1 0 0,-1 0 0 0 0,1-1 0 0 0,0 1 0 0 0,0 0-1 0 0,0-1 1 0 0,-1 1 0 0 0,1-1 0 0 0,0 1 0 0 0,1-1-190 0 0,-1 2 121 0 0,3 0 51 0 0,-1 0 0 0 0,1 0 0 0 0,0-1 0 0 0,-1 1 1 0 0,1-1-1 0 0,0 1 0 0 0,0-1 0 0 0,0 0 0 0 0,0-1 0 0 0,0 1 0 0 0,0-1 0 0 0,1 0 0 0 0,1 0-171 0 0,9-1 356 0 0,0 0-1 0 0,0-1 0 0 0,2-2-355 0 0,6 0 250 0 0,58-18-475 0 0,-53 16-110 0 0,-2-8-8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59:0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0 772 3224 0 0,'0'-1'240'0'0,"1"-8"1694"0"0,2-2 8500 0 0,-2 9-8697 0 0,-1 0-3597 0 0,0 0 2468 0 0,0 2 86 0 0,0 0 40 0 0,0 0 8 0 0,0 0-60 0 0,0 0-265 0 0,0 0-117 0 0,0 12 236 0 0,2 17-221 0 0,-1-20-205 0 0,0 0 0 0 0,0 0 0 0 0,-2 8-110 0 0,-2 26 537 0 0,1-1 0 0 0,2 1 0 0 0,3 0 0 0 0,4 24-537 0 0,2-43 241 0 0,-2-7 30 0 0,-6-15-79 0 0,0 0-32 0 0,8 2-112 0 0,-8-4-39 0 0,0 0 0 0 0,1 0 0 0 0,-1 0 1 0 0,0 0-1 0 0,0 0 0 0 0,0-1 0 0 0,1 1 0 0 0,-1 0 0 0 0,0-1 0 0 0,0 1 0 0 0,0-1 0 0 0,0 1 0 0 0,0-1 0 0 0,0 0 0 0 0,0 1 0 0 0,1-2-9 0 0,16-15 170 0 0,-10 9-107 0 0,-3 2-43 0 0,1 0 1 0 0,-2 0 0 0 0,1-1 0 0 0,-1 0 0 0 0,0 0 0 0 0,0 0-1 0 0,-1 0 1 0 0,1 0 0 0 0,-2-1 0 0 0,1-1-21 0 0,5-20 49 0 0,-1 0-1 0 0,-1-3-48 0 0,-2 13-3 0 0,9-98 3 0 0,-13 116-1 0 0,1 0 1 0 0,-1 0-1 0 0,0 0 0 0 0,0 0 0 0 0,0 1 1 0 0,0-1-1 0 0,0 0 0 0 0,0 0 0 0 0,-1 0 0 0 0,1 0 1 0 0,0 0-1 0 0,0 1 0 0 0,0-1 0 0 0,-1 0 0 0 0,1 0 1 0 0,-1 0-1 0 0,1 1 0 0 0,-1-1 1 0 0,1 0-4 0 0,-1 0-83 0 0,1 1 10 0 0,0 0 11 0 0,0 2 2 0 0,1 33-96 0 0,0 0 0 0 0,7 28 160 0 0,-2-28-120 0 0,2 0 0 0 0,13 33 120 0 0,-19-62 6 0 0,0-1 0 0 0,1 1 0 0 0,0-1 0 0 0,0 0 0 0 0,1 0 0 0 0,-1 0 0 0 0,1-1 0 0 0,0 1 0 0 0,0-1 0 0 0,4 3-6 0 0,-7-6-25 0 0,1 0 0 0 0,-1 0 0 0 0,1-1 0 0 0,-1 1 0 0 0,1-1-1 0 0,-1 1 1 0 0,1-1 0 0 0,0 1 0 0 0,-1-1 0 0 0,1 0 0 0 0,0 0 0 0 0,-1 0 0 0 0,1 0-1 0 0,0 0 1 0 0,0 0 0 0 0,-1 0 0 0 0,1 0 0 0 0,0-1 0 0 0,-1 1 0 0 0,1-1-1 0 0,-1 1 1 0 0,1-1 0 0 0,0 0 0 0 0,-1 1 0 0 0,0-1 0 0 0,1 0 0 0 0,-1 0 0 0 0,1-1 25 0 0,2-1-372 0 0,0-1 0 0 0,0 0 1 0 0,0 0-1 0 0,0 0 0 0 0,-1 0 1 0 0,0-1-1 0 0,1 0 372 0 0,4-7-1544 0 0,-4 1-51 0 0</inkml:trace>
  <inkml:trace contextRef="#ctx0" brushRef="#br0" timeOffset="398.361">338 953 5984 0 0,'0'0'464'0'0,"2"2"-306"0"0,6 11 1145 0 0,-4-7 495 0 0,-2 0-1 0 0,1 1 1 0 0,-1-1-1 0 0,0 1 1 0 0,1 3-1798 0 0,-2 4 104 0 0,0-7 472 0 0,-1 0 1 0 0,1 0 0 0 0,1-1-1 0 0,-1 1 1 0 0,1 1-577 0 0,0-2 308 0 0,-1 0 0 0 0,0 0 0 0 0,0 0-1 0 0,0 0 1 0 0,-1 1-308 0 0,3 14 711 0 0,-2-19-644 0 0,-1 0-9 0 0,4 7-34 0 0,-4-7 12 0 0,0-2-89 0 0,2 0-47 0 0,0 0 21 0 0,-1-1 0 0 0,0 1 0 0 0,0 0 0 0 0,1 0 0 0 0,-1-1 0 0 0,0 1 0 0 0,0 0 0 0 0,0-1 0 0 0,0 1 0 0 0,0-1 0 0 0,0 0 0 0 0,0 1 0 0 0,0-1 0 0 0,0 0 0 0 0,0 1 0 0 0,0-1 0 0 0,0 0 0 0 0,0 0 0 0 0,0 0 0 0 0,-1 0 0 0 0,1 0 0 0 0,0 0 0 0 0,-1 0 0 0 0,1 0 79 0 0,8-7-1871 0 0</inkml:trace>
  <inkml:trace contextRef="#ctx0" brushRef="#br0" timeOffset="749.314">317 560 3224 0 0,'-1'0'240'0'0,"0"1"161"0"0,1-1-1 0 0,-1 0 1 0 0,1 0 0 0 0,-1 0 0 0 0,1 0 0 0 0,-1 0-1 0 0,1 0 1 0 0,-1 0 0 0 0,0 0 0 0 0,1 0-1 0 0,-1 0 1 0 0,1-1 0 0 0,-1 1 0 0 0,1 0 0 0 0,-1 0-1 0 0,1 0 1 0 0,-1-1 0 0 0,1 1 0 0 0,-1 0-1 0 0,1-1 1 0 0,0 1 0 0 0,-1 0 0 0 0,1-1-1 0 0,-1 1 1 0 0,1 0 0 0 0,0-1 0 0 0,-1 1 0 0 0,1-1-1 0 0,0 1 1 0 0,0-1 0 0 0,-1 1-401 0 0,4-12 4221 0 0,-2 7-4756 0 0,0 2 698 0 0,1 0-1 0 0,-1 0 1 0 0,1 0 0 0 0,0 1 0 0 0,0-1-1 0 0,0 0 1 0 0,0 0 0 0 0,1 1-1 0 0,-1 0 1 0 0,0-1 0 0 0,1 1 0 0 0,0 0-1 0 0,0 0 1 0 0,1-1-163 0 0,5-4 217 0 0,-2 3-102 0 0,0 0 0 0 0,0 0 0 0 0,0 0 1 0 0,0 1-1 0 0,0 0 0 0 0,1 1 0 0 0,-1 0 1 0 0,1 0-1 0 0,5-1-115 0 0,-12 3 6 0 0,0 0 0 0 0,0 0 0 0 0,0 0 0 0 0,0 0 1 0 0,-1 0-1 0 0,1 0 0 0 0,0 0 0 0 0,0 0 0 0 0,0 0 0 0 0,0 0 0 0 0,0 0 0 0 0,0 0 1 0 0,0 1-1 0 0,0-1 0 0 0,-1 0 0 0 0,1 1 0 0 0,0-1 0 0 0,0 1 0 0 0,0-1 0 0 0,-1 1 1 0 0,1-1-1 0 0,0 1 0 0 0,0 0-6 0 0,0 0 4 0 0,0 0 0 0 0,-1 1 1 0 0,1-1-1 0 0,0 1 0 0 0,-1-1 0 0 0,1 0 1 0 0,-1 1-1 0 0,1-1 0 0 0,-1 1 0 0 0,0-1 1 0 0,1 1-1 0 0,-1-1 0 0 0,0 2-4 0 0,0 3 17 0 0,-1 1 0 0 0,1-1 0 0 0,-1 1 0 0 0,0-1-1 0 0,-1 0 1 0 0,0 2-17 0 0,-3 5 31 0 0,0 0 0 0 0,-1-1 0 0 0,0 0-1 0 0,-1 0 1 0 0,-6 7-31 0 0,4-5 33 0 0,1 0 0 0 0,0 0-1 0 0,-2 8-32 0 0,5-10 4 0 0,2-5 9 0 0,0 0-1 0 0,1 0 0 0 0,-1 1 1 0 0,1 2-13 0 0,1-8 3 0 0,1 0 0 0 0,0 0 1 0 0,-1 0-1 0 0,1 0 1 0 0,0 0-1 0 0,0 0 0 0 0,0 0 1 0 0,0 0-1 0 0,1-1 1 0 0,-1 1-1 0 0,0 0 0 0 0,1 0 1 0 0,-1 0-1 0 0,1 0 1 0 0,0-1-1 0 0,0 1 0 0 0,-1 0 1 0 0,1 0-1 0 0,0-1 0 0 0,1 1 1 0 0,-1-1-1 0 0,0 1-3 0 0,1-1 7 0 0,0 0-1 0 0,-1 0 1 0 0,1-1-1 0 0,0 1 0 0 0,0-1 1 0 0,0 1-1 0 0,0-1 1 0 0,0 1-1 0 0,0-1 1 0 0,0 0-1 0 0,-1 0 1 0 0,1 0-1 0 0,1 0-6 0 0,26-2 44 0 0,-19 0-183 0 0,0-1-1 0 0,0 0 0 0 0,0 0 1 0 0,0-1-1 0 0,9-4 140 0 0,19-8-2655 0 0,-24 10-2514 0 0,-1-2-1468 0 0</inkml:trace>
  <inkml:trace contextRef="#ctx0" brushRef="#br0" timeOffset="1135.849">643 711 12696 0 0,'-4'-1'1149'0'0,"1"-5"-945"0"0,-2 1-16 0 0,4 4 665 0 0,1 1 279 0 0,0 0 55 0 0,0 0-43 0 0,0 0-228 0 0,0 0-99 0 0,0 0-17 0 0,0 0-91 0 0,9 25 30 0 0,-1-8-463 0 0,0 2 0 0 0,-1-1 0 0 0,2 10-276 0 0,5 13 381 0 0,3 12 65 0 0,-11-38-392 0 0,-5-12-41 0 0,0 1 0 0 0,0-1 0 0 0,0 0 1 0 0,1 0-1 0 0,-1 0 0 0 0,1 0 0 0 0,2 3-13 0 0,-2-2 12 0 0,12 14 79 0 0,-10-15-46 0 0,-3-2-21 0 0,0 0 1 0 0,0 0-1 0 0,-1-1 0 0 0,1 1 1 0 0,0 0-1 0 0,0 0 1 0 0,-1 0-1 0 0,1 0 0 0 0,-1 0 1 0 0,1 0-1 0 0,-1 0 0 0 0,1 1-24 0 0,0-3 6 0 0,0 1-1 0 0,-1-1 1 0 0,1 0-1 0 0,0 1 1 0 0,0-1-1 0 0,0 1 1 0 0,0-1-1 0 0,0 1 0 0 0,0-1 1 0 0,1 1-1 0 0,-1 0 1 0 0,0-1-6 0 0,0 1 9 0 0,0 0 1 0 0,0-1 0 0 0,0 1 0 0 0,0-1 0 0 0,0 1 1 0 0,0-1-1 0 0,0 1 0 0 0,0-1 0 0 0,0 0 0 0 0,0 1 0 0 0,0-1 0 0 0,0 0 0 0 0,-1 0 1 0 0,1 0-1 0 0,0 0 0 0 0,0 0 0 0 0,-1 0 0 0 0,1 0 0 0 0,-1 0 0 0 0,1 0 0 0 0,-1 0 1 0 0,1-1-11 0 0,2-4 32 0 0,0-4-25 0 0,0 0 0 0 0,-1 1 1 0 0,0-1-1 0 0,0 0 0 0 0,-1 0 0 0 0,0 0 0 0 0,-1 0 0 0 0,0 0 0 0 0,-2-4-7 0 0,2-6 0 0 0,0 1 0 0 0,1 0 0 0 0,1 0 0 0 0,0-1 0 0 0,3-6 0 0 0,-1 0-71 0 0,-3 17-10 0 0,0 0 0 0 0,1 1 0 0 0,0-1 1 0 0,1-2 80 0 0,0 2-688 0 0,4-14 366 0 0,1 14-6974 0 0,-4 17 3779 0 0,5 0-1385 0 0</inkml:trace>
  <inkml:trace contextRef="#ctx0" brushRef="#br0" timeOffset="1552.177">924 756 5984 0 0,'0'0'464'0'0,"0"2"-306"0"0,1 3 267 0 0,0-1 0 0 0,-1 1 1 0 0,1-1-1 0 0,1 1 0 0 0,-1 1-425 0 0,1-1 1077 0 0,0 0 0 0 0,-1 0 1 0 0,0 1-1 0 0,0-1 0 0 0,-1 4-1077 0 0,4 20 2893 0 0,0 7 86 0 0,-3-16-2160 0 0,1 0 0 0 0,2 5-819 0 0,-1-5 631 0 0,-1 1 0 0 0,-1 5-631 0 0,-1 7 267 0 0,0-31-201 0 0,0-2-31 0 0,0 0-192 0 0,0 0-89 0 0,0 0-11 0 0,0 0-199 0 0,0 0-813 0 0,0 0-355 0 0,0 0-66 0 0</inkml:trace>
  <inkml:trace contextRef="#ctx0" brushRef="#br0" timeOffset="1921.695">902 426 13216 0 0,'0'0'298'0'0,"0"0"46"0"0,0 0 22 0 0,1-16 74 0 0,1 11-180 0 0,0 1 0 0 0,0-1 0 0 0,0 1 0 0 0,1-1 0 0 0,-1 1 0 0 0,1 0 0 0 0,0 0 0 0 0,1 0 0 0 0,-1 0 1 0 0,1 0-261 0 0,4-3 689 0 0,0 0 1 0 0,0 1 0 0 0,1-1-1 0 0,1 1-689 0 0,-6 4 184 0 0,0 0 0 0 0,0 0-1 0 0,0 0 1 0 0,1 1-1 0 0,-1 0 1 0 0,1 0-1 0 0,-1 0 1 0 0,1 0-184 0 0,-2 0 54 0 0,0 1 1 0 0,-1 0-1 0 0,1 0 1 0 0,0 0-1 0 0,-1 0 0 0 0,1 0 1 0 0,0 0-1 0 0,-1 1 1 0 0,1-1-1 0 0,0 1 0 0 0,-1 0 1 0 0,1 0-1 0 0,1 1-54 0 0,-3-1 14 0 0,1 0-1 0 0,-1 0 0 0 0,1 1 1 0 0,-1-1-1 0 0,0 1 1 0 0,1-1-1 0 0,-1 1 0 0 0,0-1 1 0 0,0 1-1 0 0,0 0 0 0 0,0-1 1 0 0,-1 1-1 0 0,1 0 0 0 0,0 0 1 0 0,-1 0-1 0 0,1 0 1 0 0,-1 0-1 0 0,0 0 0 0 0,1 0 1 0 0,-1-1-1 0 0,0 1 0 0 0,0 0 1 0 0,-1 0-1 0 0,1 0 0 0 0,0 2-13 0 0,-2 5 49 0 0,0-1-1 0 0,0 1 1 0 0,0-1-1 0 0,-4 7-48 0 0,3-7 36 0 0,-1-1 0 0 0,0 0-1 0 0,0 0 1 0 0,-3 4-36 0 0,-13 22 113 0 0,-2 9 27 0 0,15-32-99 0 0,1 2-1 0 0,1-1 0 0 0,-1 1 0 0 0,2 0 0 0 0,0 0 1 0 0,-3 12-41 0 0,7-23-7 0 0,0 1 1 0 0,-1 0 0 0 0,1 0 0 0 0,0 0 0 0 0,0 0 0 0 0,0 0-1 0 0,0 0 1 0 0,0-1 0 0 0,0 1 0 0 0,1 0 0 0 0,-1 0-1 0 0,0 0 1 0 0,1 0 0 0 0,0-1 0 0 0,-1 1 0 0 0,1 0 0 0 0,0 0-1 0 0,0-1 1 0 0,0 1 0 0 0,0-1 0 0 0,0 1 0 0 0,0-1-1 0 0,1 1 1 0 0,-1-1 0 0 0,0 0 0 0 0,1 1 6 0 0,1-1 27 0 0,0 1 0 0 0,0-1 1 0 0,0 0-1 0 0,1 0 0 0 0,-1 0 1 0 0,0-1-1 0 0,0 1 0 0 0,1-1 0 0 0,-1 1 1 0 0,0-1-1 0 0,1 0 0 0 0,-1-1 1 0 0,0 1-1 0 0,2-1-27 0 0,13-1-253 0 0,0-2 1 0 0,11-3 252 0 0,13-6-7396 0 0,-23 6 623 0 0</inkml:trace>
  <inkml:trace contextRef="#ctx0" brushRef="#br0" timeOffset="55574.114">1860 602 7368 0 0,'0'0'568'0'0,"0"-1"-374"0"0,0 1-182 0 0,0-1-1 0 0,0 1 1 0 0,0 0-1 0 0,0 0 1 0 0,0-1-1 0 0,0 1 1 0 0,1 0-1 0 0,-1 0 1 0 0,0-1-1 0 0,0 1 1 0 0,0 0-1 0 0,0 0 0 0 0,0-1 1 0 0,0 1-1 0 0,0 0 1 0 0,-1 0-1 0 0,1-1 1 0 0,0 1-1 0 0,0 0 1 0 0,0 0-1 0 0,0 0 1 0 0,0-1-1 0 0,0 1 1 0 0,0 0-1 0 0,0 0 1 0 0,-1-1-1 0 0,1 1 1 0 0,0 0-1 0 0,0 0 0 0 0,0 0 1 0 0,0 0-1 0 0,-1-1 1 0 0,1 1-1 0 0,0 0 1 0 0,0 0-1 0 0,0 0 1 0 0,-1 0-1 0 0,1 0 1 0 0,0 0-1 0 0,0 0 1 0 0,-1-1-1 0 0,1 1 1 0 0,0 0-1 0 0,0 0 0 0 0,-1 0 1 0 0,1 0-1 0 0,0 0-11 0 0,0 0 36 0 0,0 0-1 0 0,-1 0 0 0 0,1 0 0 0 0,0 0 0 0 0,0 0 0 0 0,0 0 1 0 0,0 0-1 0 0,0 0 0 0 0,0 0 0 0 0,0 0 0 0 0,0 0 1 0 0,-1 0-1 0 0,1 0 0 0 0,0 0 0 0 0,0 0 0 0 0,0 0 1 0 0,0 0-1 0 0,0 0 0 0 0,0 0 0 0 0,0 0 0 0 0,0 0 0 0 0,0 0 1 0 0,0 0-1 0 0,-1 0 0 0 0,1 0 0 0 0,0 0 0 0 0,0 0 1 0 0,0-1-1 0 0,0 1 0 0 0,0 0 0 0 0,0 0 0 0 0,0 0 1 0 0,0 0-1 0 0,0 0 0 0 0,0 0 0 0 0,0 0 0 0 0,0 0 0 0 0,0 0 1 0 0,0-1-1 0 0,0 1 0 0 0,0 0 0 0 0,0 0 0 0 0,0 0 1 0 0,0 0-1 0 0,0 0 0 0 0,0 0 0 0 0,0 0 0 0 0,0 0-35 0 0,0-2 1531 0 0,-2-12 5347 0 0,-2 11-5335 0 0,-4 8 8 0 0,7-4-1533 0 0,0 0 0 0 0,0 1 0 0 0,0-1 0 0 0,0 0 0 0 0,0 1 0 0 0,0-1 0 0 0,1 1 1 0 0,-1-1-1 0 0,1 1 0 0 0,-1 0 0 0 0,1-1-18 0 0,-8 17 11 0 0,5-13 18 0 0,1 1-1 0 0,0 0 1 0 0,0-1-1 0 0,0 1 1 0 0,0 0-1 0 0,1 0 1 0 0,0 3-29 0 0,-4 14 78 0 0,4-19-51 0 0,0 0 1 0 0,0 1 0 0 0,0-1 0 0 0,1 1 0 0 0,0-1-1 0 0,0 4-27 0 0,-1 20 132 0 0,-3-7-26 0 0,0 0-1 0 0,2-1 0 0 0,1 1 1 0 0,1 0-1 0 0,0 0 0 0 0,2 3-105 0 0,4-9 163 0 0,-5-14-150 0 0,0 0 0 0 0,-1 0 0 0 0,1 1 0 0 0,0-1 0 0 0,-1 0 0 0 0,0 0 0 0 0,1 0 0 0 0,-1 1 0 0 0,0-1 0 0 0,1 0 0 0 0,-1 0 0 0 0,0 1-13 0 0,0-1 7 0 0,0 0 1 0 0,0-1-1 0 0,0 1 1 0 0,0 0-1 0 0,0 0 0 0 0,0-1 1 0 0,0 1-1 0 0,0 0 1 0 0,0-1-1 0 0,0 1 1 0 0,1 0-1 0 0,-1 0 0 0 0,0-1 1 0 0,1 1-1 0 0,-1 0 1 0 0,0-1-1 0 0,1 1 1 0 0,-1-1-1 0 0,1 1 0 0 0,-1-1 1 0 0,1 1-1 0 0,-1 0 1 0 0,1-1-1 0 0,-1 0 0 0 0,1 1 1 0 0,-1-1-1 0 0,1 1 1 0 0,0-1-1 0 0,-1 0 1 0 0,1 1-1 0 0,0-1 0 0 0,-1 0 1 0 0,1 0-1 0 0,0 1 1 0 0,0-1-1 0 0,-1 0 1 0 0,1 0-1 0 0,0 0 0 0 0,0 0 1 0 0,-1 0-1 0 0,1 0 1 0 0,0 0-1 0 0,-1 0 0 0 0,1 0 1 0 0,0-1-8 0 0,2 1 33 0 0,0-1-1 0 0,1 0 1 0 0,-1 0 0 0 0,0 0-1 0 0,0 0 1 0 0,0-1 0 0 0,-1 1-1 0 0,1-1 1 0 0,2-1-33 0 0,9-7 122 0 0,-11 8-89 0 0,0 0 1 0 0,0 0 0 0 0,0-1-1 0 0,0 1 1 0 0,0-1 0 0 0,0 0-1 0 0,1-2-33 0 0,13-17 166 0 0,-1-2 0 0 0,12-24-166 0 0,-22 36 44 0 0,0 0 0 0 0,-1-1 0 0 0,0 1 0 0 0,-1-1 0 0 0,-1 0 0 0 0,0 0 0 0 0,0-6-44 0 0,3-4 0 0 0,-5 20 0 0 0,0 0 0 0 0,0 0 0 0 0,0 0 0 0 0,0 0 0 0 0,-1 0 0 0 0,1 0 0 0 0,-1-2 0 0 0,0-64 64 0 0,-6 50-137 0 0,11 14 40 0 0,-4 5-58 0 0,-1 10-96 0 0,8 45 99 0 0,-8-5 56 0 0,3 0 0 0 0,7 43 32 0 0,-6-80 0 0 0,-1 0 0 0 0,2-1 0 0 0,0 1 0 0 0,1 2 0 0 0,-1-3 0 0 0,-2-4-1 0 0,-2-6 0 0 0,0 0 0 0 0,0 0 0 0 0,0 0 1 0 0,0 0-1 0 0,0 0 0 0 0,0 0 0 0 0,0 0 0 0 0,1 0 0 0 0,-1-1 0 0 0,1 1 1 0 0,-1-1-1 0 0,1 1 0 0 0,0-1 0 0 0,-1 1 0 0 0,1-1 0 0 0,0 0 1 0 0,0 0-1 0 0,0 0 0 0 0,0 0 1 0 0,0-1-30 0 0,0 1 0 0 0,0-1 1 0 0,0 0-1 0 0,0-1 0 0 0,0 1 1 0 0,0 0-1 0 0,0-1 0 0 0,-1 1 0 0 0,1-1 1 0 0,0 1-1 0 0,0-1 0 0 0,0 0 0 0 0,1 0 30 0 0,-2 0-36 0 0,2 0-125 0 0,-2 1-21 0 0,1-1-1 0 0,0 1 0 0 0,-1-1 0 0 0,1 1 1 0 0,-1-1-1 0 0,1 0 0 0 0,-1 0 0 0 0,0 1 1 0 0,1-1-1 0 0,-1 0 0 0 0,0 0 0 0 0,1 0 1 0 0,-1-1-1 0 0,0 1 0 0 0,0 0 0 0 0,0 0 1 0 0,0-1-1 0 0,0 1 0 0 0,0-1 183 0 0,8-9-1911 0 0</inkml:trace>
  <inkml:trace contextRef="#ctx0" brushRef="#br0" timeOffset="55972.311">2251 788 10592 0 0,'0'0'488'0'0,"0"0"-12"0"0,-2 7-288 0 0,0-1 318 0 0,0 0 0 0 0,0 1 1 0 0,1-1-1 0 0,0 0 0 0 0,0 1 1 0 0,0-1-1 0 0,1 0 0 0 0,0 1 0 0 0,0-1 1 0 0,1 5-507 0 0,0 15 1080 0 0,-1-25-1000 0 0,0 1 0 0 0,0-1 0 0 0,1 0 0 0 0,-1 0 0 0 0,0 1-1 0 0,1-1 1 0 0,-1 0 0 0 0,1 0 0 0 0,-1 0 0 0 0,1 0 0 0 0,0 1-80 0 0,0-1 73 0 0,-1 1 1 0 0,1-1-1 0 0,-1 0 1 0 0,1 0-1 0 0,-1 0 1 0 0,1 0-1 0 0,-1 1 1 0 0,0-1-1 0 0,0 0 1 0 0,1 0-1 0 0,-1 2-73 0 0,3 17 871 0 0,-2-17-727 0 0,0 0 1 0 0,0 0-1 0 0,0 0 0 0 0,-1 1 1 0 0,0-1-1 0 0,1 3-144 0 0,-1-5 18 0 0,0 0 0 0 0,0 0 0 0 0,1 0-1 0 0,-1 1 1 0 0,0-1 0 0 0,1 0-1 0 0,-1 0 1 0 0,1 0 0 0 0,0 0 0 0 0,-1 0-1 0 0,1 0 1 0 0,0 0 0 0 0,0 0-1 0 0,-1 0 1 0 0,1 0 0 0 0,0-1 0 0 0,0 1-18 0 0,2 1 89 0 0,-3-2-8 0 0,0 0-107 0 0,0 1-481 0 0,0-1 365 0 0,1 0 0 0 0,0 1 0 0 0,-1-1 0 0 0,1 0 0 0 0,-1 1 0 0 0,1-1 0 0 0,0 0 1 0 0,-1 1-1 0 0,1-1 0 0 0,0 0 0 0 0,-1 0 0 0 0,1 0 0 0 0,0 0 0 0 0,-1 0 0 0 0,1 0 142 0 0,7-3-4780 0 0,4-1-1401 0 0</inkml:trace>
  <inkml:trace contextRef="#ctx0" brushRef="#br0" timeOffset="56311.759">2272 399 16527 0 0,'0'0'374'0'0,"0"0"54"0"0,0 0 22 0 0,0 0-44 0 0,0 0-198 0 0,1-1 145 0 0,27-18 1427 0 0,-25 18-1691 0 0,-1 0 0 0 0,1 0 0 0 0,-1 0 0 0 0,1 0 0 0 0,0 1 0 0 0,-1-1 0 0 0,1 1 1 0 0,-1 0-1 0 0,1-1 0 0 0,0 1 0 0 0,-1 0 0 0 0,1 1 0 0 0,0-1 0 0 0,-1 0 0 0 0,2 1-89 0 0,4 1 113 0 0,-6-2-107 0 0,-1 0 1 0 0,1 0 0 0 0,-1 0 0 0 0,1 0 0 0 0,-1 1 0 0 0,1-1 0 0 0,-1 1 0 0 0,1-1 0 0 0,-1 1 0 0 0,1-1 0 0 0,-1 1-1 0 0,1 0 1 0 0,-1 0 0 0 0,1 0-7 0 0,-1 0 9 0 0,1 0-1 0 0,-1 0 0 0 0,0 0 0 0 0,0-1 1 0 0,0 1-1 0 0,0 0 0 0 0,0 0 1 0 0,0 0-1 0 0,0 1 0 0 0,0-1 0 0 0,0 0 1 0 0,0 0-1 0 0,-1 0 0 0 0,1 1 1 0 0,0-1-1 0 0,-1 0 0 0 0,1 1-8 0 0,4 24 101 0 0,-3-10-23 0 0,-1-11-46 0 0,-1 1 0 0 0,0-1 0 0 0,0 1 0 0 0,0-1 0 0 0,-1 1 0 0 0,1-1 0 0 0,-1 1 0 0 0,0-1 0 0 0,-1 0 0 0 0,0 0 0 0 0,-1 4-32 0 0,2-5 26 0 0,0-1 0 0 0,0 1-1 0 0,1 0 1 0 0,0-1 0 0 0,-1 1 0 0 0,1 2-26 0 0,0 8 69 0 0,-1-6-17 0 0,0 0 0 0 0,-1 0 0 0 0,0 0 0 0 0,-1 3-52 0 0,2-7 28 0 0,0 0-1 0 0,1 0 1 0 0,-1 0 0 0 0,1 0-1 0 0,0 0 1 0 0,0 0-1 0 0,0 0 1 0 0,1 0-28 0 0,0 11 115 0 0,-1-14-105 0 0,0 0-1 0 0,0 0 0 0 0,0 0 0 0 0,0 0 1 0 0,0 0-1 0 0,1 0 0 0 0,-1 0 0 0 0,0 0 0 0 0,1 0 1 0 0,-1 0-1 0 0,0 0 0 0 0,1 0 0 0 0,0-1 1 0 0,-1 1-1 0 0,1 0 0 0 0,-1 0 0 0 0,1-1 1 0 0,0 1-1 0 0,0 0 0 0 0,-1-1 0 0 0,1 1-9 0 0,1 0 17 0 0,0 1-1 0 0,0-1 0 0 0,1 0 0 0 0,-1 0 0 0 0,0 0 0 0 0,0-1 0 0 0,1 1 0 0 0,-1 0 0 0 0,1-1-16 0 0,5 1 49 0 0,0 0 0 0 0,0 0 0 0 0,0-1 0 0 0,0-1 0 0 0,2 0-49 0 0,-3 0 19 0 0,-1 0 0 0 0,1 0-1 0 0,0-1 1 0 0,4-2-19 0 0,18-5-3 0 0,-22 7-156 0 0,19-4-44 0 0,-25 6-85 0 0,1 0 0 0 0,-1-1 0 0 0,1 0-1 0 0,-1 1 1 0 0,0-1 0 0 0,1 0 0 0 0,-1 0 0 0 0,0 0 0 0 0,1 1 0 0 0,-1-1 0 0 0,0-1 0 0 0,0 1-1 0 0,1-1 289 0 0,5-5-7371 0 0</inkml:trace>
  <inkml:trace contextRef="#ctx0" brushRef="#br0" timeOffset="57907.859">2670 633 5064 0 0,'-1'-1'140'0'0,"-1"0"0"0"0,1 0 0 0 0,-1-1 0 0 0,1 1 0 0 0,0 0-1 0 0,0 0 1 0 0,-1-1 0 0 0,1 1 0 0 0,0-1 0 0 0,0 1 0 0 0,0-1 0 0 0,0 1 0 0 0,1-1 0 0 0,-2-1-140 0 0,2 2 321 0 0,-1-1 1 0 0,0 0-1 0 0,1 1 0 0 0,-1-1 1 0 0,1 1-1 0 0,0-1 1 0 0,0 0-1 0 0,-1 1 0 0 0,1-1 1 0 0,0 0-1 0 0,0 1 0 0 0,0-1 1 0 0,1 0-1 0 0,-1 1 1 0 0,0-1-1 0 0,1 0 0 0 0,-1 1 1 0 0,1-1-322 0 0,0-1 374 0 0,0 1 1 0 0,0 0-1 0 0,0-1 1 0 0,-1 1-1 0 0,1 0 1 0 0,0-1-1 0 0,-1 1 1 0 0,0-1-1 0 0,1 1 1 0 0,-1-1-1 0 0,0 0-374 0 0,0 1 183 0 0,0 1 0 0 0,0 0 0 0 0,0 0 1 0 0,0 0-1 0 0,1 0 0 0 0,-1 0 0 0 0,0 0 0 0 0,1 0 0 0 0,-1 0 0 0 0,1 0 0 0 0,0 0 0 0 0,-1 0 0 0 0,1 0 0 0 0,0-1-183 0 0,0 2 183 0 0,-1-1 0 0 0,1 0 0 0 0,0 0 1 0 0,-1 0-1 0 0,1 0 0 0 0,-1 0 0 0 0,1 0 1 0 0,-1 0-1 0 0,0 0 0 0 0,1 0 1 0 0,-1 0-1 0 0,0 0 0 0 0,0 0 0 0 0,0 0-183 0 0,0-1 618 0 0,0 2-162 0 0,0 0-68 0 0,0 0-18 0 0,0 0-44 0 0,2 2-180 0 0,5 2-115 0 0,-2-2-6 0 0,-1 1 0 0 0,0-1 0 0 0,0 1 0 0 0,0 0 0 0 0,0 0 0 0 0,-1 1 0 0 0,1-1 0 0 0,-1 1 0 0 0,0 0 1 0 0,2 3-26 0 0,9 19 149 0 0,-1 1 0 0 0,-2 1 1 0 0,0 0-1 0 0,-2 0 0 0 0,-1 4-149 0 0,10 29 738 0 0,-16-55-686 0 0,-1 1 1 0 0,1-1 0 0 0,0 0 0 0 0,1 0 0 0 0,-1 0 0 0 0,1 0 0 0 0,0 0 0 0 0,1-1 0 0 0,-1 0 0 0 0,2 2-53 0 0,5 11 149 0 0,-9-17-128 0 0,0 1 0 0 0,-1 0 0 0 0,1-1 0 0 0,0 1 0 0 0,0-1-1 0 0,0 1 1 0 0,0-1 0 0 0,0 1 0 0 0,1 0-21 0 0,-1-1 31 0 0,0-1-1 0 0,0 1 1 0 0,0 0 0 0 0,0 0-1 0 0,0-1 1 0 0,0 1 0 0 0,0 0-1 0 0,0-1 1 0 0,0 1 0 0 0,0-1-1 0 0,0 1 1 0 0,1-1 0 0 0,-1 0-1 0 0,0 0 1 0 0,0 1 0 0 0,1-1-1 0 0,-1 0 1 0 0,0 0-1 0 0,0 0 1 0 0,0 0 0 0 0,1 0-1 0 0,-1 0 1 0 0,0-1 0 0 0,0 1-1 0 0,1 0 1 0 0,-1-1 0 0 0,0 1-1 0 0,0-1 1 0 0,0 1 0 0 0,0-1-1 0 0,0 1 1 0 0,0-1-1 0 0,0 0 1 0 0,0 0 0 0 0,0 1-1 0 0,0-1 1 0 0,0 0 0 0 0,0 0-1 0 0,0 0 1 0 0,-1 0 0 0 0,1-1-31 0 0,3-3 34 0 0,-1-1 0 0 0,0 1 1 0 0,0-1-1 0 0,0 0 1 0 0,-1 1-1 0 0,0-1 0 0 0,0-1-34 0 0,1-6 70 0 0,-1 1-1 0 0,0 0 0 0 0,-1-1 1 0 0,-1 1-1 0 0,0-1-69 0 0,3-18 59 0 0,-2 25-45 0 0,-1 0-1 0 0,1 0 1 0 0,-1 0-1 0 0,-1-5-13 0 0,0 2-7 0 0,-8-75-311 0 0,3-42 318 0 0,3 91-157 0 0,1 0-3640 0 0,9 62-1403 0 0,-6-16-2037 0 0</inkml:trace>
  <inkml:trace contextRef="#ctx0" brushRef="#br0" timeOffset="58579.222">2983 849 3224 0 0,'0'0'536'0'0,"0"0"1043"0"0,0 0 459 0 0,0 0 90 0 0,0 0-136 0 0,0 0-632 0 0,0 0-280 0 0,0 0-59 0 0,0 0-19 0 0,0 0-37 0 0,0-20 2524 0 0,1 18-3369 0 0,0 0 1 0 0,1 0-1 0 0,-1 0 1 0 0,0 1-1 0 0,0-1 1 0 0,1 0-1 0 0,-1 0 0 0 0,1 1 1 0 0,0-1-1 0 0,-1 1 1 0 0,1 0-1 0 0,0-1 1 0 0,0 1-1 0 0,0 0 0 0 0,0 0 1 0 0,0 0-1 0 0,0 1 1 0 0,0-1-1 0 0,0 0 0 0 0,0 1 1 0 0,0-1-1 0 0,2 1-120 0 0,-2-1 248 0 0,0 0-34 0 0,1 0-175 0 0,0 0 19 0 0,0 0 0 0 0,1 1 0 0 0,-1-1 0 0 0,1 1-1 0 0,-1 0 1 0 0,1-1 0 0 0,-1 1 0 0 0,1 1 0 0 0,1-1-58 0 0,-4 0-4 0 0,1 1 1 0 0,-1-1-1 0 0,0 0 1 0 0,0 1-1 0 0,0-1 1 0 0,1 1 0 0 0,-1-1-1 0 0,0 1 1 0 0,0-1-1 0 0,0 1 1 0 0,0 0-1 0 0,0 0 1 0 0,0-1-1 0 0,0 1 1 0 0,0 0 0 0 0,0 0-1 0 0,0 0 1 0 0,-1 0-1 0 0,1 1 4 0 0,12 18 138 0 0,-13-19-160 0 0,7 8 8 0 0,-6-8 10 0 0,0 0 1 0 0,0-1-1 0 0,-1 1 1 0 0,1 0-1 0 0,0 0 1 0 0,-1 0 0 0 0,1 0-1 0 0,-1 0 1 0 0,1 0-1 0 0,-1-1 1 0 0,1 1-1 0 0,-1 0 1 0 0,0 0-1 0 0,1 0 1 0 0,-1 1 0 0 0,0-1-1 0 0,0 0 1 0 0,0 0-1 0 0,0 0 4 0 0,0 7 19 0 0,1-3 12 0 0,-1 0 1 0 0,-1 0 0 0 0,1 0-1 0 0,-1 0 1 0 0,1-1 0 0 0,-1 1-1 0 0,-1 2-31 0 0,-18 75 182 0 0,18-71-160 0 0,-2 1 38 0 0,4-12-57 0 0,-1 1 1 0 0,1-1-1 0 0,0 0 0 0 0,0 0 0 0 0,0 0 1 0 0,0 1-1 0 0,0-1 0 0 0,0 0 0 0 0,-1 0 0 0 0,1 1 1 0 0,0-1-1 0 0,0 0 0 0 0,0 0 0 0 0,0 1 1 0 0,0-1-1 0 0,0 0 0 0 0,0 0 0 0 0,0 1 0 0 0,0-1 1 0 0,0 0-1 0 0,0 0 0 0 0,1 1 0 0 0,-1-1 1 0 0,0 0-1 0 0,0 0 0 0 0,0 1 0 0 0,0-1 0 0 0,0 0 1 0 0,0 0-1 0 0,1 1 0 0 0,-1-1 0 0 0,0 0 1 0 0,0 0-1 0 0,0 0 0 0 0,0 0 0 0 0,1 1 0 0 0,-1-1 1 0 0,0 0-1 0 0,0 0 0 0 0,1 0 0 0 0,-1 0-3 0 0,8 8 24 0 0,-6-7-13 0 0,0 1-1 0 0,0-1 0 0 0,-1 1 1 0 0,1-1-1 0 0,0 0 0 0 0,0 0 1 0 0,0 0-1 0 0,0 0 0 0 0,0 0 1 0 0,1 0-1 0 0,-1-1 0 0 0,0 1 1 0 0,0-1-1 0 0,0 1 1 0 0,1-1-1 0 0,-1 0 0 0 0,0 0 1 0 0,0 0-1 0 0,1 0 0 0 0,0-1-10 0 0,2 0 9 0 0,1-1-1 0 0,0 0 0 0 0,-1 0 1 0 0,1 0-1 0 0,-1-1 1 0 0,4-2-9 0 0,10-5-104 0 0,-14 7 23 0 0,1 0 1 0 0,-1 0-1 0 0,0-1 1 0 0,0 0-1 0 0,1-1 81 0 0,16-11-683 0 0,-16 10 81 0 0,0 1-1 0 0,0-1 0 0 0,-1 0 1 0 0,1-1-1 0 0,-1 1 1 0 0,-1-1-1 0 0,1 0 0 0 0,-1 0 1 0 0,1-4 602 0 0,3-3-1690 0 0,5-5-260 0 0</inkml:trace>
  <inkml:trace contextRef="#ctx0" brushRef="#br0" timeOffset="58991.143">3036 303 10512 0 0,'-2'0'480'0'0,"-3"-1"-353"0"0,0 0 1 0 0,0 0 0 0 0,1 0-1 0 0,-1-1 1 0 0,0 0 0 0 0,1 0 0 0 0,-1 0-1 0 0,1 0 1 0 0,-5-3-128 0 0,5 3 6439 0 0,7 3-2897 0 0,2-1-4746 0 0,10-3 1620 0 0,1 1 0 0 0,0 1-1 0 0,0 0 1 0 0,-1 1 0 0 0,1 1 0 0 0,0 0 0 0 0,12 4-416 0 0,3-5 345 0 0,-27-1-325 0 0,1 1 0 0 0,0 0 0 0 0,-1 0 0 0 0,1 0 0 0 0,0 1 0 0 0,-1 0 0 0 0,1-1 0 0 0,0 2 0 0 0,1-1-20 0 0,-2 1-1 0 0,1 1-1 0 0,0-1 1 0 0,-1 1-1 0 0,0-1 1 0 0,0 1-1 0 0,0 1 1 0 0,0-1 0 0 0,0 1 1 0 0,-2-2 0 0 0,0 0 1 0 0,0 0-1 0 0,-1 0 1 0 0,1 0-1 0 0,-1 1 1 0 0,0-1-1 0 0,0 0 1 0 0,0 1-1 0 0,0-1 1 0 0,0 1 0 0 0,0-1-1 0 0,-1 1 1 0 0,1 0-1 0 0,-1-1 1 0 0,1 1-1 0 0,-1 2 0 0 0,0 4 16 0 0,0-1 0 0 0,0 1-1 0 0,-1-1 1 0 0,0 0 0 0 0,-1 1-1 0 0,0-1 1 0 0,0 0 0 0 0,-3 6-16 0 0,2-8 6 0 0,1-1-5 0 0,1 0-1 0 0,-1 0 1 0 0,1 0-1 0 0,0 0 1 0 0,0 1 0 0 0,0 2-1 0 0,-1 0 0 0 0,0 4 6 0 0,0-4-16 0 0,-5 5 97 0 0,8-9-10 0 0,11 16-57 0 0,-12-19-20 0 0,0-1 0 0 0,0 1 0 0 0,1 0-1 0 0,-1-1 1 0 0,0 1 0 0 0,1-1 0 0 0,-1 0-1 0 0,0 1 1 0 0,1-1 0 0 0,-1 1 0 0 0,1-1 0 0 0,-1 1-1 0 0,1-1 1 0 0,-1 0 0 0 0,1 0 0 0 0,-1 1-1 0 0,1-1 1 0 0,-1 0 0 0 0,12 7 2 0 0,-8-8-4 0 0,-1 0-8 0 0,15 1-1477 0 0,0-1-1 0 0,0-1 1 0 0,13-4 1487 0 0,-13-1-7431 0 0</inkml:trace>
  <inkml:trace contextRef="#ctx0" brushRef="#br0" timeOffset="59387.152">3594 556 14368 0 0,'0'0'661'0'0,"0"0"-17"0"0,0 0-341 0 0,0 0 98 0 0,0 0 88 0 0,0 2 20 0 0,1 1-261 0 0,-1 0 0 0 0,1 1-1 0 0,0-1 1 0 0,0 0 0 0 0,0 0-1 0 0,0 0 1 0 0,1 0 0 0 0,0 2-248 0 0,0-1 237 0 0,0 1 0 0 0,0-1 0 0 0,0 1 0 0 0,-1-1 0 0 0,1 4-237 0 0,9 38 1145 0 0,-8-37-1120 0 0,-1 0 1 0 0,0 0 0 0 0,0 1 0 0 0,0-1-1 0 0,-1 5-25 0 0,-1-13-305 0 0,0 6-146 0 0,0-6-8502 0 0,0-1 3711 0 0</inkml:trace>
  <inkml:trace contextRef="#ctx0" brushRef="#br0" timeOffset="59758.613">3516 706 13416 0 0,'0'0'298'0'0,"-14"0"862"0"0,-1 0-1006 0 0,14 0 571 0 0,1 0 247 0 0,0 0 48 0 0,0 0-24 0 0,0 0-146 0 0,1 0-67 0 0,206-73 3125 0 0,-189 67-3801 0 0,0 0 0 0 0,16-2-107 0 0,-5 2-1655 0 0,1-3-3671 0 0,-4-1-2197 0 0</inkml:trace>
  <inkml:trace contextRef="#ctx0" brushRef="#br0" timeOffset="61525.301">4105 410 11024 0 0,'0'0'505'0'0,"0"0"-9"0"0,-1-1-317 0 0,-4-5-74 0 0,3 5 336 0 0,2 1 146 0 0,0 0 21 0 0,0 0-1 0 0,0 0-34 0 0,0 0-18 0 0,0 0-3 0 0,-4 8 377 0 0,0 7-551 0 0,0 1 0 0 0,0-1 0 0 0,2 1 0 0 0,0 0 0 0 0,0 6-378 0 0,-6 67 1187 0 0,7-66-1029 0 0,0-15-77 0 0,1 0 0 0 0,0 0 0 0 0,0 0-1 0 0,1 2-80 0 0,0 7 139 0 0,-1-14-125 0 0,0 0 1 0 0,0 0-1 0 0,1 0 1 0 0,-1 0-1 0 0,1 0 1 0 0,-1 0-1 0 0,1 1-14 0 0,5 19 92 0 0,-6-23-53 0 0,0 1-1 0 0,1 0 1 0 0,-1-1-1 0 0,1 1 0 0 0,-1-1 1 0 0,1 1-1 0 0,-1-1 1 0 0,1 1-1 0 0,-1-1 0 0 0,1 1 1 0 0,-1-1-1 0 0,1 1 1 0 0,0-1-1 0 0,-1 0 0 0 0,1 1 1 0 0,-1-1-1 0 0,1 0 1 0 0,0 0-1 0 0,0 1 0 0 0,-1-1 1 0 0,1 0-1 0 0,0 0 1 0 0,-1 0-1 0 0,1 0 0 0 0,0 0 1 0 0,0 0-1 0 0,-1 0 1 0 0,1 0-1 0 0,0 0 0 0 0,-1 0 1 0 0,1 0-1 0 0,0-1 1 0 0,0 1-1 0 0,-1 0 0 0 0,1 0 1 0 0,0-1-39 0 0,1 1 43 0 0,0-1 0 0 0,0 0 0 0 0,0 0 0 0 0,0 0 0 0 0,0 0 1 0 0,0 0-1 0 0,0 0 0 0 0,0-1 0 0 0,0 1 0 0 0,-1 0 0 0 0,1-1 0 0 0,0-1-43 0 0,7-7 124 0 0,-6 7-93 0 0,-1 0-1 0 0,1 0 1 0 0,-1 0-1 0 0,0 0 1 0 0,0 0-1 0 0,0 0 1 0 0,-1 0-1 0 0,1-1 1 0 0,-1 1-31 0 0,10-31 180 0 0,-6 21-128 0 0,0 0 0 0 0,-2 0 0 0 0,0 0 0 0 0,0-2-52 0 0,2-32 35 0 0,-3 23-10 0 0,1 0 0 0 0,5-22-25 0 0,0 8 0 0 0,-7 31-16 0 0,-1 6-58 0 0,0 1 4 0 0,0 0 1 0 0,0 2 31 0 0,0 0 0 0 0,1 1 0 0 0,-1-1 1 0 0,1 0-1 0 0,0 1 0 0 0,0-1 0 0 0,1 2 38 0 0,4 11-98 0 0,-3 30 17 0 0,-2-13 29 0 0,0 5 39 0 0,-1-26 14 0 0,1 0-1 0 0,-1 0 1 0 0,3 7-1 0 0,2 19 20 0 0,-2-18 2 0 0,0 0 0 0 0,3 6-22 0 0,-1-4 35 0 0,-5-16-18 0 0,1 0 1 0 0,0-1-1 0 0,0 1 1 0 0,1-1-1 0 0,0 1 1 0 0,-1-1-1 0 0,1 1 1 0 0,1-1-1 0 0,1 2-17 0 0,-4-5-39 0 0,0-1 0 0 0,0 1-1 0 0,0-1 1 0 0,1 1-1 0 0,-1-1 1 0 0,0 1 0 0 0,1-1-1 0 0,-1 1 1 0 0,0-1-1 0 0,1 1 1 0 0,-1-1 0 0 0,0 0-1 0 0,1 1 1 0 0,-1-1-1 0 0,1 0 1 0 0,-1 1 0 0 0,1-1-1 0 0,-1 0 1 0 0,1 1-1 0 0,-1-1 1 0 0,1 0 0 0 0,-1 0-1 0 0,1 0 1 0 0,-1 0-1 0 0,1 1 1 0 0,-1-1 0 0 0,1 0-1 0 0,0 0 1 0 0,-1 0-1 0 0,1 0 1 0 0,-1 0 0 0 0,1 0-1 0 0,-1 0 1 0 0,1-1 0 0 0,-1 1-1 0 0,1 0 1 0 0,-1 0-1 0 0,1 0 40 0 0,1-2-354 0 0,0 1 0 0 0,-1 0 0 0 0,1-1 0 0 0,0 1 0 0 0,-1-1 0 0 0,1 0 0 0 0,-1 0 0 0 0,1 0 354 0 0,4-6-1248 0 0,-1 1-1119 0 0,-3 2 1341 0 0,5-3-763 0 0</inkml:trace>
  <inkml:trace contextRef="#ctx0" brushRef="#br0" timeOffset="61862.074">4357 626 4144 0 0,'0'0'191'0'0,"0"0"306"0"0,0 0 1183 0 0,1 2 516 0 0,10 44 4232 0 0,-5-26-4236 0 0,2 2-1281 0 0,39 63 1339 0 0,-41-83-2152 0 0,-3-1-86 0 0,5 4 31 0 0,-7-4-142 0 0,7-2-253 0 0,-6 0-24 0 0,0 0 0 0 0,-1 0 0 0 0,1-1 0 0 0,-1 1 0 0 0,1 0 0 0 0,-1-1-1 0 0,1 1 1 0 0,-1-1 0 0 0,0 0 0 0 0,0 1 0 0 0,0-1 0 0 0,0 0 0 0 0,0 0-1 0 0,0 1 1 0 0,-1-1 0 0 0,1 0 0 0 0,0-1 376 0 0,3-16-2237 0 0</inkml:trace>
  <inkml:trace contextRef="#ctx0" brushRef="#br0" timeOffset="62234.372">4344 290 16783 0 0,'0'0'770'0'0,"0"0"-18"0"0,8-12 216 0 0,-4 7-771 0 0,0-1 1 0 0,0 1-1 0 0,1 0 1 0 0,-1 0 0 0 0,1 1-1 0 0,0 0 1 0 0,1-1-1 0 0,-1 2 1 0 0,1-1-1 0 0,-1 1 1 0 0,1-1-1 0 0,0 2 1 0 0,0-1 0 0 0,1 1-1 0 0,-1 0 1 0 0,0 0-1 0 0,1 0-197 0 0,0 2 34 0 0,-1-1 0 0 0,1 1-1 0 0,-1 0 1 0 0,1 1 0 0 0,-1-1 0 0 0,1 2-1 0 0,3 0-33 0 0,-8-2 6 0 0,1 1 0 0 0,0 0 0 0 0,0 1 0 0 0,0-1 0 0 0,0 0 0 0 0,-1 1-1 0 0,1-1 1 0 0,-1 1 0 0 0,1 0 0 0 0,-1 0 0 0 0,0 0 0 0 0,0 0 0 0 0,0 0 0 0 0,0 1 0 0 0,0-1-1 0 0,0 1 1 0 0,0 0-6 0 0,0 0-3 0 0,-1-1-1 0 0,0 1 1 0 0,1 0-1 0 0,-1 0 1 0 0,0 0-1 0 0,-1 0 1 0 0,1 0-1 0 0,0 0 1 0 0,-1 0-1 0 0,0 0 0 0 0,1 0 1 0 0,-1 0-1 0 0,0 0 1 0 0,-1 0-1 0 0,1 0 1 0 0,0 0-1 0 0,-2 2 4 0 0,0 13 43 0 0,-1-1 0 0 0,-1 0 0 0 0,-1 0 0 0 0,-1 0-1 0 0,0 0 1 0 0,-1-1 0 0 0,0 0 0 0 0,-5 5-43 0 0,4-6 36 0 0,-2 11 125 0 0,10-26-143 0 0,-1 1-1 0 0,1-1 1 0 0,0 1-1 0 0,0-1 1 0 0,0 0-1 0 0,0 1 1 0 0,-1-1 0 0 0,1 1-1 0 0,0-1 1 0 0,0 1-1 0 0,0-1 1 0 0,0 1-1 0 0,0-1 1 0 0,0 1-1 0 0,0-1 1 0 0,1 1-1 0 0,-1-1 1 0 0,0 1-1 0 0,0-1 1 0 0,0 1-1 0 0,0-1 1 0 0,1 0-1 0 0,-1 1 1 0 0,0-1 0 0 0,0 1-1 0 0,1-1 1 0 0,-1 0-1 0 0,0 1 1 0 0,0-1-1 0 0,1 0 1 0 0,-1 1-1 0 0,1-1 1 0 0,-1 1-18 0 0,2 0 9 0 0,0-1 0 0 0,-1 1 0 0 0,1 0 0 0 0,0-1 0 0 0,0 1 0 0 0,-1-1 1 0 0,1 1-1 0 0,0-1 0 0 0,0 0 0 0 0,0 0-9 0 0,4 1-8 0 0,0-1 1 0 0,0 0-1 0 0,-1-1 0 0 0,1 0 1 0 0,0 1-1 0 0,-1-2 0 0 0,1 1 8 0 0,12-6-209 0 0,25-7-4310 0 0,-25 9-2640 0 0</inkml:trace>
  <inkml:trace contextRef="#ctx0" brushRef="#br0" timeOffset="62606.757">4837 418 4144 0 0,'-1'-1'319'0'0,"-22"-22"1093"0"0,-3 4 7767 0 0,25 19-8247 0 0,1 0 9 0 0,0 0 3 0 0,0 0 0 0 0,0 0-50 0 0,0 0-213 0 0,0 0-89 0 0,0 0-16 0 0,12 16 336 0 0,2 7-714 0 0,-2 0 0 0 0,-1 0 0 0 0,-1 2 0 0 0,1 6-198 0 0,2 2 281 0 0,0-1-1 0 0,3 1-280 0 0,14 19 432 0 0,-29-50-361 0 0,-1-2 0 0 0,0 0 14 0 0,0 0-10 0 0,0 0 17 0 0,0 0 10 0 0,9-7 119 0 0,-8 7-208 0 0,0-1 0 0 0,-1 1 1 0 0,1 0-1 0 0,0-1 0 0 0,-1 1 1 0 0,1 0-1 0 0,0-1 1 0 0,-1 1-1 0 0,1 0 0 0 0,-1-1 1 0 0,1 1-1 0 0,0-1 0 0 0,-1 1 1 0 0,0-1-1 0 0,1 0 1 0 0,-1 1-1 0 0,1-1 0 0 0,-1 1 1 0 0,0-1-1 0 0,1 0 0 0 0,-1 1 1 0 0,0-1-1 0 0,1 0 1 0 0,-1 1-1 0 0,0-1 0 0 0,0 0-13 0 0,-1-35 363 0 0,-3-27-363 0 0,-4-30-325 0 0,4-65 325 0 0,6 145-353 0 0,0 10 284 0 0,-2 1-176 0 0,0 2-124 0 0,0 0-58 0 0,0 0-12 0 0,0 0-157 0 0,0 0-656 0 0,0 0-290 0 0,0 0-60 0 0</inkml:trace>
  <inkml:trace contextRef="#ctx0" brushRef="#br0" timeOffset="63067.996">5086 514 6912 0 0,'0'0'314'0'0,"-3"0"-6"0"0,-8 0-198 0 0,11 0 286 0 0,-1 0 0 0 0,0 0 0 0 0,0 0 0 0 0,0 0 1 0 0,1 0-1 0 0,-1 0 0 0 0,0 0 0 0 0,0 0 0 0 0,0-1 0 0 0,1 1 1 0 0,-1 0-1 0 0,0 0 0 0 0,1-1 0 0 0,-1 1 0 0 0,0-1 0 0 0,1 1 1 0 0,-1-1-1 0 0,0 1 0 0 0,1-1 0 0 0,-1 1 0 0 0,1-1 0 0 0,-1 1 0 0 0,0-1 1 0 0,1 1-1 0 0,0-1 0 0 0,-1 0 0 0 0,1 0 0 0 0,-1 1 0 0 0,1-1 1 0 0,0 0-1 0 0,-1 0-396 0 0,0-1-1054 0 0,1 1 1233 0 0,0 0-1 0 0,-1-1 1 0 0,1 1-1 0 0,0 0 1 0 0,0 0-1 0 0,0 0 1 0 0,0 0-1 0 0,0-1 1 0 0,0 1-1 0 0,1 0 1 0 0,-1 0-1 0 0,0 0 1 0 0,0 0-1 0 0,1 0 1 0 0,-1 0-1 0 0,1 0 1 0 0,-1 0-1 0 0,1-1 1 0 0,0 1-179 0 0,-1 1-16 0 0,11-15 488 0 0,-6 8-285 0 0,-5 7-183 0 0,0 0 1 0 0,0-1 0 0 0,0 1-1 0 0,0-1 1 0 0,1 1-1 0 0,-1 0 1 0 0,0-1 0 0 0,0 1-1 0 0,0 0 1 0 0,1-1 0 0 0,-1 1-1 0 0,0 0 1 0 0,1 0-1 0 0,-1-1 1 0 0,0 1 0 0 0,0 0-1 0 0,1 0 1 0 0,-1-1-1 0 0,0 1 1 0 0,1 0 0 0 0,-1 0-1 0 0,1 0-4 0 0,27-15 256 0 0,-27 14 0 0 0,12 1 214 0 0,-12-1-482 0 0,1 1 1 0 0,-1 0-1 0 0,1 0 1 0 0,-1 0-1 0 0,1-1 1 0 0,-1 1-1 0 0,1 1 1 0 0,-1-1-1 0 0,0 0 1 0 0,1 0-1 0 0,-1 0 1 0 0,1 1-1 0 0,-1-1 1 0 0,1 1-1 0 0,-1-1 1 0 0,0 1-1 0 0,1 0 1 0 0,-1-1-1 0 0,1 2 12 0 0,3 1-131 0 0,-3-3-13 0 0,-2 0 34 0 0,0 2 12 0 0,1 0 86 0 0,0 0 0 0 0,0 0-1 0 0,-1 0 1 0 0,1 0 0 0 0,-1 0-1 0 0,1 0 1 0 0,-1 0 0 0 0,0 1-1 0 0,0-1 1 0 0,0 0 0 0 0,0 0 0 0 0,0 0-1 0 0,0 0 1 0 0,-1 1 0 0 0,1-1-1 0 0,-1 2 13 0 0,-2 19 43 0 0,2-19 71 0 0,1 0 1 0 0,-1 0-1 0 0,0 1 0 0 0,0-1 1 0 0,-1 0-1 0 0,0 3-114 0 0,-4 11 212 0 0,4-12-248 0 0,1 0 0 0 0,-1 1 0 0 0,2-1 0 0 0,-1 0 0 0 0,0 1-1 0 0,1-1 37 0 0,1-3 13 0 0,-1-1 0 0 0,0 1-1 0 0,1-1 1 0 0,0 0-1 0 0,-1 0 1 0 0,1 1 0 0 0,0-1-1 0 0,0 0 1 0 0,0 0-1 0 0,0 0 1 0 0,1 0 0 0 0,-1 0-1 0 0,1 0 1 0 0,-1 0-1 0 0,1 0 1 0 0,-1-1 0 0 0,3 3-13 0 0,4 3-47 0 0,-6-5 13 0 0,1 1 0 0 0,0 0 0 0 0,0-1 0 0 0,0 0 0 0 0,1 0 0 0 0,-1 0 0 0 0,0 0-1 0 0,1 0 1 0 0,-1-1 0 0 0,1 0 0 0 0,0 1 34 0 0,6 0 0 0 0,-8-1 0 0 0,1-1 0 0 0,-1 1 0 0 0,0 0 0 0 0,1 0 0 0 0,-1 0 0 0 0,0 0 0 0 0,0 0 0 0 0,0 0 0 0 0,2 1 0 0 0,0 5 0 0 0,-4-5 0 0 0,1-1 0 0 0,-1 1 0 0 0,0-1-1 0 0,0 1 1 0 0,-1-1 0 0 0,1 1 0 0 0,0-1-1 0 0,0 1 1 0 0,-1-1 0 0 0,0 2 0 0 0,-1 8 13 0 0,-1-3 37 0 0,2-7-47 0 0,-7 7 12 0 0,-11 3 100 0 0,0 0-1 0 0,-8 2-114 0 0,14-9 60 0 0,9-7-84 0 0,3 2 11 0 0,1 1-27 0 0,-1 0 0 0 0,0-1 0 0 0,0 1 0 0 0,1-1 0 0 0,-1 1 0 0 0,0-1 1 0 0,0 1-1 0 0,1-1 0 0 0,-1 1 0 0 0,1-1 0 0 0,-1 0 0 0 0,0 1 0 0 0,1-1 0 0 0,0 0 0 0 0,-1 0 0 0 0,1 1 0 0 0,-1-1 1 0 0,1 0-1 0 0,0 0 0 0 0,-1 0 40 0 0,1-18-1286 0 0,0 8 178 0 0,0 0-143 0 0</inkml:trace>
  <inkml:trace contextRef="#ctx0" brushRef="#br0" timeOffset="63439.401">5071 90 16439 0 0,'-13'-7'374'0'0,"10"6"54"0"0,3 1 21 0 0,0 0-49 0 0,-3-7-171 0 0,3 5-96 0 0,1 0 0 0 0,0 0-1 0 0,-1 0 1 0 0,1 0 0 0 0,0 1-1 0 0,0-1 1 0 0,0 0 0 0 0,0 0-1 0 0,0 1 1 0 0,0-1-1 0 0,0 1 1 0 0,1-1 0 0 0,-1 1-1 0 0,1-1 1 0 0,-1 1 0 0 0,1 0-1 0 0,-1 0 1 0 0,1-1 0 0 0,1 1-133 0 0,2-2 215 0 0,-1 0 0 0 0,1 0 0 0 0,1 1 0 0 0,-1-1 0 0 0,0 1 0 0 0,5-1-215 0 0,15-3 289 0 0,-9 1-197 0 0,0 1 0 0 0,0 1 1 0 0,1 1-1 0 0,-1 0 0 0 0,1 1 1 0 0,15 1-93 0 0,-27 0 6 0 0,3 1-15 0 0,0 0 0 0 0,0 0 0 0 0,0 0 0 0 0,0 1 1 0 0,0 0-1 0 0,4 2 9 0 0,-10-3-1 0 0,0 0 1 0 0,0 0-1 0 0,0 0 1 0 0,0 1-1 0 0,-1-1 0 0 0,1 0 1 0 0,0 1-1 0 0,-1-1 1 0 0,1 1-1 0 0,-1 0 0 0 0,0-1 1 0 0,1 1-1 0 0,-1 0 1 0 0,0 0-1 0 0,0 0 0 0 0,0 0 1 0 0,0 0-1 0 0,-1 0 1 0 0,1 0-1 0 0,0 0 1 0 0,-1 0-1 0 0,0 0 0 0 0,1 0 1 0 0,-1 0-1 0 0,0 0 1 0 0,0 1-1 0 0,0 0 1 0 0,-1 6 25 0 0,-1-1 0 0 0,1 1 0 0 0,-2 0 1 0 0,1 0-1 0 0,-1-1 0 0 0,-1 1 0 0 0,1-1 0 0 0,-3 3-25 0 0,0-1 6 0 0,0-1 0 0 0,0 0 0 0 0,-6 6-6 0 0,7-10 9 0 0,1 1 1 0 0,0-1 0 0 0,0 1 0 0 0,0 0 0 0 0,1 0 0 0 0,-1 1-1 0 0,1-1 1 0 0,0 4-10 0 0,-7 6 158 0 0,10-15-160 0 0,0 0 0 0 0,0-1 0 0 0,0 1 0 0 0,0 0 0 0 0,0 0 0 0 0,1 0 0 0 0,-1 0 0 0 0,0 0 0 0 0,0 0 0 0 0,1 0 0 0 0,-1-1 0 0 0,0 1 0 0 0,1 0 0 0 0,-1 0 0 0 0,1 0 0 0 0,-1-1 0 0 0,1 1 0 0 0,-1 0 0 0 0,1-1 0 0 0,-1 1 0 0 0,1 0 0 0 0,0-1 0 0 0,-1 1 0 0 0,1-1 0 0 0,0 1 0 0 0,0-1 0 0 0,-1 1 0 0 0,1-1 0 0 0,0 0 0 0 0,0 1 0 0 0,0-1 0 0 0,0 0 0 0 0,0 1 0 0 0,-1-1 0 0 0,1 0 0 0 0,1 0 2 0 0,4 1 36 0 0,0 1 0 0 0,0-2 0 0 0,0 1 1 0 0,0-1-1 0 0,1 1-36 0 0,12-2-1052 0 0,0-1 1 0 0,-1-1-1 0 0,1 0 0 0 0,0-1 0 0 0,6-3 1052 0 0,2-4-1823 0 0</inkml:trace>
  <inkml:trace contextRef="#ctx0" brushRef="#br0" timeOffset="63806.831">5718 295 12896 0 0,'0'0'997'0'0,"2"1"-492"0"0,5 19 1555 0 0,-6-16-1604 0 0,1 0-1 0 0,-1-1 1 0 0,1 1 0 0 0,-1 0 0 0 0,1 0 0 0 0,2 2-456 0 0,0-1 223 0 0,-1 1 1 0 0,0 0 0 0 0,0 0-1 0 0,-1 1 1 0 0,1-1 0 0 0,0 6-224 0 0,10 24 688 0 0,5 7-378 0 0,-15-34-360 0 0,-3-6-264 0 0,0-3-124 0 0,0 0-30 0 0,0 0-196 0 0,0 0-806 0 0,0 0-354 0 0,0 0-65 0 0</inkml:trace>
  <inkml:trace contextRef="#ctx0" brushRef="#br0" timeOffset="64181.67">5718 448 10392 0 0,'-51'0'1338'0'0,"29"0"6854"0"0,23 0-8006 0 0,1-1 0 0 0,-1 1 0 0 0,1-1 0 0 0,-1 0 0 0 0,1 1 0 0 0,-1-1 0 0 0,1 0 0 0 0,-1 0 0 0 0,0 0 0 0 0,1-1-186 0 0,8-4 540 0 0,63-26 1011 0 0,2 3-1 0 0,16-2-1550 0 0,-10 7-1695 0 0,1 2-4006 0 0,-47 14-2046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13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1840 0 0,'-7'3'39'0'0,"5"-2"11"0"0,0 0 1 0 0,0 0-1 0 0,-1 0 1 0 0,1 0-1 0 0,0 0 1 0 0,-1-1-1 0 0,1 1 1 0 0,-1-1 0 0 0,1 1-1 0 0,-1-1 1 0 0,-1 0-51 0 0,2 0 2173 0 0,2 0 755 0 0,0 0 146 0 0,0 0-315 0 0,0 0-1438 0 0,0 0-634 0 0,0 0-130 0 0,0 0-29 0 0,0 0-39 0 0,-12 3 463 0 0,11-2-914 0 0,1-1-1 0 0,-1 1 1 0 0,0-1-1 0 0,0 1 1 0 0,1-1-1 0 0,-1 1 1 0 0,0-1-1 0 0,1 1 1 0 0,-1-1-1 0 0,1 1 1 0 0,-1 0-1 0 0,1 0 1 0 0,-1-1-1 0 0,1 1 1 0 0,-1 0-1 0 0,1 0 1 0 0,0-1-1 0 0,-1 1 1 0 0,1 0-1 0 0,0 0 1 0 0,0 0-1 0 0,-1 0 1 0 0,1-1-1 0 0,0 1 1 0 0,0 0-1 0 0,0 0 0 0 0,0 0 1 0 0,0 0-1 0 0,1 0-37 0 0,5 33 372 0 0,-2-18-15 0 0,-3-1-110 0 0,0-1 0 0 0,-1 1-1 0 0,-1 0 1 0 0,-1 10-247 0 0,-1 28 192 0 0,-5 39-160 0 0,3-68-153 0 0,4-22 96 0 0,0 0-1 0 0,1 0 1 0 0,-1 0 0 0 0,1 0-1 0 0,-1 0 1 0 0,1 0 0 0 0,0 1-1 0 0,0-1 1 0 0,0 0-1 0 0,0 0 1 0 0,0 0 0 0 0,0 1-1 0 0,1-1 26 0 0,4 9-518 0 0,0 2-540 0 0,-4-3-4371 0 0,-1-10 3707 0 0</inkml:trace>
  <inkml:trace contextRef="#ctx0" brushRef="#br0" timeOffset="371.037">91 289 1840 0 0,'-32'-9'729'0'0,"30"8"-127"0"0,0 0 0 0 0,-1 0 0 0 0,1 1 0 0 0,-1-1-1 0 0,1 1 1 0 0,-1-1 0 0 0,1 1 0 0 0,-1 0 0 0 0,0 0 0 0 0,1 0 0 0 0,-1 0-1 0 0,1 0 1 0 0,-1 1 0 0 0,1-1 0 0 0,-2 1-602 0 0,-12 1 5023 0 0,15-2-2045 0 0,10-2-2723 0 0,-1 1-95 0 0,-1-1 0 0 0,0 0 0 0 0,0 0 1 0 0,0-1-1 0 0,3-2-160 0 0,22-6 352 0 0,1 2-124 0 0,0 1-325 0 0,-2-2-1 0 0,1-1 1 0 0,-1-1 0 0 0,-1-1-1 0 0,0-2 98 0 0,28-22-629 0 0,-3 1-10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1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22 758 3224 0 0,'0'-3'2115'0'0,"0"-8"342"0"0,2-13 3572 0 0,-2 23-5868 0 0,1-1 0 0 0,-1 1 0 0 0,1-1 0 0 0,-1 1 0 0 0,1 0 0 0 0,0-1 0 0 0,-1 1 0 0 0,1 0 0 0 0,0-1 0 0 0,0 1 0 0 0,0 0 0 0 0,1-1-161 0 0,-1 1 565 0 0,-1 1-48 0 0,0 0-6 0 0,0 0-38 0 0,0 0-135 0 0,0 0-61 0 0,0 0-12 0 0,0 0-5 0 0,0 0-17 0 0,0 0-10 0 0,-1 5-124 0 0,1 1 0 0 0,-1-1 0 0 0,1 1-1 0 0,0-1 1 0 0,0 1 0 0 0,1-1 0 0 0,0 1-109 0 0,0 0 44 0 0,-1 0 0 0 0,1 0 0 0 0,-1 0 1 0 0,-1 0-1 0 0,0 5-44 0 0,-10 42 366 0 0,2-13 653 0 0,-2 29-1019 0 0,9-58 116 0 0,2-6-63 0 0,-1 0 0 0 0,1 0 0 0 0,-1 0 1 0 0,1 0-1 0 0,1 2-53 0 0,0 15 168 0 0,-1-18-123 0 0,0 1 0 0 0,1 0 0 0 0,-1 0 0 0 0,1 0 0 0 0,0-1 0 0 0,0 1 0 0 0,0 0 0 0 0,1-1 0 0 0,0 1 0 0 0,1 1-45 0 0,-3-5 82 0 0,8 2 92 0 0,-6-4-139 0 0,-1 1 0 0 0,1-1 0 0 0,-1 1 0 0 0,1-1 0 0 0,-1 0 0 0 0,0 1 0 0 0,1-1 0 0 0,-1 0 0 0 0,0 0 0 0 0,0 0 1 0 0,1 0-1 0 0,-1 0 0 0 0,0-1-35 0 0,16-17 360 0 0,64-95-136 0 0,-77 108-224 0 0,0-1 0 0 0,0 0 0 0 0,0-1 0 0 0,0 0 0 0 0,5-12 0 0 0,3-6 0 0 0,7-24 0 0 0,-16 39 0 0 0,0-1 0 0 0,-2 0 0 0 0,1 1 0 0 0,-1-1 0 0 0,-1 0 0 0 0,-1-6 0 0 0,1 7 0 0 0,0 10-39 0 0,-1 5-61 0 0,-1 8-163 0 0,-3 72-247 0 0,3-48 512 0 0,1-27-14 0 0,0 0 0 0 0,1-1-1 0 0,0 1 1 0 0,1-1 0 0 0,-1 1-1 0 0,3 8 13 0 0,2 6 0 0 0,3 15 0 0 0,-7-35 0 0 0,0-1 0 0 0,0 1 0 0 0,0 0 0 0 0,0 0 0 0 0,1-1 0 0 0,-1 1 0 0 0,1-1 0 0 0,0 0 0 0 0,0 1 0 0 0,1 1 0 0 0,20 13-332 0 0,-22-16 171 0 0,0-1 0 0 0,0 1 0 0 0,0-1 0 0 0,1 1 0 0 0,-1-1 0 0 0,0 0 0 0 0,0 0 0 0 0,1 1 0 0 0,-1-1-1 0 0,0 0 1 0 0,1 0 161 0 0,6-4-4763 0 0,-5 1 2744 0 0,9 2-4134 0 0</inkml:trace>
  <inkml:trace contextRef="#ctx0" brushRef="#br0" timeOffset="353.83">300 925 13216 0 0,'0'0'298'0'0,"-9"8"730"0"0,5-8-805 0 0,4 0 376 0 0,0 0 186 0 0,0 0 41 0 0,9-17 1076 0 0,-6 12-1637 0 0,1 0 1 0 0,0 0 0 0 0,0 1-1 0 0,1 0 1 0 0,-1 0 0 0 0,1 0-1 0 0,1 0-265 0 0,0-1 247 0 0,-5 4 93 0 0,-1 1-84 0 0,0 0-195 0 0,1-1 0 0 0,-1 1 0 0 0,1 0 0 0 0,-1-1 0 0 0,1 1 0 0 0,-1 0 0 0 0,1 0 0 0 0,0-1 0 0 0,-1 1 0 0 0,1 0 0 0 0,-1 0 0 0 0,1 0 0 0 0,-1 0 0 0 0,1 0 0 0 0,0 0 0 0 0,-1 0 0 0 0,1 0 0 0 0,0 0-61 0 0,1 2 19 0 0,-1 0 0 0 0,1 0 0 0 0,-1 0 0 0 0,1 0 0 0 0,-1 0 1 0 0,0 0-1 0 0,0 1 0 0 0,0-1 0 0 0,0 0 0 0 0,0 1 0 0 0,0-1 0 0 0,-1 1 1 0 0,1-1-1 0 0,-1 1 0 0 0,0-1 0 0 0,1 1 0 0 0,-1 0 0 0 0,0-1 1 0 0,-1 1-1 0 0,1-1 0 0 0,0 1 0 0 0,-1 0-19 0 0,-2 8 142 0 0,0 0 1 0 0,-1 0-1 0 0,0 0 0 0 0,-5 6-142 0 0,-7 22 268 0 0,9-19-95 0 0,6-16-147 0 0,-1-1 1 0 0,0 1-1 0 0,1 0 1 0 0,0 0-1 0 0,0 0 1 0 0,0 0 0 0 0,1 1-1 0 0,-1-1 1 0 0,1 0-1 0 0,0 0 1 0 0,0 0-1 0 0,1 0 1 0 0,-1 0 0 0 0,1 1-1 0 0,0-1 1 0 0,0 0-1 0 0,0 1-26 0 0,-1-5 5 0 0,1 1 0 0 0,-1 0 1 0 0,0-1-1 0 0,1 1 0 0 0,-1 0 0 0 0,1-1 0 0 0,-1 1 0 0 0,1-1 0 0 0,-1 1 0 0 0,1 0 0 0 0,0-1 0 0 0,-1 1 1 0 0,1-1-1 0 0,-1 0 0 0 0,1 1 0 0 0,0-1 0 0 0,0 1 0 0 0,-1-1 0 0 0,1 0 0 0 0,0 0 0 0 0,-1 1 0 0 0,1-1 1 0 0,0 0-1 0 0,0 0 0 0 0,0 0 0 0 0,-1 0 0 0 0,1 0 0 0 0,0 0 0 0 0,0 0-5 0 0,2 0 2 0 0,0 0 0 0 0,0-1 0 0 0,0 1 1 0 0,0-1-1 0 0,0 0 0 0 0,0 0 0 0 0,0 0-2 0 0,2-1-65 0 0,0 0-1 0 0,-1-1 1 0 0,0 0 0 0 0,0 1 0 0 0,0-1-1 0 0,0-1 1 0 0,0 1 0 0 0,3-4 65 0 0,27-34-3810 0 0,-17 19-2474 0 0,-5 5 178 0 0</inkml:trace>
  <inkml:trace contextRef="#ctx0" brushRef="#br0" timeOffset="753.795">412 508 13472 0 0,'0'0'620'0'0,"0"0"-16"0"0,0 0-304 0 0,0 0 156 0 0,0 0 109 0 0,0 0 19 0 0,0-8 640 0 0,1 6-1125 0 0,0 0 0 0 0,0 0 1 0 0,0 0-1 0 0,1 1 0 0 0,-1-1 0 0 0,0 0 1 0 0,1 0-1 0 0,-1 1 0 0 0,1-1 1 0 0,-1 1-1 0 0,1-1 0 0 0,0 1 0 0 0,0-1 1 0 0,0 1-1 0 0,0 0 0 0 0,0 0 1 0 0,0 0-1 0 0,0 0 0 0 0,0 1 0 0 0,0-1 1 0 0,0 0-1 0 0,0 1 0 0 0,0-1 1 0 0,1 1-1 0 0,-1 0 0 0 0,0 0 0 0 0,0 0 1 0 0,1 0-1 0 0,-1 0 0 0 0,0 0 1 0 0,0 1-1 0 0,0-1 0 0 0,1 1 0 0 0,-1 0 1 0 0,0-1-1 0 0,0 1 0 0 0,0 0 1 0 0,0 0-1 0 0,0 0 0 0 0,0 1 0 0 0,0 0-99 0 0,1-1 20 0 0,0 1 0 0 0,-1 0-1 0 0,1 0 1 0 0,-1 0 0 0 0,1 1-1 0 0,-1-1 1 0 0,0 1 0 0 0,0-1-1 0 0,0 1 1 0 0,-1 0-1 0 0,1 0 1 0 0,-1-1 0 0 0,1 1-1 0 0,-1 0 1 0 0,0 0 0 0 0,0 1-1 0 0,0-1 1 0 0,0 0 0 0 0,-1 0-20 0 0,8 19 12 0 0,-7-19-1 0 0,1 0-1 0 0,-1 0 1 0 0,0 0-1 0 0,0 1 0 0 0,0-1 1 0 0,0 0-1 0 0,-1 1 1 0 0,1-1-1 0 0,-1 0-10 0 0,-1 10 49 0 0,0 0 0 0 0,0 0 0 0 0,-1-1-1 0 0,-1 1 1 0 0,0-1 0 0 0,-1 1 0 0 0,-3 6-49 0 0,-6 23 10 0 0,7-28-9 0 0,4 1-14 0 0,2-14-10 0 0,0 0 0 0 0,0 0 0 0 0,-1-1 0 0 0,1 1-1 0 0,0 0 1 0 0,0-1 0 0 0,0 1 0 0 0,0 0 0 0 0,0 0 0 0 0,0-1-1 0 0,0 1 1 0 0,0 0 0 0 0,0 0 0 0 0,1-1 0 0 0,-1 1 0 0 0,0 0-1 0 0,0-1 1 0 0,1 1 0 0 0,-1 0 0 0 0,0-1 0 0 0,1 1 0 0 0,-1-1-1 0 0,1 1 1 0 0,-1 0 0 0 0,1-1 0 0 0,-1 1 0 0 0,1-1 0 0 0,-1 1-1 0 0,1-1 1 0 0,-1 1 0 0 0,1-1 0 0 0,0 0 0 0 0,-1 1-1 0 0,1-1 1 0 0,-1 0 0 0 0,1 1 0 0 0,0-1 0 0 0,0 0 0 0 0,0 0 23 0 0,3 1-110 0 0,1 0-1 0 0,-1 0 1 0 0,1-1 0 0 0,-1 0 0 0 0,5 0 110 0 0,-6 0-98 0 0,4 0-388 0 0,0-1-1 0 0,1 0 0 0 0,-1-1 1 0 0,0 0-1 0 0,0 0 487 0 0,7-2-4414 0 0,2 0-1750 0 0</inkml:trace>
  <inkml:trace contextRef="#ctx0" brushRef="#br0" timeOffset="1118.32">673 705 9416 0 0,'0'0'208'0'0,"0"0"33"0"0,0 0 16 0 0,0-1-33 0 0,0-31 2710 0 0,0 30-1909 0 0,0 2 7 0 0,3-2 656 0 0,0 1 1430 0 0,-2 1-3058 0 0,0 1 1 0 0,0-1-1 0 0,0 0 0 0 0,0 1 0 0 0,0-1 0 0 0,0 1 0 0 0,0-1 0 0 0,0 1 0 0 0,0 0 0 0 0,0-1 0 0 0,0 1 0 0 0,0 0 1 0 0,0 0-1 0 0,0 0 0 0 0,-1-1 0 0 0,1 1 0 0 0,0 0 0 0 0,-1 0 0 0 0,1 0 0 0 0,-1 0 0 0 0,1 0 0 0 0,-1 0 0 0 0,1 0 0 0 0,-1 1 1 0 0,0-1-1 0 0,1 0 0 0 0,-1 0 0 0 0,0 0 0 0 0,0 0 0 0 0,0 1-60 0 0,-4 4 110 0 0,4-5-99 0 0,-1-1 0 0 0,1 1 0 0 0,-1 0 0 0 0,1-1 0 0 0,-1 1 0 0 0,1 0 0 0 0,0-1 0 0 0,-1 1 0 0 0,1 0 1 0 0,0 0-1 0 0,0 0 0 0 0,-1-1 0 0 0,1 1 0 0 0,0 0 0 0 0,0 0 0 0 0,0 0 0 0 0,0-1 0 0 0,0 1 0 0 0,0 0 0 0 0,0 0 0 0 0,0 0 0 0 0,0 0 0 0 0,1-1-11 0 0,3 15 134 0 0,20 77 705 0 0,-18-62-665 0 0,-6-22-108 0 0,2 0 0 0 0,-1-1 0 0 0,1 1 1 0 0,0 0-1 0 0,0-1 0 0 0,1 1 0 0 0,0-1 1 0 0,1 1-1 0 0,0-1 0 0 0,2 3-66 0 0,18 23 312 0 0,-23-31-228 0 0,19 1 240 0 0,-18-3-260 0 0,7-8 54 0 0,-7 6-109 0 0,0 0 0 0 0,0-1 0 0 0,0 1 0 0 0,0-1 0 0 0,0 0 0 0 0,0 0 1 0 0,-1 0-1 0 0,1 0 0 0 0,-1 0 0 0 0,0 0 0 0 0,0 0 0 0 0,0 0 0 0 0,0 0 1 0 0,0 0-10 0 0,-1 1 1 0 0,1-3 0 0 0,0-1 0 0 0,0 1 0 0 0,0-1 0 0 0,-1 1 0 0 0,0-1 0 0 0,0 1 0 0 0,0-1 0 0 0,-1 1 0 0 0,0-1-1 0 0,-4-15 0 0 0,1-1 0 0 0,0 1 0 0 0,2-1 0 0 0,1 0 0 0 0,0 1 0 0 0,2-1 0 0 0,0 0 0 0 0,2-2 0 0 0,1-28-200 0 0,-4 51-34 0 0,0 1-20 0 0,0 0-106 0 0,10-8-1428 0 0,-9 8 1668 0 0,-1 0-1 0 0,1 0 0 0 0,-1-1 1 0 0,1 1-1 0 0,0 0 1 0 0,-1 0-1 0 0,1 0 0 0 0,-1 0 1 0 0,1 0-1 0 0,0 0 1 0 0,-1 0-1 0 0,1 0 0 0 0,-1 0 1 0 0,1 0-1 0 0,0 0 1 0 0,-1 0-1 0 0,1 0 0 0 0,-1 0 1 0 0,1 1-1 0 0,0-1 1 0 0,-1 0-1 0 0,1 0 0 0 0,-1 1 1 0 0,1-1-1 0 0,0 1 121 0 0,12 12-5222 0 0,-8-6 3024 0 0,7 6-2946 0 0</inkml:trace>
  <inkml:trace contextRef="#ctx0" brushRef="#br0" timeOffset="1516.639">963 829 5064 0 0,'0'0'389'0'0,"0"0"-21"0"0,0 8 4131 0 0,-1-3-4049 0 0,1-2 370 0 0,0 1 1 0 0,0-1 0 0 0,0 1-1 0 0,0-1 1 0 0,1 1 0 0 0,-1-1-1 0 0,1 1-820 0 0,1-1 389 0 0,0 1-1 0 0,-1-1 0 0 0,0 1 1 0 0,1-1-1 0 0,-1 1 0 0 0,0 0 1 0 0,-1-1-1 0 0,1 1 1 0 0,-1 0-1 0 0,0 0-388 0 0,10 44 1801 0 0,-10-44-1732 0 0,0-1 1 0 0,1 1-1 0 0,0-1 0 0 0,-1 1 0 0 0,1 0 0 0 0,0-1 0 0 0,2 3-69 0 0,4 15-42 0 0,-7-21-103 0 0,0 0 0 0 0,0 0 0 0 0,0 1 0 0 0,0-1 0 0 0,0 0 1 0 0,0 0-1 0 0,0 1 0 0 0,0-1 0 0 0,0 0 0 0 0,0 0 0 0 0,0 0 0 0 0,0 1 1 0 0,0-1-1 0 0,0 0 0 0 0,1 0 0 0 0,-1 0 0 0 0,0 1 0 0 0,0-1 1 0 0,0 0-1 0 0,0 0 0 0 0,1 0 0 0 0,-1 0 0 0 0,0 0 0 0 0,0 1 0 0 0,0-1 1 0 0,0 0-1 0 0,1 0 0 0 0,-1 0 0 0 0,0 0 0 0 0,0 0 0 0 0,1 0 1 0 0,-1 0-1 0 0,0 0 0 0 0,0 0 0 0 0,0 0 0 0 0,1 0 145 0 0,5-5-5397 0 0,-1-3 176 0 0</inkml:trace>
  <inkml:trace contextRef="#ctx0" brushRef="#br0" timeOffset="1890.13">1015 416 17071 0 0,'0'0'388'0'0,"0"0"52"0"0,0 0 30 0 0,0 0-56 0 0,10-2 436 0 0,-7 0-730 0 0,-1-1 0 0 0,1 1 0 0 0,0 0 0 0 0,0 0 0 0 0,1 0 0 0 0,-1 0 0 0 0,0 1 1 0 0,1-1-1 0 0,-1 1 0 0 0,1 0 0 0 0,-1 0 0 0 0,1 0 0 0 0,0 0-120 0 0,7 0 179 0 0,1 0-1 0 0,-1 0 0 0 0,6 1-178 0 0,-6 0-10 0 0,-10 0 16 0 0,-1 0 1 0 0,1 0-1 0 0,-1 1 0 0 0,1-1 0 0 0,-1 0 0 0 0,1 0 0 0 0,-1 0 0 0 0,1 0 0 0 0,-1 0 1 0 0,1 1-1 0 0,-1-1 0 0 0,1 0 0 0 0,-1 0 0 0 0,1 1 0 0 0,-1-1 0 0 0,0 0 0 0 0,1 1 1 0 0,-1-1-1 0 0,0 1 0 0 0,1-1-6 0 0,1 2 21 0 0,0-1-6 0 0,0 0 0 0 0,0 0 0 0 0,0 0-1 0 0,-1 0 1 0 0,1 1 0 0 0,0-1 0 0 0,0 0 0 0 0,-1 1-1 0 0,1 0 1 0 0,-1-1 0 0 0,0 1 0 0 0,1 0-1 0 0,-1 0 1 0 0,0 0 0 0 0,0-1 0 0 0,0 1-1 0 0,0 0 1 0 0,0 0 0 0 0,-1 1 0 0 0,1-1-1 0 0,0 0 1 0 0,-1 0 0 0 0,0 0 0 0 0,1 0 0 0 0,-1 1-1 0 0,0 1-14 0 0,-1 5 32 0 0,0 1 0 0 0,-1-1 0 0 0,0 1 0 0 0,0-1 0 0 0,-4 9-32 0 0,-13 17 220 0 0,4-9-72 0 0,11-19-92 0 0,0 0-1 0 0,-1 0 0 0 0,-3 5-55 0 0,4-7 26 0 0,0 0 0 0 0,1 1 0 0 0,0 0 0 0 0,-2 4-26 0 0,-2 2 53 0 0,3-4-29 0 0,5 4 29 0 0,6-1 1 0 0,-4-9-56 0 0,0 0 0 0 0,0 0 0 0 0,0-1 0 0 0,0 1 0 0 0,1-1 0 0 0,-1 1 0 0 0,0-1 1 0 0,1 0-1 0 0,-1-1 0 0 0,1 1 0 0 0,-1 0 0 0 0,1-1 0 0 0,-1 0 0 0 0,1 0 0 0 0,2 0 2 0 0,7-1-604 0 0,-1 0 1 0 0,1 0-1 0 0,11-4 604 0 0,-5 0-1564 0 0,-5-3-70 0 0</inkml:trace>
  <inkml:trace contextRef="#ctx0" brushRef="#br0" timeOffset="2261.227">1509 590 16559 0 0,'0'0'374'0'0,"0"0"54"0"0,0 0 22 0 0,0 0-44 0 0,0 2-264 0 0,-3 15-130 0 0,2-14 10 0 0,1 0 0 0 0,-1-1 0 0 0,1 1 0 0 0,0 0 0 0 0,0-1 0 0 0,0 1 0 0 0,0 0 0 0 0,0 0 0 0 0,0-1 0 0 0,1 2-22 0 0,4 24 1339 0 0,0 22-1339 0 0,-1-17 460 0 0,0-20-310 0 0,8 15-27 0 0,-12-26-134 0 0,1 0-1 0 0,0 0 1 0 0,0 0-1 0 0,0 0 1 0 0,0 0-1 0 0,0 0 0 0 0,0-1 1 0 0,0 1-1 0 0,1 0 1 0 0,-1-1-1 0 0,1 1 1 0 0,-1-1-1 0 0,1 1 1 0 0,-1-1-1 0 0,2 0 12 0 0,-1 1-163 0 0,-2-2 3 0 0,4 6-1049 0 0,-3-4-3093 0 0,-1-2 2382 0 0</inkml:trace>
  <inkml:trace contextRef="#ctx0" brushRef="#br0" timeOffset="2262.227">1470 786 11200 0 0,'0'0'256'0'0,"0"0"34"0"0,-1 0 20 0 0,-7 1-40 0 0,7-1-245 0 0,0 1-1 0 0,1-1 1 0 0,-1 0-1 0 0,0 1 1 0 0,0-1-1 0 0,0 0 1 0 0,0 0-1 0 0,0 0 1 0 0,0 0-1 0 0,0 1 0 0 0,0-1 1 0 0,1 0-1 0 0,-1-1 1 0 0,0 1-1 0 0,0 0 1 0 0,0 0-1 0 0,0 0 1 0 0,0-1-1 0 0,0 1 1 0 0,0 0-1 0 0,1-1 1 0 0,-1 1-1 0 0,0-1-24 0 0,-3 0 333 0 0,4 1-269 0 0,0 0 1 0 0,0 0-1 0 0,0 0 0 0 0,0 0 0 0 0,0 0 1 0 0,0 0-1 0 0,0 0 0 0 0,0 0 0 0 0,0 0 0 0 0,0 0 1 0 0,-1 0-1 0 0,1 0 0 0 0,0 0 0 0 0,0 0 0 0 0,0 0 1 0 0,0 0-1 0 0,0 0 0 0 0,0 0 0 0 0,0 0 0 0 0,0 0 1 0 0,0 0-1 0 0,0 0 0 0 0,0 0 0 0 0,0-1 0 0 0,0 1 1 0 0,-1 0-1 0 0,1 0 0 0 0,0 0 0 0 0,0 0 0 0 0,0 0 1 0 0,0 0-1 0 0,0 0 0 0 0,0 0 0 0 0,0 0 1 0 0,0 0-1 0 0,0 0 0 0 0,0 0 0 0 0,0-1 0 0 0,0 1 1 0 0,0 0-1 0 0,0 0 0 0 0,0 0 0 0 0,0 0 0 0 0,0 0 1 0 0,0 0-1 0 0,0 0 0 0 0,0 0 0 0 0,0 0 0 0 0,0 0 1 0 0,0 0-1 0 0,0-1 0 0 0,0 1 0 0 0,0 0 0 0 0,0 0 1 0 0,0 0-1 0 0,0 0 0 0 0,0 0 0 0 0,1 0 0 0 0,-1 0 1 0 0,0 0-1 0 0,0 0 0 0 0,0 0-64 0 0,7-6 941 0 0,12-4-658 0 0,-19 10-272 0 0,18-5 312 0 0,-15 4-270 0 0,0 0 0 0 0,0 0 1 0 0,0 0-1 0 0,0 0 0 0 0,0 0 1 0 0,0-1-1 0 0,1 0-53 0 0,2-2 28 0 0,1 1-1 0 0,-1 0 1 0 0,1 1 0 0 0,0 0-1 0 0,0 0 1 0 0,-1 0-1 0 0,1 0 1 0 0,7 1-28 0 0,28-8-576 0 0,-7 1-1754 0 0,-17 4-3671 0 0</inkml:trace>
  <inkml:trace contextRef="#ctx0" brushRef="#br0" timeOffset="2654.216">1872 404 17135 0 0,'0'0'388'0'0,"0"0"52"0"0,0 0 30 0 0,0 0-56 0 0,0 0-234 0 0,0 0 19 0 0,0 0 32 0 0,1 2 7 0 0,3 10-63 0 0,0 0-1 0 0,-2-1 1 0 0,1 1-1 0 0,-1 1 0 0 0,-1 3-174 0 0,1 97 819 0 0,-1-102-671 0 0,-1 1 1 0 0,0 0-1 0 0,-1 6-148 0 0,1-14 39 0 0,-1 0 0 0 0,2 1 1 0 0,-1-1-1 0 0,0 0 0 0 0,1 1 0 0 0,0-1 0 0 0,1 3-39 0 0,-1-2 27 0 0,0 0 1 0 0,0 1 0 0 0,0-1-1 0 0,0 6-27 0 0,-2 3 48 0 0,1-10-34 0 0,-1 0 0 0 0,1-1-1 0 0,0 1 1 0 0,0 0 0 0 0,1 0-1 0 0,-1 0 1 0 0,1 0 0 0 0,0 0 0 0 0,0 0-1 0 0,0 0 1 0 0,0-1 0 0 0,0 1 0 0 0,1 0-1 0 0,2 3-13 0 0,-4-7 3 0 0,0 0-1 0 0,0 0 1 0 0,0 1-1 0 0,0-1 0 0 0,1 0 1 0 0,-1 0-1 0 0,0 1 1 0 0,0-1-1 0 0,0 0 1 0 0,0 0-1 0 0,0 1 0 0 0,0-1 1 0 0,0 0-1 0 0,0 0 1 0 0,0 1-1 0 0,0-1 1 0 0,0 0-1 0 0,0 0 0 0 0,0 1 1 0 0,0-1-1 0 0,0 0 1 0 0,-1 0-1 0 0,1 0 0 0 0,0 1 1 0 0,0-1-1 0 0,0 0 1 0 0,0 0-1 0 0,0 1 1 0 0,0-1-1 0 0,-1 0 0 0 0,1 0 1 0 0,0 0-1 0 0,0 1-2 0 0,0-1 2 0 0,-1 0 0 0 0,1 0 0 0 0,0 0-1 0 0,0 0 1 0 0,0 0 0 0 0,0 0 0 0 0,0 0 0 0 0,0 1-1 0 0,0-1 1 0 0,-1 0 0 0 0,1 0 0 0 0,0 0-1 0 0,0 0 1 0 0,0 0 0 0 0,0 1 0 0 0,0-1 0 0 0,0 0-1 0 0,0 0 1 0 0,0 0 0 0 0,0 0 0 0 0,0 1-1 0 0,0-1 1 0 0,0 0 0 0 0,0 0 0 0 0,0 0 0 0 0,0 0-1 0 0,0 1 1 0 0,0-1 0 0 0,0 0 0 0 0,0 0-1 0 0,0 0 1 0 0,0 0 0 0 0,0 1 0 0 0,0-1 0 0 0,0 0-1 0 0,1 0 1 0 0,-1 0 0 0 0,0 0 0 0 0,0 0-1 0 0,0 0 1 0 0,0 1 0 0 0,0-1 0 0 0,0 0 0 0 0,0 0-1 0 0,1 0-1 0 0,0 1 13 0 0,1 0 0 0 0,-1 0 0 0 0,1 0 1 0 0,-1 0-1 0 0,1-1 0 0 0,-1 1 0 0 0,1-1 0 0 0,0 1 0 0 0,-1-1 0 0 0,1 1 0 0 0,0-1 0 0 0,-1 0 0 0 0,1 0 0 0 0,0 0 0 0 0,0 0 0 0 0,-1 0 0 0 0,1 0 0 0 0,0 0 0 0 0,0-1 0 0 0,-1 1 0 0 0,1-1 0 0 0,0 1 1 0 0,-1-1-1 0 0,1 0 0 0 0,-1 1 0 0 0,1-1 0 0 0,-1 0 0 0 0,1 0 0 0 0,-1 0 0 0 0,0 0 0 0 0,1 0 0 0 0,-1 0 0 0 0,0-1 0 0 0,0 1 0 0 0,0 0 0 0 0,0-1 0 0 0,0 1 0 0 0,1-2-13 0 0,19-23 140 0 0,-17 23-123 0 0,-1 0 0 0 0,0-1 0 0 0,0 1 0 0 0,0-1 0 0 0,-1 0 0 0 0,1 1 1 0 0,-1-1-1 0 0,0 0 0 0 0,0-1 0 0 0,0 1 0 0 0,-1 0 0 0 0,1-1 0 0 0,0-3-17 0 0,3-20-112 0 0,-3 18 59 0 0,-1 1 0 0 0,1 0-1 0 0,-2 0 1 0 0,1-1 0 0 0,-1-3 53 0 0,-1 7 0 0 0,2 1 0 0 0,-1-1 0 0 0,0 1 0 0 0,1-1 0 0 0,0 1 0 0 0,1-1 0 0 0,-1 1 0 0 0,0 1 0 0 0,0 0 0 0 0,0 0 0 0 0,0 0 0 0 0,0 0 0 0 0,-1 0 0 0 0,0-1 0 0 0,0 1 0 0 0,0 0 0 0 0,0 0 0 0 0,-1 0 0 0 0,1 0 0 0 0,-1 0 0 0 0,0 0 0 0 0,0 2 0 0 0,0 0 0 0 0,0 1 0 0 0,1-1 0 0 0,-1 0 0 0 0,1 0 0 0 0,-1 1 0 0 0,1-1 0 0 0,0 0 0 0 0,-1 0 0 0 0,1 0 0 0 0,0 1 0 0 0,0-1 0 0 0,1 0 0 0 0,-1 0 0 0 0,0 0 0 0 0,1 1 0 0 0,-1-1 0 0 0,1 0 0 0 0,-1 0 0 0 0,1 1 0 0 0,0-1 0 0 0,-1 0 0 0 0,1 1 0 0 0,0-1 0 0 0,1-1 0 0 0,3-7 0 0 0,-3 2 0 0 0,-3 8 0 0 0,1 1 0 0 0,0 0 0 0 0,-1-1 0 0 0,1 1 0 0 0,0-1 0 0 0,0 1 0 0 0,-1 0 0 0 0,1 0 0 0 0,0-1 0 0 0,0 1 0 0 0,0 0 0 0 0,0-1 0 0 0,0 1 0 0 0,0 0 0 0 0,0-1 0 0 0,0 1 0 0 0,0 0 0 0 0,0-1 0 0 0,0 1 0 0 0,1 0 0 0 0,6 19 0 0 0,-5-17 0 0 0,-1 0 0 0 0,0 1 0 0 0,1-1 0 0 0,-1 1 0 0 0,0 0 0 0 0,-1-1 0 0 0,1 4 0 0 0,-2 28 0 0 0,0-24 0 0 0,0 1 0 0 0,1-1 0 0 0,1 1 0 0 0,0 0 0 0 0,2 6 0 0 0,-1-7 0 0 0,-1-1 0 0 0,0 0 0 0 0,-1 7 0 0 0,0-11 0 0 0,0 0 0 0 0,0 0 0 0 0,0 0 0 0 0,1-1 0 0 0,0 1 0 0 0,0 0 0 0 0,0 0 0 0 0,1-1 0 0 0,0 1 0 0 0,0-1 0 0 0,0 1 0 0 0,1-1 0 0 0,0 1 0 0 0,13 15-122 0 0,-14-19 20 0 0,-2-2-58 0 0,0 0-269 0 0,10 3-694 0 0,-9-3 1022 0 0,0 1-188 0 0,1-1 1 0 0,-1 0 0 0 0,1 1-1 0 0,0-1 1 0 0,-1 0 0 0 0,1 0-1 0 0,-1 0 1 0 0,1 0 0 0 0,1 0 288 0 0,7-3-3481 0 0,11-3 1499 0 0</inkml:trace>
  <inkml:trace contextRef="#ctx0" brushRef="#br0" timeOffset="3043.447">2167 693 3224 0 0,'-4'0'420'0'0,"0"-1"1"0"0,0 1-1 0 0,0-1 0 0 0,1 1 1 0 0,-1-1-1 0 0,0 0 0 0 0,-1-1-420 0 0,10-5 6762 0 0,2-3-3312 0 0,-3 6-3197 0 0,0 0-1 0 0,0 1 0 0 0,0-1 1 0 0,1 1-1 0 0,0 0 1 0 0,0 0-1 0 0,0 0 1 0 0,0 1-1 0 0,0-1 1 0 0,0 1-1 0 0,0 0 0 0 0,3 0-252 0 0,4 0 476 0 0,-1 0 0 0 0,0-1-1 0 0,1-1 1 0 0,0 0-476 0 0,-9 3 70 0 0,1 0-1 0 0,-1 1 1 0 0,1-1-1 0 0,-1 1 1 0 0,1 0-1 0 0,-1 0 1 0 0,1 1-1 0 0,-1-1 1 0 0,1 1-1 0 0,-1 0 1 0 0,0-1-1 0 0,1 2 1 0 0,-1-1-70 0 0,-1 0 65 0 0,7 7-1 0 0,-8-6-58 0 0,0-1-1 0 0,0 1 1 0 0,0 0-1 0 0,0 0 1 0 0,0 0-1 0 0,0-1 1 0 0,0 1-1 0 0,-1 0 1 0 0,1 0-1 0 0,-1 0 0 0 0,1 0 1 0 0,-1 0-1 0 0,0 0 1 0 0,0 0-1 0 0,0 0 1 0 0,0 1-1 0 0,0-1 1 0 0,0 0-1 0 0,0 0 1 0 0,-1 1-6 0 0,-3 18 132 0 0,4-17-108 0 0,-1-1 0 0 0,1 1 0 0 0,-1-1 1 0 0,0 1-1 0 0,0-1 0 0 0,-1 3-24 0 0,-9 14 114 0 0,7-16-71 0 0,2 1-1 0 0,-1-1 1 0 0,1 1-1 0 0,-1 0 1 0 0,1 0-1 0 0,0 0 1 0 0,1 0 0 0 0,-2 4-43 0 0,-8 38 509 0 0,-1-1-108 0 0,7-36-401 0 0,-2-2 0 0 0,14-5 16 0 0,-5-2 60 0 0,0-1-1 0 0,4 0-101 0 0,0-1 1 0 0,-1 0-1 0 0,1 0 0 0 0,0 0 1 0 0,-1-1-1 0 0,1 0 1 0 0,-1 0-1 0 0,1-1 26 0 0,44-23-1624 0 0,-49 26 1576 0 0,2-2-223 0 0,0-1-1 0 0,1 1 1 0 0,-1-1 0 0 0,0 0 0 0 0,-1 0 0 0 0,1 0 0 0 0,0-1 271 0 0,16-15-1560 0 0,-14 16 1145 0 0,-1-1 0 0 0,0 1 0 0 0,-1-1 0 0 0,1 0-1 0 0,-1 0 1 0 0,1 0 0 0 0,-1 0 415 0 0,6-15-1517 0 0</inkml:trace>
  <inkml:trace contextRef="#ctx0" brushRef="#br0" timeOffset="3392.862">2289 251 7832 0 0,'0'0'356'0'0,"-2"-1"-7"0"0,-12-3-219 0 0,12 3-96 0 0,0 1-1 0 0,0 0 1 0 0,1-1 0 0 0,-1 1 0 0 0,0-1 0 0 0,1 1 0 0 0,-1-1 0 0 0,1 0 0 0 0,-1 0-34 0 0,1 0 1514 0 0,1 1-1259 0 0,-1 1-1 0 0,1-1 0 0 0,-1 0 0 0 0,1 0 0 0 0,-1 0 1 0 0,1 0-1 0 0,0 0 0 0 0,-1 0 0 0 0,1 0 0 0 0,-1 0 1 0 0,1 0-1 0 0,-1-1 0 0 0,1 1 0 0 0,-1 0 0 0 0,1 0 1 0 0,0 0-1 0 0,-1 0 0 0 0,1-1 0 0 0,-1 1 0 0 0,1 0 1 0 0,0 0-1 0 0,-1-1 0 0 0,1 1 0 0 0,0 0 0 0 0,-1-1 1 0 0,1 1-1 0 0,0 0 0 0 0,0-1 0 0 0,-1 1 0 0 0,1-1-254 0 0,0 0 131 0 0,0 1 0 0 0,0-1 0 0 0,0 0 0 0 0,0 0 0 0 0,1 1 0 0 0,-1-1 1 0 0,0 0-1 0 0,0 1 0 0 0,1-1 0 0 0,-1 0 0 0 0,0 1 0 0 0,1-1 0 0 0,-1 1 0 0 0,1-1 0 0 0,-1 0 0 0 0,1 1 0 0 0,0-1-131 0 0,1-2 223 0 0,1 0 1 0 0,0 1-1 0 0,0-1 1 0 0,0 1-1 0 0,0 0 0 0 0,0 0 1 0 0,1 0-1 0 0,1-1-223 0 0,-3 2 15 0 0,12-4 138 0 0,0 0 0 0 0,1 1 0 0 0,0 0 0 0 0,11-1-153 0 0,-22 4 21 0 0,1 1-1 0 0,-1 0 1 0 0,0 0-1 0 0,1 0 1 0 0,-1 0-1 0 0,0 1 1 0 0,0 0-1 0 0,1 0 1 0 0,-1 0-1 0 0,0 0 1 0 0,0 0-1 0 0,0 1 0 0 0,0 0 1 0 0,0 0-1 0 0,-1 0 1 0 0,1 0-1 0 0,-1 1 1 0 0,1-1-1 0 0,1 3-20 0 0,-4-4 1 0 0,1 1-1 0 0,-1 0 1 0 0,1-1-1 0 0,-1 1 1 0 0,0 0-1 0 0,1 0 1 0 0,-1 0-1 0 0,0 0 0 0 0,0 0 1 0 0,-1 0-1 0 0,1 0 1 0 0,0 0-1 0 0,-1 1 1 0 0,1-1-1 0 0,-1 0 1 0 0,0 0-1 0 0,0 1 1 0 0,1-1-1 0 0,-2 0 1 0 0,1 0-1 0 0,0 1 0 0 0,0-1 1 0 0,-1 0-1 0 0,0 16 46 0 0,1-15-41 0 0,1 0 0 0 0,-2 0 1 0 0,1 0-1 0 0,0 0 0 0 0,-1-1 1 0 0,1 1-1 0 0,-1 0 0 0 0,0 0 0 0 0,0 0 1 0 0,0 0-1 0 0,0-1 0 0 0,0 1 1 0 0,-1 0-1 0 0,-1 1-5 0 0,1 0 17 0 0,-1 1 1 0 0,1 0-1 0 0,0 0 0 0 0,0-1 1 0 0,0 1-1 0 0,1 1 0 0 0,0-1 1 0 0,0 1-18 0 0,-8 26 345 0 0,1-7-98 0 0,5-15-212 0 0,0-1 1 0 0,-1 1-1 0 0,-3 6-35 0 0,6-15 0 0 0,1 1 0 0 0,-1 0 0 0 0,0-1 0 0 0,1 1 0 0 0,-1 0 0 0 0,1 0 0 0 0,-1 0 0 0 0,1-1 0 0 0,0 1 0 0 0,0 0 0 0 0,0 1 0 0 0,2 4 0 0 0,7-3-30 0 0,-7-4-128 0 0,0 1 0 0 0,0-1 1 0 0,0 0-1 0 0,0 0 1 0 0,1 0-1 0 0,-1 0 0 0 0,0 0 1 0 0,0 0-1 0 0,2-1 158 0 0,14-5-5736 0 0,-1-2-1550 0 0</inkml:trace>
  <inkml:trace contextRef="#ctx0" brushRef="#br0" timeOffset="3747.145">2596 454 10592 0 0,'-1'1'488'0'0,"-9"3"-205"0"0,9-3-268 0 0,0-1 0 0 0,0 0 1 0 0,0 1-1 0 0,0-1 0 0 0,0 0 0 0 0,0 1 0 0 0,0-1 1 0 0,0 1-1 0 0,0 0 0 0 0,0-1 0 0 0,0 1 1 0 0,0 0-1 0 0,1-1 0 0 0,-1 1 0 0 0,0 0 1 0 0,1 0-1 0 0,-1 0 0 0 0,0 0 0 0 0,1-1 0 0 0,-1 1 1 0 0,1 0-1 0 0,0 0 0 0 0,-1 0 0 0 0,1 0 1 0 0,-1 1-16 0 0,-6 13 1172 0 0,7-14-1068 0 0,-1-1-1 0 0,1 1 1 0 0,-1-1-1 0 0,1 1 0 0 0,-1 0 1 0 0,1-1-1 0 0,0 1 1 0 0,0 0-1 0 0,-1-1 1 0 0,1 1-1 0 0,0 0 1 0 0,0-1-1 0 0,-1 1 1 0 0,1 0-1 0 0,0-1 0 0 0,0 1 1 0 0,0 0-1 0 0,0 0 1 0 0,0-1-1 0 0,0 1 1 0 0,0 0-1 0 0,1-1 1 0 0,-1 1-1 0 0,0 0 1 0 0,0-1-1 0 0,0 1 0 0 0,1 0 1 0 0,-1-1-1 0 0,0 1 1 0 0,1 0-1 0 0,-1-1 1 0 0,0 1-1 0 0,1 0-103 0 0,1 1 347 0 0,-1 0-1 0 0,0 1 0 0 0,0-1 1 0 0,0 1-1 0 0,0-1 1 0 0,0 1-1 0 0,-1 0-346 0 0,1-1 67 0 0,-1 0 0 0 0,0 0 0 0 0,1-1-1 0 0,0 1 1 0 0,-1 0 0 0 0,1-1 0 0 0,0 1 0 0 0,0-1 0 0 0,0 1-1 0 0,0-1 1 0 0,0 1 0 0 0,0-1 0 0 0,0 1 0 0 0,0-1 0 0 0,1 0 0 0 0,-1 0-1 0 0,0 0-66 0 0,5 5 402 0 0,0-1 0 0 0,-1 1 0 0 0,0-1 0 0 0,4 7-402 0 0,-4-6 244 0 0,0 1 1 0 0,1-1-1 0 0,0 0 1 0 0,0 0-245 0 0,2 0 115 0 0,-5-4-70 0 0,0 0 0 0 0,0 1 0 0 0,0-1 0 0 0,-1 0 1 0 0,1 1-1 0 0,-1 0 0 0 0,0-1 0 0 0,0 1 0 0 0,0 0 0 0 0,0 0 1 0 0,2 3-46 0 0,13 34 750 0 0,-11-26-612 0 0,-7-11-53 0 0,2 0-52 0 0,1 0-21 0 0,-1-1-1 0 0,1 1 1 0 0,0 0-1 0 0,0-1 1 0 0,0 1-1 0 0,1-1 1 0 0,-1 0-1 0 0,1 1-11 0 0,-1-2 75 0 0,-1-1-10 0 0,3 2-33 0 0,-2-1-23 0 0,1 0 0 0 0,0 0-1 0 0,-1-1 1 0 0,1 1 0 0 0,-1-1 0 0 0,1 1-1 0 0,0-1 1 0 0,-1 0 0 0 0,1 0 0 0 0,0 0-1 0 0,0-1-8 0 0,-3 1 3 0 0,1 0 0 0 0,-1 0 0 0 0,0 1-1 0 0,0-1 1 0 0,1 0 0 0 0,-1 0 0 0 0,0 0-1 0 0,1-1 1 0 0,-1 1 0 0 0,0 0 0 0 0,1 0-1 0 0,-1 0 1 0 0,0 0 0 0 0,1 0 0 0 0,-1 0 0 0 0,0 0-1 0 0,0 0 1 0 0,1-1 0 0 0,-1 1 0 0 0,0 0-1 0 0,0 0 1 0 0,1 0 0 0 0,-1-1 0 0 0,0 1-1 0 0,0 0 1 0 0,0 0 0 0 0,1-1 0 0 0,-1 1-1 0 0,0 0 1 0 0,0 0 0 0 0,0-1 0 0 0,0 1 0 0 0,0 0-1 0 0,1-1 1 0 0,-1 1 0 0 0,0 0 0 0 0,0 0-1 0 0,0-1 1 0 0,0 1 0 0 0,0 0 0 0 0,0-1-1 0 0,0 1 1 0 0,0 0 0 0 0,0-1 0 0 0,0 1-1 0 0,0 0 1 0 0,0 0 0 0 0,-1-1 0 0 0,1 1 0 0 0,0-1-3 0 0,-6-11 36 0 0,6 12-35 0 0,-2-4 10 0 0,0 0-1 0 0,0 0 1 0 0,1-1-1 0 0,-1 1 0 0 0,1 0 1 0 0,0-1-1 0 0,0 1 1 0 0,1-2-11 0 0,-1 1 10 0 0,0 0 0 0 0,0-1 0 0 0,-1 1 0 0 0,1 0 0 0 0,-3-3-10 0 0,-10-16 17 0 0,12 20-23 0 0,-1 1-1 0 0,1 0 1 0 0,0-1 0 0 0,0 0-1 0 0,0 1 1 0 0,0-1 0 0 0,1 0-1 0 0,-1 0 1 0 0,1 0 0 0 0,0 0-1 0 0,1 0 1 0 0,-1 0 0 0 0,1-1 0 0 0,-1 1-1 0 0,1-3 7 0 0,1 0 0 0 0,-1 0 0 0 0,-1 0 0 0 0,1 0 0 0 0,-2-7 0 0 0,-2-20 0 0 0,5 13 0 0 0,-1 12 0 0 0,1 0 0 0 0,-2 0 0 0 0,1 0 0 0 0,-1 0 0 0 0,0 0 0 0 0,-1 0 0 0 0,-1-4 0 0 0,2 11 3 0 0,-1-3-27 0 0,0 0 0 0 0,1 1 0 0 0,0-1-1 0 0,0 0 1 0 0,0 0 0 0 0,0 0 0 0 0,1 0 0 0 0,0 0 0 0 0,0 0 0 0 0,0 0 24 0 0,-1-12-199 0 0,1 16 137 0 0,0-1 0 0 0,-1 1 0 0 0,1-1-1 0 0,0 0 1 0 0,0 1 0 0 0,0-1 0 0 0,0 1-1 0 0,1-1 1 0 0,-1 1 0 0 0,0-1 0 0 0,0 1-1 0 0,1-2 63 0 0,0 2-388 0 0,-1 1-386 0 0,0 0-170 0 0,0 0-31 0 0,1 2-121 0 0,11 18-2252 0 0,-8 0 858 0 0,9 2-2694 0 0</inkml:trace>
  <inkml:trace contextRef="#ctx0" brushRef="#br0" timeOffset="4113.83">2918 624 12496 0 0,'0'0'281'0'0,"-1"1"40"0"0,-2-1-187 0 0,3 0-91 0 0,-1 0 1 0 0,0 0-1 0 0,0 1 0 0 0,0-1 0 0 0,0 0 0 0 0,1 0 1 0 0,-1 1-1 0 0,0-1 0 0 0,0 0 0 0 0,0 1 0 0 0,1-1 1 0 0,-1 1-1 0 0,0-1 0 0 0,1 1 0 0 0,-1-1 1 0 0,0 1-44 0 0,1 0 384 0 0,0-1 109 0 0,0 0 19 0 0,0 0 36 0 0,0 0 124 0 0,0 0 52 0 0,0 0 10 0 0,0 0-32 0 0,1-1-146 0 0,49-12 1418 0 0,-28 8-1318 0 0,10-3 159 0 0,-32 8-799 0 0,1 0-1 0 0,0 0 1 0 0,-1 0 0 0 0,1 0-1 0 0,0 0 1 0 0,-1 0-1 0 0,1 0 1 0 0,0 0 0 0 0,-1 0-1 0 0,1 0 1 0 0,0 0 0 0 0,-1 0-1 0 0,1 0 1 0 0,0 1-1 0 0,-1-1 1 0 0,1 0 0 0 0,-1 0-1 0 0,1 1 1 0 0,0-1 0 0 0,-1 1-16 0 0,2 0 40 0 0,-1-1-38 0 0,0 0 1 0 0,0 0-1 0 0,0 0 0 0 0,0 0 0 0 0,0 0 0 0 0,0 0 0 0 0,0 0 1 0 0,-1 1-1 0 0,1-1 0 0 0,0 0 0 0 0,0 1 0 0 0,0-1 0 0 0,0 0 1 0 0,-1 1-1 0 0,1-1 0 0 0,0 1 0 0 0,0 0-2 0 0,1 1-5 0 0,9 10 5 0 0,-10-7 0 0 0,-1-3 0 0 0,0 3 64 0 0,1 0-1 0 0,-1 0 1 0 0,0 0-1 0 0,-1 0 1 0 0,1 0-1 0 0,-1 0 1 0 0,0 0-1 0 0,0-1 1 0 0,0 1-1 0 0,-1 0 1 0 0,1-1-1 0 0,-1 1 1 0 0,0-1-1 0 0,-1 1 1 0 0,1-1-1 0 0,-3 2-63 0 0,-9 28 52 0 0,12-28-33 0 0,0 0 0 0 0,-1 0 1 0 0,1 0-1 0 0,-1-1 0 0 0,-1 1 0 0 0,-1 2-19 0 0,-10 16 117 0 0,14-22-98 0 0,0-1-1 0 0,1 1 1 0 0,-1 0-1 0 0,1-1 1 0 0,-1 1-1 0 0,1 0 0 0 0,0-1 1 0 0,0 1-1 0 0,0 0 1 0 0,0-1-1 0 0,0 1 1 0 0,0 0-1 0 0,0-1 0 0 0,0 1 1 0 0,1 0-1 0 0,-1-1 1 0 0,1 1-1 0 0,-1 0-18 0 0,7 9 95 0 0,-2-9-85 0 0,-3-2 3 0 0,4 1-3 0 0,0 1 0 0 0,-1-1 0 0 0,1 0 0 0 0,0 0 0 0 0,0-1 0 0 0,-1 1 0 0 0,1-1 0 0 0,4-1-10 0 0,-7 1-1 0 0,1-1-1 0 0,0 1 1 0 0,-1-1-1 0 0,1 0 1 0 0,-1 0-1 0 0,1 0 1 0 0,-1-1-1 0 0,1 1 1 0 0,-1-1-1 0 0,0 0 1 0 0,0 0 0 0 0,0 0-1 0 0,0 0 1 0 0,2-2 1 0 0,12-10-632 0 0,-13 12 95 0 0,-1-1 0 0 0,0 0 0 0 0,0 0 1 0 0,0 0-1 0 0,0 0 0 0 0,0 0 0 0 0,0 0 0 0 0,-1-1 0 0 0,1-1 537 0 0,5-10-7241 0 0</inkml:trace>
  <inkml:trace contextRef="#ctx0" brushRef="#br0" timeOffset="4466.345">2896 231 6912 0 0,'-13'-5'604'0'0,"-3"0"-94"0"0,14 4 1454 0 0,2 0 1352 0 0,-4-5-1399 0 0,4 4 1759 0 0,3-1-3554 0 0,-1 0 0 0 0,0 0 0 0 0,1 1 0 0 0,-1-1 0 0 0,1 1-1 0 0,0-1 1 0 0,0 1 0 0 0,0 0 0 0 0,0 0 0 0 0,0 0 0 0 0,1 1-1 0 0,-1-1 1 0 0,2 0-122 0 0,11-3 731 0 0,0 0-1 0 0,8-1-730 0 0,-5 1 253 0 0,-4 3-137 0 0,1 0 0 0 0,0 1 0 0 0,0 1 1 0 0,-1 0-1 0 0,14 2-116 0 0,-22-2 9 0 0,0 1-1 0 0,-1 0 1 0 0,1 0 0 0 0,0 1-1 0 0,-1 0 1 0 0,2 0-9 0 0,-4 0 5 0 0,-1 0 0 0 0,0-1 0 0 0,1 1 0 0 0,-1 1 0 0 0,0-1 0 0 0,0 0 0 0 0,0 1 0 0 0,-1-1 0 0 0,1 1 0 0 0,-1 0 0 0 0,1 1-5 0 0,0-1 3 0 0,-1 0 1 0 0,0 0 0 0 0,0 0 0 0 0,0 0-1 0 0,0 0 1 0 0,-1 0 0 0 0,1 1 0 0 0,-1-1-1 0 0,0 1 1 0 0,0 2-4 0 0,0-1 8 0 0,-1 1 0 0 0,0-1 0 0 0,0 1 0 0 0,0 0 0 0 0,-1-1 0 0 0,0 4-8 0 0,-1 1 38 0 0,0-1 1 0 0,-1 0-1 0 0,1 0 1 0 0,-2 0-1 0 0,1 0 1 0 0,-1-1-1 0 0,-2 3-38 0 0,1-1 48 0 0,1-4 69 0 0,1-1 0 0 0,0 1-1 0 0,1 0 1 0 0,0 1 0 0 0,-2 2-117 0 0,4-7 21 0 0,0 0 1 0 0,-1-1-1 0 0,0 1 0 0 0,0-1 0 0 0,1 1 0 0 0,-1-1 1 0 0,0 1-1 0 0,0-1 0 0 0,-1 1-21 0 0,1 0 2 0 0,0-1 0 0 0,0 0 1 0 0,0 1-1 0 0,0 0 0 0 0,1-1 0 0 0,-1 1 1 0 0,0-1-1 0 0,1 1 0 0 0,-1 0-2 0 0,1 6 43 0 0,0 5-32 0 0,2-11-12 0 0,0-1 1 0 0,0 0-4 0 0,0 1 0 0 0,0-1-1 0 0,1 1 1 0 0,-1-1 0 0 0,0 0-1 0 0,1 0 1 0 0,-1 0 0 0 0,1 0-1 0 0,-1 0 1 0 0,1-1 0 0 0,-1 1-1 0 0,1-1 1 0 0,-1 1 0 0 0,1-1 4 0 0,6 0-218 0 0,0 0 1 0 0,0-1 0 0 0,5-1 217 0 0,2 0-345 0 0,-3 1-689 0 0,-1-2 0 0 0,0 1 0 0 0,0-2 0 0 0,3-1 1034 0 0,5-1-1857 0 0,2 1-140 0 0</inkml:trace>
  <inkml:trace contextRef="#ctx0" brushRef="#br0" timeOffset="4819.698">3524 401 16783 0 0,'-2'1'382'0'0,"2"-1"-377"0"0,-4 4 218 0 0,-1 0-1 0 0,1 0 1 0 0,-1 0-1 0 0,1 0 0 0 0,1 1 1 0 0,-3 3-223 0 0,4-6 9 0 0,1 0-1 0 0,0 0 1 0 0,0 0 0 0 0,0 0-1 0 0,1 0 1 0 0,-1 0 0 0 0,0 1-1 0 0,1-1 1 0 0,-1 0 0 0 0,1 1-1 0 0,0-1 1 0 0,0 0 0 0 0,0 1-1 0 0,0-1 1 0 0,0 0-1 0 0,0 1 1 0 0,1-1 0 0 0,-1 0-1 0 0,1 1 1 0 0,0-1 0 0 0,-1 0-1 0 0,2 1-8 0 0,-1 0 15 0 0,2 4 101 0 0,0 0 1 0 0,0 0 0 0 0,1-1-1 0 0,1 2-116 0 0,-3-6 18 0 0,-1 1 0 0 0,1-1 0 0 0,0 0-1 0 0,0 0 1 0 0,1 0 0 0 0,-1 0 0 0 0,0 0 0 0 0,1-1-1 0 0,-1 1 1 0 0,1-1 0 0 0,0 0 0 0 0,-1 1-1 0 0,1-1-17 0 0,17 8-52 0 0,5 3-446 0 0,-11-9-3750 0 0,-14-3-1217 0 0</inkml:trace>
  <inkml:trace contextRef="#ctx0" brushRef="#br0" timeOffset="4820.698">3464 536 12960 0 0,'-4'-1'155'0'0,"-1"0"1"0"0,0 0-1 0 0,0 0 1 0 0,0 1-1 0 0,0 0 1 0 0,0 0-1 0 0,0 1 1 0 0,0-1 0 0 0,-4 2-156 0 0,-11-1 4420 0 0,19-1-4239 0 0,1 1 1 0 0,-1-1-1 0 0,1 0 0 0 0,-1 0 0 0 0,0 0 1 0 0,1 0-1 0 0,-1 0 0 0 0,1 0 0 0 0,-1-1 1 0 0,0 1-1 0 0,1 0 0 0 0,-1 0 0 0 0,1 0 1 0 0,-1 0-1 0 0,1-1 0 0 0,-1 1 0 0 0,0 0 1 0 0,1-1-1 0 0,-1 1 0 0 0,1 0 0 0 0,0-1 1 0 0,-1 1-1 0 0,1-1 0 0 0,-1 1 0 0 0,1 0 1 0 0,-1-1-182 0 0,13-3 1105 0 0,21-6-638 0 0,1 1 0 0 0,23-3-467 0 0,28-6 11 0 0,-68 14-13 0 0,-3-1-437 0 0,0 2 0 0 0,0 0 0 0 0,1 1 0 0 0,0 0 439 0 0,15 0-1011 0 0,-1-4-12 0 0</inkml:trace>
  <inkml:trace contextRef="#ctx0" brushRef="#br0" timeOffset="6654.347">4144 369 15144 0 0,'-1'-4'231'0'0,"0"3"-155"0"0,1 0 1 0 0,0 0 0 0 0,0 0 0 0 0,-1 0 0 0 0,1 0-1 0 0,0 0 1 0 0,0 0 0 0 0,0 0 0 0 0,1 0 0 0 0,-1 0-1 0 0,0 0 1 0 0,0 0 0 0 0,0 0 0 0 0,1 1-1 0 0,-1-1 1 0 0,0 0 0 0 0,1 0 0 0 0,-1 0-77 0 0,4-6 93 0 0,-4 6 248 0 0,0 1 99 0 0,0 0 10 0 0,0 0 8 0 0,0 0 18 0 0,0 0 4 0 0,0 0 0 0 0,0 0-41 0 0,0 0-172 0 0,0 0-71 0 0,-4 27 158 0 0,3-16-339 0 0,0 0-1 0 0,-1 0 1 0 0,0 0-1 0 0,-1-1 1 0 0,0 1 0 0 0,-1 2-15 0 0,-9 36 426 0 0,9-30-280 0 0,-3 17 63 0 0,2 1 0 0 0,1 0 0 0 0,1 7-209 0 0,-5 54 329 0 0,8-36 66 0 0,0-61-376 0 0,0-1 0 0 0,0 1-1 0 0,1-1 1 0 0,-1 0 0 0 0,0 1 0 0 0,0-1 0 0 0,0 1 0 0 0,0-1-1 0 0,0 1 1 0 0,1-1 0 0 0,-1 0 0 0 0,0 1 0 0 0,0-1-1 0 0,1 1 1 0 0,-1-1 0 0 0,0 0 0 0 0,1 1 0 0 0,-1-1 0 0 0,0 0-1 0 0,1 1 1 0 0,-1-1 0 0 0,1 0 0 0 0,-1 0 0 0 0,0 0 0 0 0,1 1-1 0 0,-1-1 1 0 0,1 0 0 0 0,-1 0-19 0 0,14 3 67 0 0,-11-3 0 0 0,-1 1-46 0 0,0-1 0 0 0,0 0-1 0 0,0 0 1 0 0,0 0 0 0 0,0 0-1 0 0,0 0 1 0 0,0-1 0 0 0,0 1-1 0 0,0-1 1 0 0,0 1 0 0 0,0-1 0 0 0,0 1-1 0 0,0-1 1 0 0,-1 0 0 0 0,1 0-1 0 0,0 0 1 0 0,-1 0 0 0 0,1 0-1 0 0,0-1 1 0 0,-1 1-21 0 0,6-5 41 0 0,-1 0-1 0 0,0-1 1 0 0,0 1-1 0 0,0-2-40 0 0,3-2 56 0 0,0-2 5 0 0,-1-1-1 0 0,0 0 1 0 0,-1 0-1 0 0,4-8-60 0 0,5-10-2 0 0,-13 24 2 0 0,0 0 0 0 0,-1 0 0 0 0,3-7 0 0 0,6-16 0 0 0,-6 20 0 0 0,-3 6 0 0 0,0 0 0 0 0,0 0 0 0 0,0 0 0 0 0,0 0 0 0 0,-1-1 0 0 0,2-3 0 0 0,-2-2 0 0 0,28-141 0 0 0,-20 128 1 0 0,-4 11-16 0 0,-5 11-55 0 0,0 1 2 0 0,0 0 4 0 0,0 12-10 0 0,0 242 20 0 0,1-239 47 0 0,1-1 0 0 0,1 1 0 0 0,0-1 0 0 0,1 0 0 0 0,0 0 0 0 0,3 4 7 0 0,-2-9-220 0 0,-3-7-71 0 0,-1 0-12 0 0,1-1-121 0 0,-1 0 1 0 0,1 0-1 0 0,0 0 0 0 0,-1 0 0 0 0,1 0 0 0 0,0 0 0 0 0,0 0 0 0 0,0 0 0 0 0,-1-1 0 0 0,1 1 1 0 0,0-1-1 0 0,0 1 0 0 0,1-1 424 0 0,0 0-6745 0 0</inkml:trace>
  <inkml:trace contextRef="#ctx0" brushRef="#br0" timeOffset="7051.082">4405 713 11024 0 0,'0'0'505'0'0,"0"0"-9"0"0,0 0-189 0 0,0 0 374 0 0,-2 0 198 0 0,1-1-713 0 0,0 1 0 0 0,0-1 0 0 0,0 1 0 0 0,0 0 0 0 0,1-1 0 0 0,-1 0 0 0 0,0 1 0 0 0,0-1 0 0 0,0 0 0 0 0,1 1 0 0 0,-1-1 0 0 0,0 0 0 0 0,1 0 1 0 0,-1 0-1 0 0,0 1 0 0 0,1-1 0 0 0,-1 0 0 0 0,1 0 0 0 0,0 0 0 0 0,-1 0 0 0 0,1 0 0 0 0,0 0 0 0 0,-1 0 0 0 0,1 0 0 0 0,0 0 0 0 0,0 0 0 0 0,0 0-166 0 0,0-2 142 0 0,0 1 0 0 0,1-1-1 0 0,-1 1 1 0 0,1-1-1 0 0,-1 1 1 0 0,1-1-1 0 0,0 1 1 0 0,0 0-1 0 0,0-1 1 0 0,0 1-1 0 0,0 0 1 0 0,0 0 0 0 0,1 0-1 0 0,-1 0 1 0 0,1 0-1 0 0,0 0 1 0 0,-1 0-1 0 0,2 0-141 0 0,5-6 341 0 0,0 1 1 0 0,0 0-1 0 0,6-4-341 0 0,1 1 230 0 0,-11 7-175 0 0,1 0 0 0 0,0 1 0 0 0,0 0 0 0 0,0 0 0 0 0,0 0 0 0 0,0 1 0 0 0,0-1 0 0 0,4 1-55 0 0,-6 0 29 0 0,-1 1-18 0 0,1 0 1 0 0,-1-1-1 0 0,0 1 0 0 0,0 0 0 0 0,0 1 1 0 0,0-1-1 0 0,0 0 0 0 0,0 1 1 0 0,0-1-1 0 0,0 1 0 0 0,0-1 0 0 0,0 1 1 0 0,0 0-1 0 0,0 0 0 0 0,0 0 1 0 0,0 0-1 0 0,-1 0 0 0 0,1 0 0 0 0,0 1 1 0 0,-1-1-1 0 0,1 1 0 0 0,-1-1 1 0 0,1 1-1 0 0,-1-1 0 0 0,0 1 0 0 0,0 0 1 0 0,0 0-1 0 0,1 1-11 0 0,0 0 18 0 0,-1 0 0 0 0,0 0 0 0 0,0 0 0 0 0,0 1 1 0 0,-1-1-1 0 0,1 0 0 0 0,-1 0 0 0 0,0 0 0 0 0,0 1 0 0 0,0-1 0 0 0,0 0 0 0 0,0 1 0 0 0,-1 2-18 0 0,-2 5 108 0 0,0 0 0 0 0,-1 1-1 0 0,-1 2-107 0 0,-8 25 374 0 0,12-36-351 0 0,-1 6 93 0 0,0-1-1 0 0,0 1 0 0 0,-1-1 1 0 0,-1 1-1 0 0,-1 2-115 0 0,4-9 34 0 0,0-1-19 0 0,0 1-1 0 0,1-1 0 0 0,-1 0 1 0 0,1 1-1 0 0,-1-1 1 0 0,1 0-1 0 0,0 1 0 0 0,-1-1 1 0 0,1 0-1 0 0,0 1 1 0 0,0-1-1 0 0,0 1 0 0 0,0-1 1 0 0,0 1-1 0 0,0-1 0 0 0,1 1-14 0 0,-1 5 111 0 0,1-4-49 0 0,-1-2-60 0 0,0 0 1 0 0,0-1-1 0 0,1 1 0 0 0,-1-1 0 0 0,0 1 0 0 0,1-1 0 0 0,-1 1 1 0 0,0-1-1 0 0,1 1 0 0 0,-1-1 0 0 0,1 1 0 0 0,-1-1 1 0 0,1 0-1 0 0,-1 1 0 0 0,1-1 0 0 0,-1 0 0 0 0,1 1 0 0 0,-1-1 1 0 0,1 0-1 0 0,0 1 0 0 0,-1-1 0 0 0,1 0 0 0 0,-1 0 0 0 0,1 0 1 0 0,0 0-1 0 0,-1 0 0 0 0,1 0 0 0 0,0 0-2 0 0,1 0 11 0 0,2 1-43 0 0,1 0 0 0 0,-1-1-1 0 0,0 0 1 0 0,0 0-1 0 0,0 0 1 0 0,0 0 0 0 0,1-1-1 0 0,-1 0 1 0 0,0 1 0 0 0,0-2-1 0 0,0 1 1 0 0,0 0 0 0 0,-1-1-1 0 0,1 0 1 0 0,0 0 0 0 0,0 0-1 0 0,1-1 33 0 0,12-8-1259 0 0,0-1 0 0 0,-1 0-1 0 0,-1-2 1260 0 0,-12 12-305 0 0,0 0-101 0 0,-1-1-1 0 0,0 0 1 0 0,1 1-1 0 0,-1-1 1 0 0,0 0-1 0 0,0 0 0 0 0,-1 0 1 0 0,1 0-1 0 0,-1-1 1 0 0,1 1-1 0 0,-1 0 1 0 0,0-1-1 0 0,0 1 1 0 0,-1 0-1 0 0,1-4 407 0 0,1 0-670 0 0,6-18-4620 0 0</inkml:trace>
  <inkml:trace contextRef="#ctx0" brushRef="#br0" timeOffset="7420.729">4534 177 7368 0 0,'0'0'568'0'0,"0"0"-374"0"0,-2 0 229 0 0,0 0-1 0 0,1 0 1 0 0,-1 0 0 0 0,1-1-1 0 0,-1 1 1 0 0,1 0-1 0 0,-1-1 1 0 0,1 1-1 0 0,-1-1 1 0 0,1 1-1 0 0,0-1 1 0 0,-1 0-1 0 0,1 0-422 0 0,-3-1 3547 0 0,16-13-2010 0 0,-5 10-1220 0 0,1 0 0 0 0,-1 1 0 0 0,1 0 0 0 0,0 0 0 0 0,0 0-1 0 0,0 1 1 0 0,1 1 0 0 0,-1-1 0 0 0,1 1 0 0 0,8-1-317 0 0,11-3 457 0 0,-17 3-404 0 0,-1 1 1 0 0,1 1 0 0 0,0 0-1 0 0,0 0 1 0 0,0 1-1 0 0,-1 1 1 0 0,1 0 0 0 0,0 0-1 0 0,9 3-53 0 0,-15-2 15 0 0,-1 0 0 0 0,1 0-1 0 0,-1 0 1 0 0,0 1 0 0 0,0-1-1 0 0,0 1 1 0 0,0 0 0 0 0,0 1-1 0 0,0-1 1 0 0,-1 1-1 0 0,1-1 1 0 0,0 3-15 0 0,-4-6 0 0 0,1 1 5 0 0,0 1-1 0 0,0-1 1 0 0,-1 0-1 0 0,1 1 1 0 0,0-1-1 0 0,-1 0 1 0 0,1 1-1 0 0,-1-1 1 0 0,1 1-1 0 0,-1-1 1 0 0,0 1-1 0 0,0-1 1 0 0,0 1-1 0 0,0-1 1 0 0,0 1-1 0 0,0-1 1 0 0,0 1-1 0 0,0-1 1 0 0,0 1-5 0 0,-10 34-10 0 0,4-16 14 0 0,4-15-5 0 0,1 0-1 0 0,-1-1 0 0 0,0 1 1 0 0,-1 0-1 0 0,1-1 1 0 0,-2 2 1 0 0,1-1 56 0 0,0 0 0 0 0,1 0 1 0 0,-1 0-1 0 0,-1 5-56 0 0,3-4 126 0 0,-1-1 0 0 0,-1 0 1 0 0,1 0-1 0 0,-1 0 0 0 0,-2 3-126 0 0,1-3 59 0 0,1 0 1 0 0,1 0-1 0 0,-1 0 1 0 0,1 0-1 0 0,-1 4-59 0 0,1-4 11 0 0,0 1 0 0 0,0-1-1 0 0,0 0 1 0 0,-1 1 0 0 0,0-1-1 0 0,-1 1-10 0 0,0 2 12 0 0,4-4 36 0 0,0-4-46 0 0,0 1 0 0 0,1-1 0 0 0,-1 1 0 0 0,0-1 0 0 0,1 1 0 0 0,-1-1 0 0 0,0 1 0 0 0,1-1 0 0 0,-1 0 0 0 0,1 1 0 0 0,-1-1 0 0 0,1 1 0 0 0,-1-1 0 0 0,1 0 0 0 0,-1 0 0 0 0,1 1 0 0 0,-1-1 1 0 0,1 0-1 0 0,-1 0 0 0 0,1 1 0 0 0,-1-1 0 0 0,1 0 0 0 0,0 0 0 0 0,-1 0 0 0 0,1 0 0 0 0,-1 0 0 0 0,1 0 0 0 0,-1 0 0 0 0,1 0 0 0 0,0 0-2 0 0,2 0 11 0 0,9 3 8 0 0,-8-1-11 0 0,0-1-1 0 0,1 0 0 0 0,-1 0 0 0 0,1 0 0 0 0,-1 0 1 0 0,1-1-1 0 0,-1 0 0 0 0,1 0 0 0 0,3 0-7 0 0,2-2-1 0 0,1 1-139 0 0,0-1-1 0 0,0-1 0 0 0,1 0 0 0 0,6-3 141 0 0,42-20-5238 0 0,-38 19 3256 0 0</inkml:trace>
  <inkml:trace contextRef="#ctx0" brushRef="#br0" timeOffset="8399.546">4994 281 16439 0 0,'0'0'754'0'0,"0"0"-17"0"0,0 0-397 0 0,0 0 79 0 0,0 0 86 0 0,0 0 20 0 0,0 0-42 0 0,1 2-192 0 0,1 0-248 0 0,-1 0 1 0 0,-1 0-1 0 0,1 0 0 0 0,0 1 1 0 0,0-1-1 0 0,-1 0 1 0 0,1 1-1 0 0,-1 0-43 0 0,5 17 239 0 0,1-4-20 0 0,-1 0 0 0 0,-1 0 0 0 0,-1 0 0 0 0,-1 1 0 0 0,0-1 0 0 0,0 4-219 0 0,0 9 222 0 0,0-20-119 0 0,0 0-1 0 0,0 0 0 0 0,1 0 1 0 0,0-1-103 0 0,0 1 119 0 0,0-1 0 0 0,-1 1 1 0 0,0 0-1 0 0,1 5-119 0 0,-3-10 41 0 0,1 0 1 0 0,0-1 0 0 0,0 1-1 0 0,0 0 1 0 0,0-1-1 0 0,1 1 1 0 0,0-1-1 0 0,0 1-41 0 0,9 24 335 0 0,-7-18-207 0 0,-3-9-87 0 0,-1 0 0 0 0,1 0 0 0 0,-1 0 0 0 0,1 1 1 0 0,-1-1-1 0 0,1 0 0 0 0,-1 0 0 0 0,0 0 0 0 0,0 1 0 0 0,0-1 0 0 0,1 0 0 0 0,-1 0 0 0 0,0 1-41 0 0,3-2 135 0 0,-3 0-114 0 0,1 0 0 0 0,-1 0 0 0 0,1 0-1 0 0,-1 0 1 0 0,1 1 0 0 0,0-1 0 0 0,-1-1-1 0 0,1 1 1 0 0,-1 0 0 0 0,1 0 0 0 0,-1 0 0 0 0,1 0-1 0 0,-1 0 1 0 0,1 0 0 0 0,-1 0 0 0 0,1-1 0 0 0,-1 1-1 0 0,1 0 1 0 0,-1-1 0 0 0,1 1-21 0 0,1-2 24 0 0,0 0-7 0 0,-1 1 0 0 0,0-1-1 0 0,0 1 1 0 0,1-1 0 0 0,-1 1-1 0 0,0-1 1 0 0,0 1 0 0 0,0-1-1 0 0,-1 0 1 0 0,1 0 0 0 0,0 1 0 0 0,-1-1-1 0 0,1-2-16 0 0,1 1 67 0 0,0 0-63 0 0,-1 1 1 0 0,1-1-1 0 0,-1 1 0 0 0,1-1 1 0 0,-1 0-1 0 0,0 1 0 0 0,0-1 1 0 0,-1 0-1 0 0,1 0 1 0 0,0 0-1 0 0,-1 0 0 0 0,0 0 1 0 0,1-1-5 0 0,1-43 39 0 0,-3 34-27 0 0,0 0-1 0 0,-1 0 1 0 0,-1-3-12 0 0,1 3 6 0 0,0 1 0 0 0,1-1 0 0 0,0-3-6 0 0,0-10 97 0 0,-2 1 0 0 0,-1-5-97 0 0,0-3 78 0 0,3 24-143 0 0,1 1 0 0 0,1-1 0 0 0,0 0 0 0 0,0 1 0 0 0,0-1 0 0 0,1 1 65 0 0,1-6-243 0 0,3 1 16 0 0,-5 12 104 0 0,-1 0-1 0 0,1 0 1 0 0,0-1 0 0 0,-1 1 0 0 0,1 0 0 0 0,-1 0 0 0 0,1-1 0 0 0,-1 1-1 0 0,0 0 1 0 0,1-2 123 0 0,8 9-1244 0 0,8 13-1129 0 0,-13-8 490 0 0</inkml:trace>
  <inkml:trace contextRef="#ctx0" brushRef="#br0" timeOffset="8928.349">5266 486 6912 0 0,'0'0'528'0'0,"-3"-8"1016"0"0,1 4-610 0 0,1 0 0 0 0,-1 0 0 0 0,1 0 0 0 0,0 0 0 0 0,1 0 0 0 0,-1 0 0 0 0,1-1 0 0 0,-1 1 0 0 0,1-2-934 0 0,2 2 418 0 0,1 1 1 0 0,-1-1-1 0 0,1 0 0 0 0,0 1 0 0 0,-1 0 1 0 0,1 0-1 0 0,1 0 0 0 0,-1 0 0 0 0,3-2-418 0 0,2-2 393 0 0,0 1-162 0 0,1 0 1 0 0,-1 0-1 0 0,1 1 0 0 0,0 1 0 0 0,3-2-231 0 0,-2 1 103 0 0,-7 3-76 0 0,17-4 89 0 0,-15 5-35 0 0,1 1-75 0 0,6 3 9 0 0,-12-2-11 0 0,1-1 0 0 0,-1 0 1 0 0,1 1-1 0 0,-1-1 0 0 0,1 0 0 0 0,-1 1 0 0 0,1-1 0 0 0,-1 1 0 0 0,1-1 0 0 0,-1 1 0 0 0,1-1 0 0 0,-1 1 0 0 0,0-1 0 0 0,1 1 1 0 0,-1-1-1 0 0,0 1 0 0 0,0-1 0 0 0,1 1 0 0 0,-1 0 0 0 0,0-1 0 0 0,0 1 0 0 0,0 0 0 0 0,0-1 0 0 0,0 1-4 0 0,2 13 35 0 0,-2-13-33 0 0,0 3 14 0 0,0 0 1 0 0,0 1-1 0 0,-1-1 0 0 0,1 1 0 0 0,-1-1 1 0 0,0 0-1 0 0,0 1 0 0 0,0-1 1 0 0,-2 3-17 0 0,2-5 8 0 0,1 0 1 0 0,-1 0 0 0 0,0 0 0 0 0,1 1 0 0 0,-1-1 0 0 0,1 0 0 0 0,0 1-1 0 0,0-1 1 0 0,0 0 0 0 0,0 1 0 0 0,0 1-9 0 0,0 15 44 0 0,-9 27 9 0 0,8-31-53 0 0,4-10 0 0 0,-2-3 0 0 0,3 9-12 0 0,-3-9 3 0 0,-1 0 0 0 0,1-1 1 0 0,0 1-1 0 0,0 0 0 0 0,0 0 0 0 0,0 0 0 0 0,0 0 0 0 0,0-1 0 0 0,0 1 0 0 0,1-1 0 0 0,-1 1 0 0 0,1-1 1 0 0,-1 1-1 0 0,1-1 0 0 0,0 0 0 0 0,-1 0 0 0 0,1 1 0 0 0,1-1 9 0 0,-1 0-4 0 0,10 7-33 0 0,1 0-1 0 0,0-2 0 0 0,5 3 38 0 0,15 10 348 0 0,-30-17-95 0 0,-1-1-239 0 0,-1 0-1 0 0,0-1 0 0 0,0 1 1 0 0,0 0-1 0 0,0 0 0 0 0,0 0 1 0 0,0 0-1 0 0,0 0 0 0 0,0 0 1 0 0,-1 0-1 0 0,1 0 0 0 0,0 0 1 0 0,-1 1-1 0 0,1-1 0 0 0,-1 0 1 0 0,1 0-1 0 0,-1 1 0 0 0,1-1 1 0 0,-1 0-1 0 0,0 1-13 0 0,0-2 0 0 0,0 1 1 0 0,0 0-1 0 0,1-1 0 0 0,-1 1 0 0 0,0-1 1 0 0,0 1-1 0 0,0-1 0 0 0,0 1 0 0 0,1-1 1 0 0,-1 1-1 0 0,0-1 0 0 0,1 1 0 0 0,-1-1 1 0 0,0 1-1 0 0,1-1 0 0 0,-1 1 0 0 0,1-1 1 0 0,-1 1-1 0 0,0-1 0 0 0,1 0 0 0 0,0 1 0 0 0,-1-1 7 0 0,1 1-1 0 0,0-1 1 0 0,-1 1-1 0 0,1-1 1 0 0,-1 1-1 0 0,1-1 1 0 0,-1 1-1 0 0,1-1 1 0 0,-1 1 0 0 0,1 0-1 0 0,-1-1 1 0 0,1 1-1 0 0,-1 0 1 0 0,0-1-1 0 0,1 1 1 0 0,-1 0-1 0 0,0 0 1 0 0,0-1-1 0 0,0 1 1 0 0,1 0-1 0 0,-1 0 1 0 0,0-1-1 0 0,0 1 1 0 0,0 0-1 0 0,0 0 1 0 0,0 0 0 0 0,-1-1-1 0 0,1 1 1 0 0,0 0-1 0 0,0 0 1 0 0,0-1-1 0 0,-1 1 1 0 0,1 0-1 0 0,0 0 1 0 0,-1-1-1 0 0,1 1 1 0 0,0 0-1 0 0,-1-1 1 0 0,1 1-1 0 0,-1 0-6 0 0,-1 4 25 0 0,-1 1 29 0 0,-1-1 1 0 0,0 1-1 0 0,1-1 1 0 0,-1 0-1 0 0,-1 0 1 0 0,1 0-1 0 0,-1-1 1 0 0,0 1-1 0 0,0-1 1 0 0,0 0 0 0 0,-4 1-55 0 0,-9 9 180 0 0,5-7 93 0 0,12-6-250 0 0,0-1 0 0 0,0 0 0 0 0,0 1 0 0 0,1-1-1 0 0,-1 0 1 0 0,0 1 0 0 0,0-1 0 0 0,1 1 0 0 0,-1-1-1 0 0,0 1 1 0 0,1 0 0 0 0,-1-1 0 0 0,1 1 0 0 0,-1-1-1 0 0,0 1 1 0 0,1 0-23 0 0,-1 0 212 0 0,-2 0-30 0 0,3 0-172 0 0,-1-1 0 0 0,0 0-1 0 0,0 0 1 0 0,1 1 0 0 0,-1-1 0 0 0,0 0-1 0 0,0 0 1 0 0,1 0 0 0 0,-1 1-1 0 0,0-1 1 0 0,0 0 0 0 0,0 0 0 0 0,1 0-1 0 0,-1-1 1 0 0,0 1 0 0 0,0 0-1 0 0,0 0 1 0 0,1 0 0 0 0,-2-1-10 0 0,1-1-86 0 0,-1 0 0 0 0,1 0 0 0 0,0 0-1 0 0,0 0 1 0 0,0 0 0 0 0,0 0 0 0 0,0 0 0 0 0,1 0 0 0 0,-1 0 0 0 0,1-1 0 0 0,-1 1 0 0 0,1 0-1 0 0,0-1 1 0 0,0 1 0 0 0,0 0 0 0 0,0-1 0 0 0,0 1 0 0 0,1-2 86 0 0,0-3-651 0 0,0 0 0 0 0,1 0-1 0 0,0 0 1 0 0,0 1 0 0 0,0-1 0 0 0,1 0 651 0 0,10-13-1778 0 0</inkml:trace>
  <inkml:trace contextRef="#ctx0" brushRef="#br0" timeOffset="9314.435">5289 108 7368 0 0,'-2'-1'568'0'0,"-15"-11"558"0"0,6 2 4230 0 0,10 2-1974 0 0,6-3-3110 0 0,-4 10-9 0 0,1-2-43 0 0,0 0-1 0 0,0 0 0 0 0,0 0 0 0 0,1 0 0 0 0,-1 0 0 0 0,1 1 0 0 0,0-1 0 0 0,0 1 0 0 0,0 0 0 0 0,0-1 0 0 0,0 1 0 0 0,0 1 0 0 0,1-1 0 0 0,3-1-219 0 0,5-1 585 0 0,1 0-1 0 0,0 0 0 0 0,7 0-584 0 0,1 0 322 0 0,-10 2-198 0 0,0 0 1 0 0,0 1-1 0 0,0 0 1 0 0,1 1-1 0 0,-1 0 1 0 0,5 1-125 0 0,11 3 272 0 0,0 1-1 0 0,-1 0-271 0 0,-21-4 10 0 0,0 1-1 0 0,-1-1 0 0 0,1 1 0 0 0,-1-1 1 0 0,0 1-1 0 0,1 0 0 0 0,-1 1 1 0 0,0-1-1 0 0,0 1 0 0 0,-1 0 1 0 0,1 0-1 0 0,0 0 0 0 0,-1 0 1 0 0,0 0-1 0 0,0 1-9 0 0,-1-1 12 0 0,0 0 0 0 0,0 0 0 0 0,-1 0-1 0 0,1 0 1 0 0,-1 0 0 0 0,0 0 0 0 0,0 0 0 0 0,0 1 0 0 0,0-1 0 0 0,-1 0 0 0 0,1 1-1 0 0,-1-1 1 0 0,0 0 0 0 0,0 1 0 0 0,0-1 0 0 0,0 0 0 0 0,-1 1 0 0 0,1-1 0 0 0,-1 0 0 0 0,0 3-12 0 0,-2 2 118 0 0,2 0-95 0 0,-1 0 1 0 0,0 0-1 0 0,-1 0 0 0 0,0 0 1 0 0,0-1-1 0 0,-1 0 0 0 0,0 1 1 0 0,0-1-1 0 0,-1-1 0 0 0,1 1 1 0 0,-2 0-1 0 0,1-1-23 0 0,-6 6 0 0 0,1 1 0 0 0,0 0 0 0 0,-3 5 0 0 0,-7 11 0 0 0,20-29 0 0 0,-2 2 0 0 0,1 0 0 0 0,0 0 0 0 0,0 0 0 0 0,0 0 0 0 0,0 0 0 0 0,0 0 0 0 0,0 0 0 0 0,0 1 0 0 0,1-2 0 0 0,0 0 0 0 0,0-1 0 0 0,0 1 0 0 0,0 0 0 0 0,0 0 0 0 0,0 0 0 0 0,0 0 0 0 0,0-1 0 0 0,1 1 0 0 0,-1 0 0 0 0,0 0 0 0 0,0 0 0 0 0,1-1 0 0 0,-1 1 0 0 0,0 0 0 0 0,1 0 0 0 0,-1-1 0 0 0,1 1 0 0 0,-1 0 0 0 0,1-1 0 0 0,0 1 0 0 0,-1-1 0 0 0,1 1 0 0 0,-1-1 0 0 0,1 1 0 0 0,0-1 0 0 0,0 1 0 0 0,-1-1 0 0 0,1 1 0 0 0,0-1 0 0 0,0 0 0 0 0,-1 1 0 0 0,1-1 0 0 0,0 0 0 0 0,0 0 0 0 0,0 0 0 0 0,1 1 0 0 0,10 2 0 0 0,-4-2-377 0 0,0-1 0 0 0,0 0-1 0 0,-1 0 1 0 0,1-1 0 0 0,0 0-1 0 0,-1-1 1 0 0,1 0 0 0 0,1 0 377 0 0,16-7-5151 0 0,18-8 5151 0 0,-17 6-1512 0 0,13-2-534 0 0</inkml:trace>
  <inkml:trace contextRef="#ctx0" brushRef="#br0" timeOffset="9705.428">5985 281 15664 0 0,'0'0'356'0'0,"0"3"49"0"0,-1 1-337 0 0,0 0 1 0 0,0 0 0 0 0,1 0-1 0 0,-1 0 1 0 0,1 1 0 0 0,0-1-1 0 0,0 0 1 0 0,1 0-1 0 0,-1 0 1 0 0,1 1 0 0 0,0-1-1 0 0,0 0 1 0 0,0 0 0 0 0,1 0-1 0 0,0 1-68 0 0,4 10 383 0 0,-5-10-188 0 0,1-1 1 0 0,-1 0 0 0 0,1 0 0 0 0,0 0-1 0 0,3 3-195 0 0,-2-2 121 0 0,1 0 162 0 0,-1 1 0 0 0,1-1 0 0 0,-1 1 0 0 0,0 0 0 0 0,2 6-283 0 0,-2-4 112 0 0,1 1 0 0 0,1-1 0 0 0,-1 0 0 0 0,1 0 0 0 0,1-1 0 0 0,-1 1 0 0 0,1-1 0 0 0,0 0 0 0 0,1-1 0 0 0,6 6-112 0 0,3 3-1122 0 0,-15-12 571 0 0,1-1-1364 0 0,-2-2-107 0 0,0 0-23 0 0</inkml:trace>
  <inkml:trace contextRef="#ctx0" brushRef="#br0" timeOffset="9706.428">5899 528 17503 0 0,'-2'-1'399'0'0,"-38"-10"1122"0"0,32 7-1449 0 0,7 4 299 0 0,1 0 117 0 0,1-7 533 0 0,1 5-900 0 0,0-1-1 0 0,0 1 0 0 0,0 0 0 0 0,1 0 0 0 0,-1 0 0 0 0,1 0 1 0 0,-1 0-1 0 0,1 1 0 0 0,0-1 0 0 0,0 1 0 0 0,-1-1 1 0 0,1 1-1 0 0,1 0-120 0 0,41-12 997 0 0,27-4 176 0 0,-10 3-757 0 0,8 1-416 0 0,-41 9-1322 0 0,-1 2-1 0 0,10 1 1323 0 0,19-1-1514 0 0,-10-4-20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1 917 5064 0 0,'0'-2'389'0'0,"14"-27"-24"0"0,-6 10 1546 0 0,-6 14-1176 0 0,1-1 1 0 0,-1 1-1 0 0,0-1 1 0 0,-1 0-1 0 0,1-1-735 0 0,-1 4 180 0 0,-1 1 0 0 0,1 0-1 0 0,0 0 1 0 0,0 0-1 0 0,0 0 1 0 0,0 0 0 0 0,1 0-1 0 0,-1 0 1 0 0,0 0 0 0 0,1 0-1 0 0,-1 1 1 0 0,1-1-1 0 0,0 0-179 0 0,0 0 160 0 0,0 1-1 0 0,-1-1 0 0 0,1 0 0 0 0,-1 1 0 0 0,1-1 0 0 0,-1 0 1 0 0,0 0-1 0 0,0 0 0 0 0,0 0 0 0 0,0 0 0 0 0,0 0 1 0 0,0-1-160 0 0,-1 1 202 0 0,1-1 0 0 0,-1 1 0 0 0,1 0 1 0 0,0 0-1 0 0,-1 0 0 0 0,1 0 1 0 0,0 0-1 0 0,1 0 0 0 0,-1 0 1 0 0,0 0-1 0 0,0 0 0 0 0,1 0 1 0 0,-1 0-1 0 0,1 1 0 0 0,0-1 0 0 0,-1 1 1 0 0,1-1-1 0 0,0 1 0 0 0,1-1-202 0 0,-2 1 502 0 0,-1 1-20 0 0,0 0-18 0 0,0 0-69 0 0,0 0-38 0 0,0 0-5 0 0,0 5-246 0 0,-1 0-1 0 0,0 0 1 0 0,0 0-1 0 0,-1 0 1 0 0,1 0 0 0 0,-1-1-1 0 0,-1 4-105 0 0,-7 19 53 0 0,-5 26 124 0 0,11-43-57 0 0,0 1-1 0 0,1-1 1 0 0,1 1 0 0 0,0 0 0 0 0,0 0-1 0 0,1 0 1 0 0,0 0 0 0 0,1 4-120 0 0,1-1 76 0 0,0-9-53 0 0,0 1 0 0 0,0 0 0 0 0,-1 0-1 0 0,0-1 1 0 0,-1 1 0 0 0,1 0 0 0 0,-1 0-1 0 0,0-1 1 0 0,-1 3-23 0 0,-2 7 33 0 0,1 0 1 0 0,0 0-1 0 0,2 1 0 0 0,-1-1 0 0 0,2 0 0 0 0,0 9-33 0 0,0-24 1 0 0,0 4 0 0 0,-1-3 0 0 0,1 1-1 0 0,0-1 1 0 0,0 0 0 0 0,1 0 0 0 0,-1 0 0 0 0,0 0 0 0 0,0 1 0 0 0,0-1-1 0 0,1 0 1 0 0,-1 0 0 0 0,1 0 0 0 0,-1 0 0 0 0,1 0 0 0 0,-1 0 0 0 0,1 1-1 0 0,0 0 66 0 0,-1-2 14 0 0,13 3 78 0 0,-9-4-143 0 0,0 1 1 0 0,0-1 0 0 0,0 1 0 0 0,0-1 0 0 0,-1-1 0 0 0,1 1-1 0 0,0 0 1 0 0,-1-1 0 0 0,1 0 0 0 0,-1 0 0 0 0,1 0 0 0 0,-1 0 0 0 0,0-1-1 0 0,0 1 1 0 0,0-1 0 0 0,0 0 0 0 0,0 0-16 0 0,4-7 37 0 0,0 1 0 0 0,-1-1 0 0 0,0 0 1 0 0,-1 0-1 0 0,0-1 0 0 0,2-7-37 0 0,4-7 86 0 0,-2 0-77 0 0,0 0 0 0 0,-1-1 0 0 0,-1-2-9 0 0,11-35-125 0 0,-12 39 109 0 0,-5 18 17 0 0,1 0-1 0 0,0-1 0 0 0,0 1 1 0 0,0 0-1 0 0,1 0 0 0 0,2-4 0 0 0,1 2-21 0 0,-4 7-80 0 0,2 13-97 0 0,-3 6 167 0 0,1 1 0 0 0,-2-1-1 0 0,-1 13 32 0 0,-1 10-2 0 0,2-29-8 0 0,0 2 0 0 0,0-1-1 0 0,1 1 1 0 0,0 0 0 0 0,1-1 0 0 0,0 1-1 0 0,1 0 11 0 0,0-5 0 0 0,-1 1 0 0 0,0 0 0 0 0,0 8 0 0 0,-2-16 0 0 0,1 0-18 0 0,-1 0-1 0 0,0 0 1 0 0,1 0-1 0 0,-1 0 1 0 0,1 0-1 0 0,-1-1 1 0 0,1 1-1 0 0,0 0 1 0 0,0 0-1 0 0,0 0 0 0 0,0-1 1 0 0,0 1-1 0 0,0 0 1 0 0,0-1-1 0 0,1 1 1 0 0,-1-1-1 0 0,0 1 1 0 0,1-1-1 0 0,0 1 19 0 0,0-1-168 0 0,-2-1-201 0 0,1 0 140 0 0,0 0 0 0 0,1 0 0 0 0,-1-1 0 0 0,1 1 1 0 0,-1 0-1 0 0,0 0 0 0 0,1-1 0 0 0,-1 1 0 0 0,0-1 0 0 0,0 1 0 0 0,1-1 0 0 0,-1 0 229 0 0,1 0-488 0 0,0 1 0 0 0,0-1 0 0 0,-1 0 0 0 0,1 0-1 0 0,-1 0 1 0 0,1-1 0 0 0,-1 1 0 0 0,1 0 0 0 0,-1-1-1 0 0,0 1 1 0 0,0 0 0 0 0,1-1 0 0 0,-1 0 0 0 0,0 1-1 0 0,0-1 1 0 0,-1 0 0 0 0,1 1 0 0 0,0-1 0 0 0,0-1 488 0 0,4-10-2380 0 0,-5 12 2287 0 0,1 1 1 0 0,-1-1-1 0 0,1 0 1 0 0,-1 0-1 0 0,1 0 1 0 0,-1 0-1 0 0,1 0 1 0 0,-1 0-1 0 0,0 1 1 0 0,0-1-1 0 0,1 0 1 0 0,-1 0-1 0 0,0 0 1 0 0,0 0-1 0 0,0 0 1 0 0,0 0-1 0 0,0 0 1 0 0,0 0-1 0 0,0 0 1 0 0,-1 0-1 0 0,1 0 1 0 0,0 0-1 0 0,0 0 1 0 0,-1 0 92 0 0,-3-4-62 0 0,4 5 60 0 0,-1 0 0 0 0,1 0 0 0 0,0-1 0 0 0,-1 1 0 0 0,1 0 0 0 0,0 0 0 0 0,0-1 0 0 0,0 1 1 0 0,-1 0-1 0 0,1 0 0 0 0,0-1 0 0 0,0 1 0 0 0,0 0 0 0 0,0-1 0 0 0,-1 1 0 0 0,1 0 0 0 0,0-1 0 0 0,0 1 0 0 0,0 0 1 0 0,0-1-1 0 0,0 1 0 0 0,0-1 2 0 0,0 0 30 0 0,-3-7 1128 0 0,-11-29 5048 0 0,13 36-5368 0 0,1 0-654 0 0,-1 0 1 0 0,1 0 0 0 0,0 1-1 0 0,-1-1 1 0 0,1 0 0 0 0,0 0-1 0 0,0 0 1 0 0,-1 1 0 0 0,1-1-1 0 0,0 0 1 0 0,0 0 0 0 0,0 0-1 0 0,0 0 1 0 0,0 0 0 0 0,0 1-1 0 0,0-2-184 0 0,0-13 1431 0 0,1 14-1324 0 0,0 0 0 0 0,-1-1 0 0 0,1 1-1 0 0,0-1 1 0 0,0 1 0 0 0,0 0 0 0 0,0 0 0 0 0,0-1 0 0 0,0 1 0 0 0,1 0-107 0 0,1-2 217 0 0,-1 1-132 0 0,0-1-1 0 0,1 0 0 0 0,0 1 1 0 0,-1-1-1 0 0,1 1 1 0 0,0 0-1 0 0,0 0 0 0 0,0 0 1 0 0,0 0-1 0 0,1 1 0 0 0,2-2-84 0 0,18-8 247 0 0,-21 9-225 0 0,0 0 0 0 0,1 0-1 0 0,-1 1 1 0 0,1-1 0 0 0,-1 1-1 0 0,1 0 1 0 0,0 0 0 0 0,-1 0-1 0 0,1 0 1 0 0,0 1 0 0 0,0-1-22 0 0,-2 1 6 0 0,0 0 1 0 0,-1 0 0 0 0,1 0 0 0 0,-1 0 0 0 0,1 0-1 0 0,-1 0 1 0 0,1 0 0 0 0,0 0 0 0 0,-1 1 0 0 0,1-1-1 0 0,-1 1 1 0 0,1-1 0 0 0,-1 1 0 0 0,1-1-1 0 0,-1 1 1 0 0,0 0 0 0 0,1 0 0 0 0,-1 0 0 0 0,0 0-1 0 0,0 0 1 0 0,1 1-7 0 0,1 1 16 0 0,-2-3-10 0 0,-1 1-1 0 0,0 0 0 0 0,1 0 0 0 0,-1 0 0 0 0,0-1 1 0 0,0 1-1 0 0,1 0 0 0 0,-1 0 0 0 0,0 0 0 0 0,0 0 1 0 0,0 0-1 0 0,0-1 0 0 0,0 1 0 0 0,0 0 1 0 0,0 0-1 0 0,-1 0 0 0 0,1 0-5 0 0,0 5 74 0 0,-1 0-33 0 0,1-1 1 0 0,-1 1-1 0 0,1 0 1 0 0,-2-1-1 0 0,1 1 1 0 0,-1-1-1 0 0,1 1 0 0 0,-2-1 1 0 0,1 0-1 0 0,0 0 1 0 0,-1 0-1 0 0,0 0 0 0 0,0 0 1 0 0,-1 0-1 0 0,1-1-41 0 0,-11 13 81 0 0,8-11-52 0 0,1 0 0 0 0,1 1 0 0 0,-1-1 0 0 0,1 1 0 0 0,0 0 0 0 0,1 0 1 0 0,-1 0-1 0 0,1 2-29 0 0,0-1 21 0 0,3-7-19 0 0,0-1-1 0 0,0 0 1 0 0,1 0 0 0 0,-1 0 0 0 0,0 1-1 0 0,0-1 1 0 0,0 0 0 0 0,0 0-1 0 0,1 0 1 0 0,-1 0 0 0 0,0 0-1 0 0,0 1 1 0 0,1-1 0 0 0,-1 0 0 0 0,0 0-1 0 0,0 0 1 0 0,1 0 0 0 0,-1 0-1 0 0,0 0 1 0 0,0 0 0 0 0,1 0 0 0 0,-1 0-1 0 0,0 0 1 0 0,0 0 0 0 0,1 0-1 0 0,-1 0 1 0 0,0 0 0 0 0,0 0 0 0 0,1 0-2 0 0,0 0 3 0 0,18 2-3 0 0,0-2 0 0 0,-1 0 0 0 0,8-1 0 0 0,-9-1 0 0 0,1 2 0 0 0,0 0 0 0 0,-1 1 0 0 0,5 2 0 0 0,-5-1 2 0 0,-13-2 28 0 0,-1 0-1 0 0,1 0 1 0 0,0 1-1 0 0,-1-1 1 0 0,1 1 0 0 0,-1 0-1 0 0,1 0 1 0 0,0 1-30 0 0,9 7 48 0 0,-12-6-96 0 0,0 0 15 0 0,-1-1 32 0 0,1-1 1 0 0,-1 1 0 0 0,1-1 0 0 0,-1 1 0 0 0,1-1-1 0 0,-1 1 1 0 0,0 0 0 0 0,0-1 0 0 0,0 1-1 0 0,0 0 1 0 0,0-1 0 0 0,0 1 0 0 0,-1-1 0 0 0,1 1-1 0 0,-1-1 1 0 0,1 1 0 0 0,-1 0 0 0 0,1-1 0 0 0,-1 0-1 0 0,0 1 1 0 0,1-1 0 0 0,-1 1 0 0 0,0-1-1 0 0,0 0 1 0 0,0 1 0 0 0,0-1 0 0 0,0 0 0 0 0,-1 0-1 0 0,1 0 1 0 0,0 0 0 0 0,-2 1 0 0 0,-7 6 37 0 0,0-1-1 0 0,-1 0 1 0 0,0 0-1 0 0,0-1 1 0 0,-1 0-1 0 0,0-1 1 0 0,0 0 0 0 0,0-1-1 0 0,-8 1-36 0 0,18-4-26 0 0,-1-1-1 0 0,1 1 1 0 0,-1-1-1 0 0,1 0 1 0 0,-1 1-1 0 0,1-1 1 0 0,-1 0-1 0 0,1-1 0 0 0,-1 1 1 0 0,1 0-1 0 0,-1-1 1 0 0,1 0-1 0 0,-1 1 1 0 0,1-1-1 0 0,-1 0 1 0 0,1 0-1 0 0,0-1 1 0 0,-1 1-1 0 0,1 0 1 0 0,0-1-1 0 0,0 1 1 0 0,0-1-1 0 0,0 0 0 0 0,0 1 1 0 0,1-1-1 0 0,-1 0 1 0 0,0 0-1 0 0,1 0 1 0 0,0-1-1 0 0,-2-1 27 0 0,3 3-86 0 0,-1 0-1 0 0,1 0 0 0 0,-1 0 0 0 0,1 0 1 0 0,0 0-1 0 0,0-1 0 0 0,-1 1 0 0 0,1 0 1 0 0,0 0-1 0 0,0 0 0 0 0,0-1 1 0 0,0 1-1 0 0,0 0 0 0 0,1 0 0 0 0,-1-1 1 0 0,0 1-1 0 0,0 0 0 0 0,1 0 0 0 0,-1 0 87 0 0,12-26-1979 0 0,-6 14 270 0 0,0-5 105 0 0</inkml:trace>
  <inkml:trace contextRef="#ctx0" brushRef="#br0" timeOffset="400.062">403 598 4608 0 0,'-4'-7'204'0'0,"0"1"2032"0"0,4-1 8481 0 0,1 5-10299 0 0,0 1-386 0 0,-1 0-1 0 0,0 0 0 0 0,0 1 0 0 0,1-1 1 0 0,-1 0-1 0 0,0 1 0 0 0,1-1 0 0 0,-1 0 1 0 0,1 1-1 0 0,-1-1 0 0 0,1 1 0 0 0,-1-1 1 0 0,1 1-1 0 0,-1-1 0 0 0,1 1 0 0 0,0-1 0 0 0,-1 1 1 0 0,1-1-1 0 0,0 1 0 0 0,-1 0 0 0 0,1-1 1 0 0,0 1-1 0 0,-1 0 0 0 0,1 0 0 0 0,0 0 1 0 0,0-1-1 0 0,-1 1 0 0 0,1 0 0 0 0,0 0 1 0 0,0 0-1 0 0,-1 0 0 0 0,1 0 0 0 0,0 0 1 0 0,0 0-1 0 0,0 1-31 0 0,14-2 333 0 0,0-1 0 0 0,0 0 1 0 0,7-3-334 0 0,-7 2 323 0 0,0 0 1 0 0,0 1-1 0 0,9 0-323 0 0,22 1 732 0 0,-33 0-681 0 0,0 0 0 0 0,0 1 0 0 0,0 0 0 0 0,0 1 0 0 0,0 1 0 0 0,10 2-51 0 0,-6 4 10 0 0,-7 0-10 0 0,2 6 0 0 0,-12-7 0 0 0,0-5 0 0 0,-1 1 8 0 0,1 0-1 0 0,0 0 1 0 0,-1 0 0 0 0,0 0-1 0 0,0 0 1 0 0,0 0-1 0 0,0 0 1 0 0,0 0-1 0 0,0-1 1 0 0,-1 1 0 0 0,0 0-1 0 0,1-1 1 0 0,-1 1-1 0 0,-1 0-7 0 0,-5 7 39 0 0,-1-1 0 0 0,-9 8-39 0 0,-5 4 46 0 0,12-6 0 0 0,9-12-28 0 0,-1 1 1 0 0,1-1-1 0 0,-1 0 1 0 0,0 1-1 0 0,0-1 1 0 0,-3 2-19 0 0,-5 4 50 0 0,5-3 25 0 0,-1-1 0 0 0,-1 1 1 0 0,1-1-1 0 0,-1 0 1 0 0,-1 0-76 0 0,8-5 22 0 0,1 0 1 0 0,-1 0 0 0 0,1 1 0 0 0,-1-1 0 0 0,1 0-1 0 0,-1 0 1 0 0,1 1 0 0 0,-1-1 0 0 0,1 0-1 0 0,-1 0 1 0 0,1 1 0 0 0,0-1 0 0 0,-1 1-1 0 0,1-1 1 0 0,0 0 0 0 0,-1 1 0 0 0,1-1 0 0 0,0 1-1 0 0,0-1 1 0 0,-1 1-23 0 0,-2 4 382 0 0,13 3-219 0 0,-6-6-160 0 0,0 0 0 0 0,0 0 1 0 0,0 0-1 0 0,0-1 1 0 0,0 1-1 0 0,1-1 0 0 0,-1 0 1 0 0,0 0-1 0 0,1-1 1 0 0,-1 1-1 0 0,1-1 0 0 0,-1 0-3 0 0,11-1-114 0 0,-1 0 0 0 0,0 0-1 0 0,2-2 115 0 0,21-2-1364 0 0,-30 4-797 0 0,1 0 0 0 0,-1-1 1 0 0,8-2 2160 0 0,-14 4-478 0 0,18-4-6204 0 0</inkml:trace>
  <inkml:trace contextRef="#ctx0" brushRef="#br0" timeOffset="773.66">824 782 14368 0 0,'0'0'661'0'0,"-2"0"-17"0"0,-4 0-341 0 0,4 0 98 0 0,2 0 88 0 0,0 0 20 0 0,2 1-387 0 0,-1 0 0 0 0,0-1-1 0 0,1 1 1 0 0,-1 0-1 0 0,0 0 1 0 0,0 0-1 0 0,0 0 1 0 0,1 1-1 0 0,-1-1 1 0 0,0 1-122 0 0,3 2 320 0 0,4 2 270 0 0,-1 0 0 0 0,1-1 0 0 0,4 2-590 0 0,19 15 1250 0 0,-9-5-891 0 0,-15-13-279 0 0,-1 1 1 0 0,0-1-1 0 0,0 1 1 0 0,-1 1 0 0 0,1-1-1 0 0,-1 1 1 0 0,0 0 0 0 0,-1 0-1 0 0,3 3-80 0 0,25 44 528 0 0,-20-34-315 0 0,-11-18-180 0 0,0 0 0 0 0,0 1 0 0 0,0-1 1 0 0,0 1-1 0 0,0 0 0 0 0,0-1 0 0 0,0 1 0 0 0,-1 0 1 0 0,1 0-1 0 0,0-1 0 0 0,-1 1 0 0 0,0 0 1 0 0,1 0-1 0 0,-1 0 0 0 0,0 0-33 0 0,0 0 89 0 0,0-2-1 0 0,0 0 2 0 0,0 0 6 0 0,0 0 6 0 0,0 0 2 0 0,0 0 12 0 0,0 0 51 0 0,0-2 22 0 0,-10-31 279 0 0,4 7-345 0 0,4 21-106 0 0,1 1 0 0 0,0-1-1 0 0,0 0 1 0 0,0 1 0 0 0,1-5-17 0 0,-5-34 104 0 0,1 20-3 0 0,1-1 5 0 0,0 10-34 0 0,1-1 0 0 0,1-8-72 0 0,1 9-60 0 0,0 6 32 0 0,0-1-1 0 0,0 0 1 0 0,1 1 0 0 0,0-1-1 0 0,1-1 29 0 0,-1-7-68 0 0,-1 15-282 0 0,0 2 245 0 0,0 0 0 0 0,1 0 0 0 0,-1-1 0 0 0,0 1 0 0 0,0 0 0 0 0,0 0 0 0 0,1 0 0 0 0,-1-1 0 0 0,0 1 0 0 0,0 0 0 0 0,1 0 0 0 0,-1 0 0 0 0,0 0 0 0 0,1 0 0 0 0,-1 0 0 0 0,0 0 1 0 0,0 0-1 0 0,1-1 0 0 0,-1 1 0 0 0,0 0 0 0 0,1 0 0 0 0,-1 0 0 0 0,0 0 0 0 0,1 1 105 0 0,7 3-694 0 0,1 0 0 0 0,-1 1 1 0 0,0 0-1 0 0,-1 1 0 0 0,1-1 0 0 0,-1 2 1 0 0,0-1 693 0 0,6 5-2309 0 0,-3-4-264 0 0,2 1-2647 0 0</inkml:trace>
  <inkml:trace contextRef="#ctx0" brushRef="#br0" timeOffset="1161.705">1192 840 9704 0 0,'0'0'440'0'0,"0"0"-6"0"0,0 10 942 0 0,3 18 2157 0 0,-1-21-2909 0 0,-2-1 1 0 0,1 1-1 0 0,-1-1 1 0 0,0 1 0 0 0,0-1-1 0 0,0 1-624 0 0,-1-3 226 0 0,1 0 1 0 0,0 0-1 0 0,0 0 0 0 0,1 0 0 0 0,-1 0 1 0 0,1 0-1 0 0,0 0 0 0 0,0 0 1 0 0,0-1-1 0 0,0 1 0 0 0,1 0-226 0 0,6 23 1180 0 0,-6-17-1034 0 0,0 0 0 0 0,1 0 0 0 0,0-1 1 0 0,4 6-147 0 0,-5-8 31 0 0,5 6-31 0 0,1 0-167 0 0,-5-12 39 0 0,-1-1 22 0 0,-1 0-369 0 0,-1 0-33 0 0,0 0-140 0 0,8-19-3569 0 0,-3 8 2683 0 0</inkml:trace>
  <inkml:trace contextRef="#ctx0" brushRef="#br0" timeOffset="1531.102">1183 566 8288 0 0,'0'0'381'0'0,"0"0"-6"0"0,-1-2-242 0 0,1 1-35 0 0,-1 0-1 0 0,1 0 1 0 0,0 0-1 0 0,-1 0 1 0 0,1 0 0 0 0,0 0-1 0 0,0 0 1 0 0,0 0 0 0 0,0 0-1 0 0,0 0 1 0 0,0 0-1 0 0,0 0 1 0 0,0 0 0 0 0,0 0-1 0 0,0 0 1 0 0,1 0-1 0 0,-1 0 1 0 0,0 0 0 0 0,1 0-1 0 0,-1 0 1 0 0,1 0-1 0 0,-1 1 1 0 0,1-1 0 0 0,-1 0-1 0 0,1 0 1 0 0,0 0-1 0 0,-1 0 1 0 0,2 0-98 0 0,2-4 844 0 0,7-15 3527 0 0,-8 15-3965 0 0,0 0 1 0 0,1 1 0 0 0,0-1 0 0 0,-1 1 0 0 0,1 0 0 0 0,1 0 0 0 0,0 0-407 0 0,2-1 301 0 0,0-1 0 0 0,1 2 0 0 0,-1-1-1 0 0,1 1 1 0 0,0 0 0 0 0,0 1 0 0 0,1 0 0 0 0,0 0-301 0 0,8-2 139 0 0,0 1 0 0 0,1 1 0 0 0,7 0-139 0 0,-18 3 37 0 0,0 0 1 0 0,0 0 0 0 0,1 1-1 0 0,-1 0 1 0 0,0 0 0 0 0,0 0-1 0 0,-1 1 1 0 0,1 0 0 0 0,0 1-1 0 0,-1-1 1 0 0,1 1 0 0 0,-1 0-1 0 0,0 1 1 0 0,0 0 0 0 0,0 0-1 0 0,5 4-37 0 0,-10-6 24 0 0,0 0-1 0 0,1-1 0 0 0,-1 1 0 0 0,0 0 1 0 0,-1 0-1 0 0,1 0 0 0 0,0 0 0 0 0,0 0 1 0 0,-1 0-1 0 0,1 1 0 0 0,-1-1 0 0 0,0 0 1 0 0,0 0-1 0 0,0 0 0 0 0,0 0 0 0 0,0 1 1 0 0,0-1-1 0 0,0 0 0 0 0,-1 0 0 0 0,1 0-23 0 0,-1 5 32 0 0,-1-1 0 0 0,1 0 0 0 0,-1 1 0 0 0,0-1-1 0 0,-1 0 1 0 0,0 1-32 0 0,-1 1 20 0 0,0 0 1 0 0,-1 0-1 0 0,0 0 0 0 0,-1-1 0 0 0,1 0 0 0 0,-1 0 1 0 0,-6 5-21 0 0,4-5 40 0 0,-8 7-8 0 0,1 0 0 0 0,0 1 0 0 0,1 1 0 0 0,-4 7-32 0 0,16-21-47 0 0,1-1-21 0 0,0 0 0 0 0,0 1-1 0 0,1-1 1 0 0,-1 0 0 0 0,0 1-1 0 0,1-1 1 0 0,-1 0 0 0 0,1 1 0 0 0,-1-1-1 0 0,1 2 69 0 0,-1-2-1 0 0,1 0 0 0 0,0 0 0 0 0,1 1 0 0 0,-1-1 0 0 0,0 0-1 0 0,0 0 1 0 0,0 0 0 0 0,1 0 0 0 0,-1 0 0 0 0,0 0 0 0 0,1 0 0 0 0,-1 0-1 0 0,1 0 1 0 0,0 0 0 0 0,-1 0 0 0 0,1 0 0 0 0,0 0 0 0 0,-1-1 0 0 0,1 1-1 0 0,0 0 1 0 0,0 0 0 0 0,0-1 0 0 0,0 1 0 0 0,-1 0 0 0 0,1-1-1 0 0,0 1 1 0 0,0-1 0 0 0,0 1 0 0 0,0-1 0 0 0,0 0 0 0 0,1 1 0 0 0,-1-1 1 0 0,0 0 0 0 0,3 1 0 0 0,1 0 0 0 0,-1 0 0 0 0,0-1 0 0 0,0 0 0 0 0,0 0 0 0 0,5-1 0 0 0,8 1 0 0 0,-5 2 0 0 0,-1-2 0 0 0,0 1 0 0 0,0-1 0 0 0,1-1 0 0 0,-1 0 0 0 0,0-1 0 0 0,7-1 0 0 0,3-2-783 0 0,-13 3 27 0 0,0 0-1 0 0,0 0 1 0 0,0 0 0 0 0,0-1-1 0 0,1-1 757 0 0,14-9-2533 0 0,-4 3-24 0 0</inkml:trace>
  <inkml:trace contextRef="#ctx0" brushRef="#br0" timeOffset="1532.102">1803 612 17479 0 0,'0'0'396'0'0,"0"0"52"0"0,0 0 31 0 0,0 2-52 0 0,0 3-414 0 0,0 0 0 0 0,1 0 1 0 0,-1 0-1 0 0,1 0 0 0 0,0 0 1 0 0,1 0-1 0 0,-1-1 0 0 0,1 1 1 0 0,0 0-14 0 0,24 39 476 0 0,-19-34-24 0 0,12 25 2006 0 0,-15-26-2306 0 0,1 0 0 0 0,0 0 0 0 0,0-1 0 0 0,1 1 0 0 0,2 2-152 0 0,3 1 0 0 0,8 9 0 0 0,-1-3 0 0 0,-7-8-602 0 0,-7-10-393 0 0,-2-1-2994 0 0,-2 1 1944 0 0</inkml:trace>
  <inkml:trace contextRef="#ctx0" brushRef="#br0" timeOffset="1895.753">1782 798 16416 0 0,'0'0'373'0'0,"0"0"55"0"0,0 0 20 0 0,0 0-54 0 0,1-1-254 0 0,2-1-49 0 0,0 0 0 0 0,-1 1-1 0 0,1-1 1 0 0,0 1-1 0 0,0 0 1 0 0,1 0-1 0 0,-1 0 1 0 0,0 0-1 0 0,0 0 1 0 0,0 1-1 0 0,1-1 1 0 0,-1 1 0 0 0,0 0-1 0 0,1 0-90 0 0,30-5 530 0 0,-29 3-455 0 0,6-2 126 0 0,0 1-1 0 0,-1 0 1 0 0,1 0-1 0 0,11 0-200 0 0,30-5 185 0 0,-37 5-574 0 0,1 1 1 0 0,-1 0 0 0 0,7 1 388 0 0,26-2-2753 0 0,-25 2 1324 0 0</inkml:trace>
  <inkml:trace contextRef="#ctx0" brushRef="#br0" timeOffset="2248.05">2333 540 16208 0 0,'0'0'365'0'0,"0"0"56"0"0,0 0 26 0 0,0-8 87 0 0,6-10-275 0 0,-3 13 232 0 0,-3 4-388 0 0,0 1-1 0 0,0 0 1 0 0,0 0 0 0 0,0 0 0 0 0,0 0-1 0 0,0 0 1 0 0,0-1 0 0 0,0 1 0 0 0,0 0-1 0 0,0 0 1 0 0,0 0 0 0 0,0 0 0 0 0,0 0-1 0 0,0 0 1 0 0,0 0 0 0 0,0-1 0 0 0,0 1-1 0 0,1 0 1 0 0,-1 0 0 0 0,0 0 0 0 0,0 0-1 0 0,0 0 1 0 0,0 0 0 0 0,0 0 0 0 0,0 0-1 0 0,0 0 1 0 0,1 0 0 0 0,-1 0 0 0 0,0 0-1 0 0,0 0 1 0 0,0 0 0 0 0,0 0 0 0 0,0 0 0 0 0,0 0-1 0 0,1 0 1 0 0,-1 0 0 0 0,0 0 0 0 0,0 0-1 0 0,0 0 1 0 0,0 0 0 0 0,0 0 0 0 0,1 0-1 0 0,-1 0 1 0 0,0 0 0 0 0,0 0 0 0 0,0 0-1 0 0,0 0 1 0 0,0 0 0 0 0,0 0 0 0 0,0 0-1 0 0,1 0 1 0 0,-1 0 0 0 0,0 0 0 0 0,0 1-103 0 0,7 8 920 0 0,5 15-1320 0 0,-6 1 528 0 0,-1 0-1 0 0,-1 0 1 0 0,0 0-1 0 0,-3 0 1 0 0,0 0 0 0 0,-1 9-128 0 0,0 5-9 0 0,2-1 1 0 0,2 5 8 0 0,5-13 0 0 0,-3-14 0 0 0,-2-13 0 0 0,-2-2 0 0 0,10 8 0 0 0,-7-9 0 0 0,-3-1 0 0 0,0 1 0 0 0,0 0 0 0 0,0 0 0 0 0,0-1 0 0 0,0 1 0 0 0,0-1 0 0 0,0 0 0 0 0,0 0 0 0 0,0 1 0 0 0,0-1 0 0 0,0 0 0 0 0,0-1 0 0 0,0 1 0 0 0,-1 0 0 0 0,1 0 0 0 0,0-1 0 0 0,0-1 0 0 0,5-4 0 0 0,-1 0 0 0 0,0-1 0 0 0,2-3 0 0 0,8-10 0 0 0,-9 13 0 0 0,-1 0 0 0 0,-1-1 0 0 0,0 0 0 0 0,1-2 0 0 0,10-16 0 0 0,-8 14 0 0 0,0-1 0 0 0,-1 0 0 0 0,0-1 0 0 0,-1 1 0 0 0,-1-1 0 0 0,0 0 0 0 0,-1-1 0 0 0,-1 1 0 0 0,0-1 0 0 0,-1-7 0 0 0,0 13 0 0 0,-1-1 0 0 0,2 0 0 0 0,-1 1 0 0 0,1-1 0 0 0,1 1 0 0 0,1-2 0 0 0,-2 3 0 0 0,3-26 0 0 0,-4 42 0 0 0,-5 49 0 0 0,-2-18 0 0 0,1 0 0 0 0,2 30 0 0 0,2-61 0 0 0,1-1 0 0 0,0 0 0 0 0,0 0 0 0 0,0 0 0 0 0,1 0 0 0 0,0 0 0 0 0,0 1 0 0 0,21 41 0 0 0,-15-31 0 0 0,-7-12 0 0 0,10 14-61 0 0,-10-18-57 0 0,0 0 0 0 0,-1-1 0 0 0,1 1 0 0 0,0 0 0 0 0,-1 0 0 0 0,1-1 1 0 0,0 1-1 0 0,0 0 0 0 0,0-1 0 0 0,-1 1 0 0 0,1 0 0 0 0,0-1 0 0 0,1 1 118 0 0,12 1-6486 0 0,-8-2-1033 0 0</inkml:trace>
  <inkml:trace contextRef="#ctx0" brushRef="#br0" timeOffset="3551.804">2861 670 11976 0 0,'0'0'266'0'0,"0"0"44"0"0,0 0 15 0 0,0 0-26 0 0,0 0-127 0 0,0 0 204 0 0,0 0 110 0 0,0 0 24 0 0,0 0 70 0 0,0 0 285 0 0,0 0 125 0 0,0 0 30 0 0,1-1-133 0 0,3-2-583 0 0,3-3-196 0 0,-6 5 275 0 0,-1 1 113 0 0,9-15 2654 0 0,-5 12-3134 0 0,3 7-16 0 0,-2 1 24 0 0,-4-4 98 0 0,-1-1 28 0 0,0 0 2 0 0,0 0-41 0 0,0 0-172 0 0,0 0 55 0 0,2 3 42 0 0,4 12 36 0 0,-6-14-72 0 0,0-1 0 0 0,0 0 0 0 0,0 0 0 0 0,0 0 0 0 0,0 1 0 0 0,0-1 0 0 0,0 0 0 0 0,0 0 0 0 0,1 0 0 0 0,-1 0 0 0 0,0 0 0 0 0,0 1 0 0 0,0-1 0 0 0,0 0 0 0 0,0 0 0 0 0,0 0 0 0 0,0 0 0 0 0,1 0 0 0 0,-1 1 0 0 0,0-1 0 0 0,0 0 0 0 0,0 0 0 0 0,0 0 0 0 0,0 0 0 0 0,1 0 0 0 0,-1 0 0 0 0,0 0 0 0 0,0 0 0 0 0,0 0 0 0 0,1 0 0 0 0,-1 0 0 0 0,0 0 0 0 0,0 0 0 0 0,0 0 0 0 0,0 0 0 0 0,1 0 0 0 0,3-5 0 0 0,4-13 0 0 0,-7 16 0 0 0,0-1 0 0 0,1 0 0 0 0,0 0 0 0 0,0 0 0 0 0,0 0 0 0 0,0 0 0 0 0,1 0 0 0 0,-1 0 0 0 0,1 1 0 0 0,0 0 0 0 0,0-1 0 0 0,1 0 0 0 0,36-20 0 0 0,-39 22 0 0 0,7-3-26 0 0,0 0-1 0 0,1 1 0 0 0,-1 0 1 0 0,1 0-1 0 0,-1 1 0 0 0,1 0 27 0 0,-4 1-21 0 0,0 1 0 0 0,0-1 0 0 0,-1 1 0 0 0,1 0 0 0 0,0 0 0 0 0,0 1 0 0 0,0-1 0 0 0,-1 1-1 0 0,1 0 1 0 0,0 0 0 0 0,2 1 21 0 0,-6 0-7 0 0,0-1 0 0 0,0 0 0 0 0,1 1-1 0 0,-1-1 1 0 0,0 1 0 0 0,0-1 0 0 0,0 1 0 0 0,-1-1-1 0 0,1 1 1 0 0,0 0 0 0 0,-1-1 0 0 0,1 1 0 0 0,-1 0-1 0 0,1 0 1 0 0,-1-1 0 0 0,0 1 0 0 0,0 0 0 0 0,1 0-1 0 0,-2 0 1 0 0,1 1 7 0 0,-1 2 86 0 0,0 0 0 0 0,-1 0 0 0 0,0 0 0 0 0,0 0 0 0 0,0 0 0 0 0,-1-1 0 0 0,0 1 0 0 0,1-1 0 0 0,-2 0 0 0 0,1 0 0 0 0,0 0 0 0 0,-1 0 0 0 0,0-1 0 0 0,0 1 0 0 0,0-1 0 0 0,-2 2-86 0 0,-5 5 513 0 0,11-9-507 0 0,-1 0 1 0 0,0 0-1 0 0,0 0 0 0 0,0 0 1 0 0,0 0-1 0 0,0 0 0 0 0,0 0 1 0 0,0-1-1 0 0,0 1 0 0 0,0 0 1 0 0,0-1-1 0 0,0 1 1 0 0,0-1-1 0 0,0 1 0 0 0,-1-1-6 0 0,-1 1 0 0 0,2-1 0 0 0,0 0 0 0 0,0 1 0 0 0,0-1 0 0 0,0 1 0 0 0,0-1 0 0 0,0 1 0 0 0,0-1 0 0 0,0 1 0 0 0,0 0 0 0 0,0-1 0 0 0,1 1 0 0 0,-1 0 0 0 0,0 0 0 0 0,1-1 0 0 0,-2 2 0 0 0,-5 4 0 0 0,4 1 0 0 0,3-6 0 0 0,1 0 0 0 0,0 1 0 0 0,0-1 0 0 0,0 0 0 0 0,0 0 0 0 0,0 0 0 0 0,0 0 0 0 0,0 0 0 0 0,1-1 0 0 0,-1 1 0 0 0,0 0 0 0 0,0 0 0 0 0,1-1 0 0 0,-1 1 0 0 0,0-1 0 0 0,1 1 0 0 0,-1-1 0 0 0,1 0 0 0 0,-1 1 0 0 0,9 3 0 0 0,49 25 0 0 0,-43-20 0 0 0,-11-6 0 0 0,0 0 0 0 0,0 0 0 0 0,-1 0 0 0 0,1 0 0 0 0,-1 1 0 0 0,0 0 0 0 0,0 0 0 0 0,0 0 0 0 0,1 2 0 0 0,8 10 0 0 0,-8-8 0 0 0,-5-7 0 0 0,0-1 0 0 0,1 1 0 0 0,-1 0 0 0 0,0-1 0 0 0,1 1 0 0 0,-1 0 0 0 0,0 0 0 0 0,0 0 0 0 0,0-1 0 0 0,0 1 0 0 0,0 0 0 0 0,0 0 0 0 0,0 0 0 0 0,0-1 0 0 0,0 1 0 0 0,0 0 0 0 0,0 0 0 0 0,0 0 0 0 0,-1 0 0 0 0,0 1 0 0 0,1 0 0 0 0,0 0 0 0 0,0-1 0 0 0,-1 1 0 0 0,1-1 0 0 0,-1 1 0 0 0,0-1 0 0 0,1 1 0 0 0,-1-1 0 0 0,0 1 0 0 0,0-1 0 0 0,0 0 0 0 0,0 1 0 0 0,0-1 0 0 0,0 0 0 0 0,0 0 0 0 0,0 0 0 0 0,-1 0 0 0 0,1 0 0 0 0,0 0 0 0 0,-1 0 0 0 0,0 0 0 0 0,-2 2 0 0 0,-1-1 0 0 0,1 0 0 0 0,-1 0 0 0 0,0 0 0 0 0,1-1 0 0 0,-4 1 0 0 0,-1-1 0 0 0,4-2 0 0 0,4 1-22 0 0,0 0 0 0 0,1 0 0 0 0,-1 0 0 0 0,0-1 0 0 0,1 1-1 0 0,-1 0 1 0 0,1 0 0 0 0,-1-1 0 0 0,1 1 0 0 0,-1-1 0 0 0,1 1 0 0 0,-1 0 0 0 0,1-1 0 0 0,-1 1-1 0 0,1-1 1 0 0,0 1 0 0 0,-1-1 0 0 0,1 0 22 0 0,0-3-333 0 0,0 4 235 0 0,0-3-300 0 0,0 0 0 0 0,-1 0 1 0 0,1-1-1 0 0,0 1 0 0 0,0 0 0 0 0,1 0 1 0 0,-1 0-1 0 0,1 0 0 0 0,0 0 0 0 0,-1 0 1 0 0,1 0-1 0 0,1-1 398 0 0,4-22-2694 0 0,-3 8 1159 0 0</inkml:trace>
  <inkml:trace contextRef="#ctx0" brushRef="#br0" timeOffset="3929.131">2961 262 16559 0 0,'0'0'374'0'0,"0"0"54"0"0,-1-4 428 0 0,0 3-814 0 0,1 0 1 0 0,0-1-1 0 0,-1 1 1 0 0,1 0-1 0 0,0 0 1 0 0,0 0-1 0 0,-1 0 1 0 0,1 0-1 0 0,0 0 0 0 0,0 0 1 0 0,0 0-1 0 0,1-1 1 0 0,-1 1-1 0 0,0 0 1 0 0,0 0-1 0 0,0 0 1 0 0,1 0-1 0 0,-1 0 1 0 0,1 0-1 0 0,-1 0 1 0 0,1-1-43 0 0,0 1 133 0 0,1-3 86 0 0,0 1-1 0 0,0 0 1 0 0,0 0-1 0 0,0 0 1 0 0,0 0-1 0 0,1 1 1 0 0,0-1-1 0 0,-1 0 1 0 0,4-1-219 0 0,28-20 2608 0 0,-26 20-2489 0 0,0 0 1 0 0,0 0-1 0 0,1 1 1 0 0,-1 0-1 0 0,1 0 1 0 0,0 1-1 0 0,-1 0 1 0 0,1 1-1 0 0,1 0-119 0 0,21-2 298 0 0,31 2-298 0 0,-43 1 85 0 0,-12 0-55 0 0,1 1-1 0 0,-1 0 0 0 0,1 0 1 0 0,-1 0-1 0 0,1 1 0 0 0,-1 0 1 0 0,3 2-30 0 0,-7-4 2 0 0,-1 1 1 0 0,0 0 0 0 0,1 1 0 0 0,-1-1 0 0 0,0 0 0 0 0,1 1-1 0 0,-1-1 1 0 0,0 1 0 0 0,0 0 0 0 0,0-1 0 0 0,0 1 0 0 0,0 0 0 0 0,-1 0-1 0 0,1 0 1 0 0,-1 1 0 0 0,1-1 0 0 0,-1 0 0 0 0,0 1 0 0 0,0-1 0 0 0,0 0-1 0 0,0 1 1 0 0,0 2-3 0 0,0-3 0 0 0,-1 1 0 0 0,0 0 0 0 0,-1 0 0 0 0,1 0 0 0 0,0-1 0 0 0,-1 1 0 0 0,0 0 0 0 0,0 1 0 0 0,-3 18 0 0 0,4-19 0 0 0,0 1 0 0 0,-1-1 0 0 0,1 0 0 0 0,-1 1 0 0 0,0-1 0 0 0,0 0 0 0 0,0 0 0 0 0,-1 1 0 0 0,1-1 0 0 0,-1 0 0 0 0,1 0 0 0 0,-1 0 0 0 0,-1 1 0 0 0,-5 5 0 0 0,0 0 0 0 0,0 0 0 0 0,-3 1 0 0 0,-10 11 0 0 0,-8 9 0 0 0,21-22 0 0 0,0 0 0 0 0,0 1 0 0 0,1 0 0 0 0,-1 1 0 0 0,7-7 0 0 0,-7 4 0 0 0,0-1 0 0 0,8-6 0 0 0,0 0 0 0 0,-1 0 0 0 0,1 1 0 0 0,0-1 0 0 0,-1 0 0 0 0,1 0 0 0 0,0 1 0 0 0,0-1 0 0 0,-1 0 0 0 0,1 0 0 0 0,0 1 0 0 0,0-1 0 0 0,-1 0 0 0 0,1 1 0 0 0,0-1 0 0 0,0 0 0 0 0,0 1 0 0 0,0-1 0 0 0,-1 0 0 0 0,1 1 0 0 0,0-1 0 0 0,0 1 0 0 0,0-1 0 0 0,0 0 0 0 0,0 1 0 0 0,0-1 0 0 0,0 1 0 0 0,0-1 0 0 0,0 0 0 0 0,0 1 0 0 0,0-1 0 0 0,0 0 0 0 0,6 4 0 0 0,-6-3 0 0 0,3 1 0 0 0,1 0 0 0 0,-1 0 0 0 0,1-1 0 0 0,-1 1 0 0 0,1-1 0 0 0,0 1 0 0 0,0-1 0 0 0,-1 0 0 0 0,1-1 0 0 0,0 1 0 0 0,2-1 0 0 0,47 1 0 0 0,-31-1 0 0 0,-1 0-355 0 0,53-1-622 0 0,-28-3-5771 0 0,-17 1-771 0 0</inkml:trace>
  <inkml:trace contextRef="#ctx0" brushRef="#br0" timeOffset="4565.349">3481 524 14568 0 0,'0'0'664'0'0,"0"0"-8"0"0,0-2-354 0 0,0 1 61 0 0,0 1 75 0 0,0 0 12 0 0,0 0 10 0 0,0 0 24 0 0,1 7-169 0 0,0 0 0 0 0,0 0 1 0 0,1-1-1 0 0,-1 1 0 0 0,2 0 1 0 0,-1-1-1 0 0,1 0 0 0 0,1 3-315 0 0,-1-1 256 0 0,1 0 0 0 0,-1 0-1 0 0,-1 0 1 0 0,0 1-256 0 0,1 2 142 0 0,0-1 1 0 0,1 0-1 0 0,0-1 1 0 0,0 1-1 0 0,1-1 0 0 0,2 4-142 0 0,13 27 639 0 0,-18-34-547 0 0,1 0-1 0 0,0 0 0 0 0,0 0 1 0 0,0 0-1 0 0,1-1 1 0 0,0 0-1 0 0,0 1 1 0 0,0-1-1 0 0,2 1-91 0 0,25 28 220 0 0,-29-32-140 0 0,-2-2-60 0 0,0 0 0 0 0,1 1-1 0 0,-1-1 1 0 0,0 0 0 0 0,1 0 0 0 0,-1 1 0 0 0,0-1-1 0 0,1 0 1 0 0,-1 0 0 0 0,1 1 0 0 0,-1-1 0 0 0,0 0 0 0 0,1 0-1 0 0,-1 0 1 0 0,1 0 0 0 0,-1 0 0 0 0,1 0 0 0 0,-1 0-1 0 0,1 0 1 0 0,-1 0 0 0 0,1 0 0 0 0,-1 0 0 0 0,0 0-1 0 0,1 0 1 0 0,-1 0 0 0 0,1 0 0 0 0,-1 0 0 0 0,1 0 0 0 0,-1-1-1 0 0,0 1 1 0 0,1 0 0 0 0,-1 0 0 0 0,1 0-20 0 0,0-1 25 0 0,0 1 0 0 0,0-1 0 0 0,0 1 1 0 0,0-1-1 0 0,0 0 0 0 0,0 1 0 0 0,0-1 0 0 0,0 0 0 0 0,-1 0 1 0 0,1 0-1 0 0,0 1 0 0 0,0-1 0 0 0,0 0-25 0 0,1-6-9 0 0,1 1-1 0 0,-1-1 1 0 0,0 1-1 0 0,-1-1 1 0 0,0 0 0 0 0,0 0-1 0 0,0 1 1 0 0,-1-1-1 0 0,0 0 1 0 0,0-4 9 0 0,0 4-2 0 0,1-32 109 0 0,0 24 6 0 0,-1-1 1 0 0,0 1-1 0 0,-1 0 0 0 0,-2-9-113 0 0,-1-9 15 0 0,1-1 0 0 0,1 0 0 0 0,3-19-15 0 0,-1 15-287 0 0,2 3-454 0 0,6-34 741 0 0,-4 40-137 0 0,-3 25 28 0 0,-1 1 0 0 0,1 0 0 0 0,1 0 1 0 0,-1-1-1 0 0,1 1 0 0 0,-1 0 0 0 0,1 0 0 0 0,0 0 0 0 0,0 1 0 0 0,0-1 0 0 0,0 0 0 0 0,0 1 0 0 0,3-2 109 0 0,-4 2-504 0 0,-1 3 409 0 0,1 0-1 0 0,-1 0 1 0 0,0 0-1 0 0,1-1 0 0 0,-1 1 1 0 0,0 0-1 0 0,1 0 1 0 0,-1-1-1 0 0,1 1 1 0 0,-1 0-1 0 0,1-1 1 0 0,0 1-1 0 0,-1-1 0 0 0,1 1 1 0 0,-1 0-1 0 0,1-1 1 0 0,0 1-1 0 0,0-1 1 0 0,-1 0 95 0 0,6 5-377 0 0,-4-2 37 0 0,0 1 0 0 0,1-1 0 0 0,-1 1 0 0 0,-1-1 0 0 0,1 1 0 0 0,-1 0 0 0 0,2 3 340 0 0,4 12-1457 0 0,5-3-169 0 0</inkml:trace>
  <inkml:trace contextRef="#ctx0" brushRef="#br0" timeOffset="4975.112">3809 670 3224 0 0,'0'0'143'0'0,"-1"0"-3"0"0,-1 0-126 0 0,0-1 1 0 0,-1 1-1 0 0,1-1 1 0 0,0 1 0 0 0,0-1-1 0 0,0 0 1 0 0,0 0-1 0 0,0 0 1 0 0,-2-1-15 0 0,0 0 398 0 0,2 1 2195 0 0,0-6 5397 0 0,1-2-3426 0 0,2 6-4409 0 0,0 1 0 0 0,0-1-1 0 0,0 0 1 0 0,1 1 0 0 0,-1-1-1 0 0,1 1 1 0 0,-1 0 0 0 0,1-1-1 0 0,0 1 1 0 0,-1 0 0 0 0,1 0-1 0 0,1 0 1 0 0,-1 0 0 0 0,0 0-1 0 0,0 1 1 0 0,1-1 0 0 0,-1 1-1 0 0,3-2-154 0 0,3 0 263 0 0,1-1-1 0 0,0 2 1 0 0,0-1 0 0 0,0 1-1 0 0,8-1-262 0 0,-4 1 374 0 0,-1 0 1 0 0,12-5-375 0 0,-18 5 63 0 0,0 1 0 0 0,0-1 0 0 0,0 1 0 0 0,0 0 0 0 0,1 1 0 0 0,-1 0 0 0 0,0 0 0 0 0,2 0-63 0 0,0 0 42 0 0,5 2 28 0 0,-12-1-63 0 0,1 0 1 0 0,0 1 0 0 0,-1-1-1 0 0,1 0 1 0 0,-1 1 0 0 0,1-1-1 0 0,-1 1 1 0 0,0-1-1 0 0,0 1 1 0 0,0 0 0 0 0,0 0-1 0 0,1 1-7 0 0,-1-2 0 0 0,-1 0 0 0 0,1 0 0 0 0,-1 0 0 0 0,0 0 0 0 0,0 0 0 0 0,1 0 0 0 0,-1 0 0 0 0,0 1 0 0 0,0-1 0 0 0,0 0 0 0 0,0 0 0 0 0,0 0 0 0 0,0 0 0 0 0,0 0 0 0 0,-1 0 0 0 0,1 0 0 0 0,0 0 0 0 0,-1 0 0 0 0,1 0-1 0 0,0 0 1 0 0,-1 0 0 0 0,1 0 0 0 0,-1 0 0 0 0,0 0 0 0 0,1 0 0 0 0,-6 6 0 0 0,4-5 0 0 0,0 0 0 0 0,0 0 0 0 0,1 1 0 0 0,-1-1 0 0 0,0 1 0 0 0,1 0 0 0 0,-1 1 0 0 0,-18 30 31 0 0,6-10 2 0 0,-5 9 262 0 0,-7 7-295 0 0,11-17 285 0 0,14-22-249 0 0,0 0-1 0 0,0 0 0 0 0,1 0 0 0 0,-1 0 1 0 0,1 0-1 0 0,-1 0 0 0 0,1 1 1 0 0,-1-1-1 0 0,1 0 0 0 0,0 0 1 0 0,0 0-1 0 0,-1 0 0 0 0,1 1 0 0 0,0-1 1 0 0,0 0-1 0 0,0 0 0 0 0,0 1-35 0 0,1 0 13 0 0,0 0-1 0 0,0 0 0 0 0,0 0 1 0 0,0 0-1 0 0,0 0 0 0 0,1 0 1 0 0,-1 0-1 0 0,0 0 0 0 0,1-1 1 0 0,0 1-1 0 0,-1 0 0 0 0,1-1-12 0 0,0 0 10 0 0,-1-1 1 0 0,1 1-1 0 0,-1-1 0 0 0,1 1 0 0 0,-1-1 0 0 0,1 0 0 0 0,-1 0 1 0 0,1 0-1 0 0,-1 0 0 0 0,1 0 0 0 0,-1 0 0 0 0,1 0 1 0 0,-1-1-1 0 0,1 1-10 0 0,2 0 17 0 0,12-1-80 0 0,-1 0 0 0 0,0-1 0 0 0,0-1-1 0 0,0 0 1 0 0,0-1 0 0 0,0 0 0 0 0,-1-1-1 0 0,0-1 1 0 0,0-1 0 0 0,7-4 63 0 0,-6 3-923 0 0,-2-1 1 0 0,1-1-1 0 0,6-6 923 0 0,-14 10-719 0 0,0-1-1 0 0,0 0 1 0 0,0 0-1 0 0,-1 0 1 0 0,0-1 0 0 0,-1 0-1 0 0,1 0 1 0 0,-1 0-1 0 0,-1 0 1 0 0,0 0-1 0 0,0-1 1 0 0,-1 0-1 0 0,0-1 720 0 0,7-26-2150 0 0</inkml:trace>
  <inkml:trace contextRef="#ctx0" brushRef="#br0" timeOffset="5343.222">4079 97 10136 0 0,'0'0'777'0'0,"0"0"-304"0"0,0 0 598 0 0,0 0 312 0 0,0 0 66 0 0,2 0-119 0 0,26-1 302 0 0,-13 0-735 0 0,1 1-1 0 0,-1 1 0 0 0,1 0 1 0 0,9 2-897 0 0,-3 0 390 0 0,9 3-91 0 0,-7 0-206 0 0,-13-4-17 0 0,0 1 1 0 0,0 1 0 0 0,0 0 0 0 0,4 2-77 0 0,-12-4 8 0 0,-1-1 1 0 0,0 0-1 0 0,1 1 1 0 0,-1-1-1 0 0,0 1 1 0 0,0-1-1 0 0,0 1 0 0 0,0 0 1 0 0,0 0-1 0 0,-1 0 1 0 0,1 0-1 0 0,0 1 1 0 0,-1-1-1 0 0,0 0 1 0 0,1 0-1 0 0,-1 1 1 0 0,0-1-1 0 0,0 1 0 0 0,0-1 1 0 0,-1 1-1 0 0,1 0-8 0 0,0 2 54 0 0,-1 0 0 0 0,0 0 0 0 0,0 0 0 0 0,0 0 0 0 0,0 0 0 0 0,-1 0 0 0 0,0 0 0 0 0,0 0 0 0 0,0 0 0 0 0,-1-1-1 0 0,0 1 1 0 0,0 0 0 0 0,0-1 0 0 0,0 1 0 0 0,-1-1 0 0 0,1 0 0 0 0,-1 1 0 0 0,-1-1-54 0 0,-20 32 725 0 0,-8 18-725 0 0,30-50 31 0 0,1-2-26 0 0,0 0 1 0 0,0 0-1 0 0,1 0 1 0 0,-1 0-1 0 0,0 0 1 0 0,1 0-1 0 0,-1 1 1 0 0,1-1 0 0 0,-1 0-1 0 0,1 0 1 0 0,0 1-1 0 0,0-1 1 0 0,0 0-1 0 0,1 1-5 0 0,-1-2 9 0 0,0 0 0 0 0,0-1 0 0 0,0 1 0 0 0,0 0 0 0 0,1-1 0 0 0,-1 1-1 0 0,0 0 1 0 0,1-1 0 0 0,-1 1 0 0 0,0-1 0 0 0,1 1 0 0 0,-1-1 0 0 0,0 1 0 0 0,1-1 0 0 0,-1 1-1 0 0,1-1 1 0 0,-1 1 0 0 0,1 0-9 0 0,1 0 28 0 0,-1 0-30 0 0,-1 0-1 0 0,1 0 1 0 0,0 0-1 0 0,0 0 0 0 0,-1-1 1 0 0,1 1-1 0 0,0 0 1 0 0,0-1-1 0 0,0 1 1 0 0,-1 0-1 0 0,1-1 1 0 0,0 1-1 0 0,0-1 0 0 0,0 1 1 0 0,0-1-1 0 0,0 0 1 0 0,0 1-1 0 0,0-1 1 0 0,0 0-1 0 0,0 0 1 0 0,0 0-1 0 0,0 0 0 0 0,1 0 1 0 0,-1 0-1 0 0,0 0 1 0 0,0 0-1 0 0,0 0 3 0 0,3-1-19 0 0,10 1-1114 0 0,0-1-1 0 0,0-1 0 0 0,0 0 1 0 0,0-1 1133 0 0,8 0-7537 0 0</inkml:trace>
  <inkml:trace contextRef="#ctx0" brushRef="#br0" timeOffset="5704.824">4724 374 18287 0 0,'0'1'414'0'0,"-2"2"-240"0"0,1-1 1 0 0,-1 0-1 0 0,1 1 1 0 0,-1-1 0 0 0,0 0-1 0 0,0 0 1 0 0,-2 2-175 0 0,3-3 26 0 0,-1 1 0 0 0,1-1 0 0 0,-1 1 0 0 0,1 0 0 0 0,-1-1 0 0 0,1 1 0 0 0,0 0 0 0 0,0 0 0 0 0,0 0 0 0 0,0 0 0 0 0,0 0 0 0 0,0 0 0 0 0,1 0 0 0 0,-1 1-26 0 0,1 3 52 0 0,-1 0 0 0 0,2 0 0 0 0,-1 1 0 0 0,1-1 0 0 0,0 0 0 0 0,0 0 0 0 0,0 0 0 0 0,1 0-1 0 0,2 5-51 0 0,1-1 421 0 0,-1 0 0 0 0,2 0 0 0 0,-1 0 0 0 0,7 8-421 0 0,-4-10 133 0 0,0 1 0 0 0,0-2 0 0 0,0 1 1 0 0,1-1-1 0 0,0-1 0 0 0,0 1 0 0 0,1-1 0 0 0,4 1-133 0 0,-12-5 23 0 0,-1-2-36 0 0,0 1 0 0 0,-1-1 0 0 0,1 0 0 0 0,0 1 0 0 0,0-1 0 0 0,-1 0 0 0 0,1 1 0 0 0,0-1 0 0 0,0 0 0 0 0,-1 0 0 0 0,1 0 0 0 0,0 0 0 0 0,0 0 0 0 0,0 0 0 0 0,-1 0 0 0 0,1 0 0 0 0,0 0 13 0 0,0 0-1040 0 0,-1 0-394 0 0,0 0-1138 0 0,0 0-4247 0 0</inkml:trace>
  <inkml:trace contextRef="#ctx0" brushRef="#br0" timeOffset="5705.824">4599 582 4144 0 0,'0'0'319'0'0,"-8"-1"331"0"0,-1-2 4742 0 0,14 1 1792 0 0,22-10-6072 0 0,-20 11-840 0 0,101-8 720 0 0,8-2-1656 0 0,-89 8-360 0 0,3-2-58 0 0</inkml:trace>
  <inkml:trace contextRef="#ctx0" brushRef="#br0" timeOffset="6103.864">5206 231 10592 0 0,'4'-8'964'0'0,"-1"7"-821"0"0,1-1-97 0 0,5-12-47 0 0,-9 13 95 0 0,0 1 1 0 0,0-1 0 0 0,1 1 0 0 0,-1-1 0 0 0,0 1-1 0 0,1-1 1 0 0,-1 1 0 0 0,1 0 0 0 0,-1-1 0 0 0,0 1-1 0 0,1 0 1 0 0,-1-1 0 0 0,1 1 0 0 0,-1 0-1 0 0,1 0 1 0 0,-1-1 0 0 0,1 1 0 0 0,-1 0 0 0 0,1 0-1 0 0,-1 0 1 0 0,1 0 0 0 0,-1 0 0 0 0,1-1 0 0 0,0 1-1 0 0,-1 0 1 0 0,1 0 0 0 0,-1 1 0 0 0,1-1-1 0 0,-1 0 1 0 0,1 0 0 0 0,-1 0 0 0 0,1 0 0 0 0,-1 0-1 0 0,1 0 1 0 0,-1 1 0 0 0,1-1 0 0 0,-1 0 0 0 0,1 1-1 0 0,-1-1 1 0 0,1 0 0 0 0,-1 1-95 0 0,2 0 528 0 0,0 0 0 0 0,0 0 0 0 0,0 1 0 0 0,-1-1 0 0 0,1 1 0 0 0,-1-1 0 0 0,1 1 0 0 0,0 1-528 0 0,0 0 147 0 0,-1 0-1 0 0,0-1 1 0 0,0 1-1 0 0,-1 0 0 0 0,1-1 1 0 0,0 1-1 0 0,-1 0 1 0 0,0 0-1 0 0,0 0 1 0 0,0 2-147 0 0,2 17 608 0 0,4 30 87 0 0,-2-8-454 0 0,-3-30-106 0 0,-1 1 0 0 0,0 11-135 0 0,-1-11 119 0 0,1 0 0 0 0,1 0 0 0 0,1 8-119 0 0,2 0 19 0 0,-3-11-18 0 0,1 1-1 0 0,1 0 0 0 0,0-1 1 0 0,0 0-1 0 0,4 7 0 0 0,-6-17-1 0 0,1 1 1 0 0,-1-1-1 0 0,1 0 0 0 0,-1 0 0 0 0,1 0 0 0 0,0 0 1 0 0,0 0-1 0 0,0 0 0 0 0,1 0 1 0 0,12 15 81 0 0,-12-11 288 0 0,-2-6-322 0 0,-1 1 0 0 0,0-1 0 0 0,0 0 0 0 0,0 1 0 0 0,1-1 0 0 0,-1 1 0 0 0,0-1 0 0 0,1 0 0 0 0,-1 1 0 0 0,0-1 0 0 0,1 0 0 0 0,-1 1 0 0 0,0-1 0 0 0,1 0 0 0 0,-1 0 0 0 0,1 1 0 0 0,-1-1-1 0 0,0 0 1 0 0,1 0 0 0 0,-1 0 0 0 0,1 1 0 0 0,-1-1 0 0 0,1 0 0 0 0,-1 0 0 0 0,1 0 0 0 0,-1 0 0 0 0,1 0 0 0 0,-1 0 0 0 0,1 0 0 0 0,-1 0 0 0 0,1 0 0 0 0,-1 0 0 0 0,0 0 0 0 0,1-1-47 0 0,2 1 1 0 0,-1 0 0 0 0,0 0 0 0 0,1 0 0 0 0,-1-1 0 0 0,0 0 0 0 0,1 1 0 0 0,-1-1 0 0 0,0 0 0 0 0,0 0-1 0 0,0 0 1 0 0,0 0 0 0 0,0 0 0 0 0,0-1 0 0 0,0 1 0 0 0,0-1 0 0 0,0 1 0 0 0,0-1 0 0 0,-1 1 0 0 0,1-2-1 0 0,4-4-1 0 0,-1 0 0 0 0,-1 0 1 0 0,0 0-1 0 0,3-7 1 0 0,3-5 1 0 0,-3 7-1 0 0,-2-1 0 0 0,0-1 0 0 0,0 1 0 0 0,-1-1 0 0 0,-1 0 0 0 0,2-9 0 0 0,-3 10 0 0 0,1-5 0 0 0,-1 0 0 0 0,0-4 0 0 0,-2 8 0 0 0,2 0 0 0 0,-1 1 0 0 0,2-1 0 0 0,2-7 0 0 0,-2 2 0 0 0,-2 18 0 0 0,1 7 0 0 0,1 8 0 0 0,0 16 0 0 0,0 23 0 0 0,2 21 0 0 0,-3-52 0 0 0,-2-17 0 0 0,0 0 0 0 0,1 1 0 0 0,0-1 0 0 0,0 0 0 0 0,0 0 0 0 0,1 3 0 0 0,5 17-10 0 0,-5-19 17 0 0,-1 1-1 0 0,1-1 0 0 0,1 0 1 0 0,0 3-7 0 0,-1-7-17 0 0,-1 0 0 0 0,0 0 1 0 0,1 0-1 0 0,-1 0 0 0 0,1 0 1 0 0,0 0-1 0 0,-1-1 0 0 0,1 1 1 0 0,0 0-1 0 0,0-1 0 0 0,0 1 1 0 0,0-1-1 0 0,3 1 17 0 0,-4-2-146 0 0,0 1-1 0 0,0-1 1 0 0,0 0 0 0 0,0 0-1 0 0,0 0 1 0 0,0 0-1 0 0,0 0 1 0 0,0-1 0 0 0,0 1-1 0 0,0 0 1 0 0,0 0 0 0 0,0-1-1 0 0,0 1 1 0 0,-1 0 0 0 0,1-1-1 0 0,0 1 1 0 0,0-1 0 0 0,0 1-1 0 0,0-1 1 0 0,0 0 0 0 0,-1 1-1 0 0,1-1 1 0 0,0 0 146 0 0,3-2-1830 0 0,4-4-5676 0 0</inkml:trace>
  <inkml:trace contextRef="#ctx0" brushRef="#br0" timeOffset="6471.879">5613 447 15664 0 0,'-7'-9'718'0'0,"6"7"-19"0"0,1 2-374 0 0,0 0 84 0 0,0 0 82 0 0,-1-1 18 0 0,1 0-426 0 0,-1 1 0 0 0,1-1 0 0 0,0 1 0 0 0,-1-1 0 0 0,1 0 0 0 0,0 1-1 0 0,-1-1 1 0 0,1 0 0 0 0,0 1 0 0 0,0-1 0 0 0,0 0 0 0 0,-1 1 0 0 0,1-1-1 0 0,0 0 1 0 0,0 1 0 0 0,0-1 0 0 0,0 0 0 0 0,0 1 0 0 0,0-1 0 0 0,1 0-1 0 0,-1 0 1 0 0,0 1 0 0 0,0-1 0 0 0,0 0 0 0 0,1 1 0 0 0,-1-1-83 0 0,2-1 143 0 0,-1 1 0 0 0,1-1 0 0 0,-1 1 0 0 0,1 0 0 0 0,-1 0-1 0 0,1 0 1 0 0,0 0 0 0 0,0 0 0 0 0,-1 0 0 0 0,1 0-143 0 0,5-2 175 0 0,0 0-1 0 0,1 0 1 0 0,-1 1-1 0 0,0 0 0 0 0,1 0 1 0 0,-1 1-1 0 0,2 0-174 0 0,54-1-172 0 0,-53 2 243 0 0,0 2-71 0 0,-7 8 0 0 0,-2-9-1 0 0,-1 1 0 0 0,0-1 1 0 0,1 0-1 0 0,-1 1 0 0 0,0-1 0 0 0,0 1 0 0 0,0-1 0 0 0,0 1 0 0 0,-1-1 0 0 0,1 1 0 0 0,0-1 1 0 0,0 1-1 0 0,-1-1 0 0 0,1 1 0 0 0,-1-1 0 0 0,0 0 0 0 0,1 1 0 0 0,-1-1 0 0 0,0 0 0 0 0,0 0 0 0 0,0 0 1 0 0,0 1 0 0 0,-6 6 167 0 0,0 0 0 0 0,0 0 0 0 0,-2 0-167 0 0,-7 8 958 0 0,-27 20-350 0 0,38-28-608 0 0,4-7 0 0 0,0 0 0 0 0,1-1 0 0 0,-1 1 0 0 0,1-1 0 0 0,0 1 0 0 0,-1-1 0 0 0,1 1 0 0 0,0 0 0 0 0,-1-1 0 0 0,1 1 0 0 0,0 0 0 0 0,0-1 0 0 0,-1 1 0 0 0,1 0 0 0 0,0 0 0 0 0,0-1 0 0 0,0 1 0 0 0,0 0 0 0 0,0-1 0 0 0,0 1 0 0 0,0 0 0 0 0,0 0 0 0 0,0-1 0 0 0,1 1 0 0 0,-1 0 0 0 0,2 8 0 0 0,1 6 0 0 0,0-13 0 0 0,-1-1 0 0 0,6 5 0 0 0,0 0 0 0 0,1 0 0 0 0,-1-1 0 0 0,1-1 0 0 0,0 1 0 0 0,0-1 0 0 0,0-1 0 0 0,4 1 0 0 0,-7-2-18 0 0,1 1 0 0 0,-1-1 0 0 0,0 1-1 0 0,0 0 1 0 0,3 2 18 0 0,6 4-350 0 0,-12-7 94 0 0,4 9-17 0 0,-7-6 301 0 0,-1-4-46 0 0,1 5 19 0 0,-1-1 0 0 0,0 1-1 0 0,-1-1 1 0 0,1 1 0 0 0,-1-1 0 0 0,0 0-1 0 0,0 0 1 0 0,-1 1 0 0 0,1-2 0 0 0,-1 1-1 0 0,-1 0 1 0 0,1 0 0 0 0,0-1 0 0 0,-1 0-1 0 0,0 0 1 0 0,-2 1-1 0 0,3-1 25 0 0,-18 3-11 0 0,20-6-117 0 0,1-1-5 0 0,-8-17-2266 0 0,11 6-82 0 0,2-5-4801 0 0</inkml:trace>
  <inkml:trace contextRef="#ctx0" brushRef="#br0" timeOffset="6830.568">5691 85 20127 0 0,'0'0'463'0'0,"0"0"61"0"0,0 0 27 0 0,0 0-67 0 0,0 0-287 0 0,9 0 160 0 0,7-3 21 0 0,0 2 0 0 0,0 0 1 0 0,0 1-1 0 0,0 0 0 0 0,0 2 0 0 0,6 0-378 0 0,18 2 370 0 0,21 5 101 0 0,-55-8-491 0 0,0 1 1 0 0,0-1 0 0 0,0 1-1 0 0,0 0 1 0 0,-1 1 0 0 0,1 0-1 0 0,-1-1 1 0 0,0 2-1 0 0,4 1 20 0 0,6 5-23 0 0,-11-8 23 0 0,1 1 0 0 0,-1 0 0 0 0,0 0 0 0 0,-1 0 0 0 0,1 1 0 0 0,-1-1 0 0 0,1 1 0 0 0,-1 0 0 0 0,0 0 0 0 0,0 0 0 0 0,1 4 0 0 0,-2-6 0 0 0,-1 0 0 0 0,0 1 0 0 0,0-1 0 0 0,-1 0 0 0 0,1 1 0 0 0,0-1 0 0 0,-1 1 0 0 0,1-1 0 0 0,-1 0 0 0 0,0 1 0 0 0,0-1 0 0 0,0 1 0 0 0,0 0 0 0 0,0-1 0 0 0,0 0 0 0 0,-1 1 0 0 0,0-1 0 0 0,1 1 0 0 0,-1-1 0 0 0,0 1 0 0 0,0-1 0 0 0,0 0 0 0 0,-1 2 0 0 0,-6 6 75 0 0,0 0 1 0 0,0-1-1 0 0,-1 0 0 0 0,0-1 0 0 0,-10 8-75 0 0,-6 6 120 0 0,10-11-90 0 0,13-10-42 0 0,0 0 1 0 0,1 1 0 0 0,-1-1-1 0 0,0 0 1 0 0,1 1 0 0 0,-1-1-1 0 0,1 1 1 0 0,0 0 0 0 0,-1-1-1 0 0,0 3 12 0 0,1-4-33 0 0,-4 10-194 0 0,12-2 91 0 0,-6-7 130 0 0,0 1-1 0 0,0-1 0 0 0,0 0 1 0 0,0 1-1 0 0,1-1 1 0 0,-1 0-1 0 0,0 0 0 0 0,1 0 1 0 0,-1 0-1 0 0,1 0 1 0 0,-1 0-1 0 0,1 0 0 0 0,0-1 1 0 0,-1 1-1 0 0,1 0 1 0 0,0-1-1 0 0,-1 0 0 0 0,1 1 1 0 0,1-1 6 0 0,-3 0-1 0 0,20 5-229 0 0,0-2 0 0 0,1 0 0 0 0,-1-2 0 0 0,1 0 0 0 0,3-1 230 0 0,-3 0-1011 0 0,22-1-2120 0 0,-29-3 1573 0 0</inkml:trace>
  <inkml:trace contextRef="#ctx0" brushRef="#br0" timeOffset="7383.359">6238 313 5064 0 0,'0'0'389'0'0,"0"0"-10"0"0,0-2 883 0 0,8-30 5196 0 0,-8 31-6162 0 0,0 0 1 0 0,0 0 0 0 0,0 0 0 0 0,1 1 0 0 0,-1-1 0 0 0,0 0 0 0 0,0 0 0 0 0,1 0 0 0 0,-1 0 0 0 0,1 1-1 0 0,-1-1 1 0 0,1 0 0 0 0,-1 1 0 0 0,1-1 0 0 0,0 0 0 0 0,-1 1 0 0 0,1-1 0 0 0,0 0 0 0 0,-1 1 0 0 0,1-1 0 0 0,0 1-1 0 0,0-1 1 0 0,-1 1 0 0 0,2-1-297 0 0,5-1 680 0 0,-5 1-119 0 0,-2 1-17 0 0,0 2-471 0 0,1-1 0 0 0,-1 1 0 0 0,1-1 0 0 0,-1 0 0 0 0,1 0 0 0 0,-1 1 0 0 0,1-1-1 0 0,0 0 1 0 0,0 0 0 0 0,-1 1 0 0 0,1-1 0 0 0,0 0 0 0 0,0 0 0 0 0,0 0 0 0 0,0 0 0 0 0,0-1 0 0 0,1 2-73 0 0,0-1 33 0 0,-1 0 1 0 0,1 1 0 0 0,-1-1-1 0 0,0 0 1 0 0,1 1-1 0 0,-1 0 1 0 0,0-1 0 0 0,0 1-1 0 0,0 0 1 0 0,0-1-1 0 0,0 2-33 0 0,12 76 582 0 0,-12-69-543 0 0,0 0 0 0 0,0 0 0 0 0,-1 0 0 0 0,-1 8-39 0 0,1 14 88 0 0,1-10 7 0 0,0-3 40 0 0,1 1 1 0 0,0-1-1 0 0,4 12-135 0 0,-1-5 108 0 0,-5-22-69 0 0,1 1-1 0 0,-1 0 1 0 0,1-1 0 0 0,1 1 0 0 0,-1 0 0 0 0,1-1 0 0 0,-1 0-1 0 0,1 1 1 0 0,3 3-39 0 0,-4-6 112 0 0,-1-2-2 0 0,0 0-13 0 0,2 0-8 0 0,1 1-61 0 0,-2 0-14 0 0,0-1-1 0 0,0 1 1 0 0,0-1 0 0 0,0 0-1 0 0,0 1 1 0 0,0-1 0 0 0,0 0 0 0 0,0 0-1 0 0,0 0 1 0 0,0 0 0 0 0,0 1-1 0 0,0-2 1 0 0,0 1 0 0 0,0 0-1 0 0,0 0 1 0 0,0 0 0 0 0,0 0 0 0 0,0-1-1 0 0,0 1 1 0 0,0 0 0 0 0,0-1-1 0 0,-1 1 1 0 0,1-1 0 0 0,0 1 0 0 0,0-1-1 0 0,0 1 1 0 0,0-1 0 0 0,-1 0-1 0 0,1 1 1 0 0,0-1 0 0 0,-1 0 0 0 0,1 1-1 0 0,0-2-13 0 0,2-1 29 0 0,0 0-1 0 0,0-1 1 0 0,0 1-1 0 0,-1-1 1 0 0,1 0-1 0 0,-1 0 1 0 0,0 0-1 0 0,0 0 1 0 0,0-1-29 0 0,12-41 165 0 0,-10 30-142 0 0,4-21 20 0 0,-2-1-1 0 0,-1 0 0 0 0,-3 0 0 0 0,0 0 0 0 0,-3-7-42 0 0,1 27-133 0 0,1 1 0 0 0,1 0-1 0 0,1-1 1 0 0,0 1 0 0 0,2 0-1 0 0,-1 0 1 0 0,8-15 133 0 0,-12 31-39 0 0,1 0 1 0 0,-1 1 0 0 0,0-1-1 0 0,0 0 1 0 0,1 0 0 0 0,-1 1-1 0 0,0-1 1 0 0,0 0 0 0 0,0 0-1 0 0,0 0 1 0 0,0 1-1 0 0,0-1 1 0 0,0 0 0 0 0,0 0-1 0 0,0 0 1 0 0,-1 1 0 0 0,1-1-1 0 0,0 0 39 0 0,-1-1-373 0 0,1 2-91 0 0,0 0-44 0 0,2 2-11 0 0,4 5-859 0 0,0 0 0 0 0,-1 1 0 0 0,0 0 0 0 0,3 6 1378 0 0,-6-2-6839 0 0</inkml:trace>
  <inkml:trace contextRef="#ctx0" brushRef="#br0" timeOffset="7839.388">6528 524 16208 0 0,'0'0'743'0'0,"-2"0"-17"0"0,1 0-712 0 0,0 0 0 0 0,-1 0 0 0 0,1 0 0 0 0,0 0 0 0 0,-1 0 0 0 0,1-1 1 0 0,0 1-1 0 0,-1-1 0 0 0,1 1 0 0 0,0-1 0 0 0,0 1 0 0 0,0-1 0 0 0,-1 0 0 0 0,1 1 0 0 0,0-1 0 0 0,0 0 1 0 0,0 0-1 0 0,0 0 0 0 0,0 0 0 0 0,0 0 0 0 0,0 0-14 0 0,-1-1 80 0 0,1 0 357 0 0,0 1-276 0 0,1-1-1 0 0,-1 0 1 0 0,0 1 0 0 0,1-1-1 0 0,-1 0 1 0 0,1 1-1 0 0,0-1 1 0 0,-1 0 0 0 0,1 0-1 0 0,0 0 1 0 0,0-1-161 0 0,1-1 194 0 0,-1 0 1 0 0,1 1-1 0 0,0-1 1 0 0,0 0-1 0 0,0 0 0 0 0,1 0 1 0 0,-1 1-1 0 0,1-1 1 0 0,0 1-1 0 0,0-1 1 0 0,0 1-1 0 0,0 0 1 0 0,1 0-1 0 0,-1 0 1 0 0,1 0-1 0 0,0 0 0 0 0,0 0 1 0 0,0 1-1 0 0,0-1 1 0 0,2 0-195 0 0,2-2 133 0 0,1 0 1 0 0,0 1-1 0 0,0 0 1 0 0,0 0-1 0 0,0 1 1 0 0,0 0-1 0 0,1 0 1 0 0,5 0-134 0 0,-8 2 42 0 0,-2-1-24 0 0,1 1 0 0 0,0 1 1 0 0,-1-1-1 0 0,1 1 0 0 0,0 0 0 0 0,0 0 0 0 0,-1 0 0 0 0,1 0 0 0 0,1 1-18 0 0,14 2 43 0 0,-16-3-35 0 0,0 0 1 0 0,0 1-1 0 0,-1 0 0 0 0,1-1 0 0 0,0 2 0 0 0,0-1 0 0 0,0 0 0 0 0,-1 1 0 0 0,1-1 0 0 0,2 3-8 0 0,2 4 0 0 0,-8-6 0 0 0,1-1 0 0 0,-1 1 0 0 0,0-1 0 0 0,0 0 0 0 0,1 1 0 0 0,-1-1 0 0 0,0 1 0 0 0,-1-1 0 0 0,1 1 0 0 0,0-1 0 0 0,0 1 0 0 0,-1-1 0 0 0,1 0 0 0 0,0 1 0 0 0,-1-1 0 0 0,0 0 0 0 0,1 1 0 0 0,-1-1 0 0 0,0 0 0 0 0,-18 26 0 0 0,12-18 0 0 0,-4 5 155 0 0,-1 0 0 0 0,0 0-1 0 0,-5 2-154 0 0,13-12-8 0 0,1 0 0 0 0,-1 0 0 0 0,1 0 0 0 0,-1 1 0 0 0,1-1 0 0 0,0 1-1 0 0,1-1 1 0 0,-1 1 0 0 0,1 0 0 0 0,0 0 0 0 0,0 1 0 0 0,1-1 0 0 0,-1 3 8 0 0,2-6-20 0 0,0 0-1 0 0,1 0 1 0 0,-1 0 0 0 0,0-1-1 0 0,1 1 1 0 0,0 0 0 0 0,-1 0-1 0 0,1 0 1 0 0,0-1 0 0 0,0 1 0 0 0,0-1-1 0 0,0 1 1 0 0,0 0 0 0 0,0-1-1 0 0,0 0 1 0 0,1 1 20 0 0,23 19 40 0 0,-15-13-79 0 0,20 14-202 0 0,-23-18 226 0 0,0 0-1 0 0,-1 0 1 0 0,0 1 0 0 0,0 0-1 0 0,0 1 1 0 0,-1-1 0 0 0,0 1 0 0 0,0 0-1 0 0,1 1 16 0 0,8 11 0 0 0,-11-7 0 0 0,-3-9 45 0 0,0 0 0 0 0,-1 1-1 0 0,1-1 1 0 0,-1 0 0 0 0,0 1 0 0 0,0-1 0 0 0,1 0-1 0 0,-1 0 1 0 0,-1 0 0 0 0,1 0 0 0 0,0 0-1 0 0,0 0 1 0 0,-1 0 0 0 0,0 0 0 0 0,1 0-1 0 0,-2 1-44 0 0,0-1 23 0 0,0 1 0 0 0,1-1 0 0 0,-1 0-1 0 0,0 0 1 0 0,0 0 0 0 0,-1 0 0 0 0,1 0 0 0 0,0-1-1 0 0,-1 0 1 0 0,-2 2-23 0 0,-9 0 0 0 0,11-4 0 0 0,1 0 0 0 0,-21 1 0 0 0,23 0-4 0 0,-1-1 0 0 0,1 1 0 0 0,0 0 0 0 0,0 0 0 0 0,0 0 0 0 0,-1-1-1 0 0,1 1 1 0 0,0-1 0 0 0,0 1 0 0 0,0-1 0 0 0,0 1 0 0 0,0-1 0 0 0,0 0 0 0 0,0 1-1 0 0,0-1 1 0 0,0 0 0 0 0,0 0 0 0 0,0 0 0 0 0,1 0 0 0 0,-1 0 0 0 0,0 0 0 0 0,1 0 0 0 0,-1 0-1 0 0,0 0 1 0 0,1 0 0 0 0,-1 0 4 0 0,-4-16-2135 0 0,4 1-4805 0 0,1 3-381 0 0</inkml:trace>
  <inkml:trace contextRef="#ctx0" brushRef="#br0" timeOffset="8238.376">6749 50 20591 0 0,'-8'-3'1863'0'0,"8"3"-1847"0"0,0-1 0 0 0,-1 1-1 0 0,1 0 1 0 0,0 0 0 0 0,0 0 0 0 0,0 0 0 0 0,-1 0 0 0 0,1-1-1 0 0,0 1 1 0 0,0 0 0 0 0,0 0 0 0 0,-1-1 0 0 0,1 1 0 0 0,0 0-1 0 0,0 0 1 0 0,0 0 0 0 0,0-1 0 0 0,0 1 0 0 0,0 0-1 0 0,0 0 1 0 0,-1-1 0 0 0,1 1 0 0 0,0 0 0 0 0,0-1 0 0 0,0 1-1 0 0,0 0 1 0 0,0 0 0 0 0,0-1 0 0 0,0 1 0 0 0,0 0 0 0 0,0 0-1 0 0,1-1 1 0 0,-1 1 0 0 0,0 0 0 0 0,0 0 0 0 0,0-1-1 0 0,0 1 1 0 0,0 0 0 0 0,0 0 0 0 0,0-1 0 0 0,1 1 0 0 0,-1 0-16 0 0,6-6 320 0 0,2 2-190 0 0,1-1-1 0 0,-1 1 1 0 0,1 1-1 0 0,0 0 0 0 0,0 0 1 0 0,0 1-1 0 0,0 0 1 0 0,1 0-1 0 0,-1 1 0 0 0,1 0 1 0 0,-1 1-1 0 0,1 0 1 0 0,-1 0-1 0 0,1 1 0 0 0,-1 1 1 0 0,8 1-130 0 0,-6-1 18 0 0,-2 0-14 0 0,-1 0 0 0 0,0 0 1 0 0,1 0-1 0 0,3 3-4 0 0,-10-4 0 0 0,0 0 0 0 0,0 0 0 0 0,0 0 0 0 0,0 1 0 0 0,0-1 0 0 0,0 1 0 0 0,0-1-1 0 0,0 1 1 0 0,-1 0 0 0 0,1-1 0 0 0,-1 1 0 0 0,1 0 0 0 0,-1 0 0 0 0,0 0 0 0 0,0 0-1 0 0,0 0 1 0 0,0 0 0 0 0,1 2 0 0 0,0 4 0 0 0,-1-7 0 0 0,0 0 0 0 0,-1 1 0 0 0,1-1 0 0 0,-1 0 0 0 0,0 1 0 0 0,1-1 0 0 0,-1 1 0 0 0,0-1 0 0 0,0 1 0 0 0,0-1 0 0 0,0 1 0 0 0,0-1 0 0 0,0 1 0 0 0,0-1 0 0 0,-1 1 0 0 0,1-1 0 0 0,0 0 0 0 0,-1 1 0 0 0,-2 8 27 0 0,-1 0 0 0 0,0 0-1 0 0,-1 0 1 0 0,0-1 0 0 0,0 0-1 0 0,-7 9-26 0 0,-42 63 1124 0 0,52-77-980 0 0,-1-1 0 0 0,1 0-1 0 0,0 0 0 0 0,0 0 0 0 0,1 1 1 0 0,-1-1-1 0 0,0 3-143 0 0,2-5 22 0 0,-1 0 0 0 0,1 0 1 0 0,0 0-1 0 0,0 0 0 0 0,0-1 0 0 0,0 1 0 0 0,0 0 1 0 0,0 0-1 0 0,0 0 0 0 0,0 0 0 0 0,0 0 0 0 0,1 0 1 0 0,-1 0-1 0 0,0-1 0 0 0,0 1 0 0 0,1 0 0 0 0,-1 0 1 0 0,1 0-1 0 0,-1 0 0 0 0,1-1 0 0 0,-1 1 0 0 0,1 0 1 0 0,-1-1-1 0 0,1 1 0 0 0,0 0 0 0 0,-1-1 0 0 0,1 1 1 0 0,0-1-1 0 0,-1 1 0 0 0,1-1 0 0 0,0 1-22 0 0,5 2 70 0 0,1 0 0 0 0,-1 0 0 0 0,1 0 0 0 0,0-1 1 0 0,0 0-1 0 0,0-1 0 0 0,0 1 0 0 0,0-1 0 0 0,1 0-70 0 0,22 1 273 0 0,18-2-273 0 0,-31 0 27 0 0,24-1-198 0 0,24-5 171 0 0,5-3-3548 0 0,-43 6-5791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54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8288 0 0,'-11'0'633'0'0,"6"3"-297"0"0,4-3 444 0 0,1 0 196 0 0,0 0 43 0 0,0 0 39 0 0,0 0 148 0 0,0 0 66 0 0,0 1-1100 0 0,0 0 1 0 0,1 0 0 0 0,-1 0 0 0 0,1 0 0 0 0,-1 0 0 0 0,1 0-1 0 0,-1 0 1 0 0,1 0 0 0 0,0 0 0 0 0,-1 0 0 0 0,1-1 0 0 0,0 1 0 0 0,0 0-1 0 0,0 0 1 0 0,0-1 0 0 0,-1 1 0 0 0,1-1 0 0 0,0 1 0 0 0,0-1 0 0 0,0 1-1 0 0,1-1-172 0 0,8 8 2081 0 0,-7-6-1887 0 0,0 1-1 0 0,1-1 1 0 0,-1 0-1 0 0,0 0 1 0 0,1 0 0 0 0,-1-1-1 0 0,1 1 1 0 0,-1-1-1 0 0,3 1-193 0 0,37 9 1370 0 0,-27-8-809 0 0,101 28 391 0 0,-109-30-2546 0 0,-8-1-348 0 0</inkml:trace>
  <inkml:trace contextRef="#ctx0" brushRef="#br0" timeOffset="384.414">14 270 4608 0 0,'-5'0'475'0'0,"-2"0"2"0"0,6 0 1933 0 0,1 0 846 0 0,0 0 168 0 0,0 0-309 0 0,23 7 590 0 0,5-5-2463 0 0,0-3-1 0 0,1 0 1 0 0,-1-1-1 0 0,11-4-1241 0 0,3 0 489 0 0,4 0-162 0 0,-24 2-98 0 0,0 1 1 0 0,18 1-230 0 0,-25 2-469 0 0,26-1-6675 0 0,-18-3-1482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8:1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658 180 6448 0 0,'0'0'498'0'0,"-4"-8"-207"0"0,-1-18 2408 0 0,-5 3 653 0 0,9 19-2986 0 0,0 1 0 0 0,0-1 1 0 0,0 1-1 0 0,-1 0 0 0 0,1-1 0 0 0,-1 1 0 0 0,0 0 0 0 0,0 0 0 0 0,0 0 0 0 0,0 1 0 0 0,-1-1 0 0 0,0 0-366 0 0,-9-7 520 0 0,0 1 0 0 0,-1 1 0 0 0,0 0 0 0 0,-1 1 0 0 0,0 0 1 0 0,0 1-1 0 0,0 0 0 0 0,0 1 0 0 0,-1 1 0 0 0,0 1 0 0 0,0 0 0 0 0,0 0 1 0 0,-13 1-521 0 0,15 2 120 0 0,-1 0-1 0 0,1 1 1 0 0,0 0 0 0 0,0 1 0 0 0,0 1 0 0 0,0 0 0 0 0,0 1 0 0 0,1 0 0 0 0,-1 1 0 0 0,1 1 0 0 0,0-1 0 0 0,1 2 0 0 0,-1 0 0 0 0,1 0 0 0 0,1 1 0 0 0,-2 1-120 0 0,-7 9 7 0 0,1 1 1 0 0,1 0-1 0 0,0 1 1 0 0,2 1-1 0 0,-2 3-7 0 0,7-7 0 0 0,1 2 0 0 0,0-1 0 0 0,1 1 0 0 0,-3 11 0 0 0,2-7 0 0 0,1 0-12 0 0,1 0 0 0 0,0 0 0 0 0,2 1 0 0 0,1 0 0 0 0,0 0 0 0 0,2 0 0 0 0,1 18 12 0 0,1-26-7 0 0,2 1-1 0 0,-1-1 0 0 0,2 0 1 0 0,0 0-1 0 0,1 0 0 0 0,1 0 1 0 0,0-1-1 0 0,1 1 0 0 0,1-1 1 0 0,0-1-1 0 0,9 13 8 0 0,-7-13-5 0 0,1 0-1 0 0,1-1 1 0 0,0-1-1 0 0,1 1 1 0 0,0-2-1 0 0,1 0 0 0 0,0 0 1 0 0,1-1-1 0 0,0-1 1 0 0,1 0-1 0 0,-1-1 1 0 0,2-1-1 0 0,3 1 6 0 0,2 0 24 0 0,0 0-1 0 0,1-2 0 0 0,0-1 1 0 0,0-1-1 0 0,1-1 0 0 0,11 0-23 0 0,15-1 70 0 0,-1-2 0 0 0,26-4-70 0 0,-47 1 81 0 0,0-1 1 0 0,0-1-1 0 0,0-1 0 0 0,-1-1 0 0 0,0-2 1 0 0,0 0-1 0 0,-1-2 0 0 0,-1-1 0 0 0,0-1 1 0 0,0-1-1 0 0,-1-1 0 0 0,-1-1 0 0 0,0-1 0 0 0,14-15-81 0 0,-24 20 119 0 0,-1-1 0 0 0,0-1-1 0 0,-1 1 1 0 0,0-2 0 0 0,-1 1-1 0 0,0-1 1 0 0,4-13-119 0 0,-12 22 44 0 0,1 1-1 0 0,-1-1 0 0 0,-1 0 1 0 0,1 1-1 0 0,-1-1 1 0 0,0 0-1 0 0,0 0 0 0 0,-1 1 1 0 0,1-1-1 0 0,-3-5-43 0 0,0-17 159 0 0,2 16-81 0 0,0 0 0 0 0,0-1 0 0 0,-1 1 0 0 0,-1 0 0 0 0,0 1-1 0 0,-1-1 1 0 0,0 0 0 0 0,-4-7-78 0 0,-4-4 67 0 0,-1 1 0 0 0,-1 1 0 0 0,-1 0 0 0 0,-1 1-1 0 0,0 0 1 0 0,-2 1 0 0 0,0 1 0 0 0,-1 1 0 0 0,-1 1 0 0 0,-2-1-67 0 0,-2 1 31 0 0,-1 0 1 0 0,-1 2 0 0 0,0 0 0 0 0,-1 2-1 0 0,0 1 1 0 0,-1 2 0 0 0,0 0 0 0 0,-20-2-32 0 0,24 5 13 0 0,-1 2 0 0 0,1 1 0 0 0,-1 0 0 0 0,0 2 0 0 0,0 1 0 0 0,0 1 0 0 0,0 1 0 0 0,0 2 0 0 0,-7 1-13 0 0,9 1-30 0 0,0 1 0 0 0,1 0 0 0 0,0 2 0 0 0,1 0 0 0 0,0 1 0 0 0,-8 6 30 0 0,19-10-19 0 0,0 1 1 0 0,1 0-1 0 0,0 0 0 0 0,0 1 0 0 0,1 0 0 0 0,0 0 1 0 0,0 1-1 0 0,1 0 0 0 0,0 0 0 0 0,0 1 1 0 0,1 0-1 0 0,0 0 0 0 0,-2 7 19 0 0,3-2-128 0 0,0-1 0 0 0,1 1-1 0 0,1 0 1 0 0,0 0 0 0 0,1 0 0 0 0,1 1 0 0 0,0-1-1 0 0,1 0 1 0 0,1 1 0 0 0,1 5 128 0 0,0-5-1331 0 0,1 1 0 0 0,3 7 1331 0 0,-1-8-2975 0 0,0 0 0 0 0,5 7 2975 0 0,23 39-8761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56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12 438 7368 0 0,'2'-4'198'0'0,"3"-10"417"0"0,-4 10-434 0 0,1-2-911 0 0,0-7 7542 0 0,-1 8-120 0 0,-2 13-5119 0 0,-9 57-1172 0 0,4 1-401 0 0,4-53 40 0 0,-1 21 106 0 0,1 0 1 0 0,2 0-1 0 0,2 16-146 0 0,0-32 60 0 0,0 0 1 0 0,2 0 0 0 0,0-1-1 0 0,1 1-60 0 0,-5-16 11 0 0,1 0 0 0 0,0-1 0 0 0,0 1 0 0 0,-1-1 0 0 0,1 1 0 0 0,0-1 0 0 0,0 0 0 0 0,0 1 0 0 0,1-1 0 0 0,-1 0 0 0 0,0 0 0 0 0,0 1-1 0 0,1-1 1 0 0,-1 0 0 0 0,1 0 0 0 0,-1-1 0 0 0,1 1 0 0 0,-1 0 0 0 0,1 0 0 0 0,-1-1 0 0 0,1 1 0 0 0,0-1 0 0 0,-1 1 0 0 0,1-1 0 0 0,0 0 0 0 0,0 0 0 0 0,-1 0 0 0 0,1 0 0 0 0,0 0-1 0 0,-1 0 1 0 0,1 0 0 0 0,0 0 0 0 0,-1-1 0 0 0,1 1 0 0 0,0-1 0 0 0,-1 1 0 0 0,1-1 0 0 0,0 0 0 0 0,-1 1 0 0 0,1-1 0 0 0,-1 0 0 0 0,1 0 0 0 0,-1 0 0 0 0,0 0 0 0 0,1 0-1 0 0,-1-1 1 0 0,0 1 0 0 0,0 0 0 0 0,1-2-11 0 0,8-10 31 0 0,-1-2 0 0 0,0 1 0 0 0,-1-1 0 0 0,-1-1 0 0 0,0 1-1 0 0,-1-1 1 0 0,2-9-31 0 0,1-11-98 0 0,4-32 98 0 0,-13 64-11 0 0,0-1 1 0 0,0 1-1 0 0,0-1 1 0 0,0 1-1 0 0,-1 0 1 0 0,0-3 10 0 0,-1-14-44 0 0,2 15 43 0 0,0 1 0 0 0,-1-1 0 0 0,1 1 0 0 0,-1-1 0 0 0,0 1 0 0 0,0 0-1 0 0,-1 0 1 0 0,1-1 0 0 0,-1 1 0 0 0,-2-3 1 0 0,-2 1-43 0 0,5 16-37 0 0,0 0 43 0 0,1-2 19 0 0,-2 5-3 0 0,1 0 0 0 0,1-1 1 0 0,0 1-1 0 0,1 0 0 0 0,1 4 21 0 0,5 34-48 0 0,-1-8 41 0 0,3 4 7 0 0,-6-34 0 0 0,1 1 0 0 0,0-1 1 0 0,0 0-1 0 0,1 0 0 0 0,6 8 0 0 0,-10-17-2 0 0,1-1 0 0 0,0 1 0 0 0,0-1 0 0 0,0 0-1 0 0,1 1 1 0 0,-1-1 0 0 0,0 0 0 0 0,1-1 0 0 0,-1 1 0 0 0,1 0 0 0 0,0-1-1 0 0,0 1 1 0 0,0-1 0 0 0,0 0 0 0 0,-1 0 0 0 0,1 0 0 0 0,1 0-1 0 0,-1 0 1 0 0,0-1 0 0 0,0 0 0 0 0,0 1 0 0 0,0-1 0 0 0,0 0-1 0 0,3-1 3 0 0,-3 1-277 0 0,0-1 0 0 0,0 1-1 0 0,0-1 1 0 0,0 0 0 0 0,0 0-1 0 0,0 0 1 0 0,0 0 0 0 0,0 0-1 0 0,2-2 278 0 0,4-5-7771 0 0</inkml:trace>
  <inkml:trace contextRef="#ctx0" brushRef="#br0" timeOffset="383.843">258 734 13328 0 0,'0'0'612'0'0,"0"0"-15"0"0,6 0 463 0 0,-4-1-861 0 0,0 0 0 0 0,0 0 0 0 0,0 0 0 0 0,0 0 0 0 0,0 0 0 0 0,0 0 0 0 0,-1 0 0 0 0,1-1 0 0 0,0 1 1 0 0,-1-1-1 0 0,1 1 0 0 0,-1-1 0 0 0,0 0 0 0 0,1 0 0 0 0,-1 1 0 0 0,0-2-199 0 0,1 0 340 0 0,0 1-1 0 0,0-1 1 0 0,0 0-1 0 0,0 1 1 0 0,1 0 0 0 0,-1 0-1 0 0,2-1-339 0 0,34-24 2415 0 0,-25 19-1870 0 0,-11 6-470 0 0,0 0 0 0 0,1 1 1 0 0,-1-1-1 0 0,1 1 0 0 0,0 0 0 0 0,-1 0 1 0 0,1 0-76 0 0,-2 0 11 0 0,0 1 1 0 0,0 0-1 0 0,0 0 1 0 0,0 0-1 0 0,0 0 1 0 0,1 0-1 0 0,-1 0 1 0 0,0 0-1 0 0,0 0 1 0 0,0 1-1 0 0,0-1 1 0 0,0 0-1 0 0,0 1 1 0 0,0-1 0 0 0,0 1-1 0 0,0-1 1 0 0,-1 1-1 0 0,1-1 1 0 0,0 1-1 0 0,0-1 1 0 0,0 1-1 0 0,0 0-11 0 0,4 7 48 0 0,-3-5-40 0 0,-1 0 0 0 0,0 1 0 0 0,0-1-1 0 0,0 0 1 0 0,0 0 0 0 0,-1 1 0 0 0,1-1 0 0 0,-1 1-1 0 0,0-1 1 0 0,0 0 0 0 0,0 1 0 0 0,-1-1 0 0 0,1 1-1 0 0,-1-1 1 0 0,-1 3-8 0 0,-2 7 20 0 0,0-1-1 0 0,-1 0 1 0 0,-5 7-20 0 0,4-7 67 0 0,1-1 1 0 0,-3 11-68 0 0,-6 20 133 0 0,13-39-122 0 0,-2 5 32 0 0,3-7-42 0 0,0 0 1 0 0,0 0 0 0 0,0 1 0 0 0,0-1 0 0 0,1 0 0 0 0,-1 0 0 0 0,0 1 0 0 0,0-1 0 0 0,1 0 0 0 0,-1 0-1 0 0,1 0 1 0 0,-1 0 0 0 0,1 1 0 0 0,-1-1 0 0 0,1 0 0 0 0,0 0 0 0 0,0 0 0 0 0,-1 0 0 0 0,1 0-1 0 0,0-1 1 0 0,0 1 0 0 0,0 0 0 0 0,0 0 0 0 0,0 0 0 0 0,0-1 0 0 0,0 1 0 0 0,0 0 0 0 0,0-1 0 0 0,1 1-1 0 0,-1-1 1 0 0,0 0 0 0 0,0 1 0 0 0,0-1 0 0 0,1 0 0 0 0,-1 0 0 0 0,0 0-2 0 0,3 1 6 0 0,-2 0 1 0 0,1-1 0 0 0,-1 0 0 0 0,1 0 0 0 0,0 1-1 0 0,0-2 1 0 0,-1 1 0 0 0,1 0 0 0 0,0 0 0 0 0,-1-1-1 0 0,2 0-6 0 0,17-2 15 0 0,-13 2-12 0 0,-1 0 1 0 0,1 0-1 0 0,-1-1 1 0 0,0 0-1 0 0,1 0 1 0 0,-1-1-1 0 0,1 0-3 0 0,3-1-47 0 0,-3 0-68 0 0,-1 0 0 0 0,1 0 0 0 0,-1 0 0 0 0,3-3 115 0 0,6-4-956 0 0,5-5-2590 0 0,-9 8-4047 0 0</inkml:trace>
  <inkml:trace contextRef="#ctx0" brushRef="#br0" timeOffset="797.988">185 241 16208 0 0,'0'0'365'0'0,"0"-16"1037"0"0,0 14-1319 0 0,0 0 0 0 0,0 0-1 0 0,1 1 1 0 0,-1-1 0 0 0,1 0-1 0 0,0 0 1 0 0,-1 0 0 0 0,1 0-1 0 0,0 1 1 0 0,0-1 0 0 0,0 0-1 0 0,0 1 1 0 0,0-1 0 0 0,1 1-1 0 0,-1-1 1 0 0,0 1 0 0 0,1-1-83 0 0,0 0 42 0 0,2-2 203 0 0,0 1 0 0 0,0-1 0 0 0,0 1-1 0 0,0 0 1 0 0,0 0 0 0 0,1 1 0 0 0,-1-1-1 0 0,1 1 1 0 0,4-2-245 0 0,-8 4 229 0 0,7 4 182 0 0,-7-3-409 0 0,0 0 1 0 0,0 1-1 0 0,0-1 0 0 0,0 0 0 0 0,0 1 1 0 0,0-1-1 0 0,0 1 0 0 0,0-1 0 0 0,-1 1 1 0 0,1-1-1 0 0,0 1 0 0 0,-1-1 0 0 0,1 1 1 0 0,-1 0-1 0 0,0-1 0 0 0,0 1 1 0 0,1 0-1 0 0,-1 1-2 0 0,-1 3 11 0 0,1 1 0 0 0,-1-1 0 0 0,0 1 0 0 0,-1 2-11 0 0,-2 7 54 0 0,2-9-34 0 0,0 0 0 0 0,0 0 0 0 0,-1 0 0 0 0,0 0 0 0 0,0 0 0 0 0,-2 1-20 0 0,-8 19 64 0 0,-22 57 0 0 0,30-75-54 0 0,1-3 1 0 0,5-5-2 0 0,0 0 0 0 0,0 0 0 0 0,0-1 0 0 0,-1 1 0 0 0,1-1 0 0 0,0 1 0 0 0,0 0 0 0 0,0-1 1 0 0,0 1-1 0 0,0-1 0 0 0,0 0 0 0 0,1 1-9 0 0,-2-1 4 0 0,3 1 7 0 0,1 0 0 0 0,0 0 0 0 0,0 0 0 0 0,-1-1 0 0 0,1 1 0 0 0,0-1 0 0 0,0 0 0 0 0,0 0 0 0 0,0 0-1 0 0,1-1-10 0 0,41-8 109 0 0,-23 3-67 0 0,-7 3-44 0 0,0-1-1 0 0,-1-1 0 0 0,12-5 3 0 0,-24 9-57 0 0,1 0-1 0 0,-1 0 0 0 0,0 0 0 0 0,1 1 1 0 0,-1-1-1 0 0,1 1 0 0 0,-1 0 1 0 0,3 0 57 0 0,-3 0-356 0 0,0 0 1 0 0,1 0-1 0 0,-1-1 0 0 0,0 1 1 0 0,0-1-1 0 0,0 1 1 0 0,3-2 355 0 0,3-2-1540 0 0,-1 4-18 0 0</inkml:trace>
  <inkml:trace contextRef="#ctx0" brushRef="#br0" timeOffset="1219.678">550 388 14368 0 0,'0'0'330'0'0,"0"0"45"0"0,0 0 17 0 0,0 0-47 0 0,-3 0-77 0 0,1-1 96 0 0,-3-2-237 0 0,0 3 4677 0 0,5 1-4681 0 0,-1 1 0 0 0,0 0 1 0 0,1-1-1 0 0,0 1 0 0 0,-1 0 1 0 0,1 0-1 0 0,0 0 1 0 0,0-1-1 0 0,0 1 0 0 0,0 0 1 0 0,0 0-1 0 0,0 0-123 0 0,0 0 54 0 0,1 6-24 0 0,0 1 0 0 0,0-1-1 0 0,1 0 1 0 0,0 0-1 0 0,3 6-29 0 0,4 22 48 0 0,-2-7 242 0 0,1 0 0 0 0,1-1-1 0 0,1 0 1 0 0,9 14-290 0 0,-14-30 61 0 0,0-2 0 0 0,1 1 1 0 0,0 0-1 0 0,1-1 0 0 0,0-1 0 0 0,1 1 0 0 0,0-1 1 0 0,1 0-1 0 0,0-1 0 0 0,0 0 0 0 0,2 1-61 0 0,-10-8 96 0 0,4-2 384 0 0,-4 1-465 0 0,0-1 0 0 0,0 1 0 0 0,0-1 0 0 0,-1 1 0 0 0,1-1 0 0 0,0 1 0 0 0,0-1 0 0 0,0 0 1 0 0,-1 1-1 0 0,1-1 0 0 0,0 0 0 0 0,-1 0 0 0 0,1 1 0 0 0,0-1 0 0 0,-1 0 0 0 0,1 0 0 0 0,-1 0 0 0 0,0 0 0 0 0,1-1-15 0 0,0-1 24 0 0,0 0 0 0 0,0 0 0 0 0,-1 0 1 0 0,0 0-1 0 0,1 0 0 0 0,-1 0 0 0 0,0-1-24 0 0,0-3 22 0 0,-1 1-1 0 0,0 0 1 0 0,0-1-1 0 0,0 1 1 0 0,0 0-1 0 0,-1 0 1 0 0,-1-1-22 0 0,2 2 10 0 0,-1 0 1 0 0,1 0-1 0 0,0 0 1 0 0,0 0 0 0 0,0-4-11 0 0,-1-11 13 0 0,-12-65 83 0 0,9 42 38 0 0,0-6-134 0 0,3 31 10 0 0,2 17-10 0 0,-1-13-102 0 0,0 0-1 0 0,0-1 0 0 0,2 1 1 0 0,0 0-1 0 0,0-4 103 0 0,-1 17-84 0 0,0 1 0 0 0,0-1 0 0 0,0 1 0 0 0,1-1 0 0 0,-1 1 0 0 0,0-1 0 0 0,0 0 0 0 0,0 1 0 0 0,0-1 0 0 0,0 1 0 0 0,1-1 0 0 0,-1 1 0 0 0,0-1 0 0 0,1 1 1 0 0,-1-1-1 0 0,0 1 0 0 0,1-1 0 0 0,-1 1 0 0 0,0 0 0 0 0,1-1 0 0 0,-1 1 0 0 0,1 0 0 0 0,-1-1 0 0 0,1 1 0 0 0,-1 0 0 0 0,0-1 0 0 0,1 1 0 0 0,0 0 0 0 0,-1 0 0 0 0,1-1 0 0 0,-1 1 0 0 0,1 0 0 0 0,-1 0 0 0 0,1 0 0 0 0,-1 0 0 0 0,1 0 0 0 0,-1 0 0 0 0,1 0 1 0 0,0 0-1 0 0,-1 0 0 0 0,1 0 84 0 0,0 1-467 0 0,1-1 0 0 0,-1 1 0 0 0,0 0 0 0 0,0 0 0 0 0,0-1 0 0 0,1 1 0 0 0,-1 0 0 0 0,0 0 0 0 0,0 0 1 0 0,0 0-1 0 0,0 0 0 0 0,-1 1 0 0 0,1-1 0 0 0,0 0 0 0 0,0 0 0 0 0,-1 1 0 0 0,1-1 467 0 0,3 14-6290 0 0</inkml:trace>
  <inkml:trace contextRef="#ctx0" brushRef="#br0" timeOffset="1722.493">865 643 8752 0 0,'0'0'673'0'0,"0"0"-272"0"0,0 0 482 0 0,-5-6 2636 0 0,5 5-3397 0 0,-1 1 0 0 0,1-1 0 0 0,-1 0 0 0 0,1 1 0 0 0,-1-1 0 0 0,1 0 0 0 0,-1 1 0 0 0,1-1 0 0 0,-1 1 0 0 0,1-1 0 0 0,-1 1 0 0 0,0-1 0 0 0,1 1 0 0 0,-1 0 0 0 0,0-1 0 0 0,1 1 0 0 0,-2 0-122 0 0,1-1 1001 0 0,-2-12 3673 0 0,4 11-4584 0 0,0 0 1 0 0,0-1 0 0 0,1 1 0 0 0,-1 0-1 0 0,1 0 1 0 0,-1-1 0 0 0,1 1 0 0 0,0 0-1 0 0,0 1 1 0 0,0-1 0 0 0,0 0 0 0 0,0 0-1 0 0,0 1 1 0 0,0 0 0 0 0,1-1 0 0 0,-1 1-1 0 0,1 0-90 0 0,2-4 98 0 0,-4 4-89 0 0,-1 1 0 0 0,1-1 0 0 0,0 1-1 0 0,0-1 1 0 0,-1 1 0 0 0,1-1 0 0 0,0 1 0 0 0,0-1-1 0 0,0 1 1 0 0,0-1 0 0 0,0 1 0 0 0,-1 0 0 0 0,1 0-1 0 0,0-1 1 0 0,0 1 0 0 0,0 0 0 0 0,0 0 0 0 0,0 0-1 0 0,0 0 1 0 0,0 0 0 0 0,0 0-9 0 0,0 0 4 0 0,0 0 0 0 0,0 0 0 0 0,0 0 0 0 0,0 0 1 0 0,-1 0-1 0 0,1 0 0 0 0,0 0 0 0 0,0 0 0 0 0,0 1 0 0 0,0-1 0 0 0,-1 0 0 0 0,1 0 1 0 0,0 1-1 0 0,0-1 0 0 0,0 0 0 0 0,0 1-4 0 0,15 7 74 0 0,-16-8-69 0 0,1 1-1 0 0,-1-1 1 0 0,1 0 0 0 0,-1 1 0 0 0,0-1 0 0 0,1 1-1 0 0,-1-1 1 0 0,1 0 0 0 0,-1 1 0 0 0,0-1-1 0 0,0 1 1 0 0,1-1 0 0 0,-1 1 0 0 0,0-1-1 0 0,0 1 1 0 0,1-1 0 0 0,-1 1 0 0 0,0-1-1 0 0,0 1 1 0 0,0 0 0 0 0,0-1 0 0 0,0 1 0 0 0,0-1-5 0 0,0 16 57 0 0,0-12-31 0 0,-3 31 129 0 0,3-33-150 0 0,0 0 1 0 0,-1-1 0 0 0,1 1-1 0 0,0 0 1 0 0,-1-1-1 0 0,1 1 1 0 0,-1 0-1 0 0,0-1 1 0 0,1 1-1 0 0,-1-1 1 0 0,0 1-1 0 0,0-1 1 0 0,0 1-6 0 0,-1 0-1 0 0,1 0 1 0 0,0 1 0 0 0,0-1-1 0 0,-1 1 1 0 0,1-1 0 0 0,1 1-1 0 0,-1 0 1 0 0,-1 11 0 0 0,3-2 0 0 0,-1-11 0 0 0,0 0 0 0 0,0 0 0 0 0,0 0 0 0 0,1 0 0 0 0,-1 0 0 0 0,0 0 0 0 0,0 0 0 0 0,1 0 0 0 0,-1 0 0 0 0,0 0 0 0 0,1 0 0 0 0,-1 0 0 0 0,1 0 0 0 0,-1 0 0 0 0,1 0 0 0 0,0-1 0 0 0,-1 1 0 0 0,1 0 0 0 0,0 0 0 0 0,0-1 0 0 0,-1 1 0 0 0,1-1 0 0 0,0 1 0 0 0,0 0 0 0 0,0-1 0 0 0,0 0 0 0 0,1 1 0 0 0,0 0 0 0 0,1 0 0 0 0,0 0 0 0 0,-1-1 0 0 0,1 1 0 0 0,0-1 0 0 0,-1 0 0 0 0,3 0 0 0 0,19 2 0 0 0,18 2 0 0 0,-30-2 0 0 0,-2-1 0 0 0,-8-1 0 0 0,0-1 0 0 0,0 2 0 0 0,0-1 0 0 0,0 0 0 0 0,-1 0 0 0 0,1 1 0 0 0,0-1 0 0 0,0 1 0 0 0,0-1 0 0 0,-1 1 0 0 0,1 0 0 0 0,0-1 0 0 0,-1 1 0 0 0,1 0 0 0 0,-1 0 0 0 0,1 0 0 0 0,-1 1 0 0 0,2 0 0 0 0,1 3-12 0 0,-2-4 18 0 0,-1 0-1 0 0,0 0 0 0 0,1 1 0 0 0,-1-1 0 0 0,0 1 0 0 0,0-1 0 0 0,0 1 0 0 0,0-1 0 0 0,0 1 0 0 0,0 0 0 0 0,-1 0 0 0 0,1-1 1 0 0,0 1-1 0 0,-1 0 0 0 0,0 0 0 0 0,1 0 0 0 0,-1 0-5 0 0,0 1 3 0 0,0 0 0 0 0,0 0 0 0 0,0 0 0 0 0,-1 0 0 0 0,1 0 0 0 0,-1 0 0 0 0,0 0 0 0 0,0 0 0 0 0,0-1 0 0 0,0 1 0 0 0,0 0-1 0 0,-1-1 1 0 0,1 1 0 0 0,-1-1 0 0 0,1 1 0 0 0,-1-1 0 0 0,0 0 0 0 0,-2 2-3 0 0,-4 5 67 0 0,0 1-25 0 0,-1-2-1 0 0,0 1 1 0 0,-9 6-42 0 0,3-2 0 0 0,15-13 0 0 0,0 0 0 0 0,0 0 1 0 0,0 0-1 0 0,0 1 0 0 0,-1-1 0 0 0,1 0 0 0 0,0 0 0 0 0,0 0 1 0 0,0 0-1 0 0,-1 0 0 0 0,1 1 0 0 0,0-1 0 0 0,0 0 0 0 0,-1 0 1 0 0,1 0-1 0 0,0 0 0 0 0,0 0 0 0 0,-1 0 0 0 0,1 0 0 0 0,0 0 1 0 0,0 0-1 0 0,-1 0 0 0 0,1 0 0 0 0,0 0 0 0 0,0 0 0 0 0,0 0 1 0 0,-1 0-1 0 0,1 0 0 0 0,0 0 0 0 0,-13-1 26 0 0,10 1-7 0 0,2 1-52 0 0,0-1 0 0 0,1 0 1 0 0,-1 0-1 0 0,0 0 1 0 0,0 0-1 0 0,1 0 1 0 0,-1 0-1 0 0,0 0 0 0 0,0 0 1 0 0,1 0-1 0 0,-1-1 1 0 0,0 1-1 0 0,1 0 0 0 0,-1 0 1 0 0,0-1-1 0 0,1 1 1 0 0,-1 0-1 0 0,0-1 0 0 0,1 1 1 0 0,-1 0-1 0 0,0-1 1 0 0,1 1-1 0 0,-1-1 0 0 0,1 1 1 0 0,-1-1-1 0 0,1 0 1 0 0,-1 1-1 0 0,1-1 1 0 0,0 1-1 0 0,-1-1 0 0 0,1 0 1 0 0,0 1-1 0 0,-1-1 1 0 0,1 0 32 0 0,-7-9-505 0 0,6 9 295 0 0,0 0-1 0 0,1 0 0 0 0,-1 0 1 0 0,0 0-1 0 0,0 0 1 0 0,1 0-1 0 0,-1 0 0 0 0,0-1 1 0 0,1 1-1 0 0,-1 0 0 0 0,1 0 1 0 0,0-1-1 0 0,-1 1 0 0 0,1 0 1 0 0,0-1-1 0 0,0 0 211 0 0,0-13-1627 0 0</inkml:trace>
  <inkml:trace contextRef="#ctx0" brushRef="#br0" timeOffset="2111.195">814 262 13104 0 0,'0'0'597'0'0,"-2"0"-9"0"0,2 0-519 0 0,-1 0 1 0 0,1 0 0 0 0,-1 0-1 0 0,1 0 1 0 0,-1 0-1 0 0,1 0 1 0 0,-1 0-1 0 0,0 0 1 0 0,1 0-1 0 0,-1-1 1 0 0,1 1 0 0 0,-1 0-1 0 0,1 0 1 0 0,-1 0-1 0 0,1-1 1 0 0,-1 1-1 0 0,1 0 1 0 0,-1-1 0 0 0,1 1-1 0 0,0 0 1 0 0,-1-1-1 0 0,1 1 1 0 0,-1 0-1 0 0,1-1 1 0 0,0 1-1 0 0,-1-1 1 0 0,1 1 0 0 0,0-1-1 0 0,0 1 1 0 0,-1-1-1 0 0,1 1 1 0 0,0-1-1 0 0,0 1 1 0 0,0-1-1 0 0,0 1 1 0 0,-1-1 0 0 0,1 0-1 0 0,0 1 1 0 0,0-1-70 0 0,0 0 21 0 0,0-1 118 0 0,0 0-1 0 0,0 0 1 0 0,0 0-1 0 0,0-1 1 0 0,0 1-1 0 0,1 0 1 0 0,-1 0-1 0 0,1 0 1 0 0,-1 0-1 0 0,1 0 0 0 0,0 0 1 0 0,0 0-1 0 0,0 0 1 0 0,0 1-1 0 0,0-1 1 0 0,0 0-1 0 0,0 0 1 0 0,1 1-1 0 0,-1-1 0 0 0,1 1 1 0 0,-1-1-1 0 0,1 1 1 0 0,-1-1-1 0 0,1 1 1 0 0,0 0-1 0 0,0 0 1 0 0,1-1-139 0 0,6-3 349 0 0,1 0 1 0 0,0 1 0 0 0,0-1 0 0 0,9-1-350 0 0,-9 3 119 0 0,-3 0-34 0 0,0 0-1 0 0,0 1 1 0 0,1 0-1 0 0,-1 1 1 0 0,1-1 0 0 0,0 2-1 0 0,-1-1 1 0 0,1 1-1 0 0,0 0 1 0 0,6 1-85 0 0,-10 0 42 0 0,1-1 0 0 0,-1 2 1 0 0,0-1-1 0 0,0 0 0 0 0,0 1 0 0 0,-1-1 0 0 0,1 1 1 0 0,1 1-43 0 0,-4-2 11 0 0,1 0-1 0 0,-1 0 1 0 0,1 1 0 0 0,-1-1 0 0 0,0 0 0 0 0,0 1 0 0 0,1-1 0 0 0,-1 1 0 0 0,0-1 0 0 0,0 1 0 0 0,-1 0 0 0 0,1-1 0 0 0,0 1 0 0 0,0 0 0 0 0,-1 0-1 0 0,1-1 1 0 0,-1 1 0 0 0,0 0 0 0 0,1 1-11 0 0,-1 3 27 0 0,0-1 1 0 0,0 1-1 0 0,0-1 0 0 0,-1 1 0 0 0,1-1 1 0 0,-1 1-1 0 0,-1-1 0 0 0,1 1 0 0 0,-1-1 0 0 0,0 0 1 0 0,0 0-1 0 0,-1 2-27 0 0,-6 9 90 0 0,-1-1 0 0 0,0 0 0 0 0,-2 2-90 0 0,-13 17 39 0 0,11-1 32 0 0,11-26-28 0 0,10 1-33 0 0,-5-6-10 0 0,-1-1 0 0 0,1 1 0 0 0,0-1 0 0 0,-1 0 0 0 0,1 0 0 0 0,0 1 0 0 0,0-1 0 0 0,0-1 0 0 0,0 1 0 0 0,0 0 0 0 0,0 0 0 0 0,0-1 0 0 0,0 1 0 0 0,0-1 0 0 0,0 0 0 0 0,0 1 0 0 0,2-1 0 0 0,3 0 0 0 0,1-1 0 0 0,0 0 0 0 0,0 0 0 0 0,2-1 0 0 0,8-1 0 0 0,-14 2-31 0 0,6 0-79 0 0,0-1-1 0 0,1 0 1 0 0,-1 0 0 0 0,-1-1 0 0 0,1 0 0 0 0,0-1 0 0 0,0-1 110 0 0,33-10-3122 0 0,-18 10-4385 0 0</inkml:trace>
  <inkml:trace contextRef="#ctx0" brushRef="#br0" timeOffset="2501.829">1524 435 17191 0 0,'0'0'787'0'0,"0"0"-16"0"0,0 2-495 0 0,12 53 234 0 0,-10-51-396 0 0,-1 1-1 0 0,-1-1 0 0 0,1 1 0 0 0,-1 0 0 0 0,0-1 1 0 0,0 1-1 0 0,0 3-113 0 0,0-2 142 0 0,-1 0 0 0 0,2-1 1 0 0,-1 1-1 0 0,1 0 0 0 0,-1 0-142 0 0,4 19 429 0 0,-3-18-355 0 0,0 0 0 0 0,0-1-1 0 0,0 1 1 0 0,1-1-1 0 0,0 1 1 0 0,0-1-1 0 0,3 6-73 0 0,-3-9 11 0 0,-1-1-10 0 0,0 0 0 0 0,1 0 0 0 0,-1 0 0 0 0,0 0 1 0 0,-1 0-1 0 0,1 0 0 0 0,0 0 0 0 0,-1 0 0 0 0,1 0 0 0 0,-1 0 0 0 0,0 1 0 0 0,1 0-1 0 0,-1-2-20 0 0,0 1 0 0 0,0-1-1 0 0,0 1 1 0 0,0-1 0 0 0,0 0-1 0 0,1 1 1 0 0,-1-1 0 0 0,0 1-1 0 0,1-1 1 0 0,-1 0 0 0 0,1 1-1 0 0,0-1 1 0 0,-1 0 0 0 0,1 1-1 0 0,0-1 1 0 0,0 0-1 0 0,0 0 1 0 0,0 0 0 0 0,0 0-1 0 0,0 0 1 0 0,0 0 0 0 0,0 0-1 0 0,0 0 1 0 0,1 0 0 0 0,-1-1-1 0 0,0 1 1 0 0,1 0 20 0 0,-1 0-52 0 0,0-1-235 0 0,-1 0-238 0 0,0 0-998 0 0,0 0-429 0 0</inkml:trace>
  <inkml:trace contextRef="#ctx0" brushRef="#br0" timeOffset="2839.285">1477 669 8752 0 0,'0'0'673'0'0,"0"0"-178"0"0,0 0 871 0 0,0 0 429 0 0,0 0 86 0 0,0 0-112 0 0,0 0-551 0 0,0 0-245 0 0,0 0-49 0 0,3 0-56 0 0,21-2 111 0 0,0 0 0 0 0,0-2 0 0 0,4-1-979 0 0,5-1-446 0 0,17 0 446 0 0,-28 4-1847 0 0,-1-2-5863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0:55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10592 0 0,'-9'3'452'0'0,"0"1"265"0"0,4 1 4609 0 0,5-5-4419 0 0,2 0-158 0 0,81 8 2395 0 0,-47-9-2610 0 0,-17 0-573 0 0,0 1 0 0 0,1 0 0 0 0,-1 2 0 0 0,1 0 0 0 0,-1 1 0 0 0,5 3 39 0 0,-13-3-1204 0 0,-9-3-68 0 0</inkml:trace>
  <inkml:trace contextRef="#ctx0" brushRef="#br0" timeOffset="381.431">48 300 16559 0 0,'-10'7'760'0'0,"8"-6"-21"0"0,2-1-406 0 0,0 0 53 0 0,14-1 556 0 0,28-4 838 0 0,0-3 0 0 0,3-3-1780 0 0,4 0 1067 0 0,10 1-1067 0 0,-1-1-683 0 0,-22 3-5327 0 0,-5 4-1571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1:08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0 623 10680 0 0,'0'0'489'0'0,"0"0"-8"0"0,0 0-170 0 0,0 0 433 0 0,0 0 227 0 0,0 0 42 0 0,0 0 10 0 0,0 0 0 0 0,0 0 1 0 0,0 0 0 0 0,0 0-90 0 0,0 0-380 0 0,0 0-159 0 0,3 2-38 0 0,0 2-235 0 0,1 0-1 0 0,0 0 0 0 0,-1 1 1 0 0,0-1-1 0 0,0 1 0 0 0,0 0 1 0 0,-1 0-1 0 0,1 0 0 0 0,-1 0 1 0 0,0 0-1 0 0,-1 1 0 0 0,1-1 0 0 0,-1 4-121 0 0,3 15 589 0 0,-1 0-1 0 0,-1 17-588 0 0,1 1 481 0 0,-2-14-201 0 0,-1-1 0 0 0,-3 27-280 0 0,1-25 130 0 0,1-1 1 0 0,1 13-131 0 0,6 18 187 0 0,-6-59-158 0 0,1 1 0 0 0,-1 0 0 0 0,1 0 0 0 0,-1 0 0 0 0,1-1 1 0 0,0 1-1 0 0,0 0 0 0 0,-1-1 0 0 0,1 1 0 0 0,0-1 0 0 0,0 1 0 0 0,0-1 0 0 0,-1 1 0 0 0,1-1 0 0 0,0 0 1 0 0,0 1-1 0 0,0-1 0 0 0,0 0 0 0 0,0 0 0 0 0,0 1 0 0 0,0-1 0 0 0,0 0 0 0 0,0 0-29 0 0,-1 0 1 0 0,4-2 12 0 0,-1 0-1 0 0,1 0 1 0 0,-1 0-1 0 0,0-1 1 0 0,0 1-1 0 0,0-1 1 0 0,0 0-1 0 0,0 0 1 0 0,-1 0-1 0 0,1 0 1 0 0,-1 0-1 0 0,0 0 1 0 0,0-1-1 0 0,0 0-12 0 0,16-37-87 0 0,-6 16 123 0 0,-2 0-1 0 0,5-17-35 0 0,-7 9 0 0 0,-2-1 0 0 0,1-20 0 0 0,-2 16 0 0 0,-6 108-180 0 0,2-22 104 0 0,4 26 76 0 0,-4-63 35 0 0,0 0-1 0 0,1 0 0 0 0,0 0 0 0 0,3 9-34 0 0,2 11 95 0 0,-6-28-102 0 0,0 0 0 0 0,0 0-1 0 0,1 0 1 0 0,-1 0 0 0 0,0 0-1 0 0,1 0 1 0 0,0 0 0 0 0,0-1-1 0 0,0 1 1 0 0,1 2 7 0 0,-1-4-13 0 0,-2 0 10 0 0,0-1 1 0 0,0 0-1 0 0,1 0 1 0 0,-1 1-1 0 0,0-1 1 0 0,0 0 0 0 0,1 0-1 0 0,-1 1 1 0 0,0-1-1 0 0,0 0 1 0 0,1 0-1 0 0,-1 0 1 0 0,0 0 0 0 0,1 1-1 0 0,-1-1 1 0 0,0 0-1 0 0,1 0 1 0 0,-1 0-1 0 0,0 0 1 0 0,1 0 0 0 0,-1 0-1 0 0,1 0 3 0 0,3-1 20 0 0,0 0 0 0 0,0-1-1 0 0,-1 1 1 0 0,1-1-1 0 0,0 0 1 0 0,0 0 0 0 0,0-1-20 0 0,6-2-184 0 0,-7 3 86 0 0,-1 0 1 0 0,1 0 0 0 0,-1 0 0 0 0,1-1 0 0 0,-1 1 0 0 0,0-1-1 0 0,0 1 1 0 0,0-1 0 0 0,0 0 0 0 0,0-1 97 0 0,8-10-986 0 0,-6 8-29 0 0,0 0 1 0 0,0 0-1 0 0,-1 0 0 0 0,1 0 0 0 0,-1-1 0 0 0,-1 1 1 0 0,1-1-1 0 0,0-6 1015 0 0,-2 4-2369 0 0</inkml:trace>
  <inkml:trace contextRef="#ctx0" brushRef="#br0" timeOffset="434.243">346 913 11488 0 0,'0'0'264'0'0,"0"0"34"0"0,0 0 20 0 0,0 0-41 0 0,0 0-50 0 0,0 0 461 0 0,0 0 221 0 0,0 0 47 0 0,-2 0 4 0 0,-5 1 2749 0 0,8-5-1883 0 0,15-11-1273 0 0,-1 1-19 0 0,-13 13-492 0 0,-1-1 0 0 0,0 1 0 0 0,1 0 0 0 0,-1 0 0 0 0,1 0 0 0 0,-1 0 0 0 0,1 0 0 0 0,-1 0 0 0 0,2 0-42 0 0,11-7 286 0 0,-12 5-216 0 0,-2 2-53 0 0,1 1 0 0 0,-1-1 0 0 0,1 0 0 0 0,0 1 1 0 0,-1-1-1 0 0,1 1 0 0 0,0-1 0 0 0,-1 1 0 0 0,1-1 1 0 0,0 1-1 0 0,0-1 0 0 0,-1 1 0 0 0,1 0 0 0 0,0-1 0 0 0,0 1 1 0 0,0 0-1 0 0,-1 0 0 0 0,1 0 0 0 0,0-1-17 0 0,5 1 35 0 0,-4 0-36 0 0,0-1-1 0 0,-1 1 1 0 0,1 0 0 0 0,-1 0 0 0 0,1-1 0 0 0,-1 1 0 0 0,1-1 0 0 0,-1 0 0 0 0,1 1 0 0 0,-1-1 0 0 0,0 0 0 0 0,1 0 1 0 0,-2 1-6 0 0,1 0 1 0 0,-1 0 0 0 0,0 0 0 0 0,1 0 0 0 0,-1 0 0 0 0,1 0-1 0 0,-1 0 1 0 0,1 0 0 0 0,-1 0 0 0 0,0 1 0 0 0,1-1-1 0 0,-1 0 1 0 0,1 0 0 0 0,-1 0 0 0 0,0 0 0 0 0,1 1 0 0 0,-1-1-1 0 0,0 0 1 0 0,1 0 0 0 0,-1 1 0 0 0,0-1 0 0 0,1 0 5 0 0,-1 1-13 0 0,8 3 13 0 0,-4 4 55 0 0,-3-5-41 0 0,-1 0 0 0 0,0 0 0 0 0,0 0 0 0 0,-1 0 1 0 0,1 0-1 0 0,-1-1 0 0 0,1 1 0 0 0,-1 0 0 0 0,0 0 1 0 0,0 0-1 0 0,0-1 0 0 0,-1 1-14 0 0,-16 33 196 0 0,2-12-121 0 0,10-16-76 0 0,0 1 0 0 0,1-1 0 0 0,-3 8 1 0 0,6-5 0 0 0,3-7 0 0 0,0-1 0 0 0,0 1 0 0 0,1-1 0 0 0,-1 1 0 0 0,1-1 0 0 0,-1 0 0 0 0,1 0 0 0 0,1 1 0 0 0,-2-3 0 0 0,0 0 0 0 0,0 0 0 0 0,0 0 0 0 0,0 0 0 0 0,0 0 0 0 0,0 0 0 0 0,0-1 0 0 0,0 1 0 0 0,0 0 0 0 0,1-1 0 0 0,-1 1 0 0 0,0-1 0 0 0,0 1 0 0 0,1-1 0 0 0,-1 0 0 0 0,0 0 0 0 0,2 1 0 0 0,24-3 0 0 0,-4 1 0 0 0,-18 3 0 0 0,-4-2 0 0 0,-1 0 0 0 0,1 1 0 0 0,0-1 0 0 0,0 0 0 0 0,0 0 0 0 0,0 1 0 0 0,0-1 0 0 0,0 0 0 0 0,0 0 0 0 0,0 0 0 0 0,0 0 0 0 0,0 0 0 0 0,0-1 0 0 0,0 1 0 0 0,0 0 0 0 0,0 0 0 0 0,1-1 0 0 0,23-2 0 0 0,-16 5 0 0 0,-5 0 0 0 0,-1 0 0 0 0,0 1 0 0 0,0-1 0 0 0,0 0 0 0 0,0 1 0 0 0,0 0 0 0 0,0 0 0 0 0,-1 0 0 0 0,2 2 0 0 0,-3-4 0 0 0,-1 0 0 0 0,1 0 0 0 0,-1 1 0 0 0,0-1 0 0 0,1 0 0 0 0,-1 1 0 0 0,0-1 0 0 0,0 0 0 0 0,0 1 0 0 0,0-1 0 0 0,0 1 0 0 0,0-1 0 0 0,0 0 0 0 0,0 1 0 0 0,0-1 0 0 0,-1 0 0 0 0,1 1 0 0 0,-1-1 0 0 0,1 0 0 0 0,-1 0 0 0 0,1 1 0 0 0,-1-1 0 0 0,0 0 0 0 0,1 0 0 0 0,-1 0 0 0 0,0 0 0 0 0,0 0 0 0 0,0 0 0 0 0,0 0 0 0 0,-1 1 0 0 0,-3 3 5 0 0,-3 4 57 0 0,1-1 1 0 0,0 1-1 0 0,-1 3-62 0 0,4-8 11 0 0,1 0-1 0 0,-1 0 0 0 0,0 0 1 0 0,0-1-1 0 0,0 1 1 0 0,-1-1-1 0 0,-3 2-10 0 0,-18 14 55 0 0,24-16-56 0 0,-14 5-10 0 0,14-8-134 0 0,-2-12-1030 0 0,-4-36-1778 0 0,11 40 1270 0 0</inkml:trace>
  <inkml:trace contextRef="#ctx0" brushRef="#br0" timeOffset="807.42">329 581 6912 0 0,'0'0'528'0'0,"0"0"-87"0"0,0 0 900 0 0,0 0 430 0 0,0 0 86 0 0,0 0-135 0 0,0 0-653 0 0,1-1-285 0 0,-1 0-680 0 0,1 0 0 0 0,0 0 1 0 0,0 0-1 0 0,0 0 0 0 0,0 0 1 0 0,0 1-1 0 0,0-1 0 0 0,0 0 1 0 0,0 0-1 0 0,1 1 0 0 0,-1-1 1 0 0,0 1-1 0 0,1-1-104 0 0,12-7 769 0 0,-5 2-354 0 0,1 0-1 0 0,0 0 1 0 0,0 1-1 0 0,0 0 1 0 0,1 1-1 0 0,0 0 1 0 0,4-1-415 0 0,29-11 638 0 0,-41 15-600 0 0,1 0 0 0 0,-1 0 1 0 0,0 0-1 0 0,0 1 0 0 0,1-1 0 0 0,-1 1 1 0 0,0 0-1 0 0,1 0 0 0 0,-1 0 0 0 0,1 0 0 0 0,-1 1 1 0 0,0-1-1 0 0,1 1 0 0 0,-1 0 0 0 0,2 1-38 0 0,-4-2 3 0 0,-1 1 0 0 0,0-1-1 0 0,1 1 1 0 0,-1 0 0 0 0,0-1-1 0 0,0 1 1 0 0,1-1 0 0 0,-1 1 0 0 0,0 0-1 0 0,0-1 1 0 0,0 1 0 0 0,0 0-1 0 0,0-1 1 0 0,0 1 0 0 0,0 0-1 0 0,0-1 1 0 0,0 1 0 0 0,0 0 0 0 0,0-1-1 0 0,0 1 1 0 0,0 0 0 0 0,0-1-3 0 0,0 1 4 0 0,-1 9 34 0 0,0-1-1 0 0,0 1 1 0 0,-2 4-38 0 0,-2 12 111 0 0,2-9 46 0 0,-1-1-1 0 0,-1 1 1 0 0,0-1-1 0 0,-2 2-156 0 0,-6 21 425 0 0,9-28-395 0 0,-1 1-1 0 0,0-1 1 0 0,-1 1-30 0 0,-10 20 4 0 0,16-31-2 0 0,-1 0 0 0 0,1 0 1 0 0,0 0-1 0 0,-1 0 0 0 0,1 0 0 0 0,0 0 0 0 0,0 0 0 0 0,0 0 0 0 0,0 0 0 0 0,0 0 0 0 0,0 0 1 0 0,0 0-1 0 0,0 0 0 0 0,0 0 0 0 0,0 0 0 0 0,0 0 0 0 0,1 0 0 0 0,-1 0 0 0 0,0 0 0 0 0,1 0 0 0 0,-1 0 1 0 0,1 0-1 0 0,-1 0 0 0 0,1-1 0 0 0,-1 1 0 0 0,1 0 0 0 0,0 0 0 0 0,-1 0 0 0 0,1-1 0 0 0,0 1 1 0 0,0 0-1 0 0,-1-1 0 0 0,1 1 0 0 0,0-1 0 0 0,0 1 0 0 0,0-1 0 0 0,0 1 0 0 0,0-1-2 0 0,1 1 6 0 0,1 0-1 0 0,-1-1 0 0 0,0 1 1 0 0,1 0-1 0 0,-1-1 0 0 0,1 0 1 0 0,-1 0-1 0 0,1 1 0 0 0,0-2 1 0 0,-1 1-1 0 0,1 0 0 0 0,-1 0 1 0 0,1-1-1 0 0,-1 1 0 0 0,2-1-5 0 0,22-11-16 0 0,11-3-697 0 0,-17 9-4372 0 0,17-8 5085 0 0,-29 11-2559 0 0,10-5-4291 0 0</inkml:trace>
  <inkml:trace contextRef="#ctx0" brushRef="#br0" timeOffset="1443.213">857 735 7368 0 0,'-25'-11'5642'0'0,"25"11"-3992"0"0,0 0-420 0 0,-3-3 29 0 0,2 2-520 0 0,1 1 3659 0 0,5 5-4345 0 0,-2 0-1 0 0,1 0 1 0 0,0 0-1 0 0,-1 0 1 0 0,0 0-1 0 0,0 1 1 0 0,0 1-53 0 0,8 13 171 0 0,-8-13-71 0 0,0 1 0 0 0,0 0 0 0 0,0-1 0 0 0,0 6-100 0 0,8 19 318 0 0,6 15 238 0 0,-12-30-330 0 0,1-1-1 0 0,1 0 1 0 0,0 0 0 0 0,2-1 0 0 0,-1 0 0 0 0,6 5-226 0 0,-6-6 237 0 0,-8-13-137 0 0,0-1-4 0 0,2 1 0 0 0,4 4 0 0 0,-4-3-1 0 0,-2-2-6 0 0,0 0-1 0 0,12-9 192 0 0,-8-1-234 0 0,-1 0 1 0 0,0 0-1 0 0,0-1 0 0 0,-1 0 0 0 0,-1 1 1 0 0,1-1-1 0 0,-2 0 0 0 0,1 0 0 0 0,-2-1-46 0 0,9-246 128 0 0,-7 233-199 0 0,-1 11-61 0 0,1 0-1 0 0,0 0 1 0 0,1 0 0 0 0,2-6 132 0 0,-3 17-224 0 0,-1 3-106 0 0,0 0-449 0 0,1 2-196 0 0,1 0 713 0 0,-1 0-1 0 0,1 0 0 0 0,-1 0 0 0 0,0 1 1 0 0,0-1-1 0 0,0 0 0 0 0,0 1 0 0 0,0-1 1 0 0,-1 1-1 0 0,1-1 0 0 0,-1 1 1 0 0,0-1-1 0 0,1 1 0 0 0,-1 0 263 0 0,2 14-1290 0 0,3 2-234 0 0</inkml:trace>
  <inkml:trace contextRef="#ctx0" brushRef="#br0" timeOffset="1849.737">1187 916 1376 0 0,'0'0'65'0'0,"0"0"477"0"0,0 0 1976 0 0,0-2 865 0 0,0 0-2327 0 0,0-1 0 0 0,0 1 1 0 0,0-1-1 0 0,0 1 0 0 0,-1 0 1 0 0,1-1-1 0 0,-1 1 0 0 0,-1-3-1056 0 0,2 5 138 0 0,0-1 0 0 0,0 0 0 0 0,-1 0 0 0 0,1 1 0 0 0,0-1 0 0 0,0 0 0 0 0,0 0 0 0 0,0 1 0 0 0,0-1 1 0 0,0 0-1 0 0,0 0 0 0 0,0 1 0 0 0,1-1 0 0 0,-1 0 0 0 0,0 0 0 0 0,0 1 0 0 0,1-1 0 0 0,-1 0 0 0 0,0 1 0 0 0,1-1 0 0 0,-1 0 0 0 0,1 1 0 0 0,-1-1 0 0 0,1 0 0 0 0,-1 1-138 0 0,5-12 1820 0 0,-5 11-1763 0 0,0 0 0 0 0,0 1 1 0 0,1-1-1 0 0,-1 0 0 0 0,0 0 1 0 0,0 0-1 0 0,1 0 0 0 0,-1 0 1 0 0,0 0-1 0 0,1 0 0 0 0,-1 1 1 0 0,1-1-1 0 0,-1 0 0 0 0,1 0 1 0 0,0 0-1 0 0,-1 1 0 0 0,1-1 1 0 0,0 1-1 0 0,-1-1 0 0 0,1 0 1 0 0,0 1-1 0 0,0-1 0 0 0,0 1 1 0 0,0-1-1 0 0,-1 1 0 0 0,1 0 1 0 0,0-1-1 0 0,0 1 0 0 0,0 0 1 0 0,0 0-1 0 0,0-1 0 0 0,0 1 1 0 0,0 0-1 0 0,0 0 0 0 0,0 0 1 0 0,0 0-1 0 0,0 0 0 0 0,0 1 1 0 0,-1-1-1 0 0,1 0 0 0 0,0 0 1 0 0,0 1-1 0 0,0-1 0 0 0,0 0 1 0 0,0 1-58 0 0,1 0 18 0 0,0 0 0 0 0,0 0 0 0 0,0 0 0 0 0,-1 0 1 0 0,1 0-1 0 0,-1 0 0 0 0,1 1 0 0 0,-1-1 0 0 0,1 1 1 0 0,-1-1-1 0 0,0 1 0 0 0,1-1 0 0 0,-1 1 0 0 0,0 0 1 0 0,0 0-1 0 0,0 0 0 0 0,-1-1 0 0 0,1 1 0 0 0,0 0 1 0 0,-1 0-1 0 0,1 0 0 0 0,-1 0 0 0 0,0 0 0 0 0,1 0 1 0 0,-1 0-1 0 0,0 0 0 0 0,0 2-18 0 0,-1 5 55 0 0,0 1 1 0 0,0-1-1 0 0,-1 1 0 0 0,0-1 1 0 0,-1 2-56 0 0,2-7 14 0 0,-1 3 20 0 0,-1 0-1 0 0,0-1 1 0 0,0 1 0 0 0,-1-1-1 0 0,0 1-33 0 0,0 0 46 0 0,0 0 0 0 0,0 0 0 0 0,1 1 0 0 0,0 0-46 0 0,-3 9 81 0 0,-4 15 284 0 0,9-30-344 0 0,1 0 0 0 0,0 1 0 0 0,-1-1-1 0 0,1 0 1 0 0,0 0 0 0 0,0 0 0 0 0,1 0 0 0 0,-1 0-1 0 0,0 0 1 0 0,1 0 0 0 0,-1 0 0 0 0,1 0 0 0 0,0 0 0 0 0,0 0-21 0 0,0 0 6 0 0,1 0 1 0 0,-1 0 0 0 0,1-1 0 0 0,0 1 0 0 0,-1-1-1 0 0,1 1 1 0 0,0-1 0 0 0,0 0 0 0 0,0 1 0 0 0,0-1-1 0 0,0 0 1 0 0,0 0 0 0 0,0-1 0 0 0,1 1 0 0 0,-1 0 0 0 0,0-1-1 0 0,0 1 1 0 0,1-1 0 0 0,-1 0 0 0 0,0 0 0 0 0,1 0-1 0 0,-1 0 1 0 0,0 0 0 0 0,1 0 0 0 0,-1-1 0 0 0,0 1-1 0 0,0-1 1 0 0,2 0-7 0 0,34-16 134 0 0,-30 14-218 0 0,0 1 0 0 0,-1-2 0 0 0,1 1 0 0 0,-1-1 0 0 0,0 0 1 0 0,-1-1-1 0 0,1 0 0 0 0,1-1 84 0 0,17-21-3185 0 0,-16 15-5036 0 0</inkml:trace>
  <inkml:trace contextRef="#ctx0" brushRef="#br0" timeOffset="2263.194">1266 415 16439 0 0,'-11'-10'754'0'0,"9"9"-17"0"0,2 1-408 0 0,0 0 35 0 0,0 0 70 0 0,0 0 12 0 0,0 0 8 0 0,0 0 20 0 0,2-2-268 0 0,1 1 0 0 0,-1 0 0 0 0,0 0-1 0 0,1 1 1 0 0,0-1 0 0 0,-1 0 0 0 0,1 1-1 0 0,1 0-205 0 0,-3-1-8 0 0,10 0 142 0 0,-1 1 1 0 0,1 0 0 0 0,4 0-135 0 0,0 1 94 0 0,-14-1-87 0 0,0 0 1 0 0,0 0-1 0 0,0 0 0 0 0,0 0 0 0 0,0 0 0 0 0,0 0 0 0 0,0 1 0 0 0,0-1 0 0 0,0 0 0 0 0,0 1 0 0 0,0-1 1 0 0,0 1-1 0 0,-1-1 0 0 0,1 1 0 0 0,0-1-7 0 0,3 3 21 0 0,6 0 12 0 0,8 5 94 0 0,7 17 65 0 0,-24-24-182 0 0,1 1-1 0 0,-1 0 1 0 0,0 0-1 0 0,0 0 0 0 0,0 0 1 0 0,0 0-1 0 0,-1 0 1 0 0,1 1-1 0 0,0-1 1 0 0,-1 0-1 0 0,0 0 0 0 0,1 0 1 0 0,-1 1-1 0 0,0-1 1 0 0,0 0-1 0 0,0 0 1 0 0,0 1-1 0 0,-1-1 0 0 0,0 1-9 0 0,-1 8 37 0 0,-1-1 0 0 0,0 0 0 0 0,-3 7-37 0 0,0-1 46 0 0,1-2 141 0 0,-1 0 0 0 0,0-1-1 0 0,-8 12-186 0 0,11-20 32 0 0,1 1 0 0 0,-1 0 0 0 0,1 0 0 0 0,0 0 0 0 0,0 0 0 0 0,1 1 0 0 0,0-1 0 0 0,0 0 0 0 0,0 0 0 0 0,1 1 0 0 0,0-1 0 0 0,0 6-32 0 0,2-3 64 0 0,4 2 0 0 0,-4-11-59 0 0,0 1-1 0 0,0 0 1 0 0,0-1 0 0 0,-1 1-1 0 0,1-1 1 0 0,0 0 0 0 0,0 0-1 0 0,0 1 1 0 0,0-1-1 0 0,-1 0 1 0 0,1-1 0 0 0,0 1-1 0 0,1 0-4 0 0,5-1 4 0 0,3 1-192 0 0,0-1 0 0 0,0-1-1 0 0,-1 0 1 0 0,1 0 0 0 0,-1-1 0 0 0,1 0-1 0 0,-1-1 1 0 0,0 0 0 0 0,8-5 188 0 0,-1 1-994 0 0</inkml:trace>
  <inkml:trace contextRef="#ctx0" brushRef="#br0" timeOffset="2615.797">1911 708 16128 0 0,'0'8'786'0'0,"5"33"195"0"0,3 27 1085 0 0,-3-5 251 0 0,-5-58-2178 0 0,1 0 0 0 0,-1 0 1 0 0,1 0-1 0 0,1 0 0 0 0,0 2-139 0 0,-1-5 22 0 0,0 1 0 0 0,0 0 0 0 0,-1-1 0 0 0,1 1 0 0 0,0 0 0 0 0,-1 0 0 0 0,0-1 0 0 0,0 1 0 0 0,0 0 0 0 0,0 0-1 0 0,0 0 1 0 0,0-1 0 0 0,-1 1 0 0 0,0 0 0 0 0,1 0-22 0 0,-1-3 4 0 0,1 0-1 0 0,0 1 1 0 0,0-1 0 0 0,0 0-1 0 0,0 0 1 0 0,0 1-1 0 0,0-1 1 0 0,0 0 0 0 0,0 0-1 0 0,0 1 1 0 0,0-1-1 0 0,0 0 1 0 0,0 0-1 0 0,0 1 1 0 0,0-1 0 0 0,0 0-1 0 0,0 0 1 0 0,0 1-1 0 0,0-1 1 0 0,0 0-1 0 0,0 0 1 0 0,0 1 0 0 0,0-1-1 0 0,0 0 1 0 0,1 0-1 0 0,-1 1 1 0 0,0-1 0 0 0,0 0-1 0 0,0 0 1 0 0,0 0-1 0 0,1 0 1 0 0,-1 1-4 0 0,3 5-100 0 0,-3-3 449 0 0,0 0-1694 0 0,0-2-3515 0 0,0-1-1674 0 0</inkml:trace>
  <inkml:trace contextRef="#ctx0" brushRef="#br0" timeOffset="2967.156">1846 924 12640 0 0,'0'0'578'0'0,"0"0"-14"0"0,0 0-197 0 0,0 0 504 0 0,0 0 258 0 0,0 0 49 0 0,0 0-32 0 0,0 0-165 0 0,0 0-76 0 0,0 0-10 0 0,0 0-66 0 0,0 0-253 0 0,5-1 339 0 0,20-8-465 0 0,23-9-1304 0 0,48-12 854 0 0,-80 26-2143 0 0,2 4-5524 0 0</inkml:trace>
  <inkml:trace contextRef="#ctx0" brushRef="#br0" timeOffset="4231.837">2102 508 14600 0 0,'0'0'330'0'0,"0"0"45"0"0,0 0 20 0 0,0 0-38 0 0,0 0-85 0 0,0 0 488 0 0,0 0 236 0 0,0 0 48 0 0,0 0-54 0 0,0 0-267 0 0,0 0-120 0 0,-1 2-25 0 0,-4 18-316 0 0,1 0 0 0 0,1-1 0 0 0,0 1 0 0 0,2 0 0 0 0,0 6-262 0 0,-1 15 777 0 0,-5 30-777 0 0,3-30 284 0 0,0 29-284 0 0,3-53 53 0 0,1-4 32 0 0,0 0-1 0 0,0 0 1 0 0,1 0 0 0 0,0 0-1 0 0,2 0 1 0 0,-1 0-1 0 0,5 12-84 0 0,-6-24 57 0 0,0 0 0 0 0,0 0-1 0 0,0 0 1 0 0,1 0 0 0 0,-1 0-1 0 0,0 0 1 0 0,0 0 0 0 0,1 0 0 0 0,-1-1-1 0 0,0 1 1 0 0,1 0 0 0 0,-1-1-1 0 0,1 0 1 0 0,-1 1 0 0 0,1-1-1 0 0,-1 0 1 0 0,1 1 0 0 0,-1-1 0 0 0,1 0-57 0 0,1-1 11 0 0,-1 0 0 0 0,0 1 0 0 0,1-1 0 0 0,-1 0 0 0 0,0-1 0 0 0,1 1 0 0 0,-1 0 0 0 0,0 0 0 0 0,0-1 0 0 0,0 0 0 0 0,0 1 0 0 0,0-1 0 0 0,-1 0 0 0 0,2 0-11 0 0,23-33 114 0 0,-17 21-100 0 0,2-3-15 0 0,0 0-1 0 0,-2-1 1 0 0,0 0-1 0 0,-1-1 1 0 0,-1 1-1 0 0,-1-2 1 0 0,-1 1-1 0 0,0 0 1 0 0,-1-8 1 0 0,6-9-64 0 0,-7 29 52 0 0,-1-1-1 0 0,0 1 1 0 0,0-1-1 0 0,-1 0 1 0 0,0 0-1 0 0,0-4 13 0 0,2-21-12 0 0,-3 32-53 0 0,0 1-28 0 0,0 0 17 0 0,0 13-43 0 0,-2 41 38 0 0,0-26-41 0 0,3 24 122 0 0,0-39 0 0 0,1 1 0 0 0,1-1 0 0 0,0 0 0 0 0,0 0 0 0 0,2-1 0 0 0,-1 1 0 0 0,1-1 0 0 0,1 0 0 0 0,1 0 0 0 0,-6-9 2 0 0,1-1 0 0 0,-1 1 0 0 0,1 0 0 0 0,0-1 0 0 0,0 0 0 0 0,1 1 0 0 0,-1-1 0 0 0,0 0 0 0 0,1 0 0 0 0,-1 0 0 0 0,1 0 0 0 0,0-1 0 0 0,2 2-2 0 0,-3-2-3 0 0,0 0 0 0 0,0-1 0 0 0,0 1 0 0 0,0-1 0 0 0,0 0-1 0 0,0 0 1 0 0,0 1 0 0 0,0-1 0 0 0,0 0 0 0 0,0-1 0 0 0,0 1 0 0 0,0 0-1 0 0,0-1 1 0 0,0 1 0 0 0,0-1 0 0 0,0 1 0 0 0,0-1 0 0 0,0 0 0 0 0,0 0-1 0 0,0 0 1 0 0,0-1 3 0 0,6-3-294 0 0,-1 0 1 0 0,0-1-1 0 0,0 1 0 0 0,1-3 294 0 0,-1 1-1586 0 0,-1 0 1 0 0,0-1-1 0 0,3-5 1586 0 0,0 3-7331 0 0</inkml:trace>
  <inkml:trace contextRef="#ctx0" brushRef="#br0" timeOffset="4611.859">2526 689 14568 0 0,'0'0'330'0'0,"0"0"45"0"0,0 0 20 0 0,0 2-38 0 0,5 27-241 0 0,-4-23 39 0 0,0-1 0 0 0,0 1 0 0 0,0 0 0 0 0,0 6-155 0 0,-1-7 227 0 0,0-1 0 0 0,0 1 1 0 0,0-1-1 0 0,1 1 0 0 0,0-1 0 0 0,0 1 1 0 0,0-1-1 0 0,1 0 0 0 0,-1 1-227 0 0,1-1 200 0 0,-1 0-1 0 0,0 0 1 0 0,0 0-1 0 0,0 0 1 0 0,0 0 0 0 0,0 2-200 0 0,-1-2 153 0 0,1 0 0 0 0,-1-1 0 0 0,1 1 1 0 0,0 0-1 0 0,0 0 0 0 0,1 1-153 0 0,-1-4 39 0 0,0 1-1 0 0,0-1 0 0 0,0 0 1 0 0,-1 1-1 0 0,1-1 0 0 0,-1 1 1 0 0,1-1-1 0 0,-1 0 0 0 0,0 1 0 0 0,1-1 1 0 0,-1 1-1 0 0,0-1 0 0 0,0 1 1 0 0,0-1-1 0 0,0 1 0 0 0,0-1 1 0 0,0 1-1 0 0,-1-1 0 0 0,1 1 0 0 0,0-1 1 0 0,-1 1-1 0 0,1-1 0 0 0,-1 1 1 0 0,1-1-1 0 0,-1 0 0 0 0,-1 2-38 0 0,1-1 264 0 0,2-1-170 0 0,13 10-882 0 0,-9-13-223 0 0,-2 0 379 0 0,4-1-759 0 0</inkml:trace>
  <inkml:trace contextRef="#ctx0" brushRef="#br0" timeOffset="4942.752">2523 373 5064 0 0,'0'-1'321'0'0,"-10"-17"-226"0"0,2 10 6307 0 0,30-10-869 0 0,-20 17-5248 0 0,9-4 565 0 0,0 0-1 0 0,0 1 1 0 0,1 0-1 0 0,0 0 0 0 0,1 1-849 0 0,3 1 122 0 0,-12 3-134 0 0,-1 1 18 0 0,-2-2-5 0 0,0 1-1 0 0,1-1 0 0 0,-1 1 0 0 0,1-1 0 0 0,-1 1 0 0 0,0 0 1 0 0,1-1-1 0 0,-1 1 0 0 0,0 0 0 0 0,0 0 0 0 0,0 0 1 0 0,0 0-1 0 0,0 0 0 0 0,0 0 0 0 0,0 0 0 0 0,0 1 1 0 0,0-1-1 0 0,0 0 0 0 0,0 0 0 0 0,-1 1 0 0 0,2 2 11 0 0,-1-2 2 0 0,0 0 1 0 0,0 0-1 0 0,0-1 0 0 0,0 1 0 0 0,0 0 1 0 0,-1 0-1 0 0,1 0 0 0 0,-1 0 0 0 0,0 0 1 0 0,1 0-1 0 0,-1 0 0 0 0,0 0 1 0 0,0 0-1 0 0,-1 2-13 0 0,-5 27 75 0 0,1-8-71 0 0,3-16 5 0 0,1 0-1 0 0,-1 0 1 0 0,-1 0 0 0 0,1 0-1 0 0,-1 0 1 0 0,0 0-1 0 0,-1-1 1 0 0,0 1-9 0 0,-14 31 193 0 0,-3 28 300 0 0,20-64-478 0 0,0 0 0 0 0,1 0-1 0 0,0-1 1 0 0,-1 1 0 0 0,1 0 0 0 0,0 0 0 0 0,0 0 0 0 0,0 0 0 0 0,0 0-1 0 0,0 0 1 0 0,1 0 0 0 0,-1 0-15 0 0,1 9 99 0 0,-1-9 0 0 0,0-1-70 0 0,1-1 1 0 0,-1 1-1 0 0,1 0 0 0 0,-1-1 1 0 0,1 1-1 0 0,-1-1 0 0 0,1 1 1 0 0,-1-1-1 0 0,1 1 0 0 0,-1-1 1 0 0,1 0-1 0 0,0 1 0 0 0,-1-1 1 0 0,1 1-1 0 0,0-1 0 0 0,0 0-29 0 0,13 6 137 0 0,-12-4-135 0 0,1-1 1 0 0,0 0 0 0 0,-1 0-1 0 0,1 0 1 0 0,-1 0-1 0 0,1 0 1 0 0,0-1 0 0 0,0 1-1 0 0,-1-1 1 0 0,1 0 0 0 0,0 0-1 0 0,1 0-2 0 0,23-5 74 0 0,-1-1-1 0 0,-1-1 0 0 0,3-2-73 0 0,-22 6-177 0 0,0 1-1 0 0,0-2 1 0 0,-1 1-1 0 0,0-1 1 0 0,1 1-1 0 0,2-5 178 0 0,13-7-3305 0 0,-11 8-4040 0 0</inkml:trace>
  <inkml:trace contextRef="#ctx0" brushRef="#br0" timeOffset="5275.952">2839 461 2304 0 0,'0'0'577'0'0,"0"0"1585"0"0,0 0 689 0 0,0 0 137 0 0,1 2-273 0 0,2 1-2222 0 0,0 1 0 0 0,-1-1 1 0 0,1 1-1 0 0,-1 0 0 0 0,0 0 0 0 0,0 0 1 0 0,0 0-1 0 0,-1 0 0 0 0,1 0-493 0 0,10 44 1688 0 0,-9-36-1153 0 0,19 97 1192 0 0,-9-40-1242 0 0,-7-38-327 0 0,-4-22-63 0 0,0 0 0 0 0,0 0 0 0 0,1 0 0 0 0,3 8-95 0 0,2-2 405 0 0,-6-14-277 0 0,-2-1-7 0 0,0 0-1 0 0,0 0-2 0 0,0 0-114 0 0,0 0 1 0 0,0 1-1 0 0,0-1 1 0 0,0 0-1 0 0,0 0 1 0 0,0 0-1 0 0,0 0 1 0 0,0 0-1 0 0,0 0 1 0 0,0 0-1 0 0,0 0 1 0 0,0 0-1 0 0,1 0 1 0 0,-1 0-1 0 0,0 0 1 0 0,0 0-1 0 0,0 1 1 0 0,0-1-1 0 0,0 0 1 0 0,0 0-1 0 0,0 0 1 0 0,0 0-1 0 0,0 0 1 0 0,1 0-1 0 0,-1 0 1 0 0,0 0 0 0 0,0 0-1 0 0,0 0 1 0 0,0 0-1 0 0,0 0 1 0 0,0 0-1 0 0,0 0 1 0 0,0 0-1 0 0,1 0 1 0 0,-1 0-1 0 0,0-1 1 0 0,0 1-1 0 0,0 0 1 0 0,0 0-1 0 0,0 0 1 0 0,0 0-1 0 0,0 0 1 0 0,0 0-1 0 0,0 0 1 0 0,0 0-1 0 0,0 0 1 0 0,1 0-1 0 0,-1 0-4 0 0,7-6 153 0 0,3-5-33 0 0,-8 7-104 0 0,0 0 1 0 0,0 1-1 0 0,-1-1 0 0 0,0 0 1 0 0,1 0-1 0 0,-2 0 1 0 0,1 0-1 0 0,0 0 0 0 0,-1 0 1 0 0,1 0-1 0 0,-1 0 1 0 0,0 0-1 0 0,-1-2-16 0 0,1-1 13 0 0,1 0 0 0 0,-1 0 0 0 0,1 0 0 0 0,0-1-13 0 0,15-88 95 0 0,-1 8-935 0 0,-10 69 145 0 0,2-12-994 0 0,-4 17 248 0 0,1 4-237 0 0</inkml:trace>
  <inkml:trace contextRef="#ctx0" brushRef="#br0" timeOffset="5691.518">3095 593 4144 0 0,'0'0'319'0'0,"0"0"42"0"0,0 0 959 0 0,0 0 441 0 0,0 0 88 0 0,0 0-118 0 0,0 0-580 0 0,0 0-257 0 0,0 0-50 0 0,0 0 6 0 0,0 0 66 0 0,9-12 1873 0 0,4 1-1946 0 0,1 2 0 0 0,1 0 0 0 0,-1 0 0 0 0,1 1 1 0 0,11-3-844 0 0,-25 11 224 0 0,-1 0 6 0 0,1 0 2 0 0,-1 0-224 0 0,1 0-1 0 0,-1 0 1 0 0,0 0-1 0 0,0 1 1 0 0,1-1 0 0 0,-1 0-1 0 0,0 0 1 0 0,0 0-1 0 0,1 1 1 0 0,-1-1-1 0 0,0 0 1 0 0,0 1-1 0 0,0-1 1 0 0,1 0 0 0 0,-1 0-1 0 0,0 1 1 0 0,0-1-1 0 0,0 0 1 0 0,0 1-1 0 0,0-1 1 0 0,0 0-1 0 0,1 1 1 0 0,-1-1 0 0 0,0 0-1 0 0,0 1 1 0 0,0-1-1 0 0,0 0 1 0 0,0 1-1 0 0,0-1 1 0 0,-1 0-1 0 0,1 1-7 0 0,0 8-126 0 0,0-8 112 0 0,0 1 0 0 0,0 0 0 0 0,1 0 0 0 0,-1 0 0 0 0,1-1 0 0 0,-1 1 0 0 0,1 0 0 0 0,-1 0 0 0 0,1-1 0 0 0,0 1 0 0 0,1 1 14 0 0,-2-2 21 0 0,1 1 0 0 0,0-1 0 0 0,0 1 0 0 0,-1-1 0 0 0,1 1 0 0 0,-1-1-1 0 0,1 1 1 0 0,-1 0 0 0 0,0 0 0 0 0,1-1 0 0 0,-1 2-21 0 0,-1 17-2 0 0,-1 0 1 0 0,-2 10 1 0 0,3-23 19 0 0,0 13 25 0 0,1-16-54 0 0,0-1 0 0 0,0 1 0 0 0,0 0-1 0 0,-1-1 1 0 0,0 1 0 0 0,0 2 10 0 0,0-4-56 0 0,1-2 103 0 0,0 0 19 0 0,3 1-12 0 0,7 2-52 0 0,0-1 0 0 0,0 0 0 0 0,0 0 0 0 0,0-1 0 0 0,6 0-2 0 0,10 0 0 0 0,-17 3 0 0 0,0 2 0 0 0,8 5 0 0 0,-14-4 0 0 0,-2-2 0 0 0,0-3 5 0 0,0 0-1 0 0,0 0 1 0 0,0 0 0 0 0,-1 1-1 0 0,1-1 1 0 0,-1 0-1 0 0,0 0 1 0 0,0 0 0 0 0,0 1-1 0 0,0-1 1 0 0,0 0 0 0 0,0 0-1 0 0,-1 1 1 0 0,1-1-1 0 0,0 0 1 0 0,-1 0 0 0 0,0 0-1 0 0,0 0 1 0 0,0 0-1 0 0,0 0 1 0 0,0 0 0 0 0,0 0-1 0 0,0 0-4 0 0,-5 7 54 0 0,0-1 0 0 0,-1 0 0 0 0,0 0 0 0 0,-5 4-54 0 0,-6 7 52 0 0,17-17-51 0 0,-1-1 1 0 0,1 1-1 0 0,0-1 1 0 0,-1 0-1 0 0,1 1 1 0 0,-1-1-1 0 0,1 0 1 0 0,-1 0-1 0 0,0 0-1 0 0,-30 10-28 0 0,32-11 14 0 0,-1 0 1 0 0,1 0-1 0 0,-1 0 0 0 0,1 0 1 0 0,-1 0-1 0 0,1 0 0 0 0,-1 0 1 0 0,1 0-1 0 0,0 0 0 0 0,-1 0 1 0 0,1 0-1 0 0,-1-1 0 0 0,1 1 1 0 0,-1 0-1 0 0,1 0 0 0 0,0 0 1 0 0,-1-1-1 0 0,1 1 0 0 0,-1 0 1 0 0,1-1-1 0 0,0 1 0 0 0,-1 0 1 0 0,1-1-1 0 0,0 1 0 0 0,-1 0 1 0 0,1-1-1 0 0,0 1 0 0 0,0-1 1 0 0,0 1-1 0 0,-1 0 1 0 0,1-1-1 0 0,0 1 0 0 0,0-1 1 0 0,0 1-1 0 0,0-1 0 0 0,0 1 1 0 0,0-1-1 0 0,0 1 0 0 0,0-1 14 0 0,-1-17-1418 0 0,9-3-2443 0 0,-4 6-3093 0 0</inkml:trace>
  <inkml:trace contextRef="#ctx0" brushRef="#br0" timeOffset="6076.86">3229 354 10592 0 0,'0'0'818'0'0,"0"0"-351"0"0,0 0 501 0 0,0 0 273 0 0,0 0 58 0 0,0 0-53 0 0,0 0-264 0 0,0 0-112 0 0,0 0-26 0 0,2 0-53 0 0,2-1-553 0 0,1 0 0 0 0,-1 0 0 0 0,1 0 0 0 0,-1-1 0 0 0,0 1 0 0 0,0-1-1 0 0,1-1-237 0 0,18-6 575 0 0,-11 6-403 0 0,1-1 0 0 0,0 2 0 0 0,8-1-172 0 0,-15 2 20 0 0,0 1 0 0 0,-1 0 0 0 0,1 1 0 0 0,0-1-1 0 0,0 1 1 0 0,0 0 0 0 0,0 1 0 0 0,-1-1 0 0 0,1 1-20 0 0,3 5 10 0 0,-1 0-13 0 0,-7-6 5 0 0,1 0 0 0 0,-1 0 0 0 0,0 0 0 0 0,0 1-1 0 0,0-1 1 0 0,0 0 0 0 0,0 0 0 0 0,0 1 0 0 0,0-1 0 0 0,-1 0 0 0 0,1 1-1 0 0,0-1 1 0 0,-1 1 0 0 0,1-1 0 0 0,-1 1 0 0 0,0-1 0 0 0,1 1 0 0 0,-1-1-1 0 0,0 1 1 0 0,0 0 0 0 0,0-1 0 0 0,0 1 0 0 0,0-1 0 0 0,0 2-2 0 0,0 5 91 0 0,0-5-41 0 0,0-1-1 0 0,0 1 1 0 0,0 0-1 0 0,0-1 1 0 0,0 1 0 0 0,-1 0-1 0 0,1-1 1 0 0,-1 1-1 0 0,1 0 1 0 0,-1-1 0 0 0,0 1-1 0 0,-1 1-49 0 0,-9 23 165 0 0,10-22-148 0 0,-1 0 1 0 0,0 0-1 0 0,0 0 0 0 0,0 0 1 0 0,-1 0-1 0 0,0 0 1 0 0,1-1-1 0 0,-4 4-17 0 0,3-4 0 0 0,0 0 0 0 0,0 1 0 0 0,0-1 0 0 0,1 1 0 0 0,-1-1 0 0 0,1 1 0 0 0,0 0 0 0 0,1 0 0 0 0,-1 0 0 0 0,1 0 0 0 0,-1 2 0 0 0,2-6 0 0 0,0-1 0 0 0,0 1 0 0 0,0-1 0 0 0,-1 1 0 0 0,1 0 0 0 0,0-1 0 0 0,0 1 0 0 0,0-1 0 0 0,0 1 0 0 0,1 0 0 0 0,-1-1 0 0 0,0 1 0 0 0,0-1 0 0 0,0 1 0 0 0,0 0 0 0 0,1-1 0 0 0,-1 1 0 0 0,0-1 0 0 0,0 1 0 0 0,1-1 0 0 0,-1 1 0 0 0,0-1 0 0 0,1 1 0 0 0,-1-1 0 0 0,1 0 0 0 0,-1 1 0 0 0,1-1 0 0 0,-1 1 0 0 0,1-1 0 0 0,-1 0 0 0 0,1 1 0 0 0,-1-1 0 0 0,16 5 0 0 0,-9-4 0 0 0,-5 0 0 0 0,0-1 0 0 0,0 1 0 0 0,0-1 0 0 0,0 0 0 0 0,0 0 0 0 0,0 0 0 0 0,0 0 0 0 0,0 0 0 0 0,1 0 0 0 0,-1-1 0 0 0,0 1 0 0 0,1-1 0 0 0,26-6-143 0 0,-23 6-239 0 0,0 0 1 0 0,-1 0 0 0 0,1-1-1 0 0,0 0 1 0 0,1 0 381 0 0,10-9-5423 0 0,-1 4-1735 0 0</inkml:trace>
  <inkml:trace contextRef="#ctx0" brushRef="#br0" timeOffset="6423.996">3918 464 13360 0 0,'0'0'1026'0'0,"-4"4"354"0"0,2-1 2653 0 0,-4 19-915 0 0,1-6-2640 0 0,1 6 461 0 0,3-14-714 0 0,1-2-140 0 0,0 0-1 0 0,0 0 1 0 0,1 0 0 0 0,0 0-1 0 0,0 0 1 0 0,0 2-85 0 0,4 29 60 0 0,-5-26-88 0 0,1-8 0 0 0,-1 0 0 0 0,0 0 0 0 0,0 0 0 0 0,0 0 0 0 0,0 0 0 0 0,0 0-1 0 0,-1 1 1 0 0,0-1 0 0 0,1 0 0 0 0,-1 0 0 0 0,-1 0 0 0 0,1-1 0 0 0,0 1 0 0 0,-1 2 28 0 0,1-5-344 0 0,-2 4 726 0 0,2 0-4983 0 0,1-4 2849 0 0</inkml:trace>
  <inkml:trace contextRef="#ctx0" brushRef="#br0" timeOffset="6803.848">3875 658 7832 0 0,'0'0'602'0'0,"-2"1"-395"0"0,-7 3-196 0 0,7-3 151 0 0,1 0 1 0 0,-1 0 0 0 0,1 0-1 0 0,-1-1 1 0 0,1 1 0 0 0,-1-1-1 0 0,0 1 1 0 0,1-1 0 0 0,-1 0-1 0 0,0 0-162 0 0,-8 5 3473 0 0,5-2 83 0 0,2-2 2830 0 0,50-10-5736 0 0,-44 9-645 0 0,1 0-1 0 0,-1-1 0 0 0,1 1 0 0 0,-1-1 1 0 0,1 0-1 0 0,-1 0 0 0 0,0 0 0 0 0,3-2-4 0 0,12-4 33 0 0,47-10-232 0 0,28-12-3215 0 0,-60 17 2056 0 0</inkml:trace>
  <inkml:trace contextRef="#ctx0" brushRef="#br0" timeOffset="8685.276">4295 272 10968 0 0,'0'0'498'0'0,"0"0"-3"0"0,0 0-151 0 0,0 0 531 0 0,0 0 263 0 0,0 0 57 0 0,0 0-25 0 0,0 0-147 0 0,0 0-60 0 0,0 0-17 0 0,0 0-50 0 0,0 0-201 0 0,0 0-88 0 0,0 0-21 0 0,1 2-47 0 0,1 0-448 0 0,0 0 1 0 0,0 0-1 0 0,-1 1 1 0 0,1-1-1 0 0,-1 1 1 0 0,1 0-1 0 0,-1-1 1 0 0,0 1-1 0 0,0 0 1 0 0,0 0-1 0 0,0 0 1 0 0,-1 1-92 0 0,8 38 574 0 0,-8-39-545 0 0,2 26 214 0 0,-1-1-1 0 0,-2 1 0 0 0,-2 12-242 0 0,0 37 281 0 0,8 32-46 0 0,-4-106-221 0 0,0 0 0 0 0,-1 0 0 0 0,2 0 0 0 0,-1 0 0 0 0,0 0 0 0 0,1 0 0 0 0,1 2-14 0 0,-3-5 9 0 0,1 0 0 0 0,-1-1 0 0 0,0 1 1 0 0,1 0-1 0 0,-1 0 0 0 0,1 0 0 0 0,0 0 1 0 0,-1 0-1 0 0,1-1 0 0 0,0 1 0 0 0,-1 0 1 0 0,1-1-1 0 0,0 1 0 0 0,0 0 0 0 0,0-1 0 0 0,0 1 1 0 0,-1-1-1 0 0,1 1 0 0 0,0-1 0 0 0,0 0 1 0 0,0 1-1 0 0,0-1 0 0 0,0 0 0 0 0,0 0 1 0 0,0 0-1 0 0,0 0 0 0 0,0 1 0 0 0,0-1 1 0 0,0 0-1 0 0,0-1 0 0 0,0 1 0 0 0,0 0 1 0 0,1 0-10 0 0,2-2 29 0 0,-1 0 1 0 0,1 0 0 0 0,0 0 0 0 0,-1 0 0 0 0,1-1-1 0 0,-1 1 1 0 0,0-1 0 0 0,1 0 0 0 0,0-2-30 0 0,26-31 196 0 0,-23 26-154 0 0,2-4-9 0 0,-1 0-1 0 0,0-1 1 0 0,0 1 0 0 0,-2-2-1 0 0,4-10-32 0 0,10-24 29 0 0,19-55-29 0 0,-38 102-1 0 0,0 0 0 0 0,1 0 0 0 0,-1-1 0 0 0,0 0-1 0 0,0 1 1 0 0,0-1 0 0 0,-1 1 0 0 0,1-1-1 0 0,-1 0 1 0 0,0 1 0 0 0,0-4 1 0 0,7 26-224 0 0,-5 8 194 0 0,-1 0 1 0 0,-2 0 0 0 0,-1 2 29 0 0,1-3-28 0 0,0 0 1 0 0,1 0-1 0 0,4 17 28 0 0,-3-36 0 0 0,-1-1 0 0 0,1-1 0 0 0,0 1 0 0 0,0 0 0 0 0,1-1 0 0 0,-1 0 0 0 0,1 1 0 0 0,0-1 0 0 0,1 1 0 0 0,16 19-176 0 0,-18-23 88 0 0,-1-2-184 0 0,14-1-2160 0 0,2-2-281 0 0,-3-1-5037 0 0</inkml:trace>
  <inkml:trace contextRef="#ctx0" brushRef="#br0" timeOffset="9158.326">4724 569 5984 0 0,'0'0'273'0'0,"0"0"-5"0"0,-7-5 3639 0 0,6 2 110 0 0,1-1-2639 0 0,0-1 0 0 0,0 1 1 0 0,1 0-1 0 0,-1-1 0 0 0,1 1 0 0 0,0-2-1378 0 0,1 4 131 0 0,-1-1 0 0 0,0 1-1 0 0,1-1 1 0 0,-1 1 0 0 0,1-1 0 0 0,0 1-1 0 0,-1 0 1 0 0,1 0 0 0 0,0 0 0 0 0,0 0-1 0 0,1 0 1 0 0,-1 0 0 0 0,0 1 0 0 0,1-1-1 0 0,0 0-130 0 0,41-28 416 0 0,-36 28-362 0 0,-6 3-55 0 0,0 1 1 0 0,0-1-1 0 0,0 0 1 0 0,0 1-1 0 0,-1-1 1 0 0,1 1-1 0 0,0 0 1 0 0,0 0 0 0 0,2 7-70 0 0,-4-3 60 0 0,-1 0 0 0 0,1-1 0 0 0,-1 1 0 0 0,0 0 0 0 0,0 0 0 0 0,0 0 0 0 0,-1-1 0 0 0,0 1-1 0 0,0-1 1 0 0,-1 0 0 0 0,1 1 0 0 0,-3 1 10 0 0,-4 13-11 0 0,3-8 65 0 0,0-1 0 0 0,-1 0 0 0 0,0 0 0 0 0,-5 6-54 0 0,11-15 0 0 0,0 0 0 0 0,0 1 0 0 0,0-1 0 0 0,0 0 0 0 0,1 1 0 0 0,-1-1 0 0 0,1 1 0 0 0,0-1 0 0 0,0 1 0 0 0,0-1 0 0 0,0 1 0 0 0,0-1 0 0 0,0 2 0 0 0,0 3 0 0 0,1 0 0 0 0,-1-6 0 0 0,0-1 0 0 0,1 0 0 0 0,-1 1 0 0 0,0-1 0 0 0,0 0 0 0 0,0 1 0 0 0,1-1 0 0 0,-1 1 0 0 0,0-1 0 0 0,0 0 0 0 0,1 0 0 0 0,-1 1 0 0 0,0-1 0 0 0,1 0 0 0 0,-1 0 0 0 0,0 1 0 0 0,1-1 0 0 0,-1 0 0 0 0,1 0 0 0 0,-1 1 0 0 0,5 0 0 0 0,0 0 0 0 0,-1-1 0 0 0,1 1 0 0 0,0-1 0 0 0,-1 0 0 0 0,1 0 0 0 0,4-1 0 0 0,-4 0 0 0 0,0 1 0 0 0,0 0 0 0 0,0 0 0 0 0,-1 0 0 0 0,1 1 0 0 0,0 0 0 0 0,0 0 0 0 0,3 0 0 0 0,10 6 0 0 0,-17-6 0 0 0,0-1 0 0 0,0 0 0 0 0,0 1 0 0 0,0-1 0 0 0,1 1 0 0 0,-1-1 0 0 0,0 1 0 0 0,0-1 0 0 0,0 1 0 0 0,0 0 0 0 0,0 0 0 0 0,-1-1 0 0 0,1 1 0 0 0,0 0 0 0 0,0 0 0 0 0,0 0 0 0 0,-1 0 0 0 0,1 0 0 0 0,-1 0 0 0 0,1 1 0 0 0,1 2 0 0 0,-1-3 0 0 0,0 0 0 0 0,-1 0 0 0 0,1 0 0 0 0,-1 0 0 0 0,1 0 0 0 0,-1 0 0 0 0,1 0 0 0 0,-1 0 0 0 0,0 1 0 0 0,0-1 0 0 0,1 0 0 0 0,-1 0 0 0 0,0 0 0 0 0,0 1 0 0 0,0-1 0 0 0,0 0 0 0 0,-1 0 0 0 0,1 0 0 0 0,0 0 0 0 0,0 1 0 0 0,-1-1 0 0 0,1 0 0 0 0,-1 0 0 0 0,1 0 0 0 0,-1 1 0 0 0,-1 3 0 0 0,0 2 0 0 0,-1-1 0 0 0,0 1 0 0 0,-1 0 0 0 0,1-1 0 0 0,-1 1 0 0 0,-1-1 0 0 0,-2 3 0 0 0,-1 1 0 0 0,4-4 8 0 0,0-1 0 0 0,-1 0 0 0 0,1-1 0 0 0,-1 1 0 0 0,0-1 0 0 0,-1 0 0 0 0,1 0 0 0 0,-4 2-8 0 0,-5 1 0 0 0,11-6 0 0 0,2-1-7 0 0,1 0 0 0 0,-1 1-1 0 0,1-1 1 0 0,-1 0 0 0 0,0 0-1 0 0,1 0 1 0 0,-1 0-1 0 0,1 0 1 0 0,-1 0 0 0 0,0 1-1 0 0,1-1 1 0 0,-1-1 0 0 0,0 1-1 0 0,1 0 1 0 0,-1 0 0 0 0,1 0-1 0 0,-1 0 1 0 0,0 0 0 0 0,1 0-1 0 0,-1-1 1 0 0,1 1 0 0 0,-1 0-1 0 0,1-1 1 0 0,-1 1 0 0 0,1 0-1 0 0,-1-1 1 0 0,1 1 0 0 0,-1 0-1 0 0,1-1 1 0 0,-1 1 0 0 0,1-1-1 0 0,-1 1 1 0 0,1-1 0 0 0,0 1-1 0 0,-1-1 1 0 0,1 1 0 0 0,0-1-1 0 0,0 0 1 0 0,-1 1-1 0 0,1-1 1 0 0,0 1 0 0 0,0-1-1 0 0,0 0 1 0 0,0 1 0 0 0,0-1-1 0 0,0 0 8 0 0,-1-2-235 0 0,1 0 0 0 0,0-1 0 0 0,-1 1 0 0 0,2-1 0 0 0,-1 1-1 0 0,0-1 1 0 0,1 1 235 0 0,11-47-4166 0 0,-7 28 2308 0 0</inkml:trace>
  <inkml:trace contextRef="#ctx0" brushRef="#br0" timeOffset="9537.594">4754 168 5064 0 0,'-6'-11'496'0'0,"5"10"329"0"0,-1 0 0 0 0,1 0 1 0 0,0 0-1 0 0,0 0 0 0 0,0-1 1 0 0,0 1-1 0 0,0 0 0 0 0,0-1 0 0 0,0 1 1 0 0,0 0-1 0 0,0-1 0 0 0,1 1 1 0 0,-1-1-1 0 0,0 1 0 0 0,1-2-825 0 0,0 2 249 0 0,-1 0-1 0 0,1 0 0 0 0,0 0 1 0 0,0 0-1 0 0,1 0 1 0 0,-1 0-1 0 0,0 0 0 0 0,0 0 1 0 0,0 0-1 0 0,1 0 1 0 0,-1 0-1 0 0,1 0 1 0 0,-1 0-1 0 0,0 0 0 0 0,1 0 1 0 0,0 0-1 0 0,-1 0-248 0 0,3-3 60 0 0,1 1 1 0 0,-1 0-1 0 0,0-1 0 0 0,1 2 0 0 0,0-1 1 0 0,0 0-1 0 0,-1 1 0 0 0,2-1-60 0 0,-2 2 491 0 0,0-1-445 0 0,0 1-1 0 0,1-1 1 0 0,-1 1-1 0 0,0 0 0 0 0,1 0 1 0 0,0 0-1 0 0,-1 1 1 0 0,1-1-1 0 0,-1 1 1 0 0,1 0-1 0 0,0 0 1 0 0,0 0-46 0 0,4 1 107 0 0,1 0 1 0 0,-1 0 0 0 0,0 1-1 0 0,6 2-107 0 0,-12-3 0 0 0,0-1 0 0 0,-1 1 0 0 0,1 0 0 0 0,0 0 0 0 0,-1 0 0 0 0,1 0 0 0 0,-1 0 0 0 0,0 1 0 0 0,1-1 0 0 0,-1 0 0 0 0,0 1 0 0 0,0-1 0 0 0,0 1 0 0 0,0-1 0 0 0,0 1 0 0 0,0-1 0 0 0,0 1 0 0 0,0 1 0 0 0,1 3 0 0 0,1 0 0 0 0,-2 0 0 0 0,1 0 0 0 0,0 3 0 0 0,-1-1 8 0 0,-1 0-1 0 0,1 0 1 0 0,-1 0-1 0 0,-1 1 0 0 0,1-1 1 0 0,-1 0-1 0 0,-1-1 1 0 0,0 1-1 0 0,0 0 1 0 0,0 0-1 0 0,-1-1 0 0 0,0 1 1 0 0,0-1-1 0 0,-4 6-7 0 0,5-11 30 0 0,1 1 0 0 0,-1 0 1 0 0,1-1-1 0 0,0 1 0 0 0,0 0 0 0 0,1 0 0 0 0,-1 1-30 0 0,0-2 17 0 0,1 0-1 0 0,-1 1 1 0 0,0-1-1 0 0,0 0 1 0 0,0 1 0 0 0,0-1-1 0 0,0 0 1 0 0,0 0-1 0 0,-1 1-16 0 0,-2 1 34 0 0,1 1 0 0 0,0-1 0 0 0,1 1 0 0 0,-1 0 0 0 0,1 0 0 0 0,0 1-34 0 0,0 1 59 0 0,1-4-4 0 0,1-3-55 0 0,-1 0 0 0 0,1 0 0 0 0,0 0 0 0 0,0 1 1 0 0,0-1-1 0 0,0 0 0 0 0,-1 0 0 0 0,1 0 0 0 0,0 0 1 0 0,0 0-1 0 0,0 1 0 0 0,0-1 0 0 0,-1 0 0 0 0,1 0 1 0 0,0 0-1 0 0,0 0 0 0 0,0 1 0 0 0,0-1 1 0 0,0 0-1 0 0,0 0 0 0 0,0 0 0 0 0,0 1 0 0 0,0-1 1 0 0,0 0-1 0 0,0 0 0 0 0,0 1 0 0 0,0-1 0 0 0,0 0 1 0 0,0 0-1 0 0,0 0 0 0 0,0 1 0 0 0,0-1 0 0 0,0 0 1 0 0,0 0-1 0 0,0 1 0 0 0,0-1 0 0 0,0 0 0 0 0,0 0 1 0 0,0 0-1 0 0,0 1 0 0 0,0-1 0 0 0,1 0 0 0 0,-1 0 1 0 0,0 0-1 0 0,0 0 0 0 0,0 1 0 0 0,0-1 1 0 0,1 0-1 0 0,-1 0 0 0 0,0 0 0 0 0,0 0 0 0 0,0 0 1 0 0,0 0-1 0 0,1 0 0 0 0,-1 1 0 0 0,0-1 0 0 0,7 0-1 0 0,-3 1 1 0 0,-1 0 0 0 0,0-1 0 0 0,0 1 0 0 0,0-1 0 0 0,1 0 0 0 0,-1 0 0 0 0,0 0 0 0 0,1 0 0 0 0,-1 0 0 0 0,0-1 0 0 0,0 0 0 0 0,0 1 0 0 0,1-1 0 0 0,30-5-88 0 0,-2 0-596 0 0,-28 5 637 0 0,22-5-6924 0 0,-13 5-398 0 0</inkml:trace>
  <inkml:trace contextRef="#ctx0" brushRef="#br0" timeOffset="9951.233">5110 392 13040 0 0,'0'0'597'0'0,"0"0"-9"0"0,0 0-211 0 0,0 0 521 0 0,0 0 264 0 0,0 0 57 0 0,-1-4 277 0 0,2 1-186 0 0,0 4 2825 0 0,27 36-3174 0 0,-27-36-942 0 0,0 0-1 0 0,0 0 0 0 0,0 1 0 0 0,0-1 1 0 0,0 0-1 0 0,-1 1 0 0 0,1-1 1 0 0,-1 0-1 0 0,1 1 0 0 0,-1-1 1 0 0,1 1-1 0 0,-1-1 0 0 0,0 1 1 0 0,0 0-19 0 0,6 16 151 0 0,-4-12-107 0 0,1 0 0 0 0,-1 0 0 0 0,-1 0-1 0 0,1 0 1 0 0,-1 0 0 0 0,0 4-44 0 0,0-5 22 0 0,0 1 0 0 0,0-1-1 0 0,0 1 1 0 0,1-1 0 0 0,0 1 0 0 0,0-1-1 0 0,0 0 1 0 0,0 0 0 0 0,1 1-22 0 0,-1-3 20 0 0,-1-1 1 0 0,1 1-1 0 0,-1 0 1 0 0,0 0-1 0 0,0 0 1 0 0,0 0-1 0 0,0 3-20 0 0,-1-3 13 0 0,1 0-1 0 0,0 0 1 0 0,0 0-1 0 0,0 0 1 0 0,0 0 0 0 0,1 2-13 0 0,-1-4 66 0 0,-1-1 14 0 0,0 0 0 0 0,0 0 0 0 0,0 0 0 0 0,0 0 0 0 0,0-2-63 0 0,1 1 0 0 0,-1 0 1 0 0,1 0-1 0 0,0-1 0 0 0,-1 1 0 0 0,1 0 0 0 0,0 0 0 0 0,0 0 1 0 0,0 0-1 0 0,0-1 0 0 0,0 1 0 0 0,0 1 0 0 0,0-2-17 0 0,8-8 65 0 0,-7-6 25 0 0,-2 14-76 0 0,0 1-1 0 0,0-1 1 0 0,0 0-1 0 0,1 1 1 0 0,-1-1-1 0 0,0 0 1 0 0,1 1-1 0 0,-1-1 1 0 0,1 1-1 0 0,0-2-13 0 0,2-4 50 0 0,0 1 0 0 0,-1-1 0 0 0,0 1 0 0 0,0-1-1 0 0,-1 0 1 0 0,1 0-50 0 0,-1 1 12 0 0,4-49-108 0 0,3-9 96 0 0,-6 1 0 0 0,2 46-152 0 0,0 0 0 0 0,1 0 0 0 0,7-16 152 0 0,-7 15-809 0 0,-5 16 78 0 0,0 2-33 0 0,0 0-65 0 0,0 0-259 0 0,7 12-1340 0 0,6 30-2085 0 0,-11-27 2820 0 0,-2 1-3 0 0</inkml:trace>
  <inkml:trace contextRef="#ctx0" brushRef="#br0" timeOffset="10332.941">5361 458 12528 0 0,'0'0'572'0'0,"0"0"-11"0"0,0 0-222 0 0,1 0-168 0 0,-1 0 0 0 0,1 0 0 0 0,-1 1 0 0 0,1-1 0 0 0,-1 0 0 0 0,1 0 0 0 0,-1 0 0 0 0,1 1 0 0 0,-1-1 0 0 0,1 0 0 0 0,-1 1 1 0 0,1-1-1 0 0,-1 0 0 0 0,0 1 0 0 0,1-1 0 0 0,-1 1-171 0 0,0 0 182 0 0,0 1 0 0 0,0-1-1 0 0,1 1 1 0 0,-1-1 0 0 0,0 1 0 0 0,1-1 0 0 0,-1 0 0 0 0,1 1-1 0 0,-1-1 1 0 0,1 1 0 0 0,-1-1 0 0 0,1 0 0 0 0,0 0 0 0 0,0 1-1 0 0,0-1 1 0 0,0 0-182 0 0,3 5 473 0 0,-1 10 1054 0 0,-2-13-1287 0 0,1 1-1 0 0,-1 0 1 0 0,0 0-1 0 0,-1 0 1 0 0,1 0-1 0 0,-1-1 1 0 0,0 1 0 0 0,1 0-1 0 0,-2 0 1 0 0,1 1-240 0 0,0-1 87 0 0,0 1 0 0 0,0-1 1 0 0,0 1-1 0 0,1-1 1 0 0,-1 1-1 0 0,1-1 0 0 0,0 0 1 0 0,1 3-88 0 0,0-2 41 0 0,-1-1 0 0 0,0 1 0 0 0,0-1 0 0 0,-1 1 0 0 0,1 0 1 0 0,-1 0-1 0 0,0-1 0 0 0,0 1 0 0 0,0 0 0 0 0,-1 0-41 0 0,0 28-1 0 0,-3-8-29 0 0,4-23-133 0 0,0-2-70 0 0,0 0-21 0 0,2-2-155 0 0,5-5-685 0 0,11-11-2295 0 0,-12 11-1649 0 0,-5 5-1255 0 0</inkml:trace>
  <inkml:trace contextRef="#ctx0" brushRef="#br0" timeOffset="10676.423">5392 77 11056 0 0,'0'0'852'0'0,"0"0"-315"0"0,0 0 763 0 0,0 0 387 0 0,0 0 75 0 0,1-1-107 0 0,9-15 46 0 0,-9 14-1551 0 0,0 0-1 0 0,0 0 0 0 0,0 0 1 0 0,0 0-1 0 0,0 0 1 0 0,1 0-1 0 0,-1 1 1 0 0,1-1-1 0 0,-1 0 0 0 0,1 1 1 0 0,0-1-1 0 0,-1 1 1 0 0,2 0-150 0 0,10-8 765 0 0,-11 8-666 0 0,0-1 0 0 0,0 1 0 0 0,0 0 1 0 0,0 0-1 0 0,0 0 0 0 0,0 0 1 0 0,0 0-1 0 0,0 0 0 0 0,1 1-99 0 0,20-9 571 0 0,-21 8-558 0 0,0 0 0 0 0,0 0 0 0 0,0 0 0 0 0,0 0 0 0 0,0 1 0 0 0,0-1-1 0 0,0 1 1 0 0,0-1 0 0 0,0 1 0 0 0,0 0 0 0 0,1-1 0 0 0,-1 1 0 0 0,0 0 0 0 0,0 0-1 0 0,0 1 1 0 0,0-1 0 0 0,0 0 0 0 0,1 1 0 0 0,-1-1 0 0 0,0 1 0 0 0,0 0 0 0 0,0 0-1 0 0,0 0 1 0 0,0 0-13 0 0,9 5 31 0 0,-10-6-28 0 0,0 0 0 0 0,0 1 0 0 0,1-1 1 0 0,-1 1-1 0 0,0 0 0 0 0,0-1 0 0 0,0 1 0 0 0,0 0 0 0 0,0 0 0 0 0,0 0 1 0 0,0 0-1 0 0,0 0 0 0 0,0 0 0 0 0,0 0 0 0 0,0 0 0 0 0,-1 0 0 0 0,1 0 0 0 0,0 0 1 0 0,-1 0-1 0 0,1 1 0 0 0,-1-1 0 0 0,1 0 0 0 0,-1 0 0 0 0,0 1 0 0 0,0-1 1 0 0,1 0-1 0 0,-1 1 0 0 0,0-1 0 0 0,0 0 0 0 0,0 1 0 0 0,0 0-3 0 0,-1 12 65 0 0,-1 0-1 0 0,0 0 0 0 0,-1 0 0 0 0,-1 0 1 0 0,0 0-1 0 0,-4 9-64 0 0,1-3 88 0 0,-10 18 382 0 0,13-30-457 0 0,0 0 0 0 0,1-1 0 0 0,0 1 0 0 0,0 0 0 0 0,0 1 0 0 0,1-1 0 0 0,1 0 1 0 0,0 1-1 0 0,0-1 0 0 0,0 5-13 0 0,1-11 4 0 0,1-1 1 0 0,-1 1-1 0 0,0-1 1 0 0,1 1-1 0 0,0 0 1 0 0,-1-1-1 0 0,1 1 1 0 0,0-1-1 0 0,0 1 1 0 0,0-1-1 0 0,0 0 0 0 0,0 1 1 0 0,0-1-1 0 0,0 0 1 0 0,0 0-1 0 0,0 1 1 0 0,1-1-1 0 0,-1 0 1 0 0,1 0-1 0 0,-1-1 1 0 0,0 1-1 0 0,1 0 1 0 0,0 0-1 0 0,-1-1 1 0 0,1 1-1 0 0,-1-1 1 0 0,1 1-1 0 0,0-1 0 0 0,-1 0 1 0 0,1 0-1 0 0,0 1 1 0 0,-1-1-1 0 0,1 0 1 0 0,0-1-1 0 0,-1 1 1 0 0,1 0-1 0 0,1-1-4 0 0,11-1-303 0 0,-1-2 0 0 0,1 0 0 0 0,-1 0 0 0 0,0-2 0 0 0,4-1 303 0 0,28-11-1387 0 0,-22 9-559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1:19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100 759 3224 0 0,'0'0'143'0'0,"-1"0"-3"0"0,-5 0 492 0 0,5 0 2497 0 0,1 0 1089 0 0,1 2 212 0 0,8 14 1992 0 0,1 19-5505 0 0,-5-14-653 0 0,0-3-141 0 0,-2 0-1 0 0,0 0 0 0 0,-1 1 1 0 0,-1 0-123 0 0,2 15 110 0 0,-2-25-478 0 0,-1-1 0 0 0,-1 1 0 0 0,0 0 0 0 0,0 0 0 0 0,-1 3 368 0 0,0-1-470 0 0,0-1-2006 0 0,-2-2-4689 0 0</inkml:trace>
  <inkml:trace contextRef="#ctx0" brushRef="#br0" timeOffset="373.634">26 979 3224 0 0,'-12'-5'312'0'0,"10"3"-357"0"0,1 2 72 0 0,1-1-1 0 0,0 1 0 0 0,-1 0 1 0 0,1-1-1 0 0,0 1 1 0 0,-1 0-1 0 0,1-1 0 0 0,0 1 1 0 0,-1 0-1 0 0,1 0 1 0 0,-1-1-1 0 0,1 1 0 0 0,-1 0 1 0 0,1 0-1 0 0,0 0 1 0 0,-1 0-1 0 0,1 0 0 0 0,-1 0 1 0 0,1-1-1 0 0,-1 1 1 0 0,1 0-1 0 0,-1 0 1 0 0,0 1-27 0 0,1-1 2919 0 0,0 0 1012 0 0,0 0 196 0 0,0 0-429 0 0,0 0-1951 0 0,0 0-862 0 0,1-1-765 0 0,-1 0 1 0 0,1 0-1 0 0,1 1 0 0 0,-1-1 1 0 0,0 0-1 0 0,0 1 1 0 0,0-1-1 0 0,0 1 0 0 0,0 0 1 0 0,0-1-1 0 0,1 1-120 0 0,45-9 636 0 0,-29 5-663 0 0,-1 0-1 0 0,1 1 1 0 0,-1 1 0 0 0,10 1 27 0 0,28-5-1563 0 0,-34 3 892 0 0</inkml:trace>
  <inkml:trace contextRef="#ctx0" brushRef="#br0" timeOffset="1698.507">343 578 12696 0 0,'0'0'580'0'0,"0"0"-11"0"0,0 0-222 0 0,0 0 411 0 0,0 0 217 0 0,0 0 45 0 0,0 0 1 0 0,0 0-38 0 0,0 0-21 0 0,0 0-2 0 0,0 0-90 0 0,2 2-384 0 0,2 3-360 0 0,1 0-1 0 0,-1 0 1 0 0,0 1-1 0 0,-1-1 0 0 0,1 1 1 0 0,-1 0-1 0 0,0 0 1 0 0,0 1-1 0 0,-1-1 1 0 0,0 0-1 0 0,0 1 0 0 0,-1 0 1 0 0,0-1-1 0 0,1 7-125 0 0,-1 11 319 0 0,-1-1 0 0 0,0 0-1 0 0,-4 18-318 0 0,0-4 268 0 0,-1-1-28 0 0,4-28-185 0 0,0 0 0 0 0,0 0-1 0 0,0 0 1 0 0,1 0 0 0 0,0 0-1 0 0,1 5-54 0 0,-1-11 16 0 0,0 1 0 0 0,0-1 0 0 0,0 0 0 0 0,0 1 0 0 0,0-1 0 0 0,-1 1 0 0 0,0 1-16 0 0,1-3 14 0 0,0 1 1 0 0,-1-1 0 0 0,1 1-1 0 0,0 0 1 0 0,0-1-1 0 0,0 1 1 0 0,0-1 0 0 0,0 1-1 0 0,0 0 1 0 0,0-1 0 0 0,0 1-1 0 0,1-1 1 0 0,-1 1-1 0 0,1 0 1 0 0,-1-1 0 0 0,1 1-1 0 0,0-1 1 0 0,0 1-15 0 0,15 15 247 0 0,-8-13-226 0 0,-4-6-3 0 0,-1 1 0 0 0,0-1 1 0 0,0 0-1 0 0,-1 0 0 0 0,1 0 0 0 0,0 0 1 0 0,-1 0-1 0 0,1-1 0 0 0,-1 1 1 0 0,0-1-1 0 0,1 0-18 0 0,8-8 68 0 0,-6 5-47 0 0,0-1 0 0 0,0 0 1 0 0,0 0-1 0 0,-1 0 0 0 0,0-1 0 0 0,-1 1 0 0 0,0-1 0 0 0,0 0 0 0 0,0-1-21 0 0,9-21 10 0 0,-4 13 6 0 0,-1-1 0 0 0,0 0 0 0 0,-2-1 0 0 0,2-9-16 0 0,-3 15 24 0 0,-1 0-1 0 0,2 0 0 0 0,1-4-23 0 0,7-16 48 0 0,-1-6-38 0 0,-12 33-24 0 0,6 27-140 0 0,-4-5 105 0 0,-2-1 0 0 0,1 0 1 0 0,-2 12 48 0 0,0-11-40 0 0,0-1 1 0 0,2 0 0 0 0,0 0-1 0 0,1 2 40 0 0,2 20 16 0 0,-4-28-10 0 0,1 1 1 0 0,1 0 0 0 0,-1-1 0 0 0,2 1 0 0 0,-1-1 0 0 0,1 1 0 0 0,1 1-7 0 0,14 28 0 0 0,-17-38 1 0 0,-1 0-1 0 0,1 0 1 0 0,-1 0 0 0 0,1 0-1 0 0,-1 0 1 0 0,1 0-1 0 0,-1 0 1 0 0,1 0 0 0 0,0-1-1 0 0,-1 1 1 0 0,1 0-1 0 0,0 0 1 0 0,0-1 0 0 0,0 1-1 0 0,5-1-109 0 0,-5-1 4 0 0,0 1 126 0 0,13-1-1882 0 0,-2-6-5458 0 0,-3-1-148 0 0</inkml:trace>
  <inkml:trace contextRef="#ctx0" brushRef="#br0" timeOffset="2065.259">773 833 14944 0 0,'0'0'686'0'0,"0"0"-15"0"0,-4 7-314 0 0,3 3 108 0 0,1-8 143 0 0,0 6 690 0 0,-1 2-669 0 0,1-7-378 0 0,0 0 0 0 0,0 0 0 0 0,-1 0 0 0 0,2 0 0 0 0,-1 0 0 0 0,0 0 1 0 0,1 0-1 0 0,-1 0 0 0 0,1-1 0 0 0,0 1 0 0 0,0 0 0 0 0,1 2-251 0 0,0-1 155 0 0,0 0-1 0 0,0 0 1 0 0,0 0-1 0 0,0 0 1 0 0,-1 0-1 0 0,0 1 1 0 0,0-1-1 0 0,0 0 1 0 0,0 1-1 0 0,-1 2-154 0 0,6 28 165 0 0,-3-25-331 0 0,-2-8-752 0 0,-1-2-340 0 0,2-1-1250 0 0,4-3-4727 0 0</inkml:trace>
  <inkml:trace contextRef="#ctx0" brushRef="#br0" timeOffset="2416.234">729 428 15176 0 0,'4'-12'1613'0'0,"4"2"-1202"0"0,0 1 1 0 0,1-1 0 0 0,1 0-412 0 0,1 0 909 0 0,-3 6 543 0 0,10-8 1 0 0,-17 12-1108 0 0,9 8 15 0 0,-7-5-340 0 0,0 0-1 0 0,-1 0 0 0 0,1 1 1 0 0,-1 0-1 0 0,1-1 1 0 0,-1 1-1 0 0,0 0 0 0 0,0 0 1 0 0,-1 0-1 0 0,1 0 0 0 0,-1 0 1 0 0,0 1-1 0 0,0-1 0 0 0,0 0 1 0 0,-1 1-1 0 0,1-1 1 0 0,-1 0-1 0 0,0 1 0 0 0,-1 1-19 0 0,-8 55 422 0 0,8-52-300 0 0,-1 1 0 0 0,0 0 0 0 0,-1-1-1 0 0,0 1 1 0 0,0-1 0 0 0,-2 3-122 0 0,0-1 16 0 0,1 0 0 0 0,0 0-1 0 0,-1 10-15 0 0,-3 16 216 0 0,8-37-212 0 0,0 1-1 0 0,0 0 0 0 0,0 0 0 0 0,0-1 1 0 0,0 1-1 0 0,0 0 0 0 0,0 0 1 0 0,0-1-1 0 0,1 1 0 0 0,-1 0 1 0 0,0-1-1 0 0,0 1 0 0 0,1 0 1 0 0,-1-1-1 0 0,1 1 0 0 0,-1 0 0 0 0,0-1 1 0 0,1 1-1 0 0,-1-1-3 0 0,1 1 3 0 0,-1-1 0 0 0,0 0 0 0 0,0 0-1 0 0,1 1 1 0 0,-1-1 0 0 0,0 0 0 0 0,0 1 0 0 0,0-1 0 0 0,1 0-1 0 0,-1 1 1 0 0,0-1 0 0 0,0 0 0 0 0,0 1 0 0 0,0-1 0 0 0,0 0-1 0 0,0 1 1 0 0,0-1 0 0 0,0 0 0 0 0,0 1 0 0 0,0-1 0 0 0,0 0-1 0 0,0 1 1 0 0,0-1-3 0 0,9 0 64 0 0,3-1-192 0 0,0-1-1 0 0,0 0 1 0 0,0-1 0 0 0,0-1-1 0 0,-1 0 1 0 0,1 0-1 0 0,0-2 129 0 0,13-4-459 0 0,7-5-1896 0 0,-10 4 1140 0 0</inkml:trace>
  <inkml:trace contextRef="#ctx0" brushRef="#br0" timeOffset="2771.317">1067 601 6448 0 0,'0'0'297'0'0,"1"-1"-9"0"0,1-1 220 0 0,-2 2 1621 0 0,0 0 729 0 0,0 0 146 0 0,8 7-23 0 0,-4-4-2489 0 0,0 1 0 0 0,0 0 0 0 0,-1 1 0 0 0,1-1 0 0 0,-1 1 1 0 0,0-1-1 0 0,0 1 0 0 0,2 5-492 0 0,16 26 1138 0 0,-3-8-599 0 0,-11-15-408 0 0,2 3 42 0 0,0 1-1 0 0,-1 0 0 0 0,-1 0 0 0 0,0 1 0 0 0,1 10-172 0 0,19 50 448 0 0,-17-53 276 0 0,-7-29-706 0 0,0 2-8 0 0,-1 0 0 0 0,0 0 0 0 0,1-1 0 0 0,-1 1 0 0 0,0-1 0 0 0,-1 1 0 0 0,1-1 0 0 0,0 0 0 0 0,-1 0 0 0 0,0 0 0 0 0,0 0 0 0 0,1-2-10 0 0,2-12 14 0 0,-2 0 0 0 0,0 0 1 0 0,0 0-1 0 0,-2 0 1 0 0,0-3-15 0 0,-5-45 898 0 0,3 45-1196 0 0,1 1 1 0 0,0 0 0 0 0,3-16 297 0 0,0-5-220 0 0,-1 26-202 0 0,-1 1 1 0 0,2 0-1 0 0,0 0 1 0 0,0 0-1 0 0,1 0 1 0 0,4-9 421 0 0,-6 21-1012 0 0,-1 1-39 0 0,0 0-125 0 0,0 0-504 0 0,0 0-221 0 0,0 0-45 0 0</inkml:trace>
  <inkml:trace contextRef="#ctx0" brushRef="#br0" timeOffset="3149.223">1405 814 14568 0 0,'0'0'330'0'0,"-12"-4"797"0"0,2 1-965 0 0,9 3-100 0 0,0-1 1 0 0,0 1-1 0 0,-1 0 0 0 0,1-1 0 0 0,0 1 0 0 0,0-1 1 0 0,0 0-1 0 0,0 1 0 0 0,0-1 0 0 0,0 0 0 0 0,0 0 1 0 0,0 1-1 0 0,0-1 0 0 0,0-1-62 0 0,0 2-33 0 0,1 0 317 0 0,-1-1 0 0 0,0 1 0 0 0,0-1 0 0 0,1 0 0 0 0,-1 1 1 0 0,1-1-1 0 0,-1 0 0 0 0,1 0 0 0 0,-1 1 0 0 0,1-1 0 0 0,-1 0 0 0 0,1 0 0 0 0,0 0 0 0 0,-1 0 1 0 0,1 0-1 0 0,0 1 0 0 0,0-1 0 0 0,-1 0 0 0 0,1 0 0 0 0,0 0 0 0 0,0 0-284 0 0,0 0 831 0 0,1-1-410 0 0,3-3-306 0 0,0 1-1 0 0,1-1 0 0 0,-1 1 1 0 0,1 0-1 0 0,0 0 1 0 0,0 0-1 0 0,1 0 0 0 0,-1 1 1 0 0,1 0-1 0 0,4-1-114 0 0,-9 3 60 0 0,1 1-1 0 0,0-1 1 0 0,0 1 0 0 0,0 0-1 0 0,-1 0 1 0 0,1 0 0 0 0,0 0-1 0 0,0 0 1 0 0,0 0-1 0 0,0 1-59 0 0,4-1 118 0 0,4 1-76 0 0,-2 2-42 0 0,-3 5 0 0 0,-4-5 5 0 0,0 1 0 0 0,0 0 0 0 0,0-1 0 0 0,0 1 0 0 0,-1 0 0 0 0,0-1 0 0 0,1 1 1 0 0,-2 0-1 0 0,1 0 0 0 0,0-1 0 0 0,-1 1 0 0 0,1 0 0 0 0,-1-1 0 0 0,0 1 0 0 0,0 0 0 0 0,0-1 0 0 0,-1 1 0 0 0,-1 2-5 0 0,-27 61 239 0 0,28-65-234 0 0,1 1 1 0 0,0 0 0 0 0,0 0 0 0 0,0 0 0 0 0,0 0 0 0 0,1 0 0 0 0,-1 0 0 0 0,1 0 0 0 0,0 1 0 0 0,0-1 0 0 0,0 0 0 0 0,0 0-1 0 0,0 0 1 0 0,1 0 0 0 0,-1 0 0 0 0,2 2-6 0 0,-2-4 4 0 0,0 0-1 0 0,1-1 0 0 0,-1 1 1 0 0,1 0-1 0 0,-1 0 1 0 0,1 0-1 0 0,-1 0 0 0 0,1-1 1 0 0,0 1-1 0 0,-1 0 1 0 0,1-1-1 0 0,0 1 0 0 0,0 0 1 0 0,-1-1-1 0 0,1 1 1 0 0,0-1-1 0 0,0 1 1 0 0,0-1-1 0 0,0 0 0 0 0,0 1 1 0 0,0-1-1 0 0,-1 0 1 0 0,1 0-1 0 0,0 1 0 0 0,0-1 1 0 0,0 0-1 0 0,0 0 1 0 0,0 0-1 0 0,0 0 0 0 0,0 0 1 0 0,0 0-1 0 0,0-1 1 0 0,1 1-4 0 0,3-1 5 0 0,1-1 1 0 0,0 0 0 0 0,0 0-1 0 0,0-1 1 0 0,1 0-6 0 0,9-5-15 0 0,-7 5-91 0 0,-1-1 0 0 0,1-1 1 0 0,-1 1-1 0 0,0-2 1 0 0,-1 1-1 0 0,1-1 1 0 0,-1 0-1 0 0,1-2 106 0 0,31-34-5109 0 0,-29 30-2598 0 0</inkml:trace>
  <inkml:trace contextRef="#ctx0" brushRef="#br0" timeOffset="3484.272">1436 266 3224 0 0,'0'0'820'0'0,"0"0"2234"0"0,0 0 981 0 0,0 0 196 0 0,0 0-486 0 0,0 0-2191 0 0,8 0-559 0 0,61-8 1544 0 0,-54 8-2398 0 0,-5-1-112 0 0,0 1 0 0 0,0 1-1 0 0,0 0 1 0 0,0 0 0 0 0,0 1 0 0 0,3 1-29 0 0,4-2 0 0 0,-16-1 0 0 0,1 0 0 0 0,-1 0 0 0 0,0 0 0 0 0,1 0 0 0 0,-1 0 0 0 0,0 0 0 0 0,1 1 0 0 0,-1-1 0 0 0,0 0 0 0 0,0 1 0 0 0,1-1 0 0 0,-1 1 0 0 0,0-1 0 0 0,0 1 0 0 0,0-1 0 0 0,0 1 0 0 0,1 0 0 0 0,-1 0 0 0 0,0 0 0 0 0,0 0 0 0 0,1 0 4 0 0,0 2-1 0 0,0-1 1 0 0,0 0-1 0 0,0 0 0 0 0,-1 1 1 0 0,1-1-1 0 0,-1 0 1 0 0,1 1-1 0 0,-1 0 1 0 0,0-1-1 0 0,0 1 1 0 0,0 0-1 0 0,0 0 0 0 0,0-1 1 0 0,-1 1-1 0 0,1 0 1 0 0,-1 0-1 0 0,0 0 1 0 0,0 0-1 0 0,0 0 1 0 0,0 0-1 0 0,0 0 0 0 0,-1 0 1 0 0,0 2-4 0 0,-2 6 72 0 0,0-1-1 0 0,-1 1 1 0 0,0-1-1 0 0,-1 0 1 0 0,0 0 0 0 0,0-1-1 0 0,-4 5-71 0 0,-14 31 538 0 0,21-41-465 0 0,-1 0 1 0 0,1 1 0 0 0,0-1-1 0 0,0 0 1 0 0,1 1 0 0 0,-1-1 0 0 0,0 5-74 0 0,-4 11-6 0 0,6-20 6 0 0,0 0 0 0 0,0 1 0 0 0,0-1 0 0 0,-1 0 0 0 0,1 1 0 0 0,0-1 0 0 0,0 0 0 0 0,0 1 0 0 0,0-1 0 0 0,0 0 0 0 0,0 1 0 0 0,0-1 0 0 0,0 0 0 0 0,0 1 0 0 0,0-1 0 0 0,0 0 0 0 0,0 0 0 0 0,0 1 0 0 0,0-1 0 0 0,0 0 0 0 0,0 1 0 0 0,1-1 0 0 0,-1 0 0 0 0,0 1 0 0 0,0-1 0 0 0,0 0 0 0 0,0 0 0 0 0,1 1 0 0 0,-1-1 0 0 0,0 0 0 0 0,0 0 0 0 0,0 1 0 0 0,1-1 0 0 0,-1 0 0 0 0,0 0 0 0 0,0 0 0 0 0,1 1 0 0 0,-1-1 0 0 0,0 0 0 0 0,1 0 0 0 0,-1 0 0 0 0,0 0 0 0 0,1 0 0 0 0,-1 0 0 0 0,0 0 0 0 0,1 1 0 0 0,-1-1 0 0 0,0 0 0 0 0,1 0 0 0 0,-1 0 0 0 0,2 0 0 0 0,4 3-2 0 0,-4-1 0 0 0,1-1 1 0 0,0 1-1 0 0,-1-1 0 0 0,1 0 0 0 0,0 0 1 0 0,0 0-1 0 0,-1 0 0 0 0,1-1 0 0 0,0 1 1 0 0,0-1-1 0 0,0 0 0 0 0,0 0 0 0 0,0 0 1 0 0,0 0 1 0 0,31-4-338 0 0,-15 3-620 0 0,0-2 1 0 0,1-1-1 0 0,10-3 958 0 0,-13 0-1275 0 0</inkml:trace>
  <inkml:trace contextRef="#ctx0" brushRef="#br0" timeOffset="5464.464">2043 485 11520 0 0,'0'0'886'0'0,"1"-1"-582"0"0,4-4-144 0 0,-3 3 491 0 0,-2 2 201 0 0,0 0 39 0 0,0 3-610 0 0,1 0 1 0 0,-1 0 0 0 0,1 0 0 0 0,0 0-1 0 0,0 0 1 0 0,1 0 0 0 0,0 1-282 0 0,3 7 507 0 0,-2 3-153 0 0,-1 0 0 0 0,1 0 0 0 0,-2 0-1 0 0,0 0 1 0 0,-1 0 0 0 0,0 0 0 0 0,-1 0 0 0 0,-1 2-354 0 0,-1 36 664 0 0,3-41-304 0 0,-1-1 0 0 0,-1 1 0 0 0,-1 6-360 0 0,-2 12-1701 0 0,4-10-4847 0 0,1-19 479 0 0</inkml:trace>
  <inkml:trace contextRef="#ctx0" brushRef="#br0" timeOffset="5814.541">1985 666 11376 0 0,'-13'0'1212'0'0,"3"2"-1379"0"0,10 1 1238 0 0,0-3 4414 0 0,11-1-5196 0 0,0 0-1 0 0,0-1 1 0 0,0 0 0 0 0,9-4-289 0 0,23-4-18 0 0,-35 9-298 0 0,0-2 1 0 0,0 1-1 0 0,-1-1 0 0 0,4-2 316 0 0,10-5-780 0 0</inkml:trace>
  <inkml:trace contextRef="#ctx0" brushRef="#br0" timeOffset="6214.157">2414 282 14712 0 0,'0'0'672'0'0,"0"0"-10"0"0,2 0-423 0 0,-1 0-181 0 0,1 0 1 0 0,-1 0 0 0 0,1 0-1 0 0,-1 0 1 0 0,0 0 0 0 0,1 1-1 0 0,-1-1 1 0 0,0 0 0 0 0,1 1-1 0 0,-1-1 1 0 0,0 1 0 0 0,1 0-1 0 0,-1-1 1 0 0,0 1-1 0 0,0 0 1 0 0,0 0 0 0 0,0-1-1 0 0,0 1 1 0 0,0 0 0 0 0,0 0-1 0 0,0 0 1 0 0,0 1 0 0 0,0-1-1 0 0,0 0 1 0 0,0 0-1 0 0,-1 0 1 0 0,1 1 0 0 0,-1-1-1 0 0,1 0 1 0 0,-1 0 0 0 0,1 1-1 0 0,-1-1 1 0 0,0 1-59 0 0,1 4 315 0 0,0 1 0 0 0,-1-1 1 0 0,1 1-1 0 0,-2-1 0 0 0,1 0 0 0 0,-2 6-315 0 0,2-5 293 0 0,0 0 1 0 0,0 0-1 0 0,1-1 0 0 0,1 6-293 0 0,0 6 395 0 0,0 8 176 0 0,0-14-368 0 0,-1 0 0 0 0,-1 0-1 0 0,0 1 1 0 0,-1-1-1 0 0,0 1-202 0 0,-2 18 555 0 0,1 0-1 0 0,3 26-554 0 0,-1-15 425 0 0,-2-29-309 0 0,1-5 147 0 0,1-8-261 0 0,0 0 0 0 0,1 0 0 0 0,-1 0 0 0 0,0 0 0 0 0,0 1 1 0 0,0-1-1 0 0,0 0 0 0 0,1 0 0 0 0,-1 0 0 0 0,0 0 0 0 0,0 0 0 0 0,0 0 1 0 0,1 0-1 0 0,-1 0 0 0 0,0 0 0 0 0,0 0 0 0 0,0 0 0 0 0,1 0 0 0 0,-1 0 1 0 0,0 0-1 0 0,0 0 0 0 0,0 0 0 0 0,1 0 0 0 0,-1 0 0 0 0,0-1 0 0 0,0 1 1 0 0,0 0-1 0 0,0 0 0 0 0,1 0 0 0 0,-1 0 0 0 0,0 0 0 0 0,0 0 0 0 0,0 0 1 0 0,0-1-1 0 0,0 1 0 0 0,1 0 0 0 0,-1 0 0 0 0,0 0 0 0 0,0 0-2 0 0,8-7 70 0 0,0 0 0 0 0,-1-1 0 0 0,0 1 0 0 0,0-1 0 0 0,-1-1 0 0 0,3-3-70 0 0,-1-2-207 0 0,1-1 1 0 0,4-14 206 0 0,5-9-45 0 0,7-9-30 0 0,-3-2 0 0 0,8-28 75 0 0,-9 16-181 0 0,-21 61 176 0 0,0-1-1 0 0,0 1 1 0 0,0 0-1 0 0,0 0 1 0 0,0 0 0 0 0,0 0-1 0 0,0 0 1 0 0,0 0-1 0 0,1 0 1 0 0,-1 0 0 0 0,0 0-1 0 0,0-1 1 0 0,0 1 0 0 0,0 0-1 0 0,0 0 1 0 0,0 0-1 0 0,0 0 1 0 0,0 0 0 0 0,0 0-1 0 0,0 0 1 0 0,0 0-1 0 0,1 0 1 0 0,-1 0 0 0 0,0 0-1 0 0,0 0 1 0 0,0 0 0 0 0,0 0-1 0 0,0 0 1 0 0,0 0-1 0 0,0 0 1 0 0,0 0 0 0 0,1 0-1 0 0,-1 0 1 0 0,0 0 0 0 0,0 0-1 0 0,0 0 1 0 0,0 0-1 0 0,0 0 1 0 0,0 0 0 0 0,0 0-1 0 0,1 0 1 0 0,-1 0-1 0 0,0 0 1 0 0,0 0 0 0 0,0 0-1 0 0,0 0 1 0 0,0 0 0 0 0,0 0-1 0 0,0 0 1 0 0,0 0-1 0 0,0 0 1 0 0,1 0 0 0 0,-1 0-1 0 0,0 1 1 0 0,0-1-1 0 0,0 0 1 0 0,0 0 0 0 0,0 0-1 0 0,0 0 1 0 0,0 0 0 0 0,0 0-1 0 0,0 0 1 0 0,0 0-1 0 0,0 1 1 0 0,0-1 0 0 0,0 0 5 0 0,5 13-80 0 0,0 19 38 0 0,-6 1 62 0 0,0 1 0 0 0,-2-1 1 0 0,-5 21-21 0 0,6-46 21 0 0,0 0-1 0 0,1 0 1 0 0,0 0-1 0 0,1 0 1 0 0,0 0 0 0 0,0 0-1 0 0,0 1 1 0 0,1-1 0 0 0,1 0-1 0 0,-1 0 1 0 0,1-1-1 0 0,1 1 1 0 0,-1 0 0 0 0,1 0-1 0 0,1 0-20 0 0,18 40-1444 0 0,-21-48 1156 0 0,-1 1 1 0 0,0-1-1 0 0,1 1 0 0 0,-1-1 0 0 0,1 0 0 0 0,-1 1 0 0 0,1-1 0 0 0,-1 1 0 0 0,1-1 1 0 0,-1 0-1 0 0,1 1 0 0 0,-1-1 0 0 0,1 0 0 0 0,-1 0 0 0 0,1 0 0 0 0,0 1 1 0 0,-1-1-1 0 0,1 0 0 0 0,-1 0 0 0 0,2 0 288 0 0,-1 0-1344 0 0,8 4-5654 0 0</inkml:trace>
  <inkml:trace contextRef="#ctx0" brushRef="#br0" timeOffset="6600.676">2767 559 16096 0 0,'-1'-1'737'0'0,"-1"-5"-547"0"0,0 0 0 0 0,0 0 0 0 0,1 0 1 0 0,0 0-1 0 0,0 0 0 0 0,1 0 0 0 0,-1 0 1 0 0,1 0-1 0 0,1-5-190 0 0,0 10 145 0 0,-1-1 1 0 0,1 1-1 0 0,0 0 1 0 0,0-1-1 0 0,0 1 1 0 0,0 0-1 0 0,0-1 1 0 0,0 1-1 0 0,0 0 1 0 0,0 0-1 0 0,0 0 1 0 0,0 0-1 0 0,1 0 1 0 0,-1 0-1 0 0,2-1-145 0 0,1 0 159 0 0,0 1-1 0 0,0-1 1 0 0,0 0-1 0 0,0 1 1 0 0,1 0 0 0 0,-1 0-1 0 0,0 0 1 0 0,1 1-1 0 0,-1 0 1 0 0,1-1-1 0 0,-1 1 1 0 0,0 1-1 0 0,4 0-158 0 0,10-1 23 0 0,-16 0-21 0 0,-1 0 0 0 0,1 0 0 0 0,0 1 0 0 0,0-1-1 0 0,-1 0 1 0 0,1 1 0 0 0,0-1 0 0 0,-1 1 0 0 0,1 0-1 0 0,-1 0 1 0 0,1-1 0 0 0,-1 1 0 0 0,1 0 0 0 0,-1 0-1 0 0,1 0 1 0 0,-1 1 0 0 0,0-1 0 0 0,0 0 0 0 0,1 0-1 0 0,-1 1 1 0 0,0-1 0 0 0,0 1 0 0 0,0-1 0 0 0,-1 1 0 0 0,1-1-1 0 0,0 1 1 0 0,0-1 0 0 0,-1 1 0 0 0,1 1-2 0 0,0 0 26 0 0,0 0-11 0 0,0 0 0 0 0,0 0 0 0 0,-1 0 0 0 0,1 1 0 0 0,-1-1 0 0 0,1 0 1 0 0,-1 0-1 0 0,0 0 0 0 0,-1 1 0 0 0,1-1 0 0 0,-1 2-15 0 0,-10 36 346 0 0,7-29-221 0 0,-38 133 801 0 0,40-140-694 0 0,-2 16 634 0 0,4-14-850 0 0,5 2-16 0 0,-4-8 0 0 0,0 0 1 0 0,0-1-1 0 0,0 1 0 0 0,0 0 0 0 0,0-1 1 0 0,0 1-1 0 0,1-1 0 0 0,-1 1 0 0 0,0-1 1 0 0,0 0-1 0 0,0 1 0 0 0,1-1 0 0 0,-1 0 1 0 0,0 0-1 0 0,0 0 0 0 0,1 0 0 0 0,-1 0 0 0 0,0 0 1 0 0,0 0-1 0 0,1 0 0 0 0,-1-1 0 0 0,0 1 1 0 0,0 0-1 0 0,1-1 0 0 0,3-1-14 0 0,-1 1 0 0 0,0-1 0 0 0,0 0 0 0 0,0 0 0 0 0,4-3 14 0 0,4-3-328 0 0,2-2-766 0 0,0-1 1 0 0,0 0-1 0 0,6-7 1094 0 0,15-14-3984 0 0,-18 17 1938 0 0</inkml:trace>
  <inkml:trace contextRef="#ctx0" brushRef="#br0" timeOffset="6977.194">2861 3 9672 0 0,'0'0'748'0'0,"0"0"-283"0"0,0 0 646 0 0,0 0 333 0 0,0 0 69 0 0,0 0-70 0 0,0 0-353 0 0,0 0-157 0 0,0 0-33 0 0,2 2-33 0 0,0-1-661 0 0,0 0 1 0 0,0 0-1 0 0,1 0 1 0 0,-1 0-1 0 0,0-1 1 0 0,1 1-1 0 0,-1-1 1 0 0,1 1-1 0 0,-1-1 0 0 0,0 0 1 0 0,1 0-1 0 0,1 0-206 0 0,0 0 234 0 0,0 0-1 0 0,0 1 1 0 0,-1-1 0 0 0,1 1-1 0 0,3 1-233 0 0,9 4 174 0 0,0 0 0 0 0,-1 1 0 0 0,0 0 0 0 0,0 2 0 0 0,12 9-174 0 0,-24-15 12 0 0,0 0-1 0 0,0 0 1 0 0,0 0 0 0 0,-1 1 0 0 0,1-1 0 0 0,-1 1 0 0 0,0-1 0 0 0,0 1 0 0 0,-1 0 0 0 0,1 0 0 0 0,-1 0 0 0 0,0 0 0 0 0,0 0-1 0 0,0 0 1 0 0,0 0 0 0 0,-1 0 0 0 0,1 1-12 0 0,-2-3 17 0 0,1 1-1 0 0,0-1 1 0 0,-1 0 0 0 0,1 1-1 0 0,-1-1 1 0 0,0 0-1 0 0,0 1 1 0 0,0-1-1 0 0,0 0 1 0 0,0 0-1 0 0,0 0 1 0 0,-2 2-17 0 0,-21 24 225 0 0,8-11-129 0 0,-37 39 174 0 0,50-52-252 0 0,0-1 1 0 0,-1 1 0 0 0,0-1 0 0 0,0 0 0 0 0,0-1-1 0 0,-4 3-18 0 0,3-2 23 0 0,1 0 0 0 0,0 0 0 0 0,0 0 0 0 0,0 0 0 0 0,0 1 0 0 0,-1 1-23 0 0,-15 17 123 0 0,19-20-70 0 0,14 0 11 0 0,2-2-67 0 0,-7-1-15 0 0,0 1 1 0 0,1 0 0 0 0,-1 1-1 0 0,0 0 1 0 0,1 0-1 0 0,-1 1 1 0 0,0 0 0 0 0,1 1 17 0 0,-2-1-174 0 0,0 0 1 0 0,1 0 0 0 0,0-1-1 0 0,-1 0 1 0 0,1-1 0 0 0,0 1-1 0 0,0-1 1 0 0,-1-1 0 0 0,1 0-1 0 0,0 0 1 0 0,-1 0 0 0 0,1-1-1 0 0,1-1 174 0 0,12-1-1747 0 0,-7 3-2264 0 0,-10 1 2375 0 0,13-3-5445 0 0</inkml:trace>
  <inkml:trace contextRef="#ctx0" brushRef="#br0" timeOffset="7361.246">3151 389 12496 0 0,'0'0'281'0'0,"0"0"40"0"0,1-2 22 0 0,3-15-12 0 0,-2 6-254 0 0,0 1 0 0 0,1-1 1 0 0,3-5-78 0 0,1 5 1070 0 0,-3 5 1214 0 0,-2 2 2389 0 0,-2 4-4512 0 0,1 0 0 0 0,0 0 0 0 0,0 0 0 0 0,0 0 0 0 0,0 0 0 0 0,-1 1 0 0 0,1-1 0 0 0,0 0 0 0 0,0 0-1 0 0,0 0 1 0 0,-1 1 0 0 0,1-1 0 0 0,0 1 0 0 0,0-1 0 0 0,-1 0 0 0 0,1 1-161 0 0,6 7 218 0 0,-1-1 0 0 0,0 2-1 0 0,-1-1 1 0 0,0 0 0 0 0,0 1 0 0 0,-1 0 0 0 0,0 0 0 0 0,2 9-218 0 0,19 63 636 0 0,-14-41 10 0 0,6 12-646 0 0,12 9 0 0 0,-28-59 0 0 0,0-1 0 0 0,0 1 0 0 0,0 0 0 0 0,1-1 0 0 0,-1 1 0 0 0,0 0 0 0 0,1-1 0 0 0,-1 0 0 0 0,1 1 0 0 0,-1-1 0 0 0,2 1 0 0 0,1 1 0 0 0,-4-2 0 0 0,0-1 0 0 0,1 0 0 0 0,-1 0 0 0 0,0 1 0 0 0,1-1 0 0 0,-1 0 0 0 0,0 0 0 0 0,1 0 0 0 0,-1 0 0 0 0,0 0 0 0 0,1 1 0 0 0,-1-1 0 0 0,0 0 0 0 0,1 0 0 0 0,-1 0 0 0 0,0 0 0 0 0,1 0 0 0 0,-1 0 0 0 0,1 0 0 0 0,-1 0 0 0 0,0 0 0 0 0,1 0 0 0 0,-1 0 0 0 0,0-1 0 0 0,1 1 0 0 0,-1 0 0 0 0,0 0 0 0 0,1 0 0 0 0,-1 0 0 0 0,0 0 0 0 0,1-1 0 0 0,-1 1 0 0 0,0 0 0 0 0,0 0 0 0 0,1-1 0 0 0,-1 1 0 0 0,0 0 0 0 0,0 0 0 0 0,1-1 0 0 0,-1 1 0 0 0,0 0 0 0 0,0-1 0 0 0,0 1 0 0 0,1 0 0 0 0,2-2 0 0 0,7-13 0 0 0,-7 10 6 0 0,0-1-1 0 0,-1 1 1 0 0,0-1-1 0 0,0 0 0 0 0,0 0 1 0 0,-1 0-1 0 0,1 0 1 0 0,-2 0-1 0 0,1 0 1 0 0,0-5-6 0 0,-1-15 329 0 0,-3-23-329 0 0,-17-171 200 0 0,20 214-265 0 0,-1-1 0 0 0,1 1 0 0 0,1-1 0 0 0,-1 1 0 0 0,1-1 0 0 0,0 1 0 0 0,0-1 0 0 0,1 1 0 0 0,0 0 0 0 0,0-1 1 0 0,1 1 63 0 0,-2 4-413 0 0,-1 2-19 0 0,0 0-47 0 0,0 0-22 0 0,10 7-898 0 0,-9-6 1278 0 0,0 0-1 0 0,-1-1 1 0 0,1 1-1 0 0,0 0 1 0 0,0-1-1 0 0,0 1 1 0 0,0 0-1 0 0,0 0 1 0 0,-1-1-1 0 0,1 1 1 0 0,0 0 0 0 0,-1 0-1 0 0,1 0 1 0 0,0 1 122 0 0,2 6-1090 0 0,1 1 1 0 0,-2-1-1 0 0,1 1 1 0 0,-1 0-1 0 0,0 0 1 0 0,-1 0-1 0 0,0 2 1090 0 0,2 8-1220 0 0,2 10-1074 0 0</inkml:trace>
  <inkml:trace contextRef="#ctx0" brushRef="#br0" timeOffset="7747.837">3473 551 15264 0 0,'0'0'348'0'0,"0"0"49"0"0,0 0 19 0 0,1-2-50 0 0,-1 0-300 0 0,6-12 127 0 0,-5 13 400 0 0,-1 1 199 0 0,0 0 38 0 0,5 8 739 0 0,-1 1-934 0 0,0 1-1 0 0,0-1 1 0 0,-1 1 0 0 0,0 0-1 0 0,0 0-634 0 0,20 101 1576 0 0,-20-102-1599 0 0,-1-8-50 0 0,0-5-245 0 0,2-2 654 0 0,1 0-3446 0 0,3-4-4376 0 0,-2-1 1049 0 0</inkml:trace>
  <inkml:trace contextRef="#ctx0" brushRef="#br0" timeOffset="8166.145">3542 107 18023 0 0,'0'0'407'0'0,"0"0"60"0"0,0 0 23 0 0,0 0-50 0 0,2 1-285 0 0,25 9 268 0 0,-13-6 162 0 0,-1 1 0 0 0,0 0-1 0 0,4 3-584 0 0,2 0 480 0 0,-16-7-464 0 0,1 0-1 0 0,-1 0 0 0 0,0 1 1 0 0,0-1-1 0 0,1 1 1 0 0,-1 0-1 0 0,0 0 1 0 0,0 0-1 0 0,-1 0 1 0 0,1 0-1 0 0,0 1 1 0 0,1 1-16 0 0,7 10 134 0 0,-10-13-115 0 0,0 0 0 0 0,0 0 0 0 0,-1 0 0 0 0,1 0 0 0 0,0 0 0 0 0,0 0 0 0 0,0 0 0 0 0,-1 0 0 0 0,1 0 0 0 0,-1 1 0 0 0,1-1 0 0 0,-1 0 0 0 0,1 0 0 0 0,-1 1 0 0 0,1-1 0 0 0,-1 0 0 0 0,0 1 0 0 0,0-1 0 0 0,0 0 0 0 0,0 1-19 0 0,1 16 481 0 0,0-12-385 0 0,-1 1 1 0 0,0-1 0 0 0,0 0-1 0 0,-1 0 1 0 0,1 0-1 0 0,-2 5-96 0 0,-10 46 559 0 0,10-43-464 0 0,0-1 0 0 0,-1 0 0 0 0,0-1-1 0 0,-1 1 1 0 0,-1 0 0 0 0,-1 1-95 0 0,5-11 0 0 0,0-1 0 0 0,0-1 0 0 0,0 1 0 0 0,1-1 0 0 0,-1 1 0 0 0,1 0 0 0 0,0-1 0 0 0,-1 1 0 0 0,1-1 0 0 0,0 1 0 0 0,0 0 0 0 0,0-1 0 0 0,0 1 0 0 0,0 0 0 0 0,1-1 0 0 0,-1 1 0 0 0,0 1 0 0 0,2 11 0 0 0,3-10 0 0 0,-3-4 0 0 0,0 3 0 0 0,1-1 0 0 0,-1 0 0 0 0,1 0 0 0 0,0 0 0 0 0,0-1 0 0 0,0 1 0 0 0,0-1 0 0 0,0 1 0 0 0,0-1 0 0 0,0 0 0 0 0,1 0 0 0 0,-1-1 0 0 0,0 1 0 0 0,1-1 0 0 0,-1 1 0 0 0,0-1 0 0 0,3 0 0 0 0,4-1 0 0 0,0 1 0 0 0,0-1 0 0 0,-1-1 0 0 0,1 0 0 0 0,6-2 0 0 0,1 2-349 0 0,0-1-6312 0 0,-4-4-1288 0 0</inkml:trace>
  <inkml:trace contextRef="#ctx0" brushRef="#br0" timeOffset="8167.145">4101 598 17503 0 0,'0'0'803'0'0,"0"0"-18"0"0,0 0-358 0 0,0 0 341 0 0,0 0 205 0 0,0 0 41 0 0,0 0-61 0 0,0 0-288 0 0,3 0-121 0 0,4 0-194 0 0,1 0 1 0 0,-1 0-1 0 0,1-1 0 0 0,-1 0 0 0 0,0-1 0 0 0,1 1 0 0 0,-1-2 0 0 0,5-1-350 0 0,16-4 362 0 0,-23 7-374 0 0,0-1-1 0 0,-1 1 1 0 0,1-1 0 0 0,-1 0 0 0 0,0 0 0 0 0,0-1 0 0 0,0 1-1 0 0,0-1 1 0 0,0 0 0 0 0,2-2 12 0 0,22-15-737 0 0,50-17-587 0 0,-76 35 246 0 0,7-1-1893 0 0,-3 6 1436 0 0</inkml:trace>
  <inkml:trace contextRef="#ctx0" brushRef="#br0" timeOffset="8556.502">4448 346 17503 0 0,'0'0'803'0'0,"0"0"-18"0"0,0 1-621 0 0,0 0-1 0 0,0 0 0 0 0,0 1 0 0 0,1-1 0 0 0,-1 0 0 0 0,0 0 0 0 0,0 0 1 0 0,1 0-1 0 0,-1 0 0 0 0,0 0 0 0 0,1 0 0 0 0,-1 0 0 0 0,1 0 0 0 0,0 1-163 0 0,7 1 531 0 0,-5-3-342 0 0,-1 1 1 0 0,0 0 0 0 0,1 0 0 0 0,-1-1-1 0 0,1 1 1 0 0,-1-1 0 0 0,0 0-1 0 0,1 0-189 0 0,39 1 1536 0 0,-38-1-1466 0 0,0 0 1 0 0,-1 0-1 0 0,1 0 0 0 0,0 1 0 0 0,-1-1 0 0 0,1 1 0 0 0,-1 0 1 0 0,1 0-1 0 0,0 1-70 0 0,-2-1-2 0 0,1 0 0 0 0,-1 0 0 0 0,1 0 0 0 0,0-1 1 0 0,-1 1-1 0 0,1-1 0 0 0,0 0 0 0 0,-1 1 0 0 0,1-1 1 0 0,0 0-1 0 0,-1-1 0 0 0,1 1 0 0 0,0 0 2 0 0,5-3 0 0 0,-7 2 0 0 0,1 0 0 0 0,-1 1 0 0 0,1-1 0 0 0,-1 0 0 0 0,1 1 0 0 0,-1 0 0 0 0,1-1 0 0 0,0 1 0 0 0,-1 0 0 0 0,1 0 0 0 0,0 0 0 0 0,-1 0 0 0 0,2 0 0 0 0,5 5 0 0 0,-6-3 0 0 0,-1-1 0 0 0,-1 0 0 0 0,1 0 0 0 0,0 0 0 0 0,-1 0 0 0 0,1 0 0 0 0,-1 0 0 0 0,1 0 0 0 0,-1 0 0 0 0,0 0 0 0 0,1 0 0 0 0,-1 0 0 0 0,0 0 0 0 0,0 0 0 0 0,0 0 0 0 0,0 1 0 0 0,0-1 0 0 0,0 1 0 0 0,0-1 0 0 0,0 1 0 0 0,0 0 0 0 0,0-1 0 0 0,0 1 0 0 0,-1-1 0 0 0,1 1 0 0 0,0-1 0 0 0,-1 1 0 0 0,0-1 0 0 0,1 0 0 0 0,-1 1 0 0 0,0-1 0 0 0,1 0 0 0 0,-1 1 0 0 0,-17 22 0 0 0,12-17 0 0 0,-9 13 720 0 0,-1-1 0 0 0,-17 16-720 0 0,28-30 116 0 0,0 0 0 0 0,1 0 0 0 0,0 1 0 0 0,-3 3-116 0 0,-11 15 144 0 0,17-23-144 0 0,0 0 0 0 0,0 0 0 0 0,0 0 0 0 0,0 1 0 0 0,1-1 0 0 0,-1 0 0 0 0,0 1 0 0 0,1-1 0 0 0,-1 0 0 0 0,1 1 0 0 0,-1-1 0 0 0,1 1 0 0 0,0 0 0 0 0,-6 13 0 0 0,4-12 0 0 0,2-2 0 0 0,-1-1 0 0 0,1 1 0 0 0,0-1 0 0 0,-1 1 0 0 0,1-1 0 0 0,-1 1 0 0 0,1-1 0 0 0,0 1 0 0 0,0 0 0 0 0,-1-1 0 0 0,1 1 0 0 0,0 0 0 0 0,0-1 0 0 0,0 1 0 0 0,0 0 0 0 0,-1-1 0 0 0,1 1 0 0 0,0 0 0 0 0,0-1 0 0 0,1 1 0 0 0,-1 0 0 0 0,0-1 0 0 0,0 1 0 0 0,0 0 0 0 0,0-1 0 0 0,7 9 0 0 0,-5-8 0 0 0,0 1 0 0 0,1-1 0 0 0,-1 0 0 0 0,0 0 0 0 0,1 0 0 0 0,-1 0 0 0 0,0 0 0 0 0,1-1 0 0 0,-1 1 0 0 0,1-1 0 0 0,-1 0 0 0 0,1 1 0 0 0,0-1 0 0 0,-1 0 0 0 0,1-1 0 0 0,42-4 0 0 0,-21 1 0 0 0,-6 2-1518 0 0,-1-1 0 0 0,10-3 1518 0 0,-20 4-837 0 0,-1 0-1 0 0,1 0 1 0 0,-1 0-1 0 0,0-1 1 0 0,0 0-1 0 0,0-1 1 0 0,-1 1-1 0 0,1-1 838 0 0,3-4-7711 0 0</inkml:trace>
  <inkml:trace contextRef="#ctx0" brushRef="#br0" timeOffset="8903.285">4899 42 20271 0 0,'0'-6'3'0'0,"0"3"221"0"0,0 0 0 0 0,-1 0 0 0 0,1 0 0 0 0,0 0 0 0 0,-1 0 0 0 0,0 0 0 0 0,0 0 0 0 0,0 0 0 0 0,0 0 0 0 0,-1-2-224 0 0,2 4 211 0 0,0 1 39 0 0,0 0 6 0 0,0 0 34 0 0,-5 19 848 0 0,4-16-1022 0 0,0 0 0 0 0,0 0 0 0 0,0 0 0 0 0,1 0 0 0 0,-1 0 0 0 0,1 0 0 0 0,0 0-116 0 0,-8 146 2144 0 0,7-109-1849 0 0,-1-23 87 0 0,2 0-1 0 0,0 0 1 0 0,3 12-382 0 0,1-6 218 0 0,1-1 1 0 0,1 1-1 0 0,3 4-218 0 0,-5-14-8 0 0,1-1 0 0 0,1-1 0 0 0,0 1 1 0 0,0-1-1 0 0,1 0 0 0 0,5 5 8 0 0,18 20-68 0 0,27 25 68 0 0,-40-44 250 0 0,1-2-1 0 0,0 0 1 0 0,1-1 0 0 0,12 5-250 0 0,-5-6 124 0 0,0-1 1 0 0,16 4-125 0 0,-42-15-17 0 0,40 11-1153 0 0,-36-11 1032 0 0,-1-1 0 0 0,1 1 1 0 0,-1-1-1 0 0,0 0 0 0 0,1 0 1 0 0,-1 0-1 0 0,1 0 0 0 0,-1 0 1 0 0,1-1-1 0 0,-1 0 138 0 0,10-2-512 0 0</inkml:trace>
  <inkml:trace contextRef="#ctx0" brushRef="#br0" timeOffset="10801.538">5450 386 3224 0 0,'0'0'288'0'0,"0"0"-288"0"0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00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13104 0 0,'0'0'597'0'0,"0"0"-9"0"0,0 0-212 0 0,0 0 516 0 0,0 0 268 0 0,0 0 50 0 0,0 0-19 0 0,0 0-107 0 0,0 0-48 0 0,0 0-11 0 0,1 2-95 0 0,3 8-494 0 0,0 1 1 0 0,-1 0 0 0 0,0 0-1 0 0,1 9-436 0 0,-3-12 118 0 0,2 9-32 0 0,0-1-1 0 0,-2 0 1 0 0,0 1 0 0 0,-1-1 0 0 0,0 1-1 0 0,-1 1-85 0 0,-3 7 310 0 0,1 0 0 0 0,1 19-310 0 0,2-25-242 0 0,0-18 84 0 0,0-1-176 0 0,0 0-734 0 0,0 0-322 0 0,0 0-812 0 0,0 0-3145 0 0,0 0-1343 0 0</inkml:trace>
  <inkml:trace contextRef="#ctx0" brushRef="#br0" timeOffset="357.14">1 105 15088 0 0,'0'0'340'0'0,"0"0"50"0"0,0 0 25 0 0,0 0-49 0 0,0 0-107 0 0,0 0 426 0 0,0 0 215 0 0,2 1 42 0 0,2 1-587 0 0,0 0 1 0 0,1 0-1 0 0,-1 0 0 0 0,0-1 1 0 0,1 0-1 0 0,-1 0 1 0 0,1 0-1 0 0,0 0 0 0 0,-1-1 1 0 0,2 0-356 0 0,53-1 1631 0 0,-24-1-1188 0 0,-25 2-385 0 0,-1-1 0 0 0,1 0 0 0 0,5-2-58 0 0,-6 1-702 0 0,1 0 1 0 0,-1 1-1 0 0,7 0 702 0 0,1 1-1147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1:47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12 587 10448 0 0,'0'0'480'0'0,"0"0"-11"0"0,0 0-136 0 0,0 0 541 0 0,0 0 264 0 0,0 0 57 0 0,0 0-30 0 0,0 0-173 0 0,0 0-80 0 0,0 0-15 0 0,0 0-95 0 0,0 0-398 0 0,0 1-174 0 0,1 39 573 0 0,1-17-129 0 0,-2-1 0 0 0,-1 3-674 0 0,-2 55 843 0 0,1-29 638 0 0,-4 22-1481 0 0,5-66 119 0 0,0 0 0 0 0,0 1 1 0 0,1-1-1 0 0,0 1 0 0 0,1-1 0 0 0,-1 1 1 0 0,2-1-1 0 0,-1 1 0 0 0,2 3-119 0 0,0 3 202 0 0,-3-12-195 0 0,0 1-1 0 0,0-1 1 0 0,1 1 0 0 0,0-1 0 0 0,-1 1 0 0 0,1-1-1 0 0,0 0 1 0 0,1 2-7 0 0,6 2 0 0 0,-6-6 11 0 0,-1 0-1 0 0,1 0 1 0 0,-1 0-1 0 0,1-1 0 0 0,-1 1 1 0 0,1-1-1 0 0,-1 1 1 0 0,0-1-1 0 0,1 1 1 0 0,-1-1-1 0 0,1 0 1 0 0,-1 0-1 0 0,0 0 1 0 0,0 0-1 0 0,0 0 1 0 0,1 0-1 0 0,-1 0 0 0 0,0 0 1 0 0,0-1-11 0 0,20-26 225 0 0,-15 16-186 0 0,-1 0-1 0 0,0-1 0 0 0,0 0 1 0 0,-1 1-1 0 0,1-9-38 0 0,2-4 0 0 0,-5 20 0 0 0,-1 0 0 0 0,1-1 0 0 0,-1 1 0 0 0,0-1 0 0 0,-1 0 0 0 0,9-45 0 0 0,-1 14 0 0 0,-1 5-12 0 0,-5 25-23 0 0,0 0-1 0 0,0 0 0 0 0,-1 0 0 0 0,0 0 0 0 0,0 0 1 0 0,-1-4 35 0 0,9 34-167 0 0,-3 30-7 0 0,-4-20 109 0 0,3 55 65 0 0,-4-79 0 0 0,-1 1 0 0 0,2-1 0 0 0,0 0 0 0 0,0 0 0 0 0,0-1 0 0 0,1 1 0 0 0,0 0 0 0 0,1-1 0 0 0,3 6 0 0 0,-6-12-37 0 0,0-1 1 0 0,1 0-1 0 0,-1 0 0 0 0,0 1 0 0 0,0-1 0 0 0,0 0 0 0 0,1 0 0 0 0,-1 0 1 0 0,1-1-1 0 0,-1 1 0 0 0,1 0 0 0 0,-1 0 0 0 0,1-1 0 0 0,-1 1 1 0 0,1-1-1 0 0,-1 0 0 0 0,1 1 37 0 0,29 1-1286 0 0,-27-2 1060 0 0,-2 0-14 0 0,-1 0 1 0 0,0 0 0 0 0,1-1 0 0 0,-1 1 0 0 0,0 0 0 0 0,1-1 0 0 0,-1 1 0 0 0,0 0-1 0 0,0-1 1 0 0,1 0 0 0 0,-1 1 0 0 0,0-1 0 0 0,1 0 239 0 0,1-1-1037 0 0,7-3-6350 0 0</inkml:trace>
  <inkml:trace contextRef="#ctx0" brushRef="#br0" timeOffset="394.861">322 894 7832 0 0,'0'0'356'0'0,"0"0"-7"0"0,0 0 32 0 0,-8-4 4575 0 0,1-18-691 0 0,6 21-3150 0 0,1 1-86 0 0,0 0-319 0 0,0 0-138 0 0,4-16 1141 0 0,-3 14-1637 0 0,0 0 1 0 0,1 0-1 0 0,0 0 0 0 0,-1 0 1 0 0,1 0-1 0 0,0 0 0 0 0,0 0 1 0 0,0 1-1 0 0,0-1 0 0 0,0 0 1 0 0,0 1-1 0 0,1 0 0 0 0,-1 0 1 0 0,0-1-1 0 0,1 2 1 0 0,-1-1-1 0 0,1 0-76 0 0,4-1 63 0 0,-1 0 0 0 0,0 0 0 0 0,0 1 0 0 0,1 0 0 0 0,-1 0 0 0 0,4 1-63 0 0,-8 0 76 0 0,2 2-20 0 0,0 0-5 0 0,2 8-29 0 0,-5-7-17 0 0,0 0 1 0 0,0 0-1 0 0,0 0 0 0 0,0 0 0 0 0,-1 0 0 0 0,1 0 0 0 0,-1 0 0 0 0,0 0 0 0 0,0 0 1 0 0,0 0-1 0 0,0 0 0 0 0,-1 0 0 0 0,0 2-5 0 0,-11 38 116 0 0,11-40-107 0 0,-5 21 144 0 0,-1 5-34 0 0,-11 28 137 0 0,17-53-227 0 0,0 0 0 0 0,0 0 0 0 0,0 1 0 0 0,1-1-1 0 0,-1 0 1 0 0,1 0 0 0 0,0 1 0 0 0,0-1 0 0 0,1 4-29 0 0,-1-7 6 0 0,0 0 1 0 0,0 0-1 0 0,0 0 1 0 0,1 1-1 0 0,-1-1 1 0 0,0 0-1 0 0,0 0 0 0 0,1 0 1 0 0,-1 0-1 0 0,1 0 1 0 0,-1 0-1 0 0,1-1 1 0 0,-1 1-1 0 0,1 0 0 0 0,0 0 1 0 0,-1 0-1 0 0,1 0 1 0 0,0-1-1 0 0,0 1 1 0 0,0 0-1 0 0,0-1 1 0 0,-1 1-1 0 0,1 0 0 0 0,0-1 1 0 0,0 1-1 0 0,0-1 1 0 0,0 0-1 0 0,0 1 1 0 0,0-1-1 0 0,0 0 1 0 0,0 1-1 0 0,1-1 0 0 0,-1 0 1 0 0,0 0-1 0 0,0 0 1 0 0,0 0-1 0 0,0 0 1 0 0,0 0-1 0 0,0 0 1 0 0,0-1-7 0 0,39-12 70 0 0,-38 12-83 0 0,1 0-1 0 0,-1 0 1 0 0,0 0-1 0 0,0-1 0 0 0,0 1 1 0 0,0-1-1 0 0,0 1 1 0 0,0-1-1 0 0,0 0 1 0 0,0 0-1 0 0,-1 0 1 0 0,1 0-1 0 0,1-2 14 0 0,-1 1-50 0 0,0 0 0 0 0,1 0 0 0 0,-1 1 0 0 0,1-1 0 0 0,0 1 0 0 0,1-2 50 0 0,11-6-1799 0 0,0-1 0 0 0,-1 0 0 0 0,2-4 1799 0 0,1 0-7634 0 0</inkml:trace>
  <inkml:trace contextRef="#ctx0" brushRef="#br0" timeOffset="793.215">543 567 15176 0 0,'0'0'340'0'0,"0"0"50"0"0,0 0 26 0 0,0 0-44 0 0,0 0-133 0 0,0 0 335 0 0,2 1 177 0 0,1 2-519 0 0,-1-1-1 0 0,1 1 1 0 0,-1-1 0 0 0,1 1-1 0 0,-1 0 1 0 0,0 0-1 0 0,0 0 1 0 0,0 0 0 0 0,-1 1-232 0 0,16 19 1112 0 0,-13-18-942 0 0,-1 0-1 0 0,1 0 1 0 0,-1 1 0 0 0,-1-1-1 0 0,1 1 1 0 0,0 0-170 0 0,7 14 334 0 0,-7-14-188 0 0,-1 0 1 0 0,1 0-1 0 0,-1 0 0 0 0,0 4-146 0 0,4 8 359 0 0,6 23 367 0 0,-9-27-497 0 0,1 1 0 0 0,4 6-229 0 0,2 17 345 0 0,-9-29-75 0 0,2 1 0 0 0,0 0 0 0 0,2 4-270 0 0,2 7 61 0 0,-6-19 14 0 0,0-4-6 0 0,2 1-65 0 0,-1-1 0 0 0,0 0 0 0 0,0 0 0 0 0,0 0 0 0 0,0-1 0 0 0,0 1 0 0 0,-1 0 0 0 0,1-1 0 0 0,0 1-1 0 0,-1-1 1 0 0,0 1 0 0 0,0-1 0 0 0,0 0 0 0 0,0 0 0 0 0,0 1 0 0 0,0-1 0 0 0,0-3-4 0 0,0-7 18 0 0,0 1 1 0 0,-1-1-1 0 0,0-9-18 0 0,-1 0 6 0 0,1 16-4 0 0,-1 0 0 0 0,0 1 0 0 0,0-1 0 0 0,0 0-1 0 0,-2-4-1 0 0,0 3-11 0 0,2 0-1 0 0,-1 0 1 0 0,1 0-1 0 0,0-1 12 0 0,-4-34-485 0 0,2 16-399 0 0,1-20 884 0 0,1 42-141 0 0,1 0 1 0 0,0 1-1 0 0,1-1 1 0 0,-1 1-1 0 0,0-1 1 0 0,1 0-1 0 0,0 1 1 0 0,0 0-1 0 0,0-1 1 0 0,0 1-1 0 0,2-3 141 0 0,-2 4-616 0 0,-1 2-572 0 0,8 2-2769 0 0,0 4-2665 0 0</inkml:trace>
  <inkml:trace contextRef="#ctx0" brushRef="#br0" timeOffset="1256.037">860 724 7832 0 0,'0'0'602'0'0,"-6"-11"-286"0"0,4 7 3182 0 0,1 1-2614 0 0,0 0 1 0 0,0 0-1 0 0,0 0 1 0 0,1 0-1 0 0,0 0 1 0 0,-1 0-1 0 0,1 0 1 0 0,0 0-1 0 0,1-2-884 0 0,-1-1 637 0 0,0 5-594 0 0,0 0 0 0 0,1 1 0 0 0,-1-1 0 0 0,0 1 0 0 0,1-1 0 0 0,-1 0 0 0 0,1 1 0 0 0,-1-1 0 0 0,1 1 0 0 0,0-1 0 0 0,-1 1 0 0 0,1 0 0 0 0,-1-1 0 0 0,1 1 0 0 0,0-1 0 0 0,-1 1 0 0 0,1 0 0 0 0,0 0 0 0 0,-1-1 0 0 0,1 1 0 0 0,0 0 0 0 0,-1 0 1 0 0,1 0-1 0 0,0 0-43 0 0,22-5 470 0 0,-21 5-435 0 0,3 0 43 0 0,1 0 0 0 0,0 0 0 0 0,-1 0 0 0 0,1 1 0 0 0,-1-1 0 0 0,1 2 0 0 0,-1-1 0 0 0,6 2-78 0 0,-5-1 14 0 0,-4-1-10 0 0,-1-1-1 0 0,1 0 1 0 0,-1 1-1 0 0,1-1 0 0 0,-1 1 1 0 0,0-1-1 0 0,1 1 0 0 0,-1 0 1 0 0,1 0-1 0 0,-1-1 0 0 0,0 1 1 0 0,0 0-1 0 0,1 0 0 0 0,-1 0 1 0 0,0 0-1 0 0,0 1 1 0 0,0-1-1 0 0,0 0 0 0 0,0 0 1 0 0,-1 1-1 0 0,1-1 0 0 0,0 0 1 0 0,0 1-1 0 0,0 0-3 0 0,3 6 1 0 0,-3-6 7 0 0,0 0 0 0 0,-1 0 1 0 0,1 0-1 0 0,0 0 0 0 0,-1 0 0 0 0,1 0 0 0 0,-1 0 0 0 0,0 0 0 0 0,0 0 0 0 0,0 1 0 0 0,0-1 0 0 0,0 0 0 0 0,0 0 1 0 0,-1 0-1 0 0,1 2-8 0 0,-13 29 246 0 0,9-23-164 0 0,3-9-31 0 0,1 1 1 0 0,-1-1 0 0 0,0 1 0 0 0,0-1-1 0 0,0 1 1 0 0,0-1 0 0 0,0 1 0 0 0,-1-1-1 0 0,0 1-51 0 0,0 0 8 0 0,0 1 0 0 0,0-1-1 0 0,0 1 1 0 0,1-1 0 0 0,-1 1-1 0 0,0 0 1 0 0,1-1 0 0 0,0 1-1 0 0,-1 2-7 0 0,-12 14 0 0 0,14-9 0 0 0,4-2 0 0 0,7-5 0 0 0,107 18 0 0 0,-116-21 0 0 0,-1 0 0 0 0,-1 0 0 0 0,1 0 0 0 0,0 0 0 0 0,-1 0 0 0 0,1 0 0 0 0,-1 0 0 0 0,1 1 0 0 0,0-1 0 0 0,-1 0 0 0 0,1 0 0 0 0,-1 1 0 0 0,1-1 0 0 0,0 0 0 0 0,-1 1 0 0 0,1-1 0 0 0,-1 0 0 0 0,1 1 0 0 0,-1-1 0 0 0,0 1 0 0 0,1-1 0 0 0,-1 1 0 0 0,1-1 0 0 0,-1 1 0 0 0,0-1 0 0 0,1 1 0 0 0,-1 0 0 0 0,0-1 0 0 0,0 1 0 0 0,1-1 0 0 0,-1 2 0 0 0,5 4 0 0 0,-2 1 0 0 0,-3-6 0 0 0,0 1 0 0 0,-1 1 0 0 0,1-1 0 0 0,0 0 0 0 0,-1 1 0 0 0,0-1 0 0 0,1 1 0 0 0,-1-1 0 0 0,0 0 0 0 0,0 0 0 0 0,0 1 0 0 0,-1-1 0 0 0,1 0 0 0 0,-1 0 0 0 0,1 0 0 0 0,0-1 0 0 0,0 1 0 0 0,0-1 0 0 0,0 0 0 0 0,-1 1 0 0 0,1-1 0 0 0,0 0 0 0 0,-1 0 0 0 0,1 0 0 0 0,-1 0 0 0 0,0 0 0 0 0,1 0 0 0 0,-2 0 0 0 0,-3 2 0 0 0,1 0 0 0 0,-1 0 0 0 0,1 1 0 0 0,0 0 0 0 0,0 0 0 0 0,0 1 0 0 0,-1-1 0 0 0,0 0 0 0 0,0 0 0 0 0,0-1 0 0 0,-1 0 0 0 0,1 0 0 0 0,-5 1 0 0 0,3-3 0 0 0,7-1-5 0 0,1 1 0 0 0,-1-1 0 0 0,1 0 0 0 0,-1 0 0 0 0,0 0-1 0 0,1 0 1 0 0,-1 0 0 0 0,0 0 0 0 0,1 0 0 0 0,-1 0 0 0 0,0 0-1 0 0,1 0 1 0 0,-1 0 0 0 0,0-1 0 0 0,1 1 0 0 0,-1 0 0 0 0,0 0 0 0 0,1-1-1 0 0,-1 1 1 0 0,1 0 0 0 0,-1-1 0 0 0,1 1 0 0 0,-1-1 5 0 0,0 0-47 0 0,-1 0-176 0 0,2 1-29 0 0,5-6-1112 0 0,5-13-1136 0 0,2 6 1220 0 0</inkml:trace>
  <inkml:trace contextRef="#ctx0" brushRef="#br0" timeOffset="1933.766">1150 516 19351 0 0,'0'0'439'0'0,"0"0"62"0"0,0 0 33 0 0,0 0-65 0 0,0 0-193 0 0,0 0 340 0 0,0 0 177 0 0,0 0 37 0 0,0 0-78 0 0,0 11 53 0 0,0-7-734 0 0,0 6 34 0 0,0-1-1 0 0,1 1 1 0 0,0-1-1 0 0,2 9-104 0 0,10 51 296 0 0,-6-35-139 0 0,-5-23-79 0 0,0-1 0 0 0,1 1 0 0 0,0-1 1 0 0,1 2-79 0 0,3 15 452 0 0,22 19 58 0 0,-29-46-515 0 0,1 2-6 0 0,0 0-1 0 0,0-1 1 0 0,1 1-1 0 0,-1-1 1 0 0,0 1-1 0 0,0-1 1 0 0,1 1-1 0 0,-1-1 1 0 0,1 0-1 0 0,-1 0 1 0 0,1 0 0 0 0,-1 0-1 0 0,1 0 1 0 0,0 0-1 0 0,-1 0 1 0 0,1 0-1 0 0,0 0 12 0 0,1-1 12 0 0,0 0-1 0 0,0 0 1 0 0,0-1-1 0 0,-1 1 1 0 0,1-1-1 0 0,0 1 1 0 0,0-1-1 0 0,-1 0 1 0 0,1 0-1 0 0,0 0 1 0 0,-1 0-1 0 0,1 0 1 0 0,-1-1-1 0 0,1 1 1 0 0,-1-1-1 0 0,0 0 1 0 0,0 1-1 0 0,0-1 1 0 0,0 0-1 0 0,2-2-11 0 0,0-2 18 0 0,-1 0 0 0 0,0 0-1 0 0,1 0 1 0 0,-2 0 0 0 0,1-1 0 0 0,-1 1-1 0 0,0-1-17 0 0,6-15 131 0 0,-2 3-150 0 0,-1 1 0 0 0,0-1-1 0 0,-1 0 1 0 0,-1 0-1 0 0,-1 0 1 0 0,-1-1-1 0 0,-1-17 20 0 0,8-69 44 0 0,1 154-149 0 0,-4 7 105 0 0,-3-32 0 0 0,0 1 0 0 0,2-1 0 0 0,4 18 0 0 0,-1-10 0 0 0,-6-26 0 0 0,0 0 0 0 0,0 0 0 0 0,0 0 0 0 0,1 0 0 0 0,-1 0 0 0 0,1 0 0 0 0,0 0 0 0 0,1-1 0 0 0,-1 1 0 0 0,1-1 0 0 0,3 5 0 0 0,15 13 0 0 0,-20-21 0 0 0,-1-1 0 0 0,1 1 0 0 0,-1-1 0 0 0,1 0 0 0 0,-1 1 0 0 0,1-1 0 0 0,-1 1 0 0 0,1-1 0 0 0,-1 0 0 0 0,1 0 0 0 0,-1 1 0 0 0,1-1 0 0 0,0 0 0 0 0,-1 0 0 0 0,1 0 0 0 0,-1 1 0 0 0,1-1 0 0 0,0 0 0 0 0,-1 0 0 0 0,1 0 0 0 0,-1 0 0 0 0,1 0 0 0 0,0 0 0 0 0,-1 0 0 0 0,1-1 0 0 0,2 1 0 0 0,-2 0 0 0 0,0 1 0 0 0,0-1 0 0 0,0 0 0 0 0,0 0 0 0 0,-1 0 0 0 0,1 0 0 0 0,0 0 0 0 0,0 0 0 0 0,0 0 0 0 0,0 0 0 0 0,0 0 0 0 0,0 0 0 0 0,0-1 0 0 0,0 1 0 0 0,0 0 0 0 0,-1-1 0 0 0,1 1 0 0 0,0 0 0 0 0,0-1 0 0 0,0 1 0 0 0,0-1 0 0 0,-1 1 0 0 0,1-1 0 0 0,0 0 0 0 0,0 0 0 0 0,1 0 0 0 0,10-11-72 0 0,-7 1-895 0 0,-3 5-3154 0 0,2 0 2384 0 0,4-2-14 0 0</inkml:trace>
  <inkml:trace contextRef="#ctx0" brushRef="#br0" timeOffset="2524.169">1645 702 11056 0 0,'-5'-1'1144'0'0,"-1"-2"-888"0"0,4 2 902 0 0,-1-2 4611 0 0,-3-2-3846 0 0,6 3-1727 0 0,-1 0 0 0 0,1 0 0 0 0,-1 0 0 0 0,1 0-1 0 0,0 0 1 0 0,0 0 0 0 0,0 0 0 0 0,0 0 0 0 0,1 0 0 0 0,-1-2-196 0 0,1-4 605 0 0,-1 8-565 0 0,1-1 0 0 0,-1 0 0 0 0,0 1 0 0 0,1-1 0 0 0,-1 1 0 0 0,1-1 0 0 0,-1 1 1 0 0,1-1-1 0 0,-1 1 0 0 0,1-1 0 0 0,0 1 0 0 0,-1 0 0 0 0,1-1 0 0 0,-1 1 0 0 0,1 0 0 0 0,0-1 0 0 0,-1 1 0 0 0,1 0 0 0 0,0 0 0 0 0,0-1-40 0 0,0 1 88 0 0,6-3 142 0 0,-1 0-175 0 0,0 0 1 0 0,0 1-1 0 0,0 0 1 0 0,0 0-1 0 0,1 1 0 0 0,-1-1 1 0 0,1 1-1 0 0,-1 1 1 0 0,0-1-1 0 0,3 1-55 0 0,-8 0 0 0 0,-1 0 0 0 0,1 0 0 0 0,-1 0 0 0 0,0 0 0 0 0,1 0 0 0 0,-1 0 0 0 0,1 0 0 0 0,-1 0 0 0 0,1 0 0 0 0,-1 0 0 0 0,1 1 0 0 0,-1-1 0 0 0,0 0 0 0 0,1 0 0 0 0,-1 0 0 0 0,1 0 0 0 0,-1 1 0 0 0,0-1 0 0 0,1 0 0 0 0,-1 1 0 0 0,1-1 0 0 0,-1 0 0 0 0,0 1 0 0 0,0-1 0 0 0,1 0 0 0 0,-1 1 0 0 0,0-1 0 0 0,1 0 0 0 0,-1 1 0 0 0,0-1 0 0 0,0 1 0 0 0,0-1 0 0 0,0 0 0 0 0,1 1 0 0 0,-1-1 0 0 0,0 1 0 0 0,0-1 0 0 0,0 1 0 0 0,0-1 0 0 0,0 1 0 0 0,0 0 0 0 0,0 1 19 0 0,1 1 0 0 0,-1-1 0 0 0,0 0 0 0 0,0 1 0 0 0,-1-1 0 0 0,1 1 0 0 0,0-1 0 0 0,-1 0-1 0 0,0 1 1 0 0,1-1 0 0 0,-1 0 0 0 0,0 1 0 0 0,0-1 0 0 0,0 0 0 0 0,-1 1-19 0 0,-21 36-198 0 0,-14 7 184 0 0,27-36 14 0 0,7-4 0 0 0,-1 2 0 0 0,4-8 0 0 0,0 0 0 0 0,-1 1 0 0 0,1-1 0 0 0,0 0 0 0 0,0 0 0 0 0,0 1 0 0 0,0-1 0 0 0,0 0 0 0 0,0 1 0 0 0,0-1 0 0 0,0 0 0 0 0,0 1 0 0 0,0-1 0 0 0,0 0 0 0 0,0 0 0 0 0,0 1 0 0 0,0-1 0 0 0,0 0 0 0 0,0 1 0 0 0,0-1 0 0 0,0 0 0 0 0,1 0 0 0 0,-1 1 0 0 0,0-1 0 0 0,2 2 0 0 0,0 0 0 0 0,0-1 0 0 0,0 1 0 0 0,0-1 0 0 0,0 1 0 0 0,1-1 0 0 0,1 1 0 0 0,-3-2 0 0 0,9 2 0 0 0,66 3 0 0 0,-49-3 0 0 0,-19 0 0 0 0,-7-2 0 0 0,1 0 0 0 0,-1 0 0 0 0,1 0 0 0 0,-1 0 0 0 0,1 0 0 0 0,-1 1 0 0 0,1-1 0 0 0,-1 1 0 0 0,1-1 0 0 0,-1 1 0 0 0,1 0 0 0 0,-1-1 0 0 0,0 1 0 0 0,1 0 0 0 0,-1 0 0 0 0,0 0 0 0 0,0 0 0 0 0,1 0 0 0 0,-1 0 0 0 0,0 0 0 0 0,0 0 0 0 0,0 1 0 0 0,0-1 0 0 0,0 1 0 0 0,1 2 0 0 0,14 23 0 0 0,-16-27 0 0 0,1 1 0 0 0,-1-1 0 0 0,0 1 0 0 0,0-1 0 0 0,0 1 0 0 0,0-1 0 0 0,0 1 0 0 0,0-1 0 0 0,0 1 0 0 0,0-1 0 0 0,-1 1 0 0 0,1-1 0 0 0,0 1 0 0 0,0-1 0 0 0,0 1 0 0 0,0-1 0 0 0,-1 0 0 0 0,1 1 0 0 0,0-1 0 0 0,0 1 0 0 0,-1-1 0 0 0,1 0 0 0 0,0 1 0 0 0,-1-1 0 0 0,1 0 0 0 0,0 1 0 0 0,-1-1 0 0 0,1 0 0 0 0,-1 1 0 0 0,-14 10 0 0 0,11-8 0 0 0,-5 3 0 0 0,0 0 0 0 0,-1 0 0 0 0,1 0 0 0 0,-1-1 0 0 0,-4 1 0 0 0,-3 1 0 0 0,14-5 0 0 0,0 0 0 0 0,-1 0 0 0 0,1-1 0 0 0,0 0 0 0 0,-1 0 0 0 0,1 0 0 0 0,-1 0 0 0 0,1 0 0 0 0,-1-1 0 0 0,0 0 0 0 0,1 1 0 0 0,-3-1 0 0 0,4 0 3 0 0,-9-4-27 0 0,10 3-83 0 0,5-10-157 0 0,-3 7 28 0 0,0 1 0 0 0,0 0-1 0 0,0 0 1 0 0,1 1-1 0 0,0-1 1 0 0,-1 0 0 0 0,1 0-1 0 0,2-1 237 0 0,5-11-2369 0 0,-3-1-3382 0 0,-5-2-829 0 0</inkml:trace>
  <inkml:trace contextRef="#ctx0" brushRef="#br0" timeOffset="2911.215">1826 406 14568 0 0,'0'0'664'0'0,"3"1"-8"0"0,4 1-430 0 0,8 2 195 0 0,-12-5 246 0 0,-5 4-94 0 0,-4 3-166 0 0,4-4-305 0 0,1-1 0 0 0,-1 0-1 0 0,1 0 1 0 0,0 1 0 0 0,0-1-1 0 0,-1 1 1 0 0,1-1 0 0 0,0 1-1 0 0,0-1 1 0 0,0 1-1 0 0,1 0 1 0 0,-1 0 0 0 0,0-1-1 0 0,1 1 1 0 0,-1 0 0 0 0,1 0-102 0 0,4 12 640 0 0,-4-13-578 0 0,1 0 0 0 0,-1 0 1 0 0,1 0-1 0 0,-1 1 0 0 0,1-1 1 0 0,-1 0-1 0 0,0 0 0 0 0,0 1 1 0 0,0-1-1 0 0,0 0 0 0 0,0 0 0 0 0,0 1 1 0 0,0-1-1 0 0,0 0 0 0 0,0 0 1 0 0,-1 0-1 0 0,1 1 0 0 0,0-1 1 0 0,-1 0-1 0 0,1 0 0 0 0,-1 0 1 0 0,1 0-1 0 0,-1 1-62 0 0,0-1 43 0 0,1 0-1 0 0,0 0 1 0 0,-1 0 0 0 0,1 0 0 0 0,0 0-1 0 0,0 0 1 0 0,-1 0 0 0 0,1 1 0 0 0,0-1-1 0 0,0 0 1 0 0,0 0 0 0 0,0 0 0 0 0,1 0-1 0 0,-1 0 1 0 0,0 0 0 0 0,0 1-1 0 0,1-1 1 0 0,-1 0 0 0 0,0 0 0 0 0,1 0-1 0 0,-1 0 1 0 0,1 0-43 0 0,17 23 649 0 0,-3-5-114 0 0,-6 6 81 0 0,-8-21-518 0 0,0 0-1 0 0,0-1 1 0 0,1 1 0 0 0,-1 0-1 0 0,1 0 1 0 0,0-1 0 0 0,0 1-1 0 0,1-1-97 0 0,5 8 92 0 0,-5-9-88 0 0,-1 1 0 0 0,1 0 0 0 0,-1 0 0 0 0,0 0 0 0 0,0 0 0 0 0,0 0 0 0 0,-1 0 0 0 0,1 1 0 0 0,-1-1 0 0 0,1 0 0 0 0,-1 1 0 0 0,0-1 0 0 0,-1 1 0 0 0,1 2-4 0 0,1 2 0 0 0,0 0 0 0 0,0 0 0 0 0,0 0 0 0 0,1 0 0 0 0,0 0 0 0 0,1 0 0 0 0,2 6 0 0 0,-1 8 0 0 0,-5-20 0 0 0,0-1 0 0 0,0 1 0 0 0,0-1 0 0 0,1 0 0 0 0,-1 1 0 0 0,0-1 0 0 0,1 0 0 0 0,-1 1 0 0 0,0-1 0 0 0,1 0 0 0 0,0 0 0 0 0,-1 1 0 0 0,1-1 0 0 0,0 0 0 0 0,-1 0 0 0 0,1 0 0 0 0,0 0 0 0 0,0 0 0 0 0,0 0 0 0 0,0 0 0 0 0,0 0 0 0 0,6 3 591 0 0,-7-3-555 0 0,1-1 1 0 0,-1 1 0 0 0,1-1-1 0 0,-1 1 1 0 0,1-1-1 0 0,0 1 1 0 0,-1-1-1 0 0,1 1 1 0 0,-1-1 0 0 0,1 0-1 0 0,0 0 1 0 0,0 1-1 0 0,-1-1 1 0 0,1 0 0 0 0,0 0-1 0 0,-1 0 1 0 0,1 0-1 0 0,0 1 1 0 0,0-1-1 0 0,-1 0 1 0 0,1-1 0 0 0,0 1-1 0 0,0 0 1 0 0,-1 0-1 0 0,1 0 1 0 0,0 0 0 0 0,0 0-1 0 0,-1-1 1 0 0,1 1-1 0 0,0 0 1 0 0,-1-1-1 0 0,1 1 1 0 0,0 0 0 0 0,-1-1-1 0 0,1 1 1 0 0,-1-1-1 0 0,1 1 1 0 0,-1-1-1 0 0,1 0-36 0 0,6-3 20 0 0,-6 3-19 0 0,1 1 0 0 0,-1-1 0 0 0,0 0-1 0 0,1 0 1 0 0,-1 0 0 0 0,0 0 0 0 0,1 0 0 0 0,-1 0-1 0 0,0 0 1 0 0,0-1 0 0 0,0 1 0 0 0,0 0 0 0 0,0-1-1 0 0,0 1 1 0 0,-1 0 0 0 0,1-1 0 0 0,0 1 0 0 0,-1-1-1 0 0,1 1 1 0 0,-1-1 0 0 0,1 0 0 0 0,-1 1 0 0 0,0-1-1 0 0,0 1 1 0 0,1-1 0 0 0,-1 0 0 0 0,0 0-1 0 0,0-2 10 0 0,0 0 1 0 0,1 0-1 0 0,0 1 1 0 0,0-1-1 0 0,0 1 1 0 0,1-3-11 0 0,-1 3 6 0 0,0 1 0 0 0,0-1 0 0 0,0 0-1 0 0,-1 1 1 0 0,1-1 0 0 0,-1 0 0 0 0,0 0 0 0 0,1 1 0 0 0,-1-1-1 0 0,0 0 1 0 0,-1 0 0 0 0,1 1-6 0 0,-3-11 2 0 0,2 10-4 0 0,0 0 1 0 0,0-1 0 0 0,0 1-1 0 0,1 0 1 0 0,-1 0 0 0 0,1-1-1 0 0,0 1 1 0 0,0 0 0 0 0,0-1-1 0 0,0 1 1 0 0,1-1 1 0 0,0-4-8 0 0,0 1-1 0 0,-1-1 1 0 0,1 0 0 0 0,-2 0 0 0 0,1-2 8 0 0,-1 3-4 0 0,0 0-1 0 0,1-1 1 0 0,1 1 0 0 0,-1 0-1 0 0,1 0 1 0 0,2-6 4 0 0,-2 6 10 0 0,1-1 0 0 0,-1 1 0 0 0,0 0-1 0 0,0-1 1 0 0,-1 1 0 0 0,0-1 0 0 0,-1 1 0 0 0,0-4-10 0 0,1 8 1 0 0,0-1 1 0 0,0 1-1 0 0,1-1 1 0 0,-1 1-1 0 0,1-1 1 0 0,0 1-1 0 0,1-4-1 0 0,-1 4-30 0 0,0 1 0 0 0,-1-1 0 0 0,1 0 0 0 0,-1 1 0 0 0,1-1 0 0 0,-1 0 0 0 0,0 0-1 0 0,0 0 1 0 0,0 1 0 0 0,0-1 0 0 0,-1 0 0 0 0,1-2 30 0 0,-4-3 110 0 0,0-2-1727 0 0,9 15 219 0 0,-3 0 976 0 0,0 1 1 0 0,0-1 0 0 0,0 0-1 0 0,-1 0 1 0 0,1 1-1 0 0,-1-1 1 0 0,0 5 421 0 0,4 19-2362 0 0,2-14 947 0 0</inkml:trace>
  <inkml:trace contextRef="#ctx0" brushRef="#br0" timeOffset="3308.447">2191 652 7832 0 0,'0'0'602'0'0,"0"0"-236"0"0,0 0 476 0 0,0 0 249 0 0,0 0 49 0 0,0 0 16 0 0,0 0 25 0 0,0 0 17 0 0,0 0 1 0 0,2-1-45 0 0,0-1-783 0 0,0 0-1 0 0,0 0 1 0 0,1 1 0 0 0,-1-1 0 0 0,1 1-1 0 0,-1-1 1 0 0,1 1 0 0 0,0 0 0 0 0,-1 0-1 0 0,1 0 1 0 0,0 0 0 0 0,3 0-371 0 0,-5 1 281 0 0,2 0 37 0 0,2 0-216 0 0,-2 0 17 0 0,0 0 1 0 0,0 0 0 0 0,0 0-1 0 0,0 0 1 0 0,0 0 0 0 0,0 1-1 0 0,0 0 1 0 0,0-1 0 0 0,-1 1-1 0 0,1 0 1 0 0,0 1 0 0 0,0-1-1 0 0,-1 0 1 0 0,3 2-120 0 0,-3-2 34 0 0,-1 0-1 0 0,0 0 1 0 0,0 0 0 0 0,1-1-1 0 0,-1 1 1 0 0,1 0 0 0 0,-1-1-1 0 0,0 1 1 0 0,1-1 0 0 0,-1 1-1 0 0,1-1 1 0 0,0 0-34 0 0,0 12 361 0 0,-2-10-332 0 0,0 0 0 0 0,0 0-1 0 0,0-1 1 0 0,0 1 0 0 0,0 0-1 0 0,0 0 1 0 0,0-1 0 0 0,-1 1-1 0 0,1 0 1 0 0,0-1 0 0 0,-1 1-1 0 0,0 0 1 0 0,1-1 0 0 0,-1 1-1 0 0,0 0 1 0 0,0-1 0 0 0,0 1-1 0 0,0-1 1 0 0,0 0 0 0 0,0 1-1 0 0,0-1 1 0 0,-1 1-29 0 0,1-1 14 0 0,0 0 0 0 0,0 0 1 0 0,0 1-1 0 0,1-1 0 0 0,-1 0 1 0 0,0 0-1 0 0,1 1 0 0 0,-1-1 0 0 0,1 1 1 0 0,-1-1-1 0 0,1 0 0 0 0,0 1-14 0 0,-6 13 121 0 0,-6-3-6 0 0,11-11-105 0 0,0-1-1 0 0,0 1 1 0 0,0 0 0 0 0,1 0 0 0 0,-1-1 0 0 0,0 1 0 0 0,0 0 0 0 0,0 0 0 0 0,1 0 0 0 0,-1 0 0 0 0,1 0 0 0 0,-1 0 0 0 0,1 0 0 0 0,-1 0 0 0 0,1 0 0 0 0,-1 1 0 0 0,1-1-1 0 0,0 0 1 0 0,0 0 0 0 0,-1 0 0 0 0,1 0 0 0 0,0 1-10 0 0,1 2 47 0 0,-1-1 0 0 0,0 1-1 0 0,0-1 1 0 0,-1 1 0 0 0,1-1-1 0 0,-1 1 1 0 0,1-1 0 0 0,-1 1-1 0 0,0-1 1 0 0,0 0 0 0 0,-1 1-1 0 0,0 0-46 0 0,2-3 19 0 0,-1 1 0 0 0,1-1 0 0 0,0 1 0 0 0,-1-1 0 0 0,1 1 0 0 0,0 0 0 0 0,0-1 0 0 0,0 1 0 0 0,0-1 0 0 0,0 1 0 0 0,0 0 0 0 0,1-1 0 0 0,-1 1-19 0 0,1 0 16 0 0,-1 0-1 0 0,0 0 0 0 0,0 0 0 0 0,0-1 0 0 0,0 1 1 0 0,0 0-1 0 0,0 0 0 0 0,0 0 0 0 0,0 0-15 0 0,0 4 37 0 0,0-5-9 0 0,0 0 0 0 0,0 1 0 0 0,0-1-1 0 0,0 0 1 0 0,0 0 0 0 0,0 0 0 0 0,0 0 0 0 0,0 0 0 0 0,0 0-1 0 0,0 0 1 0 0,0 0 0 0 0,-1 0 0 0 0,1 1-28 0 0,2-1 183 0 0,0 1 0 0 0,1-1 1 0 0,-1 0-1 0 0,0 0 0 0 0,1 0 0 0 0,0-1 0 0 0,-1 1-183 0 0,69-9 423 0 0,-59 7-423 0 0,1 0 0 0 0,-1 0 0 0 0,10-4 0 0 0,1 1 0 0 0,-11 1-206 0 0,-1 1 1 0 0,0-1-1 0 0,0-1 0 0 0,2-1 206 0 0,-9 4-229 0 0,0 1-3141 0 0,-4 0-5839 0 0</inkml:trace>
  <inkml:trace contextRef="#ctx0" brushRef="#br0" timeOffset="4667.041">2931 450 17015 0 0,'0'0'388'0'0,"0"0"52"0"0,0 0 30 0 0,0 0-56 0 0,0 9-254 0 0,-3 6-172 0 0,2-14 56 0 0,0 1 0 0 0,1-1 1 0 0,-1 1-1 0 0,1 0 0 0 0,-1-1 0 0 0,1 1 0 0 0,0 0 1 0 0,0-1-1 0 0,-1 3-44 0 0,1-1 141 0 0,0 1 1 0 0,-1 0-1 0 0,0-1 1 0 0,0 1 0 0 0,0-1-1 0 0,-1 3-141 0 0,1-3 104 0 0,0 1-1 0 0,-1 0 1 0 0,2 0-1 0 0,-1 0 1 0 0,0-1-1 0 0,1 4-103 0 0,-1 25 1262 0 0,-4 31-1262 0 0,2-53 42 0 0,1 3-222 0 0,6-10-20 0 0,-2-2-8333 0 0,-2-8 6391 0 0</inkml:trace>
  <inkml:trace contextRef="#ctx0" brushRef="#br0" timeOffset="5011.688">2855 590 1376 0 0,'0'0'455'0'0,"-1"0"-270"0"0,1 1 0 0 0,0-1 0 0 0,0 0 1 0 0,0 1-1 0 0,0-1 0 0 0,0 0 0 0 0,-1 1 1 0 0,1-1-1 0 0,0 0 0 0 0,0 1 1 0 0,-1-1-1 0 0,1 0 0 0 0,0 0 0 0 0,0 1 1 0 0,-1-1-1 0 0,1 0 0 0 0,0 0 0 0 0,-1 1 1 0 0,1-1-1 0 0,0 0 0 0 0,-1 0 1 0 0,1 0-1 0 0,-1 0-185 0 0,-22 5 6426 0 0,22-5-5306 0 0,1 0-80 0 0,-1 1-52 0 0,0-1-926 0 0,1 0 0 0 0,0 0-1 0 0,0 0 1 0 0,0 0 0 0 0,0 0-1 0 0,0 0 1 0 0,0 0 0 0 0,0 0 0 0 0,-1 0-1 0 0,1 0 1 0 0,0 0 0 0 0,0 0-1 0 0,0 0 1 0 0,0 0 0 0 0,0 0 0 0 0,0 0-1 0 0,0 0 1 0 0,-1 0 0 0 0,1 0-1 0 0,0 0 1 0 0,0 0 0 0 0,0 1 0 0 0,0-1-1 0 0,0 0 1 0 0,0 0 0 0 0,0 0-1 0 0,0 0 1 0 0,0 0 0 0 0,0 0 0 0 0,0 0-1 0 0,0 0 1 0 0,0 0 0 0 0,-1 1-1 0 0,1-1 1 0 0,0 0 0 0 0,0 0-1 0 0,0 0 1 0 0,0 0 0 0 0,0 0 0 0 0,0 0-1 0 0,0 1 1 0 0,0-1 0 0 0,0 0-1 0 0,0 0 1 0 0,0 0 0 0 0,0 0 0 0 0,0 0-1 0 0,1 0 1 0 0,-1 0 0 0 0,0 1-1 0 0,0-1 1 0 0,0 0 0 0 0,0 0 0 0 0,0 0-1 0 0,0 0 1 0 0,0 0 0 0 0,0 0-1 0 0,0 0 1 0 0,0 0 0 0 0,0 0 0 0 0,0 0-1 0 0,1 1 1 0 0,-1-1 0 0 0,0 0-1 0 0,0 0 1 0 0,0 0 0 0 0,0 0-62 0 0,13 3 1096 0 0,20-1-628 0 0,19-7 1388 0 0,24-6-1856 0 0,-41 4-756 0 0,-1-2 0 0 0,21-8 756 0 0,-51 16-333 0 0,-1 0 1 0 0,0 0 0 0 0,0 0 0 0 0,1 1-1 0 0,-1 0 1 0 0,1-1 0 0 0,-1 1 0 0 0,3 1 332 0 0,7-1-790 0 0,15-4-1000 0 0</inkml:trace>
  <inkml:trace contextRef="#ctx0" brushRef="#br0" timeOffset="5415.526">3439 301 15664 0 0,'0'0'718'0'0,"0"0"-19"0"0,3-9 1232 0 0,2 8 2249 0 0,1 5-737 0 0,-3-1-4683 0 0,-1 2 1262 0 0,0 0-1 0 0,0 0 0 0 0,-1 0 1 0 0,0 0-1 0 0,0 0 1 0 0,0 0-1 0 0,-1 1 0 0 0,1-1-21 0 0,2 18 1 0 0,-1-5 1 0 0,0-1-1 0 0,-1 1 1 0 0,0 6-2 0 0,0 15 331 0 0,0-17-24 0 0,-1-13-109 0 0,0 0-1 0 0,1 0 1 0 0,0 0 0 0 0,1 5-198 0 0,5 29 305 0 0,-7-37-269 0 0,1 1-1 0 0,-1 0 0 0 0,2 0 1 0 0,-1 0-1 0 0,1 0 0 0 0,0-1 1 0 0,0 1-1 0 0,1-1 0 0 0,3 6-35 0 0,-3-3 38 0 0,-3-8-33 0 0,0 0 1 0 0,0 0-1 0 0,1 0 0 0 0,-1-1 0 0 0,0 1 1 0 0,1 0-1 0 0,-1 0 0 0 0,1 0 1 0 0,-1-1-1 0 0,1 1 0 0 0,-1 0 0 0 0,1 0 1 0 0,-1-1-1 0 0,1 1 0 0 0,0 0 0 0 0,-1-1 1 0 0,1 1-1 0 0,0-1 0 0 0,0 1 1 0 0,-1-1-1 0 0,1 1 0 0 0,0-1 0 0 0,0 0 1 0 0,0 1-1 0 0,0-1 0 0 0,-1 0 1 0 0,1 0-1 0 0,1 1-5 0 0,-1-1 88 0 0,14-11 61 0 0,-1-1-102 0 0,-8 6-20 0 0,1 1 1 0 0,-1-1-1 0 0,0 0 1 0 0,-1-1-1 0 0,2-1-27 0 0,0-3-39 0 0,0 0 0 0 0,0 0 0 0 0,-1-1 0 0 0,-1 0 0 0 0,0-1-1 0 0,2-6 40 0 0,-5 14-54 0 0,0 0 0 0 0,0-1 0 0 0,1 1 1 0 0,2-3 53 0 0,-2 2-2 0 0,0 0 0 0 0,0 1 0 0 0,0-1 1 0 0,0-4 1 0 0,14-37 266 0 0,-9 26-338 0 0,-1 0-1 0 0,-1-1 1 0 0,0-4 72 0 0,-4 13-29 0 0,1 1 1 0 0,0 0-1 0 0,1 0 0 0 0,0 0 0 0 0,5-9 29 0 0,-8 21 0 0 0,-1 0 0 0 0,0 0 0 0 0,0 0 0 0 0,0-1 0 0 0,0 1 0 0 0,0 0 0 0 0,0 0 0 0 0,0 0 0 0 0,0 0 0 0 0,1 0 0 0 0,-1 0 0 0 0,0 0 0 0 0,0-1 0 0 0,0 1 0 0 0,0 0 0 0 0,0 0 0 0 0,1 0 0 0 0,-1 0 0 0 0,0 0 0 0 0,0 0 0 0 0,0 0 0 0 0,0 0 0 0 0,0 0 0 0 0,1 0 0 0 0,-1 0 0 0 0,0 0 0 0 0,0 0 0 0 0,0 0 0 0 0,1 0 0 0 0,-1 0 0 0 0,0 0 0 0 0,0 0 0 0 0,0 0 0 0 0,0 0 0 0 0,0 0 0 0 0,1 0 0 0 0,-1 0 0 0 0,0 0 0 0 0,0 0 0 0 0,0 0 0 0 0,0 1 0 0 0,1-1 0 0 0,-1 0 0 0 0,0 0 0 0 0,0 0 0 0 0,0 0 0 0 0,0 0 0 0 0,0 0 0 0 0,0 1 0 0 0,0-1 0 0 0,0 0 0 0 0,1 0 0 0 0,-1 0 0 0 0,0 0 0 0 0,0 0 0 0 0,0 1 0 0 0,0-1 0 0 0,0 0 0 0 0,0 0 0 0 0,0 0 0 0 0,0 0 0 0 0,0 1 0 0 0,0-1 0 0 0,0 0 0 0 0,0 0 0 0 0,5 13 0 0 0,-4-11 0 0 0,1 7 0 0 0,0 1 0 0 0,0-1 0 0 0,-1 1 0 0 0,0 0 0 0 0,-1-1 0 0 0,0 4 0 0 0,0 0 0 0 0,1 1 0 0 0,2 12 0 0 0,5 26 0 0 0,-6-32 0 0 0,1 0 0 0 0,1-1 0 0 0,4 12 0 0 0,-2-8 27 0 0,-5-20-23 0 0,-1 1 1 0 0,1 0 0 0 0,0-1-1 0 0,0 1 1 0 0,1 0 0 0 0,-1-1-1 0 0,1 1 1 0 0,0-1 0 0 0,-1 0-1 0 0,2 0 1 0 0,-1 0 0 0 0,0 1-5 0 0,-1 1-3 0 0,-1-4-1 0 0,0-1 0 0 0,0 0 0 0 0,0 0 0 0 0,0 0 1 0 0,0 0-1 0 0,0 0 0 0 0,0 0 0 0 0,0 0 0 0 0,0 1 0 0 0,0-1 0 0 0,0 0 0 0 0,0 0 1 0 0,0 0-1 0 0,0 0 0 0 0,0 0 0 0 0,0 0 0 0 0,0 1 0 0 0,0-1 0 0 0,0 0 1 0 0,0 0-1 0 0,0 0 0 0 0,0 0 0 0 0,0 0 0 0 0,0 0 0 0 0,0 0 0 0 0,0 0 0 0 0,1 1 1 0 0,-1-1-1 0 0,0 0 0 0 0,0 0 0 0 0,0 0 0 0 0,0 0 0 0 0,0 0 0 0 0,0 0 0 0 0,0 0 1 0 0,0 0-1 0 0,0 0 0 0 0,1 0 0 0 0,-1 0 0 0 0,0 0 0 0 0,0 0 0 0 0,0 1 0 0 0,0-1 5 0 0,3 0-359 0 0,0 1 0 0 0,0 0 1 0 0,-1-1-1 0 0,1 0 0 0 0,0 0 1 0 0,0 1-1 0 0,0-2 0 0 0,0 1 358 0 0,13-3-6884 0 0,-7-2-811 0 0</inkml:trace>
  <inkml:trace contextRef="#ctx0" brushRef="#br0" timeOffset="5761.463">3981 474 7832 0 0,'0'0'356'0'0,"0"0"-7"0"0,0 2-221 0 0,0 2 328 0 0,0-1-1 0 0,1 0 1 0 0,0 1-1 0 0,0-1 1 0 0,0 0-1 0 0,0 2-455 0 0,1-1 1371 0 0,-1 0 0 0 0,0 0 0 0 0,0 1 1 0 0,0-1-1 0 0,0 0 0 0 0,-1 4-1371 0 0,1 0 539 0 0,0 0-1 0 0,1 0 1 0 0,0 0 0 0 0,0 0 0 0 0,1-1 0 0 0,0 1-1 0 0,0-1 1 0 0,0 1-539 0 0,2 1 380 0 0,-1 1-1 0 0,-1-1 1 0 0,0 1-1 0 0,0 0 1 0 0,0 5-380 0 0,-3-12 33 0 0,3 13 81 0 0,-3-15-108 0 0,0 0-1 0 0,0-1 0 0 0,0 1 0 0 0,0-1 0 0 0,0 1 0 0 0,1-1 0 0 0,-1 0 1 0 0,0 1-1 0 0,0-1 0 0 0,1 1 0 0 0,-1-1 0 0 0,0 1 0 0 0,1-1 1 0 0,-1 0-1 0 0,0 1 0 0 0,1-1 0 0 0,-1 1 0 0 0,0-1 0 0 0,1 0 0 0 0,-1 0 1 0 0,1 1-1 0 0,-1-1 0 0 0,1 0 0 0 0,-1 0 0 0 0,1 1 0 0 0,-1-1 0 0 0,1 0 1 0 0,-1 0-6 0 0,0 2-275 0 0,0 3 202 0 0,2-4-8443 0 0,4-1 1079 0 0</inkml:trace>
  <inkml:trace contextRef="#ctx0" brushRef="#br0" timeOffset="6137.548">4097 293 15408 0 0,'0'0'348'0'0,"0"-8"977"0"0,-2 6-1231 0 0,1 1 321 0 0,1 1 140 0 0,0 0 21 0 0,0 0 48 0 0,0 0 173 0 0,4 11 956 0 0,10 29-384 0 0,-1 1-1 0 0,-3 0 1 0 0,0 3-1369 0 0,-1-1 528 0 0,2-1 1 0 0,12 30-529 0 0,-22-71 131 0 0,-1-1 14 0 0,0 0-8 0 0,1 0-124 0 0,1 0-1 0 0,-1 0 0 0 0,0-1 1 0 0,1 1-1 0 0,-1 0 0 0 0,0-1 1 0 0,1 1-1 0 0,-1-1 0 0 0,0 1 1 0 0,1-1-1 0 0,0 0-12 0 0,0-2 5 0 0,1 1 0 0 0,-1-1-1 0 0,1 0 1 0 0,-1 0 0 0 0,0 0 0 0 0,-1 0-1 0 0,1 0 1 0 0,0-1 0 0 0,-1 1-1 0 0,0-1 1 0 0,1 1 0 0 0,-2-1 0 0 0,1 1-1 0 0,0-4-4 0 0,5-14 14 0 0,-3 5-13 0 0,0 1-1 0 0,-1-1 1 0 0,-1 0-1 0 0,-1 0 1 0 0,0 0-1 0 0,-1 0 0 0 0,1-13-12 0 0,-1-27 17 0 0,-1 16 12 0 0,3 1-1 0 0,2-9-16 0 0,6 2-48 0 0,-2 18-28 0 0,-7 28 33 0 0,0 0 0 0 0,0-1 0 0 0,0 1-1 0 0,0 0 1 0 0,0 0 0 0 0,0 0-1 0 0,0 0 1 0 0,0-1 0 0 0,0 1 0 0 0,0 0-1 0 0,0 0 1 0 0,1 0 0 0 0,-1 0-1 0 0,0-1 1 0 0,0 1 0 0 0,0 0 0 0 0,0 0-1 0 0,0 0 1 0 0,0 0 0 0 0,0 0-1 0 0,1 0 1 0 0,-1 0 0 0 0,0-1 0 0 0,0 1-1 0 0,0 0 1 0 0,0 0 0 0 0,0 0-1 0 0,1 0 1 0 0,-1 0 0 0 0,0 0 0 0 0,0 0-1 0 0,0 0 1 0 0,1 0 0 0 0,-1 0-1 0 0,0 0 1 0 0,0 0 0 0 0,0 0 0 0 0,0 0-1 0 0,1 0 1 0 0,-1 0 0 0 0,0 0-1 0 0,0 0 1 0 0,0 0 0 0 0,0 0 0 0 0,1 0-1 0 0,-1 0 1 0 0,0 0 0 0 0,0 0-1 0 0,0 1 1 0 0,0-1 0 0 0,0 0 0 0 0,1 0-1 0 0,-1 0 44 0 0,12 11-1065 0 0,-8-5 617 0 0,0-1 0 0 0,0 1 0 0 0,0 0 0 0 0,0 3 448 0 0,1 9-1466 0 0,0 1-222 0 0</inkml:trace>
  <inkml:trace contextRef="#ctx0" brushRef="#br0" timeOffset="6561.084">4453 393 15408 0 0,'0'0'348'0'0,"0"0"-312"0"0,0 0 1 0 0,1 0 0 0 0,-1 0 0 0 0,0 0 0 0 0,0 0-1 0 0,0-1 1 0 0,1 1 0 0 0,-1 0 0 0 0,0 0 0 0 0,0 0-1 0 0,0 0 1 0 0,0 0 0 0 0,1 0 0 0 0,-1 0 0 0 0,0-1 0 0 0,0 1-1 0 0,0 0 1 0 0,0 0 0 0 0,0 0 0 0 0,0 0 0 0 0,1 0-1 0 0,-1-1 1 0 0,0 1 0 0 0,0 0 0 0 0,0 0 0 0 0,0 0-1 0 0,0 0 1 0 0,0-1 0 0 0,0 1 0 0 0,0 0 0 0 0,0 0 0 0 0,0 0-1 0 0,0-1 1 0 0,0 1 0 0 0,0 0 0 0 0,0 0-37 0 0,-7-16 142 0 0,7 15 130 0 0,-1 0 0 0 0,1 0-1 0 0,0 0 1 0 0,-1 0 0 0 0,1 0-1 0 0,0 0 1 0 0,-1 1-1 0 0,1-1 1 0 0,0 0 0 0 0,0 0-1 0 0,0 0 1 0 0,0 0 0 0 0,0 0-1 0 0,0 0 1 0 0,0 0-1 0 0,0 0 1 0 0,1 0 0 0 0,-1 0-1 0 0,0 0-271 0 0,2-1 120 0 0,-1 0 0 0 0,1 0 0 0 0,0 1 0 0 0,0-1 0 0 0,-1 0 0 0 0,1 1 1 0 0,1 0-1 0 0,-1-1 0 0 0,0 1 0 0 0,0 0-120 0 0,0 0 376 0 0,-2 1 113 0 0,1-1-402 0 0,0 1-1 0 0,0-1 1 0 0,0 1 0 0 0,1 0 0 0 0,-1-1-1 0 0,0 1 1 0 0,1 0 0 0 0,-1-1-1 0 0,0 1 1 0 0,0 0 0 0 0,1 0 0 0 0,0 0-87 0 0,2 0 60 0 0,5-4-44 0 0,0 2-16 0 0,-7 2 0 0 0,4-1 0 0 0,8 9 0 0 0,-5-1 0 0 0,-9-6 0 0 0,1-1 0 0 0,-1 0 0 0 0,0 0 0 0 0,1 1 0 0 0,-1-1 0 0 0,1 0 0 0 0,-1 1 0 0 0,0-1 0 0 0,1 0 0 0 0,-1 1 0 0 0,0-1 0 0 0,1 1 0 0 0,-1-1 0 0 0,0 0 0 0 0,1 1 0 0 0,-1-1 0 0 0,0 1 0 0 0,0-1 0 0 0,0 1 0 0 0,0-1 0 0 0,1 1 0 0 0,-1-1 0 0 0,0 1 0 0 0,0-1 0 0 0,0 1 0 0 0,2 9 0 0 0,0-7 0 0 0,-2-3 0 0 0,0 1 0 0 0,1 0 0 0 0,-1 0 0 0 0,1 0 0 0 0,-1 0 0 0 0,0 0 0 0 0,0-1 0 0 0,0 1 0 0 0,1 0 0 0 0,-1 0 0 0 0,0 0 0 0 0,0 0 0 0 0,0 0 0 0 0,0 0 0 0 0,-1 0 0 0 0,1 0 0 0 0,0 0 0 0 0,0 2 1 0 0,0 0 4 0 0,0 0-1 0 0,0 1 1 0 0,0-1 0 0 0,0 1 0 0 0,-1-1 0 0 0,1 1 0 0 0,-1-1 0 0 0,0 0 0 0 0,0 0 0 0 0,0 1-1 0 0,-1-1 1 0 0,1 0 0 0 0,-1 0-5 0 0,-3 6 26 0 0,-1 1-1 0 0,0-1 1 0 0,-1-1 0 0 0,0 1-1 0 0,-5 4-25 0 0,9-10 1 0 0,-2 1-4 0 0,1 1 0 0 0,0-1 0 0 0,0 1 0 0 0,1 0 0 0 0,-4 6 3 0 0,8-10-1 0 0,-1-1 1 0 0,1 1 0 0 0,-1 0 0 0 0,1 0-1 0 0,-1 0 1 0 0,1-1 0 0 0,0 1 0 0 0,-1 0 0 0 0,1-1-1 0 0,0 1 1 0 0,-1 0 0 0 0,1-1 0 0 0,1 2 3 0 0,-1 0 0 0 0,1-1 0 0 0,0 1 0 0 0,0 0 0 0 0,0-1 1 0 0,0 0-1 0 0,0 1 0 0 0,0-1 0 0 0,0 0 0 0 0,1 0 0 0 0,-1 0 0 0 0,0 0 0 0 0,2 0-3 0 0,32 4 21 0 0,-12-2-17 0 0,-10-2-4 0 0,-7 0 0 0 0,-1 0 0 0 0,1 1 0 0 0,-1-1 0 0 0,4 2 0 0 0,11 4 0 0 0,-14-2-12 0 0,-6-4 10 0 0,0 0-1 0 0,-1 0 1 0 0,1 1-1 0 0,-1-1 0 0 0,1 0 1 0 0,-1 0-1 0 0,1 0 1 0 0,-1 0-1 0 0,0 0 1 0 0,1 1-1 0 0,-1-1 1 0 0,0 0-1 0 0,0 0 1 0 0,0 0-1 0 0,0 1 0 0 0,0-1 1 0 0,0 0-1 0 0,0 0 1 0 0,-1 1-1 0 0,1-1 1 0 0,0 0-1 0 0,-1 0 1 0 0,1 0-1 0 0,-1 0 0 0 0,1 0 1 0 0,-1 0-1 0 0,1 1 1 0 0,-1-1-1 0 0,0 0 1 0 0,1 0-1 0 0,-2 0 3 0 0,0 2-7 0 0,0 0-1 0 0,-1 0 0 0 0,0 0 1 0 0,1 0-1 0 0,-1 0 0 0 0,0 0 1 0 0,0-1-1 0 0,-4 2 8 0 0,-7 4 0 0 0,-1-1 0 0 0,0-1 0 0 0,-5 2 0 0 0,-36 12 0 0 0,49-19 11 0 0,5-1 52 0 0,2 0 49 0 0,0 0 16 0 0,0 0-138 0 0,0 0-602 0 0,0 0-262 0 0,2-1-966 0 0,5-6-3832 0 0,5-1-1641 0 0</inkml:trace>
  <inkml:trace contextRef="#ctx0" brushRef="#br0" timeOffset="11059.926">5004 124 13792 0 0,'0'0'314'0'0,"0"0"46"0"0,0 0 22 0 0,0 0-50 0 0,0 0-82 0 0,0 0 480 0 0,0 0 227 0 0,0 0 47 0 0,1 1-55 0 0,1 2-773 0 0,-1-1 0 0 0,0 1 0 0 0,0 0 0 0 0,0 0 0 0 0,0-1 0 0 0,0 1 0 0 0,0 0 0 0 0,-1 0 0 0 0,0 0 0 0 0,1 0 1 0 0,-1 1-178 0 0,1 6 357 0 0,0 2 127 0 0,0 1 0 0 0,-1-1 0 0 0,-1 1 0 0 0,-1 9-483 0 0,-1 21 1097 0 0,2-7-206 0 0,0-23-806 0 0,1 0 0 0 0,0 0 0 0 0,0 0 0 0 0,2 0 1 0 0,-1 0-1 0 0,3 7-85 0 0,-2-14 74 0 0,0-1 0 0 0,-1 0 1 0 0,0 0-1 0 0,0 1 1 0 0,-1-1-1 0 0,1 2-74 0 0,-1-3 67 0 0,0-1 0 0 0,1 1-1 0 0,-1-1 1 0 0,1 1 0 0 0,0-1 0 0 0,1 3-67 0 0,3 14 235 0 0,-4-15-175 0 0,1-1-1 0 0,-1 1 1 0 0,1-1 0 0 0,0 0-1 0 0,0 1 1 0 0,0-1-1 0 0,2 2-59 0 0,1 2 73 0 0,-5-7-64 0 0,1 0 1 0 0,0 0 0 0 0,-1-1 0 0 0,1 1 0 0 0,0 0-1 0 0,0 0 1 0 0,-1-1 0 0 0,1 1 0 0 0,0-1 0 0 0,0 1-1 0 0,0-1 1 0 0,0 1 0 0 0,0-1 0 0 0,0 1 0 0 0,0-1-1 0 0,0 0 1 0 0,0 0 0 0 0,0 1 0 0 0,0-1 0 0 0,0 0-1 0 0,0 0 1 0 0,1 0 0 0 0,-1 0 0 0 0,0 0 0 0 0,0 0-1 0 0,0 0 1 0 0,0-1 0 0 0,0 1 0 0 0,0 0 0 0 0,0-1 0 0 0,0 1-10 0 0,3-2 28 0 0,0 1 1 0 0,0-1-1 0 0,0 1 1 0 0,0-1-1 0 0,-1-1 1 0 0,1 1-1 0 0,0-1-28 0 0,0 0 14 0 0,-1 0-1 0 0,1 0 0 0 0,-1-1 1 0 0,1 0-1 0 0,-1 0 0 0 0,0 0 1 0 0,-1 0-1 0 0,1 0 0 0 0,0-1-13 0 0,3-8-97 0 0,-1 0 0 0 0,2-8 97 0 0,-6 18-19 0 0,15-42 79 0 0,11-37 120 0 0,-24 47-480 0 0,16-79 272 0 0,-19 112 28 0 0,0 0 0 0 0,0 0 0 0 0,1-1 0 0 0,-1 1 0 0 0,1 0 0 0 0,0 0 0 0 0,0 0 0 0 0,0-1 0 0 0,0 2 0 0 0,-1 1 0 0 0,0-1 0 0 0,0 1 0 0 0,1-1 0 0 0,-1 1 0 0 0,0-1 0 0 0,1 1 0 0 0,-1-1 0 0 0,0 1 0 0 0,1-1 0 0 0,-1 1 0 0 0,1 0 0 0 0,-1-1 0 0 0,0 1 0 0 0,1 0 0 0 0,-1-1 0 0 0,1 1 0 0 0,-1 0 0 0 0,1-1 0 0 0,0 2-4 0 0,0 0 0 0 0,0-1 0 0 0,0 1 0 0 0,0 0 0 0 0,0 0 0 0 0,-1 0 1 0 0,1-1-1 0 0,0 1 0 0 0,0 0 0 0 0,-1 0 0 0 0,1 0 0 0 0,-1 0 0 0 0,1 0 0 0 0,-1 1 0 0 0,1-1 0 0 0,-1 0 0 0 0,0 0 0 0 0,1 0 0 0 0,-1 0 0 0 0,0 0 0 0 0,0 0 0 0 0,0 1 4 0 0,5 31-124 0 0,-5-31 119 0 0,4 63-59 0 0,-4-61 64 0 0,1 0 0 0 0,-1 0-1 0 0,1 0 1 0 0,0 0 0 0 0,0 3 0 0 0,3 17 16 0 0,-4-19 5 0 0,0 1 0 0 0,0-1 0 0 0,1 0 1 0 0,-1 0-1 0 0,1 0 0 0 0,0 0 0 0 0,0-1 0 0 0,1 1 0 0 0,1 4-21 0 0,-1-5 3 0 0,-1 0-1 0 0,0-1 0 0 0,0 1 0 0 0,0 0 0 0 0,0 0 0 0 0,0 1-2 0 0,-1-2-2 0 0,1 1 0 0 0,0-1 1 0 0,0 1-1 0 0,0 0 0 0 0,0-1 1 0 0,0 0-1 0 0,1 1 0 0 0,0-1 1 0 0,-1 0-1 0 0,1 0 0 0 0,0 0 0 0 0,1 0 2 0 0,-3-2-4 0 0,0-1-271 0 0,1 1 0 0 0,-1 0 1 0 0,1 0-1 0 0,0 0 0 0 0,-1 0 0 0 0,1 0 1 0 0,0-1-1 0 0,-1 1 0 0 0,1 0 0 0 0,0 0 1 0 0,0-1-1 0 0,0 1 0 0 0,0-1 0 0 0,0 1 0 0 0,0-1 1 0 0,0 1-1 0 0,0-1 0 0 0,0 0 0 0 0,0 1 1 0 0,0-1-1 0 0,0 0 275 0 0,0 0-386 0 0,0-1 0 0 0,0 0-1 0 0,0 0 1 0 0,0 1 0 0 0,0-1 0 0 0,0 0 0 0 0,0 0 0 0 0,0 0-1 0 0,-1 0 1 0 0,1 0 0 0 0,0 0 386 0 0,1-2-2166 0 0</inkml:trace>
  <inkml:trace contextRef="#ctx0" brushRef="#br0" timeOffset="12100.05">5489 382 6448 0 0,'0'0'297'0'0,"0"0"-9"0"0,0 0-65 0 0,0 0 422 0 0,0 0 202 0 0,0 0 38 0 0,0 0-25 0 0,0 0-144 0 0,0 0-63 0 0,0 0-11 0 0,0 0 44 0 0,0 0 196 0 0,0 0 80 0 0,0 0 20 0 0,0 0-56 0 0,0 0-241 0 0,0 0-107 0 0,-6-10 1560 0 0,0 2-1396 0 0,6 7-683 0 0,-1 1 0 0 0,1 0-1 0 0,0-1 1 0 0,0 1-1 0 0,0 0 1 0 0,0-1 0 0 0,-1 1-1 0 0,1-1 1 0 0,0 1 0 0 0,0-1-1 0 0,0 1 1 0 0,0 0 0 0 0,0-1-1 0 0,0 1 1 0 0,0-1 0 0 0,0 1-1 0 0,0 0 1 0 0,0-1 0 0 0,0 1-1 0 0,0-1 1 0 0,1 1-1 0 0,-1 0 1 0 0,0-1 0 0 0,0 1-1 0 0,0-1 1 0 0,0 1 0 0 0,1 0-1 0 0,-1-1 1 0 0,0 1 0 0 0,0 0-1 0 0,1-1-58 0 0,4-5 604 0 0,-4 5-537 0 0,-1 1-1 0 0,1-1 1 0 0,-1 0-1 0 0,1 0 1 0 0,0 0 0 0 0,0 1-1 0 0,-1-1 1 0 0,1 0-1 0 0,0 1 1 0 0,0-1-1 0 0,0 1 1 0 0,0-1 0 0 0,0 1-1 0 0,0-1-66 0 0,5-1 141 0 0,0 0 0 0 0,0 0 0 0 0,0 1 0 0 0,0-1 0 0 0,1 1 0 0 0,-1 1 0 0 0,0-1 0 0 0,1 1-141 0 0,-3-1 0 0 0,1 1 0 0 0,-1-1 0 0 0,0-1 0 0 0,0 1 0 0 0,0 0 0 0 0,1-2 0 0 0,15-3 0 0 0,-11 6 0 0 0,-3 5 0 0 0,-5-4 7 0 0,0 0-1 0 0,0 1 1 0 0,0-1-1 0 0,0 1 1 0 0,-1-1 0 0 0,1 0-1 0 0,-1 1 1 0 0,1 0-1 0 0,-1-1 1 0 0,1 1-1 0 0,-1-1 1 0 0,0 1-1 0 0,0-1 1 0 0,0 1-1 0 0,0 0 1 0 0,0-1 0 0 0,0 1-1 0 0,0-1 1 0 0,-1 1-1 0 0,1-1 1 0 0,-1 1-1 0 0,1 0 1 0 0,-1-1-1 0 0,1 1-6 0 0,-4 5 29 0 0,0 1 0 0 0,0-1 0 0 0,0 0-1 0 0,-4 3-28 0 0,-9 16 3 0 0,14-20 6 0 0,-11 23 107 0 0,-7 21-116 0 0,16-40 0 0 0,-1 0 0 0 0,12 2-21 0 0,-5-10 15 0 0,0 0 0 0 0,0 0 0 0 0,1 0 0 0 0,-1-1 0 0 0,1 1 0 0 0,0-1 0 0 0,-1 1 0 0 0,1-1-1 0 0,0 0 1 0 0,0 1 0 0 0,0-1 0 0 0,0 0 0 0 0,0 0 0 0 0,0 0 0 0 0,0-1 0 0 0,0 1 0 0 0,0 0 0 0 0,0-1 0 0 0,1 1 6 0 0,3-1 35 0 0,1 1 0 0 0,-1-1 0 0 0,1-1 0 0 0,-1 1-1 0 0,5-2-34 0 0,17 0-360 0 0,-24 1 346 0 0,11 6 6 0 0,-7-3 20 0 0,-7-1 23 0 0,1-1-1 0 0,-1 0 1 0 0,1 1-1 0 0,0 0 1 0 0,-1-1 0 0 0,1 1-1 0 0,-1 0 1 0 0,1 0-1 0 0,-1 0 1 0 0,0 0-1 0 0,2 1-34 0 0,-3 17-272 0 0,-1-17 279 0 0,1 0-1 0 0,0-1 0 0 0,0 1 1 0 0,-1 0-1 0 0,1 0 1 0 0,-1 0-1 0 0,0 0 0 0 0,1-1 1 0 0,-1 1-1 0 0,0 0 1 0 0,0-1-1 0 0,0 1 0 0 0,0-1 1 0 0,-1 1-1 0 0,1 0-6 0 0,-24 21 214 0 0,16-16-188 0 0,-7 9-26 0 0,12-12 0 0 0,0 0 0 0 0,0 0 0 0 0,0-1 0 0 0,0 1 0 0 0,-1-1 0 0 0,1 0 0 0 0,-5 2 0 0 0,7-4-25 0 0,-6 1-1169 0 0,11-8-531 0 0,-1 1 1336 0 0,12-11-6820 0 0,-12 5 496 0 0</inkml:trace>
  <inkml:trace contextRef="#ctx0" brushRef="#br0" timeOffset="12469.014">5776 170 3680 0 0,'0'0'284'0'0,"0"0"275"0"0,0 0 1847 0 0,0 0 827 0 0,0 0 167 0 0,0 0-348 0 0,0 0-1583 0 0,0 0-695 0 0,0 0-138 0 0,0 0 2 0 0,0 0 117 0 0,1 1 56 0 0,1 1-661 0 0,-1-1 0 0 0,1-1 0 0 0,0 1 1 0 0,-1 0-1 0 0,1 0 0 0 0,0 0 1 0 0,-1-1-1 0 0,1 1 0 0 0,0-1 0 0 0,0 0 1 0 0,-1 1-1 0 0,3-1-150 0 0,-2 0 97 0 0,0 0-1 0 0,0 1 1 0 0,0-1 0 0 0,0 1 0 0 0,0-1-1 0 0,0 1 1 0 0,0 0 0 0 0,0-1 0 0 0,0 1-1 0 0,0 0 1 0 0,-1 0 0 0 0,1 1 0 0 0,0-1-1 0 0,-1 0 1 0 0,2 1-97 0 0,1 3 92 0 0,0-1 0 0 0,0 1 0 0 0,-1 0-1 0 0,1 0 1 0 0,-1 0 0 0 0,0 0 0 0 0,-1 0-1 0 0,1 1 1 0 0,-1-1 0 0 0,0 1 0 0 0,0 0 0 0 0,0 2-92 0 0,-1-3 62 0 0,0 1 0 0 0,1-1 0 0 0,-1 0 0 0 0,1 1 0 0 0,2 1-62 0 0,-2-2 62 0 0,0 1 0 0 0,0-1 0 0 0,0 0 0 0 0,-1 0 0 0 0,1 4-62 0 0,0 7 137 0 0,0 1 0 0 0,1-1 0 0 0,1 0 0 0 0,0 0 0 0 0,2 0 0 0 0,0 1-137 0 0,-5-14 13 0 0,1 0 27 0 0,11 11 38 0 0,-8-6-36 0 0,-5-7-41 0 0,0-1 0 0 0,0 1-1 0 0,0-1 1 0 0,1 0-1 0 0,-1 1 1 0 0,0-1-1 0 0,0 0 1 0 0,0 1-1 0 0,1-1 1 0 0,-1 0-1 0 0,0 0 1 0 0,1 1-1 0 0,-1-1 1 0 0,0 0-1 0 0,1 0 1 0 0,-1 1 0 0 0,0-1-1 0 0,1 0 1 0 0,-1 0-1 0 0,1 0 0 0 0,10-3 24 0 0,-7-2 53 0 0,1 1 1 0 0,-1-1-1 0 0,0 0 0 0 0,-1 0 0 0 0,0 0 0 0 0,1-1 0 0 0,-1 1 1 0 0,-1-1-1 0 0,1 0-77 0 0,0-4 16 0 0,0 0 0 0 0,0 0 1 0 0,-1-1-1 0 0,0 1 0 0 0,-1-1 0 0 0,0 0 1 0 0,-1 1-1 0 0,0-1 0 0 0,0 1 0 0 0,-3-10-16 0 0,1-12-33 0 0,0-1 0 0 0,3 0 0 0 0,0 0 0 0 0,2 0 0 0 0,2 0 0 0 0,1 1-1 0 0,5-16 34 0 0,-10 46-34 0 0,0 0 0 0 0,-1 0 0 0 0,1 0 0 0 0,0 0 0 0 0,0 0 0 0 0,0 0 0 0 0,1 0 0 0 0,-1 0 0 0 0,0 0 0 0 0,1 0 34 0 0,-1 0-238 0 0,-1 2-9 0 0,0 0-31 0 0,5 2-597 0 0,-4 0 761 0 0,1 0-1 0 0,-1-1 1 0 0,1 1 0 0 0,-1 0 0 0 0,0 0-1 0 0,0 0 1 0 0,0 0 0 0 0,0 0 0 0 0,0 0-1 0 0,0 1 1 0 0,-1-1 0 0 0,1 0 0 0 0,0 2 114 0 0,3 34-2990 0 0,-3-15-2868 0 0,0-4-1055 0 0</inkml:trace>
  <inkml:trace contextRef="#ctx0" brushRef="#br0" timeOffset="12814.504">6183 351 10592 0 0,'0'0'818'0'0,"0"0"-308"0"0,0 0 679 0 0,0 0 351 0 0,1 3 76 0 0,5 7-80 0 0,-5-7-395 0 0,0-1-169 0 0,0 1-717 0 0,3 5 420 0 0,-1-1 0 0 0,0 1 0 0 0,-1 0-1 0 0,1 1 1 0 0,-1-1 0 0 0,-1 0-1 0 0,0 1 1 0 0,0 4-675 0 0,0-3 48 0 0,0-1-1 0 0,0 0 1 0 0,2 5-48 0 0,0-4 86 0 0,-2 0-1 0 0,1 1 1 0 0,-1 6-86 0 0,7 57-136 0 0,-8-71-54 0 0,0-3 4 0 0,0 2 2 0 0,0 5 0 0 0,0-5-181 0 0,0-2-762 0 0,0 0-333 0 0,2 1-68 0 0,6 3-8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02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0 683 11720 0 0,'5'-6'562'0'0,"21"-38"1825"0"0,-22 35 782 0 0,-5 13 803 0 0,-3 8-1039 0 0,2-4-4019 0 0,-3 32 1671 0 0,2-15-364 0 0,0 0-1 0 0,2 1 1 0 0,1-1 0 0 0,3 23-221 0 0,-1-34 184 0 0,1 0 1 0 0,0 0 0 0 0,1-1 0 0 0,0 1 0 0 0,2-1 0 0 0,1 4-185 0 0,-4-11-2 0 0,-2-4 35 0 0,0 0 0 0 0,0 0 0 0 0,0 0 0 0 0,0 0-1 0 0,0 0 1 0 0,1 0 0 0 0,-1 0 0 0 0,1 0-33 0 0,-1-1 12 0 0,-1-1 0 0 0,1 1-1 0 0,0-1 1 0 0,-1 0 0 0 0,1 1 0 0 0,0-1 0 0 0,-1 0 0 0 0,1 0-1 0 0,0 0 1 0 0,-1 1 0 0 0,1-1 0 0 0,0 0 0 0 0,-1 0 0 0 0,1 0-1 0 0,0 0 1 0 0,-1 0 0 0 0,1 0 0 0 0,0 0 0 0 0,0-1 0 0 0,-1 1-1 0 0,1 0 1 0 0,0 0 0 0 0,-1 0 0 0 0,1-1 0 0 0,0 1 0 0 0,-1 0 0 0 0,1-1-1 0 0,-1 1 1 0 0,1 0 0 0 0,-1-1 0 0 0,1 0-12 0 0,6-4 24 0 0,-1-1 0 0 0,0 0 0 0 0,0 0 1 0 0,0-1-1 0 0,-1 0 0 0 0,0 0 0 0 0,0 0 0 0 0,-1-1 0 0 0,2-3-24 0 0,11-17 11 0 0,-3 6 30 0 0,-2-1 1 0 0,0 0-1 0 0,4-14-41 0 0,4-9-67 0 0,-12 15-25 0 0,-2 19 69 0 0,-4 9 11 0 0,0 0 0 0 0,-1-1 0 0 0,1 1 0 0 0,-1-1 0 0 0,0 0 0 0 0,0 1 1 0 0,1-4 11 0 0,-2 4-8 0 0,1 1 0 0 0,0-1 0 0 0,-1 1 1 0 0,1-1-1 0 0,0 1 0 0 0,1 0 0 0 0,-1-1 1 0 0,0 1-1 0 0,1 0 0 0 0,-1 0 8 0 0,0 1-9 0 0,-1 0-18 0 0,0 1 0 0 0,0-1 1 0 0,1 1-1 0 0,-1 0 0 0 0,0-1 0 0 0,1 1 0 0 0,-1-1 0 0 0,0 1 0 0 0,1-1 0 0 0,-1 1 0 0 0,0 0 0 0 0,1-1 0 0 0,-1 1 0 0 0,1 0 0 0 0,-1-1 0 0 0,0 1 0 0 0,1 0 0 0 0,-1 0 0 0 0,1-1 27 0 0,0 2-11 0 0,-1 0 0 0 0,1-1-1 0 0,0 1 1 0 0,-1 0-1 0 0,1 0 1 0 0,-1-1 0 0 0,1 1-1 0 0,-1 0 1 0 0,1 0 0 0 0,-1 0-1 0 0,0 0 1 0 0,1 0 0 0 0,-1 0-1 0 0,0 0 12 0 0,3 6 0 0 0,-1 1 0 0 0,-1-1 0 0 0,1 1 0 0 0,-1-1 0 0 0,-1 1 0 0 0,1 0 0 0 0,-1 0 0 0 0,-1-1 0 0 0,0 3 0 0 0,1 2 0 0 0,-1 1 0 0 0,2-1 0 0 0,0 2 0 0 0,-1-9 0 0 0,0 0 0 0 0,0-1 0 0 0,0 1 0 0 0,-1 0 0 0 0,0 3 0 0 0,0-4 0 0 0,1 0 0 0 0,-1 1 0 0 0,1-1 0 0 0,0 1 0 0 0,0-1 0 0 0,1 1 0 0 0,-1 0 0 0 0,0-4 0 0 0,0 1 0 0 0,0-1 0 0 0,0 1 0 0 0,1-1 0 0 0,-1 1 0 0 0,0-1 0 0 0,1 1 0 0 0,-1-1 0 0 0,1 1 0 0 0,0-1 0 0 0,0 1 0 0 0,-1-1-25 0 0,1 1 0 0 0,-1-1 0 0 0,1 0 0 0 0,-1-1 0 0 0,1 1 1 0 0,-1 0-1 0 0,1 0 0 0 0,0 0 0 0 0,-1 0 0 0 0,1 0 0 0 0,0-1 0 0 0,0 1 0 0 0,-1 0 0 0 0,1 0 0 0 0,0-1 0 0 0,0 1 0 0 0,0-1 0 0 0,0 1 0 0 0,0-1 0 0 0,0 1 0 0 0,0-1 0 0 0,0 0 0 0 0,0 1 0 0 0,0-1 0 0 0,0 0 1 0 0,0 0-1 0 0,1 0 0 0 0,-1 0 0 0 0,0 0 0 0 0,0 0 0 0 0,0 0 0 0 0,0 0 0 0 0,0 0 0 0 0,0 0 0 0 0,0-1 0 0 0,0 1 0 0 0,0 0 0 0 0,0-1 0 0 0,0 1 0 0 0,0-1 0 0 0,0 1 0 0 0,0-1 0 0 0,0 0 0 0 0,0 1 1 0 0,0-1 24 0 0,0 0-333 0 0,1-1 1 0 0,0 1 0 0 0,-1 0 0 0 0,1 0-1 0 0,0 0 1 0 0,0 1 0 0 0,0-1 0 0 0,0 0-1 0 0,0 1 1 0 0,1-1 332 0 0,6-2-1963 0 0,0-4-5404 0 0</inkml:trace>
  <inkml:trace contextRef="#ctx0" brushRef="#br0" timeOffset="348.996">465 683 15144 0 0,'0'0'694'0'0,"0"0"-17"0"0,-2 2-342 0 0,-9 28 1336 0 0,7-18-855 0 0,3-9-490 0 0,0 0 0 0 0,1 0 0 0 0,-1 0 0 0 0,1 0 0 0 0,0 0 1 0 0,0 0-1 0 0,0 0 0 0 0,0 0 0 0 0,1 0 0 0 0,-1 0 0 0 0,1 0 0 0 0,0 3-326 0 0,3 16 721 0 0,1 79 274 0 0,-5-97-973 0 0,1 0 1 0 0,0 0-1 0 0,0 1 0 0 0,0-1 1 0 0,0 0-1 0 0,1 0 0 0 0,-1 0 1 0 0,3 3-23 0 0,-4-6-70 0 0,0-1 2 0 0,3 6-288 0 0,-1-4-7225 0 0,6-2 5775 0 0</inkml:trace>
  <inkml:trace contextRef="#ctx0" brushRef="#br0" timeOffset="762.127">590 525 14800 0 0,'0'0'332'0'0,"0"0"-303"0"0,0-1 1 0 0,0 1 0 0 0,0 0 0 0 0,0 0 0 0 0,0 0 0 0 0,0 0 0 0 0,0 0 0 0 0,0 0 0 0 0,0 0 0 0 0,0 0 0 0 0,-1 0-1 0 0,1 0 1 0 0,0 0 0 0 0,0-1 0 0 0,0 1 0 0 0,0 0 0 0 0,0 0 0 0 0,0 0 0 0 0,0 0 0 0 0,0 0 0 0 0,0 0 0 0 0,0 0-1 0 0,0 0 1 0 0,0 0 0 0 0,0 0 0 0 0,0 0 0 0 0,0 0 0 0 0,0 0 0 0 0,0 0 0 0 0,-1 0 0 0 0,1 0 0 0 0,0 0 0 0 0,0 0-1 0 0,0 0 1 0 0,0 0 0 0 0,0 0 0 0 0,0 0 0 0 0,0 0 0 0 0,0 0 0 0 0,0 0 0 0 0,0 0 0 0 0,0 0 0 0 0,0 0 0 0 0,-1 0-1 0 0,1 0 1 0 0,0 0 0 0 0,0 0 0 0 0,0 0 0 0 0,0 0 0 0 0,0 0 0 0 0,0 0 0 0 0,0 0 0 0 0,0 0 0 0 0,0 0 0 0 0,0 0-1 0 0,0 0 1 0 0,0 0 0 0 0,0 0 0 0 0,-1 0 0 0 0,1 0-30 0 0,2 11 652 0 0,0-1 0 0 0,0 0 0 0 0,1 1 0 0 0,0-1 0 0 0,1 0 0 0 0,0-1 0 0 0,2 3-652 0 0,-1 1 404 0 0,16 44 753 0 0,-15-39-752 0 0,1 1 0 0 0,0-1 0 0 0,2 0 0 0 0,9 16-405 0 0,-11-21 450 0 0,-5-9-336 0 0,-1-1 1 0 0,1 0-1 0 0,0 0 1 0 0,0 0-1 0 0,0 0 1 0 0,1 0-1 0 0,-1 0 1 0 0,1 0-1 0 0,1 1-114 0 0,-3-3 75 0 0,0-2-6 0 0,5-5-5 0 0,-2 2-55 0 0,0 0 0 0 0,-1-1 0 0 0,0 0 0 0 0,1 0-1 0 0,-1 0 1 0 0,-1 0 0 0 0,1 0 0 0 0,-1 0 0 0 0,0-1 0 0 0,0 1 0 0 0,-1-1-1 0 0,1-2-8 0 0,1-10 3 0 0,-1 0 0 0 0,-1 0 0 0 0,0-5-3 0 0,1-17-137 0 0,2-41-421 0 0,-1 37 972 0 0,-3 29-588 0 0,1 1 1 0 0,2-13 173 0 0,4 1-1080 0 0,-7 24 609 0 0,0 2-163 0 0,0 0-685 0 0,0 0-302 0 0,0 0-61 0 0</inkml:trace>
  <inkml:trace contextRef="#ctx0" brushRef="#br0" timeOffset="1114.704">942 659 13824 0 0,'0'0'629'0'0,"0"0"-12"0"0,2 0-393 0 0,1-2-148 0 0,0 1 1 0 0,0-1-1 0 0,0 1 0 0 0,0-1 0 0 0,-1 0 0 0 0,1 0 0 0 0,0 0 1 0 0,0-1-77 0 0,0 0 297 0 0,1 0 1 0 0,-1 0 0 0 0,0 1 0 0 0,1 0 0 0 0,0 0 0 0 0,-1 0-1 0 0,1 0 1 0 0,1 0-298 0 0,18-6 1827 0 0,-21 8-885 0 0,-1-1-856 0 0,-1 1 1 0 0,1 0-1 0 0,0-1 0 0 0,-1 1 0 0 0,1 0 0 0 0,-1 0 0 0 0,1 0 0 0 0,0 0 1 0 0,-1-1-1 0 0,1 1 0 0 0,-1 0 0 0 0,1 0 0 0 0,0 0 0 0 0,-1 0 0 0 0,1 0 0 0 0,-1 0 1 0 0,1 0-1 0 0,0 1 0 0 0,-1-1 0 0 0,1 0 0 0 0,-1 0 0 0 0,1 0 0 0 0,0 1 0 0 0,-1-1 1 0 0,1 0-1 0 0,-1 0 0 0 0,1 1 0 0 0,-1-1 0 0 0,1 1 0 0 0,-1-1-86 0 0,-1 11 65 0 0,1 8 33 0 0,1-15-80 0 0,-1 0 0 0 0,1 0 0 0 0,-1 0 0 0 0,0 0 0 0 0,0 0 0 0 0,-1 0 0 0 0,1 0 0 0 0,-1 0 0 0 0,0 0 0 0 0,0 0 0 0 0,0 0 0 0 0,0-1 0 0 0,-1 1 0 0 0,-1 3-18 0 0,-4 4 42 0 0,1-1 0 0 0,-2 0 0 0 0,1 0 0 0 0,-2 0-42 0 0,-1 1 105 0 0,4-1-13 0 0,0-1-1 0 0,0 1 1 0 0,0 1-1 0 0,2-1 0 0 0,-1 1 1 0 0,1 0-1 0 0,-2 9-91 0 0,6-19 5 0 0,0 0 0 0 0,-1-1 1 0 0,1 1-1 0 0,0-1 0 0 0,0 1 0 0 0,0-1 0 0 0,0 1 0 0 0,0 0 0 0 0,0-1 0 0 0,0 1 1 0 0,0-1-1 0 0,0 1 0 0 0,1 0 0 0 0,-1-1 0 0 0,0 1 0 0 0,0-1 0 0 0,0 1 0 0 0,1-1 0 0 0,-1 1 1 0 0,0-1-1 0 0,0 1 0 0 0,1-1 0 0 0,-1 1 0 0 0,1-1 0 0 0,-1 1-5 0 0,1-1 90 0 0,-1 1-61 0 0,0 0 0 0 0,1 0 0 0 0,-1 0 0 0 0,0 0 1 0 0,1 0-1 0 0,-1 0 0 0 0,0-1 0 0 0,1 1 0 0 0,-1 0 1 0 0,1 0-1 0 0,-1 0 0 0 0,1-1 0 0 0,0 1 0 0 0,-1 0 1 0 0,1-1-1 0 0,0 1 0 0 0,-1-1 0 0 0,1 1 0 0 0,0 0 1 0 0,0-1-1 0 0,0 0 0 0 0,0 1 0 0 0,-1-1 0 0 0,1 1 1 0 0,0-1-1 0 0,0 0 0 0 0,1 0-29 0 0,22 5 246 0 0,-13-6-192 0 0,-1 0 1 0 0,0-1-1 0 0,0 0 0 0 0,0-1 0 0 0,4-1-54 0 0,26-6 109 0 0,-3 2-1992 0 0,-31 6 1067 0 0,-1 0 0 0 0,0 0-1 0 0,0 0 1 0 0,1-1 0 0 0,-1 0 0 0 0,-1 0 0 0 0,1 0-1 0 0,0 0 1 0 0,-1-1 816 0 0,5-4-7490 0 0</inkml:trace>
  <inkml:trace contextRef="#ctx0" brushRef="#br0" timeOffset="1761.443">1418 336 2304 0 0,'0'0'664'0'0,"0"0"1949"0"0,0 0 855 0 0,0 0 168 0 0,0 0-331 0 0,0 0-1545 0 0,0 0-679 0 0,0 1-138 0 0,4 86 2552 0 0,-12-33-2797 0 0,8-14 52 0 0,-1-10-321 0 0,1-1 0 0 0,2 0-429 0 0,11 23 0 0 0,-10-42 0 0 0,1-2 0 0 0,1-4 0 0 0,-5-4 1 0 0,1 0-1 0 0,-1 1 1 0 0,0-1-1 0 0,1 0 1 0 0,-1 1-1 0 0,0-1 1 0 0,1 0-1 0 0,-1 0 1 0 0,0 1 0 0 0,1-1-1 0 0,-1 0 1 0 0,0 0-1 0 0,1 0 1 0 0,-1 0-1 0 0,1 1 1 0 0,-1-1-1 0 0,1 0 1 0 0,-1 0-1 0 0,0 0 1 0 0,1 0-1 0 0,-1 0 1 0 0,1 0-1 0 0,-1 0 1 0 0,1 0 0 0 0,-1 0-1 0 0,1 0 1 0 0,-1 0-1 0 0,0-1 1 0 0,1 1-1 0 0,-1 0 1 0 0,1 0-1 0 0,-1 0 1 0 0,0-1-1 0 0,1 1 1 0 0,-1 0-1 0 0,0 0 1 0 0,1-1-1 0 0,-1 1 1 0 0,1 0-1 0 0,0-1 18 0 0,4-2 31 0 0,1 0 0 0 0,-1 0 0 0 0,0 0 0 0 0,0 0 0 0 0,0-1 1 0 0,-1 0-1 0 0,1 0 0 0 0,-1 0 0 0 0,0 0 0 0 0,2-4-49 0 0,8-10 319 0 0,-2 0 0 0 0,3-6-319 0 0,-2 3 80 0 0,-2 5-171 0 0,0 0-1 0 0,1 1 1 0 0,1 0 91 0 0,-3-1-407 0 0,-10 16 384 0 0,0-1 1 0 0,1 0 0 0 0,-1 0 0 0 0,1 0 0 0 0,-1 0-1 0 0,1 0 1 0 0,-1 1 0 0 0,1-1 0 0 0,-1 0 0 0 0,1 0-1 0 0,0 1 1 0 0,-1-1 0 0 0,1 0 0 0 0,0 1 0 0 0,-1-1-1 0 0,1 1 1 0 0,0-1 0 0 0,0 1 22 0 0,2-4 261 0 0,-3 4-253 0 0,0-1 0 0 0,0 1 0 0 0,0 0 1 0 0,1 0-1 0 0,-1 0 0 0 0,0-1 0 0 0,0 1 0 0 0,0 0 1 0 0,0 0-1 0 0,0 0 0 0 0,0-1 0 0 0,0 1 0 0 0,0 0 1 0 0,0 0-1 0 0,1 0 0 0 0,-1 0 0 0 0,0-1 0 0 0,0 1 1 0 0,0 0-1 0 0,0 0 0 0 0,1 0 0 0 0,-1 0 1 0 0,0 0-1 0 0,0 0 0 0 0,0-1 0 0 0,0 1 0 0 0,1 0 1 0 0,-1 0-1 0 0,0 0 0 0 0,0 0 0 0 0,0 0 0 0 0,1 0 1 0 0,-1 0-1 0 0,0 0 0 0 0,0 0 0 0 0,1 0 0 0 0,-1 0 1 0 0,0 0-1 0 0,0 0 0 0 0,0 0 0 0 0,1 0 1 0 0,-1 0-1 0 0,0 0 0 0 0,0 0 0 0 0,0 1 0 0 0,1-1 1 0 0,-1 0-1 0 0,0 0 0 0 0,0 0 0 0 0,0 0 0 0 0,0 0 1 0 0,1 0-1 0 0,-1 1-8 0 0,12 35-132 0 0,-10-31 124 0 0,-1 1-1 0 0,1-1 1 0 0,-1 1 0 0 0,0 0 0 0 0,-1-1-1 0 0,1 1 1 0 0,-1 0 0 0 0,-1-1-1 0 0,1 1 1 0 0,-1 4 8 0 0,0-4-6 0 0,0 0-1 0 0,1-1 1 0 0,0 1 0 0 0,0 0-1 0 0,0 0 1 0 0,1 0-1 0 0,0 0 1 0 0,0-1 0 0 0,1 1-1 0 0,1 4 7 0 0,-1-4 8 0 0,0 0 0 0 0,0 1 0 0 0,0-1 0 0 0,0 5-8 0 0,6 19 43 0 0,7-13-50 0 0,-15-16-152 0 0,0 0 1 0 0,1-1 0 0 0,0 1 0 0 0,-1-1-1 0 0,1 1 1 0 0,-1-1 0 0 0,1 0-1 0 0,-1 1 1 0 0,1-1 0 0 0,0 0 0 0 0,-1 1-1 0 0,1-1 1 0 0,0 0 0 0 0,0 0 0 0 0,-1 1-1 0 0,1-1 1 0 0,0 0 0 0 0,-1 0 0 0 0,1 0-1 0 0,0 0 1 0 0,0 0 0 0 0,-1 0-1 0 0,1 0 1 0 0,0 0 0 0 0,-1 0 0 0 0,1-1-1 0 0,0 1 1 0 0,0 0 0 0 0,-1 0 0 0 0,1-1-1 0 0,0 1 1 0 0,-1 0 158 0 0,7-6-7786 0 0</inkml:trace>
  <inkml:trace contextRef="#ctx0" brushRef="#br0" timeOffset="2142.973">1829 579 9216 0 0,'0'0'421'0'0,"0"0"-12"0"0,0 0 47 0 0,0 0 1172 0 0,0 0 542 0 0,0 0 108 0 0,2-1-151 0 0,4-3-1545 0 0,-1 1-1 0 0,1 0 1 0 0,0 0 0 0 0,0 0 0 0 0,0 1-1 0 0,0 0 1 0 0,0 0 0 0 0,1 1 0 0 0,-1 0-1 0 0,0 0 1 0 0,1 0 0 0 0,0 1-582 0 0,12 1 100 0 0,-16 0-80 0 0,2 0 85 0 0,-4-1-98 0 0,0 1 0 0 0,-1-1 0 0 0,1 0 0 0 0,0 1 0 0 0,0-1 0 0 0,-1 0 0 0 0,1 1 0 0 0,0-1 0 0 0,-1 1 0 0 0,1-1 0 0 0,-1 1 0 0 0,1 0 0 0 0,-1-1 0 0 0,1 1-1 0 0,-1-1 1 0 0,1 1 0 0 0,-1 0 0 0 0,0 0 0 0 0,1-1 0 0 0,-1 1-7 0 0,7 15 80 0 0,-7-14-73 0 0,0-1 1 0 0,0 1 0 0 0,0 0-1 0 0,0-1 1 0 0,0 1-1 0 0,0 0 1 0 0,0-1-1 0 0,0 1 1 0 0,-1 0-1 0 0,1-1 1 0 0,0 1-1 0 0,-1-1 1 0 0,0 1-1 0 0,1-1 1 0 0,-2 2-8 0 0,1-1 8 0 0,0 0 1 0 0,1 0-1 0 0,-1 0 1 0 0,0 1-1 0 0,1-1 1 0 0,-1 0-1 0 0,1 1 1 0 0,-1-1-1 0 0,1 2-8 0 0,0 1 14 0 0,-1 0 0 0 0,0 0 0 0 0,-1 0-1 0 0,1 0 1 0 0,-1 0 0 0 0,0 0 0 0 0,0-1-1 0 0,-1 1 1 0 0,1-1 0 0 0,-1 1 0 0 0,0-1 0 0 0,0 0-1 0 0,-2 2-13 0 0,0 0-99 0 0,1-1 0 0 0,0 1 0 0 0,1 1 0 0 0,-1-1-1 0 0,1 0 1 0 0,-2 6 99 0 0,4-6 156 0 0,-1 1 0 0 0,1-1 0 0 0,0 1 0 0 0,0 5-156 0 0,1-11 10 0 0,0-1 1 0 0,0 1-1 0 0,1 0 0 0 0,-1-1 0 0 0,0 1 0 0 0,0 0 1 0 0,0-1-1 0 0,1 1 0 0 0,-1-1 0 0 0,0 1 0 0 0,1 0 0 0 0,-1-1 1 0 0,0 1-1 0 0,1-1 0 0 0,-1 1 0 0 0,1-1 0 0 0,-1 1 1 0 0,1-1-1 0 0,-1 1 0 0 0,1-1 0 0 0,-1 0 0 0 0,1 1 1 0 0,0-1-1 0 0,-1 0 0 0 0,1 1 0 0 0,-1-1 0 0 0,1 0 1 0 0,0 0-1 0 0,-1 0 0 0 0,1 1 0 0 0,0-1 0 0 0,0 0-10 0 0,23 1 447 0 0,-20-1-404 0 0,3-1-123 0 0,1 1-1 0 0,0-1 1 0 0,0 0-1 0 0,-1-1 1 0 0,1 0 0 0 0,-1 0-1 0 0,0-1 1 0 0,1 0-1 0 0,-1 0 1 0 0,2-1 80 0 0,7-6-1583 0 0,-1 0 0 0 0,0 0 0 0 0,10-11 1583 0 0,-11 9-1943 0 0</inkml:trace>
  <inkml:trace contextRef="#ctx0" brushRef="#br0" timeOffset="2564.869">2103 352 8752 0 0,'0'0'673'0'0,"0"0"-137"0"0,0 0 1047 0 0,0 0 507 0 0,1 2 101 0 0,2 7-339 0 0,-2-4-1414 0 0,0-1 0 0 0,1 0 1 0 0,-1 0-1 0 0,1 0 0 0 0,0 0 1 0 0,0 0-1 0 0,1 0 0 0 0,-1 0 1 0 0,1-1-1 0 0,-1 1 1 0 0,1-1-1 0 0,0 1 0 0 0,2 0-438 0 0,-1 0 338 0 0,0 0 1 0 0,0 1-1 0 0,-1 0 0 0 0,1-1 0 0 0,-1 1 0 0 0,1 4-338 0 0,15 20 698 0 0,-8-14-365 0 0,-1-1 0 0 0,-1 1 0 0 0,3 8-333 0 0,12 17 426 0 0,-15-19-348 0 0,-7-17-73 0 0,-1 0 1 0 0,1 0-1 0 0,-1-1 0 0 0,1 1 0 0 0,0-1 1 0 0,0 1-1 0 0,1-1 0 0 0,1 2-5 0 0,-4-5 5 0 0,1 1 1 0 0,-1-1-1 0 0,0 1 0 0 0,1-1 0 0 0,-1 1 1 0 0,1-1-1 0 0,-1 0 0 0 0,1 1 0 0 0,-1-1 1 0 0,1 0-1 0 0,0 1 0 0 0,-1-1 1 0 0,1 0-1 0 0,-1 0 0 0 0,1 0 0 0 0,0 1 1 0 0,-1-1-1 0 0,1 0 0 0 0,-1 0 0 0 0,1 0 1 0 0,0 0-1 0 0,-1 0 0 0 0,1 0 0 0 0,0 0-5 0 0,14-7 196 0 0,-7 3-158 0 0,-6 3-33 0 0,0-1-1 0 0,0 0 0 0 0,-1 1 1 0 0,1-1-1 0 0,-1 0 0 0 0,1 0 1 0 0,-1 0-1 0 0,1 0 1 0 0,-1-1-1 0 0,0 1 0 0 0,0 0 1 0 0,0 0-1 0 0,0-1 0 0 0,-1 1 1 0 0,1-1-5 0 0,8-18-14 0 0,-3 7-49 0 0,-1 1-1 0 0,0-1 1 0 0,-1 0-1 0 0,-1 0 1 0 0,1-5 63 0 0,1-49 302 0 0,-3 61-299 0 0,-1-1-1 0 0,1 1 0 0 0,-1-1 0 0 0,-1 1 0 0 0,0-1 0 0 0,0 1 0 0 0,0-1 0 0 0,-1 1 0 0 0,-1-4-2 0 0,1-1-65 0 0,0 0 0 0 0,0 0 0 0 0,2 0 0 0 0,-1 0-1 0 0,1 1 1 0 0,1-1 0 0 0,0 0 0 0 0,1 1 0 0 0,0-1 0 0 0,0 1 0 0 0,2 0-1 0 0,-1 0 1 0 0,1 0 0 0 0,3-4 65 0 0,-7 14-36 0 0,-1 1 0 0 0,0-1-1 0 0,1 0 1 0 0,-1 0 0 0 0,1 1-1 0 0,-1-1 1 0 0,1 0 0 0 0,-1 1-1 0 0,1-1 1 0 0,-1 1 0 0 0,1-1-1 0 0,0 0 1 0 0,-1 1 0 0 0,1-1-1 0 0,0 1 1 0 0,-1 0 0 0 0,1-1-1 0 0,0 1 1 0 0,0 0 0 0 0,0-1 36 0 0,0 1-508 0 0,16 19-1883 0 0,-16-17 2020 0 0,-1-1 0 0 0,1 1 0 0 0,0 0-1 0 0,-1 0 1 0 0,0-1 0 0 0,1 1 0 0 0,-1 0 0 0 0,0 0 0 0 0,0 0 0 0 0,0 0-1 0 0,0 1 372 0 0,0 12-7235 0 0</inkml:trace>
  <inkml:trace contextRef="#ctx0" brushRef="#br0" timeOffset="2930.1">2497 521 16240 0 0,'0'0'365'0'0,"0"0"56"0"0,0 0 26 0 0,0 0-53 0 0,2 1-254 0 0,-2-1-135 0 0,1 0 0 0 0,-1 0 0 0 0,0 0 0 0 0,1 0 0 0 0,-1 0 0 0 0,1 0 0 0 0,-1 1 0 0 0,0-1 0 0 0,1 0 0 0 0,-1 0 0 0 0,0 0 0 0 0,1 0-1 0 0,-1 1 1 0 0,0-1 0 0 0,1 0 0 0 0,-1 0 0 0 0,0 1 0 0 0,1-1 0 0 0,-1 0 0 0 0,0 1 0 0 0,0-1 0 0 0,1 0 0 0 0,-1 1 0 0 0,0-1 0 0 0,0 0 0 0 0,0 1-1 0 0,0-1 1 0 0,1 1 0 0 0,-1-1 0 0 0,0 0 0 0 0,0 1 0 0 0,0-1 0 0 0,0 1 0 0 0,0-1 0 0 0,0 0 0 0 0,0 1 0 0 0,0-1 0 0 0,0 1 0 0 0,0-1-1 0 0,0 0 1 0 0,0 1 0 0 0,-1 0-5 0 0,2 6 1565 0 0,2-3-1214 0 0,-2-2-71 0 0,1 0 0 0 0,0 1 1 0 0,-1-1-1 0 0,0 1 0 0 0,1-1 1 0 0,-1 1-1 0 0,0-1 0 0 0,0 1 1 0 0,0 0-281 0 0,0 1 295 0 0,1-1 1 0 0,0 0-1 0 0,0 1 1 0 0,1-1-1 0 0,-1 0 0 0 0,1 0 1 0 0,-1 0-1 0 0,1 0 1 0 0,0-1-296 0 0,4 5 209 0 0,0 2-27 0 0,1 1 1 0 0,-1 0 0 0 0,-1 1 0 0 0,2 2-183 0 0,8 14 1198 0 0,-9-17-1073 0 0,-4-5-144 0 0,1 1 1 0 0,-2-1-1 0 0,1 0 0 0 0,0 1 1 0 0,0 2 18 0 0,-2-6-696 0 0,-1-2-257 0 0,0 0-1013 0 0,0 0-4022 0 0,0 0-1723 0 0</inkml:trace>
  <inkml:trace contextRef="#ctx0" brushRef="#br0" timeOffset="3294.478">2688 4 11520 0 0,'0'0'886'0'0,"0"0"-300"0"0,0 0 903 0 0,0 0 455 0 0,12-3 3165 0 0,-8 3-4750 0 0,-2 0-144 0 0,1-1-1 0 0,0 1 1 0 0,0 1-1 0 0,0-1 1 0 0,0 0-1 0 0,-1 1 1 0 0,1-1-1 0 0,0 1 1 0 0,0 0-1 0 0,-1 0 1 0 0,1 0-1 0 0,0 0 1 0 0,1 1-215 0 0,109 85 2565 0 0,-101-76-2422 0 0,0 0-1 0 0,-1 0 1 0 0,1 1-1 0 0,-2 0 1 0 0,5 8-143 0 0,5 5 191 0 0,-9-10-83 0 0,0 1 0 0 0,-1 0 0 0 0,0 0 0 0 0,-1 1 0 0 0,-1 1-1 0 0,-1 0 1 0 0,0 0 0 0 0,-2 0 0 0 0,0 1 0 0 0,-1-1 0 0 0,-1 1 0 0 0,1 7-108 0 0,-4-16 18 0 0,0-1 0 0 0,-1 1 0 0 0,0 0 0 0 0,0-1 0 0 0,-1 1 0 0 0,0-1 0 0 0,-3 8-18 0 0,-5 10 125 0 0,-12 24-125 0 0,9-24 54 0 0,-7 23-54 0 0,15-35 0 0 0,-4 15 0 0 0,-2-1 0 0 0,-3 4 0 0 0,6-14 0 0 0,1 0 0 0 0,-5 19 0 0 0,-5 13 0 0 0,15-45-11 0 0,-1 1 0 0 0,1-1 1 0 0,1 1-1 0 0,-1-1 0 0 0,1 1 0 0 0,0-1 0 0 0,0 2 11 0 0,1-6-388 0 0,0-2-109 0 0,12-1-7858 0 0,-3-3-432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26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111 538 14280 0 0,'0'0'1102'0'0,"-2"0"-719"0"0,-5 1-77 0 0,0-1 1 0 0,0 1-1 0 0,0 0 0 0 0,0 1 1 0 0,-2 0-307 0 0,7-1 476 0 0,1-1-440 0 0,0 0 1 0 0,0 1 0 0 0,1-1-1 0 0,-1 0 1 0 0,0 0 0 0 0,0 0-1 0 0,1 1 1 0 0,-1-1 0 0 0,0 0-1 0 0,0 1 1 0 0,1-1 0 0 0,-1 1-1 0 0,0-1 1 0 0,1 1 0 0 0,-1-1-1 0 0,1 1 1 0 0,-1 0 0 0 0,1-1-1 0 0,-1 1 1 0 0,0 0-37 0 0,-9 17 400 0 0,4-6 119 0 0,4-9-427 0 0,0-1-25 0 0,1 0 0 0 0,-1 0 0 0 0,1 0 0 0 0,0 0-1 0 0,0 1 1 0 0,0-1 0 0 0,0 0 0 0 0,0 1 0 0 0,0-1-1 0 0,1 1 1 0 0,-1-1 0 0 0,1 1 0 0 0,-1-1 0 0 0,1 1-67 0 0,0 6 179 0 0,-1 1 0 0 0,0-1 1 0 0,-1 0-1 0 0,-1 3-179 0 0,1-3 141 0 0,0 0 1 0 0,1 0-1 0 0,0 0 0 0 0,0 3-141 0 0,0 26 431 0 0,0-14-145 0 0,1 0 0 0 0,1 0-1 0 0,1 1-285 0 0,8 21 523 0 0,1 0 0 0 0,10 19-523 0 0,-11-29 40 0 0,-6-20-42 0 0,0-1 0 0 0,2-1 0 0 0,1 4 2 0 0,3 5 0 0 0,-4-10 0 0 0,0 0 0 0 0,1 0 0 0 0,6 8 0 0 0,-3-7-50 0 0,0-1-1 0 0,1-1 1 0 0,0 0-1 0 0,5 3 51 0 0,-12-10-50 0 0,1-1-1 0 0,1 0 1 0 0,-1 0-1 0 0,1-1 1 0 0,-1 0 0 0 0,1 0-1 0 0,0 0 1 0 0,0-1 0 0 0,0 1-1 0 0,0-1 1 0 0,1-1 0 0 0,2 1 50 0 0,21 0-1292 0 0,-2-2-394 0 0</inkml:trace>
  <inkml:trace contextRef="#ctx0" brushRef="#br0" timeOffset="498.907">1043 280 16727 0 0,'0'0'382'0'0,"0"0"54"0"0,0 0 21 0 0,0 0-50 0 0,0 0-398 0 0,1-1-1 0 0,-1 1 1 0 0,0-1 0 0 0,1 0 0 0 0,-1 1 0 0 0,0-1-1 0 0,1 1 1 0 0,-1-1 0 0 0,1 1 0 0 0,-1 0 0 0 0,1-1 0 0 0,-1 1-1 0 0,1-1 1 0 0,-1 1 0 0 0,1 0 0 0 0,0 0 0 0 0,-1-1-1 0 0,1 1-8 0 0,2-1 64 0 0,1 0 0 0 0,-1 0 0 0 0,1 1-1 0 0,-1-1 1 0 0,1 1 0 0 0,-1 0 0 0 0,1 0-1 0 0,-1 0 1 0 0,1 0 0 0 0,-1 1-1 0 0,1-1 1 0 0,-1 1 0 0 0,1 0 0 0 0,-1 0-1 0 0,0 0 1 0 0,1 1 0 0 0,-1-1 0 0 0,0 1-1 0 0,0 0 1 0 0,0 0 0 0 0,0 0 0 0 0,0 0-1 0 0,-1 0 1 0 0,1 1 0 0 0,2 1-64 0 0,-1 1 165 0 0,0 1 0 0 0,0-2 0 0 0,1 1 0 0 0,1 1-165 0 0,-2-2 94 0 0,1-1 1 0 0,-2 1-1 0 0,1 1 0 0 0,0-1 0 0 0,-1 1 0 0 0,2 1-94 0 0,3 10 251 0 0,0 1 1 0 0,-1 0-1 0 0,0 0 0 0 0,-2 0 0 0 0,0 0 1 0 0,-1 1-1 0 0,0 0 0 0 0,-2 0 0 0 0,0 2-251 0 0,-1-11 121 0 0,1 6-28 0 0,-1 1 0 0 0,-1-1 1 0 0,0 1-1 0 0,-1 0 0 0 0,-1-1 0 0 0,-3 15-93 0 0,-5 15 76 0 0,-2 8 78 0 0,-2-1 0 0 0,-7 12-154 0 0,-5 18 34 0 0,5-14 8 0 0,13-45-12 0 0,0 2 0 0 0,2-1 0 0 0,-2 12-30 0 0,8-28 487 0 0,1-4-2209 0 0,0-4-3667 0 0,10-20 3248 0 0</inkml:trace>
  <inkml:trace contextRef="#ctx0" brushRef="#br0" timeOffset="880.266">1315 106 16783 0 0,'-2'-1'187'0'0,"2"1"-146"0"0,0 0 1 0 0,-1 0 0 0 0,1 0-1 0 0,0 0 1 0 0,0 0 0 0 0,-1 0 0 0 0,1 0-1 0 0,0-1 1 0 0,0 1 0 0 0,-1 0-1 0 0,1 0 1 0 0,0 0 0 0 0,0 0 0 0 0,-1-1-1 0 0,1 1 1 0 0,0 0 0 0 0,0 0-1 0 0,0 0 1 0 0,-1-1 0 0 0,1 1 0 0 0,0 0-1 0 0,0 0 1 0 0,0 0 0 0 0,0-1 0 0 0,0 1-1 0 0,0 0 1 0 0,-1-1 0 0 0,1 1-1 0 0,0 0 1 0 0,0 0 0 0 0,0-1 0 0 0,0 1-1 0 0,0 0 1 0 0,0 0 0 0 0,0-1-1 0 0,0 1-41 0 0,0-1 7 0 0,0 0 0 0 0,0 0 0 0 0,1 0-1 0 0,-1 0 1 0 0,0 0 0 0 0,0 0 0 0 0,1 1-1 0 0,-1-1 1 0 0,0 0 0 0 0,1 0 0 0 0,-1 0-1 0 0,1 0 1 0 0,-1 0 0 0 0,1 1 0 0 0,-1-1-1 0 0,1 0 1 0 0,0 1 0 0 0,-1-1 0 0 0,1 0-1 0 0,0 1 1 0 0,0-1 0 0 0,-1 1 0 0 0,1-1-1 0 0,0 0-6 0 0,3-2 68 0 0,12-27 1248 0 0,-14 28-1211 0 0,-1 0 0 0 0,1 0 1 0 0,0 0-1 0 0,-1 0 0 0 0,1 0 1 0 0,0 0-1 0 0,0 1 0 0 0,1-1 1 0 0,-1 1-1 0 0,0-1 0 0 0,1 1-105 0 0,10-8 648 0 0,-12 7-599 0 0,0 1-1 0 0,0 0 0 0 0,1 0 1 0 0,-1 0-1 0 0,0 0 1 0 0,1 0-1 0 0,-1 0 0 0 0,1 0 1 0 0,-1 1-1 0 0,1-1 0 0 0,0 1 1 0 0,-1-1-1 0 0,1 1 1 0 0,0-1-1 0 0,-1 1 0 0 0,1 0 1 0 0,0 0-1 0 0,0 0-48 0 0,0 0 193 0 0,-2 0-183 0 0,0 0-1 0 0,0 0 0 0 0,0 0 1 0 0,0 0-1 0 0,1 0 0 0 0,-1 0 1 0 0,0 0-1 0 0,0 0 1 0 0,0 0-1 0 0,0 1 0 0 0,1-1 1 0 0,-1 0-1 0 0,0 0 0 0 0,0 0 1 0 0,0 0-1 0 0,1 0 0 0 0,-1 0 1 0 0,0 0-1 0 0,0 0 0 0 0,0 0 1 0 0,0 0-1 0 0,1-1 0 0 0,-1 1 1 0 0,0 0-1 0 0,0 0 1 0 0,0 0-1 0 0,1 0 0 0 0,-1 0 1 0 0,0 0-1 0 0,0 0-9 0 0,0 0 24 0 0,1-1 0 0 0,-1 1 0 0 0,0 0 0 0 0,0 0-1 0 0,0 0 1 0 0,1 0 0 0 0,-1 0 0 0 0,0 0 0 0 0,1 0 0 0 0,-1 0 0 0 0,0 0 0 0 0,0 0 0 0 0,1 0 0 0 0,-1 0 0 0 0,0 0 0 0 0,0 0-1 0 0,1 0 1 0 0,-1 0 0 0 0,0 0 0 0 0,0 0 0 0 0,1 0 0 0 0,-1 0 0 0 0,0 0 0 0 0,0 0 0 0 0,1 0 0 0 0,-1 0 0 0 0,0 1-1 0 0,0-1 1 0 0,0 0 0 0 0,1 0 0 0 0,-1 0 0 0 0,0 0 0 0 0,0 1 0 0 0,0-1 0 0 0,1 0 0 0 0,-1 0 0 0 0,0 1-24 0 0,1 1 6 0 0,0 0 1 0 0,0 1 0 0 0,0-1-1 0 0,0 0 1 0 0,0 1-1 0 0,0-1 1 0 0,-1 1 0 0 0,1 0-1 0 0,-1-1 1 0 0,0 1 0 0 0,0-1-1 0 0,0 1 1 0 0,0-1 0 0 0,0 1-1 0 0,-1 0 1 0 0,1-1 0 0 0,-1 1-1 0 0,1-1 1 0 0,-1 1 0 0 0,0-1-1 0 0,-1 1-6 0 0,-3 12 131 0 0,-2-1 0 0 0,0-1-1 0 0,-3 5-130 0 0,2-4 115 0 0,0 0 27 0 0,1 0-1 0 0,1 0 0 0 0,0 1 1 0 0,1-1-1 0 0,1 1 0 0 0,0 0 1 0 0,1 1-1 0 0,1-1 0 0 0,0 1 1 0 0,1 9-142 0 0,1-23 16 0 0,-1 1 0 0 0,1 0 0 0 0,1-1 0 0 0,-1 1 0 0 0,0-1 0 0 0,1 1 0 0 0,-1-1 0 0 0,1 0 0 0 0,0 1 0 0 0,0-1 0 0 0,0 1 0 0 0,0-1 0 0 0,0 0 0 0 0,0 0 0 0 0,1 0 0 0 0,-1 0 0 0 0,1 0 0 0 0,-1 0 0 0 0,1 0 0 0 0,0 0 0 0 0,0 0 0 0 0,1 0-16 0 0,1 0 23 0 0,0 0-1 0 0,0 0 1 0 0,1 0-1 0 0,-1-1 1 0 0,0 0-1 0 0,1 0 1 0 0,0 0-1 0 0,-1 0 1 0 0,1-1-1 0 0,-1 1 1 0 0,1-1-1 0 0,2 0-22 0 0,7-1-58 0 0,0 0 0 0 0,0-1-1 0 0,-1-1 1 0 0,1 0 0 0 0,-1 0-1 0 0,1-2 1 0 0,6-2 58 0 0,27-14-6840 0 0,-11 6-1527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28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38 297 12896 0 0,'0'0'50'0'0,"0"-1"1"0"0,0 1-1 0 0,0-1 1 0 0,0 0 0 0 0,0 1-1 0 0,-1-1 1 0 0,1 1-1 0 0,0-1 1 0 0,-1 1-1 0 0,1-1 1 0 0,0 1 0 0 0,-1-1-1 0 0,1 1 1 0 0,0-1-1 0 0,-1 1 1 0 0,1 0 0 0 0,-1-1-1 0 0,1 1 1 0 0,-1-1-1 0 0,1 1 1 0 0,-1 0-1 0 0,1-1 1 0 0,-1 1 0 0 0,1 0-1 0 0,-1 0 1 0 0,1 0-1 0 0,-1-1 1 0 0,1 1 0 0 0,-1 0-51 0 0,-17-2 1305 0 0,17 2-549 0 0,0 0 167 0 0,1 0-905 0 0,0 0 0 0 0,0 0 0 0 0,0 0 0 0 0,0 0 0 0 0,0 0 1 0 0,0 0-1 0 0,0 0 0 0 0,0 0 0 0 0,-1 0 0 0 0,1 0 0 0 0,0 0 0 0 0,0 0 0 0 0,0 0 0 0 0,0 0 0 0 0,0 0 0 0 0,0 0 0 0 0,0 0 0 0 0,0 0 1 0 0,0 0-1 0 0,0 0 0 0 0,0 0 0 0 0,0 0 0 0 0,-1 0 0 0 0,1 0 0 0 0,0 0 0 0 0,0 0 0 0 0,0 0 0 0 0,0 0 0 0 0,0 0 0 0 0,0 0 0 0 0,0 0 1 0 0,0 0-1 0 0,0 0 0 0 0,0 0 0 0 0,0 0 0 0 0,0 0 0 0 0,0 0 0 0 0,0 1 0 0 0,0-1 0 0 0,0 0 0 0 0,0 0 0 0 0,0 0 0 0 0,0 0 0 0 0,0 0 1 0 0,0 0-1 0 0,0 0 0 0 0,0 0 0 0 0,0 0 0 0 0,0 0 0 0 0,0 0 0 0 0,0 0 0 0 0,0 0 0 0 0,0 1 0 0 0,0-1 0 0 0,0 0 0 0 0,0 0-18 0 0,-2 16 577 0 0,1-13-473 0 0,0 1 0 0 0,1 0 0 0 0,-1 0 0 0 0,1 0-1 0 0,0 0 1 0 0,1 1-104 0 0,8 62 1320 0 0,-3 0 0 0 0,-1 47-1320 0 0,-5-48 148 0 0,4 0 0 0 0,9 54-148 0 0,-10-90 19 0 0,-3-23-30 0 0,1 1-1 0 0,0-1 1 0 0,0 0-1 0 0,0 0 1 0 0,2 4 11 0 0,-1-5-48 0 0,0 0 0 0 0,-1 0 0 0 0,0 1 0 0 0,0-1 0 0 0,-1 2 48 0 0,1 11-8897 0 0,-1-19 3137 0 0</inkml:trace>
  <inkml:trace contextRef="#ctx0" brushRef="#br0" timeOffset="460.49">216 425 9216 0 0,'0'0'706'0'0,"-5"10"2597"0"0,2-3-2611 0 0,0 0 1 0 0,0 1-1 0 0,1 0 0 0 0,0-1 1 0 0,1 1-1 0 0,0 0 0 0 0,0 7-692 0 0,0 16 1170 0 0,1 13-1170 0 0,1-8 990 0 0,0-18-760 0 0,1 0 0 0 0,1 0 0 0 0,0 0 0 0 0,1 0 1 0 0,2 3-231 0 0,0 2 136 0 0,-6-22-125 0 0,0 0 1 0 0,0 0-1 0 0,1 0 1 0 0,-1 0-1 0 0,0 0 0 0 0,1-1 1 0 0,-1 1-1 0 0,0 0 1 0 0,1 0-1 0 0,-1 0 0 0 0,1-1 1 0 0,-1 1-1 0 0,1 0 1 0 0,-1-1-1 0 0,1 1 0 0 0,0 0 1 0 0,-1-1-1 0 0,1 1 1 0 0,0-1-1 0 0,-1 1 0 0 0,2 0-11 0 0,-1-1 10 0 0,-1 0 0 0 0,1 0 0 0 0,0 0-1 0 0,0 0 1 0 0,-1 0 0 0 0,1 0-1 0 0,0 0 1 0 0,0 0 0 0 0,-1 0 0 0 0,1-1-1 0 0,0 1 1 0 0,0 0 0 0 0,-1 0-1 0 0,1-1 1 0 0,0 1 0 0 0,-1 0 0 0 0,1-1-1 0 0,0 1 1 0 0,-1-1 0 0 0,1 1-10 0 0,2-3 33 0 0,0 1 1 0 0,0-1 0 0 0,-1 0 0 0 0,1 0-1 0 0,-1 0 1 0 0,1 0 0 0 0,-1-1 0 0 0,0 1-1 0 0,1-2-33 0 0,3-9-9 0 0,0 0 0 0 0,0 0-1 0 0,-2-1 1 0 0,0 0 0 0 0,1-8 9 0 0,-3 17-58 0 0,-1 1 1 0 0,1-1 0 0 0,-1 1-1 0 0,2-1 1 0 0,0-2 57 0 0,0 3-92 0 0,-1-1 1 0 0,0 1-1 0 0,0-1 0 0 0,-1 1 0 0 0,2-7 92 0 0,1-5-235 0 0,-3 12 187 0 0,1 0 1 0 0,-1 0 0 0 0,0 0-1 0 0,-1 1 1 0 0,1-1-1 0 0,-1-4 48 0 0,0 7-117 0 0,0 2 4 0 0,0 0 7 0 0,0 0 0 0 0,6 12-132 0 0,-4-2 211 0 0,0-1-1 0 0,-1 1 1 0 0,0 0 0 0 0,-1-1-1 0 0,0 1 28 0 0,1 24 155 0 0,1-21-97 0 0,5 50 394 0 0,10 34-452 0 0,-16-91 46 0 0,0-1-1 0 0,1 1 0 0 0,0-1 1 0 0,2 5-46 0 0,-4-9-8 0 0,1-1 0 0 0,-1 1 0 0 0,0 0 0 0 0,0-1 0 0 0,1 1 0 0 0,-1-1 0 0 0,0 1 0 0 0,1 0 0 0 0,-1-1 0 0 0,1 1 0 0 0,-1-1 0 0 0,1 1 0 0 0,-1-1 0 0 0,1 1 0 0 0,-1-1 0 0 0,1 0 0 0 0,-1 1 0 0 0,1-1 0 0 0,0 0 0 0 0,-1 1 0 0 0,1-1 0 0 0,0 0 0 0 0,-1 1 0 0 0,1-1 0 0 0,0 0 0 0 0,-1 0 0 0 0,1 0 0 0 0,0 0 0 0 0,-1 0 0 0 0,1 0 0 0 0,0 0 0 0 0,0 0 0 0 0,-1 0 0 0 0,1 0 0 0 0,0 0 0 0 0,-1 0 0 0 0,1-1 0 0 0,0 1 0 0 0,-1 0 0 0 0,1 0 0 0 0,-1-1 0 0 0,1 1 8 0 0,2-2-338 0 0,-1 1 0 0 0,0-1 0 0 0,0 1 0 0 0,0-1 0 0 0,0 0 0 0 0,0 0 0 0 0,1-2 338 0 0,5-10-1416 0 0</inkml:trace>
  <inkml:trace contextRef="#ctx0" brushRef="#br0" timeOffset="824.71">490 333 11920 0 0,'0'0'546'0'0,"0"0"-10"0"0,0 0-244 0 0,0 0 246 0 0,0 0 144 0 0,0 0 29 0 0,0 0-16 0 0,0 1-101 0 0,1 12 298 0 0,0-1 0 0 0,1 1-1 0 0,2 5-891 0 0,-2-6 382 0 0,0-1-1 0 0,0 1 0 0 0,-1-1 0 0 0,0 1 0 0 0,-2 4-381 0 0,-1 4 389 0 0,1-14-266 0 0,0 0 1 0 0,1 0-1 0 0,0 0 0 0 0,0 0 0 0 0,0 0 0 0 0,2 5-123 0 0,-1 4 183 0 0,0 0 0 0 0,-1 0-1 0 0,-1 12-182 0 0,0 26 180 0 0,4 10-9 0 0,6 66 794 0 0,-8-104-956 0 0,-1-21-175 0 0,0 1 0 0 0,0 0-1 0 0,0-1 1 0 0,1 1 0 0 0,0 0 0 0 0,0-1 0 0 0,0 1 0 0 0,2 3 166 0 0,2 4-3048 0 0,-5-12 1480 0 0</inkml:trace>
  <inkml:trace contextRef="#ctx0" brushRef="#br0" timeOffset="1180.815">564 244 2760 0 0,'-2'0'-33'0'0,"0"0"0"0"0,1-1 0 0 0,-1 1 0 0 0,0-1 0 0 0,1 1 0 0 0,-1-1 0 0 0,1 0 0 0 0,-1 1 0 0 0,1-1 0 0 0,0 0 0 0 0,-1 0 0 0 0,1 0 0 0 0,0 0 0 0 0,-1-1 0 0 0,1 1 33 0 0,-7-7 4744 0 0,5 5 369 0 0,0-3-183 0 0,3 5-4837 0 0,-1 0 1 0 0,1 0 0 0 0,0 1 0 0 0,0-1 0 0 0,0 0 0 0 0,0 0 0 0 0,1 1 0 0 0,-1-1 0 0 0,0 0 0 0 0,0 0-1 0 0,0 0 1 0 0,1 1 0 0 0,-1-1 0 0 0,1 0-94 0 0,-1-1 736 0 0,2 1-243 0 0,2-4-375 0 0,1 0-1 0 0,-1 1 1 0 0,1 0-1 0 0,0 0 0 0 0,0 0 1 0 0,1 1-1 0 0,-1-1 1 0 0,1 1-1 0 0,0 0 0 0 0,0 1 1 0 0,0 0-1 0 0,0 0 1 0 0,0 0-1 0 0,0 0 1 0 0,0 1-1 0 0,1 0 0 0 0,2 0-117 0 0,-8 1 28 0 0,1 0 0 0 0,0 0-1 0 0,-1 0 1 0 0,1 0-1 0 0,0 0 1 0 0,-1-1 0 0 0,1 1-1 0 0,0-1 1 0 0,-1 1-1 0 0,2-2-27 0 0,1 3 83 0 0,-2 0-72 0 0,1 1-1 0 0,-1-1 1 0 0,1 1 0 0 0,-1 0-1 0 0,0 0 1 0 0,0 0-1 0 0,0 0 1 0 0,0 0 0 0 0,0 1-1 0 0,0-1 1 0 0,0 0 0 0 0,-1 1-1 0 0,1 0 1 0 0,-1-1-1 0 0,0 1 1 0 0,1 1-11 0 0,-1 0 16 0 0,0 0 0 0 0,-1 0 0 0 0,1 0 0 0 0,-1 1 0 0 0,0-1 0 0 0,0 0 0 0 0,0 0 0 0 0,0 1 0 0 0,-1-1-1 0 0,1 0 1 0 0,-1 0 0 0 0,0 1-16 0 0,-6 17 107 0 0,-1 0 0 0 0,-2 4-107 0 0,-8 21 133 0 0,12-24-70 0 0,4-16-47 0 0,0-1 1 0 0,0 1-1 0 0,0 0 0 0 0,-1-1 0 0 0,-2 4-16 0 0,4-8 7 0 0,-1 1 7 0 0,0 1 0 0 0,0-1 0 0 0,1 1 1 0 0,-1-1-1 0 0,1 1 0 0 0,0 0 0 0 0,0-1 0 0 0,0 2-14 0 0,-1-1 10 0 0,1 12 144 0 0,1-15-157 0 0,1-1 1 0 0,-1 1-1 0 0,1-1 1 0 0,-1 1-1 0 0,1-1 1 0 0,-1 1-1 0 0,1-1 1 0 0,-1 1-1 0 0,1-1 1 0 0,0 0-1 0 0,-1 0 1 0 0,1 1-1 0 0,0-1 1 0 0,-1 0-1 0 0,1 0 1 0 0,0 0-1 0 0,-1 1 0 0 0,1-1 1 0 0,0 0 2 0 0,0 0-12 0 0,3 1-238 0 0,1-1 1 0 0,0 1-1 0 0,-1-1 0 0 0,1 0 1 0 0,0 0-1 0 0,0 0 1 0 0,-1-1-1 0 0,1 0 0 0 0,0 0 250 0 0,9-3-1988 0 0</inkml:trace>
  <inkml:trace contextRef="#ctx0" brushRef="#br0" timeOffset="1690.386">846 256 11976 0 0,'0'-3'634'0'0,"0"2"-596"0"0,0 0 0 0 0,0 1 0 0 0,1-1 0 0 0,-1 0 0 0 0,0 1 0 0 0,-1-1 1 0 0,1 0-1 0 0,0 1 0 0 0,0-1 0 0 0,0 0 0 0 0,0 1 0 0 0,0-1 1 0 0,-1 0-1 0 0,1 1 0 0 0,0-1 0 0 0,-1 0 0 0 0,1 1 0 0 0,0-1 0 0 0,-1 1 1 0 0,1-1-1 0 0,-1 1 0 0 0,1-1-38 0 0,-1-1 999 0 0,1 2-910 0 0,0 0 1 0 0,0 0 0 0 0,-1 0-1 0 0,1 0 1 0 0,0 0 0 0 0,0 0-1 0 0,0 0 1 0 0,0 0 0 0 0,0 0-1 0 0,0 0 1 0 0,0-1 0 0 0,0 1 0 0 0,0 0-1 0 0,0 0 1 0 0,0 0 0 0 0,0 0-1 0 0,0 0 1 0 0,0 0 0 0 0,0 0-1 0 0,0 0 1 0 0,0-1 0 0 0,0 1-1 0 0,0 0 1 0 0,0 0 0 0 0,0 0 0 0 0,0 0-1 0 0,0 0 1 0 0,0 0 0 0 0,0 0-1 0 0,1 0 1 0 0,-1 0 0 0 0,0-1-1 0 0,0 1 1 0 0,0 0 0 0 0,0 0-1 0 0,0 0 1 0 0,0 0 0 0 0,0 0 0 0 0,0 0-1 0 0,0 0 1 0 0,0 0 0 0 0,0 0-1 0 0,0 0 1 0 0,1 0 0 0 0,-1 0-1 0 0,0 0 1 0 0,0 0 0 0 0,0 0-1 0 0,0 0 1 0 0,0 0 0 0 0,0 0 0 0 0,0 0-1 0 0,0 0 1 0 0,1 0-90 0 0,3 6 1573 0 0,8 18-2343 0 0,-9-16 1291 0 0,0-2-452 0 0,-1 1-1 0 0,0-1 1 0 0,0 1-1 0 0,-1 0 1 0 0,1 0-1 0 0,-1-1 0 0 0,-1 1 1 0 0,1 3-69 0 0,2 24 292 0 0,20 126 726 0 0,-6-29-661 0 0,-12-90-274 0 0,-3-23-28 0 0,1 0-1 0 0,1 0 1 0 0,3 11-55 0 0,-5-23 13 0 0,0 0 0 0 0,-1 0 1 0 0,1 1-1 0 0,-1 4-13 0 0,-1-10-63 0 0,0-1 1 0 0,1 0-1 0 0,-1 1 0 0 0,0-1 0 0 0,0 0 1 0 0,1 1-1 0 0,-1-1 0 0 0,0 0 1 0 0,0 0-1 0 0,1 1 0 0 0,-1-1 0 0 0,0 0 1 0 0,1 0-1 0 0,-1 1 0 0 0,1-1 1 0 0,-1 0-1 0 0,0 0 0 0 0,1 0 0 0 0,-1 0 1 0 0,0 0-1 0 0,1 1 0 0 0,-1-1 1 0 0,1 0-1 0 0,-1 0 0 0 0,0 0 0 0 0,1 0 1 0 0,-1 0-1 0 0,1 0 0 0 0,-1 0 63 0 0,7-18-2774 0 0,-6 6 1180 0 0</inkml:trace>
  <inkml:trace contextRef="#ctx0" brushRef="#br0" timeOffset="2047.303">1006 472 7368 0 0,'0'0'568'0'0,"0"0"-144"0"0,0 0 786 0 0,0 0 386 0 0,0 0 72 0 0,0 0-136 0 0,0 0-640 0 0,1 0-277 0 0,2 2-461 0 0,0-1 1 0 0,-1 1 0 0 0,1-1-1 0 0,0 1 1 0 0,-1 0-1 0 0,1 0 1 0 0,-1 0 0 0 0,0 0-1 0 0,0 0 1 0 0,0 1-1 0 0,0-1 1 0 0,2 3-155 0 0,1 4 455 0 0,0 0 1 0 0,0 1-1 0 0,0 2-455 0 0,10 19 721 0 0,6 2 1111 0 0,9 12-1832 0 0,2 8 628 0 0,-17-27-312 0 0,-14-24-188 0 0,-1-2-5 0 0,0 0-22 0 0,0 0-5 0 0,0 0 0 0 0,0 0 18 0 0,1-2 72 0 0,0-1-145 0 0,1 0 0 0 0,-1-1 0 0 0,1 1 0 0 0,-1-1 0 0 0,0 1 0 0 0,-1-1 0 0 0,1 1 0 0 0,0-1 0 0 0,-1-2-41 0 0,-1-38 464 0 0,0 15-341 0 0,-1-1-103 0 0,1 18-9 0 0,0 0 0 0 0,1 0 0 0 0,0 0 0 0 0,0-1-11 0 0,6-59-1112 0 0,-4-38 1112 0 0,-3 107-90 0 0,1 1-1 0 0,0 0 1 0 0,0 0 0 0 0,1 0-1 0 0,-1 0 1 0 0,0 0-1 0 0,1-1 1 0 0,-1 1-1 0 0,1 0 1 0 0,0 0 0 0 0,-1 0-1 0 0,1 0 1 0 0,0 0-1 0 0,0 0 1 0 0,0 1-1 0 0,1-1 1 0 0,0-1 90 0 0,0 1-607 0 0,-2 2-171 0 0,0 0-720 0 0,0 0-320 0 0,0 0-795 0 0,0 0-2935 0 0</inkml:trace>
  <inkml:trace contextRef="#ctx0" brushRef="#br0" timeOffset="2389.124">1334 187 14600 0 0,'0'0'18'0'0,"0"0"0"0"0,0-1 0 0 0,0 1 0 0 0,0 0 0 0 0,0 0 0 0 0,0 0 0 0 0,0 0 0 0 0,1 0 0 0 0,-1 0 0 0 0,0-1 0 0 0,0 1 0 0 0,0 0 0 0 0,0 0 0 0 0,0 0 0 0 0,0 0 0 0 0,0 0 0 0 0,0-1 0 0 0,-1 1 0 0 0,1 0 0 0 0,0 0 0 0 0,0 0 0 0 0,0 0 0 0 0,0 0 0 0 0,0 0 0 0 0,0-1 0 0 0,0 1 0 0 0,0 0 0 0 0,0 0 1 0 0,0 0-1 0 0,0 0 0 0 0,0 0 0 0 0,-1 0 0 0 0,1 0 0 0 0,0-1 0 0 0,0 1 0 0 0,0 0 0 0 0,0 0 0 0 0,0 0 0 0 0,0 0 0 0 0,0 0 0 0 0,-1 0 0 0 0,1 0 0 0 0,0 0 0 0 0,0 0 0 0 0,0 0 0 0 0,0 0 0 0 0,0 0 0 0 0,-1 0 0 0 0,1 0 0 0 0,0 0 0 0 0,0 0 0 0 0,0 0 0 0 0,0 0 0 0 0,0 0 0 0 0,-1 0 0 0 0,1 0 0 0 0,0 0 0 0 0,0 0 0 0 0,0 0 1 0 0,0 0-1 0 0,0 0-18 0 0,-1 1 37 0 0,1-1 1 0 0,0 1 0 0 0,-1-1-1 0 0,1 0 1 0 0,0 1 0 0 0,0-1-1 0 0,-1 1 1 0 0,1-1 0 0 0,0 1 0 0 0,0-1-1 0 0,0 1 1 0 0,0-1 0 0 0,0 1-1 0 0,-1-1 1 0 0,1 1 0 0 0,0-1-1 0 0,0 1 1 0 0,0-1 0 0 0,0 1-1 0 0,1-1 1 0 0,-1 1 0 0 0,0-1-38 0 0,12 87 2568 0 0,-7-50-594 0 0,8 36-1974 0 0,-7-45 468 0 0,-2 0 0 0 0,0 12-468 0 0,3 18 356 0 0,5 47-216 0 0,-9-78-622 0 0,-1 0 0 0 0,-2 10 482 0 0,0-36-1145 0 0,0-1-730 0 0,0 0-2862 0 0,0 0-1229 0 0</inkml:trace>
  <inkml:trace contextRef="#ctx0" brushRef="#br0" timeOffset="3057.117">1395 78 15608 0 0,'0'0'356'0'0,"0"0"49"0"0,-6-9 531 0 0,0 5-822 0 0,6 2 15 0 0,0 1-1 0 0,-1 0 1 0 0,1 0-1 0 0,0 0 0 0 0,0-1 1 0 0,-1 1-1 0 0,1 0 0 0 0,0 0 1 0 0,0-1-1 0 0,1 1 0 0 0,-1 0 1 0 0,0 0-1 0 0,0 0 0 0 0,0-1 1 0 0,1 1-129 0 0,0-2 65 0 0,0 1 0 0 0,0-1 0 0 0,0 1 0 0 0,0 0 0 0 0,0-1 0 0 0,1 1 0 0 0,-1 0 0 0 0,1 0 0 0 0,-1 0 0 0 0,1 0 0 0 0,0 0 0 0 0,0 0 0 0 0,0 1 1 0 0,0-1-1 0 0,0 0 0 0 0,0 1 0 0 0,1 0 0 0 0,-1-1 0 0 0,0 1 0 0 0,1 0 0 0 0,-1 0 0 0 0,1 1 0 0 0,-1-1 0 0 0,1 0 0 0 0,0 1 0 0 0,-1 0 0 0 0,2-1-65 0 0,-1 1 9 0 0,0 0-1 0 0,0 0 1 0 0,0 0-1 0 0,0 0 1 0 0,0 0 0 0 0,0 0-1 0 0,0 1 1 0 0,0 0-1 0 0,0 0 1 0 0,0 0-1 0 0,0 0 1 0 0,0 0-1 0 0,0 0 1 0 0,-1 1 0 0 0,1-1-1 0 0,0 1 1 0 0,-1 0-1 0 0,1-1 1 0 0,-1 1-1 0 0,0 1 1 0 0,0-1-1 0 0,0 0 1 0 0,1 2-9 0 0,1 2 45 0 0,-2 0 0 0 0,1 0 0 0 0,0 0-1 0 0,-1 0 1 0 0,-1 0 0 0 0,1 1 0 0 0,-1-1 0 0 0,0 1 0 0 0,0-1 0 0 0,-1 1-1 0 0,1 0 1 0 0,-2-1 0 0 0,1 1 0 0 0,-1 4-45 0 0,-3 11 195 0 0,0 1 0 0 0,-1-1 0 0 0,-6 14-195 0 0,6-14 247 0 0,5-17-184 0 0,-1 0-1 0 0,0-1 1 0 0,0 1 0 0 0,0-1-1 0 0,-3 5-62 0 0,2-6 55 0 0,2-1-32 0 0,-1-1 1 0 0,1 0-1 0 0,-1 1 0 0 0,1-1 1 0 0,-1 1-1 0 0,1-1 0 0 0,0 1 1 0 0,0-1-1 0 0,0 1 0 0 0,0-1 1 0 0,0 1-1 0 0,0-1 0 0 0,0 1 1 0 0,0-1-24 0 0,0 0 10 0 0,0 0 154 0 0,0-1 0 0 0,0 0-4 0 0,13 0 0 0 0,1 0-575 0 0,0-1 0 0 0,-1-1-1 0 0,1 0 1 0 0,0-1 0 0 0,-1-1-1 0 0,11-3 416 0 0,-16 4-1940 0 0</inkml:trace>
  <inkml:trace contextRef="#ctx0" brushRef="#br0" timeOffset="3416.113">1847 706 20015 0 0,'0'0'918'0'0,"0"0"-25"0"0,0 0-482 0 0,0 0 82 0 0,1-1 98 0 0,95-32 2912 0 0,83-17-3503 0 0,-179 50-1 0 0,56-12-3429 0 0,-42 8-5067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32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72 428 14832 0 0,'-8'-27'1609'0'0,"2"11"9"0"0,6 16-1487 0 0,0 0 0 0 0,0 0 0 0 0,-1-1-1 0 0,1 1 1 0 0,0 0 0 0 0,-1 0 0 0 0,1-1-1 0 0,0 1 1 0 0,-1 0 0 0 0,1 0-1 0 0,0 0 1 0 0,-1 0 0 0 0,1 0 0 0 0,0 0-1 0 0,-1-1 1 0 0,1 1 0 0 0,0 0 0 0 0,-1 0-1 0 0,1 0 1 0 0,0 0 0 0 0,-1 0-1 0 0,1 0 1 0 0,0 0 0 0 0,-1 0 0 0 0,1 1-1 0 0,0-1 1 0 0,-1 0 0 0 0,1 0 0 0 0,0 0-1 0 0,-1 0-130 0 0,-8 10 933 0 0,7-7-923 0 0,0 1 0 0 0,0 0 0 0 0,1-1-1 0 0,-1 1 1 0 0,1 0 0 0 0,0 2-10 0 0,-6 24 33 0 0,3-19 7 0 0,2 1 1 0 0,0 0-1 0 0,-1 5-40 0 0,0 13 84 0 0,-1 19 171 0 0,3-7-7 0 0,0-18-53 0 0,1-1-1 0 0,1 4-194 0 0,4 22 0 0 0,2-1 0 0 0,1 0 0 0 0,4 2 0 0 0,9 8 207 0 0,-19-54-181 0 0,0 0 0 0 0,0-1 0 0 0,0 1 0 0 0,0-1 0 0 0,1 1-1 0 0,-1-1 1 0 0,1 0 0 0 0,0 0 0 0 0,0 0 0 0 0,0 0 0 0 0,1 0 0 0 0,0 0-26 0 0,-2-1-175 0 0,0-1 0 0 0,1 0 0 0 0,-1 0 0 0 0,0 0 0 0 0,0 0 0 0 0,1 0 0 0 0,-1 0 0 0 0,1-1 0 0 0,-1 1 0 0 0,1-1 175 0 0,-2 0-465 0 0,1 0 0 0 0,-1 0-1 0 0,1 0 1 0 0,-1 0 0 0 0,1 0 0 0 0,-1 0-1 0 0,1 0 1 0 0,-1-1 0 0 0,1 1 0 0 0,-1-1 0 0 0,1 1-1 0 0,-1-1 1 0 0,1 0 0 0 0,-1 0 0 0 0,0 1 0 0 0,1-2 465 0 0,7-5-6652 0 0</inkml:trace>
  <inkml:trace contextRef="#ctx0" brushRef="#br0" timeOffset="579.731">250 551 3680 0 0,'0'0'284'0'0,"-7"-9"2943"0"0,5 6 2718 0 0,2 3-5760 0 0,0 0 1 0 0,-1 0-1 0 0,1 0 1 0 0,0 0-1 0 0,0 0 1 0 0,0 0-1 0 0,-1 0 1 0 0,1 0-1 0 0,0 0 1 0 0,0 0-1 0 0,0 0 1 0 0,0 0-1 0 0,-1 0 0 0 0,1 0 1 0 0,0 0-1 0 0,0 0 1 0 0,0 0-1 0 0,-1 0 1 0 0,1 0-1 0 0,0 0 1 0 0,0 1-1 0 0,0-1 1 0 0,0 0-1 0 0,0 0 1 0 0,-1 0-1 0 0,1 0 1 0 0,0 0-1 0 0,0 0 1 0 0,0 0-1 0 0,0 1 1 0 0,0-1-1 0 0,0 0 1 0 0,-1 0-1 0 0,1 0 1 0 0,0 0-1 0 0,0 1 1 0 0,0-1-1 0 0,0 0 1 0 0,0 0-1 0 0,0 0-185 0 0,-5 13 1335 0 0,0 14-1738 0 0,-8 89 1346 0 0,11-78-610 0 0,1 0-1 0 0,4 16-332 0 0,0-31 144 0 0,2 0 0 0 0,7 22-144 0 0,-12-44 15 0 0,0-1 1 0 0,1 1-1 0 0,-1-1 0 0 0,1 0 0 0 0,-1 1 0 0 0,1-1 1 0 0,-1 1-1 0 0,1-1 0 0 0,-1 0 0 0 0,1 1 0 0 0,-1-1 0 0 0,1 0 1 0 0,-1 0-1 0 0,1 0 0 0 0,0 1 0 0 0,-1-1 0 0 0,1 0 0 0 0,0 0 1 0 0,-1 0-1 0 0,1 0 0 0 0,-1 0 0 0 0,1 0 0 0 0,0 0 1 0 0,-1 0-1 0 0,1 0 0 0 0,0 0 0 0 0,-1-1 0 0 0,1 1 0 0 0,-1 0-15 0 0,1 0-24 0 0,1-1 41 0 0,-1 1-1 0 0,1-1 1 0 0,0 1-1 0 0,-1-1 1 0 0,1 1-1 0 0,-1-1 1 0 0,1 0-1 0 0,-1 0 1 0 0,1 0-1 0 0,-1 0 1 0 0,1 0-1 0 0,-1 0 1 0 0,0 0-1 0 0,0-1 1 0 0,0 1-1 0 0,0 0 1 0 0,0-1-1 0 0,0 1-16 0 0,16-32 224 0 0,-7 12-178 0 0,-2 4-27 0 0,-1 0 0 0 0,0 0 0 0 0,-1 0 0 0 0,-1-1 0 0 0,-1 0 0 0 0,-1 0 0 0 0,1-8-19 0 0,-1 4 4 0 0,-1-16-13 0 0,-3 32-6 0 0,1-1 0 0 0,0 0 1 0 0,1 0-1 0 0,0 0 1 0 0,1-5 14 0 0,-1 4-59 0 0,1 1 0 0 0,-1-1 1 0 0,-1 0-1 0 0,1 0 0 0 0,-1-2 59 0 0,0 10-4 0 0,0 0 0 0 0,0-1 0 0 0,0 1 0 0 0,0 0 0 0 0,0-1 0 0 0,0 1 0 0 0,0 0-1 0 0,0 0 1 0 0,0-1 0 0 0,1 1 0 0 0,-1 0 0 0 0,0 0 0 0 0,0-1 0 0 0,0 1 0 0 0,0 0 0 0 0,1 0 0 0 0,-1 0-1 0 0,0-1 1 0 0,0 1 0 0 0,1 0 0 0 0,-1 0 0 0 0,0 0 0 0 0,0 0 0 0 0,1-1 0 0 0,-1 1 0 0 0,0 0-1 0 0,1 0 1 0 0,-1 0 0 0 0,0 0 0 0 0,1 0 4 0 0,1-1-283 0 0,2 76-215 0 0,-3-57 475 0 0,1-1 0 0 0,1 7 23 0 0,0 2-26 0 0,0-6 41 0 0,0-1-1 0 0,2 1 1 0 0,2 7-15 0 0,-5-19-65 0 0,1-1 1 0 0,0 1 0 0 0,1-1 0 0 0,-1 0-1 0 0,1 1 1 0 0,1-2 0 0 0,-1 1 0 0 0,1 0 0 0 0,3 2 64 0 0,-2-8-5667 0 0,-6-1 3525 0 0</inkml:trace>
  <inkml:trace contextRef="#ctx0" brushRef="#br0" timeOffset="942.604">549 875 16783 0 0,'0'0'744'0'0,"0"0"152"0"0,0 0-712 0 0,0 0-184 0 0,0 0 0 0 0,0 0 0 0 0,0 0 304 0 0,0 0 24 0 0,0 0 8 0 0,0 0 0 0 0,0 0-232 0 0,0 0-40 0 0,0 0-64 0 0,0 0 88 0 0,0 0-832 0 0,8-8-168 0 0,2-4-32 0 0,-7 4-6183 0 0</inkml:trace>
  <inkml:trace contextRef="#ctx0" brushRef="#br0" timeOffset="1323.455">580 570 15808 0 0,'0'0'726'0'0,"0"0"-21"0"0,3 8-241 0 0,4 8-161 0 0,-5-11-177 0 0,0-1 1 0 0,0 0-1 0 0,1 1 1 0 0,-1-1-1 0 0,1 1-126 0 0,42 68 1832 0 0,-40-67-1729 0 0,1 5 98 0 0,1-1 1 0 0,1 0 0 0 0,0-1 0 0 0,0 0 0 0 0,1 0-1 0 0,4 4-201 0 0,10 9 351 0 0,-20-19-329 0 0,0 0 0 0 0,0 1 0 0 0,0-1 0 0 0,1 0 0 0 0,-1-1 0 0 0,1 1 1 0 0,-1 0-1 0 0,1-1 0 0 0,0 0-22 0 0,1-1 8 0 0,11 9 58 0 0,-14-7-44 0 0,1-2-12 0 0,19-1 85 0 0,-20 0-86 0 0,-2 0 0 0 0,1 0-1 0 0,0 0 0 0 0,0 0 0 0 0,0-1 1 0 0,0 1-1 0 0,-1 0 0 0 0,1 0 0 0 0,0-1 1 0 0,0 1-1 0 0,-1-1 0 0 0,1 1 0 0 0,0-1 1 0 0,0 1-1 0 0,-1-1 0 0 0,1 1 1 0 0,0-1-9 0 0,4-3 86 0 0,-3-8 87 0 0,-1 4-137 0 0,0-1 0 0 0,-1 0 0 0 0,0 1 0 0 0,0-1-1 0 0,-1 0 1 0 0,0 1 0 0 0,-1-1 0 0 0,0 0 0 0 0,0 1-1 0 0,-2-5-35 0 0,-4-20 50 0 0,-17-112-1136 0 0,24 135-325 0 0,1 5-2146 0 0,0-4-2908 0 0</inkml:trace>
  <inkml:trace contextRef="#ctx0" brushRef="#br0" timeOffset="1680.786">874 312 12840 0 0,'0'0'289'0'0,"0"0"40"0"0,0 0 23 0 0,2 2-36 0 0,5 3-216 0 0,-5-4-98 0 0,0 0 0 0 0,-1 0 0 0 0,0 0 0 0 0,1 0 0 0 0,-1 0 0 0 0,0 0 0 0 0,1 0 0 0 0,-1 1 0 0 0,0-1 0 0 0,0 0 0 0 0,0 1-2 0 0,8 12 1002 0 0,-1-1 1 0 0,5 5-1003 0 0,-3-5 934 0 0,-1 0 0 0 0,0 1 0 0 0,-1 1-934 0 0,10 20 1024 0 0,-4-9-466 0 0,-1 0 0 0 0,-2 0 0 0 0,-1 1 0 0 0,1 5-558 0 0,1 8 399 0 0,-7-27-297 0 0,-1 1-1 0 0,-1 0 1 0 0,0-1 0 0 0,0 12-102 0 0,-1-5 20 0 0,0 7 50 0 0,-1 1-1 0 0,-2 14-69 0 0,1-34-58 0 0,-1 0 1 0 0,-1 0 0 0 0,1 0 0 0 0,-1 0-1 0 0,0 0 1 0 0,-1 0 0 0 0,0-1 0 0 0,0 1 0 0 0,-1-1-1 0 0,-3 6 58 0 0,-2 3-3216 0 0,9-16 1520 0 0</inkml:trace>
  <inkml:trace contextRef="#ctx0" brushRef="#br0" timeOffset="2023.053">1030 101 17015 0 0,'-8'-5'828'0'0,"7"4"-779"0"0,0 0 0 0 0,0 0 0 0 0,0 0 0 0 0,1 0 0 0 0,-1 0-1 0 0,0 0 1 0 0,0 0 0 0 0,1 0 0 0 0,-1 0 0 0 0,1 0 0 0 0,-1 0-1 0 0,1 0 1 0 0,-1-1 0 0 0,1 1 0 0 0,0 0 0 0 0,-1 0 0 0 0,1 0-1 0 0,0-1 1 0 0,0 1 0 0 0,0 0 0 0 0,0 0 0 0 0,0-1 0 0 0,0 1-1 0 0,0 0 1 0 0,1 0 0 0 0,-1-2-49 0 0,2 0 94 0 0,-1 0 0 0 0,1 0 1 0 0,0 0-1 0 0,0 0 0 0 0,1 0 0 0 0,-1 1 0 0 0,0-1 1 0 0,1 1-1 0 0,1-2-94 0 0,0 1 32 0 0,0 0 1 0 0,0 0-1 0 0,0 0 1 0 0,0 1-1 0 0,1 0 0 0 0,-1 0 1 0 0,1 0-1 0 0,-1 0 1 0 0,4 0-33 0 0,45-8 136 0 0,-49 10-130 0 0,1-1 0 0 0,0 1 0 0 0,-1 1 0 0 0,1-1 0 0 0,0 1 0 0 0,-1 0 0 0 0,1 0 0 0 0,-1 0 0 0 0,1 0 0 0 0,-1 1 0 0 0,0 0 0 0 0,4 2-6 0 0,-6-3 16 0 0,1 0-1 0 0,-1 0 1 0 0,0 0-1 0 0,0 1 1 0 0,0-1-1 0 0,0 1 1 0 0,0 0-1 0 0,-1 0 1 0 0,1-1-1 0 0,0 1 1 0 0,-1 0-1 0 0,1 0 1 0 0,-1 0-1 0 0,0 1 1 0 0,0-1-1 0 0,0 0 1 0 0,0 0-1 0 0,0 1 1 0 0,0-1-1 0 0,-1 1 1 0 0,1-1-1 0 0,-1 1 1 0 0,1 1-16 0 0,-2 0 50 0 0,0 0 0 0 0,0 1 0 0 0,0-2 0 0 0,0 1 0 0 0,-1 0-1 0 0,0 0 1 0 0,0 0 0 0 0,0-1 0 0 0,0 1 0 0 0,0-1 0 0 0,-3 3-50 0 0,-8 15 264 0 0,7-11-73 0 0,0 0 0 0 0,0-1-1 0 0,-6 6-190 0 0,6-8 164 0 0,0 1 0 0 0,1 0 0 0 0,0 0 0 0 0,0 0 0 0 0,0 2-164 0 0,-3 7 392 0 0,5-10-119 0 0,-1 0-1 0 0,1 1 1 0 0,1-1 0 0 0,-1 1 0 0 0,1 0-273 0 0,2-6 61 0 0,-1 0 0 0 0,1 0 1 0 0,0 0-1 0 0,0 0 0 0 0,0-1 0 0 0,0 1 1 0 0,0 0-1 0 0,0 0 0 0 0,1 0 1 0 0,-1 0-1 0 0,0-1 0 0 0,1 1 1 0 0,0 0-1 0 0,-1 0 0 0 0,1-1 0 0 0,0 1 1 0 0,0 0-1 0 0,0-1 0 0 0,0 1 1 0 0,0-1-1 0 0,0 1 0 0 0,1-1 1 0 0,0 1-62 0 0,1 1 26 0 0,0-1 1 0 0,0 0-1 0 0,0 0 1 0 0,1 0-1 0 0,-1 0 1 0 0,1 0-1 0 0,-1-1 1 0 0,1 0 0 0 0,0 1-1 0 0,-1-1 1 0 0,1-1-1 0 0,0 1 1 0 0,0 0-1 0 0,0-1 1 0 0,0 0-1 0 0,2 0-26 0 0,8-1 106 0 0,0-1 0 0 0,-1 0 0 0 0,1-1 0 0 0,1-1-106 0 0,17-3 42 0 0,-7 2-604 0 0,1-2 0 0 0,-1 0 0 0 0,15-8 562 0 0,-14 3-1026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8:22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1040 308 5064 0 0,'-1'-1'389'0'0,"-3"-10"-93"0"0,0 3 237 0 0,-6-8 970 0 0,10 14-1331 0 0,-1 0 1 0 0,0 0 0 0 0,0 0-1 0 0,-1 0 1 0 0,1 0 0 0 0,0 0 0 0 0,-1 1-1 0 0,0-3-172 0 0,-20-24 1506 0 0,-20-22 1668 0 0,34 41-2352 0 0,0-1 0 0 0,-4-10-822 0 0,7 12 407 0 0,-1 0 0 0 0,1 1 0 0 0,-1-1 0 0 0,-5-3-407 0 0,-13-13 1077 0 0,18 18-829 0 0,0 0-1 0 0,0 0 1 0 0,0 0-1 0 0,-1 1 1 0 0,0 0-1 0 0,0 1 1 0 0,0-1-1 0 0,-2 1-247 0 0,-1-1 197 0 0,0 1 0 0 0,0 1 0 0 0,0-1 0 0 0,0 2 1 0 0,-4-1-198 0 0,7 2 72 0 0,0 0 1 0 0,0 1-1 0 0,1 0 1 0 0,-1 0 0 0 0,0 1-1 0 0,0 0 1 0 0,1 0-1 0 0,-1 1 1 0 0,-1 0-73 0 0,-8 2 85 0 0,-1 1 0 0 0,1 1 1 0 0,-1 1-1 0 0,2 0 0 0 0,-1 1 0 0 0,1 1 0 0 0,0 0 0 0 0,1 1 1 0 0,-8 7-86 0 0,5-1 27 0 0,2 1 0 0 0,0 0 0 0 0,1 1 0 0 0,1 0 0 0 0,0 2 1 0 0,1-1-1 0 0,-2 9-27 0 0,-15 35 135 0 0,-16 52-135 0 0,35-83 21 0 0,1 0-1 0 0,1 0 1 0 0,-1 25-21 0 0,-7 100 75 0 0,16-157-75 0 0,-4 62 53 0 0,2 1-1 0 0,6 48-52 0 0,-1-83 16 0 0,0 0 0 0 0,2-1 0 0 0,2 0-1 0 0,0 0 1 0 0,1-1 0 0 0,2 0 0 0 0,6 11-16 0 0,-11-28 10 0 0,0 1-1 0 0,1-1 1 0 0,0 0-1 0 0,1-1 0 0 0,0 1 1 0 0,0-1-1 0 0,0-1 1 0 0,1 1-1 0 0,1-1 1 0 0,-1-1-1 0 0,1 0 1 0 0,0 0-1 0 0,0 0 0 0 0,3 0-9 0 0,0-1 25 0 0,1 0 0 0 0,-1 0 0 0 0,1-1-1 0 0,0-1 1 0 0,0 0 0 0 0,1-1-1 0 0,-1-1 1 0 0,1 1 0 0 0,-1-2 0 0 0,0 0-1 0 0,3-1-24 0 0,9-2 98 0 0,0 0 0 0 0,-1-2 0 0 0,1-1 0 0 0,-1-1 0 0 0,0-1 0 0 0,-1-1 0 0 0,0 0 0 0 0,15-11-98 0 0,-3 0 178 0 0,-1-2 0 0 0,-1-1-1 0 0,-1-2 1 0 0,-2-1-1 0 0,2-4-177 0 0,-2 3 140 0 0,6-7 169 0 0,4-7-309 0 0,-28 27 61 0 0,-1 0-1 0 0,0-1 1 0 0,-1 0 0 0 0,0 0-1 0 0,-1-2-60 0 0,-1 0 44 0 0,-1 1-1 0 0,-1-2 1 0 0,0 1-1 0 0,-1-1 0 0 0,-1 0 1 0 0,-1 0-1 0 0,0 0 1 0 0,-1 0-1 0 0,-1 0 1 0 0,-1-2-44 0 0,-1-1 58 0 0,-1-1 1 0 0,0 1 0 0 0,-2-1-1 0 0,-1 1 1 0 0,0 0 0 0 0,-2 1-1 0 0,0-1 1 0 0,-4-6-59 0 0,0 2 76 0 0,0 1 0 0 0,-2 0 0 0 0,-1 1-1 0 0,-1 0 1 0 0,-1 1 0 0 0,-6-6-76 0 0,-4-1 60 0 0,-1 2 0 0 0,-2 1 0 0 0,-1 1 0 0 0,-22-15-60 0 0,30 26 13 0 0,0 0 1 0 0,-1 2-1 0 0,-1 1 0 0 0,0 1 1 0 0,0 0-1 0 0,0 2 0 0 0,-15-2-13 0 0,24 7 1 0 0,-1 1 0 0 0,1 1 0 0 0,-1 0 0 0 0,1 1 0 0 0,-1 0 0 0 0,1 2 0 0 0,-1 0-1 0 0,1 0 1 0 0,-1 2 0 0 0,1 0 0 0 0,-14 6-1 0 0,-8 4-60 0 0,2 2 0 0 0,0 2 0 0 0,0 1-1 0 0,-7 8 62 0 0,1 2-758 0 0,0 2 1 0 0,2 2 0 0 0,1 1 0 0 0,2 2 0 0 0,1 2-1 0 0,1 3 757 0 0,-42 64-8392 0 0,75-105 8341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2:56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5984 0 0,'0'0'464'0'0,"0"0"-134"0"0,0 0 578 0 0,0 0 284 0 0,0 0 59 0 0,0 0-40 0 0,0 0-218 0 0,0 0-97 0 0,0 0-21 0 0,0 0 9 0 0,1 1 50 0 0,3 1-529 0 0,0 1 0 0 0,1-1-1 0 0,-1 0 1 0 0,0 0 0 0 0,1 0-1 0 0,-1-1 1 0 0,1 0 0 0 0,0 0 0 0 0,-1 0-1 0 0,1 0 1 0 0,1-1-405 0 0,24 3 2258 0 0,1-2 1 0 0,2-2-2259 0 0,-9 1-156 0 0,-16 1 193 0 0,0-1-1 0 0,0 1 1 0 0,0 1-1 0 0,7 2-36 0 0,1 0-2 0 0,17 4-294 0 0,-28-5 155 0 0,1 0 220 0 0,-1 0-1141 0 0,-1-1-5534 0 0,-4-2-667 0 0</inkml:trace>
  <inkml:trace contextRef="#ctx0" brushRef="#br0" timeOffset="383.38">122 227 9216 0 0,'-33'0'1258'0'0,"31"0"373"0"0,2 0 522 0 0,0 0 102 0 0,2 0-190 0 0,1 1-1718 0 0,-1 0-1 0 0,0 0 1 0 0,1 1 0 0 0,-1-1-1 0 0,0 0 1 0 0,0 1 0 0 0,0-1-1 0 0,1 1-346 0 0,0-2 731 0 0,10 1 186 0 0,0 0 0 0 0,0 0 0 0 0,6 2-917 0 0,-18-3 53 0 0,0 1 0 0 0,0-1 0 0 0,0 0 0 0 0,0 0 1 0 0,0 0-1 0 0,0 0 0 0 0,0 0 0 0 0,0 0 0 0 0,0 0 1 0 0,0 0-1 0 0,0-1 0 0 0,0 1 0 0 0,1 0-53 0 0,5-2 123 0 0,118-7-1023 0 0,-92 6-7919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05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54 456 13592 0 0,'0'0'306'0'0,"0"0"46"0"0,-8-2 354 0 0,4 1-530 0 0,3 2-111 0 0,0 0 0 0 0,0-1 0 0 0,0 1 0 0 0,0 0 0 0 0,0 0 0 0 0,0 0 0 0 0,0-1 0 0 0,0 1 0 0 0,1 0 0 0 0,-1 0 0 0 0,0 0 0 0 0,1 0 0 0 0,-1 1 0 0 0,1-1 0 0 0,-1 0 0 0 0,1 0 0 0 0,0 1-65 0 0,-1-1 116 0 0,-2 7 206 0 0,0 0 0 0 0,1 0 0 0 0,0 0 0 0 0,1 0 0 0 0,-1 1 0 0 0,1 5-322 0 0,1 52 903 0 0,1-29-446 0 0,-6 95 1096 0 0,1-80-995 0 0,2-41-472 0 0,0-1 1 0 0,1 1-1 0 0,1 0 1 0 0,0 0-1 0 0,0 0 1 0 0,1-1-1 0 0,0 1 0 0 0,2 3-86 0 0,-1-9 49 0 0,-2-2-4 0 0,1-1 1 0 0,0 1-1 0 0,-1-1 1 0 0,0 1 0 0 0,1 0-1 0 0,-1-1 1 0 0,0 1-1 0 0,0-1 1 0 0,-1 1-46 0 0,10-7 317 0 0,-5 1-251 0 0,0 0-1 0 0,0 0 0 0 0,-1 0 1 0 0,1 0-1 0 0,-1-1 0 0 0,1 0 1 0 0,-1 1-1 0 0,0-1 0 0 0,-1 0 0 0 0,1-1 1 0 0,-1 1-1 0 0,2-3-65 0 0,0-3 26 0 0,0-1 0 0 0,-1 0 0 0 0,0 0 0 0 0,0-11-26 0 0,24-101 155 0 0,-17 32-69 0 0,-7 49 17 0 0,9-41-103 0 0,-12 70-30 0 0,0 9-78 0 0,2 11 46 0 0,2 19 46 0 0,-1-1 0 0 0,-1 1 0 0 0,-1 0 0 0 0,-1 0 0 0 0,-2 13 16 0 0,-1 6 0 0 0,1 1 0 0 0,3 5 0 0 0,1-31 18 0 0,1-1 0 0 0,0 0 0 0 0,1 1-18 0 0,-2-14 8 0 0,-2-4-7 0 0,1 0 0 0 0,-1 0 0 0 0,1 0 0 0 0,-1 0 0 0 0,1 0-1 0 0,0 0 1 0 0,0 0 0 0 0,0 0 0 0 0,0-1 0 0 0,1 1 0 0 0,-1 0-1 0 0,0-1 1 0 0,1 1 0 0 0,-1-1 0 0 0,1 1-1 0 0,-1-1 7 0 0,0 0-1 0 0,0 0 1 0 0,0 0 0 0 0,1 0 0 0 0,-1 0 0 0 0,0-1-1 0 0,0 1 1 0 0,1 0 0 0 0,-1-1 0 0 0,1 1 0 0 0,-1-1-1 0 0,1 1 1 0 0,-1-1 0 0 0,1 0 0 0 0,-1 1-1 0 0,1-1 1 0 0,-1 0 0 0 0,1 0 0 0 0,-1 0-7 0 0,31-5-92 0 0,-23 2-205 0 0,-8 3 227 0 0,0 0-1 0 0,0 0 1 0 0,0 0 0 0 0,0-1 0 0 0,0 1 0 0 0,0 0-1 0 0,0-1 1 0 0,0 1 0 0 0,0-1 0 0 0,0 1-1 0 0,0-1 1 0 0,0 0 0 0 0,-1 1 0 0 0,1-1-1 0 0,0 0 1 0 0,0 0 70 0 0,5-10-6387 0 0,-6 11 6372 0 0,5-8-7073 0 0</inkml:trace>
  <inkml:trace contextRef="#ctx0" brushRef="#br0" timeOffset="350.03">353 761 11720 0 0,'0'0'532'0'0,"0"8"186"0"0,-2 12-709 0 0,1-17 146 0 0,0 0 0 0 0,1-1 1 0 0,-1 1-1 0 0,1 0 0 0 0,0 0 0 0 0,0-1 1 0 0,0 1-1 0 0,0 0 0 0 0,1 0 1 0 0,-1-1-1 0 0,1 1 0 0 0,0 0 1 0 0,-1-1-1 0 0,2 3-155 0 0,-1-4 107 0 0,-1 1 0 0 0,1-1-1 0 0,-1 1 1 0 0,0-1 0 0 0,0 1 0 0 0,1 0 0 0 0,-1-1-1 0 0,0 1 1 0 0,0-1 0 0 0,0 1 0 0 0,-1-1 0 0 0,1 1 0 0 0,0 0-1 0 0,-1 0-106 0 0,1 0 139 0 0,-1 0-1 0 0,1 0 0 0 0,0 0 0 0 0,0 0 0 0 0,0 0 0 0 0,0 0 0 0 0,0 0 0 0 0,0 0 0 0 0,0 0 0 0 0,1 0 0 0 0,-1 1-138 0 0,2 2 297 0 0,-1-1 0 0 0,0 1 0 0 0,0 0 0 0 0,-1 0-1 0 0,0 1-296 0 0,3 16 923 0 0,15 22 253 0 0,-6-17-751 0 0,-7-23 152 0 0,-2-1-2026 0 0,-2-2-3802 0 0,-1-1-1649 0 0</inkml:trace>
  <inkml:trace contextRef="#ctx0" brushRef="#br0" timeOffset="702.019">358 415 12440 0 0,'-2'0'565'0'0,"-22"-6"214"0"0,20 4-569 0 0,3 2 881 0 0,1 0 367 0 0,18-15 2365 0 0,-13 12-3515 0 0,19-9 1004 0 0,1 0 0 0 0,8 0-1312 0 0,-25 9 99 0 0,1 0 0 0 0,-1 1 1 0 0,1 1-1 0 0,0-1 0 0 0,-1 1 0 0 0,1 1 1 0 0,0 0-1 0 0,0 0 0 0 0,2 1-99 0 0,13 4 74 0 0,-16 1-2 0 0,-5-2-58 0 0,-1-3-12 0 0,-1 0 0 0 0,0 0-1 0 0,0 1 1 0 0,0-1 0 0 0,0 0-1 0 0,0 1 1 0 0,0-1 0 0 0,0 1 0 0 0,-1-1-1 0 0,1 1 1 0 0,0-1 0 0 0,-1 1-1 0 0,1 0 1 0 0,-1-1 0 0 0,0 1-1 0 0,1 0 1 0 0,-1-1 0 0 0,0 1 0 0 0,0 0-1 0 0,0-1 1 0 0,0 1 0 0 0,-1 1-2 0 0,0 3 13 0 0,-1 0 0 0 0,0 0 0 0 0,0 0 0 0 0,0 0 0 0 0,-2 2-13 0 0,-3 9 21 0 0,3-8-19 0 0,-1 0 1 0 0,0 0-1 0 0,0 0 0 0 0,-1 0 0 0 0,0-1 0 0 0,0 0-2 0 0,-2 1 0 0 0,1 1 0 0 0,1 0-1 0 0,0 1 1 0 0,-1 1 0 0 0,3-4 19 0 0,-1 0-1 0 0,0 0 1 0 0,-6 6-19 0 0,7-9 11 0 0,1 0-1 0 0,-1 0 1 0 0,1 0 0 0 0,-1 1-1 0 0,2-1 1 0 0,-1 1 0 0 0,1-1 0 0 0,-1 1-1 0 0,1 3-10 0 0,0 2 11 0 0,0-4 21 0 0,2-7-32 0 0,0 1 1 0 0,0-1 0 0 0,0 1-1 0 0,-1-1 1 0 0,1 0 0 0 0,0 1-1 0 0,0-1 1 0 0,0 1-1 0 0,0-1 1 0 0,0 1 0 0 0,0-1-1 0 0,0 1 1 0 0,0-1 0 0 0,0 1-1 0 0,0-1 1 0 0,0 1 0 0 0,0-1-1 0 0,0 1 1 0 0,0-1-1 0 0,0 1 1 0 0,0-1 0 0 0,1 0-1 0 0,-1 1 1 0 0,0-1 0 0 0,0 1-1 0 0,0-1 1 0 0,1 1-1 0 0,-1-1 1 0 0,0 0 0 0 0,1 1-1 0 0,-1-1 1 0 0,1 0-1 0 0,3 6 12 0 0,-3-5-10 0 0,1 0 1 0 0,-1 0-1 0 0,0 0 0 0 0,1 0 1 0 0,-1 0-1 0 0,1 0 1 0 0,0-1-1 0 0,-1 1 0 0 0,1 0 1 0 0,-1-1-1 0 0,1 1 1 0 0,0-1-1 0 0,0 0 0 0 0,-1 0 1 0 0,1 0-1 0 0,0 1 1 0 0,-1-2-1 0 0,1 1 0 0 0,0 0 1 0 0,0 0-1 0 0,0-1-2 0 0,7 1 3 0 0,1-1-761 0 0,-1 0-1 0 0,1 0 1 0 0,-1-1-1 0 0,1 0 0 0 0,-1-1 1 0 0,2-1 758 0 0,16-4-3526 0 0,-1 3-3660 0 0</inkml:trace>
  <inkml:trace contextRef="#ctx0" brushRef="#br0" timeOffset="1052.233">709 610 15376 0 0,'0'0'704'0'0,"0"0"-15"0"0,0 0-341 0 0,0 0 213 0 0,0 0 140 0 0,0 0 31 0 0,0 0-17 0 0,0 0-88 0 0,0 0-34 0 0,0 0-8 0 0,1 2-18 0 0,4 4-250 0 0,0 1-1 0 0,0 0 1 0 0,0 0 0 0 0,-1 1-1 0 0,0-1 1 0 0,2 8-317 0 0,6 12 332 0 0,0-3-94 0 0,-1 1-1 0 0,-1 0 1 0 0,-1 1 0 0 0,1 9-238 0 0,-6-23 159 0 0,0 0 0 0 0,0-1 0 0 0,1 1 0 0 0,1-1 0 0 0,5 9-159 0 0,4 5-33 0 0,-14-21 33 0 0,0-3 0 0 0,-1 0 0 0 0,1 1 0 0 0,0-1 0 0 0,0 0 0 0 0,0 0 0 0 0,0 0 0 0 0,0 0 0 0 0,0 0 0 0 0,0 0 0 0 0,0 0 0 0 0,0 0 0 0 0,0 0 0 0 0,1-1 0 0 0,-1 1 0 0 0,8 6 0 0 0,-8-6 9 0 0,0 0 0 0 0,0 0 0 0 0,0 0 0 0 0,0-1 0 0 0,0 1 0 0 0,0 0-1 0 0,0-1 1 0 0,1 1 0 0 0,-1-1 0 0 0,0 0 0 0 0,0 1 0 0 0,1-1 0 0 0,-1 0 0 0 0,0 0-9 0 0,0 0 7 0 0,-1 0 0 0 0,1 0 0 0 0,0 0 0 0 0,-1 0 1 0 0,1 0-1 0 0,0 0 0 0 0,-1-1 0 0 0,1 1 1 0 0,0 0-1 0 0,-1 0 0 0 0,1-1 0 0 0,-1 1 0 0 0,1 0 1 0 0,0-1-1 0 0,-1 1 0 0 0,1-1 0 0 0,-1 1 1 0 0,1-1-9 0 0,1-1 31 0 0,-1-1-1 0 0,1 1 0 0 0,-1-1 1 0 0,0 0-1 0 0,0 1 0 0 0,1-1 1 0 0,-2 0-1 0 0,2-2-29 0 0,0-1 63 0 0,0-2-26 0 0,0 0 0 0 0,-1 0 0 0 0,0 0 0 0 0,0-1 0 0 0,-1 1 0 0 0,0 0 0 0 0,0 0 0 0 0,-1-5-37 0 0,0-14 72 0 0,-6-120-16 0 0,1 3-24 0 0,6 126-96 0 0,0 1 0 0 0,1 0 0 0 0,1-1 0 0 0,3-10 64 0 0,-2 12-76 0 0,-3 12 6 0 0,1 1-1 0 0,-1-1 1 0 0,1 1-1 0 0,0-1 1 0 0,0 1-1 0 0,0 0 1 0 0,1-1-1 0 0,0 0 71 0 0,-1 3-386 0 0,-1 1-20 0 0,1 1 269 0 0,1 0-1 0 0,-1 0 0 0 0,0 1 1 0 0,1-1-1 0 0,-1 1 1 0 0,0-1-1 0 0,0 1 1 0 0,0-1-1 0 0,0 1 0 0 0,0 0 1 0 0,0-1-1 0 0,-1 1 1 0 0,1 0-1 0 0,-1 0 1 0 0,1 0-1 0 0,0 0 138 0 0,2 23-3347 0 0,-1 0-1 0 0,-1 22 3348 0 0,-2-18-2143 0 0</inkml:trace>
  <inkml:trace contextRef="#ctx0" brushRef="#br0" timeOffset="1428.317">1055 780 14168 0 0,'0'0'646'0'0,"0"0"-10"0"0,-2-1-290 0 0,-3-5 283 0 0,4 5 165 0 0,1 1 36 0 0,-1 0-747 0 0,1 0 0 0 0,-1 0 0 0 0,1 0-1 0 0,-1 0 1 0 0,1 0 0 0 0,-1 0 0 0 0,1 0 0 0 0,-1-1 0 0 0,1 1 0 0 0,0 0 0 0 0,-1 0 0 0 0,1 0 0 0 0,-1-1 0 0 0,1 1-1 0 0,0 0 1 0 0,-1 0 0 0 0,1-1 0 0 0,0 1 0 0 0,-1 0 0 0 0,1-1 0 0 0,0 1 0 0 0,-1 0 0 0 0,1-1 0 0 0,0 1 0 0 0,0-1-1 0 0,-1 1 1 0 0,1-1 0 0 0,0 1 0 0 0,0 0 0 0 0,0-1 0 0 0,0 1 0 0 0,0-1 0 0 0,-1 1 0 0 0,1-1 0 0 0,0 1 0 0 0,0-1-1 0 0,0 1 1 0 0,0-1 0 0 0,0 1-83 0 0,1-2 148 0 0,-1 1-1 0 0,0-1 1 0 0,0 1-1 0 0,0-1 1 0 0,1 1-1 0 0,-1 0 1 0 0,1-1 0 0 0,-1 1-1 0 0,1 0 1 0 0,-1 0-1 0 0,1-1 1 0 0,0 1-148 0 0,0 0 35 0 0,0-2 68 0 0,1 1 0 0 0,0-1 0 0 0,1 1 0 0 0,-1 0 0 0 0,0-1 0 0 0,0 1 0 0 0,1 0 0 0 0,0 0 0 0 0,-1 0 0 0 0,1 1 0 0 0,0-1-103 0 0,15-9 354 0 0,-16 10-226 0 0,-2 1 0 0 0,0 0-10 0 0,0 0-40 0 0,0 1-74 0 0,0 0 0 0 0,0-1-1 0 0,0 1 1 0 0,1 0 0 0 0,-1 0-1 0 0,0 0 1 0 0,0-1 0 0 0,1 1-1 0 0,-1 0 1 0 0,0-1 0 0 0,1 1-1 0 0,-1 0 1 0 0,1-1 0 0 0,-1 1-1 0 0,1 0 1 0 0,0-1-4 0 0,-1 1 1 0 0,1 0 1 0 0,0 0 0 0 0,-1-1-1 0 0,1 1 1 0 0,-1 0-1 0 0,1 0 1 0 0,-1 0 0 0 0,1-1-1 0 0,-1 1 1 0 0,0 0-1 0 0,1 0 1 0 0,-1 0-1 0 0,0 0 1 0 0,0 0 0 0 0,1 0-1 0 0,-1 1-1 0 0,2 30 55 0 0,-1-27-36 0 0,0 1-1 0 0,0-1 1 0 0,-1 1-1 0 0,0-1 1 0 0,0 1-1 0 0,-1-1 1 0 0,1 1-1 0 0,-1-1 1 0 0,0 1-1 0 0,-2 3-18 0 0,-16 34 38 0 0,14-34-32 0 0,0 1 0 0 0,1-1 0 0 0,0 1 0 0 0,1 1 0 0 0,0-1 0 0 0,0 0 0 0 0,1 2-6 0 0,0-1 12 0 0,2-6 7 0 0,-1-1 0 0 0,0 1 0 0 0,1-1 0 0 0,0 1 1 0 0,0-1-1 0 0,1 3-19 0 0,-1-5 5 0 0,0-1 0 0 0,1 1 1 0 0,-1-1-1 0 0,1 1 0 0 0,0-1 1 0 0,-1 1-1 0 0,1-1 0 0 0,0 0 1 0 0,0 1-1 0 0,0-1 0 0 0,0 0 1 0 0,0 0-1 0 0,0 1 0 0 0,0-1 1 0 0,0 0-1 0 0,1 0 1 0 0,-1 0-1 0 0,0 0 0 0 0,1-1 1 0 0,-1 1-1 0 0,1 0-5 0 0,2 1 36 0 0,-1 0 0 0 0,0-1 0 0 0,1 1 1 0 0,-1-1-1 0 0,1 0 0 0 0,0 0 0 0 0,-1 0 0 0 0,3 0-36 0 0,-6-1 7 0 0,1-1 1 0 0,-1 1-1 0 0,1 0 0 0 0,-1 0 0 0 0,1 0 0 0 0,-1 0 0 0 0,1 0 0 0 0,-1-1 1 0 0,0 1-1 0 0,1 0 0 0 0,-1 0 0 0 0,1-1 0 0 0,-1 1 0 0 0,0 0 1 0 0,1-1-1 0 0,-1 1 0 0 0,0-1 0 0 0,1 1-7 0 0,1-3 18 0 0,29-10 11 0 0,-23 9-129 0 0,1 0 0 0 0,-1 0 0 0 0,0 0 0 0 0,6-5 100 0 0,-5 2-839 0 0,-1 1 0 0 0,1-1 0 0 0,-2-1 0 0 0,1 0 0 0 0,-1 0 0 0 0,5-6 839 0 0,-3-2-1614 0 0</inkml:trace>
  <inkml:trace contextRef="#ctx0" brushRef="#br0" timeOffset="1770.306">1133 272 13472 0 0,'0'0'620'0'0,"0"0"-16"0"0,5-8-364 0 0,-4 7-100 0 0,-1-1 0 0 0,1 0 0 0 0,0 1 0 0 0,0-1 0 0 0,-1 0 0 0 0,1 0 0 0 0,-1 1 0 0 0,0-1 0 0 0,1 0 0 0 0,-1 0 0 0 0,0 0 0 0 0,0 0 0 0 0,0 1 0 0 0,0-1 0 0 0,0 0 0 0 0,-1-1-140 0 0,1 2 81 0 0,0 0-1 0 0,0 1 1 0 0,-1-1 0 0 0,1 0-1 0 0,0 0 1 0 0,0 0 0 0 0,0 0-1 0 0,0 0 1 0 0,1 0 0 0 0,-1 1-1 0 0,0-1 1 0 0,0 0-1 0 0,0 0 1 0 0,1 0 0 0 0,-1 0-1 0 0,0 1 1 0 0,1-1 0 0 0,-1 0-1 0 0,1 0 1 0 0,-1 0-81 0 0,4-3 260 0 0,-1 1 0 0 0,1-1 0 0 0,0 1 0 0 0,0 0 0 0 0,0 0 0 0 0,0 0 0 0 0,1 0 0 0 0,-1 1 0 0 0,1 0 0 0 0,0 0-1 0 0,-1 0 1 0 0,4-1-260 0 0,8-3 531 0 0,-9 4-339 0 0,0 0-1 0 0,1 0 1 0 0,-1 1-1 0 0,1 0 1 0 0,7-1-192 0 0,1 1 222 0 0,9 3 54 0 0,-24-2-272 0 0,-1 1 0 0 0,1-1 0 0 0,-1 0 0 0 0,1 1 0 0 0,-1-1 0 0 0,0 1 0 0 0,1-1 0 0 0,-1 1 0 0 0,0-1 0 0 0,1 1 0 0 0,-1-1 0 0 0,0 1 0 0 0,1-1 0 0 0,-1 1 0 0 0,0 0 0 0 0,0-1 0 0 0,0 1 0 0 0,0-1 0 0 0,0 1 0 0 0,0 0-4 0 0,1 1 11 0 0,1 0-2 0 0,-1 1 0 0 0,0-1 0 0 0,1 1 0 0 0,-1 0 0 0 0,0 0 0 0 0,0-1 0 0 0,-1 1 0 0 0,1 0 0 0 0,0 0 0 0 0,-1 0 0 0 0,0 0 0 0 0,0 0 0 0 0,0 0 0 0 0,0-1 0 0 0,0 1 0 0 0,0 0 0 0 0,-1 0 0 0 0,0 0 0 0 0,0 2-9 0 0,-26 61 56 0 0,19-48 37 0 0,1 0 0 0 0,0 0 1 0 0,1 0-1 0 0,1 1 0 0 0,1 0-93 0 0,3-16 13 0 0,1 1 0 0 0,0-1-1 0 0,0 0 1 0 0,0 0-1 0 0,0 0 1 0 0,0 0 0 0 0,1 0-1 0 0,-1 1 1 0 0,1-1 0 0 0,0 0-1 0 0,0 0 1 0 0,0 0 0 0 0,0-1-1 0 0,1 1 1 0 0,-1 0-1 0 0,1 0 1 0 0,0-1 0 0 0,0 1-1 0 0,0-1 1 0 0,0 1 0 0 0,2 1-13 0 0,0-1 33 0 0,0 1 1 0 0,0-1 0 0 0,1 0 0 0 0,0 0 0 0 0,-1-1 0 0 0,1 1 0 0 0,0-1 0 0 0,0 0 0 0 0,0 0-1 0 0,1-1 1 0 0,-1 1 0 0 0,1-1-34 0 0,-1 0-126 0 0,0 0 0 0 0,-1 0-1 0 0,1-1 1 0 0,0 1-1 0 0,0-1 1 0 0,-1 0 0 0 0,1-1-1 0 0,0 1 1 0 0,0-1 0 0 0,-1 0-1 0 0,1 0 1 0 0,0 0 0 0 0,3-2 126 0 0,6-4-5794 0 0,-2 3-1905 0 0</inkml:trace>
  <inkml:trace contextRef="#ctx0" brushRef="#br0" timeOffset="4397.859">1905 434 13360 0 0,'0'0'612'0'0,"-1"-1"-15"0"0,-2-5-204 0 0,2 5 555 0 0,1 1 284 0 0,0 0 59 0 0,0 0-187 0 0,2 1-834 0 0,-1 1-294 0 0,1 1-1 0 0,0-1 1 0 0,-1 0 0 0 0,0 1-1 0 0,1-1 1 0 0,-1 1-1 0 0,0-1 1 0 0,0 1-1 0 0,0-1 1 0 0,-1 1-1 0 0,1 0 1 0 0,-1 0-1 0 0,1-1 1 0 0,-1 1-1 0 0,0 1 25 0 0,0 10 133 0 0,0 0 0 0 0,-2 9-133 0 0,0 10 223 0 0,-6 48 333 0 0,3-12-362 0 0,5-65-189 0 0,0 0 3 0 0,0 1 0 0 0,-1-1 0 0 0,1 0 0 0 0,-1 0 1 0 0,0 0-1 0 0,-1 3-8 0 0,-2 2-187 0 0,3-5-658 0 0,1-4 548 0 0,0 1 0 0 0,0-1-1 0 0,0 0 1 0 0,-1 1 0 0 0,1-1-1 0 0,0 1 1 0 0,0-1 0 0 0,0 0 0 0 0,-1 1-1 0 0,1-1 1 0 0,0 1 0 0 0,-1-1-1 0 0,1 0 1 0 0,0 1 0 0 0,0-1 0 0 0,-1 0-1 0 0,1 0 1 0 0,-1 1 0 0 0,1-1-1 0 0,0 0 1 0 0,-1 0 0 0 0,1 1-1 0 0,-1-1 1 0 0,1 0 0 0 0,0 0 0 0 0,-1 0 297 0 0,-6 1-5196 0 0</inkml:trace>
  <inkml:trace contextRef="#ctx0" brushRef="#br0" timeOffset="4751.063">1788 673 4608 0 0,'0'0'208'0'0,"-1"0"-9"0"0,-10 4 1782 0 0,9-4 5351 0 0,7-3-2213 0 0,-1 2-7073 0 0,87-10 4391 0 0,-40 9-2042 0 0,-34 3-1163 0 0,0-2 0 0 0,10-2 768 0 0,-13 3-6733 0 0</inkml:trace>
  <inkml:trace contextRef="#ctx0" brushRef="#br0" timeOffset="5103.193">2182 388 11976 0 0,'0'-14'546'0'0,"0"12"-10"0"0,1-6-322 0 0,2 2 15 0 0,-3 6-3 0 0,1 0 0 0 0,-1-1 0 0 0,0 1 0 0 0,0 0 0 0 0,0 0 0 0 0,1-1 0 0 0,-1 1 0 0 0,0 0 0 0 0,0 0 0 0 0,1-1 0 0 0,-1 1 0 0 0,0 0 0 0 0,0 0 0 0 0,1 0 0 0 0,-1 0 0 0 0,0-1 0 0 0,1 1 1 0 0,-1 0-1 0 0,0 0 0 0 0,1 0 0 0 0,-1 0 0 0 0,0 0 0 0 0,1 0 0 0 0,-1 0 0 0 0,0 0 0 0 0,1 0 0 0 0,-1 0 0 0 0,0 0 0 0 0,1 0 0 0 0,-1 0 0 0 0,0 0 0 0 0,1 0 0 0 0,-1 0 0 0 0,0 0-226 0 0,9 11 1552 0 0,-7-7-1550 0 0,0-1-1 0 0,-1 1 0 0 0,1 0 0 0 0,-1 0 1 0 0,0 0-1 0 0,0 4-1 0 0,2 22 370 0 0,-2-1 0 0 0,-2 1-1 0 0,0 0-369 0 0,-8 57 554 0 0,1-3 311 0 0,3 29-865 0 0,5-89 200 0 0,0-23-195 0 0,0-1 0 0 0,0 1 0 0 0,0-1 0 0 0,1 1 0 0 0,-1 0 1 0 0,0-1-1 0 0,0 1 0 0 0,0-1 0 0 0,1 1 0 0 0,-1-1 0 0 0,0 1 0 0 0,1-1 0 0 0,-1 1 1 0 0,0-1-1 0 0,1 0 0 0 0,-1 1 0 0 0,1-1 0 0 0,-1 1 0 0 0,1-1 0 0 0,-1 0 0 0 0,1 1 0 0 0,-1-1 1 0 0,1 0-1 0 0,-1 0 0 0 0,1 0 0 0 0,-1 1 0 0 0,1-1 0 0 0,-1 0 0 0 0,1 0 0 0 0,-1 0 0 0 0,1 0 1 0 0,0 0-1 0 0,-1 0 0 0 0,1 0 0 0 0,-1 0 0 0 0,1 0 0 0 0,-1 0 0 0 0,1 0 0 0 0,0 0 0 0 0,-1 0 1 0 0,1 0-1 0 0,-1-1-5 0 0,3 1 22 0 0,0-1-1 0 0,-1 1 1 0 0,1-1 0 0 0,-1 1 0 0 0,0-1 0 0 0,1 0-1 0 0,-1 0 1 0 0,2-2-22 0 0,3-2 30 0 0,-1-1-1 0 0,0 0 1 0 0,0 0-1 0 0,-1-1 1 0 0,0 0-1 0 0,0 0 1 0 0,0 0-1 0 0,-1 0 1 0 0,0-1-30 0 0,8-19 64 0 0,-1 0 1 0 0,-1-1-65 0 0,1-1 43 0 0,-2 3-36 0 0,-2-1 1 0 0,4-24-8 0 0,-8 30-13 0 0,2 0 0 0 0,0 0 0 0 0,2 1 0 0 0,0-1 0 0 0,3-3 13 0 0,-8 22-11 0 0,-2 1 6 0 0,1 0-1 0 0,-1 0 1 0 0,1 0 0 0 0,-1 0-1 0 0,0 0 1 0 0,1 0 0 0 0,-1 0 0 0 0,0 0-1 0 0,0 0 1 0 0,1 0 0 0 0,-1 0-1 0 0,0 0 1 0 0,0 0 0 0 0,0 0-1 0 0,0 0 1 0 0,-1-1 5 0 0,1 1-93 0 0,0 13-116 0 0,2 22-12 0 0,0-22 186 0 0,-2 0 0 0 0,1 0 0 0 0,-2 2 35 0 0,-3 38-119 0 0,2-1 0 0 0,2 1 0 0 0,3 3 119 0 0,-1-34 122 0 0,2 1-1 0 0,0-1 1 0 0,3 4-122 0 0,-7-21 2 0 0,1 1-2 0 0,9 8-12 0 0,-9-12-20 0 0,0 0 0 0 0,0 0 1 0 0,0 0-1 0 0,0 0 1 0 0,0 0-1 0 0,0-1 0 0 0,0 1 1 0 0,0 0-1 0 0,0-1 1 0 0,0 1-1 0 0,0-1 0 0 0,0 0 1 0 0,1 1-1 0 0,-1-1 1 0 0,0 0-1 0 0,0 1 0 0 0,1-1 1 0 0,-1 0-1 0 0,0 0 1 0 0,0 0-1 0 0,1 0 1 0 0,-1 0-1 0 0,0 0 0 0 0,0-1 1 0 0,1 1-1 0 0,-1 0 1 0 0,0-1-1 0 0,0 1 0 0 0,0-1 1 0 0,1 1-1 0 0,-1-1 32 0 0,4-2-1510 0 0,0 0 1 0 0,0 0-1 0 0,-1 0 0 0 0,1-1 1 0 0,3-3 1509 0 0,-6 6-1137 0 0,10-10-5715 0 0</inkml:trace>
  <inkml:trace contextRef="#ctx0" brushRef="#br0" timeOffset="5455.502">2602 653 11256 0 0,'0'0'514'0'0,"0"0"-6"0"0,1 2-198 0 0,6 27 1747 0 0,-7-24-1497 0 0,2 1 0 0 0,-1 0 1 0 0,0-1-1 0 0,1 1 0 0 0,1 2-560 0 0,0-1 514 0 0,0 1 0 0 0,-1 0 1 0 0,0 0-1 0 0,-1 0 0 0 0,0 1 0 0 0,0 0-514 0 0,3 18 1180 0 0,-2-20-969 0 0,-1-3-164 0 0,0 1-1 0 0,0 0 0 0 0,0-1 0 0 0,-1 1 1 0 0,0 0-1 0 0,0 0 0 0 0,0 1-46 0 0,1-6-1621 0 0,6-4-413 0 0</inkml:trace>
  <inkml:trace contextRef="#ctx0" brushRef="#br0" timeOffset="5808.723">2533 207 5984 0 0,'0'0'464'0'0,"-1"-2"-306"0"0,-19-19 2278 0 0,19 20 296 0 0,0-2 2064 0 0,2-10-1411 0 0,3 8-3136 0 0,-1 1-1 0 0,1-1 0 0 0,0 1 1 0 0,0 0-1 0 0,0 0 1 0 0,0 1-1 0 0,1-1 0 0 0,0 1 1 0 0,-1 0-1 0 0,1 0 0 0 0,0 1 1 0 0,0-1-1 0 0,4 0-248 0 0,8-3 325 0 0,1 0 0 0 0,0 1 0 0 0,11-1-325 0 0,-24 6 16 0 0,0 0-1 0 0,0 0 0 0 0,0 0 0 0 0,-1 0 1 0 0,1 1-1 0 0,2 0-15 0 0,12 1 60 0 0,-18-2-53 0 0,0 0 0 0 0,0 0 0 0 0,-1 0 0 0 0,1 0 0 0 0,0 0 0 0 0,-1 0 0 0 0,1 1 0 0 0,0-1 0 0 0,-1 0 0 0 0,1 1 0 0 0,0-1 0 0 0,-1 0 0 0 0,1 1 0 0 0,0-1 0 0 0,-1 1 0 0 0,1-1 0 0 0,-1 1-7 0 0,4 2 15 0 0,-2-2-13 0 0,1 0 0 0 0,-1 0 0 0 0,0 1 0 0 0,0-1 0 0 0,0 1 0 0 0,-1-1 0 0 0,1 1 0 0 0,0 0 0 0 0,-1 0 0 0 0,1 0 0 0 0,-1 0 0 0 0,1 0 1 0 0,-1 0-1 0 0,0 0 0 0 0,0 0 0 0 0,0 0 0 0 0,0 1 0 0 0,0-1 0 0 0,0 0 0 0 0,-1 1 0 0 0,1-1 0 0 0,-1 1 0 0 0,0-1 0 0 0,0 0 0 0 0,1 1 1 0 0,-2-1-1 0 0,1 1 0 0 0,0-1 0 0 0,0 1 0 0 0,-1-1 0 0 0,1 1 0 0 0,-1-1 0 0 0,0 0 0 0 0,0 0 0 0 0,0 1 0 0 0,0 0-2 0 0,-8 22 48 0 0,8-18-20 0 0,-2 0 0 0 0,1 0 0 0 0,-1 0 0 0 0,-2 5-28 0 0,-9 11 85 0 0,-41 77 358 0 0,53-98-433 0 0,0 2-5 0 0,1 11 7 0 0,2-12 31 0 0,0-3-45 0 0,0 0 1 0 0,1 0 0 0 0,-1 0 0 0 0,1 0 0 0 0,-1 1 0 0 0,0-1 0 0 0,1 0 0 0 0,-1 1 0 0 0,0-1 0 0 0,0 1 0 0 0,1 0 0 0 0,-1-1-1 0 0,0 1 1 0 0,0 0 0 0 0,0 0 0 0 0,0 0 0 0 0,0 0 0 0 0,1 0 1 0 0,-2 0 8 0 0,1 0-1 0 0,-1-1 1 0 0,1 1-1 0 0,0 0 1 0 0,-1-1 0 0 0,1 1-1 0 0,0-1 1 0 0,0 1 0 0 0,-1-1-1 0 0,1 1 1 0 0,0-1-1 0 0,0 0 1 0 0,0 1 0 0 0,0-1-1 0 0,-1 0 1 0 0,1 0-1 0 0,0 0 1 0 0,0 0 0 0 0,0 0-1 0 0,0 0 1 0 0,0 0-1 0 0,0 0 1 0 0,-1 0 0 0 0,1 0-1 0 0,0 0-7 0 0,22-4-515 0 0,-1 1-2159 0 0,-8-1-2994 0 0,0 0-1482 0 0</inkml:trace>
  <inkml:trace contextRef="#ctx0" brushRef="#br0" timeOffset="6176.13">2876 426 11520 0 0,'0'0'886'0'0,"0"0"-368"0"0,0 0 616 0 0,0 0 328 0 0,9-3 3333 0 0,-5 3-4666 0 0,-1 0 0 0 0,0 0 0 0 0,1 0 0 0 0,-1 1 0 0 0,0-1 0 0 0,0 1 0 0 0,0 0 0 0 0,1 0 0 0 0,-1 0 0 0 0,0 0 0 0 0,0 1 0 0 0,0-1 0 0 0,0 1 0 0 0,-1 0 0 0 0,1-1 0 0 0,0 1 0 0 0,-1 1 0 0 0,1-1 0 0 0,-1 0-1 0 0,0 1 1 0 0,0-1 0 0 0,0 1 0 0 0,0 0 0 0 0,0-1 0 0 0,1 3-129 0 0,9 17 195 0 0,-1 1 0 0 0,-1-1 0 0 0,-1 2 0 0 0,2 9-195 0 0,3 34 216 0 0,-11-49-124 0 0,0 0 0 0 0,2 0 0 0 0,0 0 0 0 0,2 3-92 0 0,-6-19 68 0 0,-1-2-11 0 0,0 1 0 0 0,0 0 0 0 0,0-1 0 0 0,1 1 1 0 0,-1 0-1 0 0,0-1 0 0 0,1 1 0 0 0,-1-1 0 0 0,1 1 0 0 0,-1 0 0 0 0,0-1 0 0 0,1 1 0 0 0,-1-1 0 0 0,1 1 0 0 0,0-1-57 0 0,5-5 124 0 0,-4 3-86 0 0,-1 1 0 0 0,1-1 0 0 0,0 0 0 0 0,-1 1 0 0 0,1-1-1 0 0,-1 0 1 0 0,0 0 0 0 0,0 0 0 0 0,0 0 0 0 0,0 0 0 0 0,0 0-1 0 0,0 0 1 0 0,0-2-38 0 0,2-8 54 0 0,-1 0-1 0 0,-1 0 1 0 0,0 0-1 0 0,-1 0 1 0 0,0 0-1 0 0,-1-6-53 0 0,0-14 62 0 0,-1-31 31 0 0,-5-10-93 0 0,2 15-22 0 0,2 20-115 0 0,-2-34-333 0 0,0-2-1449 0 0,5 74 1633 0 0,1-12-292 0 0,3 8-3620 0 0,-4 4 2240 0 0</inkml:trace>
  <inkml:trace contextRef="#ctx0" brushRef="#br0" timeOffset="6548.236">3218 506 14832 0 0,'-7'-13'1074'0'0,"6"12"-984"0"0,0 0 0 0 0,0-1 1 0 0,0 1-1 0 0,0 0 0 0 0,0-1 1 0 0,0 0-1 0 0,1 1 0 0 0,-1-1 1 0 0,0 1-1 0 0,1-1 0 0 0,0 0 1 0 0,-1 1-1 0 0,1-1 0 0 0,0 0 1 0 0,0 0-91 0 0,0-5 1154 0 0,0 4-689 0 0,0 0 0 0 0,0-1 0 0 0,0 1 0 0 0,1 0 0 0 0,-1 0 0 0 0,2-2-465 0 0,-2 3 76 0 0,0 0 0 0 0,1 1 0 0 0,-1-1 1 0 0,1 1-1 0 0,-1-1 0 0 0,1 1 0 0 0,-1-1 1 0 0,1 1-1 0 0,0 0 0 0 0,0-1 0 0 0,0 1 1 0 0,0 0-1 0 0,0-1 0 0 0,1 1-76 0 0,2-2 135 0 0,0 1-1 0 0,1-1 1 0 0,-1 1-1 0 0,1 0 1 0 0,-1 0-1 0 0,3 0-134 0 0,-4 1 65 0 0,0 0 0 0 0,0 0 0 0 0,0 0 0 0 0,0 1 0 0 0,1-1 0 0 0,-1 1 0 0 0,2 0-65 0 0,38 6 519 0 0,-31-2-477 0 0,-9-3-42 0 0,12 13 0 0 0,-13-12 7 0 0,0 0-1 0 0,-1 1 0 0 0,1-1 0 0 0,-1 1 0 0 0,1 0 1 0 0,-1 0-1 0 0,0-1 0 0 0,0 1 0 0 0,0 0 1 0 0,-1 0-1 0 0,1 0 0 0 0,-1 0 0 0 0,1 0 1 0 0,-1 0-1 0 0,0 0 0 0 0,0 0 0 0 0,0 0 0 0 0,-1 0 1 0 0,1 0-1 0 0,-1 0 0 0 0,1 0 0 0 0,-1 0-6 0 0,-3 10 40 0 0,-1 0-1 0 0,0 0 0 0 0,-1 0 0 0 0,-2 3-39 0 0,5-10 2 0 0,-27 39 9 0 0,25-40 16 0 0,-7 10 53 0 0,8-8-70 0 0,8 0-10 0 0,-1-6-4 0 0,-1 1 1 0 0,1-1-1 0 0,-1 0 0 0 0,1 0 0 0 0,-1 0 0 0 0,1-1 0 0 0,0 1 1 0 0,-1 0-1 0 0,1-1 0 0 0,0 0 0 0 0,0 0 0 0 0,-1 0 0 0 0,1 0 0 0 0,0 0 1 0 0,0 0-1 0 0,-1-1 0 0 0,3 0 4 0 0,24 0-12 0 0,-14 1 38 0 0,21 3 1 0 0,-24 0-27 0 0,-3 6 0 0 0,-4 5 0 0 0,-4-11 0 0 0,0 1 0 0 0,-1 0 0 0 0,0-1 0 0 0,0 1 0 0 0,0 0 0 0 0,0-1 0 0 0,0 1 0 0 0,-1 0 0 0 0,1-1 0 0 0,-1 1 0 0 0,0-1 0 0 0,0 1 0 0 0,-1-1 0 0 0,1 1 0 0 0,-1-1 0 0 0,1 0 0 0 0,-1 1 0 0 0,0-1 0 0 0,-1 0 0 0 0,0 1 0 0 0,-13 12 0 0 0,6-13 0 0 0,6-2 0 0 0,2 0-56 0 0,0-1 0 0 0,0 0 0 0 0,1 1-1 0 0,-1-1 1 0 0,0 0 0 0 0,0 0 0 0 0,0 0 0 0 0,0 0-1 0 0,1 0 1 0 0,-1-1 0 0 0,0 1 0 0 0,0-1 0 0 0,-1 1 56 0 0,3-1-92 0 0,-1 1 1 0 0,0-1-1 0 0,0 1 1 0 0,1-1 0 0 0,-1 1-1 0 0,0-1 1 0 0,1 1-1 0 0,-1-1 1 0 0,1 0 0 0 0,-1 1-1 0 0,1-1 1 0 0,-1 0 0 0 0,1 0-1 0 0,-1 1 1 0 0,1-1-1 0 0,-1 0 1 0 0,1 0 0 0 0,0 0-1 0 0,-1 0 92 0 0,1-3-469 0 0,-1 0-1 0 0,1-1 0 0 0,0 1 1 0 0,0 0-1 0 0,1 0 1 0 0,-1 0-1 0 0,1-1 1 0 0,1-2 469 0 0,-2 4-226 0 0,5-28-2055 0 0,0 3-20 0 0</inkml:trace>
  <inkml:trace contextRef="#ctx0" brushRef="#br0" timeOffset="6930.402">3374 98 14600 0 0,'-8'-3'705'0'0,"-23"-5"320"0"0,30 8-841 0 0,0 0-1 0 0,0 0 0 0 0,1-1 1 0 0,-1 1-1 0 0,0 0 1 0 0,0-1-1 0 0,0 1 0 0 0,0-1 1 0 0,1 1-1 0 0,-1-1 0 0 0,0 0 1 0 0,0 1-1 0 0,1-1 1 0 0,-1 1-1 0 0,1-1 0 0 0,-1 0 1 0 0,0 0-1 0 0,1 1 1 0 0,-1-1-1 0 0,1 0 0 0 0,0 0 1 0 0,-1 0-1 0 0,1 0 1 0 0,0 0-1 0 0,-1 1 0 0 0,1-1 1 0 0,0 0-1 0 0,0 0 1 0 0,0 0-1 0 0,0 0 0 0 0,0-1-183 0 0,0 1 679 0 0,25-25 1241 0 0,-23 24-1871 0 0,-1 1 1 0 0,1-1 0 0 0,1 1-1 0 0,-1-1 1 0 0,0 1-1 0 0,0 0 1 0 0,1 0-1 0 0,-1 0 1 0 0,0 0-1 0 0,1 0 1 0 0,-1 1 0 0 0,1-1-1 0 0,-1 1 1 0 0,1-1-1 0 0,-1 1-49 0 0,2 0 51 0 0,-1-1-1 0 0,1 0 0 0 0,0 0 1 0 0,-1 0-1 0 0,0 0 0 0 0,1-1 1 0 0,1 0-51 0 0,-1 0 29 0 0,-1 0 1 0 0,1 1-1 0 0,0-1 0 0 0,-1 1 1 0 0,1 0-1 0 0,0 0 0 0 0,0 0 1 0 0,0 1-1 0 0,0-1 0 0 0,0 1 1 0 0,0 0-1 0 0,0 0 0 0 0,2 1-29 0 0,7 0 59 0 0,0 6-4 0 0,-11-6-55 0 0,1 1 1 0 0,0 0 0 0 0,-1 0 0 0 0,0 0 0 0 0,1 1 0 0 0,-1-1 0 0 0,0 1-1 0 0,0-1 1 0 0,0 1 0 0 0,-1 0 0 0 0,1-1 0 0 0,-1 1 0 0 0,1 0 0 0 0,-1 0-1 0 0,0 0 1 0 0,0 0 0 0 0,0 0 0 0 0,-1 0 0 0 0,1 1 0 0 0,-1-1 0 0 0,0 0-1 0 0,0 0 1 0 0,0 0 0 0 0,0 0 0 0 0,0 3-1 0 0,-1 1 13 0 0,-1 0-1 0 0,1 0 1 0 0,-1 0-1 0 0,-1 0 1 0 0,1-1 0 0 0,-1 1-1 0 0,0-1 1 0 0,0 1-1 0 0,-1-1 1 0 0,0 0 0 0 0,-1 1-13 0 0,-12 22 99 0 0,7-11 18 0 0,8-17-107 0 0,2 0-6 0 0,0-1 0 0 0,-1 1 0 0 0,1-1 0 0 0,0 1-1 0 0,-1 0 1 0 0,1-1 0 0 0,0 1 0 0 0,-1-1 0 0 0,1 1 0 0 0,0-1-1 0 0,0 1 1 0 0,0 0 0 0 0,0-1 0 0 0,0 1 0 0 0,0 0 0 0 0,-1-1-1 0 0,1 1 1 0 0,1 0 0 0 0,-1-1 0 0 0,0 1 0 0 0,0-1 0 0 0,0 1-1 0 0,0 0 1 0 0,0-1-4 0 0,1 19 130 0 0,1-15-123 0 0,-1-1 7 0 0,14 5 119 0 0,-12-7-120 0 0,0-1 0 0 0,0 1 0 0 0,0-1 0 0 0,0 0 0 0 0,0 1 0 0 0,0-1 0 0 0,0-1 0 0 0,0 1 0 0 0,0 0 0 0 0,0-1 0 0 0,0 1 0 0 0,0-1 0 0 0,3-1-13 0 0,22-3 67 0 0,3 3-367 0 0,-14 0-1664 0 0,1 1-5108 0 0,-6 1-635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18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107 450 14800 0 0,'0'0'678'0'0,"0"0"-14"0"0,1 1-425 0 0,2 4-178 0 0,-1 0 0 0 0,0 0 1 0 0,0 0-1 0 0,0 0 0 0 0,-1 0 0 0 0,1 0 1 0 0,-1 1-1 0 0,-1-1 0 0 0,1 0 0 0 0,-1 1 1 0 0,0 3-62 0 0,-1 9 530 0 0,-1 0 1 0 0,-3 15-531 0 0,2-14 531 0 0,2-14-367 0 0,1 1 0 0 0,0-1 0 0 0,0 0 0 0 0,0 0 0 0 0,1 2-164 0 0,0-2 161 0 0,-1 1 0 0 0,0-1 0 0 0,0 1 0 0 0,0-1-1 0 0,-1 1-160 0 0,0 48 1118 0 0,1-33-693 0 0,0-19-352 0 0,0 2-3325 0 0,-1-8 1176 0 0,1 2 1784 0 0,-1 0 0 0 0,0 1 0 0 0,0-1 0 0 0,0 1 0 0 0,-1-1 0 0 0,1 1 0 0 0,0 0 0 0 0,0 0 0 0 0,-1-1 0 0 0,1 1 0 0 0,-1 0 0 0 0,1 0 0 0 0,-1 0 0 0 0,0 0 292 0 0,-8-6-826 0 0,6 4 692 0 0,1 1 1 0 0,-1-1-1 0 0,1 1 0 0 0,-1 1 1 0 0,0-1-1 0 0,0 0 0 0 0,0 1 0 0 0,-2-1 134 0 0,1 1 69 0 0,0-1 0 0 0,0 0 0 0 0,0 0 0 0 0,1-1 0 0 0,-1 1-69 0 0,0 0 1339 0 0,-4 0-1440 0 0,9 2 208 0 0,0 0-1 0 0,0 0 1 0 0,0 0-1 0 0,0 0 0 0 0,0 0 1 0 0,0 0-1 0 0,0 0 1 0 0,-1 0-1 0 0,1 0 1 0 0,0 0-1 0 0,0 0 1 0 0,0 0-1 0 0,0 0 1 0 0,0 0-1 0 0,0 0 0 0 0,0 0 1 0 0,0 0-1 0 0,0 0 1 0 0,0 0-1 0 0,-1 0 1 0 0,1 0-1 0 0,0 0 1 0 0,0 0-1 0 0,0 0 1 0 0,0 0-1 0 0,0 0 1 0 0,0 0-1 0 0,0 0 0 0 0,0 0 1 0 0,0 0-1 0 0,0-1 1 0 0,0 1-1 0 0,0 0 1 0 0,0 0-1 0 0,0 0 1 0 0,0 0-1 0 0,0 0 1 0 0,0 0-1 0 0,-1 0 0 0 0,1 0 1 0 0,0 0-1 0 0,0 0 1 0 0,0 0-1 0 0,0-1 1 0 0,0 1-1 0 0,0 0 1 0 0,0 0-1 0 0,0 0 1 0 0,0 0-1 0 0,0 0 0 0 0,0 0 1 0 0,0 0-1 0 0,0 0 1 0 0,0 0-1 0 0,1 0 1 0 0,-1 0-1 0 0,0-1 1 0 0,0 1-1 0 0,0 0 1 0 0,0 0-1 0 0,0 0 1 0 0,0 0-1 0 0,0 0 0 0 0,0 0-106 0 0,3-1 159 0 0,0 0-1 0 0,0 0 0 0 0,0 0 1 0 0,1 1-1 0 0,-1-1 0 0 0,0 1 1 0 0,3 0-159 0 0,16-3 597 0 0,-13 1-327 0 0,1 0-1 0 0,0 1 1 0 0,0 0 0 0 0,0 0 0 0 0,1 1-270 0 0,49-6 545 0 0,-30 7-459 0 0,-11 1-1445 0 0,-3-2-3743 0 0,-2 0-1862 0 0</inkml:trace>
  <inkml:trace contextRef="#ctx0" brushRef="#br0" timeOffset="527.977">514 405 14744 0 0,'0'-2'115'0'0,"-1"0"1"0"0,0 0 0 0 0,0 0 0 0 0,0 0 0 0 0,0 0 0 0 0,0 0 0 0 0,0 0 0 0 0,-1 0-1 0 0,1 1 1 0 0,-1-1 0 0 0,1 1 0 0 0,-1-1 0 0 0,0 1 0 0 0,-1-2-116 0 0,3 3-23 0 0,-8-10 71 0 0,7 9 1199 0 0,1 2 5416 0 0,2 60-6135 0 0,-1-4 266 0 0,-3 9-794 0 0,2-42 134 0 0,1 1 1 0 0,1-1-1 0 0,1 1 0 0 0,1-1 0 0 0,2 0 1 0 0,3 9-135 0 0,-8-30 1 0 0,0 0 1 0 0,0 0-1 0 0,0 0 1 0 0,0 0 0 0 0,1 0-1 0 0,0 0 1 0 0,0 0-2 0 0,7 13-1 0 0,-7-5 1 0 0,6-3 12 0 0,-5-7-1 0 0,-1 0-1 0 0,1 0 0 0 0,-1-1 1 0 0,1 1-1 0 0,-1 0 0 0 0,1-1 0 0 0,0 0 1 0 0,-1 1-1 0 0,1-1 0 0 0,0 0 1 0 0,-1-1-1 0 0,1 1 0 0 0,0 0 1 0 0,-1-1-1 0 0,1 1 0 0 0,-1-1 1 0 0,1 0-1 0 0,-1 0 0 0 0,3-1-10 0 0,-2 1 10 0 0,0 0 0 0 0,0-1-1 0 0,0 1 1 0 0,-1-1-1 0 0,1 1 1 0 0,0-1 0 0 0,-1 0-1 0 0,1 0 1 0 0,-1-1-1 0 0,1 1 1 0 0,-1 0-1 0 0,0-1 1 0 0,0 1 0 0 0,0-1-1 0 0,0-2-9 0 0,18-34 77 0 0,-15 29-58 0 0,1 0 0 0 0,-2-1-1 0 0,1 1 1 0 0,-1-1 0 0 0,1-9-19 0 0,15-54 106 0 0,-9 36-95 0 0,-2 7 19 0 0,-4 17-26 0 0,-1-1 0 0 0,0-1 0 0 0,-1 1 0 0 0,-1 0 0 0 0,1-12-4 0 0,-3 26-72 0 0,0 1-12 0 0,1 1 71 0 0,0 0 0 0 0,-1 1 0 0 0,1-1 1 0 0,0 0-1 0 0,-1 1 0 0 0,1-1 0 0 0,-1 0 1 0 0,1 1-1 0 0,0 1 13 0 0,0 6-36 0 0,0 0-1 0 0,0 0 1 0 0,-1 1 0 0 0,0-1 0 0 0,-1 0 0 0 0,0 0-1 0 0,0 0 1 0 0,-1 1 36 0 0,-3 37-113 0 0,5-18 113 0 0,-1-3 0 0 0,2 0 0 0 0,0 0 0 0 0,5 17 0 0 0,7 19 64 0 0,-13-61-64 0 0,0 0-1 0 0,0 0 0 0 0,0 0 1 0 0,0-1-1 0 0,1 1 1 0 0,-1 0-1 0 0,0 0 1 0 0,0-1-1 0 0,1 1 0 0 0,-1 0 1 0 0,0 0-1 0 0,1-1 1 0 0,-1 1-1 0 0,0 0 0 0 0,1-1 1 0 0,-1 1-1 0 0,1 0 1 0 0,-1-1-1 0 0,1 1 0 0 0,0-1 1 0 0,-1 1 0 0 0,6-1-86 0 0,-6 0 79 0 0,2 0-237 0 0,0 1-1 0 0,0 0 1 0 0,0-1 0 0 0,1 0-1 0 0,-1 1 1 0 0,0-1 0 0 0,0 0-1 0 0,1 0 1 0 0,-1 0-1 0 0,0-1 1 0 0,0 1 0 0 0,1 0-1 0 0,-1-1 1 0 0,0 1 0 0 0,0-1-1 0 0,0 0 1 0 0,0 0 0 0 0,0 0-1 0 0,0 0 1 0 0,0 0 0 0 0,0 0-1 0 0,0-1 1 0 0,0 1 0 0 0,-1-1-1 0 0,1 1 1 0 0,0-1 0 0 0,-1 0 244 0 0,3-4-1890 0 0</inkml:trace>
  <inkml:trace contextRef="#ctx0" brushRef="#br0" timeOffset="900.799">862 612 9216 0 0,'0'0'421'0'0,"0"0"-12"0"0,-1 0-263 0 0,-1 1 506 0 0,1 0 1 0 0,0 0-1 0 0,0-1 1 0 0,0 1-1 0 0,0-1 1 0 0,0 1-1 0 0,0-1 1 0 0,-1 0-1 0 0,1 1 1 0 0,0-1-1 0 0,0 0 1 0 0,-1 0-1 0 0,1 0-652 0 0,1 0 84 0 0,0 0 1 0 0,0 0-1 0 0,-1 0 0 0 0,1 0 1 0 0,0 0-1 0 0,0 0 0 0 0,0 0 1 0 0,-1 0-1 0 0,1 0 0 0 0,0-1 1 0 0,0 1-1 0 0,0 0 0 0 0,-1 0 1 0 0,1 0-1 0 0,0 0 0 0 0,0-1 0 0 0,0 1 1 0 0,0 0-1 0 0,0 0 0 0 0,0 0 1 0 0,-1 0-1 0 0,1-1 0 0 0,0 1 1 0 0,0 0-1 0 0,0 0 0 0 0,0-1 1 0 0,0 1-1 0 0,0 0 0 0 0,0 0 1 0 0,0 0-1 0 0,0-1 0 0 0,0 1 1 0 0,0 0-1 0 0,0 0 0 0 0,0 0 1 0 0,0-1-85 0 0,0 0 99 0 0,1 0 1 0 0,-1-1 0 0 0,0 1 0 0 0,1 0 0 0 0,-1-1 0 0 0,1 1-1 0 0,-1 0 1 0 0,1 0 0 0 0,0 0 0 0 0,-1 0 0 0 0,1 0 0 0 0,0 0 0 0 0,0 0-1 0 0,0 0 1 0 0,0-1-100 0 0,13-7 672 0 0,-7 4-414 0 0,1 0 0 0 0,-1 1 0 0 0,1-1 0 0 0,-1 1 0 0 0,1 1 0 0 0,1 0 0 0 0,-1 0 0 0 0,6-1-258 0 0,27-1 512 0 0,-41 5-510 0 0,0 0-1 0 0,0 0 1 0 0,0 0-1 0 0,0 0 1 0 0,0 0 0 0 0,0 0-1 0 0,0 0 1 0 0,1 0-1 0 0,-1 0 1 0 0,0 0-1 0 0,0 0 1 0 0,0 0 0 0 0,0 0-1 0 0,0 0 1 0 0,0 0-1 0 0,0 0 1 0 0,0 0-1 0 0,0 0 1 0 0,1 0 0 0 0,-1 0-1 0 0,0 0 1 0 0,0 0-1 0 0,0 0 1 0 0,0 0-1 0 0,0 0 1 0 0,0 0 0 0 0,0 0-1 0 0,0 0 1 0 0,0 0-1 0 0,0 0 1 0 0,0 1-1 0 0,1-1 1 0 0,-1 0 0 0 0,0 0-1 0 0,0 0 1 0 0,0 0-1 0 0,0 0 1 0 0,0 0-1 0 0,0 0 1 0 0,0 0-1 0 0,0 0 1 0 0,0 1 0 0 0,0-1-1 0 0,0 0 1 0 0,0 0-1 0 0,0 0 1 0 0,0 0-1 0 0,0 0 1 0 0,0 0 0 0 0,0 0-1 0 0,0 0 1 0 0,0 1-2 0 0,3 12 52 0 0,-1-8-44 0 0,-1 0 1 0 0,0 1-1 0 0,0-1 1 0 0,0 0 0 0 0,-1 0-1 0 0,0 0 1 0 0,0 1 0 0 0,0-1-1 0 0,-1 2-8 0 0,-8 50 114 0 0,9-57-113 0 0,-3 21 87 0 0,0 0 0 0 0,1 0 0 0 0,1 16-88 0 0,2-26 53 0 0,2-4-29 0 0,-2-6-13 0 0,0 1 0 0 0,0-1 0 0 0,0 0 0 0 0,0 0 0 0 0,0 0 0 0 0,1 0 0 0 0,-1 0 0 0 0,0-1 0 0 0,0 1 0 0 0,1 0 0 0 0,-1-1 0 0 0,1 1 0 0 0,-1 0 0 0 0,1-1 0 0 0,-1 0 0 0 0,0 1 0 0 0,1-1 0 0 0,0 0 0 0 0,-1 0 0 0 0,1 0 0 0 0,-1 0 0 0 0,1 0 0 0 0,-1 0 0 0 0,1 0 0 0 0,-1 0 0 0 0,1-1 0 0 0,-1 1 0 0 0,1 0 0 0 0,0-1-11 0 0,2 0-33 0 0,-1-1-1 0 0,1 1 0 0 0,0 0 0 0 0,-1-1 0 0 0,1 0 0 0 0,-1 0 1 0 0,0 0-1 0 0,0 0 0 0 0,1-1 0 0 0,0 0 34 0 0,15-17-835 0 0,-12 14 312 0 0,-1 0 0 0 0,0 0-1 0 0,-1-1 1 0 0,1 1 0 0 0,-1-1 0 0 0,-1 0 0 0 0,1-1 0 0 0,-1 1-1 0 0,0-1 524 0 0,6-16-1995 0 0,-7 16 1067 0 0,0 1 1 0 0,0-1-1 0 0,-1 1 1 0 0,0-1-1 0 0,1-5 928 0 0,-2-6-1830 0 0</inkml:trace>
  <inkml:trace contextRef="#ctx0" brushRef="#br0" timeOffset="1284.375">913 80 15000 0 0,'0'0'686'0'0,"0"-1"-15"0"0,0-4-139 0 0,2-19 3056 0 0,-2 23-3483 0 0,1 0-1 0 0,-1 0 1 0 0,1 0 0 0 0,0 0 0 0 0,0 0 0 0 0,-1 1-1 0 0,1-1 1 0 0,0 0 0 0 0,0 0 0 0 0,0 0 0 0 0,0 1 0 0 0,0-1-1 0 0,0 0-104 0 0,8-5 402 0 0,-6 3-214 0 0,1 0 0 0 0,0 1 0 0 0,1-1 0 0 0,-1 1-1 0 0,0-1 1 0 0,1 1 0 0 0,-1 0 0 0 0,1 1 0 0 0,0-1-1 0 0,-1 1 1 0 0,2 0-188 0 0,5-1 162 0 0,-9 1-106 0 0,0 0 0 0 0,1 0-1 0 0,-1 1 1 0 0,0-1 0 0 0,1 1-1 0 0,-1 0 1 0 0,1 0 0 0 0,-1 0-1 0 0,1 0 1 0 0,-1 0 0 0 0,0 0-1 0 0,1 1 1 0 0,-1-1 0 0 0,2 1-56 0 0,-2 0 87 0 0,6 2 77 0 0,0 0 0 0 0,-1 1 0 0 0,1-1 0 0 0,-1 2 1 0 0,5 2-165 0 0,-10-5 4 0 0,0 0 1 0 0,0-1 0 0 0,0 1 0 0 0,0 0 0 0 0,0 0 0 0 0,-1 0 0 0 0,1 1 0 0 0,-1-1 0 0 0,1 0-1 0 0,-1 1 1 0 0,0-1 0 0 0,0 1 0 0 0,0-1 0 0 0,0 1 0 0 0,0-1 0 0 0,-1 1 0 0 0,1-1 0 0 0,-1 1-1 0 0,0 0 1 0 0,0-1 0 0 0,0 1-5 0 0,0 4 16 0 0,1 14 52 0 0,-2-1-1 0 0,0 1 1 0 0,-2-1 0 0 0,-1 7-68 0 0,2-16 34 0 0,1-1 0 0 0,0 1 0 0 0,0 0-1 0 0,1 5-33 0 0,0-7 25 0 0,1-8-25 0 0,-1-1 1 0 0,0 1 0 0 0,-1 0-1 0 0,1-1 1 0 0,0 1-1 0 0,0-1 1 0 0,0 1-1 0 0,0 0 1 0 0,0-1-1 0 0,-1 1 1 0 0,1 0-1 0 0,0-1 1 0 0,-1 1 0 0 0,1-1-1 0 0,0 1 1 0 0,-1-1-1 0 0,1 1 1 0 0,-1-1-1 0 0,1 1 0 0 0,-1 0 3 0 0,1-1 0 0 0,-1 1 0 0 0,1-1 0 0 0,-1 1 0 0 0,1-1 0 0 0,0 1 0 0 0,0-1 0 0 0,-1 1 0 0 0,1-1 0 0 0,0 1 0 0 0,0-1 0 0 0,-1 1 0 0 0,1-1 0 0 0,0 1 0 0 0,0 0 0 0 0,0-1 0 0 0,0 1 0 0 0,0-1 0 0 0,0 2-3 0 0,0 11 10 0 0,0 0 1 0 0,2-3 32 0 0,0-8-38 0 0,0 0 1 0 0,0 0 0 0 0,0 0-1 0 0,0 0 1 0 0,0 0 0 0 0,0-1-1 0 0,0 1 1 0 0,1-1 0 0 0,-1 1 0 0 0,1-1-1 0 0,-1 0 1 0 0,1 0 0 0 0,-1 0-1 0 0,1 0 1 0 0,0-1 0 0 0,0 1-6 0 0,7 0-34 0 0,0 0 1 0 0,0 0-1 0 0,0-1 1 0 0,-1 0 33 0 0,5 0-141 0 0,-9-1-202 0 0,0 1 0 0 0,-1-1 0 0 0,1 0 1 0 0,0 0-1 0 0,2-1 343 0 0,18-3-3360 0 0,-8 4-4627 0 0</inkml:trace>
  <inkml:trace contextRef="#ctx0" brushRef="#br0" timeOffset="1671.13">1365 384 2304 0 0,'0'0'101'0'0,"-5"-6"22"0"0,4 4-111 0 0,0 0 0 0 0,1 0 0 0 0,-1 1 0 0 0,0-1 0 0 0,1 0 0 0 0,0 0 0 0 0,-1 0 1 0 0,1 0-1 0 0,0 0 0 0 0,0 1 0 0 0,0-2-12 0 0,0 2 746 0 0,0-1-1 0 0,0 0 1 0 0,-1 0 0 0 0,1 0 0 0 0,0 0 0 0 0,-1 0-1 0 0,1 0 1 0 0,-1 0 0 0 0,-1-1-746 0 0,1 0 612 0 0,0 3-398 0 0,1-1 0 0 0,0 1 0 0 0,-1 0 0 0 0,1-1-1 0 0,0 1 1 0 0,0-1 0 0 0,-1 1 0 0 0,1-1 0 0 0,0 1 0 0 0,0-1 0 0 0,-1 1 0 0 0,1-1 0 0 0,0 1-1 0 0,0-1 1 0 0,0 1 0 0 0,0-1 0 0 0,0 1 0 0 0,0-1 0 0 0,0 1 0 0 0,0-1 0 0 0,0 0 0 0 0,0 1 0 0 0,0-1-1 0 0,0 1 1 0 0,0-1 0 0 0,1 1 0 0 0,-1-1 0 0 0,0 1 0 0 0,0-1 0 0 0,0 1 0 0 0,1-1 0 0 0,-1 1 0 0 0,0 0-1 0 0,1-1 1 0 0,-1 1 0 0 0,0-1 0 0 0,1 1 0 0 0,-1 0 0 0 0,1-1 0 0 0,-1 1-214 0 0,4-7 3141 0 0,-1 4-648 0 0,5 8-1345 0 0,-4 0-1095 0 0,1 0 0 0 0,0 1 0 0 0,-1 0 0 0 0,0 0 0 0 0,-1 0 0 0 0,1 0 0 0 0,-1 1 1 0 0,0-1-1 0 0,0 3-53 0 0,0-1 70 0 0,-1 1 1 0 0,1 1-1 0 0,-2-1 0 0 0,1 0 1 0 0,-1 7-71 0 0,0-5 90 0 0,1-1 0 0 0,0 1 0 0 0,3 8-90 0 0,-2-6 121 0 0,0 0-1 0 0,-1 0 1 0 0,1 12-121 0 0,0 1 157 0 0,7 9 78 0 0,-8-29-182 0 0,0-1 0 0 0,0 1 0 0 0,-1-1 0 0 0,0 1 0 0 0,0-1 0 0 0,0 4-53 0 0,1-9 41 0 0,-1 1 0 0 0,0-1 0 0 0,1 0 1 0 0,-1 0-1 0 0,0 0 0 0 0,1 0 0 0 0,-1 0 0 0 0,1 0 0 0 0,-1 0 0 0 0,0 0 0 0 0,1-1-41 0 0,0 0 19 0 0,-1 0 0 0 0,1 0 0 0 0,-1-1-1 0 0,0 1 1 0 0,0 0 0 0 0,1-1 0 0 0,-1 1 0 0 0,0-1-1 0 0,0 1 1 0 0,0-1 0 0 0,-1 0 0 0 0,1 1 0 0 0,0-2-19 0 0,9-26 194 0 0,-9 26-176 0 0,21-85 145 0 0,-20 78-163 0 0,0 0 0 0 0,0 0 0 0 0,-1 0 0 0 0,0-8 0 0 0,-1 12 0 0 0,1 0 0 0 0,0 0 0 0 0,0 0 0 0 0,1-3 0 0 0,-1 3 0 0 0,0 0 0 0 0,0 0 0 0 0,0 0 0 0 0,0-3 0 0 0,-1 2-15 0 0,1 1 0 0 0,0-1 0 0 0,0 0 0 0 0,1 1 0 0 0,-1 0-1 0 0,3-4 16 0 0,-2 3-54 0 0,1-1-1 0 0,-1 0 0 0 0,-1 1 1 0 0,1-5 54 0 0,9-38-715 0 0,-8 38-163 0 0,-3 12 838 0 0,0 0 1 0 0,0 0 0 0 0,0 0-1 0 0,1 0 1 0 0,-1 0 0 0 0,0 0 0 0 0,0 0-1 0 0,0 0 1 0 0,0 0 0 0 0,0 0 0 0 0,0 0-1 0 0,0 0 1 0 0,1 0 0 0 0,-1 0 0 0 0,0 0-1 0 0,0 0 1 0 0,0 0 0 0 0,0 0-1 0 0,0 0 1 0 0,0 0 0 0 0,0 0 0 0 0,1 0-1 0 0,-1 0 1 0 0,0 0 0 0 0,0 0 0 0 0,0 0-1 0 0,0 0 1 0 0,0 0 0 0 0,0 1-1 0 0,0-1 1 0 0,0 0 0 0 0,0 0 0 0 0,1 0-1 0 0,-1 0 1 0 0,0 0 0 0 0,0 0 0 0 0,0 0-1 0 0,0 0 1 0 0,0 0 0 0 0,0 1-1 0 0,0-1 1 0 0,0 0 0 0 0,0 0 0 0 0,0 0-1 0 0,0 0 1 0 0,0 0 0 0 0,0 0 39 0 0,1 3-250 0 0,0-1-1 0 0,0 0 1 0 0,-1 0 0 0 0,1 1-1 0 0,-1-1 1 0 0,0 0 0 0 0,1 1 0 0 0,-1 1 250 0 0,-1 21-5963 0 0,-3 24 5963 0 0,-1-20-2174 0 0</inkml:trace>
  <inkml:trace contextRef="#ctx0" brushRef="#br0" timeOffset="2058.13">1642 592 5064 0 0,'0'0'232'0'0,"6"4"1873"0"0,-3-1 1910 0 0,1 4 900 0 0,6 9-142 0 0,-9-13-4537 0 0,1 0 0 0 0,0 0 0 0 0,-1 1 0 0 0,0-1 0 0 0,1 1 0 0 0,-1-1-1 0 0,-1 1 1 0 0,1-1 0 0 0,0 1 0 0 0,-1 2-236 0 0,8 37 1032 0 0,-8-38-977 0 0,1 0 1 0 0,-1 0-1 0 0,1 0 0 0 0,0 0 0 0 0,1-1 0 0 0,-1 1 0 0 0,1 0 1 0 0,2 3-56 0 0,-3-6 78 0 0,-1-2-83 0 0,0 0-1 0 0,0 1 0 0 0,0-1 1 0 0,0 0-1 0 0,-1 0 1 0 0,1 0-1 0 0,0 0 1 0 0,0 1-1 0 0,0-1 0 0 0,0 0 1 0 0,0 0-1 0 0,0 0 1 0 0,0 0-1 0 0,0 1 1 0 0,0-1-1 0 0,0 0 0 0 0,0 0 1 0 0,0 0-1 0 0,0 0 1 0 0,0 0-1 0 0,0 1 0 0 0,0-1 1 0 0,1 0-1 0 0,-1 0 1 0 0,0 0-1 0 0,0 0 1 0 0,0 0-1 0 0,0 1 0 0 0,0-1 1 0 0,0 0-1 0 0,0 0 1 0 0,0 0-1 0 0,0 0 1 0 0,1 0-1 0 0,-1 0 0 0 0,0 1 1 0 0,0-1-1 0 0,0 0 6 0 0,7-2-1579 0 0,7-8-1777 0 0,-14 10 3285 0 0,9-8-5033 0 0,3 0-1253 0 0</inkml:trace>
  <inkml:trace contextRef="#ctx0" brushRef="#br0" timeOffset="2410.488">1711 134 5528 0 0,'-5'-14'584'0'0,"1"11"2286"0"0,3 3-2041 0 0,0-1 1 0 0,0 1 0 0 0,0-1 0 0 0,0 1 0 0 0,0-1 0 0 0,0 0 0 0 0,0 1 0 0 0,1-1 0 0 0,-1 0-1 0 0,0 0 1 0 0,0 0 0 0 0,1 0 0 0 0,-1 0-830 0 0,2 0 155 0 0,0 0-1 0 0,0 0 1 0 0,0 0-1 0 0,0 0 1 0 0,0 0-1 0 0,0 0 1 0 0,0 0 0 0 0,0 0-1 0 0,0 1 1 0 0,0-1-1 0 0,1 0 1 0 0,-1 1-1 0 0,0-1 1 0 0,1 1-1 0 0,-1-1-154 0 0,3-1 602 0 0,11-6 139 0 0,-12 5-592 0 0,0 1-1 0 0,0 0 1 0 0,0 0 0 0 0,0 1-1 0 0,0-1 1 0 0,1 1 0 0 0,-1-1 0 0 0,1 1-1 0 0,-1 0 1 0 0,3 0-149 0 0,14-1 391 0 0,-8 0-269 0 0,-1 0 0 0 0,0 1 0 0 0,0 1 0 0 0,0 0 0 0 0,1 1 0 0 0,3 0-122 0 0,0 6 89 0 0,1-1-28 0 0,-15-6-57 0 0,0 0-1 0 0,-1 1 1 0 0,1-1-1 0 0,0 1 1 0 0,-1-1-1 0 0,1 1 1 0 0,0-1-1 0 0,-1 1 1 0 0,1 0-1 0 0,-1-1 0 0 0,1 1 1 0 0,-1 0-1 0 0,1-1 1 0 0,-1 1-1 0 0,0 0 1 0 0,1 0-1 0 0,-1 0 1 0 0,0-1-1 0 0,1 1 1 0 0,-1 0-1 0 0,0 0 1 0 0,0 0-1 0 0,0 0-3 0 0,1 3 4 0 0,-1-1 1 0 0,1 1-1 0 0,-1 0 0 0 0,0 0 1 0 0,0 0-1 0 0,-1-1 0 0 0,1 1 0 0 0,-1 0 1 0 0,1 0-1 0 0,-1-1 0 0 0,-1 1 0 0 0,1 0 1 0 0,0-1-1 0 0,-1 1 0 0 0,0 0-4 0 0,-54 77 126 0 0,5-5-52 0 0,49-74-71 0 0,1 0 0 0 0,0 0 0 0 0,0 0 0 0 0,0 0 0 0 0,0 1 0 0 0,0-1 0 0 0,0 0 0 0 0,1 0 0 0 0,-1 1 0 0 0,1-1 0 0 0,0 1 0 0 0,-1-1 0 0 0,1 0 0 0 0,0 1 0 0 0,1-1 0 0 0,-1 0 0 0 0,0 1 0 0 0,1 0-3 0 0,-1-1 7 0 0,1 0 1 0 0,0-1 0 0 0,0 1-1 0 0,0 0 1 0 0,0 0-1 0 0,0-1 1 0 0,0 1 0 0 0,0-1-1 0 0,0 1 1 0 0,1-1 0 0 0,-1 0-1 0 0,1 1 1 0 0,-1-1-1 0 0,1 0 1 0 0,-1 0 0 0 0,1 0-1 0 0,0 0 1 0 0,-1 0 0 0 0,1 0-1 0 0,0 0 1 0 0,0-1 0 0 0,1 1-8 0 0,10 4 61 0 0,-9-3-37 0 0,0 0 1 0 0,0-1 0 0 0,0 1-1 0 0,0-1 1 0 0,1 0 0 0 0,-1 0 0 0 0,0-1-1 0 0,3 1-24 0 0,79-3-186 0 0,-49-1-3128 0 0,-20 0-5241 0 0</inkml:trace>
  <inkml:trace contextRef="#ctx0" brushRef="#br0" timeOffset="2791.557">2300 307 13592 0 0,'0'0'306'0'0,"0"0"46"0"0,0 0 23 0 0,0 0-44 0 0,0 0-107 0 0,0 0 369 0 0,0 0 188 0 0,0 0 34 0 0,0 0 34 0 0,0 0 114 0 0,0 0 49 0 0,0 0 10 0 0,0 0-62 0 0,0 0-266 0 0,0 2-112 0 0,1 68 3682 0 0,7 55-4264 0 0,-6-72 240 0 0,-2-41-217 0 0,0 0 0 0 0,1 0 1 0 0,0 0-1 0 0,1-1 0 0 0,2 8-23 0 0,-1-7 57 0 0,0 1 1 0 0,-1 0-1 0 0,0 5-57 0 0,0 7-6001 0 0,-2-25 4182 0 0</inkml:trace>
  <inkml:trace contextRef="#ctx0" brushRef="#br0" timeOffset="2792.557">2231 524 8752 0 0,'0'0'398'0'0,"0"0"-3"0"0,0 0 149 0 0,0 0 1557 0 0,0 0 715 0 0,0 0 140 0 0,0 0-257 0 0,0 0-1185 0 0,0 0-518 0 0,0 0-106 0 0,2 0-77 0 0,8-1-226 0 0,0-1-1 0 0,-1 1 1 0 0,9-3-587 0 0,18-4 439 0 0,44 0 2 0 0,-28 1-2968 0 0,-25 2-6460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24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77 409 8752 0 0,'0'-2'398'0'0,"-4"-15"153"0"0,0-7-636 0 0,4 24 140 0 0,0-1 0 0 0,0 0-1 0 0,0 1 1 0 0,0-1 0 0 0,-1 1 0 0 0,1-1 0 0 0,0 1-1 0 0,-1-1 1 0 0,1 1 0 0 0,0-1 0 0 0,-1 1 0 0 0,1-1-1 0 0,0 1 1 0 0,-1-1 0 0 0,1 1 0 0 0,-1 0 0 0 0,1-1-1 0 0,-1 1 1 0 0,1 0 0 0 0,-1-1 0 0 0,1 1-1 0 0,-1 0 1 0 0,0 0 0 0 0,1-1 0 0 0,-1 1 0 0 0,1 0-1 0 0,-1 0 1 0 0,0 0 0 0 0,1 0-55 0 0,-2 0 1693 0 0,2 0 89 0 0,0 0-166 0 0,0 0-739 0 0,0 0-323 0 0,0 10-102 0 0,-1 0 0 0 0,0-1 0 0 0,0 1 0 0 0,-3 6-452 0 0,3-8 166 0 0,0 0 0 0 0,0 0 0 0 0,1 1 0 0 0,0 0-166 0 0,0-1 170 0 0,0 0 0 0 0,0 0 0 0 0,-1 0 0 0 0,-1 2-170 0 0,-10 59 986 0 0,8-43-536 0 0,-1 0 1 0 0,-5 15-451 0 0,7-25 119 0 0,0 0-1 0 0,1-1 1 0 0,0 1 0 0 0,2 0-1 0 0,-1 0-118 0 0,2-13 15 0 0,-1 0-1 0 0,1 0 0 0 0,-1 0 0 0 0,1 0 1 0 0,0 0-1 0 0,0 0 0 0 0,1 0-14 0 0,3 16 127 0 0,-4-17-58 0 0,2 3 1 0 0,-2-4 15 0 0,-1-1-6 0 0,12-8 159 0 0,36-34 65 0 0,-11 8-224 0 0,-29 26-65 0 0,-1 1 1 0 0,-1-1 0 0 0,1-1-1 0 0,-1 1 1 0 0,-1-1 0 0 0,0 0 0 0 0,0 0-1 0 0,1-3-14 0 0,9-18 21 0 0,16-27 43 0 0,-29 52-64 0 0,0 1 0 0 0,-1 0 0 0 0,1-1 0 0 0,-1 0 0 0 0,1 1 0 0 0,-1-5 0 0 0,5-16 0 0 0,-1 13 0 0 0,-1 0 0 0 0,1 0 0 0 0,5-11 0 0 0,-4 17-14 0 0,-5 5-61 0 0,-1 1-20 0 0,6 31-177 0 0,-5 7 144 0 0,0-1 0 0 0,-5 32 128 0 0,1-44 156 0 0,-6 21-156 0 0,5-29 76 0 0,1 1 0 0 0,0 0 0 0 0,0 18-76 0 0,4-26 3 0 0,0 0 0 0 0,0 0-1 0 0,1 0 1 0 0,2 8-3 0 0,-1-9-29 0 0,-2-9-20 0 0,-1 1 1 0 0,1-1-1 0 0,0 0 1 0 0,-1 1-1 0 0,1-1 1 0 0,-1 0-1 0 0,1 0 1 0 0,0 0-1 0 0,-1 0 1 0 0,1 0-1 0 0,0 1 1 0 0,-1-1-1 0 0,1 0 1 0 0,-1 0-1 0 0,1 0 1 0 0,0-1-1 0 0,-1 1 1 0 0,1 0-1 0 0,0 0 49 0 0,1 0-189 0 0,1-1-1 0 0,-1 1 1 0 0,0 0-1 0 0,0-1 1 0 0,0 0 0 0 0,0 1-1 0 0,0-1 1 0 0,0 0-1 0 0,0 0 1 0 0,0 0-1 0 0,0 0 1 0 0,0-1-1 0 0,-1 1 1 0 0,2-1 189 0 0,1-2-719 0 0,-1 1 1 0 0,1-1-1 0 0,-1 1 1 0 0,0-1-1 0 0,1-3 719 0 0,6-5-1782 0 0</inkml:trace>
  <inkml:trace contextRef="#ctx0" brushRef="#br0" timeOffset="370.9">342 656 11024 0 0,'0'0'505'0'0,"0"0"-9"0"0,0 0-168 0 0,0 0 464 0 0,0 0 236 0 0,0 0 48 0 0,0 0-20 0 0,3-1 749 0 0,3-3-1297 0 0,0 0 0 0 0,0 1 1 0 0,1 0-1 0 0,-1 0 0 0 0,1 1 0 0 0,-1 0 0 0 0,1 0 0 0 0,0 0 0 0 0,6 0-508 0 0,16-6 955 0 0,-24 6-798 0 0,0 0 1 0 0,0 0-1 0 0,1 1 0 0 0,-1-1 1 0 0,0 1-1 0 0,3 0-157 0 0,-7 2 11 0 0,-1-1-1 0 0,1 0 1 0 0,0 0 0 0 0,-1 0 0 0 0,1 0-1 0 0,0 1 1 0 0,-1-1 0 0 0,1 0 0 0 0,-1 1-1 0 0,1-1 1 0 0,-1 0 0 0 0,1 1 0 0 0,-1-1-1 0 0,1 1 1 0 0,-1-1 0 0 0,1 1 0 0 0,-1-1-11 0 0,1 2 0 0 0,0-1 1 0 0,-1 1 0 0 0,1-1-1 0 0,-1 1 1 0 0,1-1 0 0 0,-1 1-1 0 0,0 0 1 0 0,1-1 0 0 0,-1 1-1 0 0,0-1 1 0 0,0 1 0 0 0,0 0-1 0 0,-1-1 1 0 0,1 1 0 0 0,0 0-1 0 0,-1 4 0 0 0,1-3-1 0 0,0-1 6 0 0,0-1 0 0 0,0 1 0 0 0,0-1 0 0 0,0 1 0 0 0,0 0 0 0 0,0-1 0 0 0,0 1 0 0 0,-1-1 0 0 0,1 1 0 0 0,-1-1 0 0 0,1 0 0 0 0,-1 1 0 0 0,0-1 0 0 0,1 1 0 0 0,-1-1 0 0 0,0 0 0 0 0,0 0 0 0 0,0 1 0 0 0,0-1-5 0 0,-4 5 57 0 0,2 0 1 0 0,-1 0-1 0 0,0 0 1 0 0,1 1-1 0 0,-2 6-57 0 0,-9 16 131 0 0,13-25-76 0 0,-1 0-1 0 0,1 0 1 0 0,1 1-1 0 0,-1-1 1 0 0,0 0-1 0 0,1 0 1 0 0,0 1 0 0 0,0-1-1 0 0,0 0 1 0 0,1 0-1 0 0,0 4-54 0 0,-1-6 59 0 0,1 2 25 0 0,14 5 29 0 0,-11-7-148 0 0,-1-1 0 0 0,1 1 1 0 0,0-1-1 0 0,0 1 0 0 0,0-1 0 0 0,0 0 0 0 0,0 0 0 0 0,-1-1 0 0 0,2 1 0 0 0,-1-1 1 0 0,0 0-1 0 0,0 0 0 0 0,0 0 35 0 0,-1-1-310 0 0,1 0 0 0 0,-1 0 0 0 0,0 0 0 0 0,0 0 1 0 0,1 0-1 0 0,-1-1 0 0 0,0 1 0 0 0,0-1 0 0 0,0 0 0 0 0,0 0 310 0 0,12-7-5641 0 0,-2-2-1669 0 0</inkml:trace>
  <inkml:trace contextRef="#ctx0" brushRef="#br0" timeOffset="754.655">385 239 14944 0 0,'0'0'340'0'0,"0"0"50"0"0,1-7 384 0 0,0 2-590 0 0,1 0 0 0 0,0 1 0 0 0,0-1 0 0 0,0 1 1 0 0,1 0-1 0 0,0 0 0 0 0,-1 0 0 0 0,2 0 0 0 0,-1 0 1 0 0,0 0-1 0 0,1 1 0 0 0,-1 0 0 0 0,1 0 1 0 0,0 0-1 0 0,0 0 0 0 0,0 0 0 0 0,1 1 0 0 0,2-2-184 0 0,22-10 1055 0 0,-24 11-865 0 0,1 0 1 0 0,0 0-1 0 0,-1 0 0 0 0,1 1 0 0 0,1 0 1 0 0,-1 0-1 0 0,3 0-190 0 0,-1 0 227 0 0,-6 1-97 0 0,-2 1-39 0 0,2 0-10 0 0,11 3 32 0 0,-12 1-105 0 0,-1-3 5 0 0,1 2-10 0 0,0-1 1 0 0,0 1-1 0 0,-1 0 1 0 0,1 0-1 0 0,-1-1 1 0 0,0 1 0 0 0,0 0-1 0 0,0 0 1 0 0,0-1-1 0 0,0 1 1 0 0,-1 0-1 0 0,1 0 1 0 0,-1-1-1 0 0,0 1 1 0 0,0-1-1 0 0,0 1 1 0 0,-1 1-4 0 0,0 2 15 0 0,-1-1 1 0 0,1 0-1 0 0,-1 0 1 0 0,-1 1-1 0 0,1-2 0 0 0,-1 1 1 0 0,-2 2-16 0 0,4-4 8 0 0,0-1 0 0 0,0 1 1 0 0,0-1-1 0 0,0 1 0 0 0,1 0 1 0 0,0 0-1 0 0,-1 0 1 0 0,1 0-1 0 0,0 0-8 0 0,-10 19 71 0 0,1-6 164 0 0,1 0 0 0 0,0 1-1 0 0,1 0 1 0 0,-5 16-235 0 0,12-31 2 0 0,1 1 0 0 0,-1-1 0 0 0,1 1-1 0 0,0 0 1 0 0,-1-1 0 0 0,1 1 0 0 0,0 0 0 0 0,1-1 0 0 0,-1 1 0 0 0,0 0 0 0 0,1-1 0 0 0,0 3-2 0 0,6 5-44 0 0,-5-8 63 0 0,0 1-1 0 0,0-1 1 0 0,0 0 0 0 0,0 0 0 0 0,1 0 0 0 0,-1 0 0 0 0,0-1 0 0 0,1 1 0 0 0,0-1 0 0 0,-1 1 0 0 0,1-1 0 0 0,0 0 0 0 0,-1 0 0 0 0,1 0 0 0 0,0 0 0 0 0,0-1-1 0 0,0 1 1 0 0,0-1 0 0 0,0 1 0 0 0,2-1-19 0 0,12 2 60 0 0,-15-2-60 0 0,0 1 1 0 0,0-1-1 0 0,-1 0 0 0 0,1 1 0 0 0,0-1 1 0 0,0 0-1 0 0,0 0 0 0 0,0 0 0 0 0,0-1 1 0 0,0 1-1 0 0,0 0 0 0 0,0-1 0 0 0,-1 1 1 0 0,1-1-1 0 0,0 0 0 0 0,0 0 0 0 0,27-10-1412 0 0,-16 3-208 0 0</inkml:trace>
  <inkml:trace contextRef="#ctx0" brushRef="#br0" timeOffset="1109.931">774 440 5528 0 0,'0'-3'225'0'0,"0"1"0"0"0,-1-1 0 0 0,1 1 0 0 0,-1 0 0 0 0,1-1 1 0 0,-1 1-1 0 0,0 0 0 0 0,0-1 0 0 0,0 1 0 0 0,0 0 0 0 0,-1 0 0 0 0,1 0 0 0 0,-1-1-225 0 0,1 2 2640 0 0,3-9 4266 0 0,-2 10-6702 0 0,0 0 1 0 0,0 0-1 0 0,0 0 0 0 0,0 0 1 0 0,0 0-1 0 0,0 0 0 0 0,0 0 1 0 0,0 0-1 0 0,0 0 0 0 0,1 0 1 0 0,-1 0-1 0 0,0 0 0 0 0,0 0 1 0 0,0 0-1 0 0,0 0 0 0 0,0 0 1 0 0,0 0-1 0 0,0 0 0 0 0,0 0 1 0 0,0 0-1 0 0,0 0 0 0 0,0 0 1 0 0,0 0-205 0 0,7 18 883 0 0,4 4-624 0 0,-1 0-1 0 0,-2 0 0 0 0,0 1 1 0 0,-1 0-1 0 0,2 15-258 0 0,-5-23 171 0 0,1 0 0 0 0,1-1-1 0 0,7 14-170 0 0,5 11 235 0 0,-17-35-210 0 0,1-1 0 0 0,0 0 1 0 0,0 0-1 0 0,0 0 0 0 0,0 0 0 0 0,1 0 1 0 0,-1 0-1 0 0,1 0 0 0 0,-1-1 0 0 0,1 1 0 0 0,0-1 1 0 0,0 0-1 0 0,0 0 0 0 0,2 1-25 0 0,4 4 45 0 0,-9-6-34 0 0,0-1 0 0 0,0 1 0 0 0,0-1 0 0 0,1 0 0 0 0,-1 1 0 0 0,0-1 0 0 0,1 0 0 0 0,-1 1 0 0 0,0-1 0 0 0,1 0 0 0 0,-1 1 0 0 0,0-1 0 0 0,1 0 0 0 0,-1 0 0 0 0,1 0 1 0 0,-1 1-1 0 0,0-1 0 0 0,1 0 0 0 0,-1 0 0 0 0,1 0 0 0 0,-1 0 0 0 0,1 0 0 0 0,-1 0 0 0 0,1 0 0 0 0,-1 0 0 0 0,0 0 0 0 0,1 0 0 0 0,-1 0 0 0 0,1 0 0 0 0,-1 0 0 0 0,1 0 0 0 0,-1 0 0 0 0,1 0 0 0 0,-1 0 0 0 0,0-1 0 0 0,1 1 1 0 0,-1 0-1 0 0,1 0 0 0 0,-1 0 0 0 0,0-1 0 0 0,1 1 0 0 0,-1 0 0 0 0,0-1 0 0 0,1 1 0 0 0,-1 0 0 0 0,0-1 0 0 0,1 1 0 0 0,-1 0 0 0 0,0-1 0 0 0,0 1 0 0 0,1-1-11 0 0,2-3 22 0 0,1 0-1 0 0,-1 0 0 0 0,0-1 1 0 0,0 1-1 0 0,0-1 0 0 0,-1 1 1 0 0,1-1-1 0 0,-1 0 0 0 0,0 0 1 0 0,-1-1-1 0 0,1 1 0 0 0,0-4-21 0 0,4-18 56 0 0,-4 20-41 0 0,0 0 1 0 0,-1 0-1 0 0,0-1 1 0 0,0 1 0 0 0,-1-3-16 0 0,0-48 5 0 0,-3 0 0 0 0,-5-24-5 0 0,8 77-6 0 0,-1 1 0 0 0,1-1 1 0 0,1 1-1 0 0,-1-1 0 0 0,1 1 0 0 0,-1 0 0 0 0,1-1 0 0 0,2-3 6 0 0,-2 2-12 0 0,0 0-1 0 0,1 1 0 0 0,-2-1 1 0 0,1-6 12 0 0,0-61-304 0 0,-1 17-540 0 0,0 55 472 0 0,0 1-11 0 0,0 0-103 0 0,5 7-1101 0 0,-5-6 1350 0 0,1 0 1 0 0,0 0-1 0 0,-1 0 0 0 0,1 1 1 0 0,-1-1-1 0 0,1 0 0 0 0,-1 0 1 0 0,1 0-1 0 0,-1 1 0 0 0,0-1 1 0 0,0 0-1 0 0,0 1 237 0 0,3 13-7398 0 0</inkml:trace>
  <inkml:trace contextRef="#ctx0" brushRef="#br0" timeOffset="1638.157">1104 560 8752 0 0,'0'0'398'0'0,"-1"0"-3"0"0,0 0-391 0 0,1 0-1 0 0,0 0 1 0 0,-1 0-1 0 0,1 0 1 0 0,0 0-1 0 0,-1-1 1 0 0,1 1-1 0 0,0 0 1 0 0,0 0-1 0 0,-1 0 1 0 0,1 0-1 0 0,0 0 1 0 0,-1 0-1 0 0,1-1 1 0 0,0 1-1 0 0,0 0 1 0 0,-1 0 0 0 0,1-1-1 0 0,0 1 1 0 0,0 0-1 0 0,0 0 1 0 0,-1-1-1 0 0,1 1 1 0 0,0 0-1 0 0,0 0 1 0 0,0-1-1 0 0,0 1 1 0 0,0 0-1 0 0,0-1 1 0 0,-1 1-1 0 0,1 0 1 0 0,0-1-1 0 0,0 1 1 0 0,0 0-1 0 0,0-1 1 0 0,0 1 0 0 0,0 0-1 0 0,0 0 1 0 0,0-1-1 0 0,0 1 1 0 0,1 0-1 0 0,-1-1 1 0 0,0 1-1 0 0,0 0 1 0 0,0-1-4 0 0,0-11 623 0 0,0 2 1619 0 0,0-1 0 0 0,0 1-1 0 0,-1 0 1 0 0,-2-7-2242 0 0,3 15 173 0 0,-1 0 0 0 0,1 0 0 0 0,0 0 0 0 0,0 0 0 0 0,0-1 1 0 0,0 1-1 0 0,0 0 0 0 0,1 0 0 0 0,-1 0 0 0 0,1 0 0 0 0,-1 0 0 0 0,1 0 0 0 0,0 0 0 0 0,0 0 0 0 0,0 0 0 0 0,0 0 0 0 0,0 0 1 0 0,0 0-1 0 0,0 1 0 0 0,1-1 0 0 0,-1 0 0 0 0,1 1 0 0 0,-1-1 0 0 0,1 1 0 0 0,0 0 0 0 0,-1-1 0 0 0,3 0-173 0 0,-3 1 143 0 0,3 1-90 0 0,7 0 83 0 0,0 0 1 0 0,0 0 0 0 0,0 1-1 0 0,0 1 1 0 0,0 0 0 0 0,0 0-1 0 0,2 2-136 0 0,-9-2 103 0 0,0 1 0 0 0,-1-1 0 0 0,1 1 0 0 0,-1 0 0 0 0,0 1 0 0 0,1-1 0 0 0,-1 0 0 0 0,0 2-103 0 0,1 6 152 0 0,-3-5-183 0 0,0-3 12 0 0,-1 0 0 0 0,1-1-1 0 0,-1 1 1 0 0,0 0 0 0 0,0 0 0 0 0,0 0 0 0 0,0-1 0 0 0,0 1 0 0 0,-1 0 0 0 0,1-1-1 0 0,-1 1 1 0 0,0 0 0 0 0,0 1 19 0 0,-2 9 0 0 0,3-12 0 0 0,0 0 0 0 0,0 0 0 0 0,0 0 0 0 0,0 0 0 0 0,0 0 0 0 0,0 0 0 0 0,-1 0 0 0 0,1 0 0 0 0,0 0 0 0 0,-1 0 0 0 0,1 0 0 0 0,-1 0 0 0 0,1 0 0 0 0,-1 0 0 0 0,-4 7 48 0 0,0-1 0 0 0,-1 0 0 0 0,1 0 0 0 0,-1 0 0 0 0,-5 3-48 0 0,8-8 0 0 0,-3 7 0 0 0,2 2 0 0 0,3-7 0 0 0,1 4 0 0 0,-1 5 0 0 0,0-12 0 0 0,1-1 0 0 0,0 1 0 0 0,0-1 0 0 0,0 1 0 0 0,0 0 0 0 0,0-1 0 0 0,0 1 0 0 0,0-1 0 0 0,0 1 0 0 0,0-1 0 0 0,0 1 0 0 0,0-1 0 0 0,1 1 0 0 0,-1-1 0 0 0,0 1 0 0 0,0-1 0 0 0,0 1 0 0 0,15 11 0 0 0,5-2-2 0 0,-17-9 4 0 0,0 1 0 0 0,1-1 0 0 0,-1 1 0 0 0,0-1 1 0 0,0 1-1 0 0,1 1-2 0 0,2 3 23 0 0,0-1 1 0 0,0 0-1 0 0,1-1 1 0 0,0 1-1 0 0,0-1-23 0 0,0 3 0 0 0,-6-6 7 0 0,0 1 0 0 0,0 0 1 0 0,0-1-1 0 0,0 1 0 0 0,-1 0 0 0 0,1 0 0 0 0,0-1 0 0 0,-1 1 0 0 0,0 0 0 0 0,1 0 0 0 0,-1 0 1 0 0,0 0-1 0 0,0 0 0 0 0,0 0 0 0 0,0 0 0 0 0,0 0 0 0 0,-1-1 0 0 0,1 2-7 0 0,-1 1 16 0 0,0 0 0 0 0,0 0 0 0 0,-1 0 0 0 0,1-1 0 0 0,-1 1 0 0 0,0 0 0 0 0,0 0 0 0 0,0 0-16 0 0,-6 13-27 0 0,7-15 22 0 0,1 0 1 0 0,-1 0-1 0 0,0 1 0 0 0,0-1 1 0 0,-1 0-1 0 0,1 0 0 0 0,0 0 1 0 0,-1 0-1 0 0,1 0 0 0 0,-1 0 1 0 0,0-1-1 0 0,1 1 0 0 0,-2 0 5 0 0,-6 6 34 0 0,-16 14 68 0 0,16-18-70 0 0,8-4-50 0 0,1 0 0 0 0,-1 0 0 0 0,0 0-1 0 0,0 0 1 0 0,1 0 0 0 0,-1-1 0 0 0,0 1 0 0 0,0 0 0 0 0,1 0-1 0 0,-1 0 1 0 0,0-1 0 0 0,0 1 0 0 0,1 0 0 0 0,-1-1-1 0 0,0 1 1 0 0,1 0 0 0 0,-1-1 0 0 0,1 1 0 0 0,-1-1 0 0 0,0 1-1 0 0,1-1 1 0 0,-1 0 0 0 0,1 1 0 0 0,-1-1 0 0 0,1 1-1 0 0,0-1 1 0 0,-1 0 0 0 0,1 1 0 0 0,0-1 0 0 0,-1 0 0 0 0,1 0-1 0 0,0 1 1 0 0,0-1 0 0 0,-1 0 0 0 0,1 1 0 0 0,0-1-1 0 0,0 0 1 0 0,0 0 0 0 0,0 0 18 0 0,0-3-446 0 0,1 0-1 0 0,-1-1 0 0 0,1 1 1 0 0,0 0-1 0 0,0-1 1 0 0,1 0 446 0 0,-1 1-556 0 0,0-15-1260 0 0</inkml:trace>
  <inkml:trace contextRef="#ctx0" brushRef="#br0" timeOffset="2005.522">1160 83 15264 0 0,'0'0'696'0'0,"-3"-6"229"0"0,-6-7-768 0 0,8 12 516 0 0,3 0-320 0 0,-1-1-1 0 0,0 0 0 0 0,0 0 1 0 0,0 0-1 0 0,0 0 0 0 0,0 0 1 0 0,0-2-353 0 0,0 3 239 0 0,0-2-48 0 0,1 0 0 0 0,0 0-1 0 0,0 1 1 0 0,0-1 0 0 0,0 1 0 0 0,0-1 0 0 0,1 1 0 0 0,-1 0 0 0 0,1 0 0 0 0,-1 0 0 0 0,1 0 0 0 0,0 1-1 0 0,0-1 1 0 0,0 1 0 0 0,0 0 0 0 0,0-1 0 0 0,0 1 0 0 0,0 0 0 0 0,1 1-191 0 0,3-2 195 0 0,0 0 0 0 0,0 1 0 0 0,0 0 0 0 0,0 0-1 0 0,0 1 1 0 0,0 0 0 0 0,1 1 0 0 0,0-1-195 0 0,-4 1 44 0 0,1 0 0 0 0,-1 1-1 0 0,0-1 1 0 0,0 1 0 0 0,0 0 0 0 0,0 0-1 0 0,0 0 1 0 0,0 1 0 0 0,0-1 0 0 0,3 4-44 0 0,-4-3 3 0 0,0 1 0 0 0,0 0 0 0 0,0-1 0 0 0,0 2 0 0 0,-1-1 0 0 0,1 0 0 0 0,-1 0 0 0 0,0 1 0 0 0,-1-1 0 0 0,1 1 0 0 0,-1 0 0 0 0,0-1 0 0 0,0 1 0 0 0,0 0 0 0 0,0 0 0 0 0,-1 0 0 0 0,0-1 0 0 0,0 5-3 0 0,-1 14 24 0 0,-1 1 1 0 0,-1-1 0 0 0,-2 7-25 0 0,4-24 10 0 0,-6 20-10 0 0,6-23 1 0 0,1-1 0 0 0,0 1-1 0 0,0 0 1 0 0,0 0 0 0 0,0-1-1 0 0,0 1 1 0 0,1 0 0 0 0,-1 0-1 0 0,1-1 1 0 0,0 1 0 0 0,-1 0-1 0 0,1-1 1 0 0,1 1 0 0 0,-1-1-1 0 0,0 1 1 0 0,1-1-1 0 0,-2 0 6 0 0,1-1 0 0 0,0 0 0 0 0,0 0 0 0 0,-1 1 0 0 0,1-1-1 0 0,0 0 1 0 0,0 0 0 0 0,0 0 0 0 0,0 0 0 0 0,1 0 0 0 0,-1 0 0 0 0,0 0 0 0 0,0-1 0 0 0,1 1 0 0 0,-1 0 0 0 0,0-1 0 0 0,1 1 0 0 0,-1-1 0 0 0,1 1-6 0 0,2 0 4 0 0,3 2-304 0 0,0-1-1 0 0,0-1 0 0 0,0 1 1 0 0,0-1-1 0 0,0 0 1 0 0,0-1-1 0 0,1 1 0 0 0,-1-2 1 0 0,0 1-1 0 0,0-1 1 0 0,4 0 300 0 0,5-2-5754 0 0,5 2-1689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27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60 560 19895 0 0,'0'0'455'0'0,"0"0"61"0"0,0-2 28 0 0,0 2-526 0 0,0 0 1 0 0,0-1-1 0 0,0 1 1 0 0,0-1-1 0 0,0 1 1 0 0,0 0-1 0 0,0-1 1 0 0,0 1-1 0 0,0 0 0 0 0,0-1 1 0 0,1 1-1 0 0,-1 0 1 0 0,0-1-1 0 0,0 1 1 0 0,0-1-1 0 0,1 1 1 0 0,-1 0-1 0 0,0 0 0 0 0,0-1 1 0 0,1 1-1 0 0,-1 0 1 0 0,0-1-1 0 0,0 1 1 0 0,1 0-1 0 0,-1 0 1 0 0,0 0-1 0 0,1-1 0 0 0,-1 1 1 0 0,0 0-1 0 0,1 0 1 0 0,-1 0-1 0 0,0 0 1 0 0,1 0-1 0 0,-1 0 1 0 0,1 0-1 0 0,-1-1 0 0 0,0 1 1 0 0,1 0-1 0 0,-1 0 1 0 0,1 0-1 0 0,-1 1 1 0 0,0-1-1 0 0,1 0 1 0 0,-1 0-1 0 0,0 0 0 0 0,1 0-18 0 0,-1 0 0 0 0,2 0 189 0 0,-2 0 3 0 0,1 1-142 0 0,-1 0-1 0 0,0 0 0 0 0,0 0 1 0 0,1 0-1 0 0,-1 0 0 0 0,1 0 0 0 0,-1 0 1 0 0,1-1-1 0 0,-1 1 0 0 0,1 0 1 0 0,-1 0-1 0 0,1 0 0 0 0,0-1 1 0 0,0 2-50 0 0,-1-2 53 0 0,3 4 28 0 0,0 1 0 0 0,0 0 0 0 0,-1 0-1 0 0,0 0 1 0 0,0 0 0 0 0,0 0 0 0 0,0 0 0 0 0,-1 1-1 0 0,0-1 1 0 0,0 1 0 0 0,-1-1 0 0 0,1 3-81 0 0,0 1 76 0 0,0 0 0 0 0,1 0 0 0 0,1 4-76 0 0,0-1 62 0 0,0 0 1 0 0,-2 0 0 0 0,2 11-63 0 0,0 5 6 0 0,-2-3-66 0 0,-1-22-211 0 0,0 1-1 0 0,0-1 1 0 0,1 0 0 0 0,-1 0-1 0 0,0 0 1 0 0,1 0-1 0 0,0 0 1 0 0,0 0-1 0 0,0 0 1 0 0,0 0 271 0 0,1 5-5466 0 0,-2 0-1661 0 0</inkml:trace>
  <inkml:trace contextRef="#ctx0" brushRef="#br0" timeOffset="359.39">31 717 10592 0 0,'-1'0'488'0'0,"-7"-2"-35"0"0,7 1-409 0 0,-1 1 0 0 0,1-1 0 0 0,-1 1 0 0 0,1-1 0 0 0,-1 1 0 0 0,1-1 1 0 0,-1 1-1 0 0,1 0 0 0 0,-1 0 0 0 0,0 0 0 0 0,1 0 0 0 0,-1 0-44 0 0,1 0 1654 0 0,1 0 568 0 0,0 0 107 0 0,0 0-194 0 0,12-8-122 0 0,-3 4-1529 0 0,1 0-1 0 0,0 1 1 0 0,0 0-1 0 0,0 1 1 0 0,0 0-1 0 0,0 0 1 0 0,10 1-484 0 0,2-2 446 0 0,65-6 257 0 0,-16 3-703 0 0,1-2-2178 0 0,-36 5-6713 0 0</inkml:trace>
  <inkml:trace contextRef="#ctx0" brushRef="#br0" timeOffset="2140.121">593 429 13448 0 0,'-2'-8'1216'0'0,"2"7"-1204"0"0,-1 1 0 0 0,1-1 0 0 0,0 0 0 0 0,0 1 0 0 0,0-1 0 0 0,-1 0 0 0 0,1 1 1 0 0,0-1-1 0 0,-1 1 0 0 0,1-1 0 0 0,-1 1 0 0 0,1-1 0 0 0,0 1 0 0 0,-1-1 0 0 0,1 1 1 0 0,-1-1-1 0 0,1 1 0 0 0,-1-1 0 0 0,0 1 0 0 0,0 0-12 0 0,-3-4-2 0 0,2-2 50 0 0,2 3 124 0 0,0 0 1 0 0,0 0-1 0 0,0 0 1 0 0,-1 0-1 0 0,1 1 1 0 0,-1-1 0 0 0,0-1-173 0 0,0 2 405 0 0,1 2 37 0 0,0 0 6 0 0,-4-4 1088 0 0,2 61-808 0 0,-5 18-728 0 0,1-44 298 0 0,4-23-222 0 0,1-1-1 0 0,-1 0 1 0 0,2 0-1 0 0,-1 6-75 0 0,-9 99 640 0 0,11-101-555 0 0,0 0 0 0 0,0 0 0 0 0,1 0 0 0 0,1 3-85 0 0,-2-10 28 0 0,1 9 63 0 0,-2-12-77 0 0,1 1 0 0 0,-1-1 0 0 0,0 1 1 0 0,1-1-1 0 0,-1 1 0 0 0,1-1 0 0 0,-1 1 1 0 0,1-1-1 0 0,0 1 0 0 0,-1-1 0 0 0,1 0 1 0 0,0 1-1 0 0,0-1 0 0 0,0 0 0 0 0,0 0 1 0 0,0 1-1 0 0,0-1 0 0 0,1 0-14 0 0,-1 0 16 0 0,0 0 0 0 0,0-1 1 0 0,0 1-1 0 0,0-1 0 0 0,0 1 0 0 0,0-1 0 0 0,0 0 1 0 0,0 1-1 0 0,0-1 0 0 0,0 0 0 0 0,0 0 0 0 0,0 1 1 0 0,0-1-1 0 0,0 0 0 0 0,0 0 0 0 0,0 0 0 0 0,0 0 1 0 0,0 0-1 0 0,0-1 0 0 0,0 1 0 0 0,0 0 0 0 0,0 0 1 0 0,0-1-1 0 0,0 1 0 0 0,0 0 0 0 0,0-1 0 0 0,0 1 1 0 0,0-1-1 0 0,0 1 0 0 0,-1-1 0 0 0,1 0 0 0 0,0 1 1 0 0,0-2-17 0 0,6-3 82 0 0,-1-1 0 0 0,0 0 1 0 0,0 0-1 0 0,1-1-82 0 0,-1 0 85 0 0,-5 6-69 0 0,0-1-1 0 0,0 0 1 0 0,0 1-1 0 0,0-1 1 0 0,0 0-1 0 0,0 0 1 0 0,0 1-1 0 0,-1-1 1 0 0,1 0-1 0 0,0-1-15 0 0,6-16 52 0 0,-2 11-33 0 0,-2 0 0 0 0,1 0 0 0 0,-1 0 1 0 0,0 0-1 0 0,-1-1 0 0 0,0 0 0 0 0,0 1 0 0 0,-1-1-19 0 0,9-35 11 0 0,-2 16 17 0 0,-2 0-1 0 0,-1-3-27 0 0,6-28-2 0 0,1-17-144 0 0,-11 63 125 0 0,-1 11 12 0 0,0 0 1 0 0,0 0-1 0 0,0 0 0 0 0,0 0 1 0 0,1 0-1 0 0,-1 0 1 0 0,0 1-1 0 0,1-1 1 0 0,0 0-1 0 0,0-1 9 0 0,0 2-67 0 0,-1 1-21 0 0,0 2-29 0 0,4 100-206 0 0,-1-42 757 0 0,9 51-434 0 0,-10-93 118 0 0,-1-9-27 0 0,1 1-1 0 0,0-1 0 0 0,0 1 0 0 0,1-1 1 0 0,0 0-1 0 0,0 0 0 0 0,2 1-90 0 0,-1-4 137 0 0,-4-4-113 0 0,1-1 0 0 0,0 0 0 0 0,0 0 0 0 0,-1 1 0 0 0,1-1 0 0 0,0 0 0 0 0,0 0 0 0 0,0 0 0 0 0,0 0 0 0 0,0 0-1 0 0,0 0 1 0 0,1 0 0 0 0,-1 0 0 0 0,0-1 0 0 0,0 1 0 0 0,2 0-24 0 0,-3 0 143 0 0,0-1-151 0 0,0 1 1 0 0,0-1-1 0 0,0 0 0 0 0,0 0 1 0 0,-1 0-1 0 0,1 0 1 0 0,0 0-1 0 0,0 0 1 0 0,0 0-1 0 0,0 0 0 0 0,0 1 1 0 0,0-1-1 0 0,0 0 1 0 0,0 0-1 0 0,0 0 1 0 0,0 0-1 0 0,0 0 0 0 0,0 0 1 0 0,0 0-1 0 0,0 0 1 0 0,0 1-1 0 0,1-1 1 0 0,-1 0-1 0 0,0 0 1 0 0,0 0-1 0 0,0 0 0 0 0,0 0 1 0 0,0 0-1 0 0,0 0 1 0 0,0 0-1 0 0,0 0 1 0 0,0 0-1 0 0,0 1 0 0 0,0-1 1 0 0,0 0-1 0 0,0 0 1 0 0,1 0-1 0 0,-1 0 1 0 0,0 0-1 0 0,0 0 0 0 0,0 0 1 0 0,0 0-1 0 0,0 0 1 0 0,0 0-1 0 0,0 0 1 0 0,0 0-1 0 0,1 0 0 0 0,-1 0 1 0 0,0 0-1 0 0,0 0 1 0 0,0 0-1 0 0,0 0 1 0 0,0 0 7 0 0,2 0-137 0 0,-1 0-1 0 0,1-1 1 0 0,-1 1 0 0 0,1 0 0 0 0,-1-1 0 0 0,1 1 0 0 0,-1-1 0 0 0,1 0 0 0 0,-1 1 0 0 0,0-1-1 0 0,1 0 1 0 0,-1 0 0 0 0,0 0 0 0 0,0 0 0 0 0,0 0 0 0 0,1-1 137 0 0,12-15-7811 0 0,-9 8 1899 0 0</inkml:trace>
  <inkml:trace contextRef="#ctx0" brushRef="#br0" timeOffset="2582.219">862 615 1840 0 0,'0'0'496'0'0,"-3"0"2976"0"0,0 0 4092 0 0,3 0-7396 0 0,-1 0 1 0 0,1 0 0 0 0,-1 0 0 0 0,1 0 0 0 0,-1 0 0 0 0,1 0 0 0 0,-1 0-1 0 0,1 0 1 0 0,0 0 0 0 0,-1 0 0 0 0,1-1 0 0 0,-1 1 0 0 0,1 0-1 0 0,-1 0 1 0 0,1 0 0 0 0,-1-1 0 0 0,1 1 0 0 0,0 0 0 0 0,-1 0 0 0 0,1-1-1 0 0,0 1 1 0 0,-1 0 0 0 0,1-1 0 0 0,0 1 0 0 0,-1 0 0 0 0,1-1 0 0 0,0 1-1 0 0,0-1 1 0 0,-1 1 0 0 0,1-1 0 0 0,0 1-169 0 0,0-2 167 0 0,0 1-1 0 0,0 0 1 0 0,0 0-1 0 0,0 0 1 0 0,0 0 0 0 0,0-1-1 0 0,0 1 1 0 0,1 0-1 0 0,-1 0 1 0 0,0 0 0 0 0,1 0-1 0 0,-1 0 1 0 0,1-1-167 0 0,1-3 248 0 0,1 0 1 0 0,0 0-1 0 0,1 0 1 0 0,-1 1-1 0 0,2-2-248 0 0,0 1 111 0 0,0 1 1 0 0,0-1-1 0 0,0 1 1 0 0,0 1-1 0 0,1-1 1 0 0,0 1-1 0 0,-1 0 1 0 0,1 0-1 0 0,1 1 0 0 0,-1-1 1 0 0,0 1-1 0 0,4 0-111 0 0,12 1 115 0 0,-22 1-113 0 0,1 0-1 0 0,-1 0 1 0 0,1-1-1 0 0,0 1 1 0 0,-1 0 0 0 0,1 0-1 0 0,-1 0 1 0 0,1 0-1 0 0,0 0 1 0 0,-1 0 0 0 0,1 0-1 0 0,-1 1 1 0 0,1-1-1 0 0,0 0 1 0 0,-1 0 0 0 0,1 0-1 0 0,-1 1 1 0 0,1-1-1 0 0,-1 0 1 0 0,1 0 0 0 0,-1 1-1 0 0,1-1 1 0 0,-1 1-1 0 0,1-1 1 0 0,-1 0 0 0 0,1 1-1 0 0,-1-1 1 0 0,0 1-1 0 0,1-1 1 0 0,-1 1 0 0 0,1 0-2 0 0,-1 0 3 0 0,5 8-3 0 0,-4-7 6 0 0,-1 0-1 0 0,0 0 1 0 0,1 0-1 0 0,-1 0 0 0 0,0 0 1 0 0,0 0-1 0 0,0 0 1 0 0,-1 0-1 0 0,1 0 0 0 0,0 0 1 0 0,-1 0-1 0 0,0 1 1 0 0,1-2-1 0 0,-2 3-5 0 0,-1 2 39 0 0,0-1 0 0 0,0 0 0 0 0,0 0 0 0 0,-3 2-39 0 0,-11 18 256 0 0,11-17-281 0 0,1 1-1 0 0,-1-1 1 0 0,0-1-1 0 0,-1 1 1 0 0,-1 1 25 0 0,-17 18-81 0 0,20-20 105 0 0,3-5 10 0 0,0 0-1 0 0,0 1 0 0 0,0-1 0 0 0,1 1 0 0 0,-1 0 0 0 0,1 0 0 0 0,-1 1-33 0 0,1-4-7 0 0,1 1 1 0 0,0 0-1 0 0,0-1 0 0 0,-1 1 0 0 0,1-1 0 0 0,0 1 0 0 0,0-1 1 0 0,0 1-1 0 0,0 0 0 0 0,0-1 0 0 0,0 1 0 0 0,0-1 0 0 0,0 1 1 0 0,0 0-1 0 0,0-1 0 0 0,0 1 0 0 0,0-1 0 0 0,0 1 0 0 0,0 0 1 0 0,1-1-1 0 0,-1 1 0 0 0,0-1 0 0 0,0 1 0 0 0,1-1 0 0 0,-1 1 0 0 0,0-1 1 0 0,1 1-1 0 0,-1-1 0 0 0,1 1 0 0 0,-1-1 0 0 0,0 1 0 0 0,1-1 1 0 0,-1 0-1 0 0,1 1 0 0 0,-1-1 0 0 0,1 0 0 0 0,-1 1 0 0 0,1-1 1 0 0,0 0-1 0 0,-1 0 0 0 0,1 0 0 0 0,0 1 7 0 0,9 6-1 0 0,-7-5 4 0 0,-1-1-1 0 0,1 1 0 0 0,0-1 0 0 0,-1 0 1 0 0,1 1-1 0 0,0-1 0 0 0,0 0 0 0 0,0-1 1 0 0,0 1-1 0 0,0 0 0 0 0,0-1 0 0 0,1 0-2 0 0,17 5 173 0 0,-6-1-89 0 0,-9-3-127 0 0,-1 0 0 0 0,1 1 0 0 0,-1 0 1 0 0,1 0-1 0 0,-1 0 0 0 0,0 1 0 0 0,1 0 43 0 0,-2 0 32 0 0,0 1-1 0 0,0-1 0 0 0,-1 1 1 0 0,1-1-1 0 0,-1 1 0 0 0,1 2-31 0 0,-4-5-7 0 0,1-1 1 0 0,-1 1-1 0 0,0 0 0 0 0,0 0 0 0 0,0-1 0 0 0,0 1 0 0 0,-1 0 0 0 0,1-1 1 0 0,0 1-1 0 0,0 0 0 0 0,0 0 0 0 0,-1-1 0 0 0,1 1 0 0 0,0 0 0 0 0,-1-1 0 0 0,1 1 1 0 0,0 0-1 0 0,-1-1 0 0 0,1 1 0 0 0,-1-1 0 0 0,1 1 0 0 0,-1-1 0 0 0,1 1 1 0 0,-1-1-1 0 0,0 1 0 0 0,1-1 0 0 0,-1 1 0 0 0,0-1 7 0 0,-1 2-12 0 0,2-1 12 0 0,0-1 0 0 0,0 1 0 0 0,-1 0 0 0 0,1 0 0 0 0,0-1 0 0 0,0 1 0 0 0,0 0 0 0 0,0 0 0 0 0,0 0 0 0 0,0-1 0 0 0,1 1 0 0 0,-1 0 0 0 0,0 0 0 0 0,0-1 0 0 0,1 1 0 0 0,-1 0 0 0 0,0 0 0 0 0,1-1 0 0 0,-1 1-1 0 0,0 0 1 0 0,1-1 0 0 0,-1 1 0 0 0,1 0 0 0 0,2 7 19 0 0,-3-8-12 0 0,0 1 1 0 0,0-1 0 0 0,0 1-1 0 0,0-1 1 0 0,-1 1 0 0 0,1-1-1 0 0,0 1 1 0 0,0-1 0 0 0,-1 1-1 0 0,1-1 1 0 0,0 0 0 0 0,-1 1-1 0 0,1-1 1 0 0,0 1 0 0 0,-1-1-1 0 0,1 0 1 0 0,-1 1 0 0 0,1-1-1 0 0,-1 0 1 0 0,1 0-8 0 0,-2 2 29 0 0,-1 6 62 0 0,3-7-85 0 0,0 0 0 0 0,-1 0 1 0 0,1 0-1 0 0,0 0 0 0 0,0 0 1 0 0,-1-1-1 0 0,1 1 0 0 0,-1 0 1 0 0,1 0-1 0 0,-1-1 0 0 0,1 1 1 0 0,-1 0-1 0 0,1-1 1 0 0,-1 1-1 0 0,0 0 0 0 0,0-1-6 0 0,-21 13-583 0 0,21-13 535 0 0,0 1 0 0 0,0-1 0 0 0,0 1-1 0 0,0-1 1 0 0,0 0 0 0 0,0 1 0 0 0,0-1 0 0 0,0 0 0 0 0,0 0 0 0 0,1 0-1 0 0,-1 0 1 0 0,0 0 0 0 0,0 0 0 0 0,0 0 0 0 0,0 0 0 0 0,0 0 0 0 0,0 0-1 0 0,0-1 1 0 0,0 1 0 0 0,0 0 0 0 0,0-1 0 0 0,0 1 0 0 0,-1-1 48 0 0,2 0-1107 0 0,-9-6-5730 0 0,0-5 568 0 0</inkml:trace>
  <inkml:trace contextRef="#ctx0" brushRef="#br0" timeOffset="2956.194">654 160 17791 0 0,'0'0'819'0'0,"0"-1"-20"0"0,0 0-788 0 0,1 0 0 0 0,-1 1 1 0 0,0-1-1 0 0,1 0 0 0 0,-1 0 0 0 0,0 1 1 0 0,1-1-1 0 0,-1 0 0 0 0,1 1 0 0 0,-1-1 1 0 0,1 0-1 0 0,-1 1 0 0 0,1-1 0 0 0,0 1 1 0 0,-1-1-1 0 0,1 1 0 0 0,0-1 1 0 0,-1 1-1 0 0,1-1 0 0 0,0 1 0 0 0,0 0 1 0 0,-1-1-1 0 0,1 1 0 0 0,0 0 0 0 0,0 0 1 0 0,0-1-12 0 0,1 1 25 0 0,7-3 58 0 0,0 1 0 0 0,0 0 0 0 0,0 1 0 0 0,0 0-1 0 0,0 1 1 0 0,0-1 0 0 0,1 2 0 0 0,-1-1-83 0 0,12 1 441 0 0,-16-1-364 0 0,1 1-1 0 0,-1 0 0 0 0,0 0 1 0 0,0 0-1 0 0,0 1 0 0 0,0 0 0 0 0,4 2-76 0 0,12 3 154 0 0,-19-6-142 0 0,0-1 1 0 0,0 1-1 0 0,0 0 0 0 0,-1 0 0 0 0,1-1 0 0 0,0 1 0 0 0,-1 0 0 0 0,1 0 0 0 0,-1 1 0 0 0,1-1 1 0 0,-1 0-1 0 0,1 0 0 0 0,-1 1 0 0 0,0-1 0 0 0,0 1 0 0 0,0-1 0 0 0,0 1 0 0 0,0 0 0 0 0,0-1 1 0 0,0 1-1 0 0,0 0 0 0 0,0 0 0 0 0,-1-1 0 0 0,1 1 0 0 0,-1 0 0 0 0,0 0 0 0 0,1 0 1 0 0,-1 0-1 0 0,0 0 0 0 0,0 0 0 0 0,0 0 0 0 0,0-1 0 0 0,-1 2-12 0 0,0 7-22 0 0,-1 1 1 0 0,0-1-1 0 0,-1 0 1 0 0,0 0-1 0 0,-4 7 22 0 0,4-11 50 0 0,-53 122 288 0 0,54-117-402 0 0,4-1 48 0 0,-1-8 14 0 0,-1-1 0 0 0,1 0 0 0 0,0 0 0 0 0,0 0 0 0 0,-1 0 0 0 0,1 0 0 0 0,0 0 0 0 0,0-1 0 0 0,0 1 0 0 0,0 0 0 0 0,0 0 0 0 0,0-1 0 0 0,0 1 0 0 0,1 0 0 0 0,-1-1 0 0 0,0 1 0 0 0,0-1 0 0 0,0 0 0 0 0,1 1 0 0 0,-1-1 0 0 0,0 0 0 0 0,1 0 2 0 0,33 1-665 0 0,-23-1-271 0 0,5-1-4060 0 0,4-3-1658 0 0</inkml:trace>
  <inkml:trace contextRef="#ctx0" brushRef="#br0" timeOffset="3354.612">1005 349 3680 0 0,'0'0'167'0'0,"10"1"5496"0"0,29 16 2294 0 0,-30-14-7505 0 0,0 0 0 0 0,0 1 0 0 0,0 0 1 0 0,-1 0-1 0 0,0 1 0 0 0,0 0 0 0 0,0 1 1 0 0,6 6-453 0 0,2 3 340 0 0,-2 2 1 0 0,1 0 0 0 0,-2 1 0 0 0,-1 0-1 0 0,0 1 1 0 0,-1 0 0 0 0,8 20-341 0 0,20 34 705 0 0,-38-70-671 0 0,0 0-8 0 0,10 7 117 0 0,-3-3-67 0 0,-8-7-58 0 0,1 1 0 0 0,-1-1 1 0 0,1 0-1 0 0,-1 1 0 0 0,1-1 0 0 0,0 0 1 0 0,-1 0-1 0 0,1 1 0 0 0,0-1 0 0 0,-1 0 0 0 0,1 0 1 0 0,0 0-1 0 0,-1 0 0 0 0,1 0 0 0 0,0 0 1 0 0,-1 0-1 0 0,1 0 0 0 0,0 0 0 0 0,-1 0 0 0 0,1 0 1 0 0,0-1-1 0 0,-1 1 0 0 0,1 0 0 0 0,-1 0 1 0 0,1-1-1 0 0,0 1 0 0 0,-1 0 0 0 0,1-1 0 0 0,-1 1 1 0 0,1 0-1 0 0,-1-1 0 0 0,1 1 0 0 0,-1-1 1 0 0,1 1-1 0 0,-1-1 0 0 0,0 1 0 0 0,1-1 1 0 0,-1 1-1 0 0,0-1 0 0 0,1 0 0 0 0,-1 1 0 0 0,0-1-18 0 0,2-2 28 0 0,0 0-1 0 0,-1 1 1 0 0,0-1-1 0 0,1 0 1 0 0,-1 0-1 0 0,0 0 1 0 0,-1 0-1 0 0,1-2-27 0 0,1-27 348 0 0,-1 0 0 0 0,-2-11-348 0 0,0-7-214 0 0,-7-163 20 0 0,10 188 51 0 0,-1 22 85 0 0,-1 0 1 0 0,0 0-1 0 0,1 0 0 0 0,-1 0 1 0 0,0 0-1 0 0,-1 0 0 0 0,1 0 1 0 0,-1 0-1 0 0,1 0 0 0 0,-1-2 58 0 0,-1 3-2375 0 0,3 9 1322 0 0,2 17-921 0 0,-2-17 320 0 0,0 15-5017 0 0</inkml:trace>
  <inkml:trace contextRef="#ctx0" brushRef="#br0" timeOffset="3703.281">1517 568 15232 0 0,'0'0'696'0'0,"0"0"-14"0"0,0 2-439 0 0,-1 0-125 0 0,-1 1-1 0 0,2-1 1 0 0,-1 1 0 0 0,0-1-1 0 0,0 1 1 0 0,1-1 0 0 0,-1 1 0 0 0,1-1-1 0 0,0 1 1 0 0,0 0 0 0 0,0-1-1 0 0,0 1 1 0 0,0-1 0 0 0,1 1-1 0 0,-1-1 1 0 0,1 1 0 0 0,-1-1 0 0 0,1 1-1 0 0,0-1 1 0 0,0 1 0 0 0,1 0-118 0 0,11 22 1655 0 0,-10-20-1449 0 0,0-1 1 0 0,-1 1-1 0 0,0-1 1 0 0,0 1-1 0 0,0 0 0 0 0,0 0 1 0 0,-1 0-1 0 0,0 1-206 0 0,0-4 76 0 0,0 0 0 0 0,-1 0 0 0 0,1 0 0 0 0,0 0 0 0 0,0 0 0 0 0,0 0 0 0 0,1 0 0 0 0,-1 0 0 0 0,0 0 0 0 0,1-1 0 0 0,1 2-76 0 0,-2-1 59 0 0,1 0-1 0 0,0 0 1 0 0,-1 0 0 0 0,1 0-1 0 0,-1 0 1 0 0,0 1 0 0 0,0-1 0 0 0,0 0-1 0 0,0 1 1 0 0,1 1-59 0 0,-1 2 34 0 0,-1-5-33 0 0,0 1-1 0 0,0-1 0 0 0,1 1 1 0 0,-1-1-1 0 0,1 1 0 0 0,-1-1 1 0 0,1 0-1 0 0,0 1 0 0 0,-1-1 1 0 0,1 0-1 0 0,0 0 0 0 0,0 1 1 0 0,0-1-1 0 0,0 0 1 0 0,0 0-1 0 0,0 0 0 0 0,0 0 1 0 0,0 0-1 0 0,1 0 0 0 0,-1 0 0 0 0,0-1-154 0 0,0 1 0 0 0,-1-1 0 0 0,1 1 0 0 0,0-1 0 0 0,-1 1 0 0 0,1-1 0 0 0,0 0 0 0 0,-1 1-1 0 0,1-1 1 0 0,0 0 0 0 0,0 0 0 0 0,-1 1 0 0 0,1-1 0 0 0,0 0 0 0 0,0 0 0 0 0,0 0 0 0 0,-1 0 0 0 0,1 0 0 0 0,0 0-1 0 0,0 0 1 0 0,0 0 0 0 0,-1-1 0 0 0,1 1 0 0 0,0 0 0 0 0,0 0 0 0 0,-1-1 0 0 0,1 1 0 0 0,0 0 0 0 0,0-1 0 0 0,-1 1-1 0 0,1-1 1 0 0,-1 1 0 0 0,1-1 0 0 0,0 1 0 0 0,-1-1 154 0 0,9-7-1863 0 0</inkml:trace>
  <inkml:trace contextRef="#ctx0" brushRef="#br0" timeOffset="4052.389">1594 78 12896 0 0,'0'-1'96'0'0,"0"0"1"0"0,0 0 0 0 0,0 0 0 0 0,0 0 0 0 0,-1 0-1 0 0,1 0 1 0 0,0 0 0 0 0,-1 0 0 0 0,1 0-1 0 0,-1 1 1 0 0,1-1 0 0 0,-1 0 0 0 0,1 0 0 0 0,-1 0-97 0 0,0 1 86 0 0,1-1 1 0 0,0 1 0 0 0,-1-1 0 0 0,1 1 0 0 0,0-1 0 0 0,-1 1-1 0 0,1-1 1 0 0,0 1 0 0 0,0-1 0 0 0,-1 1 0 0 0,1-1-1 0 0,0 0 1 0 0,0 1 0 0 0,0-1 0 0 0,0 1 0 0 0,0-1 0 0 0,0 1-1 0 0,0-1 1 0 0,0 0 0 0 0,0 1 0 0 0,0-1 0 0 0,0 1 0 0 0,0-1-1 0 0,0 0 1 0 0,0 1 0 0 0,1-1 0 0 0,-1 1 0 0 0,0-1 0 0 0,0 1-1 0 0,1-1 1 0 0,-1 0-87 0 0,5-7 1558 0 0,-4 6-1152 0 0,1-1 1 0 0,-1 0 0 0 0,1 1-1 0 0,0-1 1 0 0,0 1-1 0 0,0-1 1 0 0,2 0-407 0 0,-3 1 133 0 0,1 0 1 0 0,-1 1-1 0 0,1 0 0 0 0,0 0 1 0 0,0-1-1 0 0,0 1 0 0 0,0 0 1 0 0,0 0-1 0 0,0 1 0 0 0,0-1 1 0 0,0 0-1 0 0,0 1 0 0 0,0-1 1 0 0,0 1-1 0 0,0-1 0 0 0,0 1 1 0 0,0 0-1 0 0,1 0 0 0 0,0 0-133 0 0,8 0 235 0 0,2 0-128 0 0,-1-1 1 0 0,1 2-1 0 0,-1 0 0 0 0,0 0 0 0 0,0 1 1 0 0,1 1-1 0 0,-1 0 0 0 0,-1 0 0 0 0,5 3-107 0 0,-2-1 15 0 0,5 2 93 0 0,-15-3-93 0 0,-2-1 2 0 0,-1-1-13 0 0,0 0-1 0 0,0-1 1 0 0,1 1 0 0 0,-1 0 0 0 0,0 0-1 0 0,-1 0 1 0 0,1 0 0 0 0,0 0-1 0 0,-1 0 1 0 0,1 0 0 0 0,-1 0 0 0 0,1 1-1 0 0,-1-1 1 0 0,0 0 0 0 0,0 0 0 0 0,0 0-1 0 0,0 0 1 0 0,0 1 0 0 0,-1-1 0 0 0,1 0-1 0 0,-1 0 1 0 0,1 0 0 0 0,-1 0-1 0 0,0 0 1 0 0,0 0 0 0 0,0 0 0 0 0,-1 1-4 0 0,-1 4 18 0 0,-1-1 1 0 0,0 0 0 0 0,0 0 0 0 0,-1-1-1 0 0,1 1 1 0 0,-1-1 0 0 0,-2 2-19 0 0,-63 58 152 0 0,67-62-124 0 0,-1 1-1 0 0,0 0 1 0 0,1 0-1 0 0,-1 0 1 0 0,1 0 0 0 0,0 0-1 0 0,-1 3-27 0 0,3-5 18 0 0,0 0 0 0 0,0 0 1 0 0,1 0-1 0 0,-1 0 0 0 0,0 0 0 0 0,1 0 0 0 0,-1 0 0 0 0,1 0 0 0 0,0 0 0 0 0,0 0 0 0 0,0 0 0 0 0,0 0 1 0 0,0 0-1 0 0,0 0 0 0 0,0 0 0 0 0,1 0 0 0 0,-1 0 0 0 0,1-1 0 0 0,0 3-18 0 0,0-3 6 0 0,-1 0-1 0 0,1 0 1 0 0,0 0 0 0 0,0 0-1 0 0,1-1 1 0 0,-1 1-1 0 0,0 0 1 0 0,0 0 0 0 0,0-1-1 0 0,1 1 1 0 0,-1 0 0 0 0,0-1-1 0 0,0 1 1 0 0,1-1-1 0 0,-1 0 1 0 0,1 1 0 0 0,-1-1-1 0 0,0 0 1 0 0,1 0-6 0 0,2 1 32 0 0,13 1 114 0 0,0 0 0 0 0,1-1 0 0 0,-1-1 0 0 0,0 0-1 0 0,15-3-145 0 0,5 0 128 0 0,-2 0 269 0 0,25-6-397 0 0,-19 2-4572 0 0,-26 4 817 0 0,7-2-4506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35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52 643 6448 0 0,'0'0'498'0'0,"0"0"-11"0"0,0 0 1172 0 0,0 0 549 0 0,0 0 109 0 0,0 0-272 0 0,1 2-1214 0 0,3 4-635 0 0,-1 1 0 0 0,1 0 1 0 0,-1 0-1 0 0,-1 0 0 0 0,0 0 0 0 0,0 0 1 0 0,0 0-1 0 0,-1 0 0 0 0,0 1 0 0 0,0 0-196 0 0,-1 19 677 0 0,-1-24-570 0 0,1 0 0 0 0,0 0 0 0 0,0 0 1 0 0,0 0-1 0 0,0 0 0 0 0,0 0 0 0 0,1 0 1 0 0,-1 0-1 0 0,1 0 0 0 0,0 0 0 0 0,1 2-107 0 0,0 1 159 0 0,0 1 0 0 0,0-1 0 0 0,0 0 0 0 0,-1 1 0 0 0,0-1 0 0 0,0 1-159 0 0,6 29 444 0 0,-4-22-307 0 0,-3-12-139 0 0,1 1-1 0 0,-1-1 1 0 0,1 1 0 0 0,0-1 0 0 0,-1 1 0 0 0,1-1 0 0 0,0 0 0 0 0,1 0 0 0 0,-1 1 0 0 0,0-1 0 0 0,1 0 0 0 0,1 1 2 0 0,-3-2-1183 0 0,0-1-433 0 0,0 0-87 0 0</inkml:trace>
  <inkml:trace contextRef="#ctx0" brushRef="#br0" timeOffset="363.292">0 874 9216 0 0,'0'0'421'0'0,"0"0"-12"0"0,0 0-45 0 0,0 0 787 0 0,0 0 374 0 0,3 0 71 0 0,0-1-1274 0 0,1 1 1 0 0,-1-1-1 0 0,1 0 0 0 0,-1 0 0 0 0,1-1 1 0 0,-1 1-1 0 0,0-1 0 0 0,0 0 0 0 0,1 0-322 0 0,22-9 1119 0 0,43-12 403 0 0,51-7-1522 0 0,-100 25-965 0 0,-2 2-54 0 0</inkml:trace>
  <inkml:trace contextRef="#ctx0" brushRef="#br0" timeOffset="735.064">598 454 14280 0 0,'0'0'1102'0'0,"0"0"-614"0"0,0 0 93 0 0,0 0 115 0 0,0 0 28 0 0,0 0-42 0 0,1 2-196 0 0,5 15-7 0 0,0 1-1 0 0,-1-1 0 0 0,-1 1 1 0 0,-1 0-1 0 0,1 5-478 0 0,0 19 1183 0 0,-2 35-1183 0 0,4-21 411 0 0,-2-18-58 0 0,-1-21-182 0 0,0-1-1 0 0,0 0 1 0 0,2 0 0 0 0,0 0-1 0 0,1-1 1 0 0,2 3-171 0 0,-8-17 3 0 0,0-1-1 0 0,1 1 1 0 0,-1-1 0 0 0,0 1 0 0 0,1-1 0 0 0,-1 0-1 0 0,1 1 1 0 0,-1-1 0 0 0,1 1 0 0 0,-1-1 0 0 0,1 0-1 0 0,0 0 1 0 0,-1 1 0 0 0,1-1 0 0 0,-1 0-1 0 0,1 0 1 0 0,-1 0 0 0 0,1 0 0 0 0,0 0 0 0 0,0 1-3 0 0,0-1 8 0 0,1 0-4 0 0,0 1 0 0 0,0-1 0 0 0,-1 1 0 0 0,1-1 0 0 0,0 0 0 0 0,0 0 0 0 0,0 0 0 0 0,0 0 0 0 0,0 0 0 0 0,0-1 0 0 0,0 1 0 0 0,0 0 0 0 0,0-1 0 0 0,0 0 0 0 0,0 1 0 0 0,0-1 0 0 0,-1 0 0 0 0,1 0 0 0 0,0 0 0 0 0,-1 0 0 0 0,1 0 0 0 0,0 0 0 0 0,-1-1 0 0 0,1 1 0 0 0,-1-1-4 0 0,9-4 33 0 0,-8 4-21 0 0,0 0 0 0 0,0 0 0 0 0,0 0-1 0 0,0 0 1 0 0,0 0 0 0 0,0 0 0 0 0,0 0 0 0 0,0-2-12 0 0,11-13 65 0 0,-6 9-69 0 0,0-1 0 0 0,-1 0 0 0 0,0-1 0 0 0,-1 0 0 0 0,0 1 0 0 0,0-2 0 0 0,-1 1-1 0 0,-1 0 1 0 0,1-1 0 0 0,-2 0 0 0 0,0 0 0 0 0,0 0 0 0 0,-1 0 0 0 0,0-8 4 0 0,1-10-18 0 0,3-22 18 0 0,-2 23-94 0 0,0-21 94 0 0,-2 44-12 0 0,-1 1-1 0 0,1 0 1 0 0,-1 0-1 0 0,1 0 1 0 0,0 0 0 0 0,1 0-1 0 0,0-2 13 0 0,5-18 0 0 0,-3 13-33 0 0,-4 11 31 0 0,0 0 0 0 0,0 0 0 0 0,0 0 0 0 0,0-1 1 0 0,0 1-1 0 0,0 0 0 0 0,1 0 0 0 0,-1 0 0 0 0,0 0 1 0 0,0 0-1 0 0,0 0 0 0 0,0 0 0 0 0,0 0 0 0 0,0 0 1 0 0,0 0-1 0 0,1 0 0 0 0,-1 0 0 0 0,0 0 0 0 0,0 0 1 0 0,0 0-1 0 0,0 0 0 0 0,0 0 0 0 0,0 0 1 0 0,1 0-1 0 0,-1 0 0 0 0,0 0 0 0 0,0 0 0 0 0,0 0 1 0 0,0 0-1 0 0,0 0 0 0 0,0 1 0 0 0,0-1 0 0 0,0 0 1 0 0,1 0-1 0 0,-1 0 0 0 0,0 0 0 0 0,0 0 0 0 0,0 0 1 0 0,0 0-1 0 0,0 0 0 0 0,0 0 0 0 0,0 0 1 0 0,0 1-1 0 0,0-1 0 0 0,0 0 2 0 0,9 20-178 0 0,-5-10 142 0 0,1 2 36 0 0,-1 1 0 0 0,-1 0 0 0 0,0 1 0 0 0,0-1 0 0 0,-2 0 0 0 0,0 1 0 0 0,4 23 0 0 0,0-9 27 0 0,-3-13 24 0 0,1 1-1 0 0,0-1 0 0 0,1 0 0 0 0,5 13-50 0 0,-6-22 16 0 0,-1 0 21 0 0,1 0 0 0 0,-1 0 1 0 0,1-1-1 0 0,0 1 0 0 0,1-1 0 0 0,-1 0 0 0 0,3 3-37 0 0,-5-7 67 0 0,-1-1 10 0 0,0 0-25 0 0,2 0-117 0 0,0 0-185 0 0,0 0 0 0 0,0 0 1 0 0,0 0-1 0 0,0 0 0 0 0,0 0 0 0 0,0-1 1 0 0,-1 1-1 0 0,1-1 0 0 0,0 1 0 0 0,0-1 0 0 0,0 0 1 0 0,0 0-1 0 0,-1 0 0 0 0,1 0 0 0 0,0 0 1 0 0,-1 0-1 0 0,1 0 0 0 0,-1 0 0 0 0,1-1 1 0 0,-1 1-1 0 0,1-1 250 0 0,5-4-1758 0 0</inkml:trace>
  <inkml:trace contextRef="#ctx0" brushRef="#br0" timeOffset="1158.033">1101 669 5528 0 0,'0'1'482'0'0,"0"-3"-339"0"0,-7-8 1548 0 0,6 8-1165 0 0,0 1 0 0 0,0-1 0 0 0,0 0 0 0 0,0 1-1 0 0,0-1 1 0 0,1 0 0 0 0,-1 0 0 0 0,1 0 0 0 0,-1 0 0 0 0,1 0 0 0 0,-1 0 0 0 0,1 0 0 0 0,0 1 0 0 0,0-2-526 0 0,0 2 233 0 0,0-1 0 0 0,0 1 1 0 0,0-1-1 0 0,0 1 0 0 0,0-1 0 0 0,0 1 0 0 0,1-1 1 0 0,-1 1-1 0 0,0-1 0 0 0,1 1 0 0 0,0-1 1 0 0,-1 1-1 0 0,1 0 0 0 0,0-1 0 0 0,-1 1 0 0 0,1 0 1 0 0,0-1-1 0 0,0 1 0 0 0,0 0-233 0 0,8-5 942 0 0,0-1 0 0 0,0 2 1 0 0,0-1-1 0 0,5-1-942 0 0,-5 4 188 0 0,-1-1 0 0 0,1 1 0 0 0,0 0-1 0 0,-1 1 1 0 0,1 0 0 0 0,1 0 0 0 0,-1 1 0 0 0,6 0-188 0 0,-12 2 121 0 0,5 1-21 0 0,-7-2-99 0 0,0 0-1 0 0,1 0 1 0 0,-1 1-1 0 0,0-1 0 0 0,0 0 1 0 0,1 1-1 0 0,-1-1 1 0 0,0 1-1 0 0,0-1 0 0 0,0 1 1 0 0,0 0-1 0 0,0-1 1 0 0,0 1-1 0 0,0 0 1 0 0,0 0-1 0 0,0 0 0 0 0,0-1 1 0 0,0 1-1 0 0,-1 0 1 0 0,1 0-1 0 0,0 0 1 0 0,0 1-1 0 0,-1-1 0 0 0,1 0 1 0 0,-1 0-1 0 0,1 0 1 0 0,-1 0-1 0 0,0 1 1 0 0,1-1-1 0 0,-1 0 0 0 0,0 0 1 0 0,0 1-1 0 0,0-1 1 0 0,0 0-1 0 0,0 0 1 0 0,0 1-1 0 0,0-1 0 0 0,0 0 1 0 0,0 0-1 0 0,-1 1 1 0 0,1-1-1 0 0,-1 0 1 0 0,1 0-1 0 0,-1 0 0 0 0,1 1 1 0 0,-2 7-1 0 0,-1-1 0 0 0,0 1 0 0 0,-1-1 0 0 0,0 0 0 0 0,-5 7 0 0 0,-8 20 0 0 0,4-11 0 0 0,7-12 0 0 0,6-7 0 0 0,1-3 0 0 0,-1 1-11 0 0,0 0 1 0 0,0-1-1 0 0,1 1 0 0 0,-1 0 0 0 0,1-1 1 0 0,0 1-1 0 0,0 0 0 0 0,0-1 0 0 0,0 1 1 0 0,0-1-1 0 0,0 0 0 0 0,1 1 0 0 0,-1-1 1 0 0,1 0-1 0 0,0 0 0 0 0,0 0 0 0 0,0 1 11 0 0,5 3 7 0 0,1 0 0 0 0,-1 0 0 0 0,1-1 0 0 0,3 2-7 0 0,-1-1-13 0 0,16 9 77 0 0,-19-10-64 0 0,-5-3 6 0 0,-1-1 0 0 0,0 1 0 0 0,0 0 0 0 0,0 0 0 0 0,0-1 0 0 0,0 1 0 0 0,0 0 0 0 0,0 0 0 0 0,0 1-6 0 0,-2 5 10 0 0,-2 13-10 0 0,2-17 0 0 0,-4 5 0 0 0,-2 6-133 0 0,6-14-566 0 0,1-1-267 0 0,0 0-901 0 0,-1-1-3541 0 0,-3-6-1518 0 0</inkml:trace>
  <inkml:trace contextRef="#ctx0" brushRef="#br0" timeOffset="1545.738">1123 284 16208 0 0,'-10'-6'743'0'0,"7"4"-17"0"0,-1-6-436 0 0,4 7-232 0 0,0 0 0 0 0,0 0 0 0 0,0 0 0 0 0,0 0 0 0 0,0-1 0 0 0,0 1 0 0 0,0 0 0 0 0,0 0-1 0 0,0 0 1 0 0,0 0 0 0 0,0 0 0 0 0,1-1 0 0 0,-1 1 0 0 0,1 0 0 0 0,-1 0 0 0 0,1 0-1 0 0,-1 0 1 0 0,1 0 0 0 0,-1 0 0 0 0,1 0 0 0 0,0 0 0 0 0,0 0 0 0 0,-1 1 0 0 0,1-1-58 0 0,24-18 2496 0 0,-15 12-2287 0 0,-5 4 19 0 0,0 0 1 0 0,1 0-1 0 0,-1 0 1 0 0,1 1-1 0 0,0 0 1 0 0,0 0-1 0 0,-1 0 1 0 0,1 1-1 0 0,5-1-228 0 0,6 0 736 0 0,0 0 0 0 0,15 1-736 0 0,-26 2 110 0 0,0 0 0 0 0,0 0 0 0 0,1 0 0 0 0,-1 1 0 0 0,1 0-110 0 0,3 1-130 0 0,-8-2 117 0 0,-1 0 1 0 0,0 0-1 0 0,0 0 1 0 0,0 0-1 0 0,0 0 0 0 0,0 0 1 0 0,0 0-1 0 0,-1 0 1 0 0,1 0-1 0 0,0 0 0 0 0,0 1 1 0 0,-1-1-1 0 0,1 0 1 0 0,-1 0-1 0 0,1 1 0 0 0,-1-1 1 0 0,0 1-1 0 0,1 0 13 0 0,-1 1 1 0 0,2 2 22 0 0,-1 1 1 0 0,0-1-1 0 0,0 1 0 0 0,-1-1 0 0 0,1 0 1 0 0,-1 1-1 0 0,0-1 0 0 0,-1 1 0 0 0,1-1 1 0 0,-1 1-1 0 0,0-1 0 0 0,-2 4-23 0 0,-7 29 70 0 0,7-27-60 0 0,0 0 1 0 0,-1 0 0 0 0,0 0-1 0 0,-3 4-10 0 0,5-10 1 0 0,0 0 0 0 0,0 0 0 0 0,1 0 0 0 0,0 0 1 0 0,-1 0-1 0 0,1 1 0 0 0,1-1 0 0 0,-1 0 0 0 0,1 0 0 0 0,0 1-1 0 0,1-5 9 0 0,-1 1 0 0 0,1-1 1 0 0,-1 1-1 0 0,1-1 0 0 0,0 1 0 0 0,0-1 0 0 0,0 1 1 0 0,0-1-1 0 0,0 0 0 0 0,0 0 0 0 0,0 0 0 0 0,0 1-9 0 0,0-1 17 0 0,1 0-12 0 0,0 1 0 0 0,-1-1 1 0 0,1 1-1 0 0,0-1 0 0 0,0 0 1 0 0,0 1-1 0 0,-1-1 0 0 0,1 0 1 0 0,1 0-1 0 0,-1 0 1 0 0,0-1-1 0 0,0 1 0 0 0,0-1 1 0 0,0 1-1 0 0,0-1 0 0 0,2 1-5 0 0,6-1-4 0 0,0 1-1 0 0,0-1 1 0 0,4-1 4 0 0,5 0 6 0 0,32-3-277 0 0,-37 1-1007 0 0,1 0-1 0 0,-1 0 0 0 0,1-2 0 0 0,-1 0 1279 0 0,13-6-1886 0 0</inkml:trace>
  <inkml:trace contextRef="#ctx0" brushRef="#br0" timeOffset="2271.521">1626 545 6448 0 0,'0'0'498'0'0,"4"-11"5774"0"0,6 0-2988 0 0,-4 4-1226 0 0,-1 3 2581 0 0,-4 4-3752 0 0,-1 0-242 0 0,0 0-107 0 0,0 0-24 0 0,1-1 45 0 0,-1 1-545 0 0,1-1 0 0 0,-1 1 1 0 0,0 0-1 0 0,0 0 0 0 0,1 0 1 0 0,-1-1-1 0 0,0 1 0 0 0,0 0 1 0 0,1 0-1 0 0,-1 0 0 0 0,0 0 1 0 0,1 0-1 0 0,-1-1 0 0 0,0 1 1 0 0,1 0-1 0 0,-1 0 0 0 0,0 0 1 0 0,1 0-1 0 0,-1 0 0 0 0,0 0 1 0 0,0 0-1 0 0,1 0 0 0 0,-1 0 1 0 0,1 0-15 0 0,13 16 298 0 0,-11-14-285 0 0,0 1 0 0 0,-1-1 0 0 0,1 1 0 0 0,-1-1 0 0 0,0 1 0 0 0,0 0 0 0 0,0 1-13 0 0,5 8 23 0 0,0 1 0 0 0,-1-1 0 0 0,-1 2 0 0 0,0-1 0 0 0,-1 0 0 0 0,2 10-23 0 0,-1 1 68 0 0,2 0 0 0 0,0-1 0 0 0,5 7-68 0 0,4 15 110 0 0,-11-32-54 0 0,0-1 1 0 0,0 1-1 0 0,2-1 0 0 0,6 10-56 0 0,-11-20 26 0 0,-1 0 0 0 0,1 0-1 0 0,-1 0 1 0 0,1 0-1 0 0,0-1 1 0 0,0 1 0 0 0,0-1-1 0 0,0 1 1 0 0,0-1-1 0 0,0 0 1 0 0,0 0 0 0 0,0 0-1 0 0,0 0 1 0 0,0 0-1 0 0,1 0 1 0 0,-1-1 0 0 0,0 1-1 0 0,1-1 1 0 0,-1 1-1 0 0,0-1 1 0 0,1 0 0 0 0,-1 0-1 0 0,1 0 1 0 0,-1 0-1 0 0,1-1-25 0 0,-2 1 19 0 0,0-1-1 0 0,1 1 0 0 0,-1-1 1 0 0,0 1-1 0 0,0-1 0 0 0,0 0 1 0 0,1 0-1 0 0,-1 1 0 0 0,0-1 1 0 0,0 0-1 0 0,0 0 0 0 0,0 0 1 0 0,0 0-1 0 0,-1 0 0 0 0,2-1-18 0 0,-1 0 35 0 0,4-3-1 0 0,-1-1-1 0 0,0 0 1 0 0,-1 0 0 0 0,1 0 0 0 0,-1 0 0 0 0,0-1 0 0 0,-1 1-1 0 0,1-1 1 0 0,-1 1 0 0 0,-1-1 0 0 0,1-3-34 0 0,2-16 26 0 0,-1 0 0 0 0,-1-12-26 0 0,1-1 128 0 0,-2 12-79 0 0,-1 0-1 0 0,-3-12-48 0 0,1-22 32 0 0,2 7-40 0 0,3 1 0 0 0,2 0 8 0 0,8-43-675 0 0,-12 94 622 0 0,-1-1-1 0 0,1 1 0 0 0,0 0 1 0 0,0 0-1 0 0,-1 0 0 0 0,1 0 1 0 0,1 0-1 0 0,-1-1 54 0 0,0 2-245 0 0,-1 1-125 0 0,0 0-56 0 0,1 2-13 0 0,5 9-904 0 0,-1 0-1 0 0,-1 0 0 0 0,0 0 1 0 0,2 8 1343 0 0,-1 4-7897 0 0</inkml:trace>
  <inkml:trace contextRef="#ctx0" brushRef="#br0" timeOffset="3076.394">2176 646 7368 0 0,'0'0'333'0'0,"-2"0"0"0"0,-9-2 11882 0 0,6-5-7686 0 0,6-9-4740 0 0,-1 11 1901 0 0,1 4-1613 0 0,-1 0 0 0 0,1 0 0 0 0,-1 0 0 0 0,1-1 0 0 0,0 1 1 0 0,0 0-1 0 0,-1 0 0 0 0,1 0 0 0 0,0 0 0 0 0,0 0 1 0 0,0 0-1 0 0,0 0 0 0 0,0 1 0 0 0,0-1 0 0 0,0 0 0 0 0,0 0 1 0 0,0 1-1 0 0,2-1-77 0 0,4-5-3 0 0,-6 5 4 0 0,-1 0-1 0 0,1 0 1 0 0,0 1-1 0 0,-1-1 1 0 0,1 0-1 0 0,0 1 1 0 0,0-1-1 0 0,0 0 1 0 0,-1 1-1 0 0,1-1 1 0 0,0 1-1 0 0,0-1 1 0 0,0 1-1 0 0,0-1 1 0 0,0 1-1 0 0,0 0 1 0 0,0-1-1 0 0,0 1 1 0 0,0 0-1 0 0,0 0 0 0 0,0 0 1 0 0,0 0-1 0 0,1 0 0 0 0,2 0 1 0 0,6-2-1 0 0,-10 2 0 0 0,0 0-1 0 0,1 0 1 0 0,-1 0 0 0 0,0 0-1 0 0,0 0 1 0 0,1 0 0 0 0,-1 0-1 0 0,0 0 1 0 0,0 0 0 0 0,0 1-1 0 0,0-1 1 0 0,1 0 0 0 0,-1 0-1 0 0,0 0 1 0 0,0 0 0 0 0,0 0-1 0 0,0 0 1 0 0,1 0 0 0 0,-1 1-1 0 0,0-1 1 0 0,0 0 0 0 0,0 0-1 0 0,0 0 1 0 0,0 0 0 0 0,0 1-1 0 0,1-1 1 0 0,-1 0 0 0 0,0 0-1 0 0,0 0 1 0 0,0 1 0 0 0,0-1-1 0 0,-7 1-60 0 0,5-1-40 0 0,-5 7 35 0 0,7-7 33 0 0,0 0 0 0 0,0 0 1 0 0,-1 1-1 0 0,1-1 1 0 0,0 0-1 0 0,0 1 0 0 0,0-1 1 0 0,0 0-1 0 0,-1 1 1 0 0,1-1-1 0 0,0 0 0 0 0,0 1 1 0 0,0-1-1 0 0,0 0 1 0 0,0 1-1 0 0,0-1 0 0 0,0 0 1 0 0,0 1-1 0 0,0-1 1 0 0,0 0-1 0 0,0 1 0 0 0,0-1 1 0 0,0 0-1 0 0,0 1 1 0 0,1-1-1 0 0,-1 0 0 0 0,0 1 1 0 0,0-1-1 0 0,0 0 1 0 0,0 1-1 0 0,1-1 0 0 0,-1 0 1 0 0,0 1-1 0 0,0-1 33 0 0,2 1-60 0 0,-2-1-17 0 0,0 0-16 0 0,0 0 17 0 0,0 0 10 0 0,0 0-4 0 0,0 0-21 0 0,0 0 16 0 0,0 0-5 0 0,0 0 12 0 0,0 0 4 0 0,0 0-5 0 0,0 0-16 0 0,0 0 15 0 0,0 0 6 0 0,0 0 22 0 0,0 0 88 0 0,0 0 13 0 0,0 0-103 0 0,0 0-48 0 0,0 0-11 0 0,0 0-9 0 0,0 0-33 0 0,0 0-14 0 0,0 0-1 0 0,17 0-1219 0 0,-12 0-6604 0 0,-5 0 1474 0 0</inkml:trace>
  <inkml:trace contextRef="#ctx0" brushRef="#br0" timeOffset="4053.157">2211 696 9672 0 0,'0'0'748'0'0,"0"0"-278"0"0,0 0 669 0 0,0 0 344 0 0,0 0 70 0 0,-6-2 740 0 0,3-1 1459 0 0,2 3-3530 0 0,1-1-1 0 0,0 0 1 0 0,-1 1 0 0 0,1-1 0 0 0,-1 0-1 0 0,1 0 1 0 0,0 0 0 0 0,0 0-1 0 0,-1 1 1 0 0,1-1 0 0 0,0 0 0 0 0,0 0-1 0 0,0 0 1 0 0,0 0 0 0 0,0 0-1 0 0,0 0 1 0 0,0 1 0 0 0,0-1-1 0 0,0 0 1 0 0,1 0 0 0 0,-1 0 0 0 0,0 0-1 0 0,1 0-221 0 0,0-1 52 0 0,0 0 0 0 0,1 0 0 0 0,-1 1-1 0 0,1-1 1 0 0,-1 0 0 0 0,1 1-1 0 0,0-1 1 0 0,0 1-52 0 0,0-1 186 0 0,-1 2-165 0 0,0-1 0 0 0,0 0 0 0 0,0 0 1 0 0,0 0-1 0 0,0 1 0 0 0,1-1 1 0 0,-1 1-1 0 0,0-1 0 0 0,0 1 1 0 0,1-1-22 0 0,-1 1 8 0 0,63-13 236 0 0,-62 12-238 0 0,0 1 0 0 0,0-1 0 0 0,0 1 1 0 0,0 0-1 0 0,0 0 0 0 0,0 0 0 0 0,0 0 0 0 0,0 0 1 0 0,0 0-1 0 0,1 1-6 0 0,31 1 31 0 0,-34-2-31 0 0,0 0 0 0 0,1 0 0 0 0,-1 0 0 0 0,0 0 0 0 0,1 0 0 0 0,-1 0 0 0 0,0 0 0 0 0,1 0 0 0 0,-1 0 0 0 0,0 0 0 0 0,1 0 0 0 0,-1 0 0 0 0,0 0 0 0 0,0 0 0 0 0,1 0 0 0 0,-1 0 0 0 0,0 0 0 0 0,1 0 0 0 0,-1 1 0 0 0,0-1 0 0 0,1 0 0 0 0,-1 0 0 0 0,0 0 0 0 0,0 0 0 0 0,1 1 0 0 0,-1-1 0 0 0,0 0 0 0 0,0 0 0 0 0,0 1 0 0 0,1-1 0 0 0,-1 0 0 0 0,0 0 0 0 0,0 1 0 0 0,0-1 0 0 0,0 0 0 0 0,1 1 0 0 0,-1-1 0 0 0,0 0 0 0 0,0 1 0 0 0,0-1 0 0 0,0 0 0 0 0,0 1 0 0 0,0-1 0 0 0,0 0 0 0 0,0 1 0 0 0,0-1 0 0 0,0 0 0 0 0,0 1 0 0 0,0-1 0 0 0,0 0 0 0 0,0 1 0 0 0,0-1 0 0 0,-1 0 0 0 0,1 0 0 0 0,0 1 0 0 0,0-1 0 0 0,0 0 0 0 0,0 1 0 0 0,-1-1 0 0 0,1 0 0 0 0,0 0 0 0 0,0 1 0 0 0,0-1 0 0 0,-1 0 0 0 0,1 0 0 0 0,0 1 0 0 0,-3 3 0 0 0,2-3 0 0 0,1 0 0 0 0,-1-1 0 0 0,1 1 0 0 0,-1 0 0 0 0,1 0 0 0 0,-1 0 0 0 0,1 0 0 0 0,0 0 0 0 0,-1 0 0 0 0,1 0 0 0 0,0 0 0 0 0,0 0 0 0 0,-1 0 0 0 0,1 0 0 0 0,0 0 0 0 0,0 0 0 0 0,0 0 0 0 0,1 0 0 0 0,-1 0 0 0 0,0 0 0 0 0,0 0 0 0 0,0 0 0 0 0,1 0 0 0 0,-1 0 0 0 0,0 0 0 0 0,1 0 0 0 0,-1 0 0 0 0,0 0 0 0 0,0 0 0 0 0,0-1 0 0 0,-1 1 0 0 0,1 0 0 0 0,0 0 0 0 0,0 0 0 0 0,0 0 0 0 0,0-1 0 0 0,-1 1 0 0 0,1 0 0 0 0,0 0 0 0 0,-1 0 0 0 0,1-1 0 0 0,-1 1 0 0 0,1 0 0 0 0,-1-1 0 0 0,0 2 0 0 0,-15 13 0 0 0,-4 4 0 0 0,11-6 0 0 0,0 0 0 0 0,-2 0 0 0 0,0-1 0 0 0,-4 4 0 0 0,-1-1 0 0 0,2 1 0 0 0,0 0 0 0 0,-2 5 0 0 0,6-8 0 0 0,7-10 0 0 0,1 1 0 0 0,-1 0 0 0 0,1 0 0 0 0,0 0 0 0 0,0 0 0 0 0,0 0 0 0 0,1 0 0 0 0,-1 0 0 0 0,1 0 0 0 0,0 0 0 0 0,0 4 0 0 0,1-7 2 0 0,0 0-1 0 0,0-1 0 0 0,0 1 1 0 0,0 0-1 0 0,0 0 1 0 0,0-1-1 0 0,0 1 1 0 0,0 0-1 0 0,1 0 0 0 0,-1-1 1 0 0,0 1-1 0 0,0 0 1 0 0,1 0-1 0 0,-1-1 1 0 0,1 1-1 0 0,-1-1 1 0 0,0 1-1 0 0,1 0 0 0 0,-1-1 1 0 0,1 1-1 0 0,0-1 1 0 0,-1 1-1 0 0,1-1 1 0 0,-1 1-1 0 0,1-1 0 0 0,0 1 1 0 0,-1-1-1 0 0,1 0 1 0 0,0 1-1 0 0,0-1 1 0 0,-1 0-1 0 0,1 0-1 0 0,2 1 11 0 0,0-1 0 0 0,0 1 0 0 0,0-1-1 0 0,0 0 1 0 0,0 0 0 0 0,0-1 0 0 0,0 1-11 0 0,4-1 18 0 0,8 2 2 0 0,0-1 0 0 0,-1-1 0 0 0,1-1 0 0 0,0 0 0 0 0,-1-1 0 0 0,1 0 0 0 0,0-2-20 0 0,-8 2-735 0 0,-1 0 1 0 0,1 0-1 0 0,-1-1 0 0 0,3-1 735 0 0,-7 3-474 0 0,-1 1-1 0 0,1-1 1 0 0,0 0 0 0 0,0 1 0 0 0,-1-1 0 0 0,1 0-1 0 0,-1 0 1 0 0,0 0 0 0 0,1 0 0 0 0,-1 0-1 0 0,0-1 1 0 0,0 1 0 0 0,-1 0 0 0 0,1-1 474 0 0,3-12-7789 0 0</inkml:trace>
  <inkml:trace contextRef="#ctx0" brushRef="#br0" timeOffset="4435.477">2172 84 6448 0 0,'-6'-4'114'0'0,"-9"-7"357"0"0,14 11-465 0 0,1-1-1 0 0,0 1 0 0 0,0 0 1 0 0,0-1-1 0 0,0 1 1 0 0,-1 0-1 0 0,1-1 0 0 0,0 1 1 0 0,0-1-1 0 0,0 1 1 0 0,0 0-1 0 0,0-1 1 0 0,0 1-1 0 0,0-1 0 0 0,0 1 1 0 0,0 0-1 0 0,0-1 1 0 0,0 1-1 0 0,0 0 0 0 0,0-1-5 0 0,0-6 3 0 0,-1 6 301 0 0,0 1-1 0 0,1-1 1 0 0,-1 0 0 0 0,1 1 0 0 0,-1-1 0 0 0,1 0 0 0 0,0 0-1 0 0,-1 1 1 0 0,1-1 0 0 0,0 0 0 0 0,0 0 0 0 0,-1 0 0 0 0,1 0 0 0 0,0 1-1 0 0,0-1 1 0 0,0 0 0 0 0,0 0 0 0 0,0 0 0 0 0,0 0 0 0 0,0 0-1 0 0,0 1 1 0 0,1-2-304 0 0,0 1 651 0 0,0-1 0 0 0,0 1 0 0 0,0-1 0 0 0,0 1 0 0 0,0-1 0 0 0,0 1 0 0 0,1 0 0 0 0,-1-1 0 0 0,1 1 0 0 0,-1 0 0 0 0,2 0-651 0 0,1-2 276 0 0,-1 1-1 0 0,1 0 1 0 0,0 0 0 0 0,0 0 0 0 0,0 1 0 0 0,0 0 0 0 0,0 0 0 0 0,1 0 0 0 0,-1 0 0 0 0,4 0-276 0 0,7 0 490 0 0,1 1 0 0 0,7 1-490 0 0,5 0 349 0 0,-24-1-259 0 0,0 0 1 0 0,1 0 0 0 0,-1 1-1 0 0,0 0 1 0 0,0 0 0 0 0,0 0-1 0 0,3 2-90 0 0,-5-2 191 0 0,0 0-112 0 0,-1 0-77 0 0,0 0 1 0 0,0 0 0 0 0,0 0 0 0 0,-1 0 0 0 0,1 0 0 0 0,0 0 0 0 0,0 1 0 0 0,-1-1-1 0 0,1 0 1 0 0,-1 0 0 0 0,1 0 0 0 0,-1 1 0 0 0,1-1 0 0 0,-1 0 0 0 0,0 0-1 0 0,0 1 1 0 0,1-1 0 0 0,-1 0 0 0 0,0 1 0 0 0,0-1 0 0 0,0 0 0 0 0,-1 1 0 0 0,1-1-1 0 0,0 0 1 0 0,0 1 0 0 0,-1-1-3 0 0,1 1 1 0 0,-1 0 0 0 0,1 0-1 0 0,-1 0 1 0 0,1 0 0 0 0,0 0-1 0 0,0 0 1 0 0,0 0 0 0 0,0 0-1 0 0,1 0 1 0 0,-1-1 0 0 0,0 1-1 0 0,1 0 1 0 0,-1 0 0 0 0,1 0-1 0 0,0 0 1 0 0,0 1-1 0 0,1 3 17 0 0,-1-5-15 0 0,-1-1-1 0 0,1 1 1 0 0,-1 0-1 0 0,0 0 1 0 0,1 0-1 0 0,-1-1 0 0 0,0 1 1 0 0,0 0-1 0 0,0 0 1 0 0,0 0-1 0 0,0 0 1 0 0,0 0-1 0 0,0 0 0 0 0,0-1 1 0 0,0 1-1 0 0,0 0 1 0 0,0 0-1 0 0,0 0 1 0 0,-1 0-1 0 0,1 0 0 0 0,0-1 1 0 0,-1 1-1 0 0,1 0 1 0 0,0 0-1 0 0,-1 0-1 0 0,-3 5-4 0 0,2-3 14 0 0,0 0 0 0 0,1 1 1 0 0,-1-1-1 0 0,1 0 0 0 0,-1 1 0 0 0,1-1 0 0 0,0 1 1 0 0,0 2-11 0 0,0-3 11 0 0,0 0 1 0 0,0 1-1 0 0,-1-1 1 0 0,1 0 0 0 0,-1 0-1 0 0,1 0 1 0 0,-1 0 0 0 0,-2 2-12 0 0,1-2 26 0 0,1 1 1 0 0,0-1-1 0 0,0 1 1 0 0,0 0-1 0 0,0 0 1 0 0,1 0-27 0 0,-19 48 464 0 0,20-51-448 0 0,0 0 0 0 0,-1 1 0 0 0,2-1 0 0 0,-1 0 0 0 0,0 1 0 0 0,0-1 0 0 0,0 0 0 0 0,1 1 0 0 0,-1-1 0 0 0,0 0 0 0 0,1 0 0 0 0,-1 1 0 0 0,1-1 0 0 0,0 0 1 0 0,-1 0-1 0 0,1 0 0 0 0,0 0 0 0 0,0 0 0 0 0,-1 0 0 0 0,2 1-16 0 0,21 21 314 0 0,-19-20-239 0 0,1 1-21 0 0,0 0 0 0 0,0 0 0 0 0,1-1 0 0 0,0 0 1 0 0,-1 0-1 0 0,1-1 0 0 0,0 1 0 0 0,0-1 0 0 0,0-1 0 0 0,0 1 0 0 0,1-1 0 0 0,1 0-54 0 0,15 2 184 0 0,1-1 0 0 0,15-2-184 0 0,-36 0 7 0 0,20-1-581 0 0,-1-1 1 0 0,1 0-1 0 0,20-7 574 0 0,-20 2-679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46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80 4032 0 0,'0'0'183'0'0,"-8"3"102"0"0,-7-4 1024 0 0,0 0 1 0 0,0 0 0 0 0,0-2-1 0 0,-12-2-1309 0 0,16 0 1108 0 0,10 4-920 0 0,0 0-1 0 0,0 1 1 0 0,-1-1-1 0 0,1 0 1 0 0,0 1 0 0 0,-1-1-1 0 0,1 1 1 0 0,0 0 0 0 0,-1 0-1 0 0,0-1-187 0 0,-7-2 1603 0 0,7 1 2047 0 0,19 4-3239 0 0,-12-1-294 0 0,0 0-1 0 0,-1-1 1 0 0,1 1-1 0 0,0-1 1 0 0,0-1-117 0 0,152-21 2110 0 0,-89 11-1401 0 0,1 2 1 0 0,2 4-710 0 0,139-1 962 0 0,-50 2-384 0 0,-78 2-360 0 0,-1 3 0 0 0,1 4 1 0 0,51 11-219 0 0,-120-13-146 0 0,-1 0 1 0 0,1 0 0 0 0,-1 1 0 0 0,1 1 0 0 0,-1 0 0 0 0,0 1 0 0 0,7 5 145 0 0,-16-8-5718 0 0,-3 3-1993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47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71 1376 0 0,'-23'-7'95'0'0,"17"5"421"0"0,0-1-1 0 0,0 2 1 0 0,-1-1-1 0 0,1 1 1 0 0,-1-1-1 0 0,1 2 1 0 0,-1-1-516 0 0,-53-7 5032 0 0,39 8-2625 0 0,19 0-30 0 0,13 0-1737 0 0,311-14 2538 0 0,-143 3-2290 0 0,100-2 65 0 0,52 8 283 0 0,-213 10-1116 0 0,-97-4-165 0 0,19 1-256 0 0,-40-2-553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0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90 165 2760 0 0,'-1'0'207'0'0,"-1"0"-83"0"0,2 0 297 0 0,0 0 118 0 0,-5 0 177 0 0,0 0 1 0 0,0 1 0 0 0,0-1 0 0 0,0 1 0 0 0,1 0 0 0 0,-1 1 0 0 0,-4 1-717 0 0,8-3 96 0 0,0 0 0 0 0,0 1 0 0 0,0-1 0 0 0,0 0 0 0 0,0 0 0 0 0,0 0 0 0 0,0 1 0 0 0,0-1 0 0 0,0 0 0 0 0,0 0 0 0 0,0-1 1 0 0,0 1-1 0 0,-1 0-96 0 0,-5-1 330 0 0,6 1-74 0 0,1 0 0 0 0,0 0 0 0 0,-2-2 58 0 0,-14 0 937 0 0,14 2-1230 0 0,1 0 35 0 0,1 0 20 0 0,0 0-2 0 0,0 0-2 0 0,0 0 4 0 0,0 0 17 0 0,0 0 10 0 0,0 0 1 0 0,0 0 2 0 0,0 0 12 0 0,0 0 2 0 0,0 0 0 0 0,0 0-7 0 0,0 0-28 0 0,0 0-11 0 0,0 0-2 0 0,0 0-2 0 0,0 0 1 0 0,0 0 14 0 0,0 0-13 0 0,3 0 4 0 0,14 1 14 0 0,-11-1-47 0 0,0 1 0 0 0,-1-1 0 0 0,1 0 0 0 0,-1 0 1 0 0,6-2-44 0 0,4 0 167 0 0,0 0 0 0 0,0 1 1 0 0,7 1-168 0 0,12-1 255 0 0,12-2-355 0 0,-7 1 221 0 0,0-2 1 0 0,17-5-122 0 0,44-8 443 0 0,1 5 0 0 0,17 3-443 0 0,-24 2 228 0 0,94-20 188 0 0,-64 7-135 0 0,37-2 87 0 0,-112 15-326 0 0,-23 3 8 0 0,0 1 0 0 0,11 1-50 0 0,56-6 290 0 0,-74 4 958 0 0,-26 2-1194 0 0,2 1-44 0 0,-3 1-10 0 0,7 0-15 0 0,0 0-1 0 0,0 0 1 0 0,0 0-1 0 0,0 0 1 0 0,0 0-1 0 0,0 1 1 0 0,0-1-1 0 0,1 0 0 0 0,-1 0 1 0 0,0 1-1 0 0,0-1 1 0 0,0 0-1 0 0,0 1 1 0 0,0 0 15 0 0,-2 5-135 0 0,2-4 71 0 0,-4 6-1416 0 0,-2 3-5023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2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20 187 1376 0 0,'-7'-5'935'0'0,"-5"7"4123"0"0,19 2 364 0 0,8 0-1875 0 0,-2-4-4112 0 0,45-10 2896 0 0,17 1-2331 0 0,12-1 871 0 0,97-12 387 0 0,70-2-250 0 0,-109 12-466 0 0,1-1-139 0 0,92-9-114 0 0,14-5-129 0 0,60-7 92 0 0,-287 32-229 0 0,-19 2-15 0 0,0-1-1 0 0,0 1 1 0 0,0-1 0 0 0,0 0 0 0 0,2-1-8 0 0,-6 1-54 0 0,-14 1-6314 0 0,3 0-735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12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1014 175 11288 0 0,'-1'-8'1022'0'0,"-1"2"-888"0"0,-1-11-66 0 0,2 12 45 0 0,0 1 0 0 0,0-1 0 0 0,0 1 1 0 0,-1 0-1 0 0,0 0 0 0 0,0 0 0 0 0,0 0 1 0 0,-2-3-114 0 0,-3-7 363 0 0,3 8-41 0 0,1-1 1 0 0,-1 1-1 0 0,0 0 1 0 0,-1 0-1 0 0,0 0 1 0 0,0 0-1 0 0,0 1 1 0 0,0 0-323 0 0,1 1 217 0 0,0 1 0 0 0,0 0 0 0 0,-1 0 0 0 0,1 0 0 0 0,-1 1 0 0 0,1-1 1 0 0,-1 1-1 0 0,0 0 0 0 0,0 1 0 0 0,0-1 0 0 0,0 1 0 0 0,-3-1-217 0 0,-8 0 473 0 0,0 1-1 0 0,0 0 0 0 0,-13 1-472 0 0,7 2 308 0 0,10-2-127 0 0,-1 1 0 0 0,1 1-1 0 0,-1 0 1 0 0,-6 3-181 0 0,-12 5 244 0 0,1 2 0 0 0,1 1 0 0 0,0 2 1 0 0,-13 8-245 0 0,-106 74 448 0 0,110-69-288 0 0,0 1-1 0 0,2 2 0 0 0,1 2 1 0 0,-26 32-160 0 0,40-39 70 0 0,0 1 0 0 0,2 1 0 0 0,1 0 0 0 0,1 2 0 0 0,2 0 0 0 0,0 0 0 0 0,1 7-70 0 0,0 3 59 0 0,1 0 0 0 0,3 0-1 0 0,-3 25-58 0 0,10-45 21 0 0,1 0 0 0 0,1 0 0 0 0,0-1 0 0 0,2 1 0 0 0,0 0 0 0 0,1 0 0 0 0,2-1 0 0 0,3 13-21 0 0,-3-18 13 0 0,1 0 0 0 0,1-1-1 0 0,1 0 1 0 0,0 0 0 0 0,0 0 0 0 0,1-1-1 0 0,1 0 1 0 0,4 4-13 0 0,-1-1 4 0 0,2-1 1 0 0,0-1-1 0 0,0 0 1 0 0,1-1-1 0 0,1 0 0 0 0,1 0-4 0 0,-2-4 42 0 0,-1 0 0 0 0,1-1 0 0 0,1-1-1 0 0,-1 0 1 0 0,1-1 0 0 0,0 0 0 0 0,1-2 0 0 0,-1 0-1 0 0,0 0 1 0 0,1-2 0 0 0,0 0 0 0 0,-1-1-1 0 0,1-1 1 0 0,-1 0 0 0 0,17-4-42 0 0,-11 1 110 0 0,0-2 0 0 0,0 0-1 0 0,-1-1 1 0 0,0-2 0 0 0,-1 0 0 0 0,0-1 0 0 0,0-1-1 0 0,-1-1 1 0 0,-1 0 0 0 0,0-1 0 0 0,11-11-110 0 0,-12 9 145 0 0,-1-1-1 0 0,0-1 1 0 0,-1-1-1 0 0,-1 0 1 0 0,-1-1 0 0 0,0 0-1 0 0,1-6-144 0 0,-8 13 74 0 0,0 0 0 0 0,-2 1 0 0 0,1-2 0 0 0,-1 1 0 0 0,-1 0 0 0 0,0-1 0 0 0,-1 0 0 0 0,-1 1 0 0 0,0-1-1 0 0,0 0 1 0 0,-1 0 0 0 0,-1 0 0 0 0,-2-12-74 0 0,-1-1 84 0 0,-2-1-1 0 0,-1 1 1 0 0,-1 0 0 0 0,-1 1-1 0 0,-1 0 1 0 0,-2 0 0 0 0,0 1-1 0 0,-2 1 1 0 0,0 0-1 0 0,-1 1 1 0 0,-3-1-84 0 0,-1 0 50 0 0,-1 2-1 0 0,-1 0 1 0 0,0 1 0 0 0,-2 1-1 0 0,-20-14-49 0 0,27 23-48 0 0,-1 0 0 0 0,0 2 0 0 0,0-1 0 0 0,-1 2 0 0 0,0 0 0 0 0,0 1 0 0 0,0 1 0 0 0,-1 1 0 0 0,-10-1 48 0 0,10 3-457 0 0,1 1 1 0 0,-1 0-1 0 0,1 1 1 0 0,-1 1-1 0 0,1 1 0 0 0,-1 1 457 0 0,-49 13-9468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8:20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4608 0 0,'0'0'208'0'0,"0"0"167"0"0,0 0 572 0 0,0-2 248 0 0,2-4-214 0 0,-1-1 0 0 0,1 0 0 0 0,0 1 0 0 0,0 0 0 0 0,1-1-1 0 0,1-1-980 0 0,1-4 1275 0 0,-5 11-1137 0 0,1 0 1 0 0,-1 0-1 0 0,1 0 1 0 0,0 0-1 0 0,-1 0 1 0 0,1 0-1 0 0,0 0 1 0 0,0 0-1 0 0,0 0 1 0 0,0 0 0 0 0,0 0-139 0 0,4-3 279 0 0,-4 1 263 0 0,0 2-209 0 0,-1 0 0 0 0,1 0 0 0 0,-1 0 0 0 0,1 0 0 0 0,0 0-1 0 0,-1 1 1 0 0,1-1 0 0 0,0 0 0 0 0,0 0 0 0 0,0 0 0 0 0,0 1 0 0 0,-1-1 0 0 0,1 1-1 0 0,0-1 1 0 0,0 0-333 0 0,2 13 538 0 0,-2 5-424 0 0,0 0 0 0 0,-2 1 1 0 0,0-1-1 0 0,-1 0 1 0 0,-1 0-1 0 0,-1 3-114 0 0,-3 23 170 0 0,6-34-131 0 0,-5 31 160 0 0,2 0 0 0 0,1 1 0 0 0,3 34-199 0 0,1-58 45 0 0,-1-7-15 0 0,1 0-1 0 0,0 0 0 0 0,0 0 0 0 0,1-1 1 0 0,1 1-1 0 0,2 8-29 0 0,8 19 141 0 0,-13-35-65 0 0,0-2 0 0 0,0 0-4 0 0,2 1-12 0 0,3 5-37 0 0,-2-4 30 0 0,-2-2-46 0 0,0 1-1 0 0,0-1 1 0 0,0 0-1 0 0,0 0 1 0 0,-1 1-1 0 0,1-1 1 0 0,0 0-1 0 0,0 0 1 0 0,0 0 0 0 0,0 0-1 0 0,0 0 1 0 0,0 0-1 0 0,0 0 1 0 0,0 0-1 0 0,0 0 1 0 0,0 0-1 0 0,0-1 1 0 0,0 1-1 0 0,0 0-6 0 0,5-2 15 0 0,-2 3 3 0 0,-2-2-11 0 0,-1 1 0 0 0,1 0 1 0 0,-1 0-1 0 0,1-1 0 0 0,-1 1 0 0 0,1-1 0 0 0,-1 1 0 0 0,0-1 1 0 0,1 1-1 0 0,-1-1 0 0 0,0 0 0 0 0,1 0-7 0 0,1-1 13 0 0,18-9 51 0 0,-3-1-64 0 0,-5 4 10 0 0,-10 6-4 0 0,0-1-1 0 0,0 1 1 0 0,1 0-1 0 0,-1 1 0 0 0,1-1 1 0 0,-1 0-1 0 0,1 1 0 0 0,-1 0 1 0 0,1 0-1 0 0,0 0-5 0 0,40-15 64 0 0,-43 16-64 0 0,1-1-1 0 0,0 1 1 0 0,0-1-1 0 0,0 0 0 0 0,-1 0 1 0 0,1 0-1 0 0,0 0 1 0 0,-1 0-1 0 0,1 0 1 0 0,1-1 0 0 0,-3 2 3 0 0,1-1 1 0 0,-1 1 0 0 0,1-1-1 0 0,-1 1 1 0 0,1-1 0 0 0,-1 1-1 0 0,1 0 1 0 0,0-1 0 0 0,-1 1-1 0 0,1 0 1 0 0,0 0 0 0 0,-1 0-1 0 0,1-1 1 0 0,0 1 0 0 0,-1 0-1 0 0,1 0 1 0 0,0 0 0 0 0,-1 0-1 0 0,1 0-3 0 0,9 0 64 0 0,-8 0 2 0 0,-2 0 3 0 0,5-3 53 0 0,3-4-3493 0 0,-5 1 2250 0 0,0 0 1 0 0,0 0 0 0 0,0 0 0 0 0,0 0-1 0 0,1 1 1 0 0,0-1 1120 0 0,15-26-3783 0 0,-18 31 3707 0 0,-1-1 0 0 0,0 1 0 0 0,1-1 0 0 0,-1 0 0 0 0,0 1 0 0 0,0-1 0 0 0,0 1 0 0 0,0-1 0 0 0,0 1 0 0 0,-1-1 0 0 0,1 1 0 0 0,0-1 0 0 0,-1 1 0 0 0,1-1 1 0 0,-1 1 75 0 0,-2-12-164 0 0,4 9 154 0 0,0 3 10 0 0,-1 0 1 0 0,1 0 0 0 0,-1 0 0 0 0,0 0 0 0 0,1 0-1 0 0,-1 0 1 0 0,0 0 0 0 0,0 1 0 0 0,0-1-1 0 0,0 0 1 0 0,0 0 0 0 0,0 0 0 0 0,0 0 0 0 0,0 0-1 0 0,0-1 0 0 0,-2-11 183 0 0,2 11-35 0 0,-1 0 0 0 0,1 0 0 0 0,0-1 0 0 0,0 1-1 0 0,0 0 1 0 0,0 0 0 0 0,0 0 0 0 0,0 0-1 0 0,0 0 1 0 0,1 0 0 0 0,-1 0 0 0 0,1 0 0 0 0,0 0-1 0 0,-1 0-147 0 0,1 0 478 0 0,-1 2 2 0 0,0-1-288 0 0,0-3 361 0 0,0 0 0 0 0,0 0 1 0 0,1 1-1 0 0,-1-1 0 0 0,1 0 0 0 0,0-1-553 0 0,-1 4 568 0 0,0 1 3 0 0,0 0 12 0 0,0 0 7 0 0,0 0 2 0 0,0 0-12 0 0,0 0-49 0 0,0 0-19 0 0,0 0-7 0 0,4-1-74 0 0,4 0 1170 0 0,-8 1-1582 0 0,1 1-1 0 0,-1-1 1 0 0,0 1-1 0 0,1-1 1 0 0,-1 0 0 0 0,0 1-1 0 0,0-1 1 0 0,0 1-1 0 0,1-1 1 0 0,-1 0 0 0 0,0 1-1 0 0,0-1 1 0 0,0 1 0 0 0,0-1-1 0 0,0 1 1 0 0,0-1-1 0 0,0 1 1 0 0,0-1 0 0 0,0 1-1 0 0,0-1 1 0 0,0 1-19 0 0,0 57 686 0 0,2 125 357 0 0,0-116-868 0 0,-2-35 138 0 0,3 23-313 0 0,-3-49 20 0 0,0 0 0 0 0,0 1 0 0 0,-1-1-1 0 0,0 0 1 0 0,0 4-20 0 0,-3 19 59 0 0,4 1-12 0 0,0-9 243 0 0,2-51-1785 0 0,-1 24 1074 0 0,0 3-140 0 0,0 1 1 0 0,-1-1-1 0 0,0 0 1 0 0,0 0-1 0 0,0 0 0 0 0,0 0 1 0 0,0 1-1 0 0,0-1 1 0 0,-1-2 560 0 0,0-6-7453 0 0</inkml:trace>
  <inkml:trace contextRef="#ctx0" brushRef="#br0" timeOffset="1110.511">105 17 1840 0 0,'0'0'279'0'0,"0"0"498"0"0,0 0 219 0 0,0 0 41 0 0,0 0-53 0 0,3-12 1336 0 0,-2 7 1205 0 0,0 17 1489 0 0,2 48-3939 0 0,-4-15-315 0 0,-1-1 0 0 0,-8 40-760 0 0,-3 38 720 0 0,6-73-470 0 0,-3 14 12 0 0,-3-6 106 0 0,8-28-112 0 0,5-29-245 0 0,0 0-1 0 0,0 0 0 0 0,0 0 1 0 0,0 0-1 0 0,0 1 0 0 0,0-1 1 0 0,0 0-1 0 0,0 0 0 0 0,0 0 0 0 0,0 0 1 0 0,0 1-1 0 0,0-1 0 0 0,0 0 1 0 0,0 0-1 0 0,0 0 0 0 0,0 0 1 0 0,0 0-1 0 0,0 1 0 0 0,0-1 1 0 0,0 0-1 0 0,0 0 0 0 0,0 0 1 0 0,0 0-1 0 0,1 1 0 0 0,-1-1 0 0 0,0 0 1 0 0,0 0-1 0 0,0 0 0 0 0,0 0 1 0 0,0 0-1 0 0,0 0 0 0 0,0 0 1 0 0,1 1-1 0 0,-1-1 0 0 0,0 0 1 0 0,0 0-1 0 0,0 0 0 0 0,0 0 1 0 0,0 0-1 0 0,0 0 0 0 0,1 0-10 0 0,9 0 178 0 0,15-7-142 0 0,-20 5 3 0 0,49-11 21 0 0,-21 6-60 0 0,-30 7 0 0 0,0-1 0 0 0,0 1 0 0 0,0-1 0 0 0,-1 1 0 0 0,1-1 0 0 0,0 0 0 0 0,0 0 0 0 0,-1 0-1 0 0,1-1 1 0 0,1 0 0 0 0,-2 1 2 0 0,0-1-1 0 0,1 1 0 0 0,-1 0 0 0 0,1 0 0 0 0,-1 0 0 0 0,1 1 1 0 0,0-1-1 0 0,-1 0 0 0 0,1 1 0 0 0,1 0-1 0 0,15-5 59 0 0,-3 1-1 0 0,-11 3-27 0 0,0 0 0 0 0,1-1-1 0 0,-1 0 1 0 0,0 0 0 0 0,0-1-1 0 0,0 1 1 0 0,0-1-31 0 0,19-9 53 0 0,-17 8 11 0 0,-6 3 24 0 0,-1 1-12 0 0,0 0-4 0 0,0 0-28 0 0,0 0-118 0 0,0 0-57 0 0,0 0-12 0 0,0 0-41 0 0,0 0-169 0 0,0 0-79 0 0,0 0-15 0 0,0 0 342 0 0,0 0-1 0 0,-1-1 0 0 0,1 1 0 0 0,0 0 0 0 0,-1 0 0 0 0,1-1 1 0 0,0 1-1 0 0,-1 0 0 0 0,1-1 0 0 0,0 1 0 0 0,0 0 0 0 0,0-1 1 0 0,-1 1-1 0 0,1 0 0 0 0,0-1 0 0 0,0 1 0 0 0,0 0 0 0 0,0-1 1 0 0,0 1-1 0 0,0-1 0 0 0,-1 1 0 0 0,1 0 0 0 0,0-1 0 0 0,0 1 106 0 0,5-42-6555 0 0,-5 42 6502 0 0,0 0 1 0 0,0 0-1 0 0,0-1 1 0 0,0 1-1 0 0,0 0 1 0 0,0 0-1 0 0,0 0 1 0 0,1-1-1 0 0,-1 1 1 0 0,0 0 0 0 0,0 0-1 0 0,0 0 1 0 0,0 0-1 0 0,0-1 1 0 0,0 1-1 0 0,0 0 1 0 0,1 0-1 0 0,-1 0 1 0 0,0 0-1 0 0,0 0 1 0 0,0-1 0 0 0,0 1-1 0 0,0 0 1 0 0,1 0-1 0 0,-1 0 1 0 0,0 0-1 0 0,0 0 1 0 0,0 0-1 0 0,1 0 1 0 0,-1 0-1 0 0,0 0 1 0 0,0 0-1 0 0,0 0 1 0 0,1 0 0 0 0,-1 0-1 0 0,0 0 53 0 0,0 0-26 0 0,0 0-1 0 0,1 0 1 0 0,-1 0 0 0 0,0 0 0 0 0,0 0-1 0 0,0-1 1 0 0,1 1 0 0 0,-1 0-1 0 0,0 0 1 0 0,0 0 0 0 0,0 0-1 0 0,0 0 1 0 0,1 0 0 0 0,-1 0-1 0 0,0 0 1 0 0,0 0 0 0 0,0-1-1 0 0,0 1 1 0 0,1 0 0 0 0,-1 0-1 0 0,0 0 1 0 0,0 0 0 0 0,0 0 0 0 0,0-1-1 0 0,0 1 1 0 0,0 0 0 0 0,0 0-1 0 0,1 0 1 0 0,-1-1 0 0 0,0 1-1 0 0,0 0 1 0 0,0 0 0 0 0,0 0-1 0 0,0-1 1 0 0,0 1 0 0 0,0 0 26 0 0,0-2-300 0 0,0-1 82 0 0,0 1 1 0 0,0-1-1 0 0,0 1 0 0 0,0-1 0 0 0,1 1 0 0 0,-1-1 0 0 0,1 1 0 0 0,-1-1 218 0 0,0 1-409 0 0,0 0 382 0 0,-1-1 1 0 0,0 1-1 0 0,0 0 1 0 0,1-1-1 0 0,-1 1 1 0 0,1-1 0 0 0,0 1-1 0 0,-1 0 1 0 0,1-1-1 0 0,1 0 27 0 0,-1 2 24 0 0,0 0-1 0 0,0-1 1 0 0,0 1-1 0 0,-1 0 1 0 0,1-1-1 0 0,0 1 1 0 0,0 0-1 0 0,-1-1 1 0 0,1 1-1 0 0,-1-1-23 0 0,0 0 96 0 0,0 0 54 0 0,0 0-1 0 0,0 0 1 0 0,0 0-1 0 0,1 0 1 0 0,-1 0-1 0 0,0 0 1 0 0,1 0 0 0 0,0 0-1 0 0,-1 0 1 0 0,1 0-1 0 0,0 0 1 0 0,0-1-1 0 0,0 1 1 0 0,0 0 0 0 0,1 0-1 0 0,-1 0 1 0 0,0 0-1 0 0,1-1-149 0 0,0-25 2346 0 0,-1 26-1638 0 0,0 2-32 0 0,0 0-4 0 0,0-3 1 0 0,-1-6 876 0 0,-2 13 2315 0 0,0 9-511 0 0,2-3-4362 0 0,0 14 2157 0 0,-4 24-1148 0 0,-1 8 557 0 0,5-5-149 0 0,2-31-187 0 0,-1-1 0 0 0,-1 0 0 0 0,-3 14-221 0 0,0-9 353 0 0,2 1-1 0 0,1-1 1 0 0,2 25-353 0 0,0-6 183 0 0,0-25-82 0 0,0 0 0 0 0,3 8-101 0 0,0-1 68 0 0,4-1 2 0 0,-5-17-55 0 0,-2-5 40 0 0,-1-2-77 0 0,0 0-388 0 0,0 0-188 0 0,0 0-1052 0 0,1-2-4266 0 0,1-9-1825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4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48 294 4144 0 0,'-1'0'191'0'0,"1"0"-185"0"0,-1 0 0 0 0,1 0 0 0 0,-1 0 1 0 0,1 0-1 0 0,-1 0 0 0 0,1 0 1 0 0,0 0-1 0 0,-1 0 0 0 0,1 0 1 0 0,-1 0-1 0 0,1 0 0 0 0,0 0 0 0 0,-1-1 1 0 0,1 1-1 0 0,-1 0 0 0 0,1 0 1 0 0,0 0-1 0 0,-1-1 0 0 0,1 1 1 0 0,0 0-1 0 0,-1 0 0 0 0,1-1 0 0 0,0 1 1 0 0,-1 0-1 0 0,1-1 0 0 0,0 1 1 0 0,0 0-1 0 0,0-1 0 0 0,-1 1 1 0 0,1 0-1 0 0,0-1 0 0 0,0 1 1 0 0,-1-1-8 0 0,1 0 11 0 0,-16-13 2450 0 0,14 12-1873 0 0,-1 0 1 0 0,1 0-1 0 0,0 0 0 0 0,-1-1 1 0 0,1 1-1 0 0,0 0 1 0 0,0-2-588 0 0,1 3 582 0 0,6-14 926 0 0,-2 12-1326 0 0,0 0 0 0 0,1 0 1 0 0,-1 0-1 0 0,0 1 0 0 0,1-1 0 0 0,0 1 0 0 0,0 0 0 0 0,0 0 0 0 0,0 0 0 0 0,0 1 0 0 0,0-1-182 0 0,13-3 401 0 0,0 1 0 0 0,5 0-401 0 0,15-4 386 0 0,114-25 1608 0 0,24 3-1994 0 0,68-4 1192 0 0,-15 8-461 0 0,-101 13-431 0 0,27 1-73 0 0,-60 5 41 0 0,58-13-268 0 0,-87 8 2 0 0,-45 12-1022 0 0,-19 0 384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3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23 448 5384 0 0,'0'0'241'0'0,"0"0"0"0"0,0 0-150 0 0,-4 0-10 0 0,4 0 286 0 0,-16-11 1138 0 0,14 11-1077 0 0,2 0-38 0 0,0 0-6 0 0,0 0-12 0 0,0 0-52 0 0,0 0-28 0 0,0 0-4 0 0,0 0-4 0 0,0 0-18 0 0,2-2-8 0 0,4-3-58 0 0,1 1 1 0 0,1-1 0 0 0,-1 1 0 0 0,0 0-1 0 0,1 1 1 0 0,0 0 0 0 0,8-2-201 0 0,15-4 1093 0 0,16 0-1093 0 0,-23 4 238 0 0,232-36 1574 0 0,-89 16-989 0 0,142-16 382 0 0,-168 25-846 0 0,307-42 513 0 0,-220 35-591 0 0,-68 9-172 0 0,-152 13-270 0 0,0 0 0 0 0,0 1 0 0 0,1 0 0 0 0,-1 0 1 0 0,0 1-1 0 0,0 0 0 0 0,0 1 0 0 0,6 1 161 0 0,0-2-6486 0 0</inkml:trace>
  <inkml:trace contextRef="#ctx0" brushRef="#br0" timeOffset="2799.378">2208 286 1376 0 0,'0'0'265'0'0,"-13"-1"2822"0"0,2-6-1478 0 0,10 6-1469 0 0,0 0 0 0 0,0 0 0 0 0,0 0 1 0 0,0 1-1 0 0,0-1 0 0 0,0 0 1 0 0,-1 1-1 0 0,1-1 0 0 0,0 1 0 0 0,-1-1 1 0 0,1 1-141 0 0,-1 0 456 0 0,2 0 0 0 0,0 0 0 0 0,0-2-7 0 0,-1 2-361 0 0,1-1 0 0 0,0 0 0 0 0,0 1 0 0 0,0-1 0 0 0,0 1 0 0 0,0-1 0 0 0,0 1 0 0 0,0-1 0 0 0,0 1 0 0 0,0-1 0 0 0,0 0 0 0 0,0 1 0 0 0,1-1 0 0 0,-1 1 0 0 0,0-1 0 0 0,0 1 0 0 0,0-1 0 0 0,1 1 0 0 0,-1-1 0 0 0,0 1 0 0 0,1-1 0 0 0,-1 1 0 0 0,0 0 0 0 0,1-1 0 0 0,-1 1 0 0 0,1-1 0 0 0,-1 1 0 0 0,1-1-88 0 0,18-8 215 0 0,-2 1 73 0 0,-6 1-113 0 0,1 2 1 0 0,0-1 0 0 0,0 1-1 0 0,0 1 1 0 0,0 0 0 0 0,11-1-176 0 0,21-4 872 0 0,15 2-872 0 0,-39 4 148 0 0,72-9 489 0 0,50-6 395 0 0,-62 6 349 0 0,16-6-1381 0 0,35-6 754 0 0,337-41 1026 0 0,-313 42-1627 0 0,-135 20-137 0 0,-12 1 3 0 0,0 1 0 0 0,1 0 0 0 0,-1 0 0 0 0,0 1 0 0 0,0 0 0 0 0,1 0-19 0 0,-8 0 2 0 0,-1 0 0 0 0,1 1 0 0 0,0-1 0 0 0,-1 0 0 0 0,1 0 0 0 0,-1 0 0 0 0,1 0 0 0 0,0 0 0 0 0,-1 1 0 0 0,1-1 0 0 0,-1 0 1 0 0,1 1-1 0 0,-1-1 0 0 0,1 0 0 0 0,-1 1 0 0 0,1-1 0 0 0,-1 1 0 0 0,1-1 0 0 0,-1 0 0 0 0,0 1 0 0 0,1 0-2 0 0,-1 4 18 0 0,0-5-15 0 0,0 2-92 0 0,0 0 0 0 0,-1 0 0 0 0,1 0-1 0 0,-1 0 1 0 0,1 0 0 0 0,-1 0 0 0 0,1 0 0 0 0,-1 0 0 0 0,0 0 0 0 0,0 0 0 0 0,0-1 0 0 0,0 1 0 0 0,-1 0 0 0 0,1-1 0 0 0,0 1 0 0 0,-1-1 0 0 0,1 1 0 0 0,-2 0 89 0 0,-7 9-4276 0 0,0 5-2082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8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0 194 2760 0 0,'0'0'379'0'0,"0"0"549"0"0,6-1 2679 0 0,6-4-2278 0 0,0 0 0 0 0,0 0 0 0 0,0 1 0 0 0,1 1-1 0 0,0-1-1327 0 0,27-7 1549 0 0,3-3-730 0 0,1 3 1 0 0,0 1-1 0 0,17 1-820 0 0,-1-2 317 0 0,75-8 427 0 0,21-3-132 0 0,-89 13-423 0 0,2 3-189 0 0,-10 1 151 0 0,30-7-151 0 0,-9-1 68 0 0,41-1-68 0 0,-111 13-474 0 0,0 1 0 0 0,0 0 0 0 0,7 1 474 0 0,-2 3-6813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3:59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31 286 3224 0 0,'0'0'143'0'0,"-6"-8"26"0"0,-5-2 1683 0 0,10 9-839 0 0,1 1-89 0 0,-9-14 891 0 0,8 12-1609 0 0,1 1 0 0 0,-1-1 0 0 0,1 1 0 0 0,-1-1 1 0 0,1 0-1 0 0,-1 1 0 0 0,1-1 0 0 0,0 0 0 0 0,0 0 0 0 0,0 1 1 0 0,0-1-207 0 0,0 0 333 0 0,0 2-45 0 0,1-20 1369 0 0,-1 19-1611 0 0,12-8 294 0 0,-7 7-324 0 0,-1 0 1 0 0,1 0 0 0 0,0 0 0 0 0,0 1-1 0 0,0-1 1 0 0,0 1 0 0 0,0 1 0 0 0,0-1-1 0 0,0 0 1 0 0,5 1-17 0 0,23-3 89 0 0,5-3 395 0 0,21 0-484 0 0,-19 2 418 0 0,9-2-418 0 0,158-28 1448 0 0,200-24 677 0 0,-72 13-1322 0 0,-243 33-700 0 0,1 4-1 0 0,8 4-102 0 0,-77 4 475 0 0,25 2-475 0 0,-6 5-1409 0 0,-17 3-3078 0 0,-12-4-1687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00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59 229 5728 0 0,'-8'-2'312'0'0,"0"1"-1"0"0,0 0 1 0 0,1 0 0 0 0,-1 1 0 0 0,-3 0-312 0 0,3 0 1789 0 0,31-4-721 0 0,2-1-304 0 0,1-1-1 0 0,2-2-763 0 0,-11 3 282 0 0,229-66 2989 0 0,-204 60-2864 0 0,48-12 1080 0 0,22-1-1487 0 0,-72 18 321 0 0,101-17 1007 0 0,58 1-1328 0 0,-141 18 99 0 0,122-3 2 0 0,-123 4-101 0 0,-25 1 0 0 0,14 2 0 0 0,-37 1 0 0 0,1 0 0 0 0,-1 0 0 0 0,0 1 0 0 0,0 0 0 0 0,0 0 0 0 0,0 1 0 0 0,0 0 0 0 0,5 2-1262 0 0,-5-1-5051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01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13 266 4144 0 0,'0'0'319'0'0,"-1"-2"-210"0"0,-5-6 52 0 0,5 7 614 0 0,1 1 266 0 0,0-1-944 0 0,-1 1-1 0 0,1 0 1 0 0,0 0-1 0 0,0 0 1 0 0,-1 0-1 0 0,1-1 1 0 0,0 1-1 0 0,0 0 1 0 0,0 0-1 0 0,-1-1 0 0 0,1 1 1 0 0,0 0-1 0 0,0 0 1 0 0,0-1-1 0 0,0 1 1 0 0,-1 0-1 0 0,1 0 1 0 0,0-1-1 0 0,0 1 1 0 0,0 0-1 0 0,0-1 1 0 0,0 1-1 0 0,0 0 1 0 0,0-1-1 0 0,0 1 1 0 0,0 0-1 0 0,0 0 1 0 0,0-1-1 0 0,0 1 1 0 0,0-1-97 0 0,1 0 93 0 0,-1 0 0 0 0,1 0 1 0 0,0 0-1 0 0,0 0 0 0 0,0 0 1 0 0,0-1-1 0 0,0 1 1 0 0,0 1-1 0 0,0-1 0 0 0,0 0 1 0 0,0 0-1 0 0,0 0 0 0 0,1 1 1 0 0,-1-1-1 0 0,0 0 0 0 0,1 1 1 0 0,-1-1-94 0 0,29-9 740 0 0,-26 9-618 0 0,108-22 1542 0 0,209-69 1521 0 0,-184 60-1941 0 0,7 5-1244 0 0,-128 24 44 0 0,251-34 525 0 0,-212 34-793 0 0,1 2-1 0 0,29 4 225 0 0,-23 4-631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03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40 300 6448 0 0,'-2'-2'106'0'0,"-1"0"0"0"0,0 0 1 0 0,-1 1-1 0 0,1-1 1 0 0,0 1-1 0 0,0-1 0 0 0,-2 1-106 0 0,-9-5 4637 0 0,49-10-1750 0 0,21-5-2887 0 0,12-6 513 0 0,11-4 602 0 0,2 3 0 0 0,17-1-1115 0 0,170-36 1376 0 0,-233 57-1197 0 0,161-30 213 0 0,-140 30-319 0 0,0 2-1 0 0,30 3-72 0 0,-11 6 0 0 0,-2 4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1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34 17015 0 0,'-4'-8'1543'0'0,"4"7"-1535"0"0,0 1 0 0 0,-1 0 0 0 0,1 0 0 0 0,0-1 0 0 0,0 1 0 0 0,0 0 0 0 0,0-1 0 0 0,0 1 0 0 0,0 0 0 0 0,-1 0 0 0 0,1-1 0 0 0,0 1 0 0 0,0 0 0 0 0,0-1 0 0 0,0 1 0 0 0,0 0 0 0 0,0-1 0 0 0,0 1 0 0 0,0 0 0 0 0,0-1-1 0 0,0 1 1 0 0,1 0 0 0 0,-1-1 0 0 0,0 1 0 0 0,0 0 0 0 0,0 0 0 0 0,0-1 0 0 0,0 1 0 0 0,0 0 0 0 0,1-1 0 0 0,-1 1 0 0 0,0 0 0 0 0,0 0 0 0 0,1-1 0 0 0,-1 1 0 0 0,0 0 0 0 0,0 0 0 0 0,1 0 0 0 0,-1-1 0 0 0,0 1 0 0 0,0 0 0 0 0,1 0 0 0 0,-1 0 0 0 0,0 0 0 0 0,1 0-8 0 0,-1-1 36 0 0,1 0 0 0 0,-1 0-1 0 0,1 0 1 0 0,0 0 0 0 0,-1 0 0 0 0,1 1 0 0 0,0-1 0 0 0,0 0 0 0 0,0 1 0 0 0,-1-1 0 0 0,1 0 0 0 0,0 1-1 0 0,0-1 1 0 0,0 1 0 0 0,0-1 0 0 0,0 1 0 0 0,0 0 0 0 0,0-1 0 0 0,0 1 0 0 0,0 0 0 0 0,0 0 0 0 0,0 0-1 0 0,0 0 1 0 0,0 0 0 0 0,0 0 0 0 0,0 0 0 0 0,0 0 0 0 0,1 0 0 0 0,-1 0 0 0 0,0 0 0 0 0,0 1 0 0 0,0-1-1 0 0,0 0 1 0 0,0 1 0 0 0,0-1 0 0 0,-1 1 0 0 0,1-1 0 0 0,0 1 0 0 0,0 0 0 0 0,0-1 0 0 0,0 1 0 0 0,-1 0-1 0 0,1-1 1 0 0,0 2-36 0 0,5 4 124 0 0,0 0 0 0 0,-1 0 0 0 0,0 1 0 0 0,0 0 0 0 0,1 3-124 0 0,-2-3 91 0 0,7 9 64 0 0,-6-9-108 0 0,0 0 1 0 0,0 1-1 0 0,-1 0 1 0 0,0 0-1 0 0,1 4-47 0 0,9 20 174 0 0,-11-26-109 0 0,0-1-1 0 0,-1 1 0 0 0,1 0 0 0 0,-1 1 1 0 0,0-1-1 0 0,-1 0 0 0 0,1 5-64 0 0,-1-5 53 0 0,0 0 0 0 0,1 0 0 0 0,-1 0 0 0 0,1 0-1 0 0,2 3-52 0 0,-4-8 20 0 0,1 0-1 0 0,-1 0 0 0 0,0 0 1 0 0,0 0-1 0 0,1 0 0 0 0,-1 0 1 0 0,0 0-1 0 0,0 1 0 0 0,0-1 1 0 0,0 0-1 0 0,0 0 0 0 0,0 0-19 0 0,-1 16-2654 0 0,5-25-1555 0 0,0 0-1791 0 0</inkml:trace>
  <inkml:trace contextRef="#ctx0" brushRef="#br0" timeOffset="356.952">75 144 4144 0 0,'-13'0'175'0'0,"9"-1"354"0"0,1 1-1 0 0,-1 0 0 0 0,1 0 1 0 0,-1 0-1 0 0,1 1 0 0 0,0-1 0 0 0,-1 1 1 0 0,1 0-1 0 0,-1 0 0 0 0,1 0-528 0 0,1 0 1700 0 0,2-1-473 0 0,0 0-208 0 0,0 0-41 0 0,0 0-40 0 0,0 0-137 0 0,0 0-59 0 0,0 0-7 0 0,0 0-74 0 0,36-1 182 0 0,25 7-1890 0 0,51-3 1047 0 0,-85-3-6519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07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23 644 11520 0 0,'0'0'528'0'0,"0"0"-16"0"0,-2 1-326 0 0,-17 6 22 0 0,18-7 758 0 0,1 0 322 0 0,0 0 65 0 0,0 0-85 0 0,0 0-412 0 0,0 0-178 0 0,0 0-35 0 0,0 0-22 0 0,2 1-51 0 0,4 0-340 0 0,1 0 1 0 0,-1-1-1 0 0,1 0 0 0 0,-1 0 1 0 0,1-1-1 0 0,-1 1 1 0 0,0-1-1 0 0,1-1 0 0 0,-1 1 1 0 0,6-3-231 0 0,28-5 550 0 0,118-22-278 0 0,-138 24-1929 0 0,-4 6 638 0 0</inkml:trace>
  <inkml:trace contextRef="#ctx0" brushRef="#br0" timeOffset="461.364">456 414 9216 0 0,'0'0'706'0'0,"0"0"-258"0"0,0 0 640 0 0,0 0 326 0 0,0 0 67 0 0,-1-1-1325 0 0,1 1 1 0 0,0-1-1 0 0,0 1 0 0 0,0-1 1 0 0,0 1-1 0 0,0 0 0 0 0,0-1 1 0 0,0 1-1 0 0,0-1 0 0 0,0 1 1 0 0,0-1-1 0 0,1 1 0 0 0,-1-1 1 0 0,0 1-1 0 0,0-1 0 0 0,0 1 1 0 0,1 0-1 0 0,-1-1 0 0 0,0 0-156 0 0,7-4 410 0 0,0 1 0 0 0,1-1-1 0 0,-1 1 1 0 0,1 0-1 0 0,0 1 1 0 0,0 0-1 0 0,0 0 1 0 0,1 0 0 0 0,-1 1-1 0 0,1 1 1 0 0,3-1-410 0 0,20-1 989 0 0,1 1 1 0 0,13 1-990 0 0,-37 1 215 0 0,-6 0-218 0 0,-1 0 0 0 0,1 1 0 0 0,0-1 0 0 0,0 1 0 0 0,0-1 0 0 0,-1 1 0 0 0,1 0 0 0 0,0 0-1 0 0,-1 0 1 0 0,1 0 0 0 0,-1 0 0 0 0,1 1 0 0 0,-1-1 0 0 0,0 1 0 0 0,1-1 0 0 0,-1 1 0 0 0,0 0 0 0 0,0 0 0 0 0,0 0-1 0 0,0 0 1 0 0,-1 1 0 0 0,1-1 0 0 0,-1 0 0 0 0,1 1 0 0 0,-1-1 0 0 0,0 1 0 0 0,1-1 0 0 0,-2 1 0 0 0,1 0 0 0 0,0-1-1 0 0,0 1 1 0 0,-1 0 0 0 0,1 0 0 0 0,-1-1 0 0 0,0 1 0 0 0,0 0 0 0 0,0 0 0 0 0,0 0 0 0 0,-1 0 0 0 0,1-1 0 0 0,-1 1-1 0 0,0 0 1 0 0,1-1 0 0 0,-2 2 3 0 0,-2 5 15 0 0,0 1 0 0 0,-1-1 0 0 0,0 0 0 0 0,-1 0 0 0 0,-5 6-15 0 0,0 0 51 0 0,6-7-4 0 0,-1 0 0 0 0,-1 0 0 0 0,1-1 0 0 0,-1 0 0 0 0,0-1 0 0 0,-7 6-47 0 0,2-3 54 0 0,0 1-1 0 0,-7 8-53 0 0,9-8 28 0 0,0 0-1 0 0,-1-1 1 0 0,-2 1-28 0 0,-26 20 354 0 0,39-29-345 0 0,0-1 0 0 0,-1 1 0 0 0,1-1-1 0 0,0 0 1 0 0,-1 1 0 0 0,1-1 0 0 0,0 1-1 0 0,0-1 1 0 0,0 1 0 0 0,0-1 0 0 0,-1 0-1 0 0,1 1 1 0 0,0-1 0 0 0,0 1 0 0 0,0-1 0 0 0,0 1-1 0 0,0-1 1 0 0,0 1 0 0 0,0-1 0 0 0,0 1-1 0 0,0-1 1 0 0,0 1 0 0 0,1-1 0 0 0,-1 1-1 0 0,0-1 1 0 0,0 1 0 0 0,0-1 0 0 0,1 1 0 0 0,-1-1-1 0 0,0 0 1 0 0,0 1 0 0 0,1-1 0 0 0,-1 1-1 0 0,1-1-8 0 0,-1 1 24 0 0,1 0-1 0 0,0 1 0 0 0,0-1 0 0 0,0 0 0 0 0,0 0 0 0 0,0-1 0 0 0,1 1 1 0 0,-1 0-1 0 0,0 0 0 0 0,0 0 0 0 0,0-1 0 0 0,2 1-23 0 0,2 0 19 0 0,1 0 0 0 0,-1 0 1 0 0,1 0-1 0 0,-1-1 0 0 0,1 0 0 0 0,0 0 0 0 0,-1 0 0 0 0,1-1 0 0 0,-1 0 1 0 0,6-1-20 0 0,10-4-82 0 0,-1-1 0 0 0,6-3 82 0 0,18-6-444 0 0,-30 12-948 0 0,0-2 0 0 0,7-3 1392 0 0,5-3-1656 0 0</inkml:trace>
  <inkml:trace contextRef="#ctx0" brushRef="#br0" timeOffset="895.814">1218 55 7368 0 0,'0'0'568'0'0,"-1"-1"-202"0"0,-5-5 546 0 0,5 5 279 0 0,1 1 52 0 0,0-9 1746 0 0,-2 7 3020 0 0,-3 3-5624 0 0,4-1-326 0 0,1 0-1 0 0,-1 0 1 0 0,1 0-1 0 0,-1 0 1 0 0,0 0-1 0 0,1 0 1 0 0,-1 0-1 0 0,1 0 0 0 0,-1 1 1 0 0,1-1-1 0 0,-1 0 1 0 0,1 0-1 0 0,-1 0 1 0 0,1 1-1 0 0,0-1 1 0 0,-1 0-1 0 0,1 0 0 0 0,-1 1 1 0 0,1-1-1 0 0,-1 0 1 0 0,1 1-1 0 0,0-1 1 0 0,-1 1-1 0 0,1-1 1 0 0,0 0-1 0 0,-1 1 1 0 0,1-1-1 0 0,0 1 0 0 0,0-1 1 0 0,-1 1-1 0 0,1 0-58 0 0,-2 1 374 0 0,0-1-333 0 0,1 0 1 0 0,0 0 0 0 0,0 0 0 0 0,0 1 0 0 0,0-1-1 0 0,0 0 1 0 0,0 0 0 0 0,0 1 0 0 0,0-1 0 0 0,1 0-1 0 0,-1 1 1 0 0,0-1 0 0 0,1 1 0 0 0,-1 0-42 0 0,-7 28 497 0 0,2-7-254 0 0,4-12-136 0 0,0 1 0 0 0,0-1 1 0 0,1 1-1 0 0,1 0 0 0 0,-1-1 0 0 0,3 12-107 0 0,-1 8 142 0 0,-1-15-66 0 0,-1 12 176 0 0,2 0 0 0 0,1 0 0 0 0,3 11-252 0 0,0 6 273 0 0,-4-34-214 0 0,0 0 1 0 0,0 0-1 0 0,1 0 1 0 0,3 8-60 0 0,2 4 129 0 0,2 0 1 0 0,1 0 0 0 0,0-1-1 0 0,2 0 1 0 0,1-1-1 0 0,0 0 1 0 0,1-1 0 0 0,17 18-130 0 0,-20-27 55 0 0,1 1 0 0 0,0-1 0 0 0,1-1 0 0 0,0 0 0 0 0,0-1 0 0 0,1 0 0 0 0,1-1 1 0 0,-1-1-1 0 0,1 0 0 0 0,0-1 0 0 0,1-1 0 0 0,-1 0 0 0 0,17 2-55 0 0,-18-4-425 0 0,1-1 0 0 0,8-1 425 0 0,12-2-6894 0 0,-1 0-1985 0 0</inkml:trace>
  <inkml:trace contextRef="#ctx0" brushRef="#br0" timeOffset="2827.936">1617 313 3224 0 0,'0'0'143'0'0,"-2"-1"-3"0"0,-3-4-96 0 0,3 4-13 0 0,1 0 1 0 0,0 0-1 0 0,0 0 1 0 0,0 0-1 0 0,0 0 1 0 0,0 0-1 0 0,0 0 1 0 0,0 0 0 0 0,0 0-1 0 0,0 0 1 0 0,0-1-1 0 0,0 0-31 0 0,-3-3 5129 0 0,4 5-4741 0 0,0-1-1 0 0,-1 1 0 0 0,1 0 1 0 0,0-1-1 0 0,0 1 1 0 0,-1 0-1 0 0,1 0 0 0 0,0-1 1 0 0,0 1-1 0 0,-1 0 0 0 0,1-1 1 0 0,0 1-1 0 0,0-1 0 0 0,0 1 1 0 0,-1 0-1 0 0,1-1 0 0 0,0 1 1 0 0,0 0-1 0 0,0-1 0 0 0,0 1 1 0 0,0-1-388 0 0,0 1 111 0 0,0 0 1 0 0,-1-1-1 0 0,1 1 1 0 0,0 0 0 0 0,0-1-1 0 0,-1 1 1 0 0,1 0-1 0 0,0 0 1 0 0,-1-1-1 0 0,1 1 1 0 0,0 0-1 0 0,-1 0 1 0 0,1-1 0 0 0,0 1-1 0 0,-1 0 1 0 0,1 0-1 0 0,-1 0 1 0 0,1 0-1 0 0,0 0 1 0 0,-1 0-1 0 0,1-1 1 0 0,0 1-1 0 0,-1 0 1 0 0,1 0 0 0 0,-1 0-1 0 0,1 0 1 0 0,-1 0-112 0 0,1 16 11 0 0,-1-8 23 0 0,1 0 1 0 0,0 0 0 0 0,1 0-1 0 0,-1 1 1 0 0,2 1-35 0 0,1 5 152 0 0,-1 1 1 0 0,0 0 0 0 0,-1 0-1 0 0,-1 6-152 0 0,1-7 170 0 0,1-1-1 0 0,0 1 0 0 0,1 0 1 0 0,1-1-1 0 0,0 1 0 0 0,6 11-169 0 0,-6-19 61 0 0,-1 0-1 0 0,1 0 0 0 0,1 0 1 0 0,-1 0-1 0 0,1-1 0 0 0,6 6-60 0 0,0 1 86 0 0,-10-12-61 0 0,0 1 0 0 0,1-1 0 0 0,-1 0 0 0 0,0 0-1 0 0,1 0 1 0 0,0 0 0 0 0,-1 0 0 0 0,1 0 0 0 0,0 0-1 0 0,-1 0 1 0 0,1-1 0 0 0,0 1 0 0 0,0-1 0 0 0,0 1 0 0 0,-1-1-1 0 0,1 0 1 0 0,0 1 0 0 0,0-1 0 0 0,0 0 0 0 0,0 0-1 0 0,0-1 1 0 0,0 1 0 0 0,-1 0 0 0 0,1-1 0 0 0,0 1-1 0 0,0-1 1 0 0,0 1 0 0 0,-1-1 0 0 0,3-1-25 0 0,0 0 48 0 0,0 0 0 0 0,1 0 0 0 0,-1 0 0 0 0,0-1 0 0 0,0 0 0 0 0,-1 0 0 0 0,1 0 0 0 0,-1 0 0 0 0,1-1 0 0 0,-1 0 0 0 0,1-1-48 0 0,48-79 400 0 0,-49 78-400 0 0,0 0 0 0 0,0 1 0 0 0,-1-1 0 0 0,0 0 0 0 0,0 0 0 0 0,0-6 0 0 0,7-18 0 0 0,-6 21 0 0 0,-1 0 0 0 0,0 1 0 0 0,-1-1 0 0 0,1 0 0 0 0,-2 0 0 0 0,1 0 0 0 0,-1 0 0 0 0,-1-5 0 0 0,0-5 0 0 0,1 17 0 0 0,0 1 0 0 0,0 0 0 0 0,0 0 0 0 0,0 0 0 0 0,0-1 0 0 0,-1 1 0 0 0,1 0 0 0 0,-1 0 0 0 0,1 0 0 0 0,-1 0 0 0 0,1-1 0 0 0,-2 0 0 0 0,2 1 0 0 0,-1 0 0 0 0,1 0 0 0 0,-1 0 0 0 0,1 0 0 0 0,-1 0 0 0 0,1 0 0 0 0,0 0 0 0 0,-1 0 0 0 0,1 0 0 0 0,0 0 0 0 0,0 0 0 0 0,0-1 0 0 0,0 2-4 0 0,0 0 1 0 0,0 0-1 0 0,-1 0 0 0 0,1 0 0 0 0,0 0 0 0 0,0 1 0 0 0,0-1 0 0 0,0 0 1 0 0,0 0-1 0 0,-1 0 0 0 0,1 0 0 0 0,0 0 0 0 0,0 0 0 0 0,0 0 0 0 0,0 0 1 0 0,-1 1-1 0 0,1-1 0 0 0,0 0 0 0 0,0 0 0 0 0,0 0 0 0 0,0 0 0 0 0,-1 0 1 0 0,1 0-1 0 0,0 0 0 0 0,0 0 0 0 0,0 0 0 0 0,-1 0 0 0 0,1 0 0 0 0,0 0 1 0 0,0 0-1 0 0,0 0 0 0 0,0 0 0 0 0,-1 0 0 0 0,1-1 0 0 0,0 1 0 0 0,0 0 1 0 0,0 0-1 0 0,0 0 0 0 0,-1 0 0 0 0,1 0 0 0 0,0 0 0 0 0,0 0 0 0 0,0-1 1 0 0,0 1-1 0 0,0 0 0 0 0,0 0 0 0 0,-1 0 0 0 0,1 0 0 0 0,0 0 0 0 0,0-1 1 0 0,0 1-1 0 0,0 0 0 0 0,0 0 0 0 0,0 0 0 0 0,0 0 0 0 0,0-1 4 0 0,0 7-56 0 0,0 0 80 0 0,0 0 0 0 0,0-1 0 0 0,0 1-1 0 0,1-1 1 0 0,0 1 0 0 0,0-1 0 0 0,1 1 0 0 0,1 4-24 0 0,-1-6 11 0 0,-1 0 0 0 0,1 0-1 0 0,-1 0 1 0 0,0 1 0 0 0,0-1 0 0 0,0 0 0 0 0,-1 0-1 0 0,0 1 1 0 0,0 0-11 0 0,1 0 0 0 0,0 1 0 0 0,0-1 0 0 0,0 0 0 0 0,1 1 0 0 0,-1-1 0 0 0,1 0 0 0 0,0 0 0 0 0,3 4 0 0 0,6 16 0 0 0,-7-12 0 0 0,1 1 0 0 0,1 0 0 0 0,0 0 0 0 0,0 0 0 0 0,2-1 0 0 0,4 7 0 0 0,-11-19 0 0 0,0 0 0 0 0,0 1 0 0 0,-1-1 0 0 0,1 0 0 0 0,0 1 0 0 0,0-1 0 0 0,-1 1 0 0 0,1-1 0 0 0,-1 1 0 0 0,1 0 0 0 0,1 4 0 0 0,4 2-30 0 0,-4-6-133 0 0,16-2-2448 0 0,-17 0 2558 0 0,-1 0-1 0 0,0 0 1 0 0,0 0-1 0 0,0 0 1 0 0,0 0-1 0 0,0 0 1 0 0,1 0-1 0 0,-1 0 1 0 0,0 0-1 0 0,0 0 1 0 0,0-1-1 0 0,0 1 1 0 0,0 0-1 0 0,1 0 1 0 0,-1 0-1 0 0,0 0 1 0 0,0 0-1 0 0,0 0 1 0 0,0 0-1 0 0,0 0 1 0 0,0 0-1 0 0,0-1 1 0 0,1 1-1 0 0,-1 0 1 0 0,0 0-1 0 0,0 0 1 0 0,0 0-1 0 0,0 0 1 0 0,0-1-1 0 0,0 1 1 0 0,0 0-1 0 0,0 0 1 0 0,0 0-1 0 0,0 0 1 0 0,0 0-1 0 0,0-1 1 0 0,0 1-1 0 0,0 0 1 0 0,0 0 53 0 0,7-16-2184 0 0,-6 12-21 0 0</inkml:trace>
  <inkml:trace contextRef="#ctx0" brushRef="#br0" timeOffset="3173.008">2016 409 16008 0 0,'0'0'362'0'0,"0"0"47"0"0,0 0 30 0 0,0 0-46 0 0,0 2-253 0 0,1 12 487 0 0,0 1 0 0 0,1-1-1 0 0,4 9-626 0 0,2 21 1335 0 0,-7-37-1092 0 0,1 0 0 0 0,0-1 1 0 0,0 1-1 0 0,3 4-243 0 0,4 17 322 0 0,18 49 104 0 0,-20-59-520 0 0,-7-17 4 0 0,0-1-262 0 0,0 0-1109 0 0,0 0-478 0 0</inkml:trace>
  <inkml:trace contextRef="#ctx0" brushRef="#br0" timeOffset="3866.335">2120 220 6448 0 0,'0'0'297'0'0,"0"0"-9"0"0,-2 0-188 0 0,-3 0 153 0 0,4 0 1006 0 0,1 0 434 0 0,0 0 89 0 0,0 0-94 0 0,0 0-438 0 0,0-2-192 0 0,0 2-970 0 0,0 0 1 0 0,0 0-1 0 0,0 1 1 0 0,0-1 0 0 0,0 0-1 0 0,0 0 1 0 0,0 0 0 0 0,0 0-1 0 0,0 0 1 0 0,0 0-1 0 0,0 0 1 0 0,0 0 0 0 0,1 0-1 0 0,-1 0 1 0 0,0 0-1 0 0,0 1 1 0 0,0-1 0 0 0,0 0-1 0 0,0 0 1 0 0,0 0 0 0 0,0 0-1 0 0,0 0 1 0 0,0 0-1 0 0,1 0 1 0 0,-1 0 0 0 0,0 0-1 0 0,0 0 1 0 0,0 0 0 0 0,0 0-1 0 0,0 0 1 0 0,0 0-1 0 0,0 0 1 0 0,0 0 0 0 0,1 0-1 0 0,-1 0 1 0 0,0 0 0 0 0,0 0-1 0 0,0 0 1 0 0,0 0-1 0 0,0-1 1 0 0,0 1 0 0 0,0 0-1 0 0,0 0 1 0 0,1 0 0 0 0,-1 0-1 0 0,0 0 1 0 0,0 0-1 0 0,0 0 1 0 0,0 0 0 0 0,0 0-1 0 0,0 0 1 0 0,0 0 0 0 0,0 0-1 0 0,0-1 1 0 0,0 1-1 0 0,0 0 1 0 0,0 0 0 0 0,0 0-1 0 0,0 0 1 0 0,0 0 0 0 0,0 0-1 0 0,0 0 1 0 0,0 0-1 0 0,0-1 1 0 0,0 1 0 0 0,0 0-89 0 0,11 14 1185 0 0,9 22-1144 0 0,-18-33 6 0 0,-1 0 1 0 0,1 0-1 0 0,0 0 0 0 0,0-1 0 0 0,0 1 0 0 0,2 1-47 0 0,-2-1 49 0 0,0 0-1 0 0,0-1 1 0 0,0 1-1 0 0,0 0 1 0 0,0 0-1 0 0,0 0 1 0 0,0 3-49 0 0,35 67 800 0 0,-34-67-719 0 0,0 0 0 0 0,0 0 0 0 0,1 0 0 0 0,0-1 1 0 0,0 1-1 0 0,0-1 0 0 0,1 0 0 0 0,2 2-81 0 0,17 21 464 0 0,-19-23-374 0 0,-1 0-1 0 0,1 0 1 0 0,0-1-1 0 0,0 0 1 0 0,2 2-90 0 0,13 10 160 0 0,-19-15-86 0 0,1-1-53 0 0,-1 0 0 0 0,1 0 0 0 0,-1 0 1 0 0,1 0-1 0 0,0-1 0 0 0,-1 1 0 0 0,1 0 1 0 0,-1-1-1 0 0,1 1 0 0 0,-1-1 0 0 0,1 0 1 0 0,-1 1-1 0 0,0-1 0 0 0,1 0 0 0 0,-1 0 1 0 0,0 0-1 0 0,1 0 0 0 0,-1 0 0 0 0,0 0 1 0 0,0 0-1 0 0,0-1 0 0 0,0 1 0 0 0,0 0 1 0 0,0-1-1 0 0,0 1 0 0 0,-1 0 0 0 0,1-1 1 0 0,0 1-1 0 0,-1-1 0 0 0,1 0-21 0 0,1-5 28 0 0,-1-1 0 0 0,0 1 0 0 0,0 0-1 0 0,-1 0 1 0 0,0-1 0 0 0,0 0-28 0 0,0 3-6 0 0,0 1 14 0 0,0 0-1 0 0,-1 0 0 0 0,0 0 1 0 0,0 0-1 0 0,0 1 0 0 0,0-1 1 0 0,-1 0-1 0 0,-1-3-7 0 0,1 3 48 0 0,0-1 0 0 0,1 1 0 0 0,0 0 0 0 0,-1-1 0 0 0,1 1 0 0 0,1-1 0 0 0,-1 0-48 0 0,-2-15 255 0 0,0-1 0 0 0,-4-9-255 0 0,0 1-17 0 0,7 26 1 0 0,-1 0 1 0 0,1 0-1 0 0,-1-1 0 0 0,1 1 0 0 0,0 0 1 0 0,0 0-1 0 0,0-1 0 0 0,1 1 1 0 0,-1 0-1 0 0,1-3 16 0 0,0 5-22 0 0,-1-1 1 0 0,0 1 0 0 0,0 0-1 0 0,0-1 1 0 0,0 1-1 0 0,0-1 1 0 0,-1 1-1 0 0,1-1 1 0 0,0 1 0 0 0,-1-1-1 0 0,1 1 1 0 0,-1 0-1 0 0,0-2 22 0 0,1 2-25 0 0,-1 0-1 0 0,1 0 1 0 0,-1 0-1 0 0,1-1 0 0 0,0 1 1 0 0,-1 0-1 0 0,1 0 1 0 0,0-1-1 0 0,0 1 0 0 0,0 0 1 0 0,0 0-1 0 0,0-1 1 0 0,0 1-1 0 0,0 0 0 0 0,1 0 1 0 0,-1-1 25 0 0,2-4-127 0 0,-1 4 39 0 0,0 0 1 0 0,0 0-1 0 0,-1-1 1 0 0,1 1 0 0 0,-1 0-1 0 0,0-1 1 0 0,1 1-1 0 0,-1-1 88 0 0,0 3-376 0 0,0 0-402 0 0,0 0-176 0 0,0 0-35 0 0,0 0-74 0 0,8 9-1722 0 0,1 1 1314 0 0</inkml:trace>
  <inkml:trace contextRef="#ctx0" brushRef="#br0" timeOffset="4230.104">2445 332 11376 0 0,'0'0'521'0'0,"0"0"-12"0"0,0 0-207 0 0,0 0 338 0 0,0 0 184 0 0,0 0 37 0 0,0 17 1329 0 0,0-16-2078 0 0,0 1 0 0 0,1 0-1 0 0,-1 0 1 0 0,0-1-1 0 0,1 1 1 0 0,0 0-1 0 0,-1-1 1 0 0,1 1 0 0 0,0-1-1 0 0,0 1 1 0 0,0-1-1 0 0,0 1 1 0 0,0-1-1 0 0,0 1-111 0 0,10 16 758 0 0,-9-11-542 0 0,-2-5-155 0 0,0 0 1 0 0,1 0-1 0 0,-1-1 0 0 0,1 1 0 0 0,0 0 1 0 0,0-1-1 0 0,-1 1 0 0 0,1-1 0 0 0,0 1 1 0 0,0-1-1 0 0,0 1 0 0 0,1-1 0 0 0,-1 1-61 0 0,3 3 224 0 0,0-1 0 0 0,0 2 0 0 0,-1-1-1 0 0,0 0 1 0 0,0 1 0 0 0,0-1 0 0 0,0 1-1 0 0,0 5-223 0 0,6 10 237 0 0,-7-17-190 0 0,-1 1-1 0 0,0 0 1 0 0,0 0-1 0 0,0 0 1 0 0,-1 0 0 0 0,1 0-1 0 0,-1 3-46 0 0,2 19 139 0 0,0-5-75 0 0,1-13-64 0 0,0-3-57 0 0,-2-4-243 0 0,-1-2-115 0 0,0 0-29 0 0,0 0-182 0 0,12-17-4237 0 0,-6 7 3073 0 0</inkml:trace>
  <inkml:trace contextRef="#ctx0" brushRef="#br0" timeOffset="4630.226">2592 58 15520 0 0,'0'0'356'0'0,"-6"-5"255"0"0,4 6 4067 0 0,2 11-4411 0 0,0 0 1 0 0,1 1 0 0 0,0-1 0 0 0,1 0-1 0 0,2 4-267 0 0,8 50 826 0 0,-8-52-593 0 0,-1 0 1 0 0,-1 1 0 0 0,0-1-1 0 0,-1 2-233 0 0,6 38 244 0 0,-3-32-163 0 0,-4-16-57 0 0,1 0 1 0 0,1 1 0 0 0,-1-1 0 0 0,1 0 0 0 0,0 0-1 0 0,0 0 1 0 0,1 0 0 0 0,0 1-25 0 0,-2-6 3 0 0,-1-1 0 0 0,0 0 0 0 0,1 0 0 0 0,-1 1 0 0 0,0-1 0 0 0,0 0 0 0 0,1 1 0 0 0,-1-1-1 0 0,0 0 1 0 0,0 1 0 0 0,1-1 0 0 0,-1 0 0 0 0,0 1 0 0 0,0-1 0 0 0,0 1 0 0 0,0-1 0 0 0,0 0 0 0 0,0 1 0 0 0,0-1 0 0 0,0 1 0 0 0,0-1 0 0 0,0 0 0 0 0,0 1 0 0 0,0-1 0 0 0,0 1 0 0 0,0-1 0 0 0,0 0-1 0 0,0 1 1 0 0,0-1-3 0 0,0 1 3 0 0,0-1-1 0 0,0 0 0 0 0,0 0 1 0 0,0 0-1 0 0,0 0 0 0 0,0 0 1 0 0,0 1-1 0 0,0-1 0 0 0,0 0 1 0 0,0 0-1 0 0,0 0 0 0 0,0 0 1 0 0,0 1-1 0 0,0-1 0 0 0,0 0 1 0 0,0 0-1 0 0,0 0 0 0 0,0 0 1 0 0,0 0-1 0 0,0 1 1 0 0,0-1-1 0 0,0 0 0 0 0,0 0 1 0 0,0 0-1 0 0,1 0 0 0 0,-1 0 1 0 0,0 0-1 0 0,0 1 0 0 0,0-1 1 0 0,0 0-1 0 0,0 0 0 0 0,0 0 1 0 0,1 0-1 0 0,-1 0 0 0 0,0 0 1 0 0,0 0-1 0 0,0 0 0 0 0,0 0 1 0 0,0 0-1 0 0,1 0 0 0 0,-1 0-2 0 0,1 1 19 0 0,-1-1-1 0 0,1 1 1 0 0,0-1-1 0 0,0 1 1 0 0,-1-1-1 0 0,1 0 1 0 0,0 1-1 0 0,0-1 1 0 0,0 0-1 0 0,0 0 1 0 0,-1 0-1 0 0,1 1 0 0 0,0-1 1 0 0,0 0-1 0 0,0 0 1 0 0,0 0-1 0 0,0 0 1 0 0,0-1-1 0 0,-1 1 1 0 0,1 0-1 0 0,0 0 1 0 0,0 0-1 0 0,0-1 1 0 0,0 1-1 0 0,-1-1 1 0 0,1 1-1 0 0,0 0 1 0 0,0-1-1 0 0,-1 1 1 0 0,1-1-1 0 0,0 0 1 0 0,-1 1-1 0 0,1-1 1 0 0,0 1-1 0 0,-1-1 1 0 0,1 0-19 0 0,0-1 37 0 0,1 0 0 0 0,-1-1 0 0 0,1 1 0 0 0,-1 0 0 0 0,0-1-1 0 0,0 1 1 0 0,-1-1 0 0 0,1 1 0 0 0,0-1 0 0 0,-1 1 0 0 0,1-1 0 0 0,-1 1 0 0 0,0-1 0 0 0,0-1-37 0 0,5-21-7 0 0,-3 19 6 0 0,2-5-9 0 0,0 1-1 0 0,-1-1 1 0 0,0-1-1 0 0,0 1 1 0 0,-1 0-1 0 0,0-8 11 0 0,-1-5 11 0 0,-1-14 32 0 0,-1 35-42 0 0,1 1 0 0 0,0-1 0 0 0,1 1 0 0 0,-1-1 0 0 0,0 1 0 0 0,1 0 0 0 0,-1-1 0 0 0,1 1 0 0 0,0-1 0 0 0,0 1 0 0 0,0-1-1 0 0,0 0 0 0 0,0 0 0 0 0,0 0 0 0 0,0 0 0 0 0,0-1 0 0 0,0 1-1 0 0,-1 0 1 0 0,0-1 0 0 0,1 1 0 0 0,-1-9-5 0 0,3 16 18 0 0,2 26-154 0 0,0-7-20 0 0,-3-12 57 0 0,0 0-1 0 0,0 0 0 0 0,-1 8 105 0 0,0-8 0 0 0,1 1 0 0 0,-1-1 0 0 0,2 0 0 0 0,0 0 0 0 0,0 0 0 0 0,2 2 0 0 0,6 26 0 0 0,-8-18 0 0 0,-3-19 0 0 0,0 0 0 0 0,1 0 0 0 0,-1 1 0 0 0,1-1 0 0 0,-1 0 0 0 0,1 0 0 0 0,-1 1 0 0 0,1-1 0 0 0,0 0 0 0 0,0 0 0 0 0,1 0 0 0 0,-1 0-78 0 0,0 0 0 0 0,0 0 0 0 0,1 0 0 0 0,-1 0 0 0 0,0-1-1 0 0,1 1 1 0 0,0-1 0 0 0,-1 1 0 0 0,1-1 0 0 0,0 1 0 0 0,0-1 0 0 0,0 0-1 0 0,0 0 1 0 0,0 0 0 0 0,0 0 0 0 0,0 0 0 0 0,2 0 78 0 0,-1-1-190 0 0,1 1 1 0 0,-1-1-1 0 0,1 0 0 0 0,0 0 1 0 0,-1 0-1 0 0,1 0 0 0 0,-1 0 1 0 0,1-1-1 0 0,0 0 0 0 0,-1 0 1 0 0,1 0 189 0 0,7-3-1532 0 0,-2-3-18 0 0</inkml:trace>
  <inkml:trace contextRef="#ctx0" brushRef="#br0" timeOffset="5010.046">2909 343 12840 0 0,'0'0'588'0'0,"0"0"-12"0"0,-2 0-371 0 0,1 0-167 0 0,1 1 0 0 0,-1-1 0 0 0,0 0 0 0 0,0 0 0 0 0,0-1 0 0 0,1 1 0 0 0,-1 0 1 0 0,0 0-1 0 0,0 0 0 0 0,1 0 0 0 0,-1-1 0 0 0,0 1 0 0 0,0 0 0 0 0,1-1 0 0 0,-1 1 0 0 0,0 0 0 0 0,1-1 0 0 0,-1 1 0 0 0,0-1-38 0 0,0-7 730 0 0,1 6-372 0 0,0 1-184 0 0,0 0 0 0 0,-1 0 1 0 0,1-1-1 0 0,0 1 0 0 0,1 0 1 0 0,-1-1-1 0 0,0 1 1 0 0,0 0-1 0 0,0 0 0 0 0,1-1 1 0 0,-1 1-1 0 0,1 0 0 0 0,-1 0 1 0 0,1 0-1 0 0,-1 0 1 0 0,1-1-1 0 0,0 1 0 0 0,-1 0 1 0 0,1 0-1 0 0,0 0 0 0 0,0 0 1 0 0,0 1-1 0 0,0-1 1 0 0,0 0-1 0 0,0 0 0 0 0,0 0 1 0 0,1 0-175 0 0,6-5 543 0 0,0 1 0 0 0,1 0 0 0 0,3-1-543 0 0,-10 4 81 0 0,4-1 102 0 0,-1 0-52 0 0,0 0 0 0 0,0 1 1 0 0,0 0-1 0 0,0 0 0 0 0,0 0 0 0 0,0 0 0 0 0,1 1 0 0 0,4-1-131 0 0,-8 2 217 0 0,-2 0-21 0 0,0 0-85 0 0,0 0-108 0 0,0 0 1 0 0,0 1-1 0 0,1-1 0 0 0,-1 0 0 0 0,0 0 1 0 0,0 0-1 0 0,0 0 0 0 0,1 0 0 0 0,-1 0 1 0 0,0 1-1 0 0,0-1 0 0 0,1 0 1 0 0,-1 0-1 0 0,0 0 0 0 0,0 0 0 0 0,1 0 1 0 0,-1 0-1 0 0,0 0 0 0 0,0 0 1 0 0,1 0-1 0 0,-1 0 0 0 0,0 0 0 0 0,0 0 1 0 0,1 0-1 0 0,-1 0 0 0 0,0-1 1 0 0,0 1-1 0 0,1 0 0 0 0,-1 0 0 0 0,0 0 1 0 0,0 0-4 0 0,1-1 3 0 0,-1 1 1 0 0,1 0-1 0 0,-1 0 1 0 0,1 0-1 0 0,-1 0 1 0 0,1-1 0 0 0,-1 1-1 0 0,1 0 1 0 0,-1 0-1 0 0,1 0 1 0 0,-1 0-1 0 0,1 0 1 0 0,-1 0-1 0 0,1 0 1 0 0,-1 0-1 0 0,1 1 1 0 0,-1-1-1 0 0,1 0 1 0 0,-1 0-1 0 0,0 0 1 0 0,1 0 0 0 0,-1 1-1 0 0,1-1 1 0 0,0 0-4 0 0,0 1 3 0 0,1 0 0 0 0,0 1 0 0 0,0-1 0 0 0,0 0 0 0 0,-1 1 0 0 0,1-1 0 0 0,-1 1 0 0 0,1-1 1 0 0,-1 1-1 0 0,1 0 0 0 0,-1-1 0 0 0,0 1 0 0 0,0 0 0 0 0,0 0 0 0 0,0 1-3 0 0,0-1 4 0 0,-1 0 1 0 0,0 0-1 0 0,0 0 0 0 0,0 0 1 0 0,0 0-1 0 0,0 0 0 0 0,0 0 1 0 0,0 0-1 0 0,-1 0 0 0 0,1 0 1 0 0,-1 0-5 0 0,-1 9 34 0 0,1-4-32 0 0,-1 0 1 0 0,0 0 0 0 0,0 0-1 0 0,-1 0 1 0 0,-2 4-3 0 0,2-3-1 0 0,0-1 1 0 0,0 1-1 0 0,1 0 0 0 0,-2 7 1 0 0,3-8 9 0 0,-1 0-1 0 0,0 0 1 0 0,-1 0-1 0 0,0 0 0 0 0,-1 1-8 0 0,-7 22 44 0 0,9-23-11 0 0,1-1 1 0 0,0 1 0 0 0,0 0 0 0 0,1 1 0 0 0,0 1-34 0 0,0-8 1 0 0,0 1 23 0 0,1 0 0 0 0,-1-1-1 0 0,1 1 1 0 0,-1 0 0 0 0,1 0-1 0 0,0-1 1 0 0,0 1 0 0 0,0 1-24 0 0,0-1 2 0 0,0-1 3 0 0,-1-1-1 0 0,1 1 0 0 0,-1 0 0 0 0,1-1 1 0 0,0 1-1 0 0,-1-1 0 0 0,1 1 0 0 0,-1 0 1 0 0,1-1-1 0 0,0 0 0 0 0,-1 1 1 0 0,1-1-1 0 0,0 1 0 0 0,0-1 0 0 0,-1 0 1 0 0,1 1-1 0 0,0-1 0 0 0,0 0 1 0 0,0 0-1 0 0,0 0 0 0 0,-1 0 0 0 0,1 0 1 0 0,0 0-1 0 0,0 0 0 0 0,0 0 0 0 0,0 0-4 0 0,3 0 23 0 0,5 2-44 0 0,0-1 0 0 0,0-1 1 0 0,0 0-1 0 0,0 0 1 0 0,0-1-1 0 0,0 0 1 0 0,0 0-1 0 0,-1-1 0 0 0,1 0 1 0 0,6-3 20 0 0,-8 2-516 0 0,0 0 0 0 0,-1 0 0 0 0,1 0 0 0 0,-1-1 0 0 0,0 0 0 0 0,0-1 0 0 0,0 0 0 0 0,4-4 516 0 0,20-23-4200 0 0,-14 15 2057 0 0</inkml:trace>
  <inkml:trace contextRef="#ctx0" brushRef="#br0" timeOffset="5370.746">3182 55 15632 0 0,'0'0'718'0'0,"0"0"-19"0"0,1 1-385 0 0,7 5 13 0 0,-6-5-248 0 0,-1-1 0 0 0,1 1 0 0 0,-1 0 0 0 0,0 0 0 0 0,1 0 0 0 0,-1 0 0 0 0,0 1 0 0 0,0-1 0 0 0,0 0 0 0 0,0 0 0 0 0,0 1-79 0 0,29 35 1233 0 0,-21-27-727 0 0,0 1-1 0 0,-1 1 1 0 0,7 10-506 0 0,-2 1 520 0 0,-1-1-200 0 0,0 1 1 0 0,-2-1 0 0 0,0 2-1 0 0,-1 1-320 0 0,15 31 728 0 0,0 4-472 0 0,-24-60-254 0 0,0 0 0 0 0,0 0 0 0 0,0 0 0 0 0,0 0 0 0 0,0 0 0 0 0,0 0 0 0 0,0 1 0 0 0,0-1 0 0 0,0 0 0 0 0,0 0 0 0 0,0 0-1 0 0,0 0 1 0 0,0 0 0 0 0,0 0 0 0 0,0 1 0 0 0,0-1 0 0 0,0 0 0 0 0,0 0 0 0 0,0 0 0 0 0,1 0 0 0 0,-1 0 0 0 0,0 0 0 0 0,0 0 0 0 0,0 0 0 0 0,0 0-1 0 0,0 1 1 0 0,0-1 0 0 0,0 0 0 0 0,1 0 0 0 0,-1 0 0 0 0,0 0 0 0 0,0 0 0 0 0,0 0 0 0 0,0 0 0 0 0,0 0 0 0 0,0 0 0 0 0,1 0 0 0 0,-1 0 0 0 0,0 0 0 0 0,0 0-1 0 0,0 0 1 0 0,0 0 0 0 0,0 0 0 0 0,0 0 0 0 0,1 0 0 0 0,-1 0 0 0 0,0 0 0 0 0,0 0 0 0 0,0 0 0 0 0,0 0 0 0 0,0-1 0 0 0,0 1-2 0 0,7-8 223 0 0,2-14 120 0 0,-8 17-331 0 0,0 1 0 0 0,-1 0 0 0 0,1-1 0 0 0,-1 1 0 0 0,0-1 0 0 0,0 1 0 0 0,0 0 0 0 0,-1-1 0 0 0,0 1 0 0 0,0-1 0 0 0,0 1 0 0 0,-1-2-12 0 0,1-1 32 0 0,-1 0-1 0 0,1 0 0 0 0,0 1 0 0 0,1-3-31 0 0,-1-1 22 0 0,0 1 0 0 0,0 0-1 0 0,-1 1 1 0 0,0-2-22 0 0,-5-30 41 0 0,-1-29-66 0 0,4 37-11 0 0,1 1 0 0 0,1-7 36 0 0,7-3-592 0 0,-5 40 353 0 0,0 1-98 0 0,0 0-408 0 0,0 0-177 0 0,0 0-35 0 0,2 2-128 0 0,5 11-501 0 0,2-1-214 0 0</inkml:trace>
  <inkml:trace contextRef="#ctx0" brushRef="#br0" timeOffset="5761.171">3516 244 13104 0 0,'-14'-7'597'0'0,"11"6"-9"0"0,3-1-430 0 0,0 0 1 0 0,0 1 0 0 0,0-1-1 0 0,0 1 1 0 0,1-1-1 0 0,-1 0 1 0 0,1 1 0 0 0,-1-1-1 0 0,1 1 1 0 0,0-1-1 0 0,-1 1 1 0 0,1 0-1 0 0,0-1 1 0 0,0 1 0 0 0,0 0-1 0 0,0-1 1 0 0,0 1-1 0 0,0 0 1 0 0,1 0 0 0 0,-1 0-1 0 0,0 0 1 0 0,0 0-1 0 0,1 0 1 0 0,-1 0-1 0 0,1 1 1 0 0,-1-1 0 0 0,1 0-1 0 0,-1 1 1 0 0,1-1-1 0 0,-1 1 1 0 0,1 0 0 0 0,-1-1-1 0 0,2 1-158 0 0,5-1 437 0 0,0 0 0 0 0,0 1 0 0 0,0 0 0 0 0,0 0-1 0 0,0 1 1 0 0,1 0-437 0 0,-6-1 72 0 0,-1 1 0 0 0,1-1 0 0 0,0 0 0 0 0,0 1 0 0 0,-1 0 0 0 0,1 0 0 0 0,-1 0 0 0 0,1 0 0 0 0,-1 0 0 0 0,1 0 0 0 0,-1 0 0 0 0,0 1 0 0 0,1-1 0 0 0,-1 1 0 0 0,0 0 0 0 0,0 0 0 0 0,0 0 0 0 0,0 0 0 0 0,-1 0 0 0 0,1 0 0 0 0,0 2-72 0 0,8 9 252 0 0,-9-13-241 0 0,0 1 0 0 0,0-1 0 0 0,0 1 0 0 0,0 0 0 0 0,-1 0 1 0 0,1 0-1 0 0,0-1 0 0 0,-1 1 0 0 0,1 0 0 0 0,0 0 0 0 0,-1 0 1 0 0,1 0-1 0 0,-1 0 0 0 0,0 0 0 0 0,1 0 0 0 0,-1 0 0 0 0,0 0 0 0 0,0 0 1 0 0,1 0-1 0 0,-1 1 0 0 0,0-1 0 0 0,0 0 0 0 0,0 0 0 0 0,0 0 0 0 0,-1 0 1 0 0,1 1-12 0 0,-3 17 106 0 0,0 0-28 0 0,2-15-73 0 0,0-1-3 0 0,0 0 1 0 0,0 1-1 0 0,-1-1 1 0 0,1 0-1 0 0,-1 0 1 0 0,1 0-1 0 0,-3 2-2 0 0,2-2 9 0 0,0 0 0 0 0,1 0-1 0 0,-1 0 1 0 0,1 0 0 0 0,-1 0 0 0 0,1 1-1 0 0,-1 2-8 0 0,-5 13-1 0 0,-6 10-4 0 0,12-24 21 0 0,0-1 0 0 0,-1 0 0 0 0,0 0 0 0 0,0 0 0 0 0,0 0 0 0 0,-3 3-16 0 0,3-5 24 0 0,2-1-17 0 0,-1 0 0 0 0,0-1 0 0 0,1 1 0 0 0,-1 0 0 0 0,1 0 0 0 0,-1 0 0 0 0,1 0 1 0 0,-1 0-1 0 0,1 0 0 0 0,0 0 0 0 0,0 0 0 0 0,-1 0 0 0 0,1 0 0 0 0,0 0 0 0 0,0 0 0 0 0,0 1-7 0 0,-1 16 180 0 0,1-18-174 0 0,0 1-1 0 0,0-1 0 0 0,1 1 1 0 0,-1 0-1 0 0,0-1 0 0 0,0 1 1 0 0,0-1-1 0 0,1 1 0 0 0,-1-1 1 0 0,0 1-1 0 0,1-1 0 0 0,-1 1 1 0 0,0-1-1 0 0,1 1 0 0 0,-1-1 1 0 0,1 1-1 0 0,-1-1 1 0 0,0 0-1 0 0,1 1 0 0 0,-1-1 1 0 0,1 0-1 0 0,-1 1 0 0 0,1-1 1 0 0,0 0-1 0 0,-1 0 0 0 0,1 1 1 0 0,-1-1-1 0 0,1 0 0 0 0,-1 0 1 0 0,1 0-6 0 0,0 0 15 0 0,3 2-5 0 0,-1-1 0 0 0,1 1 0 0 0,0-1 0 0 0,0 0 0 0 0,0 0 0 0 0,0-1 0 0 0,0 1 0 0 0,0-1-1 0 0,-1 0 1 0 0,1 0 0 0 0,0 0 0 0 0,0-1 0 0 0,0 1 0 0 0,1-1-10 0 0,9-2-178 0 0,-1-1 0 0 0,1-1 1 0 0,4-2 177 0 0,29-9-3688 0 0,-29 14-4005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15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95 282 14368 0 0,'-5'-1'705'0'0,"-1"-1"-570"0"0,-1 1 1 0 0,1-1-1 0 0,-1 1 1 0 0,0 1-1 0 0,0-1 0 0 0,1 1 1 0 0,-2 0-136 0 0,3 7 771 0 0,4-6-610 0 0,-7 7 412 0 0,7-7-469 0 0,0 0 0 0 0,-1 0 0 0 0,1 0 0 0 0,0 0 1 0 0,0 0-1 0 0,-1 1 0 0 0,1-1 0 0 0,0 0 0 0 0,0 1 0 0 0,0-1 0 0 0,1 0 0 0 0,-1 1 0 0 0,0 0 0 0 0,1-1 0 0 0,-1 1 0 0 0,0-1 0 0 0,1 1 0 0 0,0 0 0 0 0,-1 1-104 0 0,0 27 775 0 0,-1-20-623 0 0,2 0 1 0 0,0 0 0 0 0,0 0 0 0 0,1 0-1 0 0,0 0 1 0 0,0 2-153 0 0,12 56 370 0 0,-8-38 217 0 0,8 29-587 0 0,-9-47 64 0 0,1-1-48 0 0,-2 0-4 0 0,-3-9 47 0 0,20 4 181 0 0,-19-6-229 0 0,1 0-1 0 0,0 0 1 0 0,0-1-1 0 0,0 1 1 0 0,-1-1-1 0 0,1 1 1 0 0,0-1-1 0 0,-1 0 1 0 0,1 0-1 0 0,-1 0 1 0 0,1 0-1 0 0,-1 0 1 0 0,1 0-1 0 0,-1 0 1 0 0,1 0-1 0 0,-1-1 1 0 0,0 1-1 0 0,0 0 1 0 0,0-1-1 0 0,1 0-10 0 0,3-7 28 0 0,0 1-1 0 0,0-1 1 0 0,2-5-28 0 0,2-5 88 0 0,-7 16-71 0 0,-1 0 0 0 0,0 1 0 0 0,1-1 0 0 0,-2 0 0 0 0,1 0 0 0 0,0 0 0 0 0,0 0 0 0 0,-1-2-17 0 0,5-16 72 0 0,1 5-65 0 0,-1 0-1 0 0,1-8-6 0 0,-5 18 0 0 0,0 0 0 0 0,0-1 0 0 0,-1 1 0 0 0,0-1 0 0 0,0 0-1 0 0,0 1 1 0 0,-2-7 0 0 0,1-11 0 0 0,1 12 0 0 0,-1 6-14 0 0,0 6 11 0 0,1 0 0 0 0,0 0 1 0 0,0 0-1 0 0,-1 0 1 0 0,1 0-1 0 0,0 1 1 0 0,0-1-1 0 0,-1 0 0 0 0,1 0 1 0 0,0 0-1 0 0,0 0 1 0 0,0 0-1 0 0,-1 0 1 0 0,1 0-1 0 0,0 0 0 0 0,0 1 1 0 0,0-1-1 0 0,-1 0 1 0 0,1 0-1 0 0,0 0 1 0 0,0 0-1 0 0,0 1 0 0 0,0-1 1 0 0,0 0-1 0 0,-1 0 1 0 0,1 0-1 0 0,0 1 1 0 0,0-1-1 0 0,0 0 3 0 0,-6 38-223 0 0,4-27 210 0 0,1-1-1 0 0,0 1 1 0 0,1 0-1 0 0,0-1 1 0 0,1 2 13 0 0,-2 38 3 0 0,1-43-3 0 0,-1 1 0 0 0,1-1 0 0 0,1 0 0 0 0,-1 0 0 0 0,1 0 0 0 0,0 0 0 0 0,1 0 0 0 0,-1 0 0 0 0,2 0 0 0 0,-1-1 0 0 0,1 1 0 0 0,0 1 0 0 0,4 7 0 0 0,-6-14 1 0 0,-1 1 0 0 0,1 0 0 0 0,0 0 0 0 0,0-1 0 0 0,0 1 0 0 0,0-1 0 0 0,0 1-1 0 0,0 0 1 0 0,1-1 0 0 0,-1 0 0 0 0,0 1 0 0 0,1-1-1 0 0,1 4 14 0 0,-2-4-17 0 0,0 0 0 0 0,-1 0 0 0 0,1 0 0 0 0,0 0 0 0 0,0 0 0 0 0,-1 0 0 0 0,1-1 0 0 0,0 1 0 0 0,0 0 0 0 0,0 0 0 0 0,0-1 0 0 0,0 1-1 0 0,0 0 1 0 0,0-1 0 0 0,0 1 0 0 0,1-1 3 0 0,13 7-1495 0 0,-6-5-4656 0 0,-8-2-354 0 0</inkml:trace>
  <inkml:trace contextRef="#ctx0" brushRef="#br0" timeOffset="362.008">400 521 13448 0 0,'0'0'613'0'0,"0"0"-10"0"0,0 0-281 0 0,4 16 2489 0 0,9 48 34 0 0,1-24-1416 0 0,-13-36-1429 0 0,0 1 0 0 0,1-1 0 0 0,-1 1-1 0 0,1-1 1 0 0,0 0 0 0 0,2 2 0 0 0,-2-2-9 0 0,-2-3-131 0 0,0-1-56 0 0,0 0-18 0 0,0 0-216 0 0,2-1-904 0 0,13-15-3020 0 0,-14 14-1503 0 0</inkml:trace>
  <inkml:trace contextRef="#ctx0" brushRef="#br0" timeOffset="722.27">473 247 16064 0 0,'0'0'365'0'0,"0"0"56"0"0,0 2 24 0 0,2 22 116 0 0,1 0-1 0 0,1 0 0 0 0,1 0 0 0 0,5 14-560 0 0,-3-12 783 0 0,-3-12-273 0 0,1 0 0 0 0,1 0 0 0 0,4 9-510 0 0,0-3 318 0 0,-4-9-110 0 0,0-2 0 0 0,1 1 0 0 0,0-1 0 0 0,1 0 0 0 0,0 0 0 0 0,0-1 0 0 0,0 0 0 0 0,10 6-208 0 0,-17-13 6 0 0,0 0 0 0 0,0 0-1 0 0,0-1 1 0 0,0 1 0 0 0,0 0 0 0 0,0 0-1 0 0,0-1 1 0 0,0 1 0 0 0,0 0-1 0 0,1-1 1 0 0,-1 0 0 0 0,0 1 0 0 0,0-1-1 0 0,1 0 1 0 0,-1 1 0 0 0,0-1-1 0 0,0 0 1 0 0,1 0 0 0 0,-1 0 0 0 0,0 0-1 0 0,1 0 1 0 0,-1 0 0 0 0,0-1-1 0 0,1 1 1 0 0,-1 0 0 0 0,0-1 0 0 0,0 1-1 0 0,1-1 1 0 0,-1 1 0 0 0,0-1-1 0 0,0 1 1 0 0,0-1 0 0 0,0 0 0 0 0,0 0-1 0 0,0 0 1 0 0,0 1 0 0 0,0-1-1 0 0,0 0 1 0 0,0 0 0 0 0,0 0 0 0 0,-1-1-1 0 0,2 0-5 0 0,5-9 95 0 0,-6 10-82 0 0,0-1-1 0 0,0 0 0 0 0,0 0 0 0 0,0 0 1 0 0,0 0-1 0 0,0 0 0 0 0,0 0 0 0 0,0 0 1 0 0,-1 0-1 0 0,1-1 0 0 0,-1 1 0 0 0,0 0 1 0 0,1 0-1 0 0,-1-1-12 0 0,-2-31 99 0 0,-4-24-99 0 0,3 25 82 0 0,-1-24-82 0 0,1-119-1758 0 0,3 175 1259 0 0,0 1-12 0 0,0 0-105 0 0,0 0-437 0 0,0 0-194 0 0,8 11-5011 0 0,2-3 809 0 0</inkml:trace>
  <inkml:trace contextRef="#ctx0" brushRef="#br0" timeOffset="1058.785">829 371 12464 0 0,'-6'0'1133'0'0,"-1"0"-840"0"0,8 0-160 0 0,0 1-1 0 0,0 0 0 0 0,0-1 0 0 0,-1 1 1 0 0,1 0-1 0 0,0 0 0 0 0,0 0 1 0 0,-1-1-1 0 0,1 1 0 0 0,-1 0 1 0 0,1 0-1 0 0,-1 0 0 0 0,1 0 1 0 0,-1 0-1 0 0,1 0 0 0 0,-1 1 1 0 0,0-1-1 0 0,0 0 0 0 0,1 1-132 0 0,3 9 665 0 0,27 59 2088 0 0,8 11-888 0 0,-27-51-1431 0 0,-10-25-397 0 0,-1 1 1 0 0,1-1-1 0 0,0 0 1 0 0,1 0 0 0 0,-1 0-1 0 0,1 0 1 0 0,0-1-1 0 0,0 1 1 0 0,0-1-1 0 0,1 1 1 0 0,0-1-38 0 0,2 3 568 0 0,-1 0-1974 0 0,-3-5-4686 0 0,-2-2-624 0 0</inkml:trace>
  <inkml:trace contextRef="#ctx0" brushRef="#br0" timeOffset="1708.517">1109 148 15376 0 0,'0'0'704'0'0,"0"0"-15"0"0,0-1-445 0 0,0-2-100 0 0,0 3-97 0 0,0-1-1 0 0,0 1 1 0 0,0 0 0 0 0,0-1-1 0 0,0 1 1 0 0,0 0 0 0 0,0-1 0 0 0,0 1-1 0 0,0 0 1 0 0,0 0 0 0 0,0-1-1 0 0,0 1 1 0 0,0 0 0 0 0,0-1 0 0 0,0 1-1 0 0,1 0 1 0 0,-1-1 0 0 0,0 1 0 0 0,0 0-1 0 0,0 0 1 0 0,0-1 0 0 0,0 1-1 0 0,1 0 1 0 0,-1 0 0 0 0,0-1 0 0 0,0 1-1 0 0,1 0 1 0 0,-1 0 0 0 0,0 0-1 0 0,0-1 1 0 0,1 1 0 0 0,-1 0 0 0 0,0 0-1 0 0,0 0 1 0 0,1 0 0 0 0,-1 0-1 0 0,0 0 1 0 0,1 0 0 0 0,-1-1 0 0 0,0 1-1 0 0,1 0 1 0 0,-1 0 0 0 0,0 0 0 0 0,1 0-1 0 0,-1 0 1 0 0,0 0 0 0 0,0 0-1 0 0,1 1 1 0 0,-1-1 0 0 0,0 0 0 0 0,1 0-1 0 0,-1 0 1 0 0,0 0 0 0 0,0 0-1 0 0,1 0 1 0 0,-1 1 0 0 0,0-1 0 0 0,1 0-1 0 0,-1 0 1 0 0,0 0-47 0 0,15 12 2143 0 0,2 13-1950 0 0,-7-8-135 0 0,-7-10-31 0 0,0 1-1 0 0,-1-1 1 0 0,0 1-1 0 0,0 0 1 0 0,-1 0-1 0 0,0 0 1 0 0,1 6-27 0 0,-2-10 27 0 0,19 124 1165 0 0,-18-118-1089 0 0,1 0 1 0 0,0 0-1 0 0,4 9-103 0 0,-5-15 3 0 0,0 0 0 0 0,1 1 0 0 0,0-1 1 0 0,0 0-1 0 0,0 0 0 0 0,0 0 0 0 0,1-1 1 0 0,-1 1-1 0 0,4 3-3 0 0,-5-7 16 0 0,0 1 1 0 0,0-1-1 0 0,1 1 1 0 0,-1-1-1 0 0,0 0 0 0 0,0 1 1 0 0,0-1-1 0 0,0 0 0 0 0,1 0 1 0 0,-1 0-1 0 0,0 0 1 0 0,0 0-1 0 0,0 0 0 0 0,1 0 1 0 0,-1 0-1 0 0,0-1 1 0 0,0 1-1 0 0,0 0 0 0 0,0-1 1 0 0,1 1-1 0 0,-1-1 1 0 0,0 1-1 0 0,0-1-16 0 0,1 0 23 0 0,1 0 0 0 0,-1-1-1 0 0,1 1 1 0 0,-1 0 0 0 0,0-1 0 0 0,0 0 0 0 0,0 1 0 0 0,0-1-1 0 0,0 0 1 0 0,0-1-23 0 0,8-11 91 0 0,-6 10-63 0 0,-1 0 1 0 0,0-1-1 0 0,0 0 0 0 0,-1 0 1 0 0,1 1-1 0 0,-1-2 0 0 0,0 1 1 0 0,0-1-29 0 0,13-37 41 0 0,-11 33-33 0 0,-1 0-1 0 0,0 1 0 0 0,0-1 1 0 0,-1 0-1 0 0,0 0 1 0 0,0-1-1 0 0,-1-3-7 0 0,-1-3 8 0 0,2 0-1 0 0,0 0 1 0 0,1 0-1 0 0,0 0 1 0 0,2 0 0 0 0,0 1-1 0 0,5-12-7 0 0,-6 19-20 0 0,-3 7-74 0 0,2 14-66 0 0,-2 1 153 0 0,1 7-32 0 0,1 0-1 0 0,5 15 40 0 0,1 4 0 0 0,1 16 0 0 0,-4-19 0 0 0,9 29 0 0 0,5-18 54 0 0,-15-35-44 0 0,1-2 1 0 0,-5-8-7 0 0,1-1 1 0 0,0 0 0 0 0,-1 0-1 0 0,1 0 1 0 0,0 0-1 0 0,0 0 1 0 0,0 0-1 0 0,0-1 1 0 0,0 1 0 0 0,0-1-1 0 0,0 1 1 0 0,0-1-5 0 0,2 1-2 0 0,-3 0-76 0 0,0-1 0 0 0,0 0 0 0 0,0 1 0 0 0,0-1 0 0 0,0 0-1 0 0,0 0 1 0 0,0 1 0 0 0,0-1 0 0 0,0 0 0 0 0,1 0 0 0 0,-1 0 0 0 0,0-1-1 0 0,0 1 1 0 0,0 0 0 0 0,0 0 0 0 0,0 0 0 0 0,0-1 0 0 0,0 1 0 0 0,0-1-1 0 0,0 1 1 0 0,0-1 0 0 0,0 1 0 0 0,0-1 0 0 0,0 0 78 0 0,-1 1-145 0 0,1-1 1 0 0,-1 0-1 0 0,1 1 1 0 0,-1-1-1 0 0,0 0 1 0 0,1 1-1 0 0,-1-1 1 0 0,0 0 0 0 0,0 1-1 0 0,0-1 1 0 0,1 0-1 0 0,-1 0 1 0 0,0 1-1 0 0,0-1 1 0 0,0 0 144 0 0,-3-7-1486 0 0</inkml:trace>
  <inkml:trace contextRef="#ctx0" brushRef="#br0" timeOffset="2218.731">1574 363 7832 0 0,'0'0'356'0'0,"0"0"-7"0"0,-1-2 107 0 0,-5-3 1261 0 0,5 4 578 0 0,0-1 117 0 0,0 0-2157 0 0,1 1 0 0 0,-1-1 0 0 0,1 0 0 0 0,-1 1 0 0 0,1-1 0 0 0,-1 0 0 0 0,1 1 1 0 0,0-1-1 0 0,0 0 0 0 0,0 0 0 0 0,0 1 0 0 0,0-1 0 0 0,0 0 0 0 0,1 1 0 0 0,-1-1 0 0 0,1 0 0 0 0,-1 1 0 0 0,1-1 0 0 0,-1 1 1 0 0,1-1-1 0 0,0 1 0 0 0,0-1 0 0 0,0 1 0 0 0,0-1 0 0 0,0 0-255 0 0,2-1 164 0 0,1 1 0 0 0,-1-1 0 0 0,1 1 0 0 0,0-1 1 0 0,0 1-1 0 0,-1 1 0 0 0,5-3-164 0 0,1 0 180 0 0,-2 1-110 0 0,0-1 0 0 0,0 1 1 0 0,1 0-1 0 0,-1 1 0 0 0,1 0 0 0 0,0 0 0 0 0,-1 0 0 0 0,1 1 0 0 0,7 0-70 0 0,-14 2 0 0 0,0-1-1 0 0,0 0 1 0 0,0 1-1 0 0,1-1 1 0 0,-1 1 0 0 0,0 0-1 0 0,0-1 1 0 0,0 1 0 0 0,0 0-1 0 0,-1-1 1 0 0,1 1-1 0 0,0 0 1 0 0,0 0 0 0 0,0 0-1 0 0,-1 0 1 0 0,1 0-1 0 0,0 0 1 0 0,-1 0 0 0 0,1 0-1 0 0,-1 0 1 0 0,1 1 0 0 0,2 19 363 0 0,-2-18-363 0 0,-1-1 0 0 0,-1 1 1 0 0,1 0-1 0 0,0-1 1 0 0,0 1-1 0 0,-1-1 1 0 0,0 1-1 0 0,1-1 1 0 0,-1 1-1 0 0,0-1 0 0 0,0 0 1 0 0,0 1-1 0 0,-1-1 1 0 0,1 0-1 0 0,-2 2 0 0 0,-3 5-93 0 0,0 0 0 0 0,1 1 0 0 0,0 0 93 0 0,-8 14-133 0 0,2-7 123 0 0,10-17 8 0 0,1 0 1 0 0,0 1-1 0 0,0-1 1 0 0,0 0-1 0 0,-1 0 0 0 0,1 1 1 0 0,0-1-1 0 0,0 0 1 0 0,0 1-1 0 0,0-1 1 0 0,-1 0-1 0 0,1 0 0 0 0,0 1 1 0 0,0-1-1 0 0,0 0 1 0 0,0 1-1 0 0,0-1 1 0 0,0 0-1 0 0,0 1 0 0 0,0-1 1 0 0,0 0-1 0 0,0 1 1 0 0,0-1 1 0 0,1 9-20 0 0,-1 10 358 0 0,5-6-218 0 0,12 4-96 0 0,-10-11-40 0 0,7 1-225 0 0,-4-2 114 0 0,0 1 148 0 0,0-1 0 0 0,1 0-1 0 0,-1 0 1 0 0,8 1-21 0 0,-17-6 149 0 0,0 2-39 0 0,0 0-96 0 0,0-1-73 0 0,0 1-1 0 0,-1 0 1 0 0,1-1-1 0 0,0 1 1 0 0,-1 0-1 0 0,1-1 0 0 0,-1 1 1 0 0,1 0-1 0 0,-1 0 60 0 0,-1 8-28 0 0,1-7 45 0 0,0 0 0 0 0,-1-1-1 0 0,0 1 1 0 0,1 0-1 0 0,-1-1 1 0 0,0 1 0 0 0,0 0-1 0 0,-1-1 1 0 0,1 1-1 0 0,-1-1 1 0 0,1 0 0 0 0,-1 1-1 0 0,0-1 1 0 0,1 0 0 0 0,-1 0-1 0 0,0 0 1 0 0,-1 0-1 0 0,1-1 1 0 0,0 1 0 0 0,0 0-1 0 0,-1-1 1 0 0,1 0 0 0 0,-1 1-18 0 0,-7 3 67 0 0,7-2 19 0 0,1-2-103 0 0,1 0 0 0 0,-1 0 0 0 0,0 0 1 0 0,0 0-1 0 0,1 0 0 0 0,-1 0 0 0 0,0 0 1 0 0,0-1-1 0 0,0 1 0 0 0,0-1 0 0 0,0 1 0 0 0,0-1 1 0 0,0 0-1 0 0,0 0 0 0 0,0 1 0 0 0,0-2 1 0 0,1 1-1 0 0,-1 0 0 0 0,0 0 0 0 0,0-1 0 0 0,0 1 1 0 0,-1-1 17 0 0,2 1-109 0 0,0 0 1 0 0,-1-1 0 0 0,1 1 0 0 0,-1-1-1 0 0,1 1 1 0 0,0-1 0 0 0,0 0 0 0 0,-1 0-1 0 0,1 0 1 0 0,0 1 0 0 0,0-1 0 0 0,0 0 0 0 0,0 0-1 0 0,0-1 1 0 0,0 1 0 0 0,0 0 0 0 0,0 0-1 0 0,0 0 1 0 0,0-1 0 0 0,1 1 0 0 0,-1 0-1 0 0,1-1 1 0 0,-1 1 0 0 0,1 0 0 0 0,-1-1-1 0 0,1 1 1 0 0,0-1 0 0 0,-1 1 0 0 0,1-1-1 0 0,0 1 1 0 0,0-1 0 0 0,0 1 0 0 0,1-2 108 0 0,-1-4-1434 0 0</inkml:trace>
  <inkml:trace contextRef="#ctx0" brushRef="#br0" timeOffset="2612.754">1708 17 6912 0 0,'0'0'528'0'0,"0"0"20"0"0,0 0 1348 0 0,0 0 625 0 0,0 0 126 0 0,0 0-276 0 0,1 1-1272 0 0,12 28 34 0 0,1 0 1 0 0,2-2-1 0 0,1 0 0 0 0,14 17-1133 0 0,4 8 451 0 0,-19-28-221 0 0,1-1 1 0 0,6 5-231 0 0,0 2 166 0 0,-17-23-124 0 0,-1 1 0 0 0,1-1 0 0 0,1 0 0 0 0,-1-1-1 0 0,1 0 1 0 0,0 0 0 0 0,3 2-42 0 0,-4-3 24 0 0,-5-4-16 0 0,0-1 0 0 0,0 1 0 0 0,0 0 0 0 0,0-1 0 0 0,-1 1 0 0 0,1-1-1 0 0,0 1 1 0 0,0-1 0 0 0,0 1 0 0 0,0-1 0 0 0,1 0 0 0 0,-1 1-1 0 0,0-1 1 0 0,0 0 0 0 0,0 0 0 0 0,0 0 0 0 0,0 0 0 0 0,0 0 0 0 0,0 0-1 0 0,0 0 1 0 0,1 0-8 0 0,-1 0 94 0 0,8-5 68 0 0,-8 2-135 0 0,-1 1 0 0 0,1 0 0 0 0,-1 0 0 0 0,1-1 0 0 0,-1 1 0 0 0,0 0-1 0 0,0 0 1 0 0,0-1 0 0 0,0 1 0 0 0,0 0 0 0 0,0-1 0 0 0,-1-1-27 0 0,0-5 53 0 0,1 3-30 0 0,-1 0-1 0 0,0-1 0 0 0,0 1 0 0 0,-1 0 1 0 0,0-1-23 0 0,1 1 15 0 0,-1 0 1 0 0,1 1-1 0 0,0-1 1 0 0,1 0 0 0 0,-1-1-16 0 0,1 1 7 0 0,-1 0 0 0 0,0-1 0 0 0,-1 1 0 0 0,1 0 0 0 0,-1 0 0 0 0,0 1 0 0 0,-2-5-7 0 0,1 3 5 0 0,0 0 0 0 0,1 0 0 0 0,0 0 0 0 0,0 0 0 0 0,1-2-5 0 0,-5-62-488 0 0,3-27 488 0 0,4 90 858 0 0,2 3-3751 0 0,6 13-2493 0 0,-1 1 3592 0 0</inkml:trace>
  <inkml:trace contextRef="#ctx0" brushRef="#br0" timeOffset="3219.997">2085 148 5984 0 0,'0'0'464'0'0,"0"0"-90"0"0,10-6 3283 0 0,-6 4 3186 0 0,10 1-3028 0 0,9-5-2905 0 0,-1 1-502 0 0,0 1-172 0 0,47-8 525 0 0,-60 11-681 0 0,0 1 0 0 0,-1 0 0 0 0,1 0 0 0 0,0 1-1 0 0,-1 0 1 0 0,7 1-80 0 0,-12-1-100 0 0,-2 0 20 0 0,0-1 80 0 0,1 1-1 0 0,-1 0 1 0 0,0-1 0 0 0,0 1-1 0 0,0 0 1 0 0,0 0-1 0 0,0 0 1 0 0,0 0 0 0 0,0 0-1 0 0,-1 0 1 0 0,1 0-1 0 0,0 0 1 0 0,0 0-1 0 0,-1 0 1 0 0,1 0 0 0 0,-1 0-1 0 0,1 1 1 0 0,-1-1-1 0 0,1 0 1 0 0,-1 0 0 0 0,0 1-1 0 0,0-1 1 0 0,1 0-1 0 0,-1 0 1 0 0,0 1-1 0 0,0-1 1 0 0,0 0 0 0 0,-1 1-1 0 0,1-1 1 0 0,0 0-1 0 0,0 1 1 0 0,-1-1 0 0 0,1 0-1 0 0,-1 0 1 0 0,1 1 0 0 0,-1 3-2 0 0,0-3 4 0 0,0 0-1 0 0,1 0 1 0 0,-1 0-1 0 0,0 0 1 0 0,0 0-1 0 0,0 0 1 0 0,0 0-1 0 0,-1 0 1 0 0,1 0-1 0 0,0-1 1 0 0,-1 1-1 0 0,0 0-1 0 0,-22 20 32 0 0,5-6-18 0 0,16-13-14 0 0,-5 5 0 0 0,1 0 0 0 0,0 1 0 0 0,0-1 0 0 0,1 2 0 0 0,0-1 0 0 0,-2 4 0 0 0,7-11 0 0 0,0 0 0 0 0,1 0 0 0 0,-1 0 0 0 0,0 0 0 0 0,1 0 0 0 0,-1 0 0 0 0,1 0 0 0 0,0 0 0 0 0,-1 0 0 0 0,1 0 0 0 0,0 0 0 0 0,0 0 0 0 0,1 0 0 0 0,-1 0 0 0 0,0 0 0 0 0,1 0 0 0 0,-1 0 0 0 0,1 0 0 0 0,-1 0 0 0 0,1 0 0 0 0,0-1 0 0 0,0 1 0 0 0,0 0 0 0 0,0 0 0 0 0,0-1 0 0 0,1 1 0 0 0,-1 0 0 0 0,0-1 0 0 0,1 1 0 0 0,-1-1 0 0 0,1 0 0 0 0,-1 0 0 0 0,1 1 0 0 0,0-1 0 0 0,0 0 0 0 0,1 1 0 0 0,20 9 0 0 0,31 17 0 0 0,-41-21 0 0 0,0-1 0 0 0,12 5 0 0 0,10 4 0 0 0,-21-2 0 0 0,-5-5 0 0 0,-8-7 12 0 0,0 1 0 0 0,0-1 1 0 0,0 0-1 0 0,0 1 0 0 0,-1-1 0 0 0,1 0 0 0 0,0 1 0 0 0,-1-1 0 0 0,1 1 0 0 0,0-1 0 0 0,-1 1 1 0 0,0-1-1 0 0,1 1 0 0 0,-1-1 0 0 0,0 1 0 0 0,0-1 0 0 0,0 1 0 0 0,0 0 0 0 0,0-1 0 0 0,0 1 0 0 0,0-1 1 0 0,-1 1-1 0 0,1-1 0 0 0,0 1 0 0 0,-1 0-12 0 0,1-2 5 0 0,-1 3 34 0 0,0-1 1 0 0,0 0-1 0 0,0 0 0 0 0,0 0 0 0 0,-1 0 0 0 0,1 0 0 0 0,-1 0 0 0 0,1 0 1 0 0,-1 0-1 0 0,1 0 0 0 0,-1-1 0 0 0,0 1 0 0 0,0-1 0 0 0,0 1 0 0 0,0-1 1 0 0,0 0-1 0 0,-2 1-39 0 0,-3 2 134 0 0,0-1 1 0 0,-1 0 0 0 0,1 0-1 0 0,-7 1-134 0 0,-5 0 299 0 0,-1-2 0 0 0,1 0 0 0 0,-1-1 0 0 0,-15-1-299 0 0,27 0 67 0 0,4 1-38 0 0,3-1-25 0 0,0 0 1 0 0,0 0-1 0 0,1 0 1 0 0,-1 0-1 0 0,0 0 0 0 0,0 0 1 0 0,0 0-1 0 0,1 0 1 0 0,-1 0-1 0 0,0 0 1 0 0,0-1-1 0 0,0 1 0 0 0,1 0 1 0 0,-1 0-1 0 0,0-1 1 0 0,1 1-1 0 0,-1 0 1 0 0,0-1-1 0 0,1 1 0 0 0,-1-1 1 0 0,0 1-1 0 0,1-1 1 0 0,-1 1-1 0 0,1-1 1 0 0,-1 0-1 0 0,1 1 0 0 0,-1-1 1 0 0,1 0-1 0 0,-1 1 1 0 0,1-1-1 0 0,0 0 1 0 0,-1 0-5 0 0,1 0-81 0 0,0 0 1 0 0,-1 1 0 0 0,1-1 0 0 0,0 0 0 0 0,0 1 0 0 0,0-1-1 0 0,0 0 1 0 0,0 0 0 0 0,0 1 0 0 0,0-1 0 0 0,0 0 0 0 0,0 1-1 0 0,0-1 1 0 0,0 0 0 0 0,0 0 0 0 0,0 1 0 0 0,1-1 0 0 0,-1 0-1 0 0,0 1 1 0 0,1-1 0 0 0,-1 0 0 0 0,0 1 80 0 0,10-14-5038 0 0,-9 12 3264 0 0,9-9-6051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8:3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64 5064 0 0,'0'0'389'0'0,"0"0"127"0"0,0 0 1459 0 0,0 0 663 0 0,0 0 136 0 0,0 0-276 0 0,0 0-1278 0 0,0 0-561 0 0,-5-8 461 0 0,4 7-999 0 0,1 0 1 0 0,-1 1-1 0 0,0-1 1 0 0,0 0 0 0 0,1 1-1 0 0,-1-1 1 0 0,0 0-1 0 0,0 1 1 0 0,0-1-1 0 0,0 1 1 0 0,0-1 0 0 0,0 1-122 0 0,-9-7 983 0 0,8 5-753 0 0,-1 0 0 0 0,1-1 0 0 0,-1 1 0 0 0,1 0 0 0 0,-1 1 0 0 0,1-1-1 0 0,-1 0 1 0 0,0 1 0 0 0,0-1 0 0 0,0 1 0 0 0,0 0 0 0 0,0 0 0 0 0,0 0-1 0 0,0 0 1 0 0,0 1 0 0 0,-3-1-230 0 0,0 1 222 0 0,-1-1 0 0 0,1 1 0 0 0,0 0 0 0 0,-1 1 0 0 0,1 0 0 0 0,0 0 0 0 0,-1 0 0 0 0,0 1-222 0 0,-13 4 400 0 0,1 0 1 0 0,0 1-1 0 0,0 1 1 0 0,1 1-1 0 0,-9 6-400 0 0,4-1 234 0 0,2 1 0 0 0,0 0 0 0 0,-10 12-234 0 0,22-18 42 0 0,0 0-1 0 0,0 1 0 0 0,1 0 0 0 0,1 0 0 0 0,0 1 1 0 0,0 0-1 0 0,1 0 0 0 0,-1 3-41 0 0,-3 11 67 0 0,0 1 1 0 0,-3 15-68 0 0,10-30 10 0 0,0-1 0 0 0,2 1 0 0 0,-1 0-1 0 0,1 0 1 0 0,1 0 0 0 0,0 0 0 0 0,1 9-10 0 0,1-1 2 0 0,2 0 0 0 0,0-1 0 0 0,1 1-1 0 0,1-1 1 0 0,6 15-2 0 0,-6-20 7 0 0,1 0 0 0 0,0-1 0 0 0,1 0 0 0 0,1 0 0 0 0,0 0 0 0 0,0-1 0 0 0,1-1 0 0 0,1 1-7 0 0,3 3 10 0 0,1 0 0 0 0,0-2 0 0 0,1 1 0 0 0,0-2 0 0 0,1 0 0 0 0,0-1 0 0 0,1-1 0 0 0,12 4-10 0 0,-7-5-12 0 0,1 0 0 0 0,-1-2 0 0 0,1-1 0 0 0,0-1 0 0 0,0-1-1 0 0,1-1 1 0 0,-1-1 0 0 0,1-1 0 0 0,-1-2 0 0 0,0 0-1 0 0,0-1 1 0 0,0-2 0 0 0,0 0 0 0 0,0-2 0 0 0,3-1 12 0 0,-2-2 42 0 0,-1 0 0 0 0,0-1 1 0 0,-1-1-1 0 0,21-15-42 0 0,-30 18 44 0 0,-1-1-1 0 0,0 0 0 0 0,0-1 1 0 0,-1 0-1 0 0,-1-1 1 0 0,0-1-1 0 0,4-5-43 0 0,2-7 112 0 0,0 0 0 0 0,-2-1-112 0 0,-9 15 44 0 0,0 0 0 0 0,-1-1 0 0 0,-1 0 0 0 0,0 0 0 0 0,-1 0 0 0 0,1-3-44 0 0,-1 0 52 0 0,-1 0 1 0 0,-1 0-1 0 0,0 0 0 0 0,-1-1 0 0 0,-1 1 1 0 0,0 0-1 0 0,-1 0 0 0 0,0 0 0 0 0,-1 1 1 0 0,-1-1-1 0 0,-1 1 0 0 0,0-1 0 0 0,-1 1 1 0 0,0 1-1 0 0,-1-1 0 0 0,0 1 0 0 0,-1 0 1 0 0,-1 1-1 0 0,0 0 0 0 0,-1 0 0 0 0,0 1 1 0 0,0 0-1 0 0,-2 1 0 0 0,1 0 0 0 0,-1 1 1 0 0,-8-5-53 0 0,0 2 33 0 0,-1 1-1 0 0,0 1 1 0 0,-1 0 0 0 0,0 2 0 0 0,0 0 0 0 0,-1 2-1 0 0,0 1 1 0 0,0 0 0 0 0,-13 0-33 0 0,17 4-7 0 0,0 0 0 0 0,0 1 0 0 0,0 1 0 0 0,0 0 0 0 0,0 2 0 0 0,0 0-1 0 0,0 1 1 0 0,1 1 0 0 0,-1 1 0 0 0,1 0 0 0 0,-17 9 7 0 0,12-3-231 0 0,0 2-1 0 0,1 0 1 0 0,1 1-1 0 0,0 1 1 0 0,1 1 231 0 0,-48 48-699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22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19 552 14336 0 0,'-7'-10'1589'0'0,"6"9"-1284"0"0,1 1 58 0 0,0 0 11 0 0,1 3-224 0 0,-1 0-1 0 0,1 0 0 0 0,-1 0 0 0 0,1 0 0 0 0,0 0 0 0 0,0 0 1 0 0,1 0-1 0 0,-1-1 0 0 0,0 1 0 0 0,2 1-149 0 0,6 17 662 0 0,7 33 842 0 0,8 38-311 0 0,-2 19-628 0 0,-22-110-591 0 0,0 0-1 0 0,1 0 0 0 0,-1 1 0 0 0,1-1 1 0 0,0 0-1 0 0,-1 0 0 0 0,1 0 1 0 0,0 0-1 0 0,0 0 0 0 0,-1 0 1 0 0,1 0-1 0 0,0 0 0 0 0,0 0 27 0 0,0 0-130 0 0,1 0-517 0 0,-2-1-38 0 0,0 0-138 0 0,0 0-538 0 0,1-1-235 0 0,3-6-46 0 0</inkml:trace>
  <inkml:trace contextRef="#ctx0" brushRef="#br0" timeOffset="329.729">19 760 5528 0 0,'0'0'422'0'0,"-10"-2"-318"0"0,6 1 3355 0 0,0 1-700 0 0,7 1 1330 0 0,7-2-908 0 0,-3 0-4084 0 0,1-1 1019 0 0,0 0 0 0 0,1 1-1 0 0,-1 1 1 0 0,0-1-1 0 0,8 2-115 0 0,-5-1 24 0 0,0 0-1 0 0,-1-1 0 0 0,7-1-23 0 0,-4-1-419 0 0,-1 1-1 0 0,1 1 1 0 0,11 0 419 0 0,-3 1-1430 0 0</inkml:trace>
  <inkml:trace contextRef="#ctx0" brushRef="#br0" timeOffset="930.21">588 518 6912 0 0,'-1'-2'144'0'0,"1"0"0"0"0,-1-1 0 0 0,1 1 1 0 0,-1 0-1 0 0,0-1 0 0 0,0 1 0 0 0,0 0 1 0 0,0 0-1 0 0,0 0 0 0 0,-1-1 0 0 0,1 1 1 0 0,-1 1-1 0 0,1-1 0 0 0,-1 0 0 0 0,0 0 0 0 0,1 1 1 0 0,-2-1-145 0 0,2-2 3169 0 0,2 4 4097 0 0,2 8-6978 0 0,-2-7-5 0 0,0 2-22 0 0,6 17 251 0 0,-7-19-266 0 0,0 2-45 0 0,-2 55 666 0 0,1-18-221 0 0,2 21-646 0 0,0-52 56 0 0,0-1-1 0 0,1 1 0 0 0,3 6-55 0 0,1 12 101 0 0,-2-12 18 0 0,1 0-1 0 0,0 0 1 0 0,1 0 0 0 0,1-1 0 0 0,6 11-119 0 0,-5-8 155 0 0,-2-8-34 0 0,-1-1-1 0 0,1 0 0 0 0,5 5-120 0 0,1 3 39 0 0,-11-15-22 0 0,0 1 0 0 0,1-1 0 0 0,-1 0 0 0 0,1 1 0 0 0,-1-1-1 0 0,1 0 1 0 0,0 0 0 0 0,-1 0 0 0 0,1 0 0 0 0,0 0 0 0 0,0 0 0 0 0,0 0-1 0 0,0-1 1 0 0,0 1 0 0 0,0-1 0 0 0,0 1 0 0 0,-1-1 0 0 0,1 0 0 0 0,1 0 0 0 0,-1 0-1 0 0,0 0 1 0 0,0 0 0 0 0,0 0 0 0 0,0 0 0 0 0,0-1 0 0 0,-1 1 0 0 0,1-1-1 0 0,0 1 1 0 0,0-1 0 0 0,0 0 0 0 0,0 0 0 0 0,0 0 0 0 0,-1 0 0 0 0,1 0 0 0 0,0 0-1 0 0,-1 0 1 0 0,2-2-17 0 0,0 1 31 0 0,0-1-1 0 0,0 0 1 0 0,0 0-1 0 0,-1-1 0 0 0,1 1 1 0 0,-1 0-1 0 0,0-1 1 0 0,0 0-1 0 0,0 1 1 0 0,0-1-1 0 0,-1 0 1 0 0,2-3-31 0 0,0-5 47 0 0,-1-1 1 0 0,0 0-1 0 0,0-6-47 0 0,0 0 31 0 0,-1 12-22 0 0,-1 0-1 0 0,0 1 1 0 0,-1-1 0 0 0,0-5-9 0 0,0 5 4 0 0,0 1 1 0 0,1-1 0 0 0,0 1-1 0 0,0-6-4 0 0,2 0 0 0 0,-2-1 0 0 0,1 1 0 0 0,-1 0 0 0 0,-1-1 0 0 0,-1-1 0 0 0,2 12 6 0 0,0 1 0 0 0,0 0 0 0 0,0 0 0 0 0,0-1 0 0 0,0 1-1 0 0,0 0 1 0 0,0-1 0 0 0,1 1 0 0 0,-1 0 0 0 0,0 0 0 0 0,1 0 0 0 0,-1-1 0 0 0,1 1 0 0 0,-1 0-1 0 0,1 0 1 0 0,0 0 0 0 0,0-1-6 0 0,0 1 10 0 0,-1 0 0 0 0,1-1 1 0 0,0 1-1 0 0,-1 0 0 0 0,1-1 0 0 0,-1 1 0 0 0,1-1 0 0 0,-1 1 1 0 0,1 0-1 0 0,-1-1 0 0 0,0 1 0 0 0,0-1 0 0 0,0 0-10 0 0,0-4 53 0 0,0 5-49 0 0,0-1 0 0 0,0 0 0 0 0,0 1 0 0 0,0-1-1 0 0,0 1 1 0 0,0-1 0 0 0,0 1 0 0 0,1-1 0 0 0,-1 1 0 0 0,0-1-1 0 0,1 1 1 0 0,0-1 0 0 0,-1 1 0 0 0,1-1-4 0 0,0 1-125 0 0,-1 1-17 0 0,0 0 10 0 0,0 0 43 0 0,0 0-3 0 0,0 14 4 0 0,4 36-71 0 0,0-23 103 0 0,-3-19 56 0 0,0 0 0 0 0,1-1 0 0 0,0 1 0 0 0,0 0 0 0 0,1 0 0 0 0,-1-1 0 0 0,0 0 0 0 0,-1 1 0 0 0,0 0 0 0 0,2 10 1 0 0,0 1 0 0 0,1-1-1 0 0,7 17 0 0 0,-5-16 9 0 0,-5-18-6 0 0,-1 0 1 0 0,1 0-1 0 0,-1 0 1 0 0,1 0-1 0 0,0 0 0 0 0,-1 0 1 0 0,1 0-1 0 0,0-1 1 0 0,0 1-1 0 0,0 0 1 0 0,0 0-1 0 0,0-1 0 0 0,-1 1 1 0 0,1-1-1 0 0,0 1 1 0 0,1-1-1 0 0,-1 1 1 0 0,0-1-1 0 0,0 1 0 0 0,0-1 1 0 0,0 0-1 0 0,1 0-3 0 0,0 1-21 0 0,0-1 0 0 0,0 1-1 0 0,0-1 1 0 0,1 0 0 0 0,-1 0 0 0 0,0 0-1 0 0,0 0 1 0 0,0-1 0 0 0,0 1-1 0 0,1 0 1 0 0,0-1 21 0 0,-1 0-224 0 0,21-10-1969 0 0,-10 0-4347 0 0,-8 3-402 0 0</inkml:trace>
  <inkml:trace contextRef="#ctx0" brushRef="#br0" timeOffset="1282.033">1017 799 8288 0 0,'0'0'638'0'0,"-1"-1"-414"0"0,0 0 94 0 0,0 1 0 0 0,0-1 0 0 0,1 0 0 0 0,-1 0-1 0 0,0 0 1 0 0,0 0 0 0 0,0 0 0 0 0,1 0-1 0 0,-1 0 1 0 0,1 0 0 0 0,-1 0 0 0 0,1 0 0 0 0,-1 0-1 0 0,1 0 1 0 0,-1 0 0 0 0,1-1 0 0 0,0 1 0 0 0,0 0-1 0 0,0 0 1 0 0,-1 0 0 0 0,1-2-318 0 0,4-20 3592 0 0,-4 22-3594 0 0,1-1 185 0 0,-1 0 0 0 0,1 0 0 0 0,0 0-1 0 0,-1 1 1 0 0,1-1 0 0 0,0 0 0 0 0,0 1 0 0 0,0-1 0 0 0,1 1 0 0 0,-1-1-1 0 0,0 1 1 0 0,0 0 0 0 0,1-1 0 0 0,-1 1 0 0 0,2-1-183 0 0,26-12 1299 0 0,-11 6-862 0 0,-14 6-364 0 0,0 0 1 0 0,1 1 0 0 0,-1 0 0 0 0,0-1 0 0 0,1 1 0 0 0,-1 1 0 0 0,1-1 0 0 0,-1 1-1 0 0,1-1 1 0 0,1 1-74 0 0,-5 0 2 0 0,0 0 0 0 0,0 0-1 0 0,0 0 1 0 0,-1 0 0 0 0,1 0-1 0 0,0 0 1 0 0,0 0 0 0 0,0 0 0 0 0,0 1-1 0 0,-1-1 1 0 0,1 0 0 0 0,0 0-1 0 0,0 1 1 0 0,-1-1 0 0 0,1 0 0 0 0,0 1-1 0 0,0-1 1 0 0,-1 1 0 0 0,1-1-1 0 0,0 1 1 0 0,-1-1 0 0 0,1 1-1 0 0,-1-1 1 0 0,1 1 0 0 0,-1 0 0 0 0,1-1-1 0 0,-1 1 1 0 0,1 0 0 0 0,-1-1-1 0 0,0 1 1 0 0,1 0 0 0 0,-1 0-1 0 0,0-1 1 0 0,1 1 0 0 0,-1 0 0 0 0,0 0-1 0 0,0 0-1 0 0,1 1 12 0 0,-1 1-8 0 0,1 0 0 0 0,-1 0 0 0 0,1-1 0 0 0,-1 1 0 0 0,0 0 0 0 0,0 0 0 0 0,0 0 0 0 0,0 0 0 0 0,-1 0 0 0 0,1 0 0 0 0,-1-1 0 0 0,0 1 0 0 0,1 0 0 0 0,-2 2-4 0 0,-1 2 13 0 0,0 1-1 0 0,-1-1 1 0 0,0 0 0 0 0,-2 4-13 0 0,-10 14 125 0 0,2 1 0 0 0,-7 20-125 0 0,17-35 106 0 0,0 1 0 0 0,1 0-1 0 0,-2 11-105 0 0,-1 4 179 0 0,5-25-167 0 0,0 1 0 0 0,1 0-1 0 0,-1 0 1 0 0,1-1 0 0 0,0 1-1 0 0,0 0 1 0 0,0 0 0 0 0,0 0-1 0 0,0 0 1 0 0,0-1 0 0 0,1 1 0 0 0,0 0-1 0 0,0 2-11 0 0,5 4 75 0 0,-4-7-65 0 0,1 0 1 0 0,0 0-1 0 0,0 0 0 0 0,0 0 1 0 0,0 0-1 0 0,0-1 0 0 0,0 1 1 0 0,0-1-1 0 0,1 0 0 0 0,-1 0 1 0 0,0 0-1 0 0,1 0 0 0 0,-1-1 1 0 0,1 1-1 0 0,-1-1 0 0 0,1 0 1 0 0,-1 0-1 0 0,1 0 0 0 0,-1-1 1 0 0,0 1-1 0 0,2-1-10 0 0,9-1-19 0 0,-1-2-1 0 0,0 1 1 0 0,0-1 0 0 0,12-6 19 0 0,-18 7-321 0 0,0-1 0 0 0,-1 0 0 0 0,1 0 0 0 0,-1 0 0 0 0,1-1 0 0 0,1-2 321 0 0,18-20-7712 0 0,-13 11 680 0 0</inkml:trace>
  <inkml:trace contextRef="#ctx0" brushRef="#br0" timeOffset="1691.008">1272 541 16240 0 0,'0'0'743'0'0,"0"0"-17"0"0,0 2-465 0 0,0 9 82 0 0,0 1 0 0 0,1-1-1 0 0,0 0 1 0 0,1 1 0 0 0,1-1 0 0 0,0 0-1 0 0,0 0 1 0 0,1 0 0 0 0,0-1 0 0 0,1 1 0 0 0,0-1-1 0 0,6 9-342 0 0,13 19 934 0 0,-6-8 151 0 0,15 19-1085 0 0,-26-40 79 0 0,-3-3-31 0 0,-1-1 0 0 0,1 0 0 0 0,0 0 0 0 0,1 0 0 0 0,-1-1 0 0 0,1 1 0 0 0,0-1 0 0 0,0 0 0 0 0,0-1 0 0 0,5 3-48 0 0,0-1 56 0 0,-8-4-37 0 0,-1 0-1 0 0,1 0 1 0 0,-1 0 0 0 0,1-1-1 0 0,-1 1 1 0 0,1-1-1 0 0,0 1 1 0 0,-1-1 0 0 0,1 0-1 0 0,1 1-18 0 0,-2-1 64 0 0,-1 0 3 0 0,12-12 170 0 0,-10 10-227 0 0,0-1 0 0 0,-1 0-1 0 0,1 1 1 0 0,-1-1 0 0 0,1 0-1 0 0,-1 0 1 0 0,0 0 0 0 0,0 0-1 0 0,-1 0 1 0 0,1-1 0 0 0,-1 1-1 0 0,1 0 1 0 0,-1 0-1 0 0,0 0 1 0 0,0-1-10 0 0,-1-8 65 0 0,0 0 0 0 0,-1 0 0 0 0,-2-6-65 0 0,-3-19 68 0 0,6 26-61 0 0,-1 1-1 0 0,-1 0 0 0 0,-2-7-6 0 0,-4-20 51 0 0,4-8 181 0 0,4 30-232 0 0,-1-1 1 0 0,-2-8-1 0 0,4 20-173 0 0,0 0 0 0 0,0 0-1 0 0,1 0 1 0 0,-1 0 0 0 0,1 0 0 0 0,0 0 0 0 0,0 0 0 0 0,0 0 0 0 0,0 0-1 0 0,1 0 1 0 0,0 0 0 0 0,-1 1 0 0 0,1-1 0 0 0,1 1 0 0 0,0-2 173 0 0,-2 3-804 0 0,17 18-2599 0 0,-6-9 1552 0 0</inkml:trace>
  <inkml:trace contextRef="#ctx0" brushRef="#br0" timeOffset="2057.838">1671 738 12176 0 0,'0'0'561'0'0,"0"-9"198"0"0,0 7-645 0 0,0 1 1 0 0,0-1 0 0 0,0 0-1 0 0,1 0 1 0 0,-1 1 0 0 0,1-1-1 0 0,-1 1 1 0 0,1-1 0 0 0,0 0 0 0 0,-1 1-1 0 0,1-1 1 0 0,0 1 0 0 0,0-1-1 0 0,0 1 1 0 0,0 0 0 0 0,1 0-1 0 0,-1-1 1 0 0,0 1 0 0 0,0 0 0 0 0,1 0-1 0 0,0 0-114 0 0,2-2 713 0 0,0 0 1 0 0,1 1-1 0 0,0-1 0 0 0,-1 1 0 0 0,1 1 0 0 0,1-1-713 0 0,-5 1 583 0 0,-1 1-87 0 0,0 0-16 0 0,2 1-400 0 0,-1-1 0 0 0,1 1 0 0 0,-1 0 0 0 0,1-1-1 0 0,-1 1 1 0 0,0 0 0 0 0,1 0 0 0 0,-1 0 0 0 0,0 0 0 0 0,0 0 0 0 0,1 1-80 0 0,-1 2 53 0 0,0-1 0 0 0,1 1 0 0 0,-2-1 0 0 0,1 1 0 0 0,0 0 0 0 0,-1-1 0 0 0,0 1 0 0 0,0 0 0 0 0,0-1 0 0 0,0 1 0 0 0,0 0 0 0 0,-1 1-53 0 0,0 7 94 0 0,2-5-51 0 0,-1 1-1 0 0,-1 0 1 0 0,1-1-1 0 0,-1 1 1 0 0,-1 0 0 0 0,1-1-1 0 0,-1 1 1 0 0,-1-1-1 0 0,1 0 1 0 0,-1 0-1 0 0,-1 2-42 0 0,-12 26 180 0 0,9-20-16 0 0,-1 0-1 0 0,-3 6-163 0 0,9-17 31 0 0,0 0 0 0 0,0 0 0 0 0,1 0 0 0 0,-1 0 0 0 0,1 0 0 0 0,0 0 0 0 0,0 4-31 0 0,-3 10 136 0 0,3-16-56 0 0,3 1-65 0 0,-1 0 0 0 0,1 0 0 0 0,0-1 0 0 0,0 1 0 0 0,0 0 0 0 0,0 0 0 0 0,0-1 0 0 0,0 1-1 0 0,1-1 1 0 0,0 0 0 0 0,1 1-15 0 0,7 2 64 0 0,-7-4-46 0 0,-1-1-1 0 0,1 0 1 0 0,-1 1-1 0 0,1-1 1 0 0,0-1-1 0 0,-1 1 0 0 0,1-1 1 0 0,0 1-1 0 0,-1-1 1 0 0,1 0-1 0 0,2-1-17 0 0,36-18-422 0 0,-37 18 250 0 0,2-2-466 0 0,0 0 0 0 0,0-1 0 0 0,0 0 0 0 0,-1 0 0 0 0,0 0 0 0 0,5-6 638 0 0,1 0-1918 0 0</inkml:trace>
  <inkml:trace contextRef="#ctx0" brushRef="#br0" timeOffset="2478.279">1983 464 5984 0 0,'0'0'273'0'0,"0"0"-5"0"0,0-1-172 0 0,0-5 296 0 0,0 5 1588 0 0,0 1 689 0 0,0 0 137 0 0,0 0-252 0 0,0 0-1175 0 0,0 0-513 0 0,0 0-104 0 0,0 0-74 0 0,0 0-216 0 0,0 2-96 0 0,0 201 2242 0 0,0-188-2533 0 0,1 0 0 0 0,1-1 0 0 0,0 1-1 0 0,1 0 1 0 0,1-1 0 0 0,0 1 0 0 0,1-1 0 0 0,0 0-1 0 0,1-1 1 0 0,4 7-85 0 0,-9-20 10 0 0,-1 1-1 0 0,0-1 1 0 0,0 1-1 0 0,1-1 1 0 0,-1 1-1 0 0,1-1 1 0 0,-1 1-1 0 0,0-1 1 0 0,1 1 0 0 0,-1-1-1 0 0,1 1 1 0 0,-1-1-1 0 0,1 0 1 0 0,-1 1-1 0 0,1-1 1 0 0,0 0-1 0 0,-1 0 1 0 0,1 1-1 0 0,-1-1 1 0 0,1 0-1 0 0,0 0 1 0 0,-1 0-1 0 0,1 0 1 0 0,-1 0 0 0 0,1 1-1 0 0,0-1 1 0 0,-1 0-1 0 0,1-1 1 0 0,0 1-1 0 0,-1 0 1 0 0,1 0-1 0 0,-1 0 1 0 0,1 0-1 0 0,0 0 1 0 0,-1-1-1 0 0,1 1 1 0 0,-1 0-1 0 0,1 0 1 0 0,-1-1-1 0 0,1 1 1 0 0,-1 0 0 0 0,1-1-10 0 0,1-1 20 0 0,0 1-1 0 0,0-1 1 0 0,-1 1 0 0 0,1-1 0 0 0,-1 0 0 0 0,0 1 0 0 0,1-1 0 0 0,-1 0 0 0 0,0 0 0 0 0,1-2-20 0 0,5-9 109 0 0,-6 11-93 0 0,1 0 0 0 0,-1-1-1 0 0,0 1 1 0 0,0 0-1 0 0,0-1 1 0 0,0 1-1 0 0,-1-1 1 0 0,1 1 0 0 0,0-1-16 0 0,3-30 82 0 0,-1 14-20 0 0,-1 1 0 0 0,-1-9-62 0 0,-1 15 0 0 0,-1 5 11 0 0,1 1 0 0 0,0-1-1 0 0,1 1 1 0 0,0-1 0 0 0,0 1-1 0 0,1-4-10 0 0,1-5 51 0 0,0 1 0 0 0,-2-1 0 0 0,1 1 0 0 0,-2-1-1 0 0,0-7-50 0 0,0 16 2 0 0,3-17-20 0 0,-2 19 7 0 0,0 0 0 0 0,-1 0 0 0 0,1 0 0 0 0,-1-1 0 0 0,0 1 1 0 0,0 0-1 0 0,0-1 0 0 0,-1 0 11 0 0,23 111-79 0 0,-10-48 61 0 0,-11-47-24 0 0,0 0 0 0 0,1-1 0 0 0,0 1 0 0 0,1-1 0 0 0,0 1 0 0 0,1-1 1 0 0,0 0-1 0 0,0 0 0 0 0,1-1 0 0 0,0 1 0 0 0,1-1 0 0 0,0 0 1 0 0,3 3 41 0 0,-7-11-149 0 0,0 0 1 0 0,-1 0 0 0 0,1 0 0 0 0,0 0 0 0 0,0 0 0 0 0,0 0 0 0 0,-1 0 0 0 0,1 0 0 0 0,0-1-1 0 0,0 1 1 0 0,0-1 0 0 0,0 0 0 0 0,0 1 0 0 0,0-1 0 0 0,1 0 0 0 0,-1 0 0 0 0,0 0-1 0 0,1-1 149 0 0,0 1-481 0 0,-1 0-2243 0 0,-2 0-4657 0 0</inkml:trace>
  <inkml:trace contextRef="#ctx0" brushRef="#br0" timeOffset="5181.416">2346 722 7368 0 0,'0'0'568'0'0,"0"0"-47"0"0,0 0 1195 0 0,-1-2 563 0 0,0 1-1919 0 0,1 0 1 0 0,-1 0 0 0 0,0-1-1 0 0,1 1 1 0 0,-1 0 0 0 0,1 0-1 0 0,-1 0 1 0 0,1-1 0 0 0,0 1-1 0 0,-1 0 1 0 0,1-1 0 0 0,0 1-1 0 0,0 0 1 0 0,0-1 0 0 0,0 1-1 0 0,0 0 1 0 0,0-1 0 0 0,1 1-1 0 0,-1 0 1 0 0,0-1 0 0 0,1 0-361 0 0,0-1 281 0 0,1 0 0 0 0,-1 0 1 0 0,1 1-1 0 0,-1-1 0 0 0,1 0 1 0 0,0 1-1 0 0,0-1 0 0 0,1 1 1 0 0,1-2-282 0 0,2-1 138 0 0,1-1 0 0 0,-1 1 1 0 0,1 1-1 0 0,1-1 0 0 0,-1 1 1 0 0,1 0-1 0 0,2 0-138 0 0,3 0 130 0 0,0 0 1 0 0,0 2 0 0 0,1-1-1 0 0,0 1-130 0 0,36-6 7 0 0,-49 7-7 0 0,6-1 0 0 0,0 1 0 0 0,0-1 0 0 0,0 1 0 0 0,7 0 0 0 0,-12 1 0 0 0,1 0 0 0 0,-1 0 0 0 0,1-1 0 0 0,-1 1 0 0 0,0-1-1 0 0,1 0 1 0 0,-1 0 0 0 0,2 0 0 0 0,-2 0 6 0 0,0 0-1 0 0,0 0 1 0 0,-1 1 0 0 0,1-1-1 0 0,0 1 1 0 0,0-1 0 0 0,0 1-1 0 0,0 0 1 0 0,0-1 0 0 0,0 1-1 0 0,0 0 1 0 0,0 1-6 0 0,11 2 13 0 0,-4 5-13 0 0,-8-6 0 0 0,0 0 0 0 0,-1 0 0 0 0,1 0 0 0 0,0 0 0 0 0,-1 0 0 0 0,1 1 0 0 0,-1-1 0 0 0,0 0 0 0 0,0 0 0 0 0,0 0 0 0 0,0 1 0 0 0,0-1 0 0 0,0 0 0 0 0,0 0 0 0 0,-1 0 0 0 0,1 1 0 0 0,-1-1 0 0 0,0 0 0 0 0,1 0 0 0 0,-1 0 0 0 0,0 0 0 0 0,0 0 0 0 0,-1 0 0 0 0,1 0 0 0 0,0-1 0 0 0,-1 2 0 0 0,-5 6 0 0 0,0 0 0 0 0,0-1 0 0 0,-1 0 0 0 0,-3 3 0 0 0,-28 24 0 0 0,36-32 0 0 0,-1 0 0 0 0,0 0 0 0 0,0-1 0 0 0,0 1-1 0 0,0-1 1 0 0,-4 2 0 0 0,5-3 2 0 0,0 1-1 0 0,0-1 1 0 0,0 1-1 0 0,0 0 0 0 0,1 0 1 0 0,-1 0-1 0 0,0 0 1 0 0,1 0-1 0 0,-1 0 1 0 0,1 1-1 0 0,-2 1-1 0 0,4-2 69 0 0,0-2 5 0 0,0 0-17 0 0,0 0-125 0 0,0 0-21 0 0,2 1 78 0 0,1 0-1 0 0,0 0 1 0 0,0 0 0 0 0,-1 1 0 0 0,1-1 0 0 0,-1 1 0 0 0,1 0 0 0 0,-1 0 11 0 0,1 0 1 0 0,0 0 0 0 0,0 0 0 0 0,0 0 0 0 0,0-1 0 0 0,0 1 0 0 0,0-1 0 0 0,1 1-1 0 0,7 1 0 0 0,-1-1 0 0 0,1 2 0 0 0,-1-1 0 0 0,8 5 0 0 0,-9-1-10 0 0,-6-5-10 0 0,-3-2 18 0 0,1 0 1 0 0,0 1-1 0 0,0-1 0 0 0,-1 1 1 0 0,1 0-1 0 0,-1-1 0 0 0,1 1 1 0 0,0-1-1 0 0,-1 1 0 0 0,1 0 1 0 0,-1 0-1 0 0,0-1 0 0 0,1 1 0 0 0,-1 0 1 0 0,0 0-1 0 0,1-1 0 0 0,-1 1 1 0 0,0 0-1 0 0,0 0 0 0 0,1 1 2 0 0,-1-1 10 0 0,1 0-1 0 0,0 1 0 0 0,-1-1 1 0 0,1 1-1 0 0,-1-1 0 0 0,1 1 1 0 0,-1-1-1 0 0,0 1 0 0 0,0-1 0 0 0,0 1 1 0 0,0-1-1 0 0,0 1 0 0 0,0 0 1 0 0,0-1-1 0 0,0 1 0 0 0,0-1 1 0 0,-1 1-1 0 0,1-1 0 0 0,-1 1 1 0 0,1-1-1 0 0,-1 0 0 0 0,0 1 1 0 0,1-1-1 0 0,-1 1 0 0 0,0-1 1 0 0,0 0-1 0 0,0 0 0 0 0,0 0 1 0 0,0 1-1 0 0,0-1 0 0 0,0 0 1 0 0,-1 0-1 0 0,1 0 0 0 0,0-1 1 0 0,-1 1-10 0 0,-2 3 17 0 0,-1 1-17 0 0,-16 10 0 0 0,7-7 0 0 0,11-8 0 0 0,-5 5-12 0 0,3-7-52 0 0,5 1 10 0 0,0 1 0 0 0,0-1 0 0 0,0 0 1 0 0,0 1-1 0 0,0-1 0 0 0,0 0 0 0 0,0 1 0 0 0,0-1 0 0 0,0 0 0 0 0,1 1 0 0 0,-1-1 0 0 0,0 0 0 0 0,0 1 0 0 0,0-1 0 0 0,1 1 0 0 0,-1-1 0 0 0,0 0 1 0 0,1 1-1 0 0,-1-1 0 0 0,1 1 0 0 0,-1-1 54 0 0,0 0-198 0 0,9-16-2597 0 0,-5 7 1356 0 0</inkml:trace>
  <inkml:trace contextRef="#ctx0" brushRef="#br0" timeOffset="5616.832">2712 352 15520 0 0,'0'0'712'0'0,"0"-1"-17"0"0,2-5-449 0 0,-4 2-74 0 0,2 4 578 0 0,0 0 246 0 0,0 0 42 0 0,0 0-70 0 0,0 0-330 0 0,0 0-146 0 0,2 2-32 0 0,2 2-269 0 0,1 1-1 0 0,-1 0 0 0 0,0 1 0 0 0,0-1 0 0 0,-1 1 0 0 0,0-1 1 0 0,1 2-191 0 0,18 44 643 0 0,-22-50-636 0 0,7 16 128 0 0,-1 1-1 0 0,0 0 1 0 0,-2 0-1 0 0,0 2-134 0 0,-2-11 45 0 0,0-1 0 0 0,0 0 0 0 0,3 6-45 0 0,-3-8 28 0 0,0 0 0 0 0,0 0 1 0 0,-1 0-1 0 0,1 1 0 0 0,-1-1 0 0 0,0 6-28 0 0,-1-7 23 0 0,1 0 0 0 0,-1 0 0 0 0,1 1-1 0 0,0-2 1 0 0,2 6-23 0 0,-1-5 83 0 0,-1-1 0 0 0,0 0 0 0 0,0 1-1 0 0,0-1 1 0 0,0 5-83 0 0,-1-9 125 0 0,0 0-115 0 0,1 0 0 0 0,-1 0 0 0 0,0 0 0 0 0,1 1 0 0 0,-1-1 0 0 0,0 0 0 0 0,0 0 0 0 0,1 0 0 0 0,-1 0 0 0 0,0 0-1 0 0,1 0 1 0 0,-1 0 0 0 0,0 0 0 0 0,0 0 0 0 0,1 0 0 0 0,-1 0 0 0 0,0 0 0 0 0,1-1 0 0 0,-1 1 0 0 0,0 0 0 0 0,0 0 0 0 0,1 0 0 0 0,-1 0 0 0 0,0 0 0 0 0,0 0 0 0 0,1-1 0 0 0,-1 1 0 0 0,0 0 0 0 0,0 0 0 0 0,0 0-10 0 0,5-9 96 0 0,-4 5-67 0 0,1 1 0 0 0,0 0-1 0 0,-1-1 1 0 0,0 1 0 0 0,0-1 0 0 0,0 1 0 0 0,0-1-1 0 0,0 0 1 0 0,-1 1 0 0 0,0-1 0 0 0,1 0 0 0 0,-2-3-29 0 0,0 2 1 0 0,1 0 1 0 0,-1 0 0 0 0,1 0 0 0 0,0 0 0 0 0,0 0 0 0 0,1 0-1 0 0,-1 0 1 0 0,1-2-2 0 0,0 3 6 0 0,-1 0 0 0 0,0 0 0 0 0,0 0 0 0 0,-1 0 0 0 0,1 0-1 0 0,-1 0-5 0 0,-2-18 45 0 0,1-94 110 0 0,7 78-103 0 0,-4 32-52 0 0,0-1 1 0 0,0 1-1 0 0,-1-1 0 0 0,1 0 0 0 0,-2 1 0 0 0,1-2 0 0 0,-1 3-16 0 0,1 1 0 0 0,0 0 0 0 0,0 0 1 0 0,0 0-1 0 0,0-1 0 0 0,1 1 0 0 0,-1 0 0 0 0,1 0 0 0 0,0 0 0 0 0,1 0 0 0 0,-1 0 0 0 0,1 0 0 0 0,-1 0 1 0 0,2-1 15 0 0,-2 4-315 0 0,0 0 205 0 0,-1 1 1 0 0,1-1-1 0 0,0 1 0 0 0,-1-1 1 0 0,1 1-1 0 0,0 0 0 0 0,-1-1 1 0 0,1 1-1 0 0,0 0 0 0 0,0 0 1 0 0,-1-1-1 0 0,1 1 0 0 0,0 0 1 0 0,0 0-1 0 0,0 0 0 0 0,-1 0 1 0 0,1 0-1 0 0,0 0 0 0 0,0 0 1 0 0,-1 1-1 0 0,1-1 0 0 0,0 0 1 0 0,0 0-1 0 0,0 1 110 0 0,11 21-4412 0 0,-5-11-2934 0 0</inkml:trace>
  <inkml:trace contextRef="#ctx0" brushRef="#br0" timeOffset="6224.576">2989 546 12440 0 0,'0'0'565'0'0,"0"-2"-5"0"0,0 2-548 0 0,0-1 1 0 0,0 0-1 0 0,0 1 1 0 0,0-1-1 0 0,0 0 0 0 0,0 0 1 0 0,0 1-1 0 0,0-1 1 0 0,0 0-1 0 0,-1 1 1 0 0,1-1-1 0 0,0 0 0 0 0,0 1 1 0 0,-1-1-1 0 0,1 0 1 0 0,0 1-1 0 0,-1-1 1 0 0,1 0-13 0 0,-2-4 133 0 0,1 0 559 0 0,0 1 0 0 0,-1-1 0 0 0,1 0 0 0 0,-1 1 0 0 0,0-1-1 0 0,-1 1 1 0 0,0-1-692 0 0,1-1 778 0 0,-4-6 707 0 0,4 7-905 0 0,0 0 0 0 0,-1 0 1 0 0,0 1-1 0 0,1-1 1 0 0,-2 1-1 0 0,0-1-580 0 0,4 4 319 0 0,1 1-270 0 0,0 0 0 0 0,0-1 1 0 0,0 1-1 0 0,1 0 1 0 0,-1-1-1 0 0,0 1 0 0 0,0 0 1 0 0,0-1-1 0 0,0 1 1 0 0,0-1-1 0 0,0 0 1 0 0,0 1-1 0 0,0-1 0 0 0,0 0-49 0 0,0 0 17 0 0,1 0 0 0 0,-1 1 1 0 0,0-1-1 0 0,0 0 0 0 0,1 0 0 0 0,-1 1 0 0 0,0-1 0 0 0,1 1 0 0 0,-1-1 0 0 0,0 1 0 0 0,1 0 0 0 0,-1 0 0 0 0,1-1 0 0 0,0 1-17 0 0,18 0 70 0 0,-4 0-29 0 0,0 0 1 0 0,7 1-42 0 0,-18 0 1 0 0,0 0-1 0 0,0 0 1 0 0,0 0 0 0 0,-1 0-1 0 0,1 1 1 0 0,0 0 0 0 0,-1 0 0 0 0,1 0-1 0 0,-1 0 1 0 0,1 1-1 0 0,-4-2 5 0 0,0-1 0 0 0,0 1 0 0 0,1 0 0 0 0,-1-1 0 0 0,0 1 0 0 0,0 0 0 0 0,0 0 0 0 0,0 0 0 0 0,0 0 0 0 0,0 0 0 0 0,-1 0 0 0 0,1 0 0 0 0,0 0 0 0 0,0 0 0 0 0,0 1-5 0 0,1 2 32 0 0,-1-2-26 0 0,1-1-1 0 0,-1 1 1 0 0,0 0 0 0 0,0 0-1 0 0,0 1 1 0 0,0-1 0 0 0,0 0-1 0 0,0 0 1 0 0,-1 0 0 0 0,1 1-1 0 0,-1-1 1 0 0,0 0 0 0 0,1 0-1 0 0,-1 1 1 0 0,0-1 0 0 0,0 0-1 0 0,-1 1 1 0 0,1-1 0 0 0,0 0-1 0 0,-1 0 1 0 0,1 1 0 0 0,-1-1-1 0 0,0 0 1 0 0,0 0 0 0 0,0 0-1 0 0,0 0 1 0 0,0 0 0 0 0,-1 1-6 0 0,-2 4-26 0 0,0-1 0 0 0,0 0 0 0 0,0 0 0 0 0,-1-1 0 0 0,0 1 1 0 0,0-1-1 0 0,-1 0 0 0 0,-2 2 26 0 0,3-4 3 0 0,0 0-1 0 0,0 0 1 0 0,0-1 0 0 0,-1 1-1 0 0,-3 0-2 0 0,4-1 5 0 0,1-1-1 0 0,-1 1 1 0 0,1 0-1 0 0,0 1 0 0 0,-1-1 1 0 0,1 1-1 0 0,0-1 1 0 0,1 1-1 0 0,-2 2-4 0 0,-25 13 64 0 0,30-18-64 0 0,0 1 0 0 0,0-1 0 0 0,0 0 0 0 0,0 0 0 0 0,-1 0 0 0 0,1 0 0 0 0,0 0 0 0 0,0 0 0 0 0,0 0 0 0 0,0 0 0 0 0,-1 0 0 0 0,1 1 0 0 0,0-1 0 0 0,0 0 0 0 0,0 0 0 0 0,0 0 0 0 0,0 0 0 0 0,0 1 0 0 0,0-1 0 0 0,-1 0 0 0 0,1 0 0 0 0,0 0 0 0 0,0 0 0 0 0,0 1 0 0 0,0-1 0 0 0,0 0 0 0 0,0 0 0 0 0,0 0 0 0 0,0 0 0 0 0,0 1 0 0 0,0-1 0 0 0,0 0 0 0 0,0 0 0 0 0,0 0 0 0 0,0 1 0 0 0,0-1 0 0 0,0 0 0 0 0,19 12 54 0 0,-9-6-51 0 0,0 0 0 0 0,0-1 0 0 0,1 0 0 0 0,0 0-3 0 0,15 6-2 0 0,-23-9 2 0 0,-1-1 0 0 0,1 1 0 0 0,-1 0-1 0 0,1 0 1 0 0,-1 0 0 0 0,0 0 0 0 0,0 1 0 0 0,0-1-1 0 0,0 0 1 0 0,0 1 0 0 0,-1 0 0 0 0,1-1 0 0 0,-1 1 0 0 0,2 2 0 0 0,-3-3 0 0 0,1 0 1 0 0,0-1-1 0 0,-1 1 1 0 0,1 0-1 0 0,-1-1 1 0 0,0 1-1 0 0,1 0 1 0 0,-1 0 0 0 0,0 0-1 0 0,0-1 1 0 0,0 1-1 0 0,0 0 1 0 0,-1 0-1 0 0,1-1 1 0 0,0 1-1 0 0,-1 0 1 0 0,1 0 0 0 0,-1-1-1 0 0,1 1 1 0 0,-1 0-1 0 0,0-1 1 0 0,0 1-1 0 0,0-1 1 0 0,-1 2-1 0 0,1-1 11 0 0,-1 0-1 0 0,1 0 1 0 0,0 0 0 0 0,0 0-1 0 0,0 0 1 0 0,0 0 0 0 0,0 1-1 0 0,0-1-10 0 0,1 0 3 0 0,-1 0-1 0 0,1-1 1 0 0,-1 1-1 0 0,0-1 1 0 0,1 1-1 0 0,-1-1 1 0 0,0 1-1 0 0,0-1 1 0 0,0 0-1 0 0,0 1 1 0 0,0-1-1 0 0,0 0 1 0 0,-1 0-1 0 0,1 0 1 0 0,0 0-1 0 0,0 0 1 0 0,-1 0-3 0 0,-9 10 43 0 0,5-4-33 0 0,6-6 7 0 0,-1-1 8 0 0,-14 0-13 0 0,37-51-3467 0 0,-10 33 1874 0 0,1-1-277 0 0</inkml:trace>
  <inkml:trace contextRef="#ctx0" brushRef="#br0" timeOffset="6550.99">3080 20 5064 0 0,'0'0'23'0'0,"-1"0"0"0"0,1 0 0 0 0,-1 0 0 0 0,1 0 0 0 0,-1 0 0 0 0,1-1 0 0 0,-1 1 0 0 0,1 0 0 0 0,0 0 0 0 0,-1-1 0 0 0,1 1 0 0 0,0 0 0 0 0,-1-1 0 0 0,1 1 0 0 0,0 0 0 0 0,-1-1 0 0 0,1 1 1 0 0,0 0-1 0 0,-1-1 0 0 0,1 1 0 0 0,0-1 0 0 0,0 1 0 0 0,0-1 0 0 0,0 1 0 0 0,-1 0 0 0 0,1-1 0 0 0,0 1 0 0 0,0-1 0 0 0,0 1 0 0 0,0-1 0 0 0,0 1 0 0 0,0-1 0 0 0,0 1 0 0 0,0-1 0 0 0,0 1 0 0 0,0-1-23 0 0,0 1 123 0 0,0-1-1 0 0,1 1 1 0 0,-1 0-1 0 0,0 0 1 0 0,0-1-1 0 0,0 1 1 0 0,0 0-1 0 0,0 0 1 0 0,1-1-1 0 0,-1 1 1 0 0,0 0-1 0 0,0 0 1 0 0,1-1-1 0 0,-1 1 1 0 0,0 0-1 0 0,0 0 1 0 0,0 0-1 0 0,1 0 1 0 0,-1-1-1 0 0,0 1 1 0 0,1 0-1 0 0,-1 0 1 0 0,0 0-1 0 0,1 0-122 0 0,1-1 810 0 0,1 1 1 0 0,0 0-1 0 0,0 0 0 0 0,-1 0 1 0 0,1 0-1 0 0,0 0 0 0 0,-1 1 1 0 0,1-1-1 0 0,0 1 0 0 0,0 0 1 0 0,2 0-811 0 0,31 15 4184 0 0,-22-9-3972 0 0,-7-4-55 0 0,8 3 130 0 0,-1 0 0 0 0,1 2 1 0 0,-1-1-1 0 0,0 2 0 0 0,-1 0 1 0 0,0 1-1 0 0,3 3-287 0 0,26 27 985 0 0,-2 2 0 0 0,18 25-985 0 0,-42-45 194 0 0,0 0 0 0 0,-2 1 0 0 0,0 0 0 0 0,-2 1 0 0 0,0 1-1 0 0,3 14-192 0 0,-10-23 75 0 0,-1 0 1 0 0,0 0-1 0 0,-1 0 1 0 0,-1 0-1 0 0,0 1 1 0 0,-2-1 0 0 0,0 1-1 0 0,0-1 1 0 0,-3 8-77 0 0,-1 42 178 0 0,1-23 28 0 0,-3 8-206 0 0,0-9 59 0 0,-20 117 155 0 0,11-94-86 0 0,14-63-119 0 0,1 0 0 0 0,-1 0-1 0 0,0 0 1 0 0,0 0 0 0 0,1 0-1 0 0,-1-1 1 0 0,0 1 0 0 0,-1 0 0 0 0,1 0-1 0 0,0-1 1 0 0,-1 1-9 0 0,1-1-32 0 0,1-1-457 0 0,0-1-219 0 0,0-2-328 0 0,0 0 1 0 0,0 0-1 0 0,1 0 0 0 0,-1 1 1 0 0,1-1-1 0 0,0 0 0 0 0,-1 1 1 0 0,2-2 1035 0 0,9-15-8405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34.53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122 367 1840 0 0,'-1'-1'83'0'0,"-17"-6"-11"0"0,12 4 242 0 0,0 0 1 0 0,0 1-1 0 0,0 0 0 0 0,-3 0-314 0 0,5 1 601 0 0,0-1 0 0 0,0 1 0 0 0,0-1 0 0 0,0 0 0 0 0,1 0 0 0 0,-1 0 0 0 0,1 0 0 0 0,-1-1 0 0 0,1 0 0 0 0,0 1 0 0 0,0-1 0 0 0,-1-1-601 0 0,-2-3 761 0 0,6 7-687 0 0,-1-1 1 0 0,1 0-1 0 0,-1 1 0 0 0,0-1 1 0 0,1 1-1 0 0,0-1 0 0 0,-1 0 1 0 0,1 1-1 0 0,-1-1 1 0 0,1 0-1 0 0,0 0 0 0 0,-1 1 1 0 0,1-2-75 0 0,0 0 303 0 0,-1 1 0 0 0,1-1 1 0 0,-1 0-1 0 0,1 0 1 0 0,-1 1-1 0 0,1-1 0 0 0,-1 0 1 0 0,0 1-1 0 0,0-1 0 0 0,0 1 1 0 0,0-1-1 0 0,0 1 1 0 0,0 0-304 0 0,14-4 64 0 0,24-2-66 0 0,-9 3 18 0 0,47-9 263 0 0,0 3 0 0 0,0 4-1 0 0,16 3-278 0 0,80-7 493 0 0,202-18 295 0 0,-225 21-497 0 0,28-10-291 0 0,-135 11 31 0 0,158-16 107 0 0,-65 12 120 0 0,41-12-258 0 0,352-48 798 0 0,-477 64-655 0 0,14-4-143 0 0,-28 3-87 0 0,2 2-1 0 0,-1 1 0 0 0,4 2 88 0 0,-25 0-17 0 0,-13 1-30 0 0,-1 1 0 0 0,1-1 0 0 0,0 1 0 0 0,-1 0 0 0 0,1 0 1 0 0,-1 0-1 0 0,1 0 0 0 0,0 0 0 0 0,-1 0 0 0 0,1 1 0 0 0,0 0 0 0 0,-1-1 0 0 0,1 1 0 0 0,1 1 47 0 0,-4-2-59 0 0,1 1 0 0 0,-1-1 0 0 0,0 1 0 0 0,1 0 0 0 0,-1-1 0 0 0,0 1 0 0 0,0 0 0 0 0,0-1 0 0 0,1 1 0 0 0,-1 0 0 0 0,0-1 0 0 0,0 1 0 0 0,0 0 0 0 0,0 0 0 0 0,0-1 0 0 0,0 1 0 0 0,0 0 0 0 0,0-1 0 0 0,0 1 0 0 0,-1 0 0 0 0,1-1 0 0 0,0 1 0 0 0,0 0 0 0 0,-1-1 0 0 0,1 2 59 0 0,-1-1-75 0 0,-3 14-725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38.78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0 184 5240 0 0,'0'0'235'0'0,"0"0"84"0"0,0 0 191 0 0,0 0 76 0 0,0 0 20 0 0,0 0 19 0 0,0 0 74 0 0,0 0 34 0 0,2 2 10 0 0,1-1-490 0 0,0 1 1 0 0,0-1 0 0 0,0 1-1 0 0,0-1 1 0 0,0 0-1 0 0,1 0 1 0 0,-1 0 0 0 0,0-1-1 0 0,1 1 1 0 0,-1-1 0 0 0,0 0-1 0 0,1 0 1 0 0,-1 0-1 0 0,3 0-253 0 0,12-2 734 0 0,1 0 0 0 0,2-2-734 0 0,-18 3 102 0 0,182-30 4168 0 0,99-1-4270 0 0,-142 15 583 0 0,-28 2-297 0 0,407-21 833 0 0,-265 20-756 0 0,244-21-462 0 0,-365 33 314 0 0,-119 4-298 0 0,-15 0-1000 0 0,-4 1-4016 0 0,-16 1-1725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39.91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0 582 3224 0 0,'0'0'313'0'0,"0"0"107"0"0,0 0 48 0 0,0 0 11 0 0,0 0 13 0 0,0 0 52 0 0,0 0 28 0 0,0 0 4 0 0,0 0-27 0 0,0 0-110 0 0,0 0-45 0 0,3-1-8 0 0,25-7 751 0 0,14-7-1137 0 0,-15 5 228 0 0,1 1-1 0 0,7-1-227 0 0,541-109 2320 0 0,-330 81-1498 0 0,-15 3-216 0 0,287-43 257 0 0,-268 44-562 0 0,-43 7-109 0 0,103-17-24 0 0,274-40 221 0 0,-494 72-362 0 0,235-39-123 0 0,-267 45 176 0 0,-57 6-80 0 0,0 0 0 0 0,0-1 0 0 0,0 1 0 0 0,0 0 0 0 0,0 0 0 0 0,1 0 0 0 0,-1 0 0 0 0,0 0 0 0 0,0 0 0 0 0,0 0 0 0 0,0 1 0 0 0,0-1 0 0 0,0 0 0 0 0,0 1 0 0 0,0-1 0 0 0,0 0 0 0 0,0 1 0 0 0,0-1 0 0 0,0 1 0 0 0,-2 2-123 0 0,-12 9-249 0 0,-19 15-301 0 0,15-15 305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42.15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8 338 4088 0 0,'0'0'184'0'0,"0"-1"-5"0"0,-3-1-101 0 0,3 2 130 0 0,-1-4 240 0 0,0 0 0 0 0,0 0 0 0 0,1 0 0 0 0,-1 0 0 0 0,1 0 0 0 0,0 0-448 0 0,9-6 1463 0 0,-8 9-1381 0 0,1 0 1 0 0,-1-1 0 0 0,0 1 0 0 0,0 0 0 0 0,0 0-1 0 0,1 0 1 0 0,-1 0 0 0 0,1 0 0 0 0,-1 0 0 0 0,2 0-83 0 0,14-6 260 0 0,1 0 0 0 0,0 2 0 0 0,1 0 0 0 0,-1 1 0 0 0,1 1 0 0 0,0 0 0 0 0,1 2-260 0 0,-3-2 242 0 0,1 0 1 0 0,9-4-243 0 0,25-4 444 0 0,779-92 3728 0 0,-576 75-3685 0 0,-22 2-204 0 0,-45 8-72 0 0,275-18 402 0 0,4 22-613 0 0,-445 15 0 0 0,1 1 0 0 0,6 2 0 0 0,-4 0 0 0 0,-16-2-12 0 0,-7-2-106 0 0,-20 12-1256 0 0,-34 24-3643 0 0,48-34 3427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44.13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1 390 3224 0 0,'0'0'317'0'0,"0"0"125"0"0,0 0 56 0 0,0 0 13 0 0,0 0-27 0 0,0 0-118 0 0,1 0-50 0 0,9-1-10 0 0,0 0 0 0 0,-1-1 0 0 0,0 0 0 0 0,6-1-306 0 0,-5 0 206 0 0,1 0 1 0 0,0 1-1 0 0,3 0-206 0 0,10 0 562 0 0,-1-1 0 0 0,14-5-562 0 0,19-3 545 0 0,100-18 548 0 0,-26 5-444 0 0,31-4-54 0 0,134-21 174 0 0,90-1 95 0 0,93-13-640 0 0,-280 34-47 0 0,-46 4-88 0 0,88-13-377 0 0,-227 35 286 0 0,10 0 2 0 0,0 0 0 0 0,18 1 0 0 0,-41 2 0 0 0,0 0 0 0 0,0 0 0 0 0,0 0 0 0 0,0 0 0 0 0,0 0 0 0 0,1 0 0 0 0,-1 0 0 0 0,0-1 0 0 0,0 1 0 0 0,0 0 0 0 0,0 0 0 0 0,0 1 0 0 0,1-1 0 0 0,-1 0 0 0 0,0 0 0 0 0,0 0 0 0 0,0 0 0 0 0,0 0 0 0 0,0 0 0 0 0,0 0 0 0 0,1 0 0 0 0,-1 0 0 0 0,0 0 0 0 0,0 0 0 0 0,0 0 0 0 0,0 0 0 0 0,0 0 0 0 0,0 0 0 0 0,0 1 0 0 0,0-1 0 0 0,0 0 0 0 0,1 0 0 0 0,-1 0 0 0 0,0 0 0 0 0,0 0 0 0 0,0 0 0 0 0,0 0 0 0 0,0 1 0 0 0,0-1 0 0 0,0 0 0 0 0,0 0 0 0 0,-4 5 0 0 0,-7 3 0 0 0,10-7 0 0 0,-2 1-10 0 0,0 1 1 0 0,-1-1 0 0 0,1 1-1 0 0,0 0 1 0 0,0 1 0 0 0,1-1 0 0 0,-1 1 9 0 0,-5 6-969 0 0,-7 5-3621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04:45.63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47 353 5064 0 0,'-2'0'46'0'0,"0"0"0"0"0,0-1 0 0 0,0 0 0 0 0,0 1 0 0 0,0-1 0 0 0,0 0 1 0 0,0 0-1 0 0,1 0 0 0 0,-1 0 0 0 0,0 0 0 0 0,1-1 0 0 0,-1 1 0 0 0,0 0 0 0 0,1-1 0 0 0,-1 1 1 0 0,1-1-1 0 0,0 0 0 0 0,0 1 0 0 0,0-1 0 0 0,-1-1-46 0 0,0 1 170 0 0,1 0 1 0 0,0 0-1 0 0,0 0 0 0 0,0-1 1 0 0,0 1-1 0 0,0 0 0 0 0,0-1 1 0 0,0 1-1 0 0,1-1 1 0 0,-1 1-1 0 0,1-1 0 0 0,0 1 1 0 0,0-1-1 0 0,0 1 0 0 0,0-1 1 0 0,0-2-171 0 0,2 2 190 0 0,0 0-1 0 0,0 0 1 0 0,0 1 0 0 0,0-1 0 0 0,0 0 0 0 0,0 1-1 0 0,1-1 1 0 0,0 1 0 0 0,-1 0 0 0 0,1 0 0 0 0,1-1-190 0 0,14-11 630 0 0,-14 11-493 0 0,0-1 1 0 0,1 1-1 0 0,0 0 0 0 0,-1 0 1 0 0,1 0-1 0 0,0 1 1 0 0,4-2-138 0 0,72-23 1581 0 0,2 4 0 0 0,32-3-1581 0 0,173-24 1915 0 0,-229 41-1617 0 0,272-32 1926 0 0,288 2-2224 0 0,-274 39-278 0 0,-284 4-1108 0 0,-4 3-5181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9:28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813 263 2304 0 0,'-17'-5'744'0'0,"4"2"5833"0"0,8-3-1474 0 0,-1-6-1597 0 0,6 12-3134 0 0,-2-5 385 0 0,0 0-1 0 0,0 0 1 0 0,0 1 0 0 0,1-1-1 0 0,0-1 1 0 0,0 0-757 0 0,0 0 273 0 0,0 1-1 0 0,-1-1 1 0 0,1 1 0 0 0,-1-1-1 0 0,0 1 1 0 0,-3-5-273 0 0,0 1 391 0 0,-31-44 1398 0 0,32 48-1628 0 0,-1-1 0 0 0,0 1-1 0 0,0 0 1 0 0,0 0 0 0 0,-1 0-1 0 0,1 1 1 0 0,-5-2-161 0 0,-10-7 436 0 0,11 7-261 0 0,0 1 0 0 0,0 0 1 0 0,0 0-1 0 0,-1 1 0 0 0,1 0 0 0 0,-1 1 1 0 0,-6-1-176 0 0,2 1 95 0 0,0 2 0 0 0,0 0 0 0 0,-1 1 0 0 0,1 0 1 0 0,0 1-1 0 0,-1 1 0 0 0,1 0 0 0 0,0 1 0 0 0,0 0 0 0 0,0 1 0 0 0,-3 2-95 0 0,-3 2 72 0 0,0 1 0 0 0,0 0-1 0 0,1 2 1 0 0,0 0-1 0 0,0 1 1 0 0,-16 15-72 0 0,17-11 13 0 0,0 1 0 0 0,1 0 0 0 0,1 1 1 0 0,1 1-1 0 0,0 1 0 0 0,2 0 0 0 0,0 0 0 0 0,1 2 0 0 0,-5 12-13 0 0,11-19 1 0 0,0 0 0 0 0,1 0-1 0 0,0 1 1 0 0,1-1-1 0 0,1 1 1 0 0,1 0-1 0 0,0 0 1 0 0,1 0 0 0 0,1 0-1 0 0,0 0 1 0 0,1 0-1 0 0,1 0 1 0 0,1 0-1 0 0,3 15 0 0 0,-1-16-10 0 0,1-1 0 0 0,0 1 0 0 0,1-1 0 0 0,1-1 0 0 0,0 1 0 0 0,1-1 0 0 0,0-1 0 0 0,1 0 0 0 0,0 0 0 0 0,1-1 0 0 0,0 0 0 0 0,1 0 0 0 0,0-2 0 0 0,1 1 0 0 0,0-2 0 0 0,0 0 0 0 0,1 0 0 0 0,0-1 0 0 0,11 3 10 0 0,-1-2-5 0 0,0-1-1 0 0,0-2 1 0 0,0 0 0 0 0,1-2 0 0 0,-1 0 0 0 0,1-2 0 0 0,0-1-1 0 0,-1-1 1 0 0,1-1 0 0 0,16-3 5 0 0,-3-3 29 0 0,0-1-1 0 0,0-1 1 0 0,-1-3 0 0 0,0 0-1 0 0,-1-3 1 0 0,13-8-29 0 0,-37 18 23 0 0,-1-1 1 0 0,1-1-1 0 0,-2 1 1 0 0,1-2-1 0 0,-1 1 1 0 0,0-2-1 0 0,-1 1 1 0 0,6-9-24 0 0,-9 12 23 0 0,-2-1 1 0 0,1 0-1 0 0,-1 0 1 0 0,0-1-1 0 0,0 1 1 0 0,-1-1-1 0 0,0 0 1 0 0,-1 0-1 0 0,0 0 1 0 0,0 0-1 0 0,0 0 1 0 0,-1 0 0 0 0,0-1-1 0 0,-1-2-23 0 0,0-6 42 0 0,-2 0 0 0 0,0 0 0 0 0,-1 0 0 0 0,0 1 0 0 0,-1-1 0 0 0,-1 1 0 0 0,-1 0 0 0 0,0 0 0 0 0,-1 0 0 0 0,-1 1 0 0 0,0 0 0 0 0,-1 1 0 0 0,-1 0 0 0 0,0 0 0 0 0,-1 1 0 0 0,-7-6-42 0 0,-2-1 19 0 0,0 1 0 0 0,-2 1 0 0 0,0 1 0 0 0,-1 1 0 0 0,-1 0 0 0 0,0 2 0 0 0,-1 1-1 0 0,0 2 1 0 0,-1 0 0 0 0,-25-6-19 0 0,32 11-46 0 0,-1 1 0 0 0,-1 1 0 0 0,1 0-1 0 0,-1 2 1 0 0,1 1 0 0 0,-1 0-1 0 0,0 2 1 0 0,1 0 0 0 0,-1 1 0 0 0,1 1-1 0 0,0 1 1 0 0,-1 1 0 0 0,2 1-1 0 0,-1 0 1 0 0,1 2 0 0 0,0 0 0 0 0,0 1-1 0 0,1 1 1 0 0,0 1 0 0 0,1 0 0 0 0,1 1-1 0 0,-1 1 1 0 0,2 1 0 0 0,-8 8 46 0 0,-19 27-1972 0 0,34-39-437 0 0,1 1-1 0 0,0 1 1 0 0,-5 10 2409 0 0,5-5-4772 0 0,1 1 1 0 0,-1 6 4771 0 0,7-23-79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0:04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273 645 8752 0 0,'0'0'673'0'0,"-4"0"-1018"0"0,1-1 2349 0 0,4 0 4425 0 0,58-68-200 0 0,-56 65-6083 0 0,0-1 0 0 0,0 1-1 0 0,0 0 1 0 0,0-1 0 0 0,-1 1 0 0 0,0-1 0 0 0,0 0 0 0 0,0 0 0 0 0,0 0-1 0 0,-1 0 1 0 0,0 0 0 0 0,0 0 0 0 0,0 0 0 0 0,-1 0 0 0 0,1 0-1 0 0,-1-1 1 0 0,-1 1 0 0 0,0-4-146 0 0,1 8 36 0 0,-1-1 1 0 0,1 1-1 0 0,-1 0 0 0 0,0-1 1 0 0,1 1-1 0 0,-1 0 0 0 0,0-1 1 0 0,0 1-1 0 0,0 0 0 0 0,0 0 0 0 0,0 0 1 0 0,-1 0-1 0 0,1 0 0 0 0,0 0 1 0 0,0 0-1 0 0,-1 0-36 0 0,-26-13 330 0 0,17 9-187 0 0,8 4-102 0 0,-1-1 1 0 0,1 1 0 0 0,0 1 0 0 0,-1-1 0 0 0,1 0-1 0 0,0 1 1 0 0,-1-1 0 0 0,1 1 0 0 0,-1 0 0 0 0,1 0 0 0 0,-2 1-42 0 0,-39 7 249 0 0,43-8-249 0 0,-6 2-26 0 0,-1 1 0 0 0,1 0 1 0 0,-1 1-1 0 0,1 0 0 0 0,0 0 0 0 0,1 0 1 0 0,-5 4 25 0 0,-9 6-31 0 0,9-7 16 0 0,1 1 1 0 0,0 0-1 0 0,1 0 0 0 0,0 1 1 0 0,0 0-1 0 0,1 1 0 0 0,0 0 1 0 0,-5 8 14 0 0,-2 4-32 0 0,12-19 25 0 0,0 0 0 0 0,1 0 0 0 0,-1 1 0 0 0,1 0 0 0 0,-1-1 1 0 0,1 1-1 0 0,1 0 0 0 0,-1 0 0 0 0,0 0 0 0 0,1 0 0 0 0,0 0 1 0 0,0 1-1 0 0,0-1 0 0 0,0 0 0 0 0,1 1 7 0 0,0 4-9 0 0,0-6-4 0 0,0 1-1 0 0,0-1 1 0 0,0 0 0 0 0,0 0-1 0 0,1 0 1 0 0,-1 1 0 0 0,1-1 13 0 0,0-2-6 0 0,-1 0 1 0 0,1 1-1 0 0,0-1 0 0 0,0 0 1 0 0,0 0-1 0 0,-1 0 1 0 0,1 0-1 0 0,0 0 1 0 0,0 0-1 0 0,0 0 0 0 0,1 0 1 0 0,-1 0-1 0 0,0 0 1 0 0,0-1-1 0 0,0 1 0 0 0,1 0 1 0 0,-1-1 5 0 0,5 3-12 0 0,0-1 1 0 0,0 0 0 0 0,0 0-1 0 0,0 0 1 0 0,0-1-1 0 0,0 0 1 0 0,0 0-1 0 0,1-1 1 0 0,-1 0 0 0 0,0 0-1 0 0,0 0 1 0 0,1-1-1 0 0,-1 0 1 0 0,0 0-1 0 0,0 0 1 0 0,0-1 0 0 0,1 0 11 0 0,14-6-59 0 0,0-2 1 0 0,0 0 0 0 0,-1-1 0 0 0,2-2 58 0 0,7-3-20 0 0,-18 6 20 0 0,-8 8 0 0 0,-1-1 0 0 0,0 1 0 0 0,1 0 0 0 0,0 0 0 0 0,0 0 0 0 0,-1 0 0 0 0,1 0 0 0 0,0 1 0 0 0,1-1 0 0 0,4-1 21 0 0,-6 6 32 0 0,-7 13 85 0 0,-1 3-54 0 0,6 10-84 0 0,2-19 0 0 0,0-8-57 0 0,0 0 0 0 0,0-1 0 0 0,1 1 1 0 0,-1 0-1 0 0,0-1 0 0 0,1 1 0 0 0,-1-1 0 0 0,1 1 0 0 0,0-1 0 0 0,-1 0 0 0 0,1 0 0 0 0,0-1 0 0 0,0 1 0 0 0,0 0 0 0 0,0-1 1 0 0,-1 0-1 0 0,1 0 0 0 0,0 0 0 0 0,0 0 0 0 0,1 0 57 0 0,5 0-266 0 0,-1-1 0 0 0,1 0 0 0 0,-1 0 0 0 0,1-1 0 0 0,-1 0 0 0 0,5-2 266 0 0,37-19-5396 0 0,-36 17-1769 0 0</inkml:trace>
  <inkml:trace contextRef="#ctx0" brushRef="#br0" timeOffset="339.815">629 209 10136 0 0,'0'0'464'0'0,"-1"0"-10"0"0,0 0-360 0 0,0 0 0 0 0,0 0 0 0 0,0 1 0 0 0,1-1 0 0 0,-1 0 0 0 0,0 0 0 0 0,1 1 0 0 0,-1-1 0 0 0,0 1 0 0 0,0-1 0 0 0,1 1 0 0 0,-1-1 0 0 0,1 1 0 0 0,-1-1 0 0 0,0 1 0 0 0,1-1 0 0 0,-1 1 0 0 0,1 0 0 0 0,0-1 0 0 0,-1 1 0 0 0,1 0 0 0 0,-1-1 0 0 0,1 1-1 0 0,0 0 1 0 0,0 0 0 0 0,-1-1 0 0 0,1 1 0 0 0,0 0 0 0 0,0 0 0 0 0,0 0-94 0 0,-1 1 463 0 0,-15 36 4542 0 0,-1 20-2153 0 0,11-34-2242 0 0,0-4-200 0 0,2-6-154 0 0,0 0 0 0 0,1 1 1 0 0,0-1-1 0 0,1 6-256 0 0,-6 79 689 0 0,8-88-665 0 0,0-2 5 0 0,0 1 0 0 0,0-1 0 0 0,1 0 0 0 0,0 1 0 0 0,0-1 0 0 0,1 0 0 0 0,0 0 0 0 0,4 9-29 0 0,-1-6 0 0 0,-3-8 0 0 0,0 1 0 0 0,0-1 0 0 0,0 1 0 0 0,1-1 0 0 0,-1 0 0 0 0,1 0 0 0 0,0 0 0 0 0,0 0 0 0 0,0 0 0 0 0,2 0 0 0 0,4 4-67 0 0,-7-6 0 0 0,0 0 0 0 0,0 0 0 0 0,0 0 0 0 0,0 0 0 0 0,0 0 0 0 0,0-1 0 0 0,1 1 0 0 0,-1-1 0 0 0,1 0 0 0 0,-1 0 0 0 0,1 0 0 0 0,-1 0 0 0 0,1 0 0 0 0,0 0 0 0 0,-1-1 0 0 0,1 1 1 0 0,0-1-1 0 0,0 1 0 0 0,-1-1 0 0 0,2 0 67 0 0,30-8-3064 0 0,-16 0 1278 0 0</inkml:trace>
  <inkml:trace contextRef="#ctx0" brushRef="#br0" timeOffset="672.006">720 340 12440 0 0,'-1'4'1290'0'0,"1"-2"-1132"0"0,-1-1-1 0 0,1 1 1 0 0,0-1 0 0 0,-1 1-1 0 0,1 0 1 0 0,0-1-1 0 0,0 1 1 0 0,0 0-1 0 0,0-1 1 0 0,0 1 0 0 0,0 0-1 0 0,1-1 1 0 0,-1 1-1 0 0,1-1 1 0 0,0 2-158 0 0,0 2 335 0 0,1-1 0 0 0,0 0 0 0 0,1 0-1 0 0,-1 0 1 0 0,1 0 0 0 0,0 0-335 0 0,6 7 729 0 0,0 0-1 0 0,1-1 1 0 0,7 6-729 0 0,60 46 1758 0 0,-68-55-1647 0 0,0 0-1 0 0,0-1 1 0 0,5 3-111 0 0,-6-4 61 0 0,0 0 1 0 0,0 1 0 0 0,0 0 0 0 0,-1 1-1 0 0,0-1-61 0 0,6 5-58 0 0,-11-10 5 0 0,0 1 1 0 0,0-1 0 0 0,0 1-1 0 0,0 0 1 0 0,0-1 0 0 0,-1 1-1 0 0,1 0 1 0 0,-1 0 52 0 0,0-1-631 0 0,-1-1-38 0 0,0 0-184 0 0,0 0-734 0 0,0 0-316 0 0,0 0-66 0 0,0 0-13 0 0</inkml:trace>
  <inkml:trace contextRef="#ctx0" brushRef="#br0" timeOffset="1019.343">711 637 5528 0 0,'0'0'422'0'0,"0"0"1"0"0,0 0 1033 0 0,0 0 484 0 0,0 0 92 0 0,0 0-153 0 0,0 0-706 0 0,0 0-312 0 0,0 0-58 0 0,0 0-49 0 0,0-2-136 0 0,0 0-511 0 0,0 0 0 0 0,0 0 0 0 0,1-1-1 0 0,-1 1 1 0 0,1 0 0 0 0,0 0 0 0 0,0 0 0 0 0,0 0 0 0 0,0 0 0 0 0,0 0 0 0 0,0 0 0 0 0,0 0 0 0 0,0 0 0 0 0,1 1 0 0 0,-1-1-1 0 0,1 0 1 0 0,0 1 0 0 0,0-1-107 0 0,6-5 266 0 0,1 1 1 0 0,0 0-1 0 0,5-3-266 0 0,5-3 447 0 0,-6 2-100 0 0,0 0 0 0 0,0-1 0 0 0,-1-1 0 0 0,2-4-347 0 0,44-54 719 0 0,-42 50-598 0 0,8-15 85 0 0,-4 3-888 0 0,-4 16-3096 0 0,-15 14-3223 0 0</inkml:trace>
  <inkml:trace contextRef="#ctx0" brushRef="#br0" timeOffset="1020.343">1010 548 10136 0 0,'0'0'777'0'0,"2"0"-505"0"0,47-23 2871 0 0,-31 16-1317 0 0,-9 4-1061 0 0,-2 1-373 0 0,-1 0 0 0 0,0 1 0 0 0,0 0 0 0 0,1 0 0 0 0,-1 1 0 0 0,1 0 0 0 0,-1 0 0 0 0,1 0 0 0 0,-1 1 0 0 0,3 1-392 0 0,7 0 696 0 0,-15-2-665 0 0,0 0 0 0 0,-1 0 0 0 0,1 0 0 0 0,-1 1 0 0 0,1-1 0 0 0,-1 0 0 0 0,1 0 0 0 0,-1 0 0 0 0,1 1 0 0 0,-1-1 0 0 0,1 0 0 0 0,-1 0 0 0 0,1 1 0 0 0,-1-1 0 0 0,0 0 0 0 0,1 1 0 0 0,-1-1 0 0 0,0 1 0 0 0,1-1 0 0 0,-1 0 0 0 0,1 1-31 0 0,-1 0-181 0 0,0-1 0 0 0,0 0 0 0 0,1 1 0 0 0,-1-1 0 0 0,0 0 1 0 0,1 1-1 0 0,-1-1 0 0 0,0 0 0 0 0,1 1 0 0 0,-1-1 0 0 0,1 0 0 0 0,-1 0 0 0 0,0 0 0 0 0,1 1 0 0 0,-1-1 0 0 0,1 0 0 0 0,-1 0 0 0 0,1 0 0 0 0,-1 0 0 0 0,0 0 0 0 0,1 0 181 0 0,-1 0-6746 0 0</inkml:trace>
  <inkml:trace contextRef="#ctx0" brushRef="#br0" timeOffset="1375.278">1300 355 13536 0 0,'13'-1'1440'0'0,"-11"1"-1426"0"0,-1-1 1 0 0,0 0 0 0 0,0 1 0 0 0,1-1-1 0 0,-1 0 1 0 0,0 1 0 0 0,0-1 0 0 0,0 0 0 0 0,0 0-1 0 0,1-1-14 0 0,5-3 1335 0 0,-6 5-1288 0 0,-1 0 0 0 0,0 0 0 0 0,1 0 0 0 0,-1 1 0 0 0,0-1 0 0 0,0 0-1 0 0,1 0 1 0 0,-1 0 0 0 0,0 0 0 0 0,0 0 0 0 0,0 1 0 0 0,1-1 0 0 0,-1 0 0 0 0,0 0 0 0 0,0 0-1 0 0,0 1 1 0 0,1-1 0 0 0,-1 0 0 0 0,0 0 0 0 0,0 1 0 0 0,0-1 0 0 0,0 0 0 0 0,0 0 0 0 0,1 1 0 0 0,-1-1-1 0 0,0 0-46 0 0,5 8 1110 0 0,-3-5-807 0 0,1-1-1 0 0,-1 1 1 0 0,1 1-1 0 0,-1-1 0 0 0,0 0 1 0 0,1 3-303 0 0,10 14 741 0 0,19 27 393 0 0,-17-24-899 0 0,-6-7-156 0 0,-3-7-53 0 0,-3-3 3 0 0,1-1 1 0 0,-1 0-1 0 0,1 0 1 0 0,0 0-1 0 0,1 0 1 0 0,-1-1-1 0 0,1 0 0 0 0,0 0 1 0 0,0 0-1 0 0,3 1-29 0 0,4 2-199 0 0,-11-5 82 0 0,1-1 0 0 0,0 0 0 0 0,0 0 0 0 0,0 0 0 0 0,0 0 0 0 0,0 0 0 0 0,1 0 0 0 0,-1 0 0 0 0,0-1 0 0 0,0 1 0 0 0,1-1 0 0 0,-1 0 0 0 0,0 1 0 0 0,0-1 0 0 0,1 0 0 0 0,-1 0 0 0 0,1-1 117 0 0,2 1-842 0 0,1-1 0 0 0,-1 0-1 0 0,0-1 1 0 0,1 1-1 0 0,-1-1 1 0 0,3-1 842 0 0,-8 2-169 0 0,1 1 0 0 0,0-1 0 0 0,-1 0 0 0 0,1 1 0 0 0,0-1 0 0 0,-1 0 0 0 0,1 0 0 0 0,-1 1 0 0 0,1-1 0 0 0,-1 0 0 0 0,0 0 1 0 0,1 0-1 0 0,-1 1 0 0 0,0-1 0 0 0,0 0 0 0 0,1 0 0 0 0,-1 0 0 0 0,0 0 0 0 0,0 0 0 0 0,0 0 169 0 0,1-3-692 0 0,4-6-1378 0 0</inkml:trace>
  <inkml:trace contextRef="#ctx0" brushRef="#br0" timeOffset="1729.662">1543 267 12528 0 0,'0'0'572'0'0,"0"0"-11"0"0,0 4 692 0 0,-38 57 1976 0 0,21-33-1698 0 0,-9 10-1531 0 0,-4 8 652 0 0,-61 109 813 0 0,77-126-1213 0 0,6-8-248 0 0,6-16-129 0 0,0 0 0 0 0,1 0 0 0 0,-1 0 0 0 0,1 0 0 0 0,1 0-1 0 0,-1 1 1 0 0,1 1 125 0 0,0-5-517 0 0,0-2-176 0 0,18 7-4159 0 0,-6-6 3079 0 0</inkml:trace>
  <inkml:trace contextRef="#ctx0" brushRef="#br0" timeOffset="2120.907">1648 598 2304 0 0,'0'0'101'0'0,"0"0"465"0"0,0 0 1863 0 0,0 0 813 0 0,0 0 166 0 0,1 0 337 0 0,8 0-2115 0 0,-5 0-1464 0 0,-1-1 1 0 0,1 0 0 0 0,0 1-1 0 0,-1-1 1 0 0,1-1-1 0 0,0 1 1 0 0,-1 0-1 0 0,1-1 1 0 0,-1 0 0 0 0,0 0-1 0 0,0 0 1 0 0,1 0-1 0 0,-1-1 1 0 0,-1 1 0 0 0,1-1-1 0 0,0 1 1 0 0,-1-1-1 0 0,1-1-166 0 0,-2 4 12 0 0,-1-1-1 0 0,1 1 1 0 0,-1 0-1 0 0,0-1 0 0 0,1 1 1 0 0,-1 0-1 0 0,1-1 1 0 0,-1 1-1 0 0,1 0 1 0 0,-1 0-1 0 0,1-1 0 0 0,-1 1 1 0 0,1 0-1 0 0,-1 0 1 0 0,1 0-1 0 0,-1 0 0 0 0,1 0 1 0 0,-1-1-12 0 0,4 0 38 0 0,14-21 254 0 0,-17 22-174 0 0,-1-3-21 0 0,0 1 1 0 0,0 0 0 0 0,-1 0 0 0 0,1-1-1 0 0,0 1 1 0 0,-1 0 0 0 0,1 0-1 0 0,-1 0 1 0 0,0 0 0 0 0,0 0 0 0 0,0 0-1 0 0,0 0 1 0 0,0 0 0 0 0,0 0-98 0 0,0 0 28 0 0,0 1 0 0 0,-1 0 0 0 0,1 0 0 0 0,0 0 0 0 0,0 0 1 0 0,-1 0-1 0 0,1 0 0 0 0,-1 1 0 0 0,1-1 0 0 0,-1 0 0 0 0,1 1 0 0 0,-1-1 0 0 0,1 1 1 0 0,-1-1-1 0 0,1 1 0 0 0,-1 0 0 0 0,1 0 0 0 0,-1 0 0 0 0,0 0 0 0 0,0 0-28 0 0,-10 0 46 0 0,-1 1-1 0 0,1 1 0 0 0,0 0 1 0 0,0 0-1 0 0,0 2 0 0 0,0-1 1 0 0,0 1-1 0 0,1 1 0 0 0,-5 2-45 0 0,13-5 39 0 0,1-1 0 0 0,-1 1 0 0 0,1 0 1 0 0,-1 0-1 0 0,1 0 0 0 0,-1 0 0 0 0,1 1 0 0 0,0-1 0 0 0,0 1 0 0 0,0-1 0 0 0,0 1 0 0 0,1 0 0 0 0,-1 0 0 0 0,1-1 0 0 0,-1 1 0 0 0,1 0 0 0 0,0 0 0 0 0,0 0 0 0 0,0 2-39 0 0,-1 5 41 0 0,0 1-1 0 0,1-1 1 0 0,0 1-1 0 0,0 0 0 0 0,1 0-40 0 0,0-10-15 0 0,0 1-1 0 0,0-1 0 0 0,0 1 1 0 0,0-1-1 0 0,1 1 0 0 0,-1-1 1 0 0,0 0-1 0 0,1 1 0 0 0,-1-1 1 0 0,0 1-1 0 0,1-1 1 0 0,0 0-1 0 0,-1 1 0 0 0,1-1 1 0 0,0 0-1 0 0,0 0 0 0 0,-1 0 1 0 0,1 0-1 0 0,0 1 0 0 0,0-1 1 0 0,0 0-1 0 0,0-1 0 0 0,1 1 1 0 0,-1 0-1 0 0,0 0 0 0 0,0 0 1 0 0,1-1-1 0 0,-1 1 1 0 0,0 0-1 0 0,1-1 0 0 0,-1 0 1 0 0,0 1-1 0 0,1-1 0 0 0,-1 0 1 0 0,1 1-1 0 0,-1-1 0 0 0,0 0 1 0 0,1 0-1 0 0,1 0 16 0 0,3-1-109 0 0,1 1-1 0 0,0-1 1 0 0,-1 0 0 0 0,1-1-1 0 0,-1 0 1 0 0,0 0-1 0 0,1 0 1 0 0,-1-1 109 0 0,6-3-1383 0 0,-1 0-1 0 0,0-1 1 0 0,0 0-1 0 0,7-7 1384 0 0,-11 9-375 0 0,24-19-1862 0 0</inkml:trace>
  <inkml:trace contextRef="#ctx0" brushRef="#br0" timeOffset="2469.118">1699 140 12896 0 0,'0'0'997'0'0,"2"1"-496"0"0,2 2-70 0 0,1 0-1 0 0,-1 0 1 0 0,0 1 0 0 0,0-1-1 0 0,0 1 1 0 0,0 0-1 0 0,-1 0 1 0 0,1 0 0 0 0,-1 1-1 0 0,1 1-430 0 0,9 16 2865 0 0,7 16-2865 0 0,-12-23 309 0 0,8 22 225 0 0,-1 0 1 0 0,-2 0-1 0 0,-2 1 0 0 0,2 19-534 0 0,-8-37 439 0 0,0 7-83 0 0,-1 0 0 0 0,-2 1 0 0 0,0-1 0 0 0,-2 0 0 0 0,-2 2-356 0 0,2 18 199 0 0,-1-40-201 0 0,1 0 1 0 0,-1 0 0 0 0,-1 0 0 0 0,1 0 0 0 0,-1 0 0 0 0,0 0 0 0 0,-2 2 1 0 0,4-7-87 0 0,0-2 10 0 0,-4 9-131 0 0,3-7-6715 0 0,1-2 5004 0 0</inkml:trace>
  <inkml:trace contextRef="#ctx0" brushRef="#br0" timeOffset="2470.118">2067 321 18055 0 0,'0'0'407'0'0,"0"0"60"0"0,1 2 23 0 0,4 9-232 0 0,0 1-1 0 0,-1 0 0 0 0,0 0 0 0 0,-1 0 0 0 0,-1 0 0 0 0,1 11-257 0 0,2 31 875 0 0,-3-40-582 0 0,-1 0-1 0 0,0 0 1 0 0,-1 0-1 0 0,-1 10-292 0 0,1-24 0 0 0,-1 5 0 0 0,1 0 0 0 0,-1-1 0 0 0,0 1 0 0 0,0-1 0 0 0,-1 1 0 0 0,1-1 0 0 0,-1 1 0 0 0,-1 1 0 0 0,2-5-63 0 0,1 0-1 0 0,-1 1 0 0 0,0-1 0 0 0,1 0 1 0 0,-1 1-1 0 0,1-1 0 0 0,0 0 1 0 0,-1 1-1 0 0,1-1 0 0 0,0 1 0 0 0,0-1 1 0 0,0 1-1 0 0,0-1 0 0 0,0 1 64 0 0,0-1-107 0 0,0 0 0 0 0,0 1-1 0 0,0-1 1 0 0,-1 0 0 0 0,1 1-1 0 0,0-1 1 0 0,0 0 0 0 0,-1 1-1 0 0,1-1 1 0 0,-1 0 0 0 0,1 0-1 0 0,-1 1 108 0 0,0-1-1844 0 0,1-1-2993 0 0,0 0-1277 0 0</inkml:trace>
  <inkml:trace contextRef="#ctx0" brushRef="#br0" timeOffset="2840.494">2011 536 3224 0 0,'0'0'640'0'0,"0"0"1477"0"0,0 0 646 0 0,0 0 134 0 0,1-8 2617 0 0,1 7-5388 0 0,0-1-1 0 0,0 0 0 0 0,1 1 0 0 0,-1 0 0 0 0,0-1 0 0 0,1 1 0 0 0,-1 0 1 0 0,1 0-1 0 0,-1 0 0 0 0,1 1 0 0 0,0-1 0 0 0,-1 0-125 0 0,38-3 201 0 0,-12 1-246 0 0,-2 0-84 0 0,-3 1-992 0 0,-5-2-3240 0 0,3 1-1321 0 0</inkml:trace>
  <inkml:trace contextRef="#ctx0" brushRef="#br0" timeOffset="3243.74">2319 86 14024 0 0,'0'0'314'0'0,"0"0"46"0"0,0 0 24 0 0,0 0-40 0 0,5 4-210 0 0,-2-1 109 0 0,0 1 0 0 0,0 0 0 0 0,0 0 0 0 0,0 0 1 0 0,-1 0-1 0 0,0 1 0 0 0,0-1 0 0 0,0 1 1 0 0,0-1-1 0 0,-1 1 0 0 0,0 0 0 0 0,1 3-243 0 0,1 10 940 0 0,0 0 0 0 0,-1 13-940 0 0,0 44 1581 0 0,-3-1-1 0 0,-6 25-1580 0 0,4-50-2 0 0,4 24 2 0 0,0-21 74 0 0,-1-50 297 0 0,0-2 117 0 0,0 0 21 0 0,0 0-66 0 0,0 0-358 0 0,0 0-406 0 0,0 0-154 0 0,2-1 358 0 0,0 0-1 0 0,-1-1 0 0 0,1 1 1 0 0,0 0-1 0 0,-1-1 1 0 0,1 1-1 0 0,0-1 0 0 0,-1 1 1 0 0,0-1 117 0 0,0 1-42 0 0,36-42-134 0 0,-24 26-295 0 0,1 1-1 0 0,1 0 1 0 0,0 1 0 0 0,8-5 471 0 0,-12 11-10 0 0,-9 8 10 0 0,0-1 0 0 0,0 0 0 0 0,0 1 0 0 0,0-1 0 0 0,0 1 0 0 0,0 0 0 0 0,1-1 0 0 0,-1 1-1 0 0,0 0 1 0 0,1 0 0 0 0,-1 1 0 0 0,0-1 0 0 0,3 0 0 0 0,16-3 0 0 0,-12 7 0 0 0,-7-2-4 0 0,0 0 0 0 0,0 0 0 0 0,-1 0-1 0 0,1 0 1 0 0,0 1 0 0 0,-1-1-1 0 0,1 0 1 0 0,0 1 0 0 0,-1-1 0 0 0,0 1-1 0 0,1 0 1 0 0,-1-1 0 0 0,0 1-1 0 0,0 0 1 0 0,0 0 0 0 0,1 1 4 0 0,2 4-76 0 0,-4-6 66 0 0,1 0-1 0 0,-1 0 0 0 0,0 0 0 0 0,1 1 0 0 0,-1-1 0 0 0,0 0 1 0 0,0 0-1 0 0,0 0 0 0 0,0 1 0 0 0,0-1 0 0 0,0 0 0 0 0,0 0 1 0 0,0 1 10 0 0,-1 6 12 0 0,2-3 63 0 0,-1 0 0 0 0,1 0 0 0 0,-1 0-1 0 0,-1 0 1 0 0,1-1 0 0 0,-1 1 0 0 0,1 0 0 0 0,-2 0-1 0 0,1-1 1 0 0,0 1 0 0 0,-1-1 0 0 0,0 1 0 0 0,0-1-1 0 0,0 1 1 0 0,0-1 0 0 0,-1 0 0 0 0,0 0-1 0 0,0 0 1 0 0,0-1 0 0 0,0 1 0 0 0,-1-1 0 0 0,1 1-1 0 0,-1-1-74 0 0,0 1-70 0 0,1-1 1 0 0,-1 0-1 0 0,0 0 0 0 0,0 0 0 0 0,-1-1 0 0 0,1 1 0 0 0,0-1 1 0 0,-1 0-1 0 0,0 0 0 0 0,1-1 0 0 0,-1 1 0 0 0,0-1 0 0 0,0 0 1 0 0,0 0-1 0 0,1 0 0 0 0,-3-1 70 0 0,2 0-112 0 0,1 0-759 0 0,-1 0-1 0 0,0 0 1 0 0,0 0-1 0 0,0 0 1 0 0,1-1-1 0 0,-1 0 0 0 0,0 0 1 0 0,1 0-1 0 0,-3-2 872 0 0,5 2-2110 0 0</inkml:trace>
  <inkml:trace contextRef="#ctx0" brushRef="#br0" timeOffset="3603.795">2709 97 16008 0 0,'0'0'730'0'0,"0"0"-9"0"0,0 0-390 0 0,0 0 78 0 0,0 0 82 0 0,0 1 18 0 0,0 5-107 0 0,-1-1 0 0 0,0 1 0 0 0,0-1 0 0 0,0 0-1 0 0,-1 2-401 0 0,-5 16 1183 0 0,-8 73-71 0 0,1 28-1112 0 0,12-76 0 0 0,3 11 0 0 0,-1-12 0 0 0,0-39 60 0 0,0-1-1 0 0,1 0 1 0 0,0 0-1 0 0,0 1 1 0 0,1-1-1 0 0,0 0 1 0 0,0 0-1 0 0,0 0 0 0 0,1-1 1 0 0,0 1-1 0 0,0 0 1 0 0,1-1-1 0 0,0 0 1 0 0,0 0-1 0 0,2 2-59 0 0,-4-7-98 0 0,-1 1 0 0 0,1-1 0 0 0,-1 0 0 0 0,1 0 0 0 0,0 0 0 0 0,-1 0 0 0 0,1 0 0 0 0,0 0 0 0 0,0 0 1 0 0,0 0-1 0 0,0-1 0 0 0,0 1 0 0 0,0-1 0 0 0,0 0 0 0 0,0 1 0 0 0,0-1 0 0 0,0 0 0 0 0,0 0 0 0 0,0 0 0 0 0,0-1 0 0 0,0 1 0 0 0,0 0 0 0 0,0-1 0 0 0,0 1 0 0 0,0-1 0 0 0,0 0 0 0 0,-1 1 0 0 0,1-1 0 0 0,1-1 98 0 0,27-12-4875 0 0,-20 6-1356 0 0</inkml:trace>
  <inkml:trace contextRef="#ctx0" brushRef="#br0" timeOffset="3978.116">2857 267 13824 0 0,'0'0'629'0'0,"0"0"-12"0"0,0 0-265 0 0,0 1 334 0 0,0 0-605 0 0,-1 17 800 0 0,2-1-1 0 0,0 0 0 0 0,1 0 1 0 0,0 0-1 0 0,1 0 0 0 0,2 1-880 0 0,-2-4-2 0 0,-1-9 77 0 0,-1-1-1 0 0,0 1 0 0 0,1 0 0 0 0,0-1 0 0 0,0 1 0 0 0,2 2-74 0 0,8 17 857 0 0,-10-20-735 0 0,0 1 0 0 0,0-1 0 0 0,1 0 0 0 0,-1 0 0 0 0,1 0 0 0 0,1 1-122 0 0,6 8 18 0 0,-9-11-18 0 0,0 0-1 0 0,1-1 1 0 0,-1 1 0 0 0,0-1 0 0 0,1 1 0 0 0,-1-1 0 0 0,1 0-1 0 0,-1 1 1 0 0,3 0 0 0 0,14 12 0 0 0,-9-8 0 0 0,-9-5 0 0 0,1-1 0 0 0,0 0 0 0 0,0 0 0 0 0,-1 0 0 0 0,1 0 0 0 0,0 0 0 0 0,0 0 0 0 0,-1 0 0 0 0,1 0 0 0 0,0 0 0 0 0,0 0 0 0 0,-1 0 0 0 0,1 0 0 0 0,0-1 0 0 0,21-6 0 0 0,-20 6 0 0 0,-1 0 0 0 0,1 0 0 0 0,-1 0 0 0 0,1 0 0 0 0,-1 0 0 0 0,0 0 0 0 0,0 0 0 0 0,1 0 0 0 0,-1-1 0 0 0,0 1 0 0 0,0 0 0 0 0,0-1 0 0 0,0 1 0 0 0,0-1 0 0 0,0 0 0 0 0,11-28 0 0 0,-8 20 0 0 0,-1 2 0 0 0,-3 8 0 0 0,0 0 0 0 0,0 0 0 0 0,0 0 0 0 0,0 1 0 0 0,0-1 0 0 0,0 0 0 0 0,1 0 0 0 0,-1 0 0 0 0,0 0 0 0 0,0 0 0 0 0,0 1 0 0 0,0-1 0 0 0,0 0 0 0 0,0 0 0 0 0,0 0 0 0 0,0 0 0 0 0,1 0 0 0 0,-1 0 0 0 0,0 0 0 0 0,0 0 0 0 0,0 1 0 0 0,0-1 0 0 0,0 0 0 0 0,1 0 0 0 0,-1 0 0 0 0,0 0 0 0 0,0 0 0 0 0,0 0 0 0 0,0 0 0 0 0,1 0 0 0 0,-1 0 0 0 0,0 0 0 0 0,0 0 0 0 0,0 0 0 0 0,0 0 0 0 0,1 0 0 0 0,-1 0 0 0 0,0 0 0 0 0,0 0 0 0 0,0 0 0 0 0,0 0 0 0 0,1-1 0 0 0,-1 1 0 0 0,0 0 0 0 0,0 0 0 0 0,0 0 0 0 0,0 0 0 0 0,0 0 0 0 0,0 0 0 0 0,1 0 0 0 0,-1 0 0 0 0,0-1 0 0 0,0 1 0 0 0,0 0 0 0 0,0 0 0 0 0,0 0 0 0 0,0 0 0 0 0,0 0 0 0 0,0-1 0 0 0,0 1 0 0 0,0 0 0 0 0,0 0 0 0 0,1 0 0 0 0,-1 0 0 0 0,0-1 0 0 0,6 14 0 0 0,5 20 15 0 0,-7-23 270 0 0,0 1 0 0 0,-1 0 0 0 0,0 1 0 0 0,0-1 0 0 0,-2 0-285 0 0,4 30 588 0 0,-2-22-583 0 0,-2 0 0 0 0,1 1 0 0 0,-2-1 0 0 0,-1 6-5 0 0,-1-8 0 0 0,-1 0 0 0 0,0 0 0 0 0,-1 0 0 0 0,-1 0 0 0 0,0-1 0 0 0,-2 1 0 0 0,5-11 0 0 0,-1 0 0 0 0,0 0 0 0 0,-1 0 0 0 0,0 0 0 0 0,0 0 0 0 0,0 0 0 0 0,0-1 0 0 0,-1 0 0 0 0,0 0 0 0 0,0 0 0 0 0,0-1 0 0 0,-1 0 0 0 0,0 0 0 0 0,1 0 0 0 0,-1-1 0 0 0,-2 2 0 0 0,5-4-35 0 0,0 0 0 0 0,-1-1 0 0 0,1 1 0 0 0,0 0 0 0 0,0-1 0 0 0,0 0 0 0 0,0 1 0 0 0,0-1 0 0 0,-1 0 0 0 0,1-1 0 0 0,-2 1 35 0 0,4-1-109 0 0,0 1 1 0 0,0 0-1 0 0,-1 0 1 0 0,1-1-1 0 0,0 1 1 0 0,0 0-1 0 0,0-1 1 0 0,-1 1-1 0 0,1-1 1 0 0,0 0-1 0 0,0 1 1 0 0,0-1-1 0 0,0 0 1 0 0,0 0-1 0 0,0 0 1 0 0,0 1-1 0 0,0-1 1 0 0,0 0-1 0 0,1 0 1 0 0,-1 0-1 0 0,0-1 1 0 0,1 1-1 0 0,-1 0 1 0 0,0 0-1 0 0,1 0 1 0 0,0 0-1 0 0,-1-1 1 0 0,1 1-1 0 0,-1-1 109 0 0,0-13-4449 0 0,0-1 0 0 0,1-10 4449 0 0,3 0-5705 0 0</inkml:trace>
  <inkml:trace contextRef="#ctx0" brushRef="#br0" timeOffset="3979.116">3264 502 15232 0 0,'0'0'348'0'0,"0"0"49"0"0,0 0 19 0 0,0 0-50 0 0,0 2-236 0 0,8 14 642 0 0,-7-15 74 0 0,-1-1 40 0 0,0 0-78 0 0,8 4-76 0 0,-6-3-596 0 0,0 0 1 0 0,1 0-1 0 0,-1-1 1 0 0,0 1-1 0 0,0 0 1 0 0,0-1 0 0 0,1 0-1 0 0,-1 1 1 0 0,0-1-1 0 0,0 0 1 0 0,1 0-1 0 0,-1 0 1 0 0,0 0 0 0 0,3-1-137 0 0,0 0 159 0 0,0-1 0 0 0,0 0 0 0 0,0 0 0 0 0,0-1 0 0 0,1 0-159 0 0,9-4-254 0 0,-7 4-1113 0 0,-1-1-1 0 0,1 0 1 0 0,-1 0-1 0 0,0 0 1 0 0,0-1 0 0 0,-1 0-1 0 0,3-2 1368 0 0,-7 5-2046 0 0</inkml:trace>
  <inkml:trace contextRef="#ctx0" brushRef="#br0" timeOffset="4431.113">3433 275 11976 0 0,'0'0'546'0'0,"0"0"-10"0"0,2 1-344 0 0,0 2 31 0 0,1 1-1 0 0,-1-1 0 0 0,0 1 0 0 0,0 0 1 0 0,0-1-1 0 0,0 1 0 0 0,-1 0 1 0 0,1 4-223 0 0,1-1 203 0 0,4 9 399 0 0,-5-13-446 0 0,0 0-1 0 0,-1 0 1 0 0,0 0-1 0 0,0 0 1 0 0,0 0-1 0 0,1 2-155 0 0,0 10 616 0 0,2 0 0 0 0,0 0-1 0 0,0-1 1 0 0,2 0-1 0 0,-1 0 1 0 0,2 0 0 0 0,2 2-616 0 0,-3-10 243 0 0,-1-1-148 0 0,-1 1-41 0 0,4-5-44 0 0,-6-1-10 0 0,0 0 0 0 0,-1-1 0 0 0,1 1 0 0 0,0 0 0 0 0,-1-1 0 0 0,1 1 0 0 0,-1-1 0 0 0,1 1 0 0 0,-1-1 0 0 0,1 0 0 0 0,-1 0 0 0 0,1 0 0 0 0,-1 0 0 0 0,1 0 0 0 0,-1 0 0 0 0,0 0 0 0 0,0 0 0 0 0,0 0 0 0 0,0-1 0 0 0,0 1 0 0 0,0 0 0 0 0,1-2 0 0 0,-1 1 0 0 0,1-1 0 0 0,-1 0 0 0 0,0 0 0 0 0,1 0 0 0 0,-1 0 0 0 0,-1 0 0 0 0,1 0 0 0 0,0 0 0 0 0,-1 0 0 0 0,1 0 0 0 0,-1-3 0 0 0,0 1 0 0 0,1 0 0 0 0,0-1 0 0 0,0 1 0 0 0,0 0 0 0 0,0 0 0 0 0,3-5 0 0 0,5-23 0 0 0,2-17 0 0 0,-10 42 71 0 0,-1 6 294 0 0,2 2 122 0 0,1 2-434 0 0,0-1 0 0 0,0 1 1 0 0,0-1-1 0 0,0 1 0 0 0,0 0 0 0 0,0 1 0 0 0,0-1 1 0 0,0 0-1 0 0,-1 1 0 0 0,1-1 0 0 0,-1 1 0 0 0,0 0 1 0 0,0 0-1 0 0,0 0 0 0 0,0 0 0 0 0,0 0 0 0 0,-1 0 1 0 0,1 0-1 0 0,-1 1 0 0 0,0-1 0 0 0,0 2-53 0 0,12 31 9 0 0,-2 0-1 0 0,-2 1 0 0 0,-1 0 0 0 0,-2 0 1 0 0,0 15-9 0 0,-2-1 422 0 0,-1-22-46 0 0,-2 1 0 0 0,-1 11-376 0 0,0-32 69 0 0,-1 0-1 0 0,-1 0 1 0 0,1 0 0 0 0,-1-1 0 0 0,-1 1 0 0 0,1 0 0 0 0,-1-1 0 0 0,-1 0 0 0 0,-4 8-69 0 0,-1 1 76 0 0,5-10-31 0 0,0 1-1 0 0,-1-1 0 0 0,-4 6-44 0 0,7-11 1 0 0,0 0-1 0 0,0 0 1 0 0,0 0 0 0 0,0 0 0 0 0,-1 0 0 0 0,1-1 0 0 0,0 1 0 0 0,-1-1 0 0 0,1 0 0 0 0,-1 1-1 0 0,1-1 1 0 0,-1 0 0 0 0,-1 0-1 0 0,-11 3-5 0 0,8-2-3 0 0,0 1 1 0 0,1-2-1 0 0,-1 1 1 0 0,0-1-1 0 0,0 0 1 0 0,0-1-1 0 0,0 1 1 0 0,-5-2 7 0 0,6 0-207 0 0,0 0 0 0 0,0-1 0 0 0,1 0 0 0 0,-1 0 0 0 0,0 0 0 0 0,1-1 0 0 0,-1 1 0 0 0,1-1 1 0 0,0-1-1 0 0,0 1 0 0 0,0-1 207 0 0,1 0-550 0 0,0 0 0 0 0,0-1 1 0 0,1 1-1 0 0,-1-1 1 0 0,1 1-1 0 0,0-1 0 0 0,0 0 1 0 0,1 0 549 0 0,-7-16-1710 0 0</inkml:trace>
  <inkml:trace contextRef="#ctx0" brushRef="#br0" timeOffset="4814.486">3810 656 9672 0 0,'0'0'748'0'0,"0"0"-304"0"0,0 0 556 0 0,0 0 294 0 0,6 4 2333 0 0,-5-4-3486 0 0,0 1 1 0 0,1 0 0 0 0,-1-1-1 0 0,0 1 1 0 0,1-1-1 0 0,-1 0 1 0 0,0 1 0 0 0,1-1-1 0 0,-1 0 1 0 0,1 0-1 0 0,-1 0 1 0 0,0 0-1 0 0,1 0 1 0 0,-1 0 0 0 0,1 0-1 0 0,-1-1 1 0 0,0 1-1 0 0,1-1 1 0 0,-1 1 0 0 0,0 0-1 0 0,1-1 1 0 0,-1 0-1 0 0,0 1 1 0 0,0-1 0 0 0,0 0-1 0 0,1 0 1 0 0,-1 0-1 0 0,0 1 1 0 0,0-1 0 0 0,0 0-1 0 0,0-1-141 0 0,6-5 492 0 0,-2-1-1 0 0,1 1 1 0 0,-1-1 0 0 0,4-6-492 0 0,-1 1 361 0 0,-5 6-357 0 0,1 1 1 0 0,-1-1-1 0 0,0-1 0 0 0,1-4-4 0 0,4-11 0 0 0,-6 18 0 0 0,-1-1 0 0 0,0 0 0 0 0,0 0 0 0 0,0 0 0 0 0,-1 0 0 0 0,0 0 0 0 0,0 0 0 0 0,-1-5 0 0 0,1-8 0 0 0,-1 9 0 0 0,-3 5 0 0 0,3 5 40 0 0,0 0 0 0 0,0 0 1 0 0,-1 0-1 0 0,1 0 0 0 0,0 0 0 0 0,-1 0 0 0 0,1 0 0 0 0,0 1 0 0 0,0-1 0 0 0,-1 0 0 0 0,1 1 0 0 0,0-1 0 0 0,0 1 1 0 0,-1-1-1 0 0,1 1 0 0 0,0 0 0 0 0,0-1 0 0 0,0 1 0 0 0,0 0 0 0 0,0 0 0 0 0,0 0 0 0 0,-1 1-40 0 0,0 0 73 0 0,0 0 1 0 0,0 0-1 0 0,0 0 0 0 0,0 1 0 0 0,1-1 0 0 0,-1 1 0 0 0,0-1 0 0 0,1 1 0 0 0,0 0 1 0 0,-1 1-74 0 0,-8 19-780 0 0,8-20 684 0 0,0 1 1 0 0,0-1 0 0 0,1 1 0 0 0,-1 0 0 0 0,1 0 0 0 0,0 0-1 0 0,0 0 1 0 0,1 0 95 0 0,-4 19-29 0 0,2-19 69 0 0,2-1 0 0 0,-1 1 0 0 0,0 0-1 0 0,1-1 1 0 0,0 1 0 0 0,0-1 0 0 0,0 1 0 0 0,0 0-1 0 0,0-1 1 0 0,1 1 0 0 0,-1-1 0 0 0,1 1-1 0 0,0-1 1 0 0,1 1-40 0 0,-2-3 9 0 0,0-1-1 0 0,0 1 1 0 0,0-1-1 0 0,0 1 1 0 0,0-1-1 0 0,0 1 1 0 0,0-1-1 0 0,1 1 1 0 0,-1-1-1 0 0,0 1 1 0 0,0-1-1 0 0,1 1 1 0 0,-1-1-1 0 0,0 1 1 0 0,1-1-1 0 0,-1 1 1 0 0,1-1-1 0 0,-1 0 1 0 0,0 1-1 0 0,1-1 1 0 0,-1 0-1 0 0,1 1 1 0 0,-1-1-1 0 0,1 0 0 0 0,-1 0 1 0 0,1 1-9 0 0,-1-1-1 0 0,1 0-1 0 0,-1 0 1 0 0,1 0 0 0 0,-1 1-1 0 0,1-1 1 0 0,-1 0-1 0 0,0 1 1 0 0,1-1 0 0 0,-1 0-1 0 0,0 1 1 0 0,1-1 0 0 0,-1 0-1 0 0,0 1 1 0 0,1-1 0 0 0,-1 1-1 0 0,0-1 1 0 0,0 0 0 0 0,0 1-1 0 0,1-1 1 0 0,-1 1-1 0 0,0-1 1 0 0,0 1 0 0 0,0-1-1 0 0,0 1 1 0 0,0-1 0 0 0,0 1-1 0 0,0-1 2 0 0,1 2-128 0 0,12-10-249 0 0,-8 4-85 0 0,-1 1 0 0 0,1-1-1 0 0,-1 1 1 0 0,1-1 0 0 0,-1 0 0 0 0,-1-1-1 0 0,1 1 1 0 0,-1-1 0 0 0,3-2 462 0 0,-1-11-7206 0 0</inkml:trace>
  <inkml:trace contextRef="#ctx0" brushRef="#br0" timeOffset="5238.67">3896 63 13824 0 0,'0'0'629'0'0,"0"0"-12"0"0,1 2-393 0 0,2 4 219 0 0,0-1 0 0 0,1 0-1 0 0,-1 0 1 0 0,1 0 0 0 0,2 2-443 0 0,-1-1 654 0 0,0 0 1 0 0,0 1-1 0 0,-1 0 1 0 0,2 2-655 0 0,4 10 949 0 0,-4-9-386 0 0,-1 0 0 0 0,-1 0 1 0 0,1 1-564 0 0,14 39 519 0 0,-10-30-313 0 0,-2 0 1 0 0,0 0-1 0 0,3 19-206 0 0,4 20 711 0 0,-7-35-359 0 0,-2 1 0 0 0,2 16-352 0 0,-2 4 82 0 0,-1-27-38 0 0,-2 1-1 0 0,0 0 0 0 0,-1 0 0 0 0,-1 0 1 0 0,-1 0-1 0 0,-1 0 0 0 0,-2 11-43 0 0,-1-11 24 0 0,1 1 0 0 0,0 14-24 0 0,3-29-194 0 0,0-1 0 0 0,0 0 0 0 0,-1 1 0 0 0,1-1 0 0 0,-1 0 0 0 0,0 0 0 0 0,-1 0 0 0 0,1 0 0 0 0,0 0 0 0 0,-1 0 0 0 0,0-1 0 0 0,0 1 0 0 0,0-1 0 0 0,0 0 0 0 0,-1 0 0 0 0,0 1 194 0 0,-5 4-8191 0 0</inkml:trace>
  <inkml:trace contextRef="#ctx0" brushRef="#br0" timeOffset="5829.735">4495 225 2760 0 0,'0'0'683'0'0,"0"0"1826"0"0,0 0 804 0 0,0 0 160 0 0,0 0-387 0 0,0 0-1745 0 0,-5 4-343 0 0,3-2-864 0 0,0 1 0 0 0,0 0 1 0 0,0 0-1 0 0,1 0 0 0 0,-1 0 0 0 0,1 0 0 0 0,0 0 0 0 0,0 0 0 0 0,0 0 0 0 0,0 0 0 0 0,0 0 0 0 0,1 1 0 0 0,0-1 0 0 0,-1 0 0 0 0,1 1 0 0 0,0 0-134 0 0,-3 19 331 0 0,-14 78 144 0 0,11-62-412 0 0,4-27-352 0 0,0 0 0 0 0,0 1 0 0 0,-1-1 0 0 0,-4 11 289 0 0,3-12-1035 0 0,3-7-48 0 0</inkml:trace>
  <inkml:trace contextRef="#ctx0" brushRef="#br0" timeOffset="6193.542">4322 428 5528 0 0,'0'0'249'0'0,"-1"0"-1"0"0,-6-2 211 0 0,6 1 1455 0 0,1 1 656 0 0,0 0 135 0 0,0 0-262 0 0,0 0-1192 0 0,0 0-519 0 0,0 0-105 0 0,0 0-70 0 0,10 3 29 0 0,4 0-590 0 0,1 0 1 0 0,0-2-1 0 0,-1 0 1 0 0,1 0-1 0 0,7-2 4 0 0,-6 1-822 0 0,2 0-736 0 0</inkml:trace>
  <inkml:trace contextRef="#ctx0" brushRef="#br0" timeOffset="6545.141">4907 297 14712 0 0,'0'0'672'0'0,"0"0"-10"0"0,8 0-327 0 0,0 0 19 0 0,-6 0 105 0 0,-2 0 18 0 0,0 0 65 0 0,0 0 258 0 0,0 0 116 0 0,0 0 20 0 0,0 0-95 0 0,0 0-424 0 0,0 0-185 0 0,0 0-37 0 0,0 0 12 0 0,0 0 87 0 0,0 0 40 0 0,0 0 8 0 0,-2 0-18 0 0,-2 1-254 0 0,1 0 1 0 0,0 0-1 0 0,-1 0 0 0 0,1 1 0 0 0,0 0 1 0 0,-1-1-1 0 0,1 1 0 0 0,0 0 0 0 0,0 1 0 0 0,0-1 1 0 0,1 0-1 0 0,-1 1 0 0 0,0 0-70 0 0,-18 14 507 0 0,14-11-379 0 0,-1 0 1 0 0,1 0-1 0 0,1 1 0 0 0,-1 0 1 0 0,-4 7-129 0 0,7-9-18 0 0,0-1 38 0 0,1 1 0 0 0,0 0 0 0 0,-1-1-1 0 0,2 2 1 0 0,-1-1 0 0 0,0 0 0 0 0,1 0-1 0 0,0 1 1 0 0,0-1 0 0 0,1 2-20 0 0,0-6-4 0 0,1 1 1 0 0,0 0-1 0 0,0 0 0 0 0,0 0 1 0 0,0-1-1 0 0,0 1 0 0 0,0 0 1 0 0,0 0-1 0 0,1 0 0 0 0,-1-1 1 0 0,0 1-1 0 0,1 0 1 0 0,0-1-1 0 0,-1 1 0 0 0,1 0 1 0 0,0-1-1 0 0,0 1 0 0 0,0-1 1 0 0,0 1-1 0 0,0-1 0 0 0,0 1 1 0 0,0-1-1 0 0,1 0 0 0 0,-1 1 1 0 0,1-1-1 0 0,-1 0 0 0 0,0 0 1 0 0,1 0-1 0 0,0 0 0 0 0,-1 0 1 0 0,1-1-1 0 0,0 1 1 0 0,0 0 3 0 0,6 2-80 0 0,-1 0 1 0 0,0-1-1 0 0,1 0 1 0 0,-1 0 0 0 0,1-1-1 0 0,-1 1 1 0 0,1-2-1 0 0,0 1 1 0 0,6-1 79 0 0,34-5-2568 0 0,-18 0-3204 0 0,-4-1-1610 0 0</inkml:trace>
  <inkml:trace contextRef="#ctx0" brushRef="#br0" timeOffset="6930.246">5301 25 7656 0 0,'0'0'349'0'0,"0"0"-2"0"0,0 0-35 0 0,0 0 682 0 0,0 0 324 0 0,0 0 67 0 0,0 0-10 0 0,0 0-99 0 0,0 0-42 0 0,0 0-9 0 0,0 0-51 0 0,0 0-214 0 0,0 0-96 0 0,0 0-22 0 0,0 0-51 0 0,0 0-208 0 0,0 0-95 0 0,-5 6 413 0 0,-29 37 134 0 0,21-20-890 0 0,0 0 0 0 0,2 1 1 0 0,1 1-1 0 0,0 0 0 0 0,2 0 1 0 0,1 1-1 0 0,1-1 0 0 0,-1 15-145 0 0,5-21 35 0 0,0-3 1 0 0,0 1 1 0 0,1-1-1 0 0,1 12-36 0 0,2-8 7 0 0,0 0 0 0 0,1 0-1 0 0,5 15-6 0 0,-7-30 0 0 0,1 1 0 0 0,0-1-1 0 0,0 0 1 0 0,0 1 0 0 0,1-1 0 0 0,0 0-1 0 0,0 0 1 0 0,0-1 0 0 0,0 1 0 0 0,1-1-1 0 0,0 1 1 0 0,0-1 0 0 0,0 0-1 0 0,0-1 1 0 0,4 3 0 0 0,-1-3-93 0 0,0 0-1 0 0,0 0 1 0 0,0-1-1 0 0,1 0 1 0 0,-1-1-1 0 0,1 1 1 0 0,-1-1 0 0 0,1-1-1 0 0,-1 1 1 0 0,1-2-1 0 0,2 1 94 0 0,11 0-1172 0 0</inkml:trace>
  <inkml:trace contextRef="#ctx0" brushRef="#br0" timeOffset="7416.338">5444 294 8752 0 0,'0'0'673'0'0,"0"0"-226"0"0,0 0 670 0 0,9-9 5577 0 0,-5 6-6375 0 0,-1-1-1 0 0,1 1 0 0 0,0 0 0 0 0,0 1 0 0 0,0-1 0 0 0,0 1 0 0 0,0 0 0 0 0,0 0 0 0 0,1 0 0 0 0,3-1-318 0 0,-4 2 178 0 0,-1 0-1 0 0,0 0 1 0 0,1 0-1 0 0,-1 0 1 0 0,1 1 0 0 0,-1 0-1 0 0,1 0 1 0 0,-1 0-1 0 0,1 0 1 0 0,0 0-1 0 0,-1 1 1 0 0,1-1-1 0 0,-1 1 1 0 0,0 0-1 0 0,1 0-177 0 0,-1 0 146 0 0,0 1 0 0 0,0-1-1 0 0,0 1 1 0 0,0-1 0 0 0,-1 1 0 0 0,1 0-1 0 0,2 2-145 0 0,-4-2 60 0 0,0-1 0 0 0,0 0 0 0 0,-1 1 0 0 0,1-1 0 0 0,0 1 0 0 0,0-1 0 0 0,-1 1 0 0 0,1-1 0 0 0,-1 1 0 0 0,1 0 0 0 0,-1-1 0 0 0,1 1 0 0 0,-1 0 0 0 0,0-1 0 0 0,0 1 0 0 0,0 0 0 0 0,0-1-60 0 0,0 4 0 0 0,-1 0 0 0 0,0 1 0 0 0,0-1 0 0 0,0-1 0 0 0,-1 1 0 0 0,0 0 0 0 0,1 0 0 0 0,-2 0 0 0 0,1-1 0 0 0,0 1 0 0 0,-1-1 0 0 0,-1 2 0 0 0,1 0 0 0 0,0-1 0 0 0,1 1 0 0 0,0 0 0 0 0,0 1 0 0 0,-1 2 0 0 0,-1 7-1 0 0,3-14 15 0 0,0 1 0 0 0,0 0 0 0 0,1 0 0 0 0,-1-1 0 0 0,1 1-1 0 0,0 0 1 0 0,-1 1-14 0 0,-3 9 108 0 0,3-12-101 0 0,1 0 1 0 0,-1 0 0 0 0,1 0 0 0 0,0-1-1 0 0,-1 1 1 0 0,1 0 0 0 0,0 0 0 0 0,-1 0-1 0 0,1 0 1 0 0,0 0 0 0 0,0 0 0 0 0,0 0-1 0 0,0 0 1 0 0,0 0 0 0 0,0 0 0 0 0,0 0-1 0 0,0 0 1 0 0,0 0 0 0 0,0 0-8 0 0,3 4-20 0 0,-2-4 2 0 0,0-1-1 0 0,-1 1 1 0 0,1 0-1 0 0,-1 0 0 0 0,1 0 1 0 0,-1 0-1 0 0,0 0 1 0 0,1 0-1 0 0,-1 0 0 0 0,0 0 1 0 0,0 1 18 0 0,1-1-36 0 0,-1 0 1 0 0,0-1-1 0 0,0 1 1 0 0,1-1-1 0 0,-1 1 0 0 0,0-1 1 0 0,1 1-1 0 0,-1 0 1 0 0,0-1-1 0 0,1 0 0 0 0,-1 1 1 0 0,1-1-1 0 0,-1 1 1 0 0,1-1-1 0 0,-1 1 0 0 0,1-1 1 0 0,-1 0-1 0 0,1 1 1 0 0,-1-1-1 0 0,1 0 1 0 0,0 0-1 0 0,-1 1 0 0 0,1-1 1 0 0,-1 0-1 0 0,1 0 1 0 0,0 0-1 0 0,-1 0 0 0 0,1 0 36 0 0,13 2-594 0 0,-5-2-1168 0 0,0-1 0 0 0,0 0-1 0 0,0 0 1 0 0,6-2 1762 0 0,-6 1-3065 0 0,8-1-2988 0 0</inkml:trace>
  <inkml:trace contextRef="#ctx0" brushRef="#br0" timeOffset="7785.496">5532 440 6912 0 0,'-37'-4'573'0'0,"29"4"3632"0"0,0 0 4403 0 0,15-5-8236 0 0,13-3-848 0 0,1 1 0 0 0,-1 0-1 0 0,2 1 1 0 0,-1 2 0 0 0,5-1 476 0 0,-8 4-6641 0 0</inkml:trace>
  <inkml:trace contextRef="#ctx0" brushRef="#br0" timeOffset="7786.496">5900 406 15056 0 0,'0'0'340'0'0,"0"0"50"0"0,0 0 25 0 0,0 0-49 0 0,1-16-108 0 0,-1 14-52 0 0,0 0 0 0 0,1 0 0 0 0,-1 0 1 0 0,1 0-1 0 0,0 1 0 0 0,0-1 0 0 0,0 0 0 0 0,0 1 1 0 0,0-1-1 0 0,0 0 0 0 0,0 1 0 0 0,0-1 0 0 0,1 1 0 0 0,-1 0 1 0 0,0-1-1 0 0,1 1 0 0 0,1-1-206 0 0,-1 0 165 0 0,-2 1-224 0 0,1 0-1 0 0,0 0 0 0 0,-1-1 1 0 0,1 1-1 0 0,0 0 1 0 0,0 0-1 0 0,0 0 0 0 0,0 1 1 0 0,0-1-1 0 0,0 0 0 0 0,0 0 1 0 0,0 0-1 0 0,1 1 1 0 0,-1-1-1 0 0,0 0 0 0 0,0 1 1 0 0,1-1 59 0 0,0 1-373 0 0,6-6-2394 0 0,-7 5 1337 0 0</inkml:trace>
  <inkml:trace contextRef="#ctx0" brushRef="#br0" timeOffset="8181.111">6038 236 2760 0 0,'0'0'508'0'0,"0"0"1092"0"0,0 0 478 0 0,0-17 5654 0 0,0 1-3963 0 0,0 14-2922 0 0,0 2-242 0 0,1-1-106 0 0,2-1-373 0 0,-1-1 156 0 0,1 1 1 0 0,0 0-1 0 0,0 0 0 0 0,-1 0 0 0 0,2 0 0 0 0,-1 1 0 0 0,0-1 1 0 0,0 1-1 0 0,0-1 0 0 0,3 1-282 0 0,3-1 52 0 0,1 1 0 0 0,-1 0-1 0 0,0 0 1 0 0,7 1-52 0 0,-11 1-28 0 0,-1-1 1 0 0,1 0-1 0 0,0 1 0 0 0,-1 0 0 0 0,1 0 1 0 0,-1 1-1 0 0,1-1 0 0 0,-1 1 0 0 0,4 2 28 0 0,-7-4-129 0 0,2 2 30 0 0,-2-2 114 0 0,1 1 0 0 0,-1 0 0 0 0,0-1 0 0 0,1 1 0 0 0,-1 0 0 0 0,0 0-1 0 0,0 0 1 0 0,1 0 0 0 0,-1 0 0 0 0,0 0 0 0 0,0 1 0 0 0,0-1 0 0 0,0 0-1 0 0,0 1 1 0 0,-1-1 0 0 0,1 0 0 0 0,0 1 0 0 0,-1-1 0 0 0,1 1 0 0 0,-1-1 0 0 0,1 1-1 0 0,-1-1 1 0 0,0 1 0 0 0,0-1 0 0 0,1 1 0 0 0,-1 0 0 0 0,0-1 0 0 0,0 1-1 0 0,-1 0-14 0 0,0 4 1 0 0,0 0 0 0 0,0 0 0 0 0,-1 0-1 0 0,0 0 1 0 0,0 0 0 0 0,0-1-1 0 0,-2 2 0 0 0,-6 16-99 0 0,1 1 0 0 0,0 1 0 0 0,2 0 0 0 0,-2 12 99 0 0,8-31-5 0 0,-2 9-3 0 0,0 1 0 0 0,0 9 8 0 0,3-20 0 0 0,0 0 0 0 0,0-1 0 0 0,1 1 0 0 0,-1 0 1 0 0,1-1-1 0 0,0 1 0 0 0,0-1 0 0 0,0 1 0 0 0,1-1 0 0 0,1 4 0 0 0,3 2-5 0 0,-2-9 13 0 0,1 0-321 0 0,-3 0 208 0 0,-1 0 1 0 0,1 0 0 0 0,0-1 0 0 0,0 1 0 0 0,0-1 0 0 0,0 0-1 0 0,-1 1 1 0 0,1-1 0 0 0,0 0 0 0 0,0 0 0 0 0,0 0 0 0 0,0 0-1 0 0,0-1 1 0 0,1 1 104 0 0,2-1-872 0 0,0 0 1 0 0,0-1-1 0 0,-1 1 0 0 0,1-1 0 0 0,2-2 872 0 0,5-1-6311 0 0</inkml:trace>
  <inkml:trace contextRef="#ctx0" brushRef="#br0" timeOffset="8563.855">6124 406 14600 0 0,'0'0'330'0'0,"-9"-5"797"0"0,-6 4 976 0 0,15 1-2033 0 0,0 0-1 0 0,0 0 0 0 0,0 0 1 0 0,0 0-1 0 0,0-1 1 0 0,0 1-1 0 0,0 0 0 0 0,0 0 1 0 0,0 0-1 0 0,0 0 1 0 0,0 0-1 0 0,0 0 0 0 0,0 0 1 0 0,-1-1-1 0 0,1 1 1 0 0,0 0-1 0 0,0 0 0 0 0,1 0 1 0 0,-1 0-1 0 0,0 0 1 0 0,0 0-1 0 0,0 0 0 0 0,0 0 1 0 0,0-1-1 0 0,0 1 1 0 0,0 0-1 0 0,0 0 0 0 0,0 0 1 0 0,0 0-1 0 0,0 0 1 0 0,0 0-1 0 0,0 0 0 0 0,0 0 1 0 0,0-1-1 0 0,0 1 1 0 0,0 0-1 0 0,0 0 0 0 0,1 0 1 0 0,-1 0-1 0 0,0 0 1 0 0,0 0-1 0 0,0 0 0 0 0,0 0 1 0 0,0 0-70 0 0,3-4-603 0 0,-1 1 653 0 0,1 0 0 0 0,-1 1-1 0 0,1-1 1 0 0,0 1 0 0 0,-1 0-1 0 0,1 0 1 0 0,0-1 0 0 0,1 2-1 0 0,-1-1 1 0 0,0 0 0 0 0,0 1 0 0 0,1 0-1 0 0,-1-1 1 0 0,3 1-50 0 0,12-4-103 0 0,-1 1 1 0 0,9-1 102 0 0,9 0-586 0 0,0 1 0 0 0,0 2 0 0 0,1 1 1 0 0,-1 2-1 0 0,5 1 586 0 0,4 0-3753 0 0,-23 0-1699 0 0</inkml:trace>
  <inkml:trace contextRef="#ctx0" brushRef="#br0" timeOffset="8930.507">6518 428 14744 0 0,'0'0'332'0'0,"0"0"50"0"0,0 0 25 0 0,-1 0-48 0 0,-6 0-237 0 0,1 0-3 0 0,4 0 425 0 0,-5 0 641 0 0,5-1 1988 0 0,7-19-1360 0 0,-2 11-1474 0 0,-1 0-339 0 0,-2 8 47 0 0,0 0-1 0 0,1 1 1 0 0,-1-1-1 0 0,0 0 1 0 0,0 0-1 0 0,0 0 1 0 0,0 0-1 0 0,0 0 1 0 0,0 0-1 0 0,0 0 1 0 0,0 0-1 0 0,0 0 1 0 0,-1 0-1 0 0,1 0 1 0 0,0 0-1 0 0,0 0 1 0 0,-1 0-1 0 0,1 0 0 0 0,-1 1 1 0 0,1-1-1 0 0,-1 0 1 0 0,1 0-1 0 0,-1 0 1 0 0,0 1-1 0 0,1-1 1 0 0,-1 0-1 0 0,0 1 1 0 0,1-1-1 0 0,-1 1 1 0 0,0-1-1 0 0,0 0-46 0 0,-1 1 74 0 0,0-1 0 0 0,0 0 0 0 0,0 1 0 0 0,0 0-1 0 0,0-1 1 0 0,-1 1 0 0 0,1 0 0 0 0,0 0 0 0 0,-2 0-74 0 0,1 0-58 0 0,-8 1 58 0 0,1-1 0 0 0,-1 1 0 0 0,1 1 0 0 0,-1 0 0 0 0,-8 2 0 0 0,15-2 0 0 0,0-1 0 0 0,-1 1 0 0 0,1 0 0 0 0,0 0 0 0 0,0 0 0 0 0,0 0 0 0 0,0 1 0 0 0,1-1 0 0 0,-1 1 0 0 0,1 0 0 0 0,-1 0 0 0 0,1 1 0 0 0,0-1 0 0 0,-1 3 0 0 0,-8 6 0 0 0,11-4 0 0 0,2-5 0 0 0,-1 0 0 0 0,1 0 0 0 0,0-1 0 0 0,0 1 0 0 0,0 0 0 0 0,0 0 0 0 0,1-1 0 0 0,-1 1 0 0 0,1-1 0 0 0,-1 1 0 0 0,1-1 0 0 0,0 0 0 0 0,0 1 0 0 0,0-1 0 0 0,0 0 0 0 0,1 0 0 0 0,-1-1 0 0 0,0 1 0 0 0,1 0 0 0 0,0-1 0 0 0,-1 1 0 0 0,1-1 0 0 0,0 0 0 0 0,5 3 0 0 0,-4-2 0 0 0,-1 0 0 0 0,1-1 0 0 0,0 1 0 0 0,0-1 0 0 0,-1 0 0 0 0,1 0 0 0 0,0 0 0 0 0,0 0 0 0 0,0 0 0 0 0,0-1 0 0 0,1 0 0 0 0,-1 0 0 0 0,0 0 0 0 0,0-1 0 0 0,2 0 0 0 0,24-4 0 0 0,-22 4 0 0 0,0 0 0 0 0,-1 0 0 0 0,0-1 0 0 0,1 0 0 0 0,-1-1 0 0 0,0 0 0 0 0,6-3 0 0 0,-8 3-148 0 0,0 0-1 0 0,0 0 0 0 0,0-1 1 0 0,0 0-1 0 0,3-3 149 0 0,1-5-2974 0 0,-4-1-3559 0 0,-4 1-104 0 0</inkml:trace>
  <inkml:trace contextRef="#ctx0" brushRef="#br0" timeOffset="9325.573">6563 1 8288 0 0,'0'0'638'0'0,"0"0"-67"0"0,4 3 3664 0 0,10 5 944 0 0,-7-4-4444 0 0,1 1 1 0 0,-1 0 0 0 0,0 0 0 0 0,-1 0 0 0 0,5 6-736 0 0,5 4 340 0 0,-13-13-280 0 0,0 1-1 0 0,0 0 1 0 0,-1 0 0 0 0,1 0 0 0 0,-1 0-1 0 0,1 0 1 0 0,-1 1 0 0 0,0-1 0 0 0,0 1-1 0 0,0 0-59 0 0,26 58 426 0 0,-15-36 88 0 0,-1 1 0 0 0,-2 1 1 0 0,0 0-1 0 0,4 24-514 0 0,-9-24 919 0 0,1 22-919 0 0,-5-39 114 0 0,-1-1 0 0 0,0 1 1 0 0,-1 0-1 0 0,-1 0 1 0 0,0-1-1 0 0,0 3-114 0 0,-4 14 0 0 0,4-18 0 0 0,0 1 0 0 0,-1 0 0 0 0,1-1 0 0 0,-2 1 0 0 0,0-1 0 0 0,-3 6 0 0 0,-6 24-1782 0 0,13-38 771 0 0,0-1-38 0 0,0 0-115 0 0,0 0-55 0 0,0 0-12 0 0,0 0-1 0 0</inkml:trace>
  <inkml:trace contextRef="#ctx0" brushRef="#br0" timeOffset="9326.573">6975 270 15664 0 0,'0'0'718'0'0,"0"0"-19"0"0,17 5 1035 0 0,-11-5-1148 0 0,-1 0 0 0 0,1 1 0 0 0,-1 0 0 0 0,5 1-586 0 0,26 5 312 0 0,-26-4-312 0 0,-1 1 0 0 0,-2-1-16 0 0,-6-2-72 0 0,3 1 353 0 0,0 13-6225 0 0,-4-5 4072 0 0</inkml:trace>
  <inkml:trace contextRef="#ctx0" brushRef="#br0" timeOffset="9665.63">6983 440 11976 0 0,'0'0'266'0'0,"0"0"44"0"0,0 0 15 0 0,0 0-26 0 0,0 0-59 0 0,0 0 490 0 0,2 1 240 0 0,2 1-744 0 0,0-1 0 0 0,0 1 0 0 0,0-1 0 0 0,0 1 0 0 0,1-1 0 0 0,-1-1 0 0 0,0 1 1 0 0,1-1-1 0 0,-1 1 0 0 0,0-1 0 0 0,1-1 0 0 0,-1 1 0 0 0,0 0 0 0 0,1-1 0 0 0,2-1-226 0 0,28-2-200 0 0,-17 0 12 0 0</inkml:trace>
  <inkml:trace contextRef="#ctx0" brushRef="#br0" timeOffset="10040.358">7438 297 11976 0 0,'0'0'546'0'0,"0"-1"-10"0"0,2-1-513 0 0,0 0 0 0 0,-1 0 0 0 0,1 0-1 0 0,0 1 1 0 0,0-1 0 0 0,0 1 0 0 0,0-1 0 0 0,0 1-1 0 0,3-1-22 0 0,6-6 150 0 0,2 3 1956 0 0,-8 3-1496 0 0,-3 1 412 0 0,-2 1-902 0 0,0 1-1 0 0,1-1 0 0 0,-1 0 1 0 0,1 0-1 0 0,-1 0 0 0 0,0 0 1 0 0,1 0-1 0 0,-1 0 0 0 0,1 0 0 0 0,-1 0 1 0 0,0-1-1 0 0,1 1 0 0 0,-1 0 1 0 0,0 0-1 0 0,1 0 0 0 0,-1 0 1 0 0,1 0-1 0 0,-1-1 0 0 0,0 1 1 0 0,1 0-1 0 0,-1 0 0 0 0,0-1 0 0 0,1 1 1 0 0,-1 0-1 0 0,0 0 0 0 0,0-1 1 0 0,1 1-1 0 0,-1 0 0 0 0,0-1 1 0 0,0 1-1 0 0,0 0 0 0 0,1-1 0 0 0,-1 1 1 0 0,0-1-1 0 0,0 1 0 0 0,0 0 1 0 0,0-1-1 0 0,0 1 0 0 0,0-1 1 0 0,0 1-1 0 0,0 0 0 0 0,0-1 0 0 0,0 1 1 0 0,0-1-1 0 0,0 1 0 0 0,0-1-119 0 0,0 0 356 0 0,0 0-1 0 0,-1 0 1 0 0,1 0-1 0 0,-1-1 0 0 0,1 1 1 0 0,-1 0-1 0 0,0 0 1 0 0,1 0-1 0 0,-1 0 1 0 0,0 0-1 0 0,0 0 0 0 0,1 1 1 0 0,-1-1-1 0 0,-1 0-355 0 0,1 0 0 0 0,-1 0 0 0 0,0 0 0 0 0,0 0 0 0 0,0 1 0 0 0,0-1 0 0 0,0 1 0 0 0,0-1 0 0 0,0 1 0 0 0,-1 0 0 0 0,1 0 0 0 0,0 0 0 0 0,0 0 0 0 0,0 0 0 0 0,0 0 0 0 0,0 0 0 0 0,0 1 0 0 0,0-1 0 0 0,-1 1 0 0 0,0 0 0 0 0,-1 0 0 0 0,1-1 0 0 0,0 1 0 0 0,-1-1 0 0 0,1 0 0 0 0,0 0 0 0 0,-2-1 0 0 0,2 1 58 0 0,0-1 0 0 0,0 1 0 0 0,0 0 0 0 0,-1 0 0 0 0,1 0 0 0 0,0 1 0 0 0,0-1 1 0 0,0 1-1 0 0,0-1 0 0 0,0 1 0 0 0,0 0 0 0 0,0 0 0 0 0,0 1 0 0 0,1-1 0 0 0,-1 0 0 0 0,0 1 0 0 0,0 0-58 0 0,-6 5 264 0 0,1-1 1 0 0,1 1-1 0 0,-1 1 1 0 0,-2 3-265 0 0,8-9 3 0 0,-1 3-3 0 0,0-1 0 0 0,0 0 0 0 0,0 1 0 0 0,0-1 0 0 0,1 1 0 0 0,0 0 0 0 0,0 0 0 0 0,1 0 0 0 0,-1 0 0 0 0,1 0 0 0 0,0 1 0 0 0,-1 1 0 0 0,1 0 0 0 0,1 0 0 0 0,-1 1 0 0 0,1-1 0 0 0,0 0 0 0 0,1 1 0 0 0,0 0 0 0 0,0-4-9 0 0,0 1-1 0 0,0-1 1 0 0,0 0-1 0 0,0 0 1 0 0,1 0-1 0 0,-1 0 1 0 0,1 0 0 0 0,0 0-1 0 0,1 0 1 0 0,-1-1-1 0 0,1 1 1 0 0,-1-1-1 0 0,1 1 1 0 0,0-1-1 0 0,0 0 1 0 0,1 0 0 0 0,-1 0-1 0 0,0-1 1 0 0,1 1-1 0 0,0-1 1 0 0,0 0-1 0 0,0 0 1 0 0,0 0-1 0 0,1 0 10 0 0,7 3-79 0 0,-8-4 53 0 0,0 1 0 0 0,0 0 1 0 0,1-1-1 0 0,-1 0 0 0 0,0 0 1 0 0,1 0-1 0 0,-1 0 0 0 0,1-1 26 0 0,9-1 68 0 0,0 0 0 0 0,0-1 0 0 0,-1 0 0 0 0,1-1 0 0 0,-1-1 0 0 0,10-3-68 0 0,-17 4 7 0 0,-1 0 0 0 0,1 0 0 0 0,-1-1 0 0 0,1 0 0 0 0,-1 0 0 0 0,0 0 0 0 0,-1-1 0 0 0,1 0 0 0 0,-1 1-1 0 0,0-2 1 0 0,0 1 0 0 0,0 0 0 0 0,-1-1 0 0 0,0 0 0 0 0,1 0-7 0 0,-2 0 12 0 0,0 1-1 0 0,-1-1 1 0 0,1 0-1 0 0,-1 0 1 0 0,0 0-1 0 0,-1 0 1 0 0,0 0-1 0 0,1 0 1 0 0,-2 0-1 0 0,1 0 1 0 0,-1 0-1 0 0,0 0 1 0 0,0 0-1 0 0,-1 0 1 0 0,1 0-1 0 0,-2-2-11 0 0,1 4 2 0 0,0 1-1 0 0,0 0 1 0 0,0 0-1 0 0,0 1 1 0 0,-1-1-1 0 0,1 0 1 0 0,-1 1-1 0 0,1-1 0 0 0,-1 1 1 0 0,0 0-1 0 0,0 0 1 0 0,0 0-1 0 0,-1 0-1 0 0,-3-2-35 0 0,-1 0-1 0 0,0 0 1 0 0,0 1-1 0 0,0 0 0 0 0,-1 0 36 0 0,-36-5-292 0 0,30 7 182 0 0,-15-3-121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0:27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61 206 18543 0 0,'0'0'852'0'0,"0"0"-21"0"0,0-2-538 0 0,0-19 29 0 0,0 20-26 0 0,0 1 6 0 0,0 0 21 0 0,0 0 80 0 0,0 0 39 0 0,0 0 6 0 0,0 0-32 0 0,0 0-133 0 0,0 0-54 0 0,0 0-6 0 0,0 2-42 0 0,1 2-176 0 0,0 0 0 0 0,-1 0 0 0 0,1 0 0 0 0,-1 0 0 0 0,0 0 0 0 0,0 1 0 0 0,-1-1 0 0 0,0 2-5 0 0,0 15 50 0 0,0 71 171 0 0,-2-72-50 0 0,3-19-168 0 0,0-1 1 0 0,1 0-1 0 0,-1 0 1 0 0,0 1-1 0 0,0-1 1 0 0,0 0-1 0 0,0 1 1 0 0,0-1-1 0 0,0 0 1 0 0,0 0-1 0 0,0 1 1 0 0,1-1-1 0 0,-1 0 1 0 0,0 0-1 0 0,0 1 1 0 0,0-1-1 0 0,1 0 1 0 0,-1 0-1 0 0,0 0 1 0 0,0 1-1 0 0,1-1 1 0 0,-1 0 0 0 0,0 0-1 0 0,0 0 1 0 0,1 0-1 0 0,-1 1 1 0 0,0-1-1 0 0,1 0 1 0 0,-1 0-1 0 0,0 0 1 0 0,0 0-1 0 0,1 0 1 0 0,-1 0-1 0 0,0 0 1 0 0,1 0-1 0 0,-1 0 1 0 0,0 0-1 0 0,1 0 1 0 0,-1 0-1 0 0,0 0 1 0 0,0 0-1 0 0,1 0 1 0 0,-1-1-1 0 0,0 1 1 0 0,1 0-1 0 0,-1 0 1 0 0,0 0-4 0 0,15-6 41 0 0,-7 2 7 0 0,-5 3-46 0 0,-1 0 0 0 0,0 0 0 0 0,0 0 0 0 0,0 0 0 0 0,0 0-1 0 0,0-1 1 0 0,0 1 0 0 0,1-2-2 0 0,17-8-3 0 0,-17 9-1 0 0,-1 1 1 0 0,1 0-1 0 0,0 0 0 0 0,0 0 0 0 0,0 0 0 0 0,0 1 0 0 0,0-1 0 0 0,0 1 0 0 0,0 0 1 0 0,0 0-1 0 0,0 0 0 0 0,0 0 0 0 0,0 0 0 0 0,0 1 0 0 0,0-1 0 0 0,0 1 1 0 0,0 0-1 0 0,0 0 0 0 0,0 0 0 0 0,2 1 4 0 0,18 6-63 0 0,-17-6 46 0 0,-1-1 1 0 0,1 1-1 0 0,-1 0 0 0 0,0 1 0 0 0,3 1 17 0 0,4 4-12 0 0,0 1 0 0 0,0 0 0 0 0,-1 1 0 0 0,0 0 0 0 0,-1 0 0 0 0,7 9 12 0 0,-11-11-7 0 0,0 0 0 0 0,-1 1 0 0 0,0 0-1 0 0,0 0 1 0 0,0 0 0 0 0,-1 1 0 0 0,-1-1 0 0 0,0 1-1 0 0,0 0 1 0 0,0 3 7 0 0,-2-5 1 0 0,1-2 6 0 0,-1 0 0 0 0,0 0 0 0 0,0 1-1 0 0,0-1 1 0 0,-1 0 0 0 0,0 1 0 0 0,0-1 0 0 0,-1 0-1 0 0,0 1 1 0 0,0-1 0 0 0,0 0 0 0 0,-2 4-7 0 0,-2 3 138 0 0,-1 0 1 0 0,0 0 0 0 0,-1 0-1 0 0,0-1 1 0 0,-1 0-1 0 0,-1 0 1 0 0,0-1-1 0 0,0 0 1 0 0,-1 0-1 0 0,0-1 1 0 0,-3 1-139 0 0,-3 1 103 0 0,1 0 82 0 0,-1 0 0 0 0,-11 6-185 0 0,22-15 23 0 0,-4 2 13 0 0,0-1 0 0 0,0 1 0 0 0,0-1 0 0 0,0-1 0 0 0,-2 1-36 0 0,-20 5 48 0 0,24-6-62 0 0,-1 0 0 0 0,1-1 0 0 0,-1 0 0 0 0,0-1 0 0 0,0 0 0 0 0,0 0 1 0 0,-3 0 13 0 0,10-1-18 0 0,-5 0-39 0 0,0 0 1 0 0,1-1-1 0 0,-1 1 0 0 0,0-1 1 0 0,-2-1 56 0 0,7 2-58 0 0,0-1 0 0 0,1 1 0 0 0,-1 0 0 0 0,0 0 1 0 0,0 0-1 0 0,0-1 0 0 0,1 1 0 0 0,-1 0 1 0 0,0-1-1 0 0,0 1 0 0 0,1-1 0 0 0,-1 1 0 0 0,0-1 1 0 0,1 1-1 0 0,-1-1 0 0 0,0 0 0 0 0,1 1 0 0 0,-1-1 1 0 0,1 0-1 0 0,-1 1 0 0 0,1-1 0 0 0,0 0 0 0 0,-1 0 1 0 0,1 1-1 0 0,0-1 0 0 0,-1 0 0 0 0,1 0 0 0 0,0 0 1 0 0,0 1-1 0 0,0-1 0 0 0,-1 0 0 0 0,1 0 0 0 0,0 0 1 0 0,0 0-1 0 0,0 1 0 0 0,1-1 0 0 0,-1 0 0 0 0,0 0 1 0 0,0 0-1 0 0,0 0 0 0 0,1 1 0 0 0,-1-1 0 0 0,0 0 1 0 0,1 0 57 0 0,14-25-4296 0 0,-1 8-3117 0 0</inkml:trace>
  <inkml:trace contextRef="#ctx0" brushRef="#br0" timeOffset="369.412">738 202 14280 0 0,'0'0'1102'0'0,"-1"0"-719"0"0,0 0-237 0 0,-12-1-53 0 0,13 1 108 0 0,0-1 0 0 0,-1 1-1 0 0,1 0 1 0 0,0-1 0 0 0,0 1 0 0 0,-1-1 0 0 0,1 1-1 0 0,0-1 1 0 0,0 1 0 0 0,0-1 0 0 0,0 1 0 0 0,-1 0-1 0 0,1-1 1 0 0,0 1 0 0 0,0-1 0 0 0,0 1 0 0 0,0-1-1 0 0,0 1 1 0 0,0-1 0 0 0,0 1 0 0 0,1-1-201 0 0,-1 0 206 0 0,0 1 14 0 0,0 0 4 0 0,0 0 0 0 0,0 0 0 0 0,0 0 0 0 0,18-1 143 0 0,16-5-717 0 0,-22 3-249 0 0,0 1 0 0 0,0 0 0 0 0,0 1 0 0 0,0 0-1 0 0,1 1 1 0 0,-1 1 0 0 0,2 0 599 0 0,-7 0-910 0 0,-5 0-2700 0 0,-2-1 2036 0 0</inkml:trace>
  <inkml:trace contextRef="#ctx0" brushRef="#br0" timeOffset="759.046">799 260 10536 0 0,'-52'46'2933'0'0,"51"-46"-2844"0"0,1 0-1 0 0,-1 1 1 0 0,1-1 0 0 0,0 0-1 0 0,-1 0 1 0 0,1 1 0 0 0,0-1-1 0 0,-1 0 1 0 0,1 1 0 0 0,0-1-1 0 0,-1 1 1 0 0,1-1 0 0 0,0 0-1 0 0,0 1 1 0 0,-1-1 0 0 0,1 1-1 0 0,0-1 1 0 0,0 1 0 0 0,0-1-1 0 0,0 1 1 0 0,0-1 0 0 0,0 1-1 0 0,0-1 1 0 0,-1 1 0 0 0,1-1-1 0 0,1 1 1 0 0,-1-1-89 0 0,0 1 172 0 0,0-1 1 0 0,1 1 0 0 0,-1-1-1 0 0,1 0 1 0 0,-1 1-1 0 0,1-1 1 0 0,-1 1-1 0 0,1-1 1 0 0,-1 0 0 0 0,1 0-1 0 0,-1 1 1 0 0,1-1-1 0 0,-1 0 1 0 0,1 0-1 0 0,0 0 1 0 0,-1 1 0 0 0,1-1-1 0 0,0 0-172 0 0,33 1 2883 0 0,-30-1-3712 0 0,110-6-2900 0 0,-93 6 2459 0 0</inkml:trace>
  <inkml:trace contextRef="#ctx0" brushRef="#br0" timeOffset="760.046">1153 209 5064 0 0,'0'0'389'0'0,"-1"-1"-250"0"0,-1-1 81 0 0,2 2 838 0 0,0 0 368 0 0,0 0 70 0 0,0 0-78 0 0,0 0-359 0 0,0 0-163 0 0,0 0-31 0 0,0 0-6 0 0,0 0 5 0 0,2 0-596 0 0,0 0 0 0 0,1 1 0 0 0,-1-1 0 0 0,0 0 1 0 0,1 0-1 0 0,-1 0 0 0 0,0-1 0 0 0,1 1-268 0 0,1 0 399 0 0,48 3 1189 0 0,-27 0-860 0 0,21-1-728 0 0,-5-7-2443 0 0,-40 5-2093 0 0,-1 0-1346 0 0</inkml:trace>
  <inkml:trace contextRef="#ctx0" brushRef="#br0" timeOffset="1136.84">1501 55 6448 0 0,'0'0'498'0'0,"1"-2"-327"0"0,1-1 446 0 0,1-1-1 0 0,0 1 1 0 0,-1 0 0 0 0,1-1-1 0 0,0 1 1 0 0,1 1 0 0 0,-1-1-1 0 0,3-1-616 0 0,31-19 4108 0 0,-36 23-3421 0 0,-1 0-14 0 0,0 0-8 0 0,0 0-1 0 0,1 0-567 0 0,0 1 0 0 0,0 0 0 0 0,0 0 0 0 0,0 0 0 0 0,-1 0 0 0 0,1 0 0 0 0,0 0 0 0 0,-1 0 0 0 0,1 1 0 0 0,0 0-97 0 0,-1-2 86 0 0,1 3 2 0 0,0-1 0 0 0,0 0 0 0 0,-1 1 0 0 0,1-1 0 0 0,0 1 0 0 0,-1 0 0 0 0,0-1 0 0 0,0 1 0 0 0,0-1 0 0 0,0 1 0 0 0,0-1-1 0 0,0 1 1 0 0,0 0 0 0 0,-1-1 0 0 0,0 1 0 0 0,1-1-88 0 0,-3 8 142 0 0,-1 0-1 0 0,0 0 1 0 0,-2 3-142 0 0,-1 2 222 0 0,-50 123 1316 0 0,52-123-1429 0 0,0-1 0 0 0,2 1-1 0 0,-1 0 1 0 0,2 0 0 0 0,0 1 0 0 0,0 6-109 0 0,0-7 19 0 0,2-13-16 0 0,0 1-1 0 0,-1-1 0 0 0,1 1 0 0 0,0-1 1 0 0,1 1-1 0 0,-1-1 0 0 0,0 1 1 0 0,0-1-1 0 0,1 1 0 0 0,0-1 0 0 0,-1 0 1 0 0,1 1-1 0 0,0-1 0 0 0,0 0 1 0 0,0 0-1 0 0,1 0 0 0 0,-1 1 0 0 0,0-1 1 0 0,1 0-1 0 0,0-1 0 0 0,-1 1 1 0 0,1 0-1 0 0,0 0 0 0 0,0-1 0 0 0,0 1 1 0 0,0-1-1 0 0,0 1 0 0 0,1-1-2 0 0,0 1 1 0 0,-1-1 0 0 0,1 0 0 0 0,0 0 0 0 0,0 0 0 0 0,-1 0 0 0 0,1 0 0 0 0,0-1 0 0 0,0 1 0 0 0,0-1 0 0 0,0 0 0 0 0,0 0 0 0 0,0 0 0 0 0,0 0 0 0 0,2-1-1 0 0,6-1-56 0 0,0 0-1 0 0,0-1 1 0 0,3-1 56 0 0,-2 0-206 0 0,22-12-1838 0 0,-21 8 217 0 0</inkml:trace>
  <inkml:trace contextRef="#ctx0" brushRef="#br0" timeOffset="1137.84">1674 291 17647 0 0,'0'0'811'0'0,"0"0"-19"0"0,0 1-507 0 0,2 2-209 0 0,-1 0-1 0 0,0 0 0 0 0,0 0 0 0 0,0 0 0 0 0,-1 0 0 0 0,1 0 1 0 0,-1 0-1 0 0,1 0 0 0 0,-1 0 0 0 0,0 1 0 0 0,0-1 0 0 0,-1 0 1 0 0,1 0-1 0 0,-1 0 0 0 0,1 0 0 0 0,-2 2-75 0 0,-2 10 559 0 0,-2 8 956 0 0,0 0 0 0 0,1 6-1515 0 0,-9 123 784 0 0,9-118-1976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0:22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71 272 11720 0 0,'-4'-6'1060'0'0,"-5"-18"-759"0"0,8 21 132 0 0,0 1 1 0 0,0-1-1 0 0,0 1 0 0 0,0-1 1 0 0,-1 1-1 0 0,1 0 0 0 0,-1-1 0 0 0,0 1 1 0 0,1 0-1 0 0,-1 0 0 0 0,0 0 1 0 0,0 0-1 0 0,-1 1 0 0 0,0-2-433 0 0,1 2 655 0 0,-10 14 842 0 0,-2 44-1325 0 0,13-55-171 0 0,1 0 0 0 0,-1 0 0 0 0,0 0 0 0 0,1 0 0 0 0,-1 0-1 0 0,1 0 1 0 0,0 0 0 0 0,-1 0 0 0 0,1 0 0 0 0,0 0 0 0 0,0 0-1 0 0,1 0 1 0 0,-1 0 0 0 0,0 0 0 0 0,1 0 0 0 0,-1 0 0 0 0,1 0-1 0 0,-1 0 1 0 0,1 0 0 0 0,0 0 0 0 0,0 0 0 0 0,0 0 0 0 0,0 0-1 0 0,0-1 3 0 0,2 8 100 0 0,0-1 1 0 0,0 1-1 0 0,0 6-103 0 0,-1-8 47 0 0,-1 0 0 0 0,1 0 0 0 0,1 0 0 0 0,-1-1 0 0 0,3 5-47 0 0,1 0 0 0 0,15 24 0 0 0,-19-32 0 0 0,0 0 0 0 0,0-1 0 0 0,0 1 0 0 0,0-1 0 0 0,0 0 0 0 0,1 0 0 0 0,-1 0 0 0 0,1 0 0 0 0,0 0 0 0 0,2 1 0 0 0,-3-2 1 0 0,0-1-1 0 0,0 1 0 0 0,0-1 1 0 0,0 1-1 0 0,0-1 1 0 0,0 0-1 0 0,0 1 0 0 0,0-1 1 0 0,0 0-1 0 0,0-1 0 0 0,0 1 1 0 0,0 0-1 0 0,-1 0 1 0 0,1-1-1 0 0,0 1 0 0 0,0-1 1 0 0,1 0-1 0 0,3-2 34 0 0,0 0-1 0 0,0 0 1 0 0,0-1 0 0 0,1-1-34 0 0,0 1 65 0 0,-4 1-41 0 0,-1 0 0 0 0,1 1 0 0 0,0-2 0 0 0,-1 1 0 0 0,0 0 0 0 0,0-1 0 0 0,0 1 0 0 0,0-1 0 0 0,0 1 0 0 0,-1-1 0 0 0,1-1-24 0 0,-1 3 4 0 0,1-4 22 0 0,-1-1 0 0 0,0 0 1 0 0,0 0-1 0 0,0 1 0 0 0,-1-1 0 0 0,0 0 1 0 0,0 0-1 0 0,-1-2-26 0 0,0-12 35 0 0,3 19-35 0 0,2 6 0 0 0,3 10 0 0 0,-1 5 0 0 0,0 1 3 0 0,0 0 1 0 0,1 0 0 0 0,8 12-4 0 0,-3-6 92 0 0,-1 0 1 0 0,-2 1-1 0 0,1 5-92 0 0,-1 19 169 0 0,-1-7-10 0 0,-7-37-126 0 0,0-1-1 0 0,0 0 0 0 0,0 1 1 0 0,-1-1-1 0 0,0 1 1 0 0,-1-1-1 0 0,0 5-32 0 0,0 16 125 0 0,0-19-74 0 0,0-1-1 0 0,0 0 1 0 0,-1 0-1 0 0,0 0 1 0 0,0 0 0 0 0,0 0-1 0 0,-1 0 1 0 0,0 0-1 0 0,0-1 1 0 0,-1 0-1 0 0,0 1 1 0 0,0-1-1 0 0,0 0 1 0 0,-1-1-1 0 0,0 1 1 0 0,0-1 0 0 0,0 0-1 0 0,-1 0 1 0 0,0-1-1 0 0,0 0 1 0 0,0 0-1 0 0,-1 0-50 0 0,-2 0 22 0 0,0-1 0 0 0,-1 0 0 0 0,1-1 0 0 0,-1 0 0 0 0,1 0 0 0 0,-1-1 0 0 0,0-1 0 0 0,1 1 0 0 0,-10-2-22 0 0,12 1 2 0 0,-4-3-1781 0 0,10 3 1690 0 0,1 0 0 0 0,0 0 0 0 0,-1 0 0 0 0,1 0 0 0 0,0 0 0 0 0,-1-1 0 0 0,1 1 0 0 0,0 0 0 0 0,0 0 0 0 0,-1 0 0 0 0,1 0 0 0 0,0-1 0 0 0,0 1 0 0 0,-1 0 0 0 0,1 0 0 0 0,0 0 0 0 0,0-1 0 0 0,0 1 0 0 0,-1 0 1 0 0,1 0-1 0 0,0-1 0 0 0,0 1 0 0 0,0 0 0 0 0,0-1 0 0 0,-1 1 0 0 0,1 0 0 0 0,0-1 0 0 0,0 1 0 0 0,0 0 0 0 0,0 0 0 0 0,0-1 89 0 0,4-8-1975 0 0</inkml:trace>
  <inkml:trace contextRef="#ctx0" brushRef="#br0" timeOffset="353.121">366 447 14888 0 0,'0'0'680'0'0,"0"0"-11"0"0,10-9-333 0 0,35-21 2104 0 0,-39 25-2007 0 0,0 1-1 0 0,1 0 1 0 0,0 0 0 0 0,0 0 0 0 0,0 1 0 0 0,5-1-433 0 0,1-2 213 0 0,-9 5-175 0 0,-1 0 0 0 0,0 0 0 0 0,1 0 0 0 0,-1 1 0 0 0,1-1 0 0 0,-1 1-1 0 0,1 0 1 0 0,1 0-38 0 0,-1 0 18 0 0,1 0 0 0 0,-1-1 0 0 0,0 1-1 0 0,0-1 1 0 0,3-1-18 0 0,4 0-222 0 0,0 1 0 0 0,0 0 0 0 0,0 0-1 0 0,0 1 1 0 0,0 0 0 0 0,3 1 222 0 0,15 0-6760 0 0,-21-1 670 0 0</inkml:trace>
  <inkml:trace contextRef="#ctx0" brushRef="#br0" timeOffset="3256.902">578 157 3224 0 0,'0'-9'283'0'0,"0"6"-252"0"0,-4-10-33 0 0,4 11 2 0 0,-2-3 1348 0 0,1 0-1 0 0,1 0 1 0 0,-1 0 0 0 0,1 0-1 0 0,0-3-1347 0 0,0 7 2174 0 0,0-2-1074 0 0,1 0-773 0 0,-1 0 0 0 0,0 0 0 0 0,1 0 0 0 0,-1 0 0 0 0,-1 0 0 0 0,1 0 0 0 0,0 0 0 0 0,-1-1-327 0 0,1 3 991 0 0,0 1 29 0 0,0 0-65 0 0,0 0-290 0 0,0 0-121 0 0,0 0-28 0 0,0 0-72 0 0,5 19-273 0 0,-2-11-170 0 0,-1 4-1 0 0,0 0 0 0 0,0 0 0 0 0,-2 1 0 0 0,1-1 0 0 0,-1 1 0 0 0,1 35 0 0 0,2 13-5 0 0,-3-39 50 0 0,1 0 0 0 0,1 0 0 0 0,1 1-45 0 0,3 15-177 0 0,-2 1 1 0 0,-1 1-1 0 0,-3 31 177 0 0,8-76-3441 0 0,2-3 1435 0 0</inkml:trace>
  <inkml:trace contextRef="#ctx0" brushRef="#br0" timeOffset="3628.679">864 0 11544 0 0,'0'0'529'0'0,"0"0"-12"0"0,0 0-281 0 0,0 0 32 0 0,0 13 1319 0 0,0-8-1268 0 0,-1 0-1 0 0,0 0 1 0 0,-1 1 0 0 0,1-1-1 0 0,-1 0 1 0 0,0 0 0 0 0,0-1-1 0 0,-2 4-318 0 0,1-3 267 0 0,1 1 0 0 0,0 0-1 0 0,-1 0 1 0 0,2 0-1 0 0,-1 0 1 0 0,0 2-267 0 0,0 8 561 0 0,-1 1 0 0 0,-3 5-561 0 0,2-5 349 0 0,0 0 1 0 0,0 4-350 0 0,4-16 49 0 0,-1 1 1 0 0,1-1-1 0 0,0 0 1 0 0,1 0-1 0 0,-1 1 0 0 0,1-1 1 0 0,0 0-1 0 0,0 0 0 0 0,1 2-49 0 0,3 9 77 0 0,3 5-26 0 0,-3-9-51 0 0,-4-10 6 0 0,-1 0 0 0 0,1 0 0 0 0,0 0 0 0 0,0 0 0 0 0,1 0 0 0 0,-1 0 0 0 0,0 0 0 0 0,0 0 0 0 0,2 1-6 0 0,2 2 2 0 0,0-1 1 0 0,1 0 0 0 0,-1 0 0 0 0,5 3-3 0 0,-6-6 6 0 0,-1 1 0 0 0,0-1 1 0 0,0 0-1 0 0,0 0 1 0 0,1 0-1 0 0,-1-1 0 0 0,1 1 1 0 0,-1-1-1 0 0,0 0 0 0 0,3 0-6 0 0,4 0 23 0 0,0-1 0 0 0,0-1-1 0 0,6-1-22 0 0,-6 2-4 0 0,0-1 17 0 0,-8 3-10 0 0,-1-2 0 0 0,0 1 0 0 0,0 0 0 0 0,0 0 0 0 0,0 0 0 0 0,0 0 0 0 0,1-1 0 0 0,-1 1 0 0 0,0 0 0 0 0,0-1 0 0 0,0 1 0 0 0,0-1 0 0 0,0 0 0 0 0,0 1 0 0 0,0-1 0 0 0,0 0 0 0 0,0 0-3 0 0,4-2-7 0 0,-1-1-1 0 0,0 1 0 0 0,1 0 0 0 0,4-1 8 0 0,-5 2-166 0 0,0-1 0 0 0,0 1 1 0 0,0-1-1 0 0,0 1 0 0 0,-1-1 0 0 0,1 0 0 0 0,-1-1 166 0 0,31-31-4789 0 0,-29 27 2987 0 0</inkml:trace>
  <inkml:trace contextRef="#ctx0" brushRef="#br0" timeOffset="3986.733">1106 149 9960 0 0,'0'0'456'0'0,"0"0"-8"0"0,-3 8-272 0 0,-10 31 1440 0 0,11-34-1404 0 0,1 0 0 0 0,0-1 0 0 0,0 1 0 0 0,0 0 0 0 0,0 0 1 0 0,1 0-1 0 0,0 3-212 0 0,-2 16 835 0 0,-1 1-119 0 0,1 0 1 0 0,0 0-1 0 0,2 0 1 0 0,1 0 0 0 0,1 0-1 0 0,2 6-716 0 0,0 19 390 0 0,0 7-92 0 0,-2-39-351 0 0,2-12 374 0 0,-4-6-436 0 0,0 0 0 0 0,1 1-1 0 0,-1-1 1 0 0,0 0-1 0 0,0 0 1 0 0,1 1 0 0 0,-1-1-1 0 0,0 0 1 0 0,0 0-1 0 0,0 1 1 0 0,0-1-1 0 0,1 0 1 0 0,-1 1 0 0 0,0-1-1 0 0,0 0 1 0 0,0 0-1 0 0,0 1 1 0 0,0-1 0 0 0,0 0-1 0 0,0 1 1 0 0,0-1-1 0 0,0 0 1 0 0,0 1 0 0 0,0-1-1 0 0,0 0 116 0 0,0 0-1842 0 0</inkml:trace>
  <inkml:trace contextRef="#ctx0" brushRef="#br0" timeOffset="4357.812">1354 300 6448 0 0,'0'0'498'0'0,"0"0"28"0"0,0 0 1332 0 0,0 0 618 0 0,0 0 127 0 0,0 0-286 0 0,0 0-1282 0 0,3 0-567 0 0,63 4 2545 0 0,-23-4-2712 0 0,-40 1-301 0 0,0-1 0 0 0,0 0 0 0 0,0 0 0 0 0,0-1 0 0 0,0 1 0 0 0,0-1 0 0 0,0 1 0 0 0,2-2 0 0 0,5 1 0 0 0,25 0-481 0 0,-31 1 247 0 0,2 0 19 0 0,-2 1-5821 0 0,3 3-237 0 0</inkml:trace>
  <inkml:trace contextRef="#ctx0" brushRef="#br0" timeOffset="4358.812">1428 442 9672 0 0,'0'0'748'0'0,"0"0"-354"0"0,0 0 349 0 0,0 0 200 0 0,0 0 38 0 0,0 0-53 0 0,0 0-261 0 0,0 0-113 0 0,0 0-18 0 0,0 0 23 0 0,0 0 121 0 0,1 1 50 0 0,1 0-605 0 0,0-1-1 0 0,0 1 0 0 0,-1-1 0 0 0,1 1 0 0 0,0-1 0 0 0,0 1 0 0 0,0-1 0 0 0,0 0 0 0 0,0 0 0 0 0,-1 0 0 0 0,1 0 0 0 0,0 0 1 0 0,1-1-125 0 0,29-5 295 0 0,-10 1-134 0 0,6 2-143 0 0,-19 3-42 0 0,0-1 0 0 0,0 0 0 0 0,0-1 0 0 0,0 0 0 0 0,4-2 24 0 0,17-4-420 0 0,-9 3-2990 0 0,-15 4 1454 0 0,16-3-4201 0 0</inkml:trace>
  <inkml:trace contextRef="#ctx0" brushRef="#br0" timeOffset="4805.561">2026 258 6912 0 0,'0'0'314'0'0,"0"0"-6"0"0,1-16 110 0 0,9 0 4323 0 0,-10 15-4490 0 0,0 0-1 0 0,1 0 0 0 0,0 0 0 0 0,-1 1 0 0 0,1-1 0 0 0,0 0 1 0 0,-1 1-1 0 0,1-1 0 0 0,0 0 0 0 0,0 1 0 0 0,-1-1 0 0 0,1 1 1 0 0,0-1-1 0 0,0 1 0 0 0,0-1 0 0 0,0 1 0 0 0,0 0-250 0 0,1-3 863 0 0,-1 2-658 0 0,0-1 0 0 0,0 0-1 0 0,0 1 1 0 0,0 0 0 0 0,0-1 0 0 0,0 1 0 0 0,0-1 0 0 0,0 1 0 0 0,2-1-205 0 0,0-1 397 0 0,-1 1 248 0 0,2-8 546 0 0,1-2-175 0 0,-5 10-883 0 0,1 0 0 0 0,-1-1 0 0 0,0 1 0 0 0,0-1 0 0 0,0 1 0 0 0,0-1 0 0 0,0 1 0 0 0,-1-3-133 0 0,1 5 25 0 0,0-1 0 0 0,0 0 0 0 0,0 0-1 0 0,0 1 1 0 0,0-1 0 0 0,-1 0 0 0 0,1 0-1 0 0,0 1 1 0 0,-1-1 0 0 0,1 0-1 0 0,0 1 1 0 0,-1-1 0 0 0,1 1 0 0 0,-1-1-1 0 0,1 0 1 0 0,-1 1 0 0 0,1-1 0 0 0,-1 1-1 0 0,1-1 1 0 0,-1 1 0 0 0,0 0 0 0 0,1-1-1 0 0,-1 1 1 0 0,1-1 0 0 0,-1 1 0 0 0,0 0-1 0 0,0 0 1 0 0,1-1 0 0 0,-1 1-1 0 0,0 0 1 0 0,0 0 0 0 0,0 0-25 0 0,-23-7 609 0 0,19 8-544 0 0,1-1-1 0 0,-1 1 0 0 0,0 0 1 0 0,0 1-1 0 0,0-1 1 0 0,1 1-1 0 0,-2 0-64 0 0,-11 4 157 0 0,13-3-126 0 0,0 0 1 0 0,-1-1-1 0 0,1 2 0 0 0,0-1 0 0 0,1 0 0 0 0,-1 1 1 0 0,1 0-1 0 0,-1 0 0 0 0,1 0 0 0 0,0 0 0 0 0,0 1-31 0 0,-13 15 77 0 0,11-14-71 0 0,0 1 0 0 0,0-1 0 0 0,1 1 0 0 0,-1 0 0 0 0,2 0 0 0 0,-1 0 0 0 0,1 1 0 0 0,0-1 0 0 0,0 1 0 0 0,1 0 0 0 0,0 0 0 0 0,1 0 0 0 0,-1 0 0 0 0,1 7-6 0 0,1-11 0 0 0,0 0 0 0 0,0 0 0 0 0,0 0 0 0 0,0 0 0 0 0,1 0 0 0 0,0-1 0 0 0,-1 1 0 0 0,1 0 0 0 0,1 0 0 0 0,-1 0 0 0 0,1-1 0 0 0,-1 1 0 0 0,1 0 0 0 0,0-1 0 0 0,0 0 0 0 0,1 1 0 0 0,-1-1 0 0 0,2 1 0 0 0,0 1 0 0 0,0-1 0 0 0,0-1 0 0 0,0 1 0 0 0,0 0 0 0 0,1-1 0 0 0,-1 0 0 0 0,1 0 0 0 0,0-1 0 0 0,0 1 0 0 0,4 0 0 0 0,2 2 1 0 0,0-1 0 0 0,0-1 0 0 0,1 0-1 0 0,-1-1 1 0 0,1 0 0 0 0,-1-1 0 0 0,1 0 0 0 0,-1-1 0 0 0,1 0-1 0 0,0 0 1 0 0,-1-2 0 0 0,1 1 0 0 0,3-2-1 0 0,1-1 24 0 0,-1 0 0 0 0,0-1 0 0 0,0 0 0 0 0,0-2 0 0 0,-1 1 0 0 0,0-2 0 0 0,0 0 0 0 0,6-5-24 0 0,-14 9 15 0 0,0-1 1 0 0,0 1-1 0 0,-1-1 1 0 0,1 0-1 0 0,-1-1 0 0 0,-1 1 1 0 0,1-1-1 0 0,-1 0 1 0 0,0 0-1 0 0,0 0 1 0 0,-1-1-1 0 0,1 1 0 0 0,-1-1 1 0 0,0-1-16 0 0,-2 4 9 0 0,0 2-5 0 0,0 0 0 0 0,0 0 0 0 0,-1 0 1 0 0,1 0-1 0 0,0 0 0 0 0,-1-1 0 0 0,0 1 1 0 0,0 0-1 0 0,1 0 0 0 0,-1-1 0 0 0,0 1 1 0 0,-1 0-1 0 0,1-1-4 0 0,-3-15 38 0 0,3 15-35 0 0,0 0 0 0 0,0-1 0 0 0,-1 1 0 0 0,0 0 0 0 0,0 0-1 0 0,0 0 1 0 0,0 0 0 0 0,0 0 0 0 0,-1-2-3 0 0,-8-12 24 0 0,-1 0 1 0 0,-4-4-25 0 0,10 15-57 0 0,1 1-1 0 0,-1 0 1 0 0,0 0-1 0 0,-1 0 1 0 0,1 1-1 0 0,-1-1 1 0 0,0 1-1 0 0,-2-1 58 0 0,6 5-113 0 0,1-1 0 0 0,0 0 0 0 0,-1 1 0 0 0,1 0 0 0 0,-1-1 0 0 0,1 1-1 0 0,-1 0 1 0 0,1-1 0 0 0,-1 1 0 0 0,1 0 113 0 0,-4 0-745 0 0,-5-3-1187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0:30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645 154 10592 0 0,'2'1'818'0'0,"-1"-1"-747"0"0,1 1-1 0 0,-1-1 0 0 0,1 1 1 0 0,-1-1-1 0 0,1 0 1 0 0,-1 0-1 0 0,1 0 0 0 0,-1 0 1 0 0,1 0-1 0 0,0 0 0 0 0,-1 0 1 0 0,1 0-1 0 0,-1 0 1 0 0,1-1-1 0 0,-1 1 0 0 0,1-1 1 0 0,-1 1-1 0 0,0-1 0 0 0,1 0 1 0 0,-1 1-1 0 0,0-1 1 0 0,1 0-1 0 0,-1 0-70 0 0,13-6 1355 0 0,-12 4 412 0 0,-2-5-812 0 0,0 8-892 0 0,0-4 255 0 0,0 0-1 0 0,0 1 1 0 0,0-1 0 0 0,-1 1 0 0 0,0-1-1 0 0,1 1 1 0 0,-1-1 0 0 0,0 1 0 0 0,-1-1-1 0 0,1 1 1 0 0,-1 0 0 0 0,0-2-318 0 0,-1-4 580 0 0,3 8-547 0 0,0 1 1 0 0,0-1-1 0 0,-1 0 0 0 0,1 1 0 0 0,0-1 1 0 0,0 1-1 0 0,0 0 0 0 0,-1-1 0 0 0,1 1 0 0 0,0-1 1 0 0,0 1-1 0 0,-1-1 0 0 0,1 1 0 0 0,0-1 0 0 0,-1 1 1 0 0,1 0-1 0 0,0-1 0 0 0,-1 1 0 0 0,1 0 0 0 0,-1-1 1 0 0,1 1-1 0 0,-1 0 0 0 0,1 0 0 0 0,-1-1-33 0 0,-14-12 899 0 0,13 11-753 0 0,0-1 0 0 0,-1 1 0 0 0,0 0 0 0 0,0-1 0 0 0,1 1 0 0 0,-3 0-146 0 0,-7-5 412 0 0,-2 1 0 0 0,1 0 1 0 0,0 1-1 0 0,-6-1-412 0 0,12 4 125 0 0,0 1 1 0 0,-1 0-1 0 0,1 0 0 0 0,-1 1 1 0 0,0-1-1 0 0,1 2 0 0 0,-1-1 1 0 0,1 1-1 0 0,-5 1-125 0 0,-26 3 349 0 0,24-4-198 0 0,1 1-1 0 0,0 0 0 0 0,-8 3-150 0 0,-6 3 220 0 0,0 1 0 0 0,0 1 0 0 0,0 1 0 0 0,-11 8-220 0 0,17-5 52 0 0,0 0 0 0 0,1 2 0 0 0,1 0 0 0 0,0 1 0 0 0,2 1 0 0 0,-4 4-52 0 0,8-5 5 0 0,0 0 1 0 0,1 0-1 0 0,0 2 0 0 0,2-1 1 0 0,0 1-1 0 0,1 1-5 0 0,4-7 4 0 0,0 0-1 0 0,0 0 1 0 0,2 0-1 0 0,-1 1 1 0 0,2 0-1 0 0,0 0 1 0 0,0-1 0 0 0,2 1-1 0 0,0 11-3 0 0,0-10 0 0 0,2 1 0 0 0,0 0 0 0 0,1-1 0 0 0,0 1 0 0 0,1-1 0 0 0,6 13 0 0 0,-5-15-13 0 0,1 0-1 0 0,0 0 0 0 0,1 0 1 0 0,0-1-1 0 0,1 0 1 0 0,1 0-1 0 0,0-1 1 0 0,0 0-1 0 0,1-1 1 0 0,0 0-1 0 0,1 0 0 0 0,10 6 14 0 0,-14-11-17 0 0,1 1 7 0 0,1 0 0 0 0,0 0 0 0 0,1-1 0 0 0,-1 0 1 0 0,1-1-1 0 0,0 0 0 0 0,0 0 0 0 0,0-1 0 0 0,4 0 10 0 0,0-1 0 0 0,1-1 0 0 0,-1 0 1 0 0,0-1-1 0 0,1-1 0 0 0,-1 0 0 0 0,1-1 1 0 0,-1 0-1 0 0,0-1 0 0 0,8-3 0 0 0,-3 0 25 0 0,-1-1-1 0 0,0-1 1 0 0,0-1-1 0 0,-1 0 1 0 0,0-1-1 0 0,14-11-24 0 0,6-7 124 0 0,-1-1 0 0 0,-2-2-1 0 0,19-21-123 0 0,-42 38 44 0 0,1 1 0 0 0,-1-1-1 0 0,-1-1 1 0 0,-1 0 0 0 0,0-1-1 0 0,-1 1 1 0 0,-1-1 0 0 0,0-1-1 0 0,-1 0 1 0 0,3-15-44 0 0,-4 13 74 0 0,-2-1-1 0 0,0 0 1 0 0,-1 1 0 0 0,-1-1-1 0 0,-1 0 1 0 0,-3-19-74 0 0,2 31 28 0 0,0 1 0 0 0,0-1 0 0 0,-1 1 1 0 0,-1-1-1 0 0,1 1 0 0 0,-1 0 0 0 0,0 0 0 0 0,-1 0 0 0 0,1 1 0 0 0,-1-1 0 0 0,-1 1 0 0 0,1 0 0 0 0,-1 0 1 0 0,0 0-1 0 0,-1 1 0 0 0,1-1 0 0 0,-1 1 0 0 0,0 1 0 0 0,-5-3-28 0 0,3 2 23 0 0,0 1 1 0 0,-1 1-1 0 0,0 0 0 0 0,0 0 0 0 0,0 1 1 0 0,0 0-1 0 0,0 0 0 0 0,-8 0-23 0 0,-1 0 17 0 0,3 0 1 0 0,0 1-1 0 0,0 1 1 0 0,0 0 0 0 0,0 1 0 0 0,0 1 0 0 0,-10 2-18 0 0,-9 4 5 0 0,0 1 0 0 0,-11 6-5 0 0,29-9 0 0 0,0 1 0 0 0,0 1 0 0 0,0 1 0 0 0,-2 2 0 0 0,-59 43 0 0 0,55-38 0 0 0,-49 48 0 0 0,57-53 0 0 0,0 2 0 0 0,1-1 0 0 0,0 2 0 0 0,1-1 0 0 0,1 2 0 0 0,0-1 0 0 0,1 2 0 0 0,1 0 0 0 0,6-10-4 0 0,1 0 1 0 0,0-1-1 0 0,0 1 0 0 0,0 0 1 0 0,1 0-1 0 0,0 0 0 0 0,0 0 1 0 0,1 3 3 0 0,-1 9-28 0 0,1 1 0 0 0,2 4 28 0 0,-1-15-15 0 0,0 0-1 0 0,1 0 1 0 0,0 0 0 0 0,1 0 0 0 0,0 0 0 0 0,0 0 0 0 0,1-1 0 0 0,-1 0 0 0 0,4 5 15 0 0,-1-3-15 0 0,1 1 0 0 0,0-1 1 0 0,1 0-1 0 0,0 0 0 0 0,0-1 1 0 0,6 5 14 0 0,-6-8-17 0 0,1 0 0 0 0,-1-1 0 0 0,1 1 0 0 0,0-2 0 0 0,1 1 0 0 0,-1-1 1 0 0,0-1-1 0 0,7 1 17 0 0,0 1-9 0 0,-11-3 2 0 0,0 0 1 0 0,1 0 0 0 0,-1-1 0 0 0,1 0-1 0 0,-1 0 1 0 0,1-1 0 0 0,-1 0 0 0 0,0 1-1 0 0,1-2 1 0 0,0 1 6 0 0,15-5-62 0 0,18-9 62 0 0,-21 9-6 0 0,8-6-29 0 0,0-1-1 0 0,0-2 0 0 0,-2 0 1 0 0,0-1-1 0 0,0-2 1 0 0,4-5 35 0 0,-7 4-84 0 0,0-1 1 0 0,-1-2-1 0 0,-1 0 84 0 0,-15 17-19 0 0,0 0 1 0 0,-1-1-1 0 0,1 1 0 0 0,-1-1 1 0 0,-1 0-1 0 0,1 0 0 0 0,-1 0 1 0 0,0 0-1 0 0,0 0 0 0 0,0 0 1 0 0,-1 0-1 0 0,0-1 0 0 0,-1 1 1 0 0,1-1-1 0 0,-1 1 0 0 0,0 0 1 0 0,-1-1-1 0 0,0 1 0 0 0,0-1 1 0 0,0 1-1 0 0,0 0 0 0 0,-2-3 19 0 0,-1-3-41 0 0,-1-1-1 0 0,0 1 1 0 0,-1 0 0 0 0,-1 1-1 0 0,0-1 1 0 0,0 1-1 0 0,-1 0 1 0 0,0 1-1 0 0,-1 0 1 0 0,-2-1 41 0 0,-4-2-238 0 0,0 1-1 0 0,-1 0 1 0 0,0 1 0 0 0,-1 1 0 0 0,0 1-1 0 0,-1 1 1 0 0,-7-3 238 0 0,8 3-535 0 0,-18-5-1986 0 0,-3 3-6361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1:10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534 344 3224 0 0,'0'0'532'0'0,"0"0"1025"0"0,2-2 451 0 0,1-1-1207 0 0,0-1 0 0 0,0 0 1 0 0,-1 0-1 0 0,0 0 0 0 0,0 0 0 0 0,2-4-801 0 0,11-20 765 0 0,-12 24-642 0 0,5-7 565 0 0,0 0 1 0 0,0-1-1 0 0,-2 1 0 0 0,1-1 0 0 0,-1-1 0 0 0,-1 1 1 0 0,0-1-1 0 0,-1 0 0 0 0,0-3-688 0 0,3-6 932 0 0,-4 15-533 0 0,0 0 0 0 0,-1 0 0 0 0,0-1 0 0 0,-1 0-399 0 0,0 7 65 0 0,-1-1 1 0 0,0 1 0 0 0,0-1-1 0 0,0 1 1 0 0,0-1 0 0 0,0 0-1 0 0,0 1 1 0 0,-1-1 0 0 0,1 1-1 0 0,0-1 1 0 0,-1 1 0 0 0,1-1-1 0 0,-1 1 1 0 0,0-1 0 0 0,1 1 0 0 0,-1 0-1 0 0,0-1 1 0 0,0 1 0 0 0,0 0-1 0 0,-1-2-65 0 0,1 2 88 0 0,-1-1-1 0 0,1 0 1 0 0,-1 0-1 0 0,1 0 0 0 0,0 0 1 0 0,0 0-1 0 0,0 0 1 0 0,0-1-88 0 0,0 2 41 0 0,1 0 0 0 0,-1-1 0 0 0,1 1 0 0 0,-1 0 0 0 0,0-1 1 0 0,0 1-1 0 0,0 0 0 0 0,0 0 0 0 0,0-1 0 0 0,0 1 0 0 0,0 0 0 0 0,0 0 1 0 0,0 0-1 0 0,-1 0 0 0 0,1 1 0 0 0,0-1 0 0 0,-1 0 0 0 0,0 0-41 0 0,-14-7 186 0 0,12 6-110 0 0,0 0 1 0 0,0 0-1 0 0,0 0 0 0 0,0 0 1 0 0,0 1-1 0 0,0 0 0 0 0,0 0 1 0 0,-1 0-1 0 0,1 0 1 0 0,-4 0-77 0 0,-1 1 157 0 0,3 0-76 0 0,-1 0 0 0 0,0 0 0 0 0,0 1 0 0 0,0-1 0 0 0,1 1 0 0 0,-1 1 0 0 0,0 0 0 0 0,-4 1-81 0 0,-21 13 203 0 0,0 1 0 0 0,0 2 0 0 0,2 1 0 0 0,-21 18-203 0 0,-4 9 614 0 0,-45 48-614 0 0,85-78 88 0 0,0 0 0 0 0,1 1 0 0 0,1 1 0 0 0,1 0 0 0 0,0 1-1 0 0,2 0 1 0 0,-7 19-88 0 0,10-22 14 0 0,1 0 0 0 0,1 0 0 0 0,1 0 0 0 0,0 1 0 0 0,1-1 0 0 0,1 1 0 0 0,1 0 0 0 0,0 0 0 0 0,2 0 0 0 0,0 5-14 0 0,1-13-5 0 0,-1-1 1 0 0,2 1-1 0 0,-1 0 0 0 0,1-1 0 0 0,1 1 0 0 0,0-1 1 0 0,0 0-1 0 0,0 0 0 0 0,1 0 0 0 0,1-1 0 0 0,0 0 1 0 0,0 0-1 0 0,0 0 0 0 0,8 6 5 0 0,-2-3-6 0 0,1-1 0 0 0,0 0 0 0 0,1-1 0 0 0,0 0 0 0 0,0-2-1 0 0,1 1 1 0 0,0-2 0 0 0,13 5 6 0 0,-14-7 13 0 0,0 0 0 0 0,0-2 0 0 0,0 1-1 0 0,1-2 1 0 0,7 1-13 0 0,13-2 96 0 0,27-3-96 0 0,-34 0 44 0 0,1-2-1 0 0,-1-1 1 0 0,-1-1-1 0 0,1-1 1 0 0,-1-1 0 0 0,0-2-1 0 0,1-2-43 0 0,29-15 244 0 0,-2-3-1 0 0,34-26-243 0 0,-73 46 68 0 0,-2 0-1 0 0,1-1 1 0 0,0-2-68 0 0,-9 9 27 0 0,0-1 1 0 0,-1-1 0 0 0,0 1-1 0 0,0-1 1 0 0,-1 0 0 0 0,0 0-1 0 0,0 0 1 0 0,1-3-28 0 0,-1-1 69 0 0,0 0 0 0 0,0 0 0 0 0,-1 0 0 0 0,-1 0 0 0 0,0-1 0 0 0,0 1 0 0 0,-1-5-69 0 0,-1 9 50 0 0,0 0 1 0 0,-1 0-1 0 0,0-1 1 0 0,0 1-1 0 0,0 0 0 0 0,-1 0 1 0 0,0 0-1 0 0,-1 1 1 0 0,1-1-1 0 0,-1 0 1 0 0,0 1-1 0 0,-5-6-50 0 0,-5-7 114 0 0,-1 1 0 0 0,-1 1 1 0 0,0 0-1 0 0,-2 1 0 0 0,0 0 0 0 0,0 2 0 0 0,-12-7-114 0 0,-6-3 92 0 0,-2 1 0 0 0,-1 2 0 0 0,-25-9-92 0 0,44 22 9 0 0,0 0 0 0 0,-1 2 1 0 0,0 0-1 0 0,0 1 0 0 0,-1 1 1 0 0,1 1-1 0 0,-21 0-9 0 0,24 3-11 0 0,1 0 0 0 0,-1 2 1 0 0,0 0-1 0 0,0 0 0 0 0,1 2 0 0 0,-1 0 0 0 0,1 1 1 0 0,0 1-1 0 0,-15 7 11 0 0,17-6-363 0 0,-1 0 1 0 0,1 2 0 0 0,0 0-1 0 0,1 0 1 0 0,0 1-1 0 0,0 1 1 0 0,1 0 0 0 0,1 1-1 0 0,0 0 1 0 0,-6 9 362 0 0,-26 41-10203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1:29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584 239 14600 0 0,'0'0'330'0'0,"0"0"45"0"0,2-1 20 0 0,4-6-314 0 0,0 0 1 0 0,0 0-1 0 0,-1-1 1 0 0,0 1-1 0 0,0-1 1 0 0,-1 0-1 0 0,0-1-81 0 0,-2 3 445 0 0,1 0 1 0 0,-1 0-1 0 0,0 0 0 0 0,-1 0 1 0 0,0 0-1 0 0,0-1 0 0 0,0 1 1 0 0,0 0-1 0 0,-1-1 0 0 0,0 1 1 0 0,-1-6-446 0 0,0 9 184 0 0,0 0 0 0 0,0 0 0 0 0,0 1 0 0 0,0-1 0 0 0,0 0-1 0 0,-1 1 1 0 0,1-1 0 0 0,-1 1 0 0 0,0 0 0 0 0,0-1 0 0 0,0 1 0 0 0,0 0 0 0 0,0 0 0 0 0,-1 0-184 0 0,-2-3 345 0 0,-1 0 0 0 0,-1 1 1 0 0,1 0-1 0 0,0 0 0 0 0,-1 1-345 0 0,-2-1 201 0 0,0 1 0 0 0,0 1 0 0 0,-1 0 0 0 0,1 0 0 0 0,-1 1 0 0 0,1 0 0 0 0,-1 0 0 0 0,1 1 0 0 0,-1 0-201 0 0,-4 1 137 0 0,1 0 1 0 0,0 0-1 0 0,0 1 0 0 0,0 1 0 0 0,0 0 0 0 0,1 1 1 0 0,-1 0-1 0 0,1 1 0 0 0,0 1 0 0 0,0 0 0 0 0,-8 5-137 0 0,-2 3 74 0 0,0 1 0 0 0,1 0 0 0 0,1 2 0 0 0,1 0 0 0 0,1 1 0 0 0,0 1-1 0 0,1 1 1 0 0,1 1 0 0 0,1 0 0 0 0,1 0 0 0 0,0 2 0 0 0,2 0-1 0 0,-8 21-73 0 0,8-14 34 0 0,-3 7 16 0 0,2 1 0 0 0,-3 18-50 0 0,9-26 22 0 0,2-1 0 0 0,1 1 0 0 0,1-1 0 0 0,1 1 1 0 0,2 0-1 0 0,1 0 0 0 0,2 0 0 0 0,2 10-22 0 0,-3-31 14 0 0,0 0 0 0 0,0 0-1 0 0,1 0 1 0 0,1 0 0 0 0,-1-1 0 0 0,1 1 0 0 0,1-1-1 0 0,-1 0 1 0 0,1 0 0 0 0,1 0 0 0 0,0-1 0 0 0,0 1-1 0 0,0-2 1 0 0,1 1 0 0 0,1 0-14 0 0,1 0 1 0 0,0-1 0 0 0,0 0 0 0 0,0 0 0 0 0,1-1 0 0 0,0 0 1 0 0,0-1-1 0 0,1 0 0 0 0,-1-1 0 0 0,1 0 0 0 0,0 0 0 0 0,-1-1 0 0 0,11 0-1 0 0,5 0-1 0 0,0-2 1 0 0,1 0-1 0 0,-1-2 1 0 0,0-1-1 0 0,0-1 0 0 0,0-2 1 0 0,-1 0-1 0 0,0-1 0 0 0,0-2 1 0 0,0 0-1 0 0,7-6 1 0 0,11-7 17 0 0,-1-2 1 0 0,-1-2-1 0 0,-1-2 1 0 0,-1-1-1 0 0,23-25-17 0 0,-34 30 27 0 0,75-72 72 0 0,-86 77-68 0 0,0-1 0 0 0,-1 0 1 0 0,-1-1-1 0 0,5-10-31 0 0,-14 20 53 0 0,0 0 1 0 0,0-1 0 0 0,-1 1-1 0 0,-1-1 1 0 0,0-1 0 0 0,-1 1-1 0 0,0 0 1 0 0,-1-1 0 0 0,1-11-54 0 0,-3 14 43 0 0,0-1 1 0 0,-1 1-1 0 0,0-1 1 0 0,0 1-1 0 0,-1 0 1 0 0,0 0-1 0 0,-1 0 1 0 0,0 0-1 0 0,-1 0 1 0 0,0 0 0 0 0,0 1-1 0 0,-2-2-43 0 0,-5-10 68 0 0,-1 1 0 0 0,-1 0 0 0 0,-1 1 0 0 0,0 0 0 0 0,-1 1 0 0 0,-15-14-68 0 0,19 23 12 0 0,0-1-1 0 0,0 1 1 0 0,-1 1-1 0 0,0 0 1 0 0,-1 1-1 0 0,0 0 1 0 0,0 1-1 0 0,0 0 1 0 0,-1 1 0 0 0,1 1-1 0 0,-1 0 1 0 0,0 1-1 0 0,-1 0 1 0 0,1 1-1 0 0,0 1 1 0 0,-1 0-1 0 0,1 1 1 0 0,-15 2-12 0 0,8 0-163 0 0,-1 2 0 0 0,1 0 1 0 0,0 1-1 0 0,0 1 0 0 0,0 1 0 0 0,1 1 1 0 0,0 1-1 0 0,0 1 0 0 0,1 0 0 0 0,1 2 1 0 0,0 0-1 0 0,0 1 0 0 0,-11 11 163 0 0,-24 24-1108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2:0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77 21623 0 0,'-7'-9'992'0'0,"6"7"-25"0"0,14-11-582 0 0,-8 9-341 0 0,0 1 0 0 0,1-1 0 0 0,-1 1 0 0 0,1 0 0 0 0,0 0 0 0 0,0 1-1 0 0,0 0 1 0 0,4-1-44 0 0,10-2 136 0 0,0 2-1 0 0,2-1-135 0 0,21-2-500 0 0,-26 3-773 0 0,0 1 1 0 0,0 0-1 0 0,5 1 1273 0 0,-9 1-1824 0 0</inkml:trace>
  <inkml:trace contextRef="#ctx0" brushRef="#br0" timeOffset="1">92 255 19695 0 0,'0'0'447'0'0,"0"0"62"0"0,0 0 33 0 0,0 0-65 0 0,0 0-212 0 0,0 0 263 0 0,0 0 147 0 0,2 0 28 0 0,2-1-459 0 0,1 1 1 0 0,-1-1-1 0 0,0 0 0 0 0,1 0 1 0 0,-1 0-1 0 0,4-2-244 0 0,21-5 916 0 0,7 0-783 0 0,0-2-1 0 0,33-14-132 0 0,-6 3-1810 0 0,-33 10 907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18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19 16783 0 0,'0'0'770'0'0,"0"0"-18"0"0,-1 0-480 0 0,-4 0-255 0 0,1 0-12 0 0,0 0 1 0 0,0 0-1 0 0,0 0 0 0 0,-1-1 0 0 0,1 1 0 0 0,0-1 0 0 0,-2-1-5 0 0,2 1 66 0 0,0 0-1 0 0,-1 0 1 0 0,1 0-1 0 0,-1 0 1 0 0,1 1-1 0 0,-1 0 1 0 0,1 0-66 0 0,-20-2 208 0 0,16 0-51 0 0,1 0 1 0 0,-1 1 0 0 0,1 0-1 0 0,-1 0 1 0 0,0 1 0 0 0,1 0-1 0 0,-1 0 1 0 0,0 1 0 0 0,1 0-1 0 0,-1 0 1 0 0,1 1 0 0 0,-1 0-1 0 0,1 0 1 0 0,0 1-1 0 0,0 0 1 0 0,0 0 0 0 0,0 0-1 0 0,1 1 1 0 0,-1 0 0 0 0,1 1-1 0 0,0-1 1 0 0,0 1 0 0 0,0 1-1 0 0,1-1 1 0 0,-1 2-158 0 0,-21 17 497 0 0,21-19-385 0 0,0 0 0 0 0,1 0 0 0 0,-1 0 0 0 0,1 1 0 0 0,-4 5-112 0 0,-18 36 780 0 0,-15 34-780 0 0,29-54 50 0 0,9-17-40 0 0,0 0 0 0 0,1 0 0 0 0,0 0 1 0 0,1 0-1 0 0,0 1 0 0 0,1-1 1 0 0,0 0-1 0 0,1 4-10 0 0,-4 26 20 0 0,1-13 0 0 0,1-1 0 0 0,1 1-1 0 0,1 0 1 0 0,2 0 0 0 0,0 0-1 0 0,2-1 1 0 0,1 1 0 0 0,1-1 0 0 0,4 9-20 0 0,-3-15-1 0 0,-1 3 16 0 0,2-1-1 0 0,0-1 0 0 0,2 1 0 0 0,0-2 1 0 0,2 1-1 0 0,8 11-14 0 0,-7-15 31 0 0,1-1 1 0 0,0 0 0 0 0,13 9-32 0 0,-20-18 18 0 0,1-1 1 0 0,0 0-1 0 0,0-1 1 0 0,0 0-1 0 0,1 0 1 0 0,-1-1-1 0 0,1 0 1 0 0,1-1-1 0 0,1 1-18 0 0,4-1 37 0 0,0 0-1 0 0,0 0 1 0 0,0-2 0 0 0,1 0-1 0 0,-1-1 1 0 0,0 0 0 0 0,1-1-1 0 0,-1-1 1 0 0,0-1 0 0 0,0 0-1 0 0,6-2-36 0 0,-7 1 55 0 0,0-1 0 0 0,-1 0 0 0 0,0-1 1 0 0,0-1-1 0 0,0 0 0 0 0,-1 0 0 0 0,0-2 0 0 0,0 1 0 0 0,-1-1 0 0 0,0-1 0 0 0,-1 0 0 0 0,3-3-55 0 0,-1-2 113 0 0,0 0-1 0 0,-1 0 1 0 0,-1-1 0 0 0,0 0-1 0 0,-1-1 1 0 0,-1 0-1 0 0,0 0 1 0 0,-2-1 0 0 0,0 0-1 0 0,-1 0 1 0 0,0-1 0 0 0,-2 1-1 0 0,1-18-112 0 0,-2 13 153 0 0,-2 0 0 0 0,-1 1 0 0 0,-1-1 1 0 0,0 0-1 0 0,-2 0 0 0 0,-4-12-153 0 0,3 17 124 0 0,0 1-1 0 0,-2 0 1 0 0,0 0 0 0 0,0 0 0 0 0,-2 1 0 0 0,0 0 0 0 0,-1 1-1 0 0,-8-10-123 0 0,-6-4 59 0 0,-1 1 0 0 0,-2 2 0 0 0,-9-7-59 0 0,20 20 25 0 0,0 0 1 0 0,-1 1-1 0 0,0 1 0 0 0,-1 1 0 0 0,0 1 0 0 0,-18-7-25 0 0,15 8 22 0 0,0 2 0 0 0,0 0 0 0 0,-1 1 1 0 0,1 1-1 0 0,-12 0-22 0 0,22 3-17 0 0,0 1 1 0 0,-1 0-1 0 0,1 1 1 0 0,0 0-1 0 0,0 1 1 0 0,0 0-1 0 0,0 1 1 0 0,0 0 0 0 0,1 1-1 0 0,-1 0 1 0 0,-5 3 16 0 0,4 0-337 0 0,1 0 0 0 0,0 1 0 0 0,0 0 1 0 0,1 0-1 0 0,0 1 0 0 0,1 1 0 0 0,0-1 0 0 0,0 2 1 0 0,1-1-1 0 0,-5 9 337 0 0,-15 28-1263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1:52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1394 277 3224 0 0,'0'0'624'0'0,"-1"2"1410"0"0,-4 18 2597 0 0,1 0-1 0 0,0 0-4630 0 0,1 11 771 0 0,1 1 0 0 0,1-1-1 0 0,2 20-770 0 0,0 18 744 0 0,-2-48-563 0 0,1 0 0 0 0,1 0 0 0 0,4 18-181 0 0,-3-24 154 0 0,-1 0-1 0 0,1 7-153 0 0,-2-12 37 0 0,0 0 0 0 0,1 0-1 0 0,0 0 1 0 0,1-1 0 0 0,0 1-1 0 0,1-1 1 0 0,0 1-37 0 0,-1-4-223 0 0,-1-5 14 0 0,-1 1 0 0 0,0-1 0 0 0,1 1 0 0 0,0-1 0 0 0,-1 0 0 0 0,1 1 0 0 0,0-1-1 0 0,0 0 1 0 0,0 1 0 0 0,0-1 0 0 0,0 0 0 0 0,0 1 209 0 0,0-2-6046 0 0</inkml:trace>
  <inkml:trace contextRef="#ctx0" brushRef="#br0" timeOffset="366.455">1615 335 9216 0 0,'-4'-65'1948'0'0,"4"63"-1668"0"0,0 0 0 0 0,0 0 0 0 0,-1 0 0 0 0,1 0 0 0 0,-1 0 1 0 0,1 0-1 0 0,-1 0 0 0 0,-1-2-280 0 0,-2-10 3025 0 0,2 14-2905 0 0,0 0 0 0 0,0 0 0 0 0,1 0 0 0 0,-1 1-1 0 0,0-1 1 0 0,0 1 0 0 0,1-1 0 0 0,-1 1 0 0 0,0 0-120 0 0,-4 2 46 0 0,1 1-1 0 0,-1 0 1 0 0,1 0 0 0 0,0 0 0 0 0,1 0 0 0 0,-1 1 0 0 0,1 0 0 0 0,0 0-1 0 0,-1 2-45 0 0,-8 12-6 0 0,1 0 0 0 0,0 2 6 0 0,6-8 51 0 0,1-1 0 0 0,0 0 0 0 0,1 1 0 0 0,0 0 0 0 0,1 0 0 0 0,1 0 0 0 0,0 0-1 0 0,1 0 1 0 0,0 13-51 0 0,1-22 24 0 0,1 0 0 0 0,-1 0 0 0 0,1 0 0 0 0,0 0 0 0 0,0 0 0 0 0,1 0 0 0 0,1 4-24 0 0,3 11 96 0 0,-4-15-73 0 0,0 1-1 0 0,0-1 1 0 0,0 0-1 0 0,1 1 1 0 0,-1-1-1 0 0,1 0 1 0 0,0-1-1 0 0,0 1 1 0 0,1 0-1 0 0,-1-1 1 0 0,1 1-23 0 0,6 6 56 0 0,-8-8-40 0 0,0 0 0 0 0,1-1 0 0 0,-1 1 0 0 0,1 0 0 0 0,-1-1 0 0 0,1 1 0 0 0,0-1 0 0 0,0 0 1 0 0,-1 0-1 0 0,3 1-16 0 0,32 6 163 0 0,-13-3-56 0 0,28 4 61 0 0,-37-8-125 0 0,-1 1 0 0 0,0 1 0 0 0,0 1-43 0 0,-11-4 2 0 0,-2 0 1 0 0,-1 0 0 0 0,0 0 0 0 0,1 0 0 0 0,-1 0 1 0 0,1 0-1 0 0,-1 0 0 0 0,1 0 0 0 0,-1 0 0 0 0,1 0 1 0 0,-1 0-1 0 0,1 1 0 0 0,-1-1 0 0 0,1 0 0 0 0,-1 0 1 0 0,0 0-1 0 0,1 1 0 0 0,-1-1 0 0 0,1 0 1 0 0,-1 1-1 0 0,0-1-3 0 0,1 1 3 0 0,-1-1 0 0 0,0 0 1 0 0,0 1-1 0 0,1-1 0 0 0,-1 1 1 0 0,0-1-1 0 0,0 0 0 0 0,0 1 0 0 0,0-1 1 0 0,0 1-1 0 0,0-1 0 0 0,1 1 1 0 0,-1-1-1 0 0,0 1 0 0 0,0-1 1 0 0,-1 0-1 0 0,1 1 0 0 0,0-1 1 0 0,0 1-1 0 0,0-1 0 0 0,0 1 0 0 0,0-1 1 0 0,0 1-1 0 0,-1-1 0 0 0,1 0 1 0 0,0 1-1 0 0,0-1 0 0 0,0 1 1 0 0,-1-1-4 0 0,-6 12 54 0 0,4-9-41 0 0,1 1 1 0 0,-1-1-1 0 0,0 1 0 0 0,0-1 0 0 0,0 0 0 0 0,-1 0 0 0 0,1-1 0 0 0,-1 1 0 0 0,0-1 0 0 0,1 1 0 0 0,-1-1 0 0 0,0 0 0 0 0,0-1 0 0 0,0 1 0 0 0,-2 0-13 0 0,3-1 15 0 0,0 0-1 0 0,0 0 1 0 0,0 0-1 0 0,0-1 1 0 0,0 1-1 0 0,0-1 0 0 0,0 1 1 0 0,-1-1-1 0 0,1 0 1 0 0,0 0-1 0 0,0 0 1 0 0,0-1-1 0 0,0 1 0 0 0,0-1 1 0 0,0 0-1 0 0,0 0 1 0 0,0 0-1 0 0,0 0 1 0 0,0 0-1 0 0,0-1 1 0 0,0 1-1 0 0,1-1 0 0 0,-3-1-14 0 0,2 0 26 0 0,0 0 0 0 0,0 0 0 0 0,0 0 0 0 0,0 0 0 0 0,1 0 0 0 0,-1-1 0 0 0,1 1 0 0 0,0-1 0 0 0,0 0 0 0 0,0 1-1 0 0,1-1 1 0 0,-1 0 0 0 0,1 0 0 0 0,0 0 0 0 0,0 0 0 0 0,0 0 0 0 0,1 0 0 0 0,0-1 0 0 0,-1 1 0 0 0,1 0 0 0 0,1-4-26 0 0,0-7 52 0 0,1 0 0 0 0,0 0 0 0 0,1 0 0 0 0,1 1 1 0 0,3-8-53 0 0,31-85 10 0 0,-34 97-20 0 0,0 0 0 0 0,1 0-1 0 0,0 0 1 0 0,0 1 0 0 0,3-3 10 0 0,5-8-74 0 0,-9 14-146 0 0,0 0 0 0 0,1 0-1 0 0,0 1 1 0 0,0-1 0 0 0,5-3 220 0 0,-8 8-462 0 0,-2 1-67 0 0,0 0-14 0 0,0 0-174 0 0,1 1-728 0 0,6 3-312 0 0</inkml:trace>
  <inkml:trace contextRef="#ctx0" brushRef="#br0" timeOffset="723.043">1876 631 4144 0 0,'0'0'319'0'0,"2"9"-13"0"0,0 0 1095 0 0,1 0 0 0 0,0-1 0 0 0,0 1 0 0 0,3 5-1401 0 0,-2-6 721 0 0,0 1 0 0 0,-1-1 1 0 0,0 1-1 0 0,1 8-721 0 0,9 79 2139 0 0,-12-45-1614 0 0,-1-29-335 0 0,0-21-186 0 0,-1-1 0 0 0,1 1 1 0 0,0 0-1 0 0,0 0 1 0 0,0-1-1 0 0,0 1 0 0 0,0 0 1 0 0,0 0-1 0 0,0-1 1 0 0,0 1-1 0 0,1 0 0 0 0,-1 0 1 0 0,0-1-1 0 0,0 1 1 0 0,1 0-1 0 0,-1-1 0 0 0,0 1 1 0 0,1 0-1 0 0,-1-1 1 0 0,1 1-5 0 0,0 1 10 0 0,0 0-178 0 0,-1-2-920 0 0,0 0-402 0 0</inkml:trace>
  <inkml:trace contextRef="#ctx0" brushRef="#br0" timeOffset="1154.14">2113 639 6448 0 0,'0'0'498'0'0,"0"0"-80"0"0,0 0 880 0 0,0 0 424 0 0,0 0 80 0 0,0 0-175 0 0,0 0-815 0 0,0 0-356 0 0,5 3 284 0 0,1-2-610 0 0,-1-1-1 0 0,1 0 1 0 0,-1 0 0 0 0,0 0 0 0 0,1 0-1 0 0,-1-1 1 0 0,1 0 0 0 0,2-1-130 0 0,43-14 214 0 0,-35 10-783 0 0,0 0 1 0 0,0-1 0 0 0,10-7 568 0 0,-13 6-1488 0 0</inkml:trace>
  <inkml:trace contextRef="#ctx0" brushRef="#br0" timeOffset="1155.14">2499 335 9216 0 0,'0'0'706'0'0,"0"-1"-463"0"0,0-5-76 0 0,0 5 555 0 0,0 1 236 0 0,0 0 39 0 0,0 0-36 0 0,0 0-187 0 0,0 0-81 0 0,8 9 633 0 0,-6-6-1153 0 0,0 1-1 0 0,-1 0 1 0 0,0-1-1 0 0,1 1 1 0 0,-1 0-1 0 0,-1 0 1 0 0,1 0-1 0 0,0 0 1 0 0,-1 3-173 0 0,3 14 559 0 0,7 32 399 0 0,-1 0 0 0 0,-3 8-958 0 0,-4-26 203 0 0,0-9 18 0 0,3 18-221 0 0,-2-23 52 0 0,-2-13-36 0 0,0 0 0 0 0,0 1-1 0 0,1-1 1 0 0,0 0 0 0 0,1 1-1 0 0,0-1 1 0 0,0-1 0 0 0,1 2-16 0 0,-2-7-20 0 0,-1 1 1 0 0,1 0 0 0 0,0-1-1 0 0,-1 1 1 0 0,0 0 0 0 0,0 0-1 0 0,0 0 1 0 0,1 2 19 0 0,-2-4-102 0 0,0 1-1 0 0,1-1 1 0 0,-1 0-1 0 0,1 0 1 0 0,-1 1 0 0 0,1-1-1 0 0,0 0 1 0 0,-1 0-1 0 0,1 0 1 0 0,0 0 0 0 0,0 0-1 0 0,0 0 1 0 0,0 0-1 0 0,0 0 1 0 0,0-1 0 0 0,0 1-1 0 0,0 0 1 0 0,0 0-1 0 0,0-1 1 0 0,0 1 0 0 0,1-1-1 0 0,-1 1 1 0 0,0-1-1 0 0,0 1 1 0 0,1-1 0 0 0,-1 0-1 0 0,0 0 1 0 0,0 1 0 0 0,1-1-1 0 0,0 0 103 0 0,10-4-1583 0 0</inkml:trace>
  <inkml:trace contextRef="#ctx0" brushRef="#br0" timeOffset="1534.519">2716 382 11056 0 0,'-1'-2'259'0'0,"1"1"-216"0"0,-1 1 0 0 0,1-1-1 0 0,0 1 1 0 0,-1 0 0 0 0,1-1-1 0 0,0 1 1 0 0,-1-1 0 0 0,1 1-1 0 0,-1 0 1 0 0,1-1 0 0 0,-1 1-1 0 0,1 0 1 0 0,-1 0 0 0 0,1-1-1 0 0,-1 1 1 0 0,1 0 0 0 0,-1 0 0 0 0,1 0-1 0 0,-1 0 1 0 0,1 0 0 0 0,-1 0-1 0 0,1 0 1 0 0,-1 0 0 0 0,0 0-1 0 0,1 0-42 0 0,-1 0 778 0 0,1 0 250 0 0,0 0 41 0 0,0 0-53 0 0,0 0-263 0 0,0 0-118 0 0,0 0-25 0 0,0 0-19 0 0,13-3 409 0 0,-6 3-762 0 0,0 0-1 0 0,0 1 0 0 0,0-1 1 0 0,-1 2-1 0 0,1-1 1 0 0,0 1-1 0 0,-1 0 1 0 0,1 0-1 0 0,4 3-237 0 0,-9-4 0 0 0,-1 0 0 0 0,1 0 0 0 0,0 1 0 0 0,-1-1 0 0 0,1 1 0 0 0,-1-1 0 0 0,1 1 0 0 0,-1 0 0 0 0,0 0 0 0 0,0-1 0 0 0,0 1 0 0 0,1 2 0 0 0,3 5 0 0 0,-3-7 0 0 0,-1 0 0 0 0,0 1 0 0 0,1-1 0 0 0,-1 1 0 0 0,0 0 0 0 0,-1-1 0 0 0,1 1 0 0 0,0 0 0 0 0,-1 0 0 0 0,0-1 0 0 0,1 1 0 0 0,-1 0 0 0 0,0 0 0 0 0,0-1 0 0 0,-1 1 0 0 0,1 0 0 0 0,0 20 11 0 0,4-3 42 0 0,0 7-53 0 0,-1-7 0 0 0,-2-17 0 0 0,-1-1 0 0 0,1 1 0 0 0,-1-1 0 0 0,0 0 0 0 0,1 1 0 0 0,-1-1 0 0 0,0 1 0 0 0,0-1 0 0 0,-1 0 0 0 0,1 1 0 0 0,-1 1 0 0 0,-2 5 0 0 0,2-4 0 0 0,0-1 0 0 0,-1 1 0 0 0,1-1 0 0 0,1 1 0 0 0,-1 4 0 0 0,-2 60-90 0 0,2-66 74 0 0,1-1 0 0 0,-1 1 0 0 0,0-1 1 0 0,1 1-1 0 0,-1-1 0 0 0,0 1 0 0 0,-1 1 16 0 0,-6 18-7 0 0,8-21 13 0 0,-1 0-1 0 0,1-1 0 0 0,0 1 0 0 0,0 0 0 0 0,0 0 0 0 0,0 0 0 0 0,0 0 0 0 0,1-1 0 0 0,-1 1 0 0 0,0 0 0 0 0,0 0 0 0 0,1 0 0 0 0,-1 0 0 0 0,0-1 0 0 0,1 1 0 0 0,-1 0 0 0 0,0 0 0 0 0,1-1 0 0 0,-1 1 0 0 0,1 0 1 0 0,0-1-1 0 0,-1 1 0 0 0,1-1 0 0 0,0 1-5 0 0,1 3 13 0 0,-1-3-7 0 0,0 1 0 0 0,0-1 0 0 0,-1 0 0 0 0,1 0 0 0 0,0 0 0 0 0,0 0 0 0 0,0 0 0 0 0,0 0 0 0 0,0 0-1 0 0,0 0 1 0 0,1 0-6 0 0,9 6 70 0 0,-3-5 63 0 0,-6-2-110 0 0,12 1 53 0 0,-8-1-33 0 0,0 1 1 0 0,0-1 0 0 0,0 0 0 0 0,1 0 0 0 0,-1-1-1 0 0,0 0 1 0 0,4-1-44 0 0,47-23 288 0 0,-52 21-280 0 0,1 1 1 0 0,-1-1-1 0 0,0 0 0 0 0,2-2-8 0 0,18-14-1221 0 0,-10 10-153 0 0,-5-5-88 0 0</inkml:trace>
  <inkml:trace contextRef="#ctx0" brushRef="#br0" timeOffset="2467.449">2864 20 16184 0 0,'-2'-5'1461'0'0,"-4"2"-1184"0"0,27 5-41 0 0,-17-3-221 0 0,-1 1 0 0 0,1 1 0 0 0,0-1 0 0 0,0 0 1 0 0,-1 1-1 0 0,1 0-15 0 0,5 2 30 0 0,0 0 1 0 0,0 1-1 0 0,0 0 0 0 0,-1 1 1 0 0,0 0-1 0 0,0 0 0 0 0,0 1 1 0 0,0 0-1 0 0,-1 1 1 0 0,0-1-1 0 0,3 5-30 0 0,12 15 79 0 0,-1 1 0 0 0,10 19-79 0 0,-16-25 40 0 0,4 11-9 0 0,-1 1 0 0 0,-1 1 0 0 0,11 32-31 0 0,-4-8 84 0 0,44 122 296 0 0,-50-133-37 0 0,-2 1 0 0 0,9 47-343 0 0,-16-57 151 0 0,-4-18-83 0 0,-1 0-1 0 0,-2 0 1 0 0,0 0-1 0 0,-1 0 1 0 0,-1 0-1 0 0,-1 0 0 0 0,-1 6-67 0 0,1-7 51 0 0,1-16-66 0 0,0 1 1 0 0,0-1-1 0 0,-1 0 0 0 0,1 1 1 0 0,-1-1-1 0 0,1 0 0 0 0,-1 0 1 0 0,0 0-1 0 0,0 1 0 0 0,-1-1 1 0 0,1 0-1 0 0,-1 0 0 0 0,-1 2 15 0 0,-4 7-283 0 0,1 0-1418 0 0,1-6-2585 0 0,-2-2-1839 0 0</inkml:trace>
  <inkml:trace contextRef="#ctx0" brushRef="#br0" timeOffset="2851.351">3682 97 14944 0 0,'0'0'686'0'0,"-12"-3"251"0"0,9 2-744 0 0,0 1-1 0 0,-1 0 0 0 0,1 0 1 0 0,0 0-1 0 0,0 0 0 0 0,-1 0 1 0 0,1 1-1 0 0,0-1 0 0 0,0 1 0 0 0,0 0 1 0 0,0 0-1 0 0,0 0 0 0 0,0 1 1 0 0,0-1-1 0 0,0 0 0 0 0,0 1 0 0 0,0 0 1 0 0,1 0-1 0 0,-1 0 0 0 0,1 0 1 0 0,0 0-1 0 0,-1 1 0 0 0,1-1 1 0 0,0 1-1 0 0,0 0-192 0 0,-4 5 142 0 0,0 0-1 0 0,0 1 1 0 0,1-1 0 0 0,0 1 0 0 0,1 0 0 0 0,0 1-1 0 0,-2 6-141 0 0,1 3 64 0 0,1 1 0 0 0,1 0 0 0 0,0-1 0 0 0,2 1-1 0 0,0 1 1 0 0,2-1 0 0 0,0 0 0 0 0,1 1-64 0 0,3 8 285 0 0,2 0 1 0 0,1 0-1 0 0,1 0 0 0 0,7 12-285 0 0,-15-37 18 0 0,12 23 3 0 0,0 1 0 0 0,2-2 1 0 0,1 0-1 0 0,2-1 1 0 0,16 20-22 0 0,-22-30-1 0 0,11 14-508 0 0,2-1 0 0 0,1-1 0 0 0,1-1 0 0 0,1-2 0 0 0,23 16 509 0 0,14 6-1431 0 0,-6-14-9 0 0</inkml:trace>
  <inkml:trace contextRef="#ctx0" brushRef="#br0" timeOffset="-1035.036">583 146 10912 0 0,'0'0'497'0'0,"0"0"-8"0"0,-1 0-311 0 0,-5-3-90 0 0,4 3 123 0 0,0-1-1 0 0,0 0 1 0 0,0 0 0 0 0,0 1 0 0 0,0-1 0 0 0,-1 1 0 0 0,1 0 0 0 0,0 0 0 0 0,0 0-1 0 0,-1 0 1 0 0,1 0 0 0 0,0 0 0 0 0,0 1 0 0 0,0-1 0 0 0,-1 0 0 0 0,1 1 0 0 0,0 0 0 0 0,-2 0-211 0 0,-1 2 157 0 0,0-1 1 0 0,0 1-1 0 0,0 0 1 0 0,1 0-1 0 0,-1 1 1 0 0,1-1-1 0 0,0 1 1 0 0,0 0 0 0 0,0 0-1 0 0,0 1 1 0 0,1-1-1 0 0,-1 1 1 0 0,1-1-1 0 0,1 1 1 0 0,-1 0 0 0 0,1 0-1 0 0,-3 6-157 0 0,-4 20 251 0 0,2 0 0 0 0,0 0 0 0 0,2 1 0 0 0,2 0 0 0 0,0 0-1 0 0,3 13-250 0 0,1-18 87 0 0,2 0 0 0 0,0-1 0 0 0,6 20-87 0 0,-3-18 30 0 0,-4-21-15 0 0,0-1-1 0 0,1 1 1 0 0,0-1-1 0 0,0 1 1 0 0,0-1-1 0 0,0 0 1 0 0,1-1-1 0 0,0 1 1 0 0,1-1-1 0 0,-1 1 1 0 0,1-1-1 0 0,0-1 1 0 0,3 3-15 0 0,-3-1 24 0 0,-2-4-7 0 0,-1 0-1 0 0,1 0 1 0 0,-1 0-1 0 0,1 0 1 0 0,0 0-1 0 0,-1 0 1 0 0,1-1-1 0 0,0 1 0 0 0,0-1 1 0 0,0 0-1 0 0,1 0 1 0 0,-1 0-1 0 0,0 0 1 0 0,0-1-1 0 0,0 1 1 0 0,1-1-1 0 0,-1 0 0 0 0,0 0 1 0 0,1 0-17 0 0,3-1 49 0 0,0 0 0 0 0,0-1 0 0 0,0 1 0 0 0,0-1 0 0 0,0-1 0 0 0,0 1 0 0 0,5-4-49 0 0,-8 3 41 0 0,0 1 0 0 0,-1-1 0 0 0,1 1 0 0 0,-1-1 0 0 0,1 0 0 0 0,-1 0 0 0 0,0-1 0 0 0,-1 1 0 0 0,1-1 0 0 0,0 1 0 0 0,-1-1 0 0 0,0 0 0 0 0,0 0 0 0 0,0 0 0 0 0,0 0 0 0 0,-1 0 0 0 0,1-1-41 0 0,-1 0 5 0 0,1 0-1 0 0,-1 0 1 0 0,0 0 0 0 0,0 0-1 0 0,-1 0 1 0 0,1-1 0 0 0,-1 1 0 0 0,-1 0-1 0 0,1 0 1 0 0,0 0 0 0 0,-1-1 0 0 0,0 1-1 0 0,-1 0 1 0 0,1 0-5 0 0,-1-1 19 0 0,0 1 0 0 0,-1 0 0 0 0,1 0 0 0 0,-1 1 0 0 0,0-1 0 0 0,0 0 0 0 0,-1 1 0 0 0,1 0 0 0 0,-1 0 0 0 0,0 0 0 0 0,-4-3-20 0 0,5 5 2 0 0,1 0-1 0 0,-1 1 0 0 0,0-1 0 0 0,0 1 1 0 0,0 0-1 0 0,0 0 0 0 0,-1 0 0 0 0,1 1 1 0 0,0-1-1 0 0,0 1 0 0 0,0-1 0 0 0,-1 1 0 0 0,1 0 1 0 0,0 0-1 0 0,0 0 0 0 0,-1 1 0 0 0,1-1 1 0 0,0 1-1 0 0,0 0 0 0 0,0 0 0 0 0,-2 1 0 0 0,-1-1 0 0 0,1 1 0 0 0,0 0 0 0 0,-1 0 0 0 0,1 0 0 0 0,0 1 0 0 0,0 0 0 0 0,0 0 0 0 0,1 0 0 0 0,-1 0 0 0 0,1 1 0 0 0,-2 1 0 0 0,-10 11-27 0 0,9-10 9 0 0,0 0-1 0 0,1 0 1 0 0,0 1-1 0 0,0 0 1 0 0,1 0-1 0 0,0 0 1 0 0,0 1-1 0 0,1 0 1 0 0,-1 0 18 0 0,-3 12-39 0 0,4-12 13 0 0,0 1 0 0 0,1 0 0 0 0,0 1 1 0 0,1-1-1 0 0,-1 1 0 0 0,2-1 0 0 0,-1 1 1 0 0,1 3 25 0 0,1-5-46 0 0,0 0 1 0 0,1 0 0 0 0,-1 0-1 0 0,2 0 1 0 0,-1 0 0 0 0,1 0-1 0 0,2 5 46 0 0,-2-9-212 0 0,-1-1 0 0 0,1 0 0 0 0,-1 0 0 0 0,1-1 0 0 0,0 1 0 0 0,0 0 0 0 0,1-1 0 0 0,-1 1 0 0 0,0-1 0 0 0,1 0 0 0 0,0 1 0 0 0,-1-1 0 0 0,1-1 0 0 0,0 1 0 0 0,0 0 0 0 0,0-1 0 0 0,0 1 0 0 0,0-1 0 0 0,1 0 0 0 0,-1 0 212 0 0,19 4-6411 0 0</inkml:trace>
  <inkml:trace contextRef="#ctx0" brushRef="#br0" timeOffset="-377.151">1043 643 12672 0 0,'0'0'289'0'0,"0"0"40"0"0,0 0 21 0 0,0 0-46 0 0,0 2-128 0 0,1 41 1733 0 0,0-22-995 0 0,0 0 0 0 0,-3 20-914 0 0,-4 0 225 0 0,-1 0 1 0 0,-1-1 0 0 0,-3 0-1 0 0,-2 1-225 0 0,12-38-143 0 0,0 1-150 0 0,0-1 0 0 0,0 0 0 0 0,0 0 0 0 0,0 1 0 0 0,0-1 0 0 0,1 0 0 0 0,-1 3 293 0 0,1-6-1701 0 0</inkml:trace>
  <inkml:trace contextRef="#ctx0" brushRef="#br0" timeOffset="1995.417">194 105 12464 0 0,'-9'-8'667'0'0,"7"5"-475"0"0,-1 1 1 0 0,1 0 0 0 0,0 0-1 0 0,-1 1 1 0 0,1-1-1 0 0,-1 0 1 0 0,0 1 0 0 0,0-1-193 0 0,2 2 107 0 0,-1 0 0 0 0,1-1 1 0 0,-1 1-1 0 0,1 0 0 0 0,-1 0 1 0 0,1 0-1 0 0,-1 0 0 0 0,1 0 1 0 0,0 0-1 0 0,-1 1 0 0 0,1-1 1 0 0,-1 0-1 0 0,1 1 0 0 0,-1-1 1 0 0,1 1-1 0 0,0-1 0 0 0,-1 1 0 0 0,1 0 1 0 0,0 0-1 0 0,-1 0-107 0 0,0 0 100 0 0,0 1 0 0 0,0 0-1 0 0,0 0 1 0 0,0 0 0 0 0,0 0 0 0 0,0 0-1 0 0,0 0 1 0 0,1 1 0 0 0,-1-1 0 0 0,1 0-1 0 0,-1 2-99 0 0,-12 31 424 0 0,7-15-390 0 0,-36 115 256 0 0,33-106-213 0 0,1 0 0 0 0,2 0-1 0 0,1 1 1 0 0,0 12-77 0 0,1 6 200 0 0,3 0 0 0 0,2 23-200 0 0,1-42 28 0 0,3 0-1 0 0,0 0 1 0 0,1 0 0 0 0,2-1-1 0 0,1 0 1 0 0,2 0 0 0 0,3 6-28 0 0,0-4 0 0 0,2 0 1 0 0,1-1 0 0 0,1-1-1 0 0,1 0 1 0 0,2-2-1 0 0,6 8 0 0 0,-6-13-637 0 0,1 0-1 0 0,1-1 0 0 0,1-2 0 0 0,0 0 0 0 0,13 7 638 0 0,16 6-6010 0 0</inkml:trace>
  <inkml:trace contextRef="#ctx0" brushRef="#br0" timeOffset="5336.236">4163 455 15464 0 0,'0'0'348'0'0,"0"0"49"0"0,0 0 23 0 0,0 0-38 0 0,2-1-248 0 0,9-1-102 0 0,-1 0 0 0 0,1 0 0 0 0,0 1 0 0 0,0 0-1 0 0,-1 1 1 0 0,8 0-32 0 0,-2 0 168 0 0,-1 0-1 0 0,13-3-167 0 0,-9 1 59 0 0,-11 1-64 0 0,0 0 1 0 0,0-1-1 0 0,0 0 0 0 0,3-1 5 0 0,14-6-337 0 0,-17 3 114 0 0</inkml:trace>
  <inkml:trace contextRef="#ctx0" brushRef="#br0" timeOffset="5721.96">4584 236 12584 0 0,'0'0'281'0'0,"0"0"40"0"0,0 0 23 0 0,0 0-34 0 0,-8 3-190 0 0,-9 4 5 0 0,13-4 312 0 0,0-1 1 0 0,-1-1 0 0 0,1 1-1 0 0,-1-1 1 0 0,1 1-1 0 0,-2-1-437 0 0,4-1 91 0 0,1 1-1 0 0,-1-1 1 0 0,0 1-1 0 0,0 0 1 0 0,1 0-1 0 0,-1-1 1 0 0,0 1-1 0 0,1 0 1 0 0,-1 1 0 0 0,1-1-1 0 0,-1 0 1 0 0,1 0-1 0 0,0 1 1 0 0,0-1-1 0 0,-1 0 1 0 0,1 1-1 0 0,0 0 1 0 0,0-1-1 0 0,0 1 1 0 0,0-1-1 0 0,1 1 1 0 0,-1 0-1 0 0,0 0 1 0 0,1-1 0 0 0,-1 2-91 0 0,0 0 42 0 0,1 0 0 0 0,-1 1 0 0 0,1-1 1 0 0,-1 0-1 0 0,1 0 0 0 0,0 1 0 0 0,0-1 1 0 0,1 0-1 0 0,-1 0 0 0 0,1 1 0 0 0,-1-1 1 0 0,1 0-1 0 0,0 0 0 0 0,0 0 0 0 0,1 2-42 0 0,5 9 88 0 0,1 0 0 0 0,1 0 0 0 0,0-1 0 0 0,1 0 0 0 0,0 0 0 0 0,1-1 0 0 0,10 9-88 0 0,1-2 0 0 0,25 25 0 0 0,-20-9 60 0 0,-10-9-45 0 0,-14-23-8 0 0,-1 0 1 0 0,0 0-1 0 0,0 0 0 0 0,-1 1 0 0 0,1-1 1 0 0,-1 0-1 0 0,1 1 0 0 0,-1-1 0 0 0,0 3-7 0 0,-1 5 48 0 0,-2-3-13 0 0,1-1 0 0 0,-2 0 0 0 0,1 0 0 0 0,-1 1-35 0 0,2-6 64 0 0,0-1-53 0 0,-1 1 0 0 0,1-1-1 0 0,0 0 1 0 0,-1 1 0 0 0,0-1-1 0 0,1 0 1 0 0,-1 0 0 0 0,0 0-1 0 0,1 0 1 0 0,-1 0 0 0 0,0 0-1 0 0,-1 0-10 0 0,0 0-50 0 0,-1 0 0 0 0,1 0 0 0 0,0 0 0 0 0,0 0 0 0 0,-1 0 0 0 0,1-1 0 0 0,-1 0 0 0 0,1 1 0 0 0,0-1 0 0 0,-1-1 0 0 0,1 1 0 0 0,-4-1 50 0 0,-23-8-6539 0 0,20 6 671 0 0</inkml:trace>
  <inkml:trace contextRef="#ctx0" brushRef="#br0" timeOffset="6145.811">4406 404 6448 0 0,'0'0'123'0'0,"0"0"0"0"0,-1-1 1 0 0,1 1-1 0 0,-1 0 0 0 0,1 0 1 0 0,0-1-1 0 0,0 1 0 0 0,-1 0 1 0 0,1-1-1 0 0,0 1 0 0 0,-1 0 1 0 0,1-1-1 0 0,0 1 0 0 0,0-1 1 0 0,0 1-1 0 0,-1 0 0 0 0,1-1 1 0 0,0 1-1 0 0,0-1 0 0 0,0 1 0 0 0,0-1 1 0 0,0 1-1 0 0,0 0 0 0 0,0-1 1 0 0,0 1-1 0 0,0-1 0 0 0,0 1 1 0 0,0-1-1 0 0,0 1 0 0 0,0 0 1 0 0,0-1-1 0 0,0 1 0 0 0,1-1 1 0 0,-1 1-1 0 0,0 0 0 0 0,0-1 1 0 0,0 1-1 0 0,1-1 0 0 0,-1 1 0 0 0,0 0 1 0 0,0-1-1 0 0,1 1 0 0 0,-1 0 1 0 0,0-1-1 0 0,1 1 0 0 0,-1 0 1 0 0,0 0-1 0 0,1-1 0 0 0,-1 1 1 0 0,1 0-1 0 0,-1 0-123 0 0,29-16 2872 0 0,-9 2-2333 0 0,1 2 0 0 0,1 0 0 0 0,0 2 0 0 0,0 0 0 0 0,1 2 0 0 0,0 0-1 0 0,0 1 1 0 0,1 2 0 0 0,11-2-539 0 0,-8 3 39 0 0,-17 2-25 0 0,0 0 1 0 0,0 1-1 0 0,0 0 1 0 0,0 0-1 0 0,8 2-14 0 0,9-1-1552 0 0,-10-1-5266 0 0</inkml:trace>
  <inkml:trace contextRef="#ctx0" brushRef="#br0" timeOffset="6146.811">4922 663 11600 0 0,'0'2'63'0'0,"0"-1"1"0"0,0 0 0 0 0,0 0 0 0 0,0 1-1 0 0,0-1 1 0 0,0 0 0 0 0,0 0-1 0 0,1 0 1 0 0,-1 0 0 0 0,1 1 0 0 0,-1-1-1 0 0,0 0 1 0 0,1 0 0 0 0,0 0-1 0 0,-1 0 1 0 0,1 0 0 0 0,0 0 0 0 0,-1 0-1 0 0,1 0 1 0 0,0 0 0 0 0,0 0-64 0 0,8 13 616 0 0,-7-6-161 0 0,1 0 0 0 0,-1 0 0 0 0,0 0 0 0 0,-1 1 0 0 0,0-1 0 0 0,0 1 0 0 0,-1-1 0 0 0,0 4-455 0 0,-2 14 706 0 0,0 0 0 0 0,-3 1-706 0 0,1 3 260 0 0,-14 43-657 0 0,14-64-2044 0 0,4-9-3435 0 0</inkml:trace>
  <inkml:trace contextRef="#ctx0" brushRef="#br0" timeOffset="6524.583">5178 532 8752 0 0,'0'0'398'0'0,"-1"1"-3"0"0,-7 1-252 0 0,0 1 1763 0 0,8 2 2127 0 0,8 2-112 0 0,-8-7-4966 0 0,4 1 1120 0 0,-1-1 0 0 0,0 0 0 0 0,0 0-1 0 0,0 0 1 0 0,0 0 0 0 0,0-1-1 0 0,0 1 1 0 0,0-1 0 0 0,0 1 0 0 0,0-1-1 0 0,0 0 1 0 0,0-1-75 0 0,10-1 131 0 0,-6 0-12 0 0,1 1-1 0 0,0-2 0 0 0,4-2-118 0 0,2 0 119 0 0,34-17 190 0 0,16-11-309 0 0,-35 18-111 0 0,2 3-1451 0 0,-19 6 592 0 0</inkml:trace>
  <inkml:trace contextRef="#ctx0" brushRef="#br0" timeOffset="6887.757">5638 212 6912 0 0,'0'0'528'0'0,"0"0"-28"0"0,0 2 1146 0 0,0 2-1053 0 0,0-1 1 0 0,0 0-1 0 0,0 0 0 0 0,-1 0 0 0 0,1 0 0 0 0,-1 0 0 0 0,1 0 0 0 0,-1 0 0 0 0,0 0 0 0 0,0 0 0 0 0,-2 2-593 0 0,3-5 65 0 0,-1 1 0 0 0,1 0 0 0 0,0-1 0 0 0,-1 1 0 0 0,1-1 0 0 0,0 1 0 0 0,0 0 0 0 0,-1-1 0 0 0,1 1 0 0 0,0 0 0 0 0,0-1 0 0 0,0 1 0 0 0,0 0 0 0 0,0-1 0 0 0,0 1-1 0 0,0 0 1 0 0,0-1 0 0 0,0 1 0 0 0,0 0-65 0 0,1 3 141 0 0,-5 33 1187 0 0,1 1 0 0 0,2 11-1328 0 0,1-6 537 0 0,2 1-1 0 0,2 0 1 0 0,3 12-537 0 0,-2-10 245 0 0,-5-36-265 0 0,1 1 0 0 0,0-1 0 0 0,1 0 1 0 0,2 7 19 0 0,0-1-97 0 0,-3-13-14 0 0,-1 0 0 0 0,1-1 0 0 0,0 1 0 0 0,0 0 0 0 0,0-1 0 0 0,0 1 0 0 0,0-1 0 0 0,0 0 0 0 0,1 1 0 0 0,-1-1-1 0 0,1 0 1 0 0,0 1 111 0 0,0-1-1381 0 0,-2-2-54 0 0</inkml:trace>
  <inkml:trace contextRef="#ctx0" brushRef="#br0" timeOffset="7302.092">5875 313 11520 0 0,'-4'-8'1190'0'0,"3"7"-910"0"0,-1 0 0 0 0,1 0 0 0 0,0 1 0 0 0,-1-1 0 0 0,1 0 0 0 0,0 0 0 0 0,-1 1 0 0 0,1-1 0 0 0,-1 1-1 0 0,1 0 1 0 0,-1-1 0 0 0,1 1 0 0 0,-1 0 0 0 0,1 0 0 0 0,-1-1 0 0 0,1 1 0 0 0,-1 1 0 0 0,1-1-280 0 0,-2 0 433 0 0,3 0-44 0 0,-1 1-153 0 0,-2 2-215 0 0,0-1 0 0 0,0 1-1 0 0,0 0 1 0 0,1 0-1 0 0,-1 0 1 0 0,1 0 0 0 0,0 0-1 0 0,0 1 1 0 0,0-1-1 0 0,0 1 1 0 0,1-1 0 0 0,-1 1-1 0 0,1 0 1 0 0,0 0-1 0 0,0 0 1 0 0,0-1 0 0 0,1 1-1 0 0,-1 0-20 0 0,-1 6 16 0 0,1-1 0 0 0,0 1 0 0 0,0-1 0 0 0,1 1 0 0 0,0 0 0 0 0,1-1 0 0 0,0 1 0 0 0,0-1 0 0 0,2 4-16 0 0,1-1 215 0 0,0-1 1 0 0,1 1-1 0 0,0-1 0 0 0,1 0 1 0 0,0-1-1 0 0,8 10-215 0 0,-5-6 185 0 0,20 21 447 0 0,-8-11-211 0 0,-19-22-388 0 0,1 0 0 0 0,-1 1 1 0 0,0-1-1 0 0,0 0 0 0 0,0 1 0 0 0,0 0 0 0 0,0-1 1 0 0,0 1-1 0 0,-1 0 0 0 0,1 0 0 0 0,-1 0 0 0 0,0 0 0 0 0,0 0 1 0 0,0 2-34 0 0,4 14 20 0 0,-3-17-20 0 0,-2 1 0 0 0,1 0-1 0 0,0-1 1 0 0,-1 1 0 0 0,1 0 0 0 0,-1-1-1 0 0,0 3 1 0 0,-1 6 4 0 0,-2-8-12 0 0,-1-1 22 0 0,3 8 52 0 0,1-9-39 0 0,0 0-38 0 0,-1-1 0 0 0,1 0 0 0 0,0 0 0 0 0,0 1 0 0 0,-1-1 0 0 0,1 0 0 0 0,0 0 0 0 0,-1 0 0 0 0,1 0 0 0 0,0 0 0 0 0,-1 1-1 0 0,1-1 1 0 0,0 0 0 0 0,-1 0 0 0 0,1 0 0 0 0,-1 0 0 0 0,1 0 0 0 0,0 0 0 0 0,-1 0 0 0 0,1 0 0 0 0,0 0 0 0 0,-1 0 0 0 0,1 0 0 0 0,0 0 0 0 0,-1 0 0 0 0,1-1 0 0 0,0 1 0 0 0,-1 0 11 0 0,-9-2-146 0 0,1 0-121 0 0,7 1 45 0 0,0 1-1 0 0,0-1 1 0 0,1 1 0 0 0,-1-1 0 0 0,0 0 0 0 0,0 1 0 0 0,1-1 0 0 0,-1 0 0 0 0,0 0 0 0 0,1 0 0 0 0,-1-1 222 0 0,1-5-1394 0 0</inkml:trace>
  <inkml:trace contextRef="#ctx0" brushRef="#br0" timeOffset="7303.092">5819 313 11520 0 0,'6'-9'529'0'0,"-3"5"-313"0"0,-1 1 0 0 0,0-1 1 0 0,1 1-1 0 0,0 0 0 0 0,0 0 1 0 0,0 0-1 0 0,0 0 0 0 0,0 1 1 0 0,4-3-217 0 0,0 2 1281 0 0,0-1 0 0 0,0 0 1 0 0,0 0-1 0 0,2-3-1281 0 0,-5 4 294 0 0,0 0-1 0 0,1 0 1 0 0,-1 1 0 0 0,1-1-1 0 0,0 1 1 0 0,-1 0-1 0 0,1 0 1 0 0,2 0-294 0 0,5-1 201 0 0,0-1-1 0 0,-1-1 1 0 0,0 1-1 0 0,4-4-200 0 0,6-2-25 0 0,-13 8-97 0 0,0 0-1 0 0,0 0 1 0 0,0 1-1 0 0,0 0 1 0 0,0 0 0 0 0,0 1-1 0 0,6 1 123 0 0,-11-1-305 0 0,-2 0 51 0 0,1 0 0 0 0,-1 0 0 0 0,0 0 1 0 0,1 0-1 0 0,-1 1 0 0 0,0-1 0 0 0,1 0 1 0 0,-1 1-1 0 0,0-1 0 0 0,2 1 254 0 0,-2 0-236 0 0,8 3-1204 0 0</inkml:trace>
  <inkml:trace contextRef="#ctx0" brushRef="#br0" timeOffset="7653.718">6248 724 16208 0 0,'0'0'365'0'0,"0"0"56"0"0,0 2 26 0 0,-2 16 61 0 0,2-15-504 0 0,-1 0 0 0 0,1-1 1 0 0,0 1-1 0 0,0 0 0 0 0,0-1 0 0 0,0 1 1 0 0,0 0-1 0 0,1-1 0 0 0,-1 1 0 0 0,1 0-4 0 0,0 0 52 0 0,-1 0-1 0 0,0 0 1 0 0,1 0-1 0 0,-1 0 1 0 0,0 0-1 0 0,0 0 1 0 0,-1 0-1 0 0,1 0 1 0 0,0 0-1 0 0,-1 0 1 0 0,0 0-1 0 0,0 1-51 0 0,-4 21 550 0 0,5 7 916 0 0,-1 1-1 0 0,-3 7-1465 0 0,4 13 241 0 0,-1-49-222 0 0,1 0-1 0 0,0-1 1 0 0,0 1 0 0 0,0 0-1 0 0,1-1 1 0 0,-1 1-1 0 0,1 0 1 0 0,0 0-19 0 0,2 20-1589 0 0,-3-23 16 0 0,0-1-3269 0 0,0 0-1402 0 0</inkml:trace>
  <inkml:trace contextRef="#ctx0" brushRef="#br0" timeOffset="7995.174">6625 277 14712 0 0,'0'0'672'0'0,"0"0"-10"0"0,0-2-366 0 0,0 1 24 0 0,0 1 57 0 0,0 0 9 0 0,0 0-17 0 0,0 0-88 0 0,0 0-38 0 0,0 311 2929 0 0,0-301-3205 0 0,0-1 0 0 0,1 1 1 0 0,1-1-1 0 0,0 1 0 0 0,0-1 0 0 0,0 0 0 0 0,1 0 1 0 0,1 0-1 0 0,0 0 0 0 0,3 6 33 0 0,-6-14-106 0 0,0 0-1 0 0,-1 0 1 0 0,1 0-1 0 0,0 0 1 0 0,0 0-1 0 0,-1-1 1 0 0,1 1-1 0 0,0 0 1 0 0,0 0 0 0 0,0-1-1 0 0,0 1 1 0 0,0 0 106 0 0,8 0-3002 0 0,1-1-3265 0 0</inkml:trace>
  <inkml:trace contextRef="#ctx0" brushRef="#br0" timeOffset="8442.494">6934 543 9672 0 0,'0'0'440'0'0,"-1"4"150"0"0,-2 0-390 0 0,2-4 747 0 0,1 0 322 0 0,0 0 62 0 0,0 0-112 0 0,0 0-521 0 0,0 0-229 0 0,0 0-42 0 0,0 0 1 0 0,0 0 44 0 0,0 0 21 0 0,0 0 3 0 0,12 2 687 0 0,-11-2-1139 0 0,0 0 0 0 0,1 0 0 0 0,-1 1 0 0 0,1-1 0 0 0,-1 0 0 0 0,0 0 0 0 0,1 0 0 0 0,-1-1 0 0 0,1 1 0 0 0,-1 0 0 0 0,0 0 0 0 0,1-1 0 0 0,-1 1 0 0 0,0-1 0 0 0,1 1-44 0 0,3-4 171 0 0,0 0 0 0 0,0 0 0 0 0,-1-1 0 0 0,0 1 0 0 0,0-1 0 0 0,0 0 0 0 0,0 0-1 0 0,-1 0 1 0 0,1-1 0 0 0,1-5-171 0 0,-2 6 135 0 0,-1-1 0 0 0,1 0 0 0 0,-1-1 0 0 0,-1 1-1 0 0,1 0 1 0 0,-1-3-135 0 0,0 5 60 0 0,-1 1 1 0 0,1 0-1 0 0,-1-1 0 0 0,0 1 0 0 0,0 0 1 0 0,-1-1-1 0 0,1 1 0 0 0,-1 0 0 0 0,1-1 1 0 0,-1 1-1 0 0,0 0 0 0 0,0 0 0 0 0,-1-1-60 0 0,-8-15 334 0 0,6 11-240 0 0,0 1-1 0 0,0 0 0 0 0,-1 0 1 0 0,-1-2-94 0 0,3 7 31 0 0,1-1 0 0 0,-1 0 1 0 0,0 1-1 0 0,1 0 0 0 0,-1 0 0 0 0,0 0 1 0 0,0 0-1 0 0,-1 0 0 0 0,1 1 0 0 0,0-1 1 0 0,0 1-1 0 0,-1 0-31 0 0,-7-3 120 0 0,0 1 0 0 0,-1 1 0 0 0,1 0 1 0 0,0 0-1 0 0,-1 1 0 0 0,-2 0-120 0 0,9 1-11 0 0,0 0 1 0 0,1 1-1 0 0,-1 0 0 0 0,0-1 1 0 0,0 1-1 0 0,0 1 0 0 0,1-1 1 0 0,-1 1-1 0 0,0 0 0 0 0,1 0 1 0 0,0 0-1 0 0,-1 1 1 0 0,1-1-1 0 0,0 1 0 0 0,-3 3 11 0 0,-2 2-116 0 0,3-4 60 0 0,1 1 0 0 0,0-1 0 0 0,0 1 0 0 0,0 0 0 0 0,1 0 0 0 0,0 1 0 0 0,0 0 0 0 0,0-1 0 0 0,1 1 0 0 0,-1 0 0 0 0,1 1 56 0 0,-9 23 33 0 0,8-21-20 0 0,1 1 0 0 0,-1-1-1 0 0,0 6-12 0 0,3-11-8 0 0,1 0-1 0 0,-1 0 0 0 0,1 0 1 0 0,0 0-1 0 0,0 0 0 0 0,0 0 0 0 0,1 0 1 0 0,-1 0-1 0 0,1 0 0 0 0,1 3 9 0 0,-1-5 0 0 0,-1 1 0 0 0,1-1 0 0 0,-1 0 0 0 0,1 0-1 0 0,0 0 1 0 0,0 0 0 0 0,0 0 0 0 0,1 0 0 0 0,-1 0 0 0 0,0 0 0 0 0,1-1-1 0 0,-1 1 1 0 0,1 0 0 0 0,-1-1 0 0 0,1 1 0 0 0,0-1 0 0 0,0 1 0 0 0,1 0 0 0 0,8 7 44 0 0,-10-8-43 0 0,0 0 1 0 0,0 0 0 0 0,0 0-1 0 0,1 0 1 0 0,-1 0-1 0 0,0 0 1 0 0,1 0 0 0 0,-1 0-1 0 0,0 0 1 0 0,1-1-1 0 0,-1 1 1 0 0,1-1 0 0 0,-1 1-1 0 0,1-1-1 0 0,4 1-29 0 0,0-1 0 0 0,-1 0-1 0 0,1 0 1 0 0,0-1 0 0 0,-1 1-1 0 0,1-1 1 0 0,0 0-1 0 0,-1-1 1 0 0,1 0 0 0 0,1 0 29 0 0,8-5-1100 0 0,0 0 0 0 0,12-9 1100 0 0,-9 5-1795 0 0</inkml:trace>
  <inkml:trace contextRef="#ctx0" brushRef="#br0" timeOffset="8805.421">6995 0 18287 0 0,'0'0'836'0'0,"0"0"-18"0"0,1 2-528 0 0,3 4-200 0 0,1 0-1 0 0,0 0 0 0 0,0-1 0 0 0,1 0 0 0 0,0 0 0 0 0,-1 0 1 0 0,2-1-1 0 0,-1 0 0 0 0,3 2-89 0 0,-4-3 181 0 0,0 0-1 0 0,-1 0 1 0 0,1 1 0 0 0,-1 0-1 0 0,0 0 1 0 0,0 0 0 0 0,-1 1-1 0 0,1-1 1 0 0,1 4-181 0 0,28 49 1253 0 0,-22-37-944 0 0,2 4 18 0 0,-2 1-1 0 0,-1 0 1 0 0,-1 1 0 0 0,-1-1 0 0 0,1 9-327 0 0,7 46 915 0 0,-2 8-915 0 0,-9-52 124 0 0,-3-11-12 0 0,-1 0-1 0 0,-1 0 1 0 0,-1 0-1 0 0,-2 10-111 0 0,-1 22 170 0 0,2-35-277 0 0,0-1 0 0 0,-2 0 1 0 0,-1 0-1 0 0,0 0 0 0 0,-1-1 0 0 0,-2 1 0 0 0,-2 5 107 0 0,0-9-2050 0 0,-1-3-3728 0 0,-2 1-2373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3:0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2503 436 18599 0 0,'-9'-7'1020'0'0,"8"6"-860"0"0,0 1 0 0 0,0 0-1 0 0,0-1 1 0 0,1 1 0 0 0,-1-1 0 0 0,0 1 0 0 0,0-1-1 0 0,1 0 1 0 0,-1 1 0 0 0,1-1 0 0 0,-1 0 0 0 0,0 1-1 0 0,1-1 1 0 0,-1 0 0 0 0,1 0 0 0 0,0 0 0 0 0,-1 1-1 0 0,1-1 1 0 0,0 0 0 0 0,-1 0 0 0 0,1 0 0 0 0,0 0-1 0 0,0 0 1 0 0,0 0 0 0 0,0 0-160 0 0,0 0 159 0 0,0 1-157 0 0,0 0-359 0 0,0 0-168 0 0,0 0-945 0 0,0 0-3832 0 0,0 0-1643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3:11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1001 359 12440 0 0,'0'0'957'0'0,"0"2"-624"0"0,-5 9 164 0 0,1-10-648 0 0,4-1 267 0 0,0 0-1 0 0,0 0 1 0 0,0 0-1 0 0,0 0 1 0 0,-1 0-1 0 0,1 0 1 0 0,0 0-1 0 0,0 0 1 0 0,0 0-1 0 0,0 0 1 0 0,0 0-1 0 0,-1 0 1 0 0,1 0-1 0 0,0 0 1 0 0,0 0-1 0 0,0 0 1 0 0,0 1-1 0 0,-1-1 1 0 0,1 0-1 0 0,0 0 1 0 0,0 0-1 0 0,0 0 1 0 0,0 0-1 0 0,0 0 1 0 0,0 0-1 0 0,0 1 1 0 0,-1-1-1 0 0,1 0 1 0 0,0 0-1 0 0,0 0 1 0 0,0 0-1 0 0,0 0 1 0 0,0 1-1 0 0,0-1 1 0 0,0 0-1 0 0,0 0-115 0 0,-2 4 595 0 0,1-3 3385 0 0,1-1-5238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3:4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2376 786 9416 0 0,'-13'11'416'0'0,"13"-11"88"0"0,0 0-408 0 0,0 8-96 0 0,-3 0 0 0 0,3-8 0 0 0,0 7 128 0 0,0-7 0 0 0,0 0 0 0 0,0 0 0 0 0,3 8-128 0 0,-3-8-128 0 0,0 0 24 0 0,0 0 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5:48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15408 0 0,'0'0'348'0'0,"0"0"49"0"0,0 0 21 0 0,0 0-40 0 0,0 0-172 0 0,1 0 196 0 0,24 7 727 0 0,-19-6-958 0 0,-1 1-1 0 0,1-1 1 0 0,0 1 0 0 0,-1 0-1 0 0,5 3-170 0 0,-3 0 127 0 0,0 1-1 0 0,-1-1 1 0 0,0 1-1 0 0,0 1 1 0 0,0-1-1 0 0,-1 1 1 0 0,0 0-1 0 0,0 0 1 0 0,1 3-127 0 0,11 15 281 0 0,2 5 224 0 0,-1 1-1 0 0,9 21-504 0 0,-2-3 242 0 0,-6-12-61 0 0,-1 2 0 0 0,-3-1 1 0 0,5 19-182 0 0,3 26 371 0 0,-1 13-371 0 0,-14-52 329 0 0,-3 1 0 0 0,-1 6-329 0 0,1 9 286 0 0,-2-27-233 0 0,-2 0 1 0 0,-1 1 0 0 0,-2-1 0 0 0,-1 0-1 0 0,-2 0 1 0 0,-7 27-54 0 0,10-54-211 0 0,0 1-1 0 0,0-1 1 0 0,-1 0 0 0 0,1 1-1 0 0,-1-1 1 0 0,-1-1-1 0 0,1 1 1 0 0,-1 0 0 0 0,-1-1 211 0 0,-3 4-1074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5:47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20 9472 0 0,'-3'-3'114'0'0,"-2"0"435"0"0,-14 3 296 0 0,12-4 95 0 0,-1-1-196 0 0,7 5-644 0 0,0 0 0 0 0,0 0 0 0 0,1 0 0 0 0,-1 0 0 0 0,0 0 1 0 0,0 0-1 0 0,0 0 0 0 0,1 0 0 0 0,-1 1 0 0 0,0-1 0 0 0,0 0 0 0 0,0 0 1 0 0,1 0-1 0 0,-1 1 0 0 0,0-1 0 0 0,1 1 0 0 0,-1-1 0 0 0,0 0 1 0 0,1 1-1 0 0,-1-1 0 0 0,0 1 0 0 0,1-1 0 0 0,-1 1 0 0 0,1 0-100 0 0,-1-1 77 0 0,-7 4 1182 0 0,8-4-1227 0 0,-1 0 0 0 0,1 0 0 0 0,-1 0 0 0 0,1 0 0 0 0,-1 0 0 0 0,1 0 1 0 0,-1 0-1 0 0,1 0 0 0 0,-1 1 0 0 0,1-1 0 0 0,-1 0 0 0 0,1 0 0 0 0,-1 1 0 0 0,1-1 0 0 0,0 0 0 0 0,-1 1 1 0 0,1-1-1 0 0,0 0 0 0 0,-1 1-32 0 0,-13 10 764 0 0,12-10-677 0 0,0 1-1 0 0,-1-1 1 0 0,1 1 0 0 0,0 0 0 0 0,0 0 0 0 0,0-1 0 0 0,0 2-1 0 0,-1 1-86 0 0,-12 16 424 0 0,1 0 0 0 0,2 1 0 0 0,-8 17-424 0 0,5-3 270 0 0,1 0 0 0 0,2 1 0 0 0,2 1 0 0 0,-5 32-270 0 0,2-12 257 0 0,8-36-93 0 0,1 0-1 0 0,-1 15-163 0 0,1 54 662 0 0,7 58-662 0 0,-2-131 40 0 0,0 0 0 0 0,2-1 0 0 0,0 1 0 0 0,0 0 0 0 0,2-1 0 0 0,3 8-40 0 0,-4-14-246 0 0,0 1 1 0 0,1-1-1 0 0,1-1 1 0 0,-1 1-1 0 0,2-1 1 0 0,-1 0 0 0 0,1 0-1 0 0,1-1 1 0 0,-1 0-1 0 0,4 2 246 0 0,19 17-7174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5:5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6 8752 0 0,'0'0'673'0'0,"-2"-1"-437"0"0,2 1-209 0 0,0-1 0 0 0,-1 1-1 0 0,1 0 1 0 0,-1-1 0 0 0,1 1-1 0 0,0 0 1 0 0,-1-1 0 0 0,1 1 0 0 0,-1 0-1 0 0,1-1 1 0 0,-1 1 0 0 0,1 0 0 0 0,-1 0-1 0 0,1 0 1 0 0,-1 0 0 0 0,0-1-1 0 0,1 1 1 0 0,-1 0 0 0 0,1 0 0 0 0,-1 0-1 0 0,1 0 1 0 0,-1 0 0 0 0,1 0 0 0 0,-1 1-1 0 0,0-1 1 0 0,1 0-27 0 0,-1 0 221 0 0,-1 0 774 0 0,2 0 42 0 0,0 0-122 0 0,-1 1-554 0 0,-4 2-263 0 0,4-3-86 0 0,-1 1-1 0 0,1-1 1 0 0,0 1-1 0 0,0-1 1 0 0,0 1-1 0 0,1 0 0 0 0,-1-1 1 0 0,0 1-1 0 0,0 0 1 0 0,0 0-1 0 0,0-1 1 0 0,1 1-1 0 0,-1 0 1 0 0,0 1-12 0 0,0-1 365 0 0,1-1-331 0 0,-1 0 0 0 0,1 1 1 0 0,0-1-1 0 0,-1 0 0 0 0,1 0 0 0 0,0 0 0 0 0,-1 0 1 0 0,1 1-1 0 0,-1-1 0 0 0,1 0 0 0 0,0 0 0 0 0,0 1 1 0 0,-1-1-1 0 0,1 0 0 0 0,0 0 0 0 0,-1 1 0 0 0,1-1 1 0 0,0 0-1 0 0,0 1 0 0 0,0-1 0 0 0,-1 0 0 0 0,1 1 1 0 0,0-1-1 0 0,0 1 0 0 0,0-1 0 0 0,0 0 0 0 0,0 1 1 0 0,-1-1-35 0 0,-1 13 316 0 0,2-12-206 0 0,-4 34 2012 0 0,1 27-2122 0 0,7 58 1840 0 0,-3-35-856 0 0,-1-29-620 0 0,1-37-267 0 0,-1 1 0 0 0,-1 4-97 0 0,0-4 53 0 0,1-14-68 0 0,-1 1 1 0 0,1-1 0 0 0,-1 1 0 0 0,0-1-1 0 0,-1 0 1 0 0,1 1 0 0 0,-1-1 14 0 0,1-4-119 0 0,5 5-881 0 0,-3-6 24 0 0</inkml:trace>
  <inkml:trace contextRef="#ctx0" brushRef="#br0" timeOffset="382.372">348 522 14280 0 0,'0'0'1102'0'0,"0"0"-719"0"0,-1 1-291 0 0,0 0-1 0 0,0 0 1 0 0,0 0 0 0 0,1 0 0 0 0,-1 0 0 0 0,0 1 0 0 0,1-1-1 0 0,-1 0 1 0 0,1 0 0 0 0,0 1 0 0 0,-1-1 0 0 0,1 0-1 0 0,0 0 1 0 0,0 1-92 0 0,-1 0 122 0 0,1 0-1 0 0,0 0 1 0 0,0 0 0 0 0,0 1-1 0 0,0-1 1 0 0,0 0-1 0 0,0 0 1 0 0,0 0 0 0 0,1 0-1 0 0,-1 0 1 0 0,1 0-122 0 0,0 0 12 0 0,-1 0 1 0 0,1 0-1 0 0,-1 0 0 0 0,0 0 1 0 0,0 0-1 0 0,0 0 0 0 0,0 0 1 0 0,0 0-1 0 0,0 0 0 0 0,0 0-12 0 0,-2 9 91 0 0,1 0 0 0 0,1 0 0 0 0,0-1 0 0 0,0 3-91 0 0,1-6 109 0 0,-1 1 0 0 0,0-1 0 0 0,0 1 0 0 0,-1-1 0 0 0,0 1 0 0 0,0-1 0 0 0,-1 0-1 0 0,0 1 1 0 0,-1 0-109 0 0,1-1 85 0 0,-1 0 0 0 0,1 1-1 0 0,0-1 1 0 0,-1 8-85 0 0,2-8 25 0 0,0 1 1 0 0,-1-1-1 0 0,0 0 0 0 0,-1 1-25 0 0,-1 12-213 0 0,3-6-1263 0 0,1-10-2077 0 0,0-4-2140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5:57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39 201 6448 0 0,'0'0'297'0'0,"0"-1"-9"0"0,-2-3-188 0 0,-3 1 167 0 0,4 3 1061 0 0,0-1-823 0 0,0 1 0 0 0,-1 0 0 0 0,1-1 0 0 0,0 1 0 0 0,0-1 0 0 0,0 1 0 0 0,0-1 0 0 0,0 0-1 0 0,0 1 1 0 0,0-1 0 0 0,1 0 0 0 0,-1 0 0 0 0,0 1 0 0 0,0-1 0 0 0,0 0-505 0 0,0-1 338 0 0,-1 0 0 0 0,0 0-1 0 0,1 0 1 0 0,-1 0 0 0 0,1 0 0 0 0,0 0-1 0 0,0 0 1 0 0,0-1 0 0 0,0 1-1 0 0,-1-1-337 0 0,3 2 58 0 0,-1 0 0 0 0,1 0 0 0 0,-1 0 0 0 0,1 0 0 0 0,0 0 0 0 0,-1 0-1 0 0,1 0 1 0 0,0 1 0 0 0,-1-1 0 0 0,1 0 0 0 0,0 1 0 0 0,0-1 0 0 0,0 0-1 0 0,0 1 1 0 0,0-1 0 0 0,1 0-58 0 0,3-2 146 0 0,18-14 183 0 0,1 1-1 0 0,1 1 0 0 0,0 1 0 0 0,1 1 0 0 0,16-5-328 0 0,-27 12 135 0 0,3-2-52 0 0,-1 1-1 0 0,1 0 0 0 0,1 2 0 0 0,-1 0 1 0 0,1 1-1 0 0,0 1 0 0 0,17-1-82 0 0,-25 5 0 0 0,1 2 0 0 0,-3 5 0 0 0,-9-7 0 0 0,1 0 0 0 0,0 0 0 0 0,-1-1 0 0 0,1 1 0 0 0,0 0 0 0 0,-1 0 0 0 0,1 0 0 0 0,-1 0 0 0 0,0 0 0 0 0,1 0 0 0 0,-1 0 0 0 0,0 0 0 0 0,0 0 0 0 0,1 0 0 0 0,-1 1 0 0 0,0-1 0 0 0,0 0 0 0 0,0 0 0 0 0,0 0 0 0 0,0 0 0 0 0,-1 0 0 0 0,1 0 0 0 0,0 0 0 0 0,0 0 0 0 0,-1 0 0 0 0,1 0 0 0 0,-1 0 0 0 0,1 0 0 0 0,-1 0 0 0 0,1 0 0 0 0,-1 0 0 0 0,0 0 0 0 0,-5 16 0 0 0,4-13 0 0 0,-1 1 0 0 0,1 0 0 0 0,-1-1 0 0 0,0 1 0 0 0,0-1 0 0 0,-1 0 0 0 0,1 0 0 0 0,-1 0 0 0 0,0-1 0 0 0,0 1 0 0 0,-1 0 0 0 0,-14 14 0 0 0,5-5-18 0 0,-1 1 0 0 0,-8 5 18 0 0,9-9-40 0 0,1 1-1 0 0,1 1 1 0 0,-7 7 40 0 0,-58 66-746 0 0,34-39 37 0 0,34-29 553 0 0,9-16 84 0 0,1 0 12 0 0,4 1 50 0 0,0 0-1 0 0,0-1 1 0 0,1 1-1 0 0,-1-1 1 0 0,0 0-1 0 0,1 0 1 0 0,-1-1-1 0 0,1 1 0 0 0,-1-1 1 0 0,0 0-1 0 0,1-1 1 0 0,-1 1-1 0 0,2-2 11 0 0,24 1-11 0 0,59 1 755 0 0,-90 11-565 0 0,0-9-173 0 0,0-1 0 0 0,0 0 0 0 0,0 1 1 0 0,-1-1-1 0 0,1 0 0 0 0,-1 1 0 0 0,1-1 0 0 0,-1 0 0 0 0,1 0 0 0 0,-1 1 0 0 0,0-1 1 0 0,1 0-1 0 0,-1 0 0 0 0,0 0 0 0 0,0 0 0 0 0,0 0 0 0 0,0 0 0 0 0,0 0 1 0 0,0 0-7 0 0,-10 11 88 0 0,-8 9 23 0 0,13-16-102 0 0,0 1 1 0 0,1 0 0 0 0,0 0 0 0 0,0 0 0 0 0,1 1-10 0 0,-4 5 5 0 0,-1 0 0 0 0,0-1 0 0 0,0 0 0 0 0,-8 6-5 0 0,-22 26-228 0 0,29-37-365 0 0,7-6-7264 0 0,3 0 1948 0 0</inkml:trace>
  <inkml:trace contextRef="#ctx0" brushRef="#br0" timeOffset="365.945">564 539 12528 0 0,'0'0'572'0'0,"0"2"-11"0"0,1 24-347 0 0,0-12 324 0 0,-1 0 1 0 0,-1 12-539 0 0,0 12 1420 0 0,1-32-1144 0 0,1 0 0 0 0,-1 1-1 0 0,-1-1 1 0 0,1 0-1 0 0,-1 0 1 0 0,0 0 0 0 0,-1 0-1 0 0,1 0 1 0 0,-2 4-276 0 0,1-8 73 0 0,1 1 0 0 0,0 0-1 0 0,0 0 1 0 0,1 0 0 0 0,-1 0 0 0 0,1 0 0 0 0,-1 1 0 0 0,1 0-73 0 0,-2 11 139 0 0,1-5-119 0 0,-2 10 52 0 0,2-15-10 0 0,1 1-20 0 0,0-5-155 0 0,0-1-91 0 0,0 0-841 0 0,0 0-3456 0 0,0 0-1479 0 0</inkml:trace>
  <inkml:trace contextRef="#ctx0" brushRef="#br0" timeOffset="2950.402">763 308 10280 0 0,'0'0'465'0'0,"0"0"-4"0"0,0 0-193 0 0,0 0 275 0 0,0 0 156 0 0,0 0 33 0 0,0 0 36 0 0,0 0 133 0 0,0 0 56 0 0,0 0 16 0 0,0 0-46 0 0,0 0-207 0 0,0 0-89 0 0,0 0-21 0 0,0 0-23 0 0,0 0-90 0 0,1-1-38 0 0,0 0-392 0 0,0 0 0 0 0,0 0-1 0 0,0 0 1 0 0,1 0 0 0 0,-1 1 0 0 0,1-1-1 0 0,-1 1 1 0 0,0-1 0 0 0,1 1 0 0 0,-1-1 0 0 0,1 1-1 0 0,-1 0 1 0 0,1 0 0 0 0,-1-1 0 0 0,1 1 0 0 0,-1 0-1 0 0,1 1-66 0 0,39-1 785 0 0,-23 1-520 0 0,67-4 207 0 0,-84 3-478 0 0,0 0 0 0 0,0 0 0 0 0,0 0 0 0 0,0 0 0 0 0,0-1 1 0 0,0 1-1 0 0,0 0 0 0 0,1 0 0 0 0,-1-1 0 0 0,0 1 0 0 0,0-1 0 0 0,0 1 0 0 0,0-1 0 0 0,0 1 0 0 0,0-1 0 0 0,-1 0 0 0 0,2 0 6 0 0,-2 1-53 0 0,1-1 1 0 0,-1 1-1 0 0,1 0 1 0 0,-1 0-1 0 0,1-1 0 0 0,-1 1 1 0 0,1 0-1 0 0,-1 0 1 0 0,1 0-1 0 0,-1 0 0 0 0,1-1 1 0 0,-1 1-1 0 0,1 0 1 0 0,-1 0-1 0 0,1 0 0 0 0,-1 0 1 0 0,1 0-1 0 0,-1 0 1 0 0,1 0 52 0 0,3 0-249 0 0,6-6-514 0 0</inkml:trace>
  <inkml:trace contextRef="#ctx0" brushRef="#br0" timeOffset="3350.558">1040 135 8752 0 0,'0'0'673'0'0,"0"0"-210"0"0,1-1 737 0 0,23-14 3584 0 0,-4 4-1874 0 0,-18 10-2681 0 0,1-1 0 0 0,-1 0 0 0 0,1 1 0 0 0,-1 0 0 0 0,1 0 0 0 0,0 0 0 0 0,0 0 0 0 0,0 0-229 0 0,2 0 326 0 0,1 0 0 0 0,0 0 0 0 0,-1 1-1 0 0,1-1 1 0 0,0 1 0 0 0,0 1 0 0 0,-1-1 0 0 0,5 2-326 0 0,-7-2 22 0 0,-1 1 0 0 0,0 0 0 0 0,0-1 1 0 0,1 1-1 0 0,-1 0 0 0 0,0 1 0 0 0,0-1 0 0 0,0 0 1 0 0,0 1-1 0 0,0-1 0 0 0,-1 1 0 0 0,1-1 1 0 0,0 1-1 0 0,-1 0 0 0 0,1 0 0 0 0,-1 0 0 0 0,1 0 1 0 0,-1 0-1 0 0,0 0 0 0 0,0 0 0 0 0,1 2-22 0 0,1 3 35 0 0,-1-2-15 0 0,1 0 0 0 0,-1 0 0 0 0,0 1 1 0 0,-1-1-1 0 0,1 1 0 0 0,-1-1 0 0 0,0 1 1 0 0,0-1-1 0 0,-1 1 0 0 0,0 0 0 0 0,0-1 1 0 0,0 5-21 0 0,-3 12 68 0 0,-2-1 0 0 0,0 1 0 0 0,-1-1 0 0 0,0 0 1 0 0,-2 0-1 0 0,-7 12-68 0 0,0 5 144 0 0,6-15-47 0 0,8-19-75 0 0,-1 0-1 0 0,1 0 1 0 0,0 0-1 0 0,0 0 1 0 0,1 0-1 0 0,-1 0 1 0 0,1 1-22 0 0,-4 22 132 0 0,3-23-114 0 0,-5 29 104 0 0,5-31-97 0 0,1 0 0 0 0,0 0 0 0 0,1 1 0 0 0,-1-1 0 0 0,0 0 0 0 0,1 0 0 0 0,-1 0 0 0 0,1 1 0 0 0,-1-1-1 0 0,1 0 1 0 0,0 0 0 0 0,0 0 0 0 0,0 0 0 0 0,1 0-25 0 0,4 7 243 0 0,-6-7-216 0 0,1-1 0 0 0,-1 1 0 0 0,1-1 0 0 0,0 0 0 0 0,0 1 0 0 0,0-1 0 0 0,0 0 0 0 0,0 0 0 0 0,0 1 0 0 0,0-1 0 0 0,0 0 0 0 0,0 0 0 0 0,0 0 0 0 0,1-1 0 0 0,-1 1-1 0 0,0 0 1 0 0,1 0 0 0 0,-1-1 0 0 0,0 1 0 0 0,1-1 0 0 0,-1 1 0 0 0,1-1 0 0 0,-1 1 0 0 0,1-1 0 0 0,-1 0 0 0 0,1 0 0 0 0,0 0-27 0 0,11 0 76 0 0,-2 1-9 0 0,0-1-1 0 0,0-1 1 0 0,0 1 0 0 0,0-2-1 0 0,0 0 1 0 0,0 0 0 0 0,0-1-1 0 0,6-2-66 0 0,35-12 138 0 0,-33 12-346 0 0,-1-1 1 0 0,9-5 207 0 0,-20 9-680 0 0,-1-1 0 0 0,1 1 0 0 0,-1 0 0 0 0,4 0 680 0 0,10-3-8682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01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189 104 5984 0 0,'0'0'273'0'0,"0"-8"91"0"0,0-8-509 0 0,0-14 5319 0 0,0 25-4507 0 0,0 0-1 0 0,0 0 0 0 0,0 0 1 0 0,-1 1-1 0 0,0-1 0 0 0,0 0 1 0 0,0 0-1 0 0,0 0 0 0 0,-1 0-666 0 0,1 4 616 0 0,1 1-29 0 0,0 0-124 0 0,0 0-58 0 0,0 0-12 0 0,0 0-39 0 0,-13 7 44 0 0,7-2-300 0 0,-1 0-1 0 0,1 0 0 0 0,0 1 0 0 0,1-1 0 0 0,-1 1 1 0 0,1 1-1 0 0,0-1 0 0 0,1 1 0 0 0,-1 0 0 0 0,1 0 1 0 0,1 0-1 0 0,-2 3-97 0 0,-6 18 42 0 0,2 0 0 0 0,-6 25-42 0 0,-4 14 245 0 0,8-32-41 0 0,2 0 0 0 0,1 0 0 0 0,2 0 0 0 0,1 1 0 0 0,2 0 0 0 0,1 18-204 0 0,1-11 312 0 0,0-28-260 0 0,0-1 1 0 0,1 1 0 0 0,1-1-1 0 0,0 0 1 0 0,1 1 0 0 0,1-1-1 0 0,2 7-52 0 0,5 15 49 0 0,-7-23-24 0 0,0-1 0 0 0,1 0 1 0 0,1 0-1 0 0,0-1 0 0 0,0 1 0 0 0,3 3-25 0 0,0-2 80 0 0,0 1 0 0 0,3 10-80 0 0,-8-20 30 0 0,0 0 1 0 0,0 0-1 0 0,0 0 0 0 0,0 0 0 0 0,1-1 1 0 0,0 1-1 0 0,-1-1 0 0 0,5 2-30 0 0,19 21 166 0 0,-25-24-168 0 0,0 0-1 0 0,0-1 1 0 0,0 1 0 0 0,0-1-1 0 0,0 0 1 0 0,1 1 0 0 0,-1-1-1 0 0,0 0 1 0 0,1 0 2 0 0,6 3-217 0 0,-7-3-654 0 0,-1 0-274 0 0,3 2-57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0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0 490 11600 0 0,'0'0'530'0'0,"2"0"-7"0"0,3-4-334 0 0,-4-2-55 0 0,1-1 2214 0 0,1 10 1430 0 0,1 6-861 0 0,-3-4-3942 0 0,3 14 1310 0 0,0 9 45 0 0,1 87 675 0 0,-5-85-602 0 0,1-1 0 0 0,2 1 0 0 0,5 28-403 0 0,5 22 408 0 0,-1-29-258 0 0,-11-43-1228 0 0,-1-6-4575 0 0,0-2-1941 0 0</inkml:trace>
  <inkml:trace contextRef="#ctx0" brushRef="#br0" timeOffset="375.496">313 814 14800 0 0,'0'0'332'0'0,"0"0"50"0"0,0 0 25 0 0,0 0-47 0 0,1 1-232 0 0,0 1-107 0 0,1 0 0 0 0,-1 0 1 0 0,0 0-1 0 0,1 0 0 0 0,-1 0 0 0 0,0 1 1 0 0,-1-1-1 0 0,1 0 0 0 0,0 0 1 0 0,-1 1-1 0 0,1-1 0 0 0,-1 0 0 0 0,0 1 1 0 0,1 1-22 0 0,-2 41 1167 0 0,0-20-175 0 0,-3 92 1160 0 0,3-105-1840 0 0,0 0 0 0 0,-1 0 0 0 0,0 0 0 0 0,-4 8-312 0 0,1 3 120 0 0,4-21-192 0 0,1 0 0 0 0,-1 0 1 0 0,1 0-1 0 0,0 0 0 0 0,0-1 0 0 0,-1 1 1 0 0,2 0-1 0 0,-1 0 0 0 0,0 0 0 0 0,0 2 72 0 0,1 0-1247 0 0,-1-2-681 0 0,0-2-887 0 0,0 0-3183 0 0</inkml:trace>
  <inkml:trace contextRef="#ctx0" brushRef="#br0" timeOffset="2612.661">633 545 2760 0 0,'0'0'125'0'0,"-9"-1"22"0"0,4-4 201 0 0,-10-5 3885 0 0,13 10-1685 0 0,0-15 2932 0 0,2 14-5347 0 0,-1-1-1 0 0,1 1 0 0 0,0 0 1 0 0,0 0-1 0 0,-1 0 0 0 0,1 0 0 0 0,0-1 1 0 0,0 1-1 0 0,0 0 0 0 0,1 0 1 0 0,-1 0-1 0 0,0 0 0 0 0,0-1 1 0 0,1 1-1 0 0,-1 0 0 0 0,0 0 1 0 0,1 0-1 0 0,-1 0 0 0 0,1 0 0 0 0,-1 0-132 0 0,2-3 152 0 0,0 1-1 0 0,1 0 0 0 0,-1 0 1 0 0,0 0-1 0 0,1 0 1 0 0,0 1-1 0 0,-1-1 0 0 0,1 1 1 0 0,0-1-1 0 0,1 1 0 0 0,-1 0-151 0 0,7-4 291 0 0,1 0-1 0 0,-1 1 0 0 0,2 0-290 0 0,12-3 276 0 0,1 1-1 0 0,-1 1 0 0 0,1 1 0 0 0,1 2 0 0 0,3 0-275 0 0,8-2 134 0 0,-35 5-132 0 0,1-1 0 0 0,0 1-1 0 0,0 0 1 0 0,0 0-1 0 0,0 0 1 0 0,0 0-1 0 0,0 1 0 0 0,0-1 1 0 0,0 1-1 0 0,0-1 1 0 0,0 1-1 0 0,0 0 1 0 0,0 0-1 0 0,2 2-1 0 0,-4-3 4 0 0,0 1 0 0 0,-1-1 0 0 0,1 0 0 0 0,-1 1 0 0 0,1-1 0 0 0,0 1 0 0 0,-1 0 0 0 0,1-1 0 0 0,-1 1 0 0 0,1-1 0 0 0,-1 1 0 0 0,1 0 0 0 0,-1-1 0 0 0,0 1 0 0 0,1 0 0 0 0,-1-1 0 0 0,0 1 0 0 0,0 0 0 0 0,1 0 0 0 0,-1-1 0 0 0,0 1 0 0 0,0 0 1 0 0,0 0-1 0 0,0-1 0 0 0,0 1 0 0 0,0 0 0 0 0,0 0 0 0 0,0 0 0 0 0,0-1 0 0 0,0 1 0 0 0,-1 0 0 0 0,1 0-4 0 0,0 2 13 0 0,-1 1 1 0 0,0-1 0 0 0,0 0-1 0 0,0 0 1 0 0,-1 1 0 0 0,0 1-14 0 0,-3 3 34 0 0,0-1 0 0 0,-1 0 1 0 0,0 0-1 0 0,0 0 0 0 0,0-1 1 0 0,-4 4-35 0 0,-45 32 139 0 0,3-2-122 0 0,34-27-17 0 0,15-10 0 0 0,-1-1 0 0 0,0 1 0 0 0,1 0 0 0 0,0 0 0 0 0,0 0 0 0 0,0 0 0 0 0,0 0 0 0 0,0 1 0 0 0,-2 3 0 0 0,0 1 0 0 0,-1 1 0 0 0,9-4-2 0 0,6 3-62 0 0,-8-6 61 0 0,1-1 1 0 0,-1 0-1 0 0,1 0 1 0 0,-1 0-1 0 0,1 0 1 0 0,0 0-1 0 0,-1 0 1 0 0,1 0-1 0 0,0 0 1 0 0,0-1-1 0 0,-1 1 1 0 0,1-1 0 0 0,0 1-1 0 0,0-1 1 0 0,0 0 2 0 0,33 3-33 0 0,-17-2 25 0 0,6 0 8 0 0,-20-2 0 0 0,0 1 0 0 0,0 0 0 0 0,0 1 0 0 0,0-1 0 0 0,0 1 0 0 0,0 0 0 0 0,0 0 0 0 0,0 0 0 0 0,2 1 0 0 0,5 1 0 0 0,-9-2 0 0 0,1 0 0 0 0,-1 0 0 0 0,0 0 0 0 0,1 0 0 0 0,-1 0 0 0 0,0 0 0 0 0,0 1 0 0 0,0-1 0 0 0,0 1 0 0 0,0-1 0 0 0,0 1 0 0 0,0 0 0 0 0,-1-1 0 0 0,0 1 0 0 0,0 0 0 0 0,0 0 0 0 0,0 0-1 0 0,0 0 1 0 0,0 0 0 0 0,0 0 0 0 0,-1 0 0 0 0,1 0 0 0 0,-1 0-1 0 0,1 0 1 0 0,-1 0 0 0 0,0 0 0 0 0,0 1 0 0 0,0-1-1 0 0,0 0 1 0 0,0 0 0 0 0,-1 7 5 0 0,0-1 0 0 0,0 1 0 0 0,-2 6-5 0 0,1-8 21 0 0,-1 0 0 0 0,0-1 0 0 0,-1 1 0 0 0,0-1 0 0 0,0 0 0 0 0,0 0 0 0 0,0 0 0 0 0,-1-1 0 0 0,0 1 0 0 0,-4 2-21 0 0,2 0 27 0 0,-1 0-1 0 0,2 0 1 0 0,-1 1-1 0 0,-1 3-26 0 0,7-10 5 0 0,-1 0 0 0 0,1 0 1 0 0,-1 0-1 0 0,0 0 0 0 0,0 0 0 0 0,0 0 0 0 0,-1 1-5 0 0,-19 20 14 0 0,21-22-110 0 0,1-1-110 0 0,0 0-39 0 0,0 0-966 0 0,0 0-4016 0 0,0 0-1725 0 0</inkml:trace>
  <inkml:trace contextRef="#ctx0" brushRef="#br0" timeOffset="2968.194">1291 863 15776 0 0,'0'0'726'0'0,"0"0"-21"0"0,1 2-453 0 0,1 2-50 0 0,0 0 0 0 0,0 1 0 0 0,0-1 0 0 0,0 0 0 0 0,-1 1 0 0 0,0 0-1 0 0,0-1 1 0 0,0 1 0 0 0,-1 0 0 0 0,1-1 0 0 0,-1 1 0 0 0,0 0 0 0 0,0 0 0 0 0,-1-1-1 0 0,0 4-201 0 0,-2 26 1392 0 0,3-28-1173 0 0,0 0 0 0 0,-1 0 0 0 0,0 0 0 0 0,0 0 0 0 0,0 0 0 0 0,-1 0 0 0 0,1 0 0 0 0,-2 0-219 0 0,-15 52 504 0 0,6-20-704 0 0,11-37-34 0 0,1-1-20 0 0,0 0-188 0 0,0 0-785 0 0,0 0-342 0 0,0 0-65 0 0</inkml:trace>
  <inkml:trace contextRef="#ctx0" brushRef="#br0" timeOffset="3597.9">1578 506 7832 0 0,'0'0'602'0'0,"0"0"-176"0"0,0 0 727 0 0,0 0 355 0 0,0 0 76 0 0,0 0-36 0 0,0 0-211 0 0,0 0-90 0 0,0 0-21 0 0,0 0-74 0 0,0 0-302 0 0,0 0-136 0 0,8 3 608 0 0,6-2-844 0 0,1-1 1 0 0,-1 0 0 0 0,0-1-1 0 0,11-3-478 0 0,52-11 436 0 0,-40 9 602 0 0,-19 3-2645 0 0,-1 1-6638 0 0,-17 2 1320 0 0</inkml:trace>
  <inkml:trace contextRef="#ctx0" brushRef="#br0" timeOffset="4097.443">2046 255 18055 0 0,'0'0'407'0'0,"0"0"60"0"0,0 0 23 0 0,0 0-50 0 0,1-2-285 0 0,18-19 1560 0 0,-19 20-1635 0 0,1 0 0 0 0,0 0 0 0 0,0 0 1 0 0,0 0-1 0 0,0 0 0 0 0,0 0 0 0 0,0 0 0 0 0,1 0 1 0 0,-1 1-1 0 0,0-1 0 0 0,0 0 0 0 0,1 0-80 0 0,13-7 546 0 0,1 1-1 0 0,0 0 0 0 0,14-4-545 0 0,-4 10 75 0 0,-24 1-22 0 0,-1 2 1 0 0,3 2-32 0 0,0 0 0 0 0,0 0 0 0 0,0 0 0 0 0,0 0 0 0 0,1-1 0 0 0,0 0 0 0 0,0 0-22 0 0,1 1 13 0 0,0 1 0 0 0,-1-1 0 0 0,1 1 1 0 0,0 0-14 0 0,-5-3 4 0 0,1 0 1 0 0,0 0-1 0 0,-1 0 1 0 0,0 0 0 0 0,1 0-1 0 0,-1 1 1 0 0,0-1-1 0 0,0 0 1 0 0,0 1-1 0 0,0-1 1 0 0,0 1 0 0 0,-1-1-1 0 0,1 2-4 0 0,-1 2 24 0 0,1-1 0 0 0,-1 0 0 0 0,0 0 0 0 0,-1 1 0 0 0,1-1 0 0 0,-1 0 0 0 0,0 0 0 0 0,0 0 0 0 0,-2 3-24 0 0,-2 6 55 0 0,-1 0 0 0 0,-5 8-55 0 0,0-2 42 0 0,3-4-26 0 0,-1-1 0 0 0,0 0 0 0 0,-1 0 0 0 0,-1-1 0 0 0,-11 10-16 0 0,1 4 0 0 0,4-5 0 0 0,10-15 14 0 0,1 0-1 0 0,0 1 1 0 0,0-1-1 0 0,0 3-13 0 0,-7 11 156 0 0,11-20-107 0 0,1 0 0 0 0,0 0 1 0 0,0 0-1 0 0,1-1 0 0 0,-1 1 1 0 0,0 0-1 0 0,1 1 0 0 0,-1-1 1 0 0,1 0-1 0 0,0 0 0 0 0,0 0 1 0 0,-1 0-1 0 0,1 0 0 0 0,1 0 1 0 0,-1 2-50 0 0,0-3 64 0 0,2-1-8 0 0,5 2-43 0 0,0-1 0 0 0,0-1 1 0 0,0 1-1 0 0,-1-1 1 0 0,1-1-1 0 0,0 1 1 0 0,0-1-1 0 0,0 0 1 0 0,3-1-14 0 0,16-5 46 0 0,21-9-46 0 0,-4 2 75 0 0,-11 3-72 0 0,11-2-342 0 0,-40 12-55 0 0,-1 0-1 0 0,1 0 1 0 0,-1 0-1 0 0,1 0 1 0 0,-1-1-1 0 0,1 1 1 0 0,-1-1-1 0 0,0 1 0 0 0,1-1 395 0 0,-1 0-274 0 0,1 0-1069 0 0</inkml:trace>
  <inkml:trace contextRef="#ctx0" brushRef="#br0" timeOffset="4443.565">2393 0 14280 0 0,'0'0'1102'0'0,"4"0"-591"0"0,6 0-129 0 0,0 1-1 0 0,1 0 1 0 0,-1 1 0 0 0,0 0 0 0 0,0 0-1 0 0,0 1 1 0 0,0 0 0 0 0,0 1-1 0 0,-1 0 1 0 0,1 0 0 0 0,-1 1 0 0 0,0 1-1 0 0,5 4-381 0 0,-1 1 564 0 0,0 1-1 0 0,-1 0 0 0 0,-1 0 1 0 0,0 2-1 0 0,0-1 0 0 0,-2 1 1 0 0,0 1-1 0 0,0 0 0 0 0,1 4-563 0 0,1 8 346 0 0,0 0 1 0 0,-2 0-1 0 0,0 1 0 0 0,-2 0 0 0 0,-1 3-346 0 0,1 18 616 0 0,0 41-616 0 0,-4-48 148 0 0,-1 8 13 0 0,-2-1 0 0 0,-4 22-161 0 0,-15 99 215 0 0,5-57-109 0 0,14-109-103 0 0,-38 288 474 0 0,32-246-503 0 0,5-31-481 0 0,-1-1-1 0 0,0 0 0 0 0,-2 0 1 0 0,1 0-1 0 0,-1 0 0 0 0,-4 6 508 0 0,-6 8-9552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2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641 269 5064 0 0,'0'0'232'0'0,"-2"0"-14"0"0,1 0-192 0 0,-2 1-9 0 0,-8-5-14 0 0,8 2 462 0 0,1 0 0 0 0,0 0 1 0 0,1 0-1 0 0,-1 0 0 0 0,0 0 1 0 0,0 0-1 0 0,1-1 0 0 0,0 1 1 0 0,-1 0-1 0 0,1-1 0 0 0,0 1 1 0 0,0-1-1 0 0,0-1-465 0 0,-1 1 375 0 0,1-1 1 0 0,-1 0-1 0 0,0 1 1 0 0,0-1-1 0 0,-3-2-375 0 0,-6-5 749 0 0,-1 1 0 0 0,0 0-1 0 0,-1 0-748 0 0,5 4 500 0 0,-31-16 1579 0 0,33 17-1878 0 0,-1 1-1 0 0,-1 0 0 0 0,1 0 0 0 0,0 0 0 0 0,-1 1 0 0 0,0 1 1 0 0,0-1-1 0 0,0 1 0 0 0,0 0 0 0 0,0 1 0 0 0,0 0 0 0 0,0 0 1 0 0,-1 1-1 0 0,1 0 0 0 0,0 1 0 0 0,0-1 0 0 0,0 1 0 0 0,0 1 0 0 0,-1 0 1 0 0,2 0-1 0 0,-1 1 0 0 0,0-1 0 0 0,0 2 0 0 0,-4 2-200 0 0,-24 10 208 0 0,26-12-145 0 0,0 0-1 0 0,1 0 1 0 0,-3 3-63 0 0,-4 2 66 0 0,0 2-1 0 0,1 0 0 0 0,1 1 1 0 0,0 1-1 0 0,0 0 0 0 0,2 0 1 0 0,-1 2-1 0 0,1 0-65 0 0,2-2 22 0 0,0 1 0 0 0,1 0 0 0 0,0 0 0 0 0,1 1 0 0 0,1 0 0 0 0,0 0 0 0 0,1 1 0 0 0,-1 6-22 0 0,2-2 56 0 0,1 0-1 0 0,1 0 1 0 0,0 0 0 0 0,2 0 0 0 0,0 0 0 0 0,2 1-1 0 0,0-1 1 0 0,1 0 0 0 0,1 0 0 0 0,1 0-1 0 0,1 0 1 0 0,4 12-56 0 0,-3-16 22 0 0,1 0-1 0 0,0-1 1 0 0,1 0-1 0 0,0 0 1 0 0,1-1-1 0 0,1 0 1 0 0,0 0 0 0 0,1-1-1 0 0,1 0 1 0 0,0-1-1 0 0,0-1 1 0 0,1 0-1 0 0,5 3-21 0 0,-1-2 37 0 0,0-1 0 0 0,1-1 0 0 0,0 0 1 0 0,1-1-1 0 0,0-2 0 0 0,0 1 0 0 0,0-2 0 0 0,1-1 0 0 0,0 0 0 0 0,1-2 0 0 0,-1 0 0 0 0,0-1 0 0 0,1-1 0 0 0,1-1-37 0 0,0-1 73 0 0,0-1 0 0 0,-1 0 0 0 0,1-2-1 0 0,-1 0 1 0 0,0-2 0 0 0,0 0 0 0 0,0-1 0 0 0,-1-2-1 0 0,0 0 1 0 0,-1-1 0 0 0,0 0 0 0 0,0-2 0 0 0,2-3-73 0 0,-6 4 99 0 0,-1-1 0 0 0,-1-1 0 0 0,0 0 1 0 0,-1 0-1 0 0,0-1 0 0 0,-1-1 0 0 0,-1 0 1 0 0,0-1-1 0 0,-1 0 0 0 0,-1 0 1 0 0,-1-1-1 0 0,0 0 0 0 0,-1 0 0 0 0,0 0 1 0 0,-2-1-1 0 0,1-9-99 0 0,-2 10 49 0 0,-1 1 0 0 0,-1-1 0 0 0,0 0 0 0 0,-2 0 0 0 0,0 0 0 0 0,0 0 0 0 0,-2 0 1 0 0,0 0-1 0 0,-1 1 0 0 0,-1-1 0 0 0,0 1 0 0 0,-1 0 0 0 0,-1 1 0 0 0,-1-1 0 0 0,0 1 0 0 0,0 1 0 0 0,-10-11-49 0 0,-6-6 5 0 0,-2 1-1 0 0,-1 1 1 0 0,-2 1-1 0 0,0 2 1 0 0,-2 1 0 0 0,-1 2-1 0 0,-1 0 1 0 0,0 3-1 0 0,-4-1-4 0 0,20 13-77 0 0,0 0-1 0 0,0 2 1 0 0,0 0-1 0 0,-1 1 1 0 0,0 0-1 0 0,0 1 1 0 0,0 2-1 0 0,-4-1 78 0 0,12 2-233 0 0,0 1 1 0 0,0 0-1 0 0,1 1 0 0 0,-1-1 0 0 0,0 2 0 0 0,0 0 1 0 0,1 0-1 0 0,-1 0 0 0 0,1 1 0 0 0,0 1 1 0 0,0-1-1 0 0,0 2 0 0 0,0-1 0 0 0,1 1 1 0 0,-8 6 232 0 0,-16 18-1554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17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36 18919 0 0,'-6'-8'1430'0'0,"4"6"-1326"0"0,2 2-69 0 0,-1 1 129 0 0,-22-9 158 0 0,13 3-304 0 0,10 4-18 0 0,-1 0 0 0 0,0 1 0 0 0,0-1 0 0 0,1 1 0 0 0,-1 0 0 0 0,0-1 0 0 0,0 1 0 0 0,0-1 0 0 0,0 1 0 0 0,0 0-1 0 0,0 0 1 0 0,1 0 0 0 0,-1-1 0 0 0,0 1 0 0 0,0 0 0 0 0,0 0 0 0 0,-38-4 68 0 0,32 3 94 0 0,-1 0 0 0 0,1 0 0 0 0,0 1 0 0 0,-1-1 0 0 0,1 2 0 0 0,-5 0-162 0 0,-14 5 231 0 0,0 1-1 0 0,1 2 0 0 0,0 0 0 0 0,-1 2-230 0 0,20-8 2 0 0,1-1 18 0 0,-1 1 1 0 0,1-1-1 0 0,0 1 1 0 0,0 1-1 0 0,0-1 1 0 0,1 1-1 0 0,-1-1 0 0 0,0 3-20 0 0,3-4 42 0 0,0 0-1 0 0,0 0 0 0 0,0 0 0 0 0,1 1 0 0 0,-1-1 1 0 0,1 1-1 0 0,-1-1 0 0 0,1 1 0 0 0,0 0 0 0 0,0-1 1 0 0,0 1-1 0 0,1 0 0 0 0,-1 0 0 0 0,0 0 0 0 0,1-1 1 0 0,0 3-42 0 0,0-2 29 0 0,1-1 0 0 0,-1 0 0 0 0,1 0 0 0 0,0 0 1 0 0,-1 0-1 0 0,1 0 0 0 0,0 0 0 0 0,1 0 0 0 0,-1 0 0 0 0,0 0 1 0 0,1 0-30 0 0,0 1 13 0 0,3 4-13 0 0,0-1 0 0 0,1 1 0 0 0,5 4 0 0 0,-7-7 0 0 0,-1-1 0 0 0,2 0 0 0 0,-1 0 0 0 0,0 0 0 0 0,1-1 0 0 0,-1 0 0 0 0,5 2 0 0 0,6 3 0 0 0,-10-4-23 0 0,0-1 0 0 0,0 0 1 0 0,0 0-1 0 0,0 0 0 0 0,1-1 0 0 0,4 1 23 0 0,-6-1-32 0 0,1 0 0 0 0,-1 0 1 0 0,0 0-1 0 0,1 1 0 0 0,-1-1 0 0 0,3 2 32 0 0,45 21-125 0 0,-47-22 141 0 0,-1 0 0 0 0,1 0 0 0 0,-1-1 0 0 0,1 0 0 0 0,0 0 0 0 0,-1 0 0 0 0,1 0 0 0 0,0-1 0 0 0,0 0 0 0 0,0 0-16 0 0,-2 4 260 0 0,-3-4-266 0 0,1 0-1 0 0,-1 0 1 0 0,0 0 0 0 0,1 1 0 0 0,-1-1 0 0 0,0 0-1 0 0,0 0 1 0 0,0 0 0 0 0,1 0 0 0 0,-1 0-1 0 0,0 1 1 0 0,0-1 0 0 0,1 0 0 0 0,-1 0 0 0 0,0 0-1 0 0,0 1 1 0 0,0-1 0 0 0,0 0 0 0 0,1 0-1 0 0,-1 1 1 0 0,0-1 0 0 0,0 0 0 0 0,0 0-1 0 0,0 1 1 0 0,0-1 0 0 0,0 0 0 0 0,0 1 0 0 0,0-1-1 0 0,0 0 1 0 0,0 0 0 0 0,0 1 0 0 0,0-1-1 0 0,0 0 1 0 0,0 1 0 0 0,0-1 0 0 0,0 0-1 0 0,0 0 1 0 0,0 1 0 0 0,0-1 0 0 0,0 0 0 0 0,0 0-1 0 0,-1 1 1 0 0,1-1 0 0 0,0 0 0 0 0,0 0-1 0 0,0 1 1 0 0,0-1 0 0 0,-1 0 0 0 0,1 0 0 0 0,0 0-1 0 0,0 1 1 0 0,-1-1 0 0 0,1 0 0 0 0,0 0-1 0 0,0 0 1 0 0,-1 0 0 0 0,1 0 0 0 0,0 1-1 0 0,0-1 1 0 0,-1 0 0 0 0,1 0 0 0 0,0 0 0 0 0,-1 0 6 0 0,-9 8-103 0 0,4-4 218 0 0,0 0 0 0 0,0 0 0 0 0,0 0 1 0 0,-1-1-1 0 0,0 0 0 0 0,1-1 0 0 0,-1 0 0 0 0,0 0 0 0 0,0 0 0 0 0,0-1 0 0 0,-1 1 0 0 0,0-2-115 0 0,-38 11 470 0 0,40-9-509 0 0,-1 1-32 0 0,0-1 0 0 0,0 1 1 0 0,0-1-1 0 0,0-1 1 0 0,-1 0-1 0 0,1 0 1 0 0,-2 0 70 0 0,5-1 37 0 0,0 0 0 0 0,1 0 0 0 0,-1 0 0 0 0,0 0 0 0 0,0 1 0 0 0,0 0 0 0 0,1-1 0 0 0,-1 2 0 0 0,0-1 0 0 0,1 0 0 0 0,-1 1 0 0 0,-2 1-37 0 0,4-2-21 0 0,-1 1 0 0 0,1-1 0 0 0,0 0 0 0 0,0-1 0 0 0,0 1 1 0 0,-1 0-1 0 0,1-1 0 0 0,0 1 0 0 0,-1-1 0 0 0,1 0 0 0 0,0 1 0 0 0,-1-1 1 0 0,1 0-1 0 0,-2-1 21 0 0,-4 1-694 0 0,15-8 112 0 0,4-1 105 0 0,1 1 1 0 0,0 1 0 0 0,0 0-1 0 0,8-3 477 0 0,-11 6-256 0 0,0 1 0 0 0,1 0 0 0 0,-1 1 0 0 0,5 0 256 0 0,15-5-552 0 0,-25 6 448 0 0,23-8-759 0 0,-1 2-1 0 0,1 1 1 0 0,6 0 863 0 0,12-2-1225 0 0,-33 5 977 0 0,0 0 0 0 0,1 2 0 0 0,0-1 0 0 0,3 1 248 0 0,5 1 64 0 0,4 8 2701 0 0,-23-8-1775 0 0,-2 0 30 0 0,0 0-133 0 0,0 0-508 0 0,0 0 37 0 0,0 0 80 0 0,0 0 14 0 0,0 0-67 0 0,2 0-294 0 0,7-2-135 0 0,-8 2-14 0 0,1 0 0 0 0,0 0 0 0 0,0-1 0 0 0,0 1 0 0 0,0-1 1 0 0,-1 1-1 0 0,1-1 0 0 0,0 1 0 0 0,0-1 0 0 0,-1 0 0 0 0,1 0 0 0 0,-1 0 0 0 0,1 0 1 0 0,-1 0-1 0 0,1 0 0 0 0,-1-1 0 0 0,1 1 0 0 0,-1 0 0 0 0,1-2 0 0 0,-1 2 28 0 0,0 0-1 0 0,0-1 0 0 0,0 1 0 0 0,0 0 0 0 0,0 0 1 0 0,0 0-1 0 0,0 0 0 0 0,0 0 0 0 0,0 0 1 0 0,1 1-1 0 0,-1-1 0 0 0,0 0 0 0 0,1 0-27 0 0,0 1 109 0 0,-1-1 0 0 0,1 0-1 0 0,0-1 1 0 0,-1 1-1 0 0,1 0 1 0 0,0 0 0 0 0,-1-1-1 0 0,0 1 1 0 0,1-1-1 0 0,-1 0-108 0 0,11-9 493 0 0,-10 10-484 0 0,-1 0 0 0 0,1-1-1 0 0,-1 1 1 0 0,1 0 0 0 0,-1-1 0 0 0,0 1 0 0 0,0-1 0 0 0,1 1 0 0 0,-1-1 0 0 0,0 1-1 0 0,0-1 1 0 0,-1 0 0 0 0,2-1-9 0 0,-3 0 0 0 0,1 3 0 0 0,9-16 0 0 0,-9 15 0 0 0,0 0 0 0 0,0 0 0 0 0,0 0 0 0 0,0 0 0 0 0,0-1 0 0 0,-1 1 0 0 0,1 0 0 0 0,0 0 0 0 0,-1 0 0 0 0,1 0 0 0 0,0 0 0 0 0,-1 0 0 0 0,1-1 0 0 0,-1 1 0 0 0,0 0 0 0 0,1 1 0 0 0,-1-1 0 0 0,0 0 0 0 0,0 0 0 0 0,0 0 0 0 0,1 0 0 0 0,-1 0 0 0 0,0 1 0 0 0,0-1 0 0 0,-7-9 0 0 0,7 9 43 0 0,0 0 0 0 0,0 0-1 0 0,0 1 1 0 0,0-1 0 0 0,-1 0-1 0 0,1 0 1 0 0,0 0 0 0 0,0 1-1 0 0,-1-1 1 0 0,1 1 0 0 0,0-1-1 0 0,-1 1 1 0 0,1-1 0 0 0,-1 1-1 0 0,1 0 1 0 0,0 0 0 0 0,-1-1-1 0 0,1 1 1 0 0,-1 0 0 0 0,1 0-1 0 0,-1 1 1 0 0,1-1 0 0 0,0 0-1 0 0,-1 0-42 0 0,-34 6 1024 0 0,25-3-1058 0 0,5-2-71 0 0,1 1 0 0 0,0-1-1 0 0,-1 1 1 0 0,1 0 0 0 0,0 1 0 0 0,0-1-1 0 0,0 1 1 0 0,-1 1 105 0 0,-1 0-195 0 0,-3 1-79 0 0,-3 16-357 0 0,5-1 614 0 0,4-12 18 0 0,3-8-1 0 0,1 0 0 0 0,-1 1 0 0 0,1-1 0 0 0,0 1 0 0 0,-1 0 0 0 0,1-1 0 0 0,0 1 0 0 0,-1-1 0 0 0,1 1 0 0 0,0-1 0 0 0,0 1 0 0 0,-1 0 0 0 0,1-1 0 0 0,0 1 0 0 0,0 0 0 0 0,0-1 0 0 0,0 1 0 0 0,0 0 0 0 0,4 3 0 0 0,-3-3 0 0 0,-1-1 0 0 0,0 1 0 0 0,1 0 0 0 0,-1-1 0 0 0,1 1 0 0 0,-1 0 0 0 0,1-1 0 0 0,-1 1 0 0 0,1-1 0 0 0,-1 1 0 0 0,1 0 0 0 0,0-1 0 0 0,-1 1 0 0 0,1-1 0 0 0,0 0 0 0 0,-1 1 0 0 0,1-1 0 0 0,0 0 0 0 0,-1 1 0 0 0,1-1 0 0 0,0 0 0 0 0,0 0 0 0 0,0 1 0 0 0,-1-1 0 0 0,1 0 0 0 0,0 0 0 0 0,0 0 0 0 0,3 0 0 0 0,3 1 0 0 0,0 0 0 0 0,1 0 0 0 0,-1-1 0 0 0,1 0 0 0 0,-1 0 0 0 0,0-1 0 0 0,1 0 0 0 0,-1 0 0 0 0,0-1 0 0 0,1 0 0 0 0,13-5 0 0 0,0-1 0 0 0,12-7 0 0 0,-29 14 0 0 0,9-7 0 0 0,0 1 0 0 0,-1-2 0 0 0,1 1 0 0 0,-2-2 0 0 0,1 0 0 0 0,4-5 0 0 0,-13 12 0 0 0,-1 1 0 0 0,1-1 0 0 0,-1 0 0 0 0,0 0 0 0 0,0 0 0 0 0,0 0 0 0 0,0 0 0 0 0,0 0 0 0 0,-1 0 0 0 0,1-1 0 0 0,-1 1 0 0 0,0-2 0 0 0,-1 4 6 0 0,1-3-18 0 0,9-1 82 0 0,-9 4 268 0 0,-1 1 136 0 0,0 0 34 0 0,0 2-133 0 0,4 12-733 0 0,0 4-436 0 0,-3-15 870 0 0,-1 0 0 0 0,0 0 1 0 0,1 1-1 0 0,-1-1 0 0 0,1 0 0 0 0,0 0 1 0 0,0 0-1 0 0,1 0 0 0 0,-1 0 0 0 0,0-1 1 0 0,1 1-1 0 0,0 0 0 0 0,-1-1 0 0 0,1 1 1 0 0,0-1-1 0 0,3 3-76 0 0,-3-3 23 0 0,0 0 0 0 0,0 1 0 0 0,0-1 0 0 0,0 1 0 0 0,0 0 0 0 0,2 2-23 0 0,-4-3 1 0 0,1 0 0 0 0,0-1 0 0 0,0 1 0 0 0,-1-1 0 0 0,1 1 0 0 0,0-1 0 0 0,1 0 0 0 0,-1 1 0 0 0,0-1 0 0 0,0 0 0 0 0,0 0 0 0 0,1 0 0 0 0,-1 0 0 0 0,1 0 1 0 0,-1 0-1 0 0,1 0 0 0 0,-1 0 0 0 0,1-1 0 0 0,0 1 0 0 0,-1 0 0 0 0,1-1 0 0 0,0 0 0 0 0,-1 1 0 0 0,1-1 0 0 0,0 0 0 0 0,0 0-1 0 0,9 0-25 0 0,1-1 1 0 0,-1 0-1 0 0,0-1 0 0 0,1-1 1 0 0,-1 0-1 0 0,0 0 0 0 0,-1-1 0 0 0,1 0 1 0 0,-1-1-1 0 0,1 0 0 0 0,7-6 25 0 0,-2 3 17 0 0,-14 7-12 0 0,1-1-1 0 0,0 1 1 0 0,-1 0 0 0 0,1-1 0 0 0,-1 0-1 0 0,0 0 1 0 0,1 1 0 0 0,-1-1-1 0 0,0 0 1 0 0,1-2-5 0 0,6-4 26 0 0,3-4 12 0 0,-6 6-27 0 0,3 5 42 0 0,-6 7 12 0 0,-2-4-55 0 0,6 17 64 0 0,-6-16-70 0 0,0 0 1 0 0,0 0 0 0 0,0-1 0 0 0,0 1 0 0 0,0 0 0 0 0,1 0-1 0 0,-1-1 1 0 0,1 1 0 0 0,0 0-5 0 0,11 16 18 0 0,-12-17-15 0 0,0 0-1 0 0,0 0 1 0 0,1 0 0 0 0,-1 0 0 0 0,0 0-1 0 0,1 0 1 0 0,-1-1 0 0 0,1 1-1 0 0,0 0 1 0 0,-1-1 0 0 0,1 1 0 0 0,0-1-1 0 0,0 0 1 0 0,0 1 0 0 0,0-1-1 0 0,0 0 1 0 0,3 1-3 0 0,4 1-736 0 0,0-1 0 0 0,1 0 0 0 0,6 1 736 0 0,-8-2-1540 0 0,1 0 1 0 0,-1-1 0 0 0,0 0 0 0 0,5 0 1539 0 0,8-4-8354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17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1219 12440 0 0,'0'0'957'0'0,"1"2"-430"0"0,10 29 2107 0 0,-3-8-281 0 0,0 0-1 0 0,3 22-2352 0 0,10 65 2477 0 0,19 125 445 0 0,-29-181-2670 0 0,-1 4 17 0 0,-8-39-37 0 0,1 1 1 0 0,0 0-1 0 0,1-1 0 0 0,4 10-232 0 0,-2-22 14 0 0,-5-5-100 0 0,-1-2-10 0 0,0 0 32 0 0,0 0 107 0 0,0 0 44 0 0,1-2 15 0 0,0-3-65 0 0,1 0-1 0 0,-1 0 0 0 0,0-1 1 0 0,-1 1-1 0 0,1-1 0 0 0,-1 1 0 0 0,0 0 1 0 0,-1-1-1 0 0,0-3-36 0 0,1-9-45 0 0,-3-15-1 0 0,-1 0 0 0 0,-1 1-1 0 0,-1 0 1 0 0,-2 0 0 0 0,-7-15 46 0 0,-19-56-516 0 0,-27-51 516 0 0,21 63-155 0 0,-2-4 109 0 0,-9-35 46 0 0,45 106-39 0 0,0-1 0 0 0,1 1 0 0 0,0-14 39 0 0,4 34 6 0 0,1 0 0 0 0,0 0 0 0 0,0 0 0 0 0,0 0 0 0 0,0 0 0 0 0,0 1 0 0 0,1-1 0 0 0,0 0 0 0 0,0 0 0 0 0,0 0 0 0 0,0 1 0 0 0,1-1 0 0 0,-1 0 0 0 0,1 1 0 0 0,0 0 0 0 0,0-1 0 0 0,0 1 0 0 0,0 0 0 0 0,1 0 0 0 0,-1 0 0 0 0,1 0 0 0 0,0 1 0 0 0,0-1 0 0 0,0 1 0 0 0,0-1 0 0 0,0 1 0 0 0,1 0 0 0 0,-1 0 0 0 0,1 1 0 0 0,-1-1 0 0 0,1 1 0 0 0,0-1 0 0 0,-1 1 0 0 0,1 0 0 0 0,0 1 0 0 0,0-1 0 0 0,1 1-6 0 0,12-1-93 0 0,1 1 0 0 0,-1 1 0 0 0,0 1 0 0 0,0 1 0 0 0,0 0 0 0 0,0 1 0 0 0,-1 0 0 0 0,1 2 0 0 0,-1 0 0 0 0,0 1 1 0 0,7 5 92 0 0,-13-7 118 0 0,0 1 0 0 0,-1 0 0 0 0,0 1 0 0 0,0 0 1 0 0,0 0-1 0 0,-1 1 0 0 0,3 4-118 0 0,-6-7-41 0 0,0 1 0 0 0,-1 0 1 0 0,0 1-1 0 0,0-1 0 0 0,0 1 0 0 0,-1-1 0 0 0,0 1 1 0 0,0 0-1 0 0,-1 1 0 0 0,0-1 0 0 0,1 3 41 0 0,-3-6 12 0 0,0-1-1 0 0,0 0 0 0 0,0 1 1 0 0,-1-1-1 0 0,1 0 0 0 0,-1 0 1 0 0,1 1-1 0 0,-1-1 0 0 0,0 0 1 0 0,-1 0-1 0 0,1 0 0 0 0,0 0 1 0 0,-1 0-1 0 0,0 0 0 0 0,0 0 1 0 0,0-1-1 0 0,0 1 0 0 0,0 0-11 0 0,-2 1 5 0 0,0 0 0 0 0,1 0 0 0 0,-1 0 0 0 0,0-1-1 0 0,-1 1 1 0 0,1-1 0 0 0,-1 0 0 0 0,1 0-1 0 0,-1-1 1 0 0,-2 1-5 0 0,-5 1 7 0 0,-1 0-1 0 0,1-1 0 0 0,-1-1 1 0 0,1 0-1 0 0,-1-1 1 0 0,0 0-1 0 0,0-1 0 0 0,0 0 1 0 0,0-1-1 0 0,-10-3-6 0 0,21 4-50 0 0,0-1 0 0 0,1 1 0 0 0,-1-1 0 0 0,0 0-1 0 0,1 0 1 0 0,-1 1 0 0 0,0-1 0 0 0,1-1 0 0 0,-1 1 0 0 0,1 0-1 0 0,0 0 1 0 0,-1 0 0 0 0,0-2 50 0 0,1 2-26 0 0,1 1 0 0 0,0-1 1 0 0,-1 0-1 0 0,1 1 0 0 0,-1-1 0 0 0,1 0 0 0 0,0 1 0 0 0,-1-1 0 0 0,1 0 0 0 0,0 0 1 0 0,0 0-1 0 0,0 1 0 0 0,0-1 0 0 0,0 0 0 0 0,0 0 0 0 0,0 0 0 0 0,0 1 0 0 0,0-1 1 0 0,0 0-1 0 0,0 0 0 0 0,0 1 0 0 0,0-1 0 0 0,1 0 0 0 0,-1 0 0 0 0,0 1 0 0 0,1-1 1 0 0,-1 0-1 0 0,0 0 0 0 0,1 1 0 0 0,-1-1 0 0 0,1 0 0 0 0,0 0 26 0 0,5-6-607 0 0,1 1 0 0 0,1-1 1 0 0,-1 1-1 0 0,1 1 0 0 0,0-1 0 0 0,0 1 0 0 0,0 0 0 0 0,9-2 607 0 0,8-4-2954 0 0,1 2 0 0 0,15-4 2954 0 0,-12 5-5652 0 0</inkml:trace>
  <inkml:trace contextRef="#ctx0" brushRef="#br0" timeOffset="581.725">661 964 10968 0 0,'0'0'498'0'0,"0"0"-3"0"0,-1 8-296 0 0,-2 3-268 0 0,3-8 369 0 0,-1-1 0 0 0,1 0 0 0 0,-1 0 0 0 0,1 0 0 0 0,-1 0 0 0 0,0 0-1 0 0,0 0 1 0 0,0 0 0 0 0,0 0 0 0 0,0 0 0 0 0,0 0 0 0 0,-1 0 0 0 0,1-1-1 0 0,-1 1 1 0 0,1 0 0 0 0,-1-1 0 0 0,0 1 0 0 0,1-1 0 0 0,-2 1-300 0 0,-29 18 3384 0 0,30-20-2779 0 0,2 0-58 0 0,0 0-17 0 0,0 0-31 0 0,0 0-124 0 0,0 0-58 0 0,0 0-12 0 0,0 0-35 0 0,0 0-145 0 0,0 0-52 0 0,0-1-63 0 0,1 0 0 0 0,-1 0 0 0 0,0 0 0 0 0,0-1-1 0 0,1 1 1 0 0,-1 0 0 0 0,1 0 0 0 0,-1 0 0 0 0,1 0 0 0 0,0 0 0 0 0,-1 0-1 0 0,1 0 1 0 0,0 0 0 0 0,0 0 0 0 0,-1 0 0 0 0,1 0 0 0 0,0 0-10 0 0,20-14 230 0 0,-8 5-160 0 0,-5 3 30 0 0,0 0-1 0 0,-1-1 1 0 0,0 0 0 0 0,0 0-1 0 0,1-4-99 0 0,-5 9 38 0 0,-1-1 0 0 0,0 1-1 0 0,0-1 1 0 0,-1 1 0 0 0,1-1 0 0 0,-1 0-1 0 0,1 1 1 0 0,-1-1 0 0 0,0 0 0 0 0,-1 0-1 0 0,1 0 1 0 0,-1 0 0 0 0,0 0-1 0 0,0 0 1 0 0,0-3-38 0 0,-1 4 11 0 0,1 1-1 0 0,-1-1 0 0 0,0 1 1 0 0,0 0-1 0 0,0-1 1 0 0,0 1-1 0 0,0 0 0 0 0,-1 0 1 0 0,1 0-1 0 0,-1 0 0 0 0,0 0 1 0 0,1 0-1 0 0,-1 0 1 0 0,0 1-1 0 0,0-1 0 0 0,0 1 1 0 0,0-1-1 0 0,0 1 1 0 0,0-1-1 0 0,-1 1 0 0 0,1 0 1 0 0,0 0-1 0 0,-1 0 0 0 0,1 1 1 0 0,0-1-1 0 0,-1 0-10 0 0,-2 0 17 0 0,0 0 0 0 0,0 1 0 0 0,0-1 0 0 0,0 1-1 0 0,-1 0 1 0 0,1 0 0 0 0,0 0 0 0 0,0 1 0 0 0,0-1 0 0 0,0 1-1 0 0,0 1 1 0 0,0-1-17 0 0,-3 2 1 0 0,3-1-3 0 0,0-1 0 0 0,0 2 0 0 0,0-1-1 0 0,0 0 1 0 0,1 1 0 0 0,-2 1 2 0 0,-8 6-41 0 0,7-6 6 0 0,0 1 0 0 0,1 1 0 0 0,-1-1 0 0 0,0 3 35 0 0,5-6-9 0 0,1 0 0 0 0,-1 0 0 0 0,1 0 0 0 0,-1 0 0 0 0,1 0 0 0 0,0 0 0 0 0,0 0 0 0 0,0 1 0 0 0,0-1 1 0 0,0 0-1 0 0,1 1 0 0 0,-1-1 0 0 0,1 1 0 0 0,-1-1 0 0 0,1 1 0 0 0,0 0 9 0 0,0-1 1 0 0,1-1-1 0 0,-1 1 0 0 0,1-1 0 0 0,-1 1 1 0 0,1-1-1 0 0,0 1 0 0 0,0-1 1 0 0,-1 1-1 0 0,1-1 0 0 0,0 0 1 0 0,0 1-1 0 0,0-1 0 0 0,1 0 1 0 0,-1 0-1 0 0,0 0 0 0 0,0 0 0 0 0,2 1-9 0 0,-1 0-1 0 0,1 0 1 0 0,-1 0-1 0 0,1 0 1 0 0,-1-1-1 0 0,1 1 1 0 0,0-1 0 0 0,1 1 9 0 0,5 0-28 0 0,0-1 0 0 0,0 0 1 0 0,0 0-1 0 0,0 0 0 0 0,0-1 1 0 0,0-1-1 0 0,9 0 28 0 0,122-13 0 0 0,-36-7 0 0 0,-87 18 0 0 0,1 0 0 0 0,-1 1 0 0 0,1 2 0 0 0,-1-1 0 0 0,12 3 0 0 0,-20 1 0 0 0,0 1 0 0 0,-1 1 0 0 0,-3 4 0 0 0,-1-2-12 0 0,-3-4-36 0 0,-1-1 51 0 0,0-1 0 0 0,0 0 0 0 0,0 0 0 0 0,0 0 0 0 0,-1 1 0 0 0,1-1 0 0 0,0 0 0 0 0,0 0 0 0 0,-1 0-1 0 0,1 0 1 0 0,-1 1-3 0 0,1-1 6 0 0,-1-1 0 0 0,1 0 0 0 0,0 0 0 0 0,0 0 0 0 0,0 1 0 0 0,0-1 0 0 0,-1 0 0 0 0,1 0 0 0 0,0 0 0 0 0,0 0 0 0 0,-1 1 0 0 0,1-1 0 0 0,0 0 0 0 0,0 0 0 0 0,-1 0 0 0 0,1 0 0 0 0,0 0 0 0 0,0 0 0 0 0,-1 0 0 0 0,1 0 0 0 0,0 0 0 0 0,0 0 0 0 0,-1 0 0 0 0,1 0 0 0 0,0 0 0 0 0,-1 0 0 0 0,1 0-6 0 0,-1 0 14 0 0,0 0 0 0 0,0-1 0 0 0,0 1 1 0 0,0-1-1 0 0,0 1 0 0 0,1-1 1 0 0,-1 1-1 0 0,0-1 0 0 0,0 0 0 0 0,1 1 1 0 0,-1-1-1 0 0,0 0 0 0 0,1 0 1 0 0,-2 0-15 0 0,0-4 30 0 0,0 0 0 0 0,0 0 1 0 0,0 0-1 0 0,1-1 1 0 0,0 1-1 0 0,0 0 0 0 0,0-1 1 0 0,0 1-1 0 0,1-6-30 0 0,-3-19 183 0 0,1 19-117 0 0,1 0 0 0 0,1 0 0 0 0,0 0 1 0 0,1 0-67 0 0,0-14 153 0 0,-1 22-149 0 0,0-1 1 0 0,1 1-1 0 0,-1-1 0 0 0,1 1 1 0 0,0-1-1 0 0,0 1 0 0 0,0 0 1 0 0,1-1-1 0 0,-1 1 0 0 0,1 0 0 0 0,0 0 1 0 0,0 0-1 0 0,0 0 0 0 0,0 0 1 0 0,0 1-1 0 0,1-1 0 0 0,-1 1 1 0 0,1-1-1 0 0,0 1 0 0 0,0 0 0 0 0,-1 0 1 0 0,1 0-1 0 0,1 0 0 0 0,-1 0-4 0 0,3-1-108 0 0,0 1-1 0 0,0-1 1 0 0,0 1-1 0 0,1 0 0 0 0,-1 0 1 0 0,1 1-1 0 0,-1 0 1 0 0,1 0-1 0 0,-1 0 0 0 0,1 1 1 0 0,0 0-1 0 0,5 1 109 0 0,-7-1-308 0 0,54 10-2664 0 0,-20 3-4662 0 0,-21-5 997 0 0</inkml:trace>
  <inkml:trace contextRef="#ctx0" brushRef="#br0" timeOffset="986.583">1327 940 3224 0 0,'0'0'143'0'0,"0"2"-3"0"0,-1-1 108 0 0,1 0 1 0 0,-1 0 0 0 0,1 0 0 0 0,-1 0 0 0 0,1 0-1 0 0,-1 0 1 0 0,0 0 0 0 0,1 0 0 0 0,-1 0-1 0 0,0 0 1 0 0,0 0 0 0 0,0 0 0 0 0,0-1 0 0 0,0 1-1 0 0,0 0 1 0 0,0-1 0 0 0,0 1 0 0 0,0-1 0 0 0,0 1-1 0 0,0-1 1 0 0,0 1 0 0 0,0-1 0 0 0,-1 0 0 0 0,1 1-1 0 0,0-1-248 0 0,-10 4 7547 0 0,10-4-7415 0 0,1 1 1 0 0,0-1 0 0 0,-1 0-1 0 0,1 1 1 0 0,-1-1 0 0 0,1 0-1 0 0,-1 1 1 0 0,1-1-1 0 0,-1 0 1 0 0,0 0 0 0 0,1 0-1 0 0,-1 0 1 0 0,1 1 0 0 0,-1-1-1 0 0,1 0 1 0 0,-1 0-1 0 0,0 0 1 0 0,1 0 0 0 0,-1 0-1 0 0,1 0 1 0 0,-1 0 0 0 0,1-1-1 0 0,-1 1 1 0 0,1 0-1 0 0,-1 0 1 0 0,0 0 0 0 0,1 0-1 0 0,-1-1 1 0 0,1 1-1 0 0,-1 0 1 0 0,1-1 0 0 0,-1 1-1 0 0,1 0 1 0 0,0-1 0 0 0,-1 1-1 0 0,1-1 1 0 0,-1 1-1 0 0,1-1-132 0 0,-1 0 117 0 0,0 0 0 0 0,1 0 0 0 0,-1-1 0 0 0,1 1 0 0 0,-1 0 0 0 0,1-1 0 0 0,0 1 0 0 0,-1-1 0 0 0,1 1 0 0 0,0 0 0 0 0,0-1 0 0 0,0 1-1 0 0,0-1 1 0 0,0 1 0 0 0,0-1 0 0 0,1 1-117 0 0,0-2 31 0 0,0 0 0 0 0,0 1-1 0 0,1-1 1 0 0,-1 1-1 0 0,1-1 1 0 0,0 1 0 0 0,-1 0-1 0 0,1-1 1 0 0,0 1 0 0 0,1 0-1 0 0,-1 0 1 0 0,0 1 0 0 0,1-2-31 0 0,17-17 643 0 0,-5 1-423 0 0,-11 15-192 0 0,0 0-1 0 0,-1 0 1 0 0,0 0 0 0 0,0-1-1 0 0,1 0-27 0 0,8-12 0 0 0,-7 8 0 0 0,-5 8 0 0 0,0-1 0 0 0,1 1 0 0 0,-1-1 0 0 0,0 1 0 0 0,0-1 0 0 0,0 1 0 0 0,0-1 0 0 0,0 0 0 0 0,0 1 0 0 0,0-1 0 0 0,0 0 0 0 0,-6-5 0 0 0,2 3 0 0 0,3 3 1 0 0,0-1 0 0 0,-1 1 1 0 0,1 0-1 0 0,0 0 0 0 0,-1 0 0 0 0,1 0 0 0 0,-1 0 0 0 0,1 0 0 0 0,-1 0 0 0 0,0 0 0 0 0,1 1 0 0 0,-1-1 1 0 0,0 1-1 0 0,1-1 0 0 0,-1 1 0 0 0,0 0 0 0 0,0-1 0 0 0,1 1 0 0 0,-1 0 0 0 0,0 0 0 0 0,0 0 0 0 0,0 0 1 0 0,1 1-1 0 0,-1-1 0 0 0,0 0 0 0 0,0 1 0 0 0,1-1-1 0 0,-9 3 23 0 0,1-1 0 0 0,0 1 0 0 0,1 1 0 0 0,-7 2-23 0 0,0 3 79 0 0,0 0 1 0 0,0 1 0 0 0,0 1-1 0 0,1 0 1 0 0,-7 8-80 0 0,19-17 6 0 0,1-1 4 0 0,0 0 0 0 0,0 0 0 0 0,0 0 0 0 0,0 0 0 0 0,0 0 1 0 0,1 0-1 0 0,-1 0 0 0 0,0 0 0 0 0,0 0 0 0 0,1 0 0 0 0,-1 0 0 0 0,1 0 0 0 0,-1 1-10 0 0,1-1 5 0 0,0 0 0 0 0,0 0 0 0 0,0 1 0 0 0,0-1 0 0 0,0 0-1 0 0,0 0 1 0 0,1 1 0 0 0,-1-1 0 0 0,0 0 0 0 0,1 0 0 0 0,-1 0 0 0 0,1 0 0 0 0,-1 1 0 0 0,1-1 0 0 0,0 0 0 0 0,-1 0 0 0 0,1 0-1 0 0,0 0 1 0 0,0 0 0 0 0,0 0 0 0 0,0 0-5 0 0,2 2 3 0 0,0-1 0 0 0,0 1 1 0 0,0-1-1 0 0,0 0 0 0 0,1 0 0 0 0,-1 0 0 0 0,1-1 0 0 0,-1 1 0 0 0,1-1 0 0 0,-1 0 0 0 0,1 0 1 0 0,0 0-1 0 0,-1 0 0 0 0,1-1 0 0 0,0 1 0 0 0,3-1-3 0 0,9 0 10 0 0,1 0 1 0 0,-1-1-1 0 0,5-2-10 0 0,-11 2-9 0 0,112-6 9 0 0,-115 6-310 0 0,1 1 0 0 0,-1 0 0 0 0,0 0 0 0 0,3 1 310 0 0,-8-2-717 0 0,0 0 0 0 0,0-1-1 0 0,0 1 1 0 0,-1 0 0 0 0,1-1-1 0 0,0 1 1 0 0,0-1 0 0 0,-1 1-1 0 0,1-1 1 0 0,-1 0 0 0 0,2-2 717 0 0,0-4-4469 0 0,-3 0-1083 0 0</inkml:trace>
  <inkml:trace contextRef="#ctx0" brushRef="#br0" timeOffset="1480.052">1492 359 10824 0 0,'10'-142'2188'0'0,"-9"140"-1899"0"0,-1 0 1 0 0,1 0 0 0 0,-1 0-1 0 0,1 0 1 0 0,0 0 0 0 0,0 0-1 0 0,0 0 1 0 0,0 0-290 0 0,0 0 1117 0 0,-1 2-340 0 0,0 0-147 0 0,0 9 524 0 0,-9 167 1205 0 0,0 1-1062 0 0,9-121-925 0 0,0 46 392 0 0,1-66-468 0 0,7 87 844 0 0,-6-112-1048 0 0,-1 0 92 0 0,0 1 0 0 0,-1-1 0 0 0,0 5-184 0 0,1-15 15 0 0,1-1-1 0 0,-1 1 1 0 0,1-1-1 0 0,-1 0 1 0 0,0 1-1 0 0,1-1 1 0 0,-1 0 0 0 0,1 0-1 0 0,-1 0 1 0 0,1 0-1 0 0,0 0-14 0 0,5-2 0 0 0,-1-1 0 0 0,1 0 0 0 0,-1 0 0 0 0,0 0 0 0 0,0-1 0 0 0,0 0 0 0 0,0 0 0 0 0,-1-1 0 0 0,1 1 0 0 0,-1-1 0 0 0,3-4 0 0 0,23-18 0 0 0,-27 24-7 0 0,0-1-1 0 0,0 1 0 0 0,1 0 1 0 0,0 0-1 0 0,0 1 8 0 0,-1-1-7 0 0,1 1 0 0 0,-1-1 0 0 0,0 0 0 0 0,0 0 0 0 0,-1 0 0 0 0,1 0 7 0 0,14-10 0 0 0,-16 12 0 0 0,0 0 0 0 0,0 0 0 0 0,0 0 0 0 0,0 0 0 0 0,0 0 0 0 0,-1-1 0 0 0,1 1 0 0 0,-1-1 0 0 0,1 1 0 0 0,-1-1 0 0 0,1 0 0 0 0,2-4 14 0 0,0 0 0 0 0,-1 0 0 0 0,1 0 0 0 0,-1-1 0 0 0,-1 0 0 0 0,1 1 0 0 0,-1-1 0 0 0,0 0 0 0 0,-1 0 0 0 0,1 0 0 0 0,-1 0 0 0 0,-1-1 0 0 0,1 1 0 0 0,-2 0 0 0 0,1 0 0 0 0,0 0 0 0 0,-1 0 0 0 0,-2-5-14 0 0,2 4 26 0 0,1 6-19 0 0,0 0 0 0 0,0 0 0 0 0,-1 0 0 0 0,1 1 0 0 0,0-1 0 0 0,-1 0 0 0 0,1 1 0 0 0,-1-1 0 0 0,0 0 0 0 0,0 1 0 0 0,1-1 1 0 0,-1 0-1 0 0,0 1 0 0 0,0 0 0 0 0,0-1 0 0 0,-1 1 0 0 0,0-2-7 0 0,1 3 0 0 0,0 0 0 0 0,0 0 1 0 0,0 0-1 0 0,0-1 0 0 0,0 1 1 0 0,1 0-1 0 0,-1 0 0 0 0,0 1 1 0 0,0-1-1 0 0,0 0 1 0 0,0 0-1 0 0,0 0 0 0 0,0 1 1 0 0,0-1-1 0 0,0 0 0 0 0,1 1 1 0 0,-1-1-1 0 0,0 1 0 0 0,0-1 1 0 0,0 1-1 0 0,1-1 1 0 0,-1 1-1 0 0,0-1 0 0 0,1 1 1 0 0,-1 0-1 0 0,0-1 0 0 0,1 2 0 0 0,-1-2 1 0 0,-3 4 23 0 0,0 1-1 0 0,0-1 0 0 0,1 0 0 0 0,-1 1 1 0 0,1 0-1 0 0,1 0 0 0 0,-1 0 1 0 0,1 0-1 0 0,-1 0 0 0 0,1 0 1 0 0,1 1-1 0 0,-1-1 0 0 0,1 1 1 0 0,0 0-1 0 0,0-1 0 0 0,1 4-23 0 0,-1 8 121 0 0,1 0 0 0 0,0 0-1 0 0,1 1 1 0 0,4 13-121 0 0,-5-28 16 0 0,1 0 0 0 0,0 1-1 0 0,1-1 1 0 0,-1 1 0 0 0,0-1-1 0 0,1 0 1 0 0,0 0 0 0 0,0 0-1 0 0,0 0 1 0 0,0 0 0 0 0,0 0 0 0 0,0-1-1 0 0,1 1 1 0 0,-1-1 0 0 0,1 0-1 0 0,0 1 1 0 0,0-1 0 0 0,0 0-1 0 0,2 1-15 0 0,-1-1 0 0 0,0 0-1 0 0,0-1 0 0 0,0 1 1 0 0,0 0-1 0 0,0-1 0 0 0,0 0 1 0 0,1 0-1 0 0,-1 0 0 0 0,1-1 1 0 0,-1 0-1 0 0,0 0 0 0 0,1 0 1 0 0,-1 0-1 0 0,1 0 0 0 0,-1-1 1 0 0,-3 1 1 0 0,6-1-423 0 0,0-1 0 0 0,0 0 1 0 0,0 0-1 0 0,0 0 0 0 0,0-1 0 0 0,0 0 0 0 0,5-3 422 0 0,10-12-1608 0 0</inkml:trace>
  <inkml:trace contextRef="#ctx0" brushRef="#br0" timeOffset="2308.172">2013 0 16439 0 0,'0'2'374'0'0,"1"7"-110"0"0,1 0 1 0 0,-1 0-1 0 0,2 0 0 0 0,-1 0 1 0 0,4 4-265 0 0,1 9 96 0 0,5 23 363 0 0,3 32-459 0 0,-6-28 2251 0 0,5 11-2251 0 0,-10-44 760 0 0,-2 0 1 0 0,0 1-1 0 0,0 13-760 0 0,2 18 1276 0 0,2-8-643 0 0,-2 0-1 0 0,-2 1 1 0 0,-2 0 0 0 0,-2 9-633 0 0,1-29 30 0 0,0 0 1 0 0,1 0 0 0 0,1-1 0 0 0,1 1 0 0 0,1 2-31 0 0,-2-20-79 0 0,0 1-1 0 0,1-1 1 0 0,-1 0-1 0 0,1 1 1 0 0,0-1-1 0 0,0 0 1 0 0,0 0 0 0 0,0-1-1 0 0,1 1 1 0 0,-1 0-1 0 0,1-1 1 0 0,-1 1-1 0 0,4 1 80 0 0,4 6-508 0 0,-9-10 449 0 0,0 1 1 0 0,1-1-1 0 0,-1 1 1 0 0,0-1-1 0 0,0 1 1 0 0,1-1-1 0 0,-1 0 0 0 0,0 1 1 0 0,1-1-1 0 0,-1 0 1 0 0,0 0-1 0 0,1 0 59 0 0,4 1-164 0 0,-4-1 124 0 0,0 1 1 0 0,0-1-1 0 0,0 1 0 0 0,-1-1 0 0 0,1 0 1 0 0,0 1-1 0 0,0-1 0 0 0,0 0 0 0 0,0 0 0 0 0,0-1 1 0 0,0 1-1 0 0,0 0 0 0 0,2-1 40 0 0,9-1-96 0 0,26-1-409 0 0,-37 3 649 0 0,4 0 172 0 0,9 0-26 0 0,-14 0-146 0 0,-1 0 0 0 0,12 0 144 0 0,27-12 416 0 0,-36 11-655 0 0,0 0 0 0 0,0-1 0 0 0,0 1 0 0 0,0-1 0 0 0,0 0 0 0 0,0 0 0 0 0,0 0 0 0 0,-1 0 0 0 0,1 0 0 0 0,-1-1 0 0 0,1 1-1 0 0,-1-1 1 0 0,1-1-49 0 0,9-9 164 0 0,-9 10-119 0 0,-1 0 0 0 0,-1 0-1 0 0,1 0 1 0 0,0 0 0 0 0,-1 0 0 0 0,0-1-1 0 0,1 1 1 0 0,-1-1 0 0 0,0 1 0 0 0,-1 0-1 0 0,1-1 1 0 0,-1-2-45 0 0,2-3 135 0 0,-2 7-98 0 0,0 0-1 0 0,0-1 1 0 0,0 1 0 0 0,0 0-1 0 0,0-1 1 0 0,0 1 0 0 0,-1 0-1 0 0,1 0 1 0 0,-1-1-1 0 0,0 1 1 0 0,0-2-37 0 0,-4-17 261 0 0,5 16-204 0 0,-1 0 0 0 0,0-1 0 0 0,-1 1 0 0 0,1 0 0 0 0,-1 0 0 0 0,0 0 0 0 0,0 0 0 0 0,0 0 0 0 0,-1 1 0 0 0,1-1 0 0 0,-1 1 0 0 0,0-1 0 0 0,-1 1 0 0 0,1 0 0 0 0,-5-3-57 0 0,7 5 9 0 0,-1 1 1 0 0,1 0-1 0 0,-1 0 1 0 0,0 0-1 0 0,0 0 1 0 0,0 0-1 0 0,0 0 1 0 0,1 0-1 0 0,-1 1 1 0 0,0-1 0 0 0,0 1-1 0 0,0-1 1 0 0,0 1-1 0 0,0 0 1 0 0,-1-1-1 0 0,1 1 1 0 0,0 1-1 0 0,0-1 1 0 0,0 0-10 0 0,-1 1 2 0 0,0-1 1 0 0,0 1-1 0 0,1 0 1 0 0,-1 0 0 0 0,0 1-1 0 0,1-1 1 0 0,-1 1-1 0 0,1-1 1 0 0,-1 1-1 0 0,1 0 1 0 0,0 0-1 0 0,-1 1-2 0 0,-3 2-3 0 0,2 0 0 0 0,-1 1-1 0 0,1 0 1 0 0,0 0-1 0 0,0 0 1 0 0,1 0-1 0 0,-1 1 1 0 0,1 0 0 0 0,1-1-1 0 0,-2 6 4 0 0,3-7-8 0 0,0 1-1 0 0,1 0 0 0 0,-1 0 1 0 0,1 0-1 0 0,1-1 0 0 0,-1 1 1 0 0,1 0-1 0 0,0 0 1 0 0,0-1-1 0 0,1 1 0 0 0,-1 0 1 0 0,1-1-1 0 0,0 0 1 0 0,1 1-1 0 0,0-1 0 0 0,-1 0 1 0 0,2 0-1 0 0,-1-1 1 0 0,0 1-1 0 0,1 0 0 0 0,0-1 1 0 0,0 0-1 0 0,0 0 1 0 0,1 0-1 0 0,-1-1 0 0 0,1 1 1 0 0,0-1-1 0 0,0 0 1 0 0,0-1-1 0 0,0 1 0 0 0,1-1 1 0 0,-1 0-1 0 0,1 0 9 0 0,6 0-83 0 0,0 0 0 0 0,-1-1 0 0 0,1 0 0 0 0,0-1 0 0 0,-1 0 0 0 0,1-1 0 0 0,0 0 0 0 0,-1-1 0 0 0,1 0 0 0 0,-1-1-1 0 0,1 0 1 0 0,7-4 83 0 0,18-9-196 0 0,-1 0-1 0 0,-1-3 1 0 0,2-2 196 0 0,-27 15-4 0 0,-1-1 0 0 0,0 1 0 0 0,0-1 0 0 0,-1-1 1 0 0,1 0-1 0 0,3-5 4 0 0,-7 7 9 0 0,0 0 0 0 0,0-1 0 0 0,-1 1 1 0 0,0-1-1 0 0,0 0 0 0 0,-1 0 0 0 0,0-1 0 0 0,0 1 1 0 0,1-8-11 0 0,0 2 63 0 0,-2 9-13 0 0,-1 1 0 0 0,0 0-1 0 0,-1-1 1 0 0,1 1-1 0 0,0 0 1 0 0,-1-1 0 0 0,0 1-1 0 0,0-1 1 0 0,0 1-1 0 0,0-3-48 0 0,-2 1 106 0 0,-7-25 337 0 0,8 29-424 0 0,0-1-1 0 0,0 0 1 0 0,0 0-1 0 0,0 0 1 0 0,0 1 0 0 0,0-1-1 0 0,-1 0 1 0 0,1 1 0 0 0,0-1-1 0 0,-1 1 1 0 0,0-1-1 0 0,1 1 1 0 0,-2-1-19 0 0,-5-3 50 0 0,6 3-42 0 0,1 1-1 0 0,-1 0 1 0 0,0 0 0 0 0,0-1-1 0 0,1 1 1 0 0,-1 0 0 0 0,0 1 0 0 0,0-1-1 0 0,0 0 1 0 0,0 0 0 0 0,0 1-1 0 0,0-1 1 0 0,0 1 0 0 0,0 0-1 0 0,-2 0-7 0 0,3 0 6 0 0,-1 1-1 0 0,0-1 1 0 0,0 1-1 0 0,0 0 0 0 0,1 0 1 0 0,-1 0-1 0 0,0 0 0 0 0,1 0 1 0 0,-1 0-1 0 0,1 0 0 0 0,0 1 1 0 0,-1-1-1 0 0,1 0 0 0 0,0 1 1 0 0,-1-1-1 0 0,1 1 1 0 0,0-1-1 0 0,0 1 0 0 0,1 0 1 0 0,-2 0-6 0 0,2 2 11 0 0,-1-1 1 0 0,1 0-1 0 0,-1 1 1 0 0,1-1 0 0 0,0 0-1 0 0,0 1 1 0 0,1-1-1 0 0,-1 1 1 0 0,1-1 0 0 0,-1 0-1 0 0,2 3-11 0 0,-2-4 7 0 0,2 7 41 0 0,0-1 0 0 0,0 1 0 0 0,1 0 0 0 0,0-1 1 0 0,1 1-1 0 0,0-1 0 0 0,0 0 0 0 0,1-1 0 0 0,0 1-48 0 0,155 192 1600 0 0,-90-120-984 0 0,-58-66-416 0 0,0-1 1 0 0,5 3-201 0 0,-2 0 428 0 0,-33-12-377 0 0,14-4-137 0 0,0 1 0 0 0,0-1 1 0 0,0 0-1 0 0,0 0 0 0 0,0 0 0 0 0,0 0 0 0 0,0 0 0 0 0,0-1 0 0 0,0 0 1 0 0,-2-1 85 0 0,-5-1-2159 0 0,-1-2 0 0 0,-9-4 2159 0 0,8 2-9896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15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48 112 14136 0 0,'-2'-1'646'0'0,"0"0"-429"0"0,1 0-176 0 0,0 1-1 0 0,0-1 1 0 0,0 0-1 0 0,0 1 1 0 0,0-1-1 0 0,0 1 0 0 0,0 0 1 0 0,0-1-1 0 0,0 1 1 0 0,0 0-1 0 0,0 0 1 0 0,0 0-1 0 0,0 0 0 0 0,-1 0 1 0 0,1 0-1 0 0,-1 0-40 0 0,-18-1 391 0 0,17 1-215 0 0,1 0 420 0 0,2 0 20 0 0,0 0-12 0 0,0 0-76 0 0,0 0-31 0 0,1-1-8 0 0,0-1-368 0 0,0 0 1 0 0,1 1-1 0 0,-1-1 0 0 0,1 0 0 0 0,-1 1 0 0 0,1-1 0 0 0,-1 1 0 0 0,1 0 0 0 0,0-1 0 0 0,0 1 0 0 0,0 0 0 0 0,0 0 0 0 0,0 0 0 0 0,1 0-121 0 0,33-7 832 0 0,-7 2-779 0 0,-2 1 51 0 0,0 0 0 0 0,24 0-104 0 0,9-2 130 0 0,-24 4-120 0 0,10 0-10 0 0,1 1 0 0 0,-16-3-23 0 0,-24 3-20 0 0,0 1-1 0 0,0 0 0 0 0,0 0 1 0 0,3 0 43 0 0,25-1-860 0 0,-18 0-871 0 0,1 2-3507 0 0,-5 0-999 0 0</inkml:trace>
  <inkml:trace contextRef="#ctx0" brushRef="#br0" timeOffset="357.58">256 216 9216 0 0,'-2'1'706'0'0,"-6"1"-234"0"0,6-1 743 0 0,2-1 374 0 0,0 0 71 0 0,0 0-202 0 0,0 0-923 0 0,0 0-399 0 0,0 0-20 0 0,0 0 163 0 0,0 0 69 0 0,4-1-99 0 0,1 0 0 0 0,0 1 0 0 0,0 0 0 0 0,0 0 0 0 0,4 1-249 0 0,10 0 352 0 0,46-3 552 0 0,11-4-904 0 0,-30 4 100 0 0,-28 1-78 0 0,0 0 0 0 0,13-3-22 0 0,15-2 70 0 0,-6 1-669 0 0,-13-3-3018 0 0,-18 2-2612 0 0,-8 5 4597 0 0</inkml:trace>
  <inkml:trace contextRef="#ctx0" brushRef="#br0" timeOffset="852.292">556 104 5984 0 0,'-4'0'247'0'0,"0"0"0"0"0,-1 0-1 0 0,1 0 1 0 0,0-1 0 0 0,0 1 0 0 0,0-1 0 0 0,-1-1-247 0 0,-3 0 3153 0 0,6 8 499 0 0,7 11-1618 0 0,6 4-1020 0 0,2 8 284 0 0,-13-29-1279 0 0,0 1-1 0 0,0-1 0 0 0,0 0 0 0 0,0 0 1 0 0,0 1-1 0 0,0-1 0 0 0,0 0 1 0 0,0 0-1 0 0,0 0 0 0 0,0 1 0 0 0,0-1 1 0 0,0 0-1 0 0,1 0 0 0 0,-1 0 0 0 0,0 1 1 0 0,0-1-1 0 0,0 0 0 0 0,0 0 1 0 0,0 0-1 0 0,0 1 0 0 0,1-1 0 0 0,-1 0 1 0 0,0 0-1 0 0,0 0 0 0 0,0 0 0 0 0,1 0 1 0 0,-1 0-1 0 0,0 1 0 0 0,0-1 0 0 0,0 0 1 0 0,1 0-1 0 0,-1 0 0 0 0,0 0 1 0 0,0 0-1 0 0,0 0 0 0 0,1 0 0 0 0,-1 0 1 0 0,0 0-1 0 0,0 0 0 0 0,1 0 0 0 0,-1 0 1 0 0,0 0-1 0 0,0 0 0 0 0,0 0 0 0 0,1 0 1 0 0,-1 0-1 0 0,0 0 0 0 0,0 0 1 0 0,0-1-1 0 0,1 1 0 0 0,-1 0 0 0 0,0 0 1 0 0,0 0-1 0 0,0 0 0 0 0,1 0 0 0 0,-1 0 1 0 0,0-1-1 0 0,0 1 0 0 0,0 0 0 0 0,0 0 1 0 0,0 0-1 0 0,0-1 0 0 0,1 1 1 0 0,-1 0-1 0 0,0 0 0 0 0,0 0 0 0 0,0-1 1 0 0,0 1-1 0 0,0 0 0 0 0,0 0-18 0 0,0-2 11 0 0,-1 0-1 0 0,1 0 1 0 0,-1 0 0 0 0,1 0-1 0 0,-1 0 1 0 0,0 0-1 0 0,0 0 1 0 0,0 1 0 0 0,0-1-1 0 0,0 0 1 0 0,0 1-1 0 0,-1-2-10 0 0,-9-15 80 0 0,-7-11-59 0 0,18 27-15 0 0,-1 0 0 0 0,0 1 0 0 0,0-1 0 0 0,0 0 0 0 0,0 1 0 0 0,-1-1 0 0 0,1 1 1 0 0,0 0-1 0 0,-2-2-6 0 0,-6-7-2 0 0,-21-29 56 0 0,17 27 23 0 0,12 11-60 0 0,0 1 1 0 0,0-1 0 0 0,1 1 0 0 0,-1-1 0 0 0,0 1 0 0 0,0-1 0 0 0,1 0 0 0 0,-1 1 0 0 0,0-1-1 0 0,1 0 1 0 0,-1 0 0 0 0,1 0 0 0 0,-1 1 0 0 0,1-1 0 0 0,-1 0 0 0 0,1 0 0 0 0,-1 0 0 0 0,1 0-1 0 0,0 0 1 0 0,0 0 0 0 0,-1 0 0 0 0,1 0 0 0 0,0 0 0 0 0,0 0 0 0 0,0-1-18 0 0,0 1 168 0 0,0 1 6 0 0,0 0 2 0 0,0 0 0 0 0,0 0 0 0 0,0 0 0 0 0,9 11-66 0 0,-3-7-64 0 0,-1 0 0 0 0,1-1 1 0 0,0 1-1 0 0,1-1 1 0 0,-1-1-1 0 0,1 1 0 0 0,-1-1 1 0 0,1 0-1 0 0,2 0-46 0 0,13 5 148 0 0,38 9 283 0 0,0-2-1 0 0,22 1-430 0 0,-81-15 4 0 0,98 15 1368 0 0,5 9-780 0 0,-78-18-582 0 0,5 1 173 0 0,1 1 0 0 0,9 5-183 0 0,-33-9 88 0 0,-7-3-134 0 0,-1-1-61 0 0,1 1-12 0 0,6 5 83 0 0,-6-5 354 0 0,-1-1 156 0 0,0 1-408 0 0,-1 1-1 0 0,0-1 1 0 0,0 1 0 0 0,0-1-1 0 0,0 0 1 0 0,0 0 0 0 0,-1 1-1 0 0,1-1 1 0 0,0 0 0 0 0,-1 0-1 0 0,1 0 1 0 0,-1-1 0 0 0,1 1-1 0 0,0 0 1 0 0,-1 0 0 0 0,0-1-1 0 0,1 1-65 0 0,-26 7 0 0 0,0-1 0 0 0,0-1 0 0 0,-1-2 0 0 0,0 0 0 0 0,1-2 0 0 0,-24-1 0 0 0,36 0-7 0 0,0 0 0 0 0,0 2 0 0 0,0-1 1 0 0,-8 4 6 0 0,10-2-24 0 0,0-1 1 0 0,-1-1 0 0 0,1 0 0 0 0,-7 0 23 0 0,10-1-1457 0 0,23-2 526 0 0,52-13-2269 0 0,-58 13 2722 0 0,1-1 0 0 0,-1 0 0 0 0,0 0 0 0 0,0 0 1 0 0,0-1-1 0 0,0 0 0 0 0,4-4 478 0 0,3 0-652 0 0,28-13-1394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2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1208 10136 0 0,'0'0'464'0'0,"0"0"-10"0"0,2-1-294 0 0,4-2-235 0 0,-2 2 369 0 0,-1-1 0 0 0,0 1 1 0 0,0-1-1 0 0,0 0 0 0 0,0 0 0 0 0,0 0 0 0 0,-1 0 1 0 0,1-1-1 0 0,-1 1 0 0 0,2-2-294 0 0,1-3 814 0 0,-1 2-348 0 0,0 1 0 0 0,0-1 0 0 0,-1 0 0 0 0,2-5-466 0 0,-1 4 246 0 0,0 1 0 0 0,0-1 0 0 0,0 1-1 0 0,1-1 1 0 0,-1 1 0 0 0,5-3-246 0 0,9-11 573 0 0,-12 13-428 0 0,0 1-1 0 0,0-1 1 0 0,1 1-1 0 0,0 0-144 0 0,21-19 38 0 0,34-41 474 0 0,-3-2 0 0 0,-3-4 0 0 0,-4-1 0 0 0,5-15-512 0 0,-33 45 410 0 0,-2-1 0 0 0,-2 0-1 0 0,-2-2 1 0 0,-2 0-1 0 0,9-43-409 0 0,-24 82 0 0 0,0 1 0 0 0,0-1 0 0 0,0 1 0 0 0,-1-1 0 0 0,0 0 0 0 0,0 1 0 0 0,0-1 0 0 0,-1 1 0 0 0,0-1 0 0 0,-1-4 0 0 0,-2 6 0 0 0,3 4 0 0 0,-1 0 0 0 0,1 0 0 0 0,-1 0 0 0 0,1 0 0 0 0,-1 0 0 0 0,1 1 0 0 0,-1-1 0 0 0,1 0 0 0 0,0 1 0 0 0,-1 0 0 0 0,1-1 0 0 0,0 1 0 0 0,-1 0 0 0 0,1-1 0 0 0,0 1 0 0 0,0 0 0 0 0,-1 0 0 0 0,1 0 0 0 0,0 0 0 0 0,0 0 0 0 0,0 1 0 0 0,-22 27 0 0 0,8-9 0 0 0,-18 28 0 0 0,1 1 0 0 0,0 7 0 0 0,-12 28 0 0 0,4 1 0 0 0,-19 63 0 0 0,54-136-4 0 0,-12 39-205 0 0,-3 26 209 0 0,16-60-15 0 0,1 0-1 0 0,1 1 1 0 0,1-1 0 0 0,0 1 0 0 0,1 0 0 0 0,2 7 15 0 0,-2-21 9 0 0,1 0 1 0 0,-1-1-1 0 0,1 1 0 0 0,0 0 0 0 0,0-1 0 0 0,0 1 1 0 0,1-1-1 0 0,-1 0 0 0 0,1 1 0 0 0,0-1 0 0 0,0 0 0 0 0,0 0 1 0 0,0 0-1 0 0,1 0 0 0 0,-1 0 0 0 0,1 0 0 0 0,0-1-9 0 0,-1 0 7 0 0,0-1-1 0 0,0 0 0 0 0,0 1 0 0 0,0-1 0 0 0,0 0 1 0 0,1-1-1 0 0,-1 1 0 0 0,0 0 0 0 0,1-1 1 0 0,-1 1-1 0 0,0-1 0 0 0,1 0 0 0 0,-1 1 1 0 0,1-1-1 0 0,-1-1 0 0 0,0 1 0 0 0,1 0 1 0 0,-1 0-1 0 0,1-1 0 0 0,-1 0 0 0 0,0 1 1 0 0,0-1-1 0 0,1 0 0 0 0,-1 0 0 0 0,2-1-6 0 0,7-5 0 0 0,0 0 0 0 0,0-1 0 0 0,0 0 0 0 0,-1-1 0 0 0,0 0 0 0 0,5-8 0 0 0,-3 6 0 0 0,-3 1 0 0 0,-1-1 0 0 0,1 0 0 0 0,4-9 0 0 0,13-16 0 0 0,-16 22-177 0 0,1 0 1 0 0,-2 0-1 0 0,0-1 0 0 0,-1 0 0 0 0,0-2 177 0 0,-7 16-508 0 0,-1 1 66 0 0,-12 1 276 0 0,8 1 166 0 0,1-1 0 0 0,-1 1 0 0 0,1 0 0 0 0,0 0 0 0 0,-1 0 0 0 0,1 1 0 0 0,0-1 0 0 0,1 1 0 0 0,-1-1 0 0 0,0 1 0 0 0,1 0 0 0 0,-1 0 0 0 0,-3 7 0 0 0,0-1 0 0 0,0 1 0 0 0,-1 5 0 0 0,2-5 0 0 0,2 1 0 0 0,7-3 64 0 0,-3-7-6 0 0,0 0 0 0 0,0 0-1 0 0,0 0 1 0 0,0 0 0 0 0,0 0-1 0 0,1-1 1 0 0,-1 1 0 0 0,0 0-1 0 0,0-1 1 0 0,1 1 0 0 0,-1-1-1 0 0,1 1 1 0 0,-1-1 0 0 0,0 0-1 0 0,1 0 1 0 0,-1 1 0 0 0,1-1-1 0 0,-1 0 1 0 0,1 0 0 0 0,-1 0-1 0 0,1-1 1 0 0,-1 1 0 0 0,0 0-1 0 0,1-1 1 0 0,-1 1 0 0 0,1 0-1 0 0,-1-1 1 0 0,1 0-58 0 0,6-2 84 0 0,0-1 1 0 0,-1 0-1 0 0,1 0 0 0 0,2-2-84 0 0,-8 5-24 0 0,23-14 24 0 0,-15 10 0 0 0,-1 0 0 0 0,0-1 0 0 0,0 0 0 0 0,0-1 0 0 0,3-3 0 0 0,3-5 0 0 0,-7 8 0 0 0,1-2 0 0 0,-2 1 0 0 0,1-1 0 0 0,-1 0 0 0 0,4-7 0 0 0,-9 13 0 0 0,2-5 0 0 0,0 1 0 0 0,0 0 0 0 0,-1-1 0 0 0,2-4 0 0 0,-5 10 0 0 0,1 0 0 0 0,-1 0 0 0 0,1 0 0 0 0,-1 0 0 0 0,0 0 0 0 0,0-1 0 0 0,1 1 0 0 0,-2 0 0 0 0,1 0 0 0 0,0 0 0 0 0,0 0 0 0 0,-1-1 0 0 0,1 1 0 0 0,-1 0 0 0 0,0 0 0 0 0,1 0 0 0 0,-1 0 0 0 0,0 0 0 0 0,-1-1 0 0 0,0 0 0 0 0,0 0 0 0 0,0 0 0 0 0,0 0 0 0 0,-1 1 0 0 0,1-1 0 0 0,-1 1 0 0 0,1-1 0 0 0,-1 1 0 0 0,0 0 0 0 0,0 0 0 0 0,1 1 0 0 0,1 0 0 0 0,-1 1 0 0 0,0-1 0 0 0,1 1 0 0 0,-1 0 0 0 0,0-1 0 0 0,1 1 0 0 0,-1 0 0 0 0,0 0 0 0 0,1 0 0 0 0,-1 0 0 0 0,0 0 0 0 0,1 0 0 0 0,-1 1 0 0 0,0-1 0 0 0,1 0 0 0 0,-1 1 0 0 0,0 0 0 0 0,1-1 0 0 0,-1 1 0 0 0,1 0 0 0 0,-1 0 0 0 0,-4 2 0 0 0,-1 1 0 0 0,1-1 0 0 0,0 2 0 0 0,1-1 0 0 0,-1 1 0 0 0,1 0 0 0 0,-1 0 0 0 0,2 0 0 0 0,-1 1 0 0 0,0-1 0 0 0,1 1 0 0 0,0 0 0 0 0,1 1 0 0 0,-1-1 0 0 0,1 1 0 0 0,0-1 0 0 0,1 1 0 0 0,-1 3 0 0 0,2-6 0 0 0,0 1 0 0 0,0-1 0 0 0,0 1 0 0 0,0 0 0 0 0,1-1 0 0 0,-1 1 0 0 0,2 3 0 0 0,-1-6 0 0 0,0-1 0 0 0,0 1 0 0 0,1-1 0 0 0,-1 0 0 0 0,1 1 0 0 0,-1-1 0 0 0,1 0 0 0 0,0 0 0 0 0,-1 1 0 0 0,1-1 0 0 0,0 0 0 0 0,0 0 0 0 0,0 0 0 0 0,0 0 0 0 0,0 0 0 0 0,0 0 0 0 0,0 0 0 0 0,0 0 0 0 0,0 0 0 0 0,0-1 0 0 0,0 1 0 0 0,1 0 0 0 0,-1-1 0 0 0,1 1 0 0 0,15 7 0 0 0,-15-6 0 0 0,1-1 0 0 0,-1 1 0 0 0,1-1 0 0 0,0 0 0 0 0,-1 0 0 0 0,1 0 0 0 0,0 0 0 0 0,0-1 0 0 0,0 1 0 0 0,0-1 0 0 0,-1 1 0 0 0,1-1 0 0 0,0 0 0 0 0,0 0 0 0 0,1-1 0 0 0,12 0 0 0 0,-1-2 0 0 0,1 0 0 0 0,0-1 0 0 0,12-5 0 0 0,-2 0 0 0 0,-4 1 0 0 0,17-8 0 0 0,25-12 0 0 0,-64 28 0 0 0,0 0 0 0 0,0 0 0 0 0,0 0 0 0 0,0 0 0 0 0,-1 0 0 0 0,1 1 0 0 0,0-1 0 0 0,0 0 0 0 0,0 0 0 0 0,0 0 0 0 0,1 0 0 0 0,-1 0 0 0 0,0 1 0 0 0,0-1 0 0 0,0 0 0 0 0,0 0 0 0 0,0 0 0 0 0,0 0 0 0 0,0 0 0 0 0,0 0 0 0 0,0 1 0 0 0,0-1 0 0 0,0 0 0 0 0,0 0 0 0 0,0 0 0 0 0,0 0 0 0 0,1 0 0 0 0,-1 0 0 0 0,0 0 0 0 0,0 1 0 0 0,0-1 0 0 0,0 0 0 0 0,0 0 0 0 0,0 0 0 0 0,1 0 0 0 0,-1 0 0 0 0,0 0 0 0 0,0 0 0 0 0,0 0 0 0 0,0 0 0 0 0,0 0 0 0 0,1 0 0 0 0,-1 0 0 0 0,0 0 0 0 0,0 0 0 0 0,0 0 0 0 0,0 0 0 0 0,0 0 0 0 0,1 0 0 0 0,-1 0 0 0 0,0 0 0 0 0,0 0 0 0 0,0 0 0 0 0,0 0 0 0 0,0 0 0 0 0,0 0 0 0 0,1-1 0 0 0,-1 1 0 0 0,0 0 0 0 0,0 0 0 0 0,-6 11 0 0 0,-2-1 0 0 0,3-6 0 0 0,1 1 0 0 0,0 1 0 0 0,1-1 0 0 0,-2 2 0 0 0,-6 9 0 0 0,0-1 0 0 0,-1 0 0 0 0,-5 4 0 0 0,-23 30 0 0 0,15-19 0 0 0,19-23 0 0 0,6-6 0 0 0,0-1 0 0 0,0 0 0 0 0,-1 0 0 0 0,1 0 0 0 0,0 0 0 0 0,0 0 0 0 0,0 0 0 0 0,0 0 0 0 0,0 0 0 0 0,0 0 0 0 0,-1 0 0 0 0,1 0 0 0 0,0 0 0 0 0,0 1 0 0 0,0-1 0 0 0,0 0 0 0 0,0 0 0 0 0,-1 0 0 0 0,1 0 0 0 0,0 0 0 0 0,0 0 0 0 0,0 0 0 0 0,0 0 0 0 0,0-1 0 0 0,0 1 0 0 0,-1 0 0 0 0,1 0 0 0 0,0 0 0 0 0,0 0 0 0 0,0 0 0 0 0,0 0 0 0 0,0 0 0 0 0,0 0 0 0 0,-1 0 0 0 0,1 0 0 0 0,0 0 0 0 0,0 0 0 0 0,0-1 0 0 0,1 0-35 0 0,1-1 0 0 0,-1 0 0 0 0,0 1-1 0 0,1-1 1 0 0,0 1 0 0 0,-1 0 0 0 0,1-1-1 0 0,0 1 1 0 0,0 0 0 0 0,-1 0 0 0 0,1 0 0 0 0,0 0-1 0 0,0 0 1 0 0,1 1 35 0 0,2-3-336 0 0,17-10-795 0 0,17-8-5519 0 0,-17 12 213 0 0</inkml:trace>
  <inkml:trace contextRef="#ctx0" brushRef="#br0" timeOffset="547.828">1531 1088 15664 0 0,'-3'2'73'0'0,"1"1"1"0"0,-1-1 0 0 0,0 1-1 0 0,1-1 1 0 0,-1 1 0 0 0,1 0 0 0 0,0 0-1 0 0,0 0 1 0 0,0 0 0 0 0,0 0 0 0 0,1 1-1 0 0,-1-1 1 0 0,1 1 0 0 0,0-1 0 0 0,0 1-1 0 0,0-1 1 0 0,1 1 0 0 0,-1-1 0 0 0,1 1-1 0 0,-1 0 1 0 0,1-1 0 0 0,1 1-1 0 0,-1 1-73 0 0,0-2 0 0 0,1 2 0 0 0,0 0 0 0 0,-1 0 0 0 0,0 0 0 0 0,0 0 0 0 0,0 0 0 0 0,-1 0 0 0 0,0 0 0 0 0,0 0 0 0 0,-1 4 0 0 0,-5 9 0 0 0,4-11 0 0 0,0 0 0 0 0,0-1 0 0 0,1 1 0 0 0,0 0 0 0 0,0 7 0 0 0,-3 43 10 0 0,2-17 927 0 0,-9 38-937 0 0,6-53 255 0 0,2-10-63 0 0,1-1-1 0 0,1 1 1 0 0,0-1-1 0 0,1 6-191 0 0,3 26 444 0 0,0-30-250 0 0,-1-1-1 0 0,-1 1 0 0 0,-1 0-193 0 0,-6 44 582 0 0,3-31-321 0 0,1 0 0 0 0,1 8-261 0 0,2-19 15 0 0,-1 0 0 0 0,-1 0-1 0 0,-1 0 1 0 0,0 0 0 0 0,-1 0-1 0 0,-2 1-14 0 0,2-8 196 0 0,0 0-1 0 0,1 0 1 0 0,1 1-1 0 0,0-1 0 0 0,0 1 1 0 0,1 0-1 0 0,0 5-195 0 0,1-15 35 0 0,0 1 0 0 0,0-1 0 0 0,-1 1 0 0 0,1-1-1 0 0,-1 1 1 0 0,1-1 0 0 0,-1 1 0 0 0,0-1 0 0 0,0 0 0 0 0,0 1-1 0 0,0-1 1 0 0,0 0 0 0 0,-1 0 0 0 0,1 0 0 0 0,-1 1-1 0 0,1-2 1 0 0,-1 2-35 0 0,1-3 1 0 0,0 1-1 0 0,1 0 1 0 0,-1 0 0 0 0,0-1-1 0 0,1 1 1 0 0,-1 0-1 0 0,1 0 1 0 0,-1 0-1 0 0,1 0 1 0 0,-1 0 0 0 0,1 0-1 0 0,0 0 1 0 0,-1 0-1 0 0,1 0 1 0 0,0 0-1 0 0,0 0 1 0 0,0 0 0 0 0,0 0-1 0 0,0 0 1 0 0,0 0-1 0 0,0 0 1 0 0,0 0-1 0 0,0 0 1 0 0,0 0 0 0 0,0 0-1 0 0,1 0 1 0 0,-1 0-1 0 0,1 0 0 0 0,-1 0 0 0 0,0-1 0 0 0,0 0 0 0 0,0 0 0 0 0,0 1 0 0 0,0-1 0 0 0,0 0 0 0 0,0 1 0 0 0,0-1 0 0 0,0 0 0 0 0,0 0 0 0 0,0 1 0 0 0,1-1 0 0 0,-1 0 0 0 0,0 0 0 0 0,0 1 0 0 0,0-1 0 0 0,0 0 0 0 0,1 0 0 0 0,-1 0 0 0 0,0 1 0 0 0,0-1 0 0 0,1 0 0 0 0,-1 0 0 0 0,0 0 0 0 0,0 0 0 0 0,1 1 0 0 0,-1-1 0 0 0,0 0 0 0 0,0 0 0 0 0,1 0 0 0 0,-1 0 0 0 0,0 0 0 0 0,0 0 0 0 0,1 0 0 0 0,-1 0 0 0 0,0 0 0 0 0,1 0 0 0 0,-1 0 0 0 0,0 0 0 0 0,0 0 0 0 0,1 0 0 0 0,-1 0 0 0 0,0 0 0 0 0,1 0 0 0 0,-1 0 0 0 0,0 0 0 0 0,0-1 0 0 0,1 1 0 0 0,-1 0 0 0 0,0 0 0 0 0,0 0 0 0 0,1 0 0 0 0,-1-1 0 0 0,0 1 0 0 0,0 0 0 0 0,0 0 0 0 0,1-1 0 0 0,-1 1 0 0 0,0 0 0 0 0,0 0 0 0 0,0 0 0 0 0,0-1 0 0 0,0 1 0 0 0,1 0 0 0 0,-1-1 0 0 0,0 1 0 0 0,0 0 0 0 0,0 0 0 0 0,0-1 0 0 0,0 1 0 0 0,0-1 0 0 0,2-2 0 0 0,0 0 0 0 0,0-1 0 0 0,0 1 0 0 0,0-1 0 0 0,-1 1 0 0 0,0-1 0 0 0,0 0 0 0 0,0 1 0 0 0,0-1 0 0 0,0 0 0 0 0,-1-3 0 0 0,5-16 0 0 0,-3 15 0 0 0,-1-1 0 0 0,0 0 0 0 0,0 0 0 0 0,-1 1 0 0 0,0-1 0 0 0,0 0 0 0 0,-2-6 0 0 0,1 3 0 0 0,0 0 0 0 0,1 0 0 0 0,1-11 0 0 0,2 2 0 0 0,-1 7 0 0 0,0-1 0 0 0,-1 0 0 0 0,-1 0 0 0 0,0 0 0 0 0,-1-2 0 0 0,0-3 0 0 0,1 1 0 0 0,1-1 0 0 0,0 0 0 0 0,2 0 0 0 0,0 1 0 0 0,2-1 0 0 0,1-2 0 0 0,9-56 0 0 0,-11 54-2 0 0,-1 0-29 0 0,1 1 0 0 0,6-18 31 0 0,2 5-183 0 0,-4 11-131 0 0,-1 0-1 0 0,1-8 315 0 0,8-86-906 0 0,0-1 696 0 0,-6 55-232 0 0,0-25 442 0 0,-8 75-252 0 0,0-1 0 0 0,2 1 0 0 0,0 0 0 0 0,4-11 252 0 0,27-59-625 0 0,-30 74 652 0 0,-2 4 16 0 0,1 0-1 0 0,0 0 1 0 0,1 0-1 0 0,0 1 0 0 0,0 0 1 0 0,0 0-1 0 0,3-2-42 0 0,7-9 579 0 0,-12 15-487 0 0,-1 0 0 0 0,0 0-1 0 0,1 0 1 0 0,-1 0 0 0 0,1 0-1 0 0,0 0 1 0 0,0 1 0 0 0,0 0-1 0 0,0-1 1 0 0,0 1 0 0 0,0 0-1 0 0,3 0-91 0 0,-5 0 2 0 0,0 1-1 0 0,0 0 0 0 0,-1 0 0 0 0,1 0 1 0 0,0 0-1 0 0,0 0 0 0 0,0 0 0 0 0,0 0 0 0 0,0 0 1 0 0,0 0-1 0 0,0 0 0 0 0,0 0 0 0 0,0 1-1 0 0,2 0 0 0 0,0 1 0 0 0,0 0 0 0 0,0 0 0 0 0,-1 0 0 0 0,1 0 0 0 0,0 0 0 0 0,-1 0 0 0 0,0 1 0 0 0,1-1 0 0 0,-1 1 0 0 0,0 0 0 0 0,0-1 0 0 0,-1 1 0 0 0,1 0 0 0 0,0 0 0 0 0,-1 1 0 0 0,0-1 0 0 0,0 0 0 0 0,1 3 0 0 0,-2 19 0 0 0,0-18 0 0 0,0 0 0 0 0,0 0 0 0 0,1 0 0 0 0,0 1 0 0 0,0 2 0 0 0,0 0 0 0 0,-1 1 0 0 0,0-1 0 0 0,-1 0 0 0 0,0 0 0 0 0,-1 1 0 0 0,0-1 0 0 0,0 0 0 0 0,-2 1 0 0 0,-6 37 0 0 0,8-41 12 0 0,0 1 0 0 0,0-1 0 0 0,-1 0 0 0 0,0 0 0 0 0,0 0 0 0 0,-1 0 0 0 0,0-1 0 0 0,-1 2-12 0 0,-3 4 448 0 0,-2 0 0 0 0,1 0 0 0 0,-8 7-448 0 0,11-15 101 0 0,1 1 0 0 0,-1-1 0 0 0,0 0-1 0 0,0 0 1 0 0,0 0 0 0 0,-2 0-101 0 0,-15 9 3 0 0,20-11-69 0 0,0-1 1 0 0,0 0-1 0 0,-1 0 0 0 0,1 0 0 0 0,0 0 0 0 0,0 0 0 0 0,-1 0 0 0 0,1-1 0 0 0,0 0 0 0 0,-1 1 1 0 0,1-1-1 0 0,0 0 0 0 0,-1-1 0 0 0,0 1 66 0 0,-12-1-904 0 0,14 0 891 0 0,1 0 0 0 0,0 0 1 0 0,0-1-1 0 0,0 1 0 0 0,0 0 0 0 0,0-1 1 0 0,0 1-1 0 0,0-1 0 0 0,0 1 0 0 0,0-1 1 0 0,1 1-1 0 0,-1-1 0 0 0,0 0 13 0 0,2 0-54 0 0,-1 0 0 0 0,0 1 0 0 0,1-1-1 0 0,-1 0 1 0 0,1 1 0 0 0,-1-1 0 0 0,1 0 0 0 0,0 1-1 0 0,-1-1 1 0 0,1 1 0 0 0,0-1 0 0 0,0 1-1 0 0,0-1 1 0 0,1 1 0 0 0,-1 0 0 0 0,0-1 0 0 0,0 1-1 0 0,2-1 55 0 0,8-11-860 0 0,11-29-1419 0 0,-16 29 927 0 0,1 0 0 0 0,7-11 1352 0 0,8-6-1532 0 0,-1 4-4 0 0</inkml:trace>
  <inkml:trace contextRef="#ctx0" brushRef="#br0" timeOffset="1940.85">2190 29 11976 0 0,'0'-1'53'0'0,"0"-1"0"0"0,0 1 0 0 0,0-1 0 0 0,1 1 0 0 0,-1-1 0 0 0,0 1 0 0 0,1-1 0 0 0,-1 1 0 0 0,1-1 0 0 0,0 1 0 0 0,-1 0 0 0 0,1-1 0 0 0,0 1 0 0 0,0 0 0 0 0,0 0 0 0 0,0 0 0 0 0,1-2-53 0 0,-2 3 5 0 0,0 0-1 0 0,0 0 1 0 0,0 0-1 0 0,0 0 1 0 0,0 0 0 0 0,0 0-1 0 0,0 0 1 0 0,0 0-1 0 0,0 0 1 0 0,0 0-1 0 0,0 0 1 0 0,0 0 0 0 0,0 0-1 0 0,0 0 1 0 0,0 0-1 0 0,0 0 1 0 0,0 0 0 0 0,0 0-1 0 0,-1 0 1 0 0,1 0-1 0 0,0 0 1 0 0,0 0 0 0 0,0 0-1 0 0,0 0 1 0 0,0 0-1 0 0,0 0 1 0 0,0 0 0 0 0,0 0-1 0 0,0 0 1 0 0,0 0-1 0 0,0 0 1 0 0,0 0 0 0 0,0-1-1 0 0,0 1 1 0 0,0 0-1 0 0,0 0 1 0 0,0 0 0 0 0,0 0-1 0 0,0 0 1 0 0,0 0-1 0 0,0 0 1 0 0,0 0 0 0 0,0 0-1 0 0,0 0 1 0 0,0 0-1 0 0,0 0 1 0 0,1 0-1 0 0,-1 0 1 0 0,0 0 0 0 0,0 0-1 0 0,0 0 1 0 0,0 0-1 0 0,0 0 1 0 0,0 0 0 0 0,0 0-1 0 0,0 0 1 0 0,0 0-1 0 0,0 0 1 0 0,0 0 0 0 0,0 0-1 0 0,0 0 1 0 0,0 0-1 0 0,0 0 1 0 0,0 0 0 0 0,0 0-5 0 0,0-1 3 0 0,0 1 0 0 0,0 0 0 0 0,-1 0 1 0 0,1 0-1 0 0,0 0 0 0 0,0 0 0 0 0,0 0 1 0 0,-1 0-1 0 0,1 0 0 0 0,0 0 1 0 0,0 0-1 0 0,0 0 0 0 0,-1 0 0 0 0,1 0 1 0 0,0 0-1 0 0,0 0 0 0 0,0 0 0 0 0,-1 0 1 0 0,1 0-1 0 0,0 0 0 0 0,0 0 1 0 0,0 0-1 0 0,-1 0 0 0 0,1 1 0 0 0,0-1 1 0 0,0 0-1 0 0,0 0 0 0 0,0 0 0 0 0,-1 0 1 0 0,1 0-1 0 0,0 1-3 0 0,-19 35 447 0 0,11-23-220 0 0,-1 0 43 0 0,1 1 0 0 0,1 0-1 0 0,0 0 1 0 0,1 0 0 0 0,-3 11-270 0 0,2 3 487 0 0,2-10-31 0 0,1-1 0 0 0,-2 0 0 0 0,-3 6-456 0 0,-51 93 1975 0 0,-12 65-250 0 0,51-135-1360 0 0,8-21-281 0 0,2 1-1 0 0,1 0 1 0 0,-4 16-84 0 0,8-17 0 0 0,-2-1 0 0 0,-1 0 0 0 0,0-1 0 0 0,-10 15 0 0 0,13-22 0 0 0,-1-1 0 0 0,2 1 0 0 0,0 0 0 0 0,1 0 0 0 0,0 0 0 0 0,1 4 0 0 0,-3 9 0 0 0,6-26 0 0 0,-1 0 0 0 0,0 0 0 0 0,1 0 0 0 0,-1 0 0 0 0,1 0 0 0 0,0 1 0 0 0,0-1 0 0 0,0 2 0 0 0,0-5 0 0 0,0 0 0 0 0,0 0 0 0 0,0 1 0 0 0,0-1 0 0 0,0 0 0 0 0,0 0 0 0 0,0 1 0 0 0,0-1 0 0 0,0 0 0 0 0,1 0 0 0 0,-1 0 0 0 0,0 1 0 0 0,0-1 0 0 0,0 0 0 0 0,0 0 0 0 0,0 0 0 0 0,0 1 0 0 0,1-1 0 0 0,-1 0 0 0 0,0 0 0 0 0,0 0 0 0 0,0 0 0 0 0,0 1 0 0 0,1-1 0 0 0,-1 0 0 0 0,0 0 0 0 0,0 0 0 0 0,1 0 0 0 0,-1 0 0 0 0,0 0 0 0 0,0 0 0 0 0,0 0 0 0 0,4-1-5 0 0,-1 0 0 0 0,0 0-1 0 0,1-1 1 0 0,-1 0 0 0 0,0 0-1 0 0,0 0 1 0 0,0 0 0 0 0,0 0-1 0 0,-1 0 1 0 0,1-1 0 0 0,-1 0-1 0 0,3-2 6 0 0,-1-1-146 0 0,0 0-1 0 0,0 1 0 0 0,0-1 1 0 0,1 1-1 0 0,0 0 0 0 0,0 0 1 0 0,1 1-1 0 0,-1-1 0 0 0,2 1 147 0 0,1-3-651 0 0,0 0-1 0 0,0-1 1 0 0,4-6 651 0 0,-6 7-720 0 0,0 1 0 0 0,1 0 1 0 0,-1-1-1 0 0,1 2 0 0 0,0-1 0 0 0,3 0 720 0 0,7-4-2047 0 0,0-1-1 0 0,0-1 0 0 0,-1-1 1 0 0,3-3 2047 0 0,-16 14-258 0 0,-1 1 0 0 0,1-1 0 0 0,0 0 0 0 0,-1 1 1 0 0,1 0-1 0 0,0 0 0 0 0,0 0 0 0 0,0 0 0 0 0,2 0 258 0 0,1-1-80 0 0,2 1-3 0 0,-6 4 43 0 0,-7 8 27 0 0,4-9 14 0 0,-13 18 1192 0 0,11-16-531 0 0,0 0-1 0 0,-1 1 1 0 0,1 0-1 0 0,1 0 1 0 0,-2 2-662 0 0,2-2 708 0 0,-1 0 0 0 0,1 0 0 0 0,-1 0-1 0 0,0 0 1 0 0,-1-1 0 0 0,1 1 0 0 0,-1-1 0 0 0,1 0 0 0 0,-4 3-708 0 0,5-6 112 0 0,1 0 0 0 0,0 0 0 0 0,0 0 0 0 0,0 0 1 0 0,0 0-1 0 0,0 1 0 0 0,0-1 0 0 0,0 0 0 0 0,1 1 1 0 0,-1-1-1 0 0,0 0 0 0 0,1 1 0 0 0,-1-1 0 0 0,1 1-112 0 0,0-1 70 0 0,0 0 1 0 0,0 0-1 0 0,0 0 0 0 0,0 0 0 0 0,0 0 0 0 0,0 0 0 0 0,1 0 0 0 0,-1 0 1 0 0,0 0-1 0 0,0-1 0 0 0,1 1 0 0 0,-1 0 0 0 0,1 0 0 0 0,-1 0 0 0 0,1 0 1 0 0,-1-1-1 0 0,1 1 0 0 0,0 0 0 0 0,-1-1 0 0 0,1 1 0 0 0,0 0 0 0 0,-1-1 0 0 0,2 1-70 0 0,2 3 267 0 0,-3-4-176 0 0,0 0-1 0 0,0 1 1 0 0,-1-1-1 0 0,1 1 1 0 0,0-1-1 0 0,0 1 1 0 0,-1-1-1 0 0,1 1 0 0 0,-1-1 1 0 0,1 1-1 0 0,0 0 1 0 0,-1-1-1 0 0,1 1 1 0 0,-1 0-1 0 0,1-1 1 0 0,-1 1-1 0 0,0 0 1 0 0,1 0-1 0 0,-1 0 1 0 0,0-1-1 0 0,0 1 1 0 0,1 0-1 0 0,-1 0 1 0 0,0 0-1 0 0,0 0 1 0 0,0-1-1 0 0,0 1 1 0 0,0 0-1 0 0,0 0 1 0 0,0 0-1 0 0,0 0-90 0 0,11 5 1198 0 0,-3-1-1089 0 0,-7-3 274 0 0,1-3-230 0 0,1 1 0 0 0,-1-1 0 0 0,0 0 1 0 0,1 0-1 0 0,-1 0 0 0 0,0 0 0 0 0,0-1 0 0 0,0 1 1 0 0,0 0-1 0 0,1-2-153 0 0,8-4 82 0 0,-4 4-82 0 0,-1-1 0 0 0,1 0 0 0 0,-1-1 0 0 0,0 1 0 0 0,0-1 0 0 0,0 0 0 0 0,-1-1 0 0 0,0 0 0 0 0,5-5 0 0 0,7-8 0 0 0,-15 18 0 0 0,-1 0 0 0 0,0 0 0 0 0,0 0 0 0 0,1 0 0 0 0,-1 0 0 0 0,0 0 0 0 0,0-1 0 0 0,0 1 0 0 0,0 0 0 0 0,0 0 0 0 0,0-1 0 0 0,-1 1 0 0 0,1-1 0 0 0,0 1 0 0 0,-1-1 0 0 0,1 1 0 0 0,-1-1 0 0 0,1 1 0 0 0,-1-1 0 0 0,0 1 0 0 0,0-1 0 0 0,0 0 0 0 0,0 1 0 0 0,0-1 0 0 0,0 0 0 0 0,-1-16 0 0 0,1 16 0 0 0,0 0 0 0 0,0 0 0 0 0,0 0 0 0 0,0 0 0 0 0,0 0 0 0 0,-1 0 0 0 0,1 0 0 0 0,-1 0 0 0 0,1 0 0 0 0,-1 0 0 0 0,0 0 0 0 0,1 0 0 0 0,-1 0 0 0 0,0 1 0 0 0,0-1 0 0 0,-1 0 0 0 0,1 1 0 0 0,0-1 0 0 0,-1 0 0 0 0,1 1 0 0 0,0 0 0 0 0,-1-1 0 0 0,0 1 0 0 0,-6-4 0 0 0,6 4 0 0 0,1 0 0 0 0,-1-1 0 0 0,0 1 0 0 0,0 0 0 0 0,1 0 0 0 0,-1-1 0 0 0,1 1 0 0 0,-1-1 0 0 0,1 0 0 0 0,0 1 0 0 0,-1-1 0 0 0,1 0 0 0 0,0-1 0 0 0,0 2 0 0 0,0 1 0 0 0,0-1 0 0 0,1 0 0 0 0,-1 1 0 0 0,0-1 0 0 0,0 0 0 0 0,0 1 0 0 0,0-1 0 0 0,0 1 0 0 0,0-1 0 0 0,0 1 0 0 0,1 0 0 0 0,-1-1 0 0 0,-1 1 0 0 0,1 0 0 0 0,0 0 0 0 0,-1 0 0 0 0,-18-3 0 0 0,18 3 0 0 0,-2 0 0 0 0,1 0 0 0 0,-1 0 0 0 0,1 0 0 0 0,-1 0 0 0 0,1 1 0 0 0,-1-1 0 0 0,1 1 0 0 0,0 0 0 0 0,-1 0 0 0 0,1 1 0 0 0,0-1 0 0 0,0 1 0 0 0,0-1 0 0 0,0 1 0 0 0,0 0 0 0 0,0 0 0 0 0,0 0 0 0 0,1 1 0 0 0,-1-1 0 0 0,1 1 0 0 0,-1-1 0 0 0,1 1 0 0 0,0 0 0 0 0,0 0 0 0 0,0 0 0 0 0,1 0 0 0 0,-1 0 0 0 0,1 0 0 0 0,-1 2 0 0 0,1 0 0 0 0,-1 0 0 0 0,1 1 0 0 0,-1-1 0 0 0,0 0 0 0 0,0 0 0 0 0,-1-1 0 0 0,1 1 0 0 0,-1 0 0 0 0,0-1 0 0 0,0 1 0 0 0,-3 1 0 0 0,2-2 0 0 0,1 0 0 0 0,-1 0 0 0 0,1 0 0 0 0,0 0 0 0 0,0 1 0 0 0,1-1 0 0 0,-1 1 0 0 0,1 0 0 0 0,0-1 0 0 0,0 1 0 0 0,0 0 0 0 0,1 0 0 0 0,0 1 0 0 0,0-1 0 0 0,0 3 0 0 0,-3 15 0 0 0,4-21 0 0 0,-1-1 0 0 0,1 0 0 0 0,0 0 0 0 0,-1 0 0 0 0,1 1 0 0 0,0-1 0 0 0,0 0 0 0 0,-1 0 0 0 0,1 1 0 0 0,0-1 0 0 0,0 0 0 0 0,0 0 0 0 0,1 1 0 0 0,-1-1 0 0 0,0 0 0 0 0,0 0 0 0 0,1 1 0 0 0,-1-1 0 0 0,1 0 0 0 0,-1 0 0 0 0,1 0 0 0 0,-1 0 0 0 0,1 0 0 0 0,0 0 0 0 0,-1 1 0 0 0,1-2 0 0 0,0 1 0 0 0,0 0 0 0 0,0 0 0 0 0,0 0 0 0 0,0 0 0 0 0,0 0 0 0 0,0-1 0 0 0,0 1 0 0 0,1 0 0 0 0,5 3 0 0 0,-3-1 0 0 0,-1-1 0 0 0,1 0 0 0 0,-1 0 0 0 0,1 0 0 0 0,0-1 0 0 0,0 1 0 0 0,-1-1 0 0 0,1 0 0 0 0,0 0 0 0 0,0-1 0 0 0,0 1 0 0 0,1-1 0 0 0,13 1 0 0 0,-11-1 0 0 0,-1 1 0 0 0,0-1 0 0 0,1-1 0 0 0,-1 1 0 0 0,1-1 0 0 0,-1 0 0 0 0,0 0 0 0 0,0-1 0 0 0,0 0 0 0 0,0 0 0 0 0,2-1 0 0 0,30-14 0 0 0,-26 12 0 0 0,1 0 0 0 0,-1-1 0 0 0,0-1 0 0 0,-1 0 0 0 0,0 0 0 0 0,5-5 0 0 0,-9 6 10 0 0,0-1 0 0 0,0 0-1 0 0,-1 0 1 0 0,0-1-1 0 0,0 0 1 0 0,2-4-10 0 0,-6 8 14 0 0,0 3 357 0 0,-2 1 117 0 0,0 0 21 0 0,0 0-66 0 0,-1 1-429 0 0,0 1-1 0 0,1-1 1 0 0,-1 1 0 0 0,0-1 0 0 0,1 1-1 0 0,0-1 1 0 0,-1 1 0 0 0,1-1 0 0 0,0 1 0 0 0,0 0-1 0 0,0 1-13 0 0,-1-1 14 0 0,-2 16-14 0 0,-1 14 0 0 0,-1-8 0 0 0,4-21 0 0 0,0-1 0 0 0,1 1 0 0 0,-1-1 0 0 0,1 1 0 0 0,-1-1 0 0 0,1 1 0 0 0,0 0 0 0 0,0-1 0 0 0,0 1 0 0 0,0 0 0 0 0,1 20 0 0 0,2-14 0 0 0,0-6 0 0 0,0 0 0 0 0,1-1 0 0 0,-1 1 0 0 0,1-1 0 0 0,-1 0 0 0 0,4 1 0 0 0,7 2 0 0 0,-9-5 0 0 0,0 0 0 0 0,1 0 0 0 0,-1 0 0 0 0,0 0 0 0 0,0-1 0 0 0,0 0 0 0 0,0 0 0 0 0,0 0 0 0 0,0-1 0 0 0,0 0 0 0 0,0 0 0 0 0,-1 0 0 0 0,1 0 0 0 0,11-7 0 0 0,0-1 0 0 0,-1 0 0 0 0,-1-1 0 0 0,-9 7 0 0 0,-1 1 0 0 0,0-1 0 0 0,1-1 0 0 0,1-2 0 0 0,-2 2 0 0 0,-1 1 0 0 0,1 0 0 0 0,0 0 0 0 0,4-2 0 0 0,64-55 0 0 0,-72 60 0 0 0,0 1 0 0 0,0 0 0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1 0 0 0,0-1 0 0 0,1 0 0 0 0,-1 0 0 0 0,0 0 0 0 0,0 0 0 0 0,0 0 0 0 0,1 0 0 0 0,-1 0 0 0 0,0 1 0 0 0,0-1 0 0 0,0 0 0 0 0,0 0 0 0 0,1 0 0 0 0,-1 1 0 0 0,0-1 0 0 0,0 0 0 0 0,0 0 0 0 0,0 0 0 0 0,0 1 0 0 0,0-1 0 0 0,0 0 0 0 0,0 0 0 0 0,0 0 0 0 0,0 1 0 0 0,0-1 0 0 0,0 0 0 0 0,0 0 0 0 0,0 1 0 0 0,0-1 0 0 0,0 0 0 0 0,0 0 0 0 0,0 0 0 0 0,0 1 0 0 0,0-1 0 0 0,0 0 0 0 0,0 0 0 0 0,-2 14 0 0 0,-5-8 0 0 0,6-6 0 0 0,1 1 0 0 0,-1-1 0 0 0,0 0 0 0 0,1 1 0 0 0,-1-1 0 0 0,0 1 0 0 0,1-1 0 0 0,-1 1 0 0 0,1 0 0 0 0,-1-1 0 0 0,0 1 0 0 0,1-1 0 0 0,0 1 0 0 0,-1 0 0 0 0,1 0 0 0 0,-1-1 0 0 0,1 1 0 0 0,0 0 0 0 0,-1 0 0 0 0,1-1 0 0 0,0 1 0 0 0,0 0 0 0 0,0 0 0 0 0,0 0 0 0 0,0-1 0 0 0,0 1 0 0 0,0 0 0 0 0,0 0 0 0 0,0 0 0 0 0,0 0 0 0 0,0 0 0 0 0,3 2 0 0 0,0 0 0 0 0,2 13 0 0 0,-5-14 0 0 0,0-1 0 0 0,1 0 0 0 0,-1 1 0 0 0,0-1 0 0 0,1 0 0 0 0,-1 0 0 0 0,1 1 0 0 0,-1-1 0 0 0,1 0 0 0 0,-1 0 0 0 0,1 0 0 0 0,0 0 0 0 0,16 8 0 0 0,-1-2 0 0 0,9 0 0 0 0,-6-3 0 0 0,-1 0 0 0 0,-14-6 0 0 0,-2 0 0 0 0,4 2 0 0 0,-4 0 0 0 0,1 0 0 0 0,0 1 0 0 0,-1-2 0 0 0,1 1 0 0 0,0 0 0 0 0,-1-1 0 0 0,1 1 0 0 0,-1-1 0 0 0,1 0 0 0 0,0 0 0 0 0,18-4 0 0 0,-13 3 0 0 0,0 0 0 0 0,0 1 0 0 0,0 0 0 0 0,0 1 0 0 0,0-1 0 0 0,0 1 0 0 0,1 1 0 0 0,-5-1-84 0 0,1 0-1 0 0,0-1 1 0 0,-1 1 0 0 0,1-1-1 0 0,-1 0 1 0 0,3-1 84 0 0,2-1-370 0 0,-7 3-138 0 0,-2 0 66 0 0,3 0 292 0 0,21 0 134 0 0,-6-1 157 0 0,-14-2 184 0 0,2 0 85 0 0,38-13 690 0 0,-40 15-1091 0 0,-3 1-9 0 0,0 0 1 0 0,0 0-1 0 0,0-1 0 0 0,0 1 1 0 0,0 0-1 0 0,0-1 1 0 0,0 1-1 0 0,0 0 0 0 0,0-1 1 0 0,0 1-1 0 0,0-1 0 0 0,0 0 1 0 0,-1 1-1 0 0,1-1 1 0 0,0 0-1 0 0,0 0 0 0 0,-1 1 1 0 0,1-1-1 0 0,0-1 0 0 0,1 0 0 0 0,0 0 0 0 0,0 0 0 0 0,0 0 0 0 0,0 0 0 0 0,0 1 0 0 0,0-1 0 0 0,1 0 0 0 0,-1 1 0 0 0,0 0 0 0 0,3-2 0 0 0,14-8 0 0 0,22-24 0 0 0,-30 23 0 0 0,-3 2 0 0 0,-6 8 0 0 0,-2 1 0 0 0,1 1 0 0 0,0-1 0 0 0,0 1 0 0 0,-1-1 0 0 0,1 0 0 0 0,-1 1 0 0 0,1-1 0 0 0,0 0 0 0 0,-1 0 0 0 0,1 1 0 0 0,-1-1 0 0 0,0 0 0 0 0,1 0 0 0 0,-1 0 0 0 0,0 0 0 0 0,1 0 0 0 0,-1 1 0 0 0,0-1 0 0 0,0 0 0 0 0,0 0 0 0 0,0 0 0 0 0,0 0 0 0 0,0 0 0 0 0,0 0 0 0 0,0 0 0 0 0,0 0 0 0 0,0-1 0 0 0,0 1 0 0 0,0 0 0 0 0,0-1 0 0 0,0 1 0 0 0,-1 0 0 0 0,1 0 0 0 0,0-1 0 0 0,-1 1 0 0 0,1 0 0 0 0,-1 0 0 0 0,1 0 0 0 0,-1 0 0 0 0,0 0 0 0 0,1-1 0 0 0,-1 1 0 0 0,0 0 0 0 0,0 0 0 0 0,0 1 0 0 0,0-1 0 0 0,0 0 0 0 0,-1-1 0 0 0,0 1 0 0 0,0 0 0 0 0,1 1 0 0 0,-1-1 0 0 0,0 0 0 0 0,0 1 0 0 0,0-1 0 0 0,-1 1 0 0 0,1-1 0 0 0,0 1 0 0 0,0 0 0 0 0,-1 0 0 0 0,-8 0 0 0 0,1 1 0 0 0,-1 0 0 0 0,0 1 0 0 0,1 0 0 0 0,0 1 0 0 0,4-2 0 0 0,-8 4 0 0 0,1 0 0 0 0,0 0 0 0 0,0 1 0 0 0,1 1 0 0 0,-1 0 0 0 0,1 1 0 0 0,7-6 0 0 0,1 2 0 0 0,-9 14 0 0 0,4-9 0 0 0,3-2 0 0 0,12-2 0 0 0,0-3-6 0 0,0 1-1 0 0,1-2 1 0 0,-1 1 0 0 0,0-1-1 0 0,1 0 1 0 0,-1 0-1 0 0,1 0 1 0 0,-1-1 0 0 0,1 0-1 0 0,2-1 7 0 0,0 0-269 0 0,0-1 0 0 0,-1 0 0 0 0,6-2 269 0 0,7-3-513 0 0,-14 5 391 0 0,0-1-1 0 0,0 0 0 0 0,0 0 0 0 0,4-3 123 0 0,16-7-117 0 0,19-8 117 0 0,20-14 0 0 0,-49 25 0 0 0,3-2 0 0 0,18-14 0 0 0,-18 11 0 0 0,-17 15 0 0 0,-5 6 0 0 0,-5 7 0 0 0,-1-2 0 0 0,1 0 0 0 0,-5 11 0 0 0,-7 11 0 0 0,5 5 402 0 0,-2-6 1023 0 0,13-29-1352 0 0,-4 13 19 0 0,4-10-92 0 0,-2-4 0 0 0,-3 3 0 0 0,-2-2-3 0 0,9-5-899 0 0,0 1-4966 0 0,10-4 3423 0 0,6 4-3696 0 0</inkml:trace>
  <inkml:trace contextRef="#ctx0" brushRef="#br0" timeOffset="2309.751">3620 953 17503 0 0,'0'0'399'0'0,"0"3"60"0"0,-1 9-189 0 0,0-1 0 0 0,-1 0 1 0 0,0 0-1 0 0,-3 7-270 0 0,-6 31 53 0 0,10-37 284 0 0,-2 0-1 0 0,0 0 1 0 0,-1 1-337 0 0,-4 20 870 0 0,2-14-332 0 0,0 0-1 0 0,-1-1 0 0 0,-1 0 1 0 0,-5 7-538 0 0,12-24-6 0 0,-1 6-257 0 0,3-3-5942 0 0,-1-4-1110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30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1275 15664 0 0,'0'0'356'0'0,"0"0"49"0"0,0 0 21 0 0,0 0-42 0 0,2 2-250 0 0,2 3-133 0 0,-1-1 0 0 0,0 1 0 0 0,0 0 0 0 0,0 0 1 0 0,0 0-1 0 0,-1 0 0 0 0,0 0 0 0 0,0 1 0 0 0,0-1 0 0 0,0 1 0 0 0,-1 0 1 0 0,0-1-1 0 0,-1 1 0 0 0,1 4-1 0 0,0 15-1 0 0,-1 1-1 0 0,-3 20 2 0 0,2-24 1 0 0,-7 60 1577 0 0,-7 22-1578 0 0,-1 4 1390 0 0,-20 138-270 0 0,34-229-1996 0 0,7-41 46 0 0,3-15-1408 0 0,0-15 2238 0 0,-3 15-836 0 0,-2 11-887 0 0,1-28 1723 0 0,-4 31-539 0 0,-1 1 0 0 0,-2-1 1 0 0,-1-6 538 0 0,-5-63 48 0 0,4 55 449 0 0,2 0 0 0 0,1 1 0 0 0,2-1 0 0 0,2 0 0 0 0,2 1 0 0 0,1-1-1 0 0,2 1 1 0 0,2-2-497 0 0,-3 20 205 0 0,0 1 0 0 0,1-1-1 0 0,1 1 1 0 0,7-12-205 0 0,-10 22 196 0 0,0 1 0 0 0,0 1 0 0 0,1-1 0 0 0,0 1 0 0 0,0-1 1 0 0,1 2-1 0 0,0-1 0 0 0,0 1 0 0 0,0 0 0 0 0,1 0 0 0 0,4-1-196 0 0,0-1 102 0 0,0 1 0 0 0,1 1 0 0 0,0 0 0 0 0,0 1-1 0 0,1 1 1 0 0,-1 0 0 0 0,1 0 0 0 0,0 1 0 0 0,0 1 0 0 0,0 1-1 0 0,3 0-101 0 0,-13 1 16 0 0,8-1-30 0 0,-1 2 0 0 0,1-1 0 0 0,-1 2-1 0 0,7 1 15 0 0,-15-2 26 0 0,0-1-1 0 0,0 1 1 0 0,0 0-1 0 0,0 1 1 0 0,0-1-1 0 0,0 0 1 0 0,-1 1-1 0 0,1-1 1 0 0,-1 1-1 0 0,1 0 0 0 0,-1 0 1 0 0,1 0-1 0 0,-1 0 1 0 0,0 1-1 0 0,0-1 1 0 0,0 1-1 0 0,0-1 1 0 0,-1 1-1 0 0,2 1-25 0 0,-3-2 86 0 0,1 1-1 0 0,-1-1 1 0 0,0 0 0 0 0,0 1 0 0 0,1-1-1 0 0,-1 1 1 0 0,-1-1 0 0 0,1 0 0 0 0,0 1-1 0 0,-1-1 1 0 0,1 0 0 0 0,-1 1-1 0 0,0-1 1 0 0,1 0 0 0 0,-1 1 0 0 0,0-1-1 0 0,-1 0-85 0 0,0 2 17 0 0,0 1-1 0 0,0-1 1 0 0,0 0-1 0 0,-1-1 1 0 0,1 1-1 0 0,-1 0 0 0 0,0-1 1 0 0,-1 0-1 0 0,0 1-16 0 0,-54 38 0 0 0,44-31-1 0 0,-1 0 0 0 0,0-2-1 0 0,0 1 1 0 0,-1-2-1 0 0,-11 5 2 0 0,-19 10 450 0 0,-22 4-821 0 0,76-31 366 0 0,0 1 1 0 0,0 0-1 0 0,1 0 0 0 0,1 0 5 0 0,15-5 3 0 0,55-21-1019 0 0,1 3 0 0 0,61-10 1016 0 0,-122 30-16 0 0,-11 4 16 0 0,-1-1 0 0 0,1 1 0 0 0,7 0 0 0 0,1 1 64 0 0,-13 1 274 0 0,-4 0 136 0 0,0 0 34 0 0,0 0-65 0 0,0 2-279 0 0,0 2-163 0 0,12-2-1 0 0,-11-1 0 0 0,0-1 0 0 0,0 0 0 0 0,0 0 0 0 0,0 0 0 0 0,0 0 0 0 0,0 0 0 0 0,0 0 0 0 0,0 0 0 0 0,0-1 0 0 0,0 1 0 0 0,0 0 0 0 0,0 0 0 0 0,0-1 0 0 0,0 1 0 0 0,-1-1 0 0 0,1 1 0 0 0,0 0 0 0 0,0-1 0 0 0,0 0 0 0 0,3-1 0 0 0,5-1 0 0 0,-1-1 0 0 0,1 1 0 0 0,-1-2 0 0 0,-1 1 0 0 0,1-1 0 0 0,0 0 0 0 0,-1 0 0 0 0,0-1 0 0 0,0 0 0 0 0,-1-1 0 0 0,0 1 0 0 0,3-5 0 0 0,10-10 0 0 0,-16 18 0 0 0,0 1 0 0 0,0-1 0 0 0,0 0 0 0 0,0 0 0 0 0,-1-1 0 0 0,1 1 0 0 0,-1 0 0 0 0,0-1 0 0 0,0 1 0 0 0,1-4 0 0 0,-3 5 7 0 0,1-6-21 0 0,-11-8 93 0 0,9 15-19 0 0,0 0 0 0 0,0 1 0 0 0,0-1 1 0 0,0 0-1 0 0,0 1 0 0 0,0-1 0 0 0,0 0 0 0 0,0 1 0 0 0,0-1 0 0 0,0 1 0 0 0,0-1 0 0 0,0 1 0 0 0,0 0 0 0 0,0 0 0 0 0,0-1 0 0 0,-1 1 0 0 0,1 0 0 0 0,0 0 1 0 0,0 0-1 0 0,0 0 0 0 0,-1 0 0 0 0,1 0 0 0 0,0 1 0 0 0,0-1 0 0 0,0 0 0 0 0,0 1 0 0 0,-1-1-60 0 0,-5 2 106 0 0,0 1 1 0 0,0 0-1 0 0,0 0 1 0 0,0 1-107 0 0,-5 2-72 0 0,4-1 72 0 0,0 0 0 0 0,1 0 0 0 0,0 0 0 0 0,0 1 0 0 0,0 0 0 0 0,1 0 0 0 0,0 1 0 0 0,0-1 0 0 0,1 2 0 0 0,-1-1 0 0 0,2 0 0 0 0,-1 1 0 0 0,-3 8 0 0 0,7-12 4 0 0,-1 0 0 0 0,1 0 0 0 0,0 0 0 0 0,0 0 0 0 0,0 0 0 0 0,1 0 0 0 0,-1 0 0 0 0,1 0 0 0 0,0 0 0 0 0,0 0 0 0 0,1 1 0 0 0,0 1-4 0 0,-1-3-51 0 0,1 0 0 0 0,-1-1-1 0 0,1 1 1 0 0,0 0 0 0 0,0 0-1 0 0,0-1 1 0 0,0 1 0 0 0,1-1-1 0 0,-1 1 1 0 0,1-1 0 0 0,-1 0-1 0 0,1 1 1 0 0,0-1 0 0 0,0 0-1 0 0,0 0 1 0 0,0 0 0 0 0,0-1-1 0 0,0 1 52 0 0,5 2-40 0 0,0-1 1 0 0,-1 0-1 0 0,1 0 0 0 0,0-1 0 0 0,1 0 0 0 0,-1 0 0 0 0,0-1 0 0 0,0 0 0 0 0,1 0 1 0 0,-1 0-1 0 0,1-1 0 0 0,-1 0 0 0 0,0-1 40 0 0,21-2-246 0 0,-1-1-1 0 0,25-6 247 0 0,4-2-105 0 0,-30 7 105 0 0,0-1 0 0 0,19-7 0 0 0,-23 6 0 0 0,-14 4 0 0 0,-18 6 0 0 0,8-2 0 0 0,0 1 0 0 0,-13 2 0 0 0,-7 3 0 0 0,22-7 0 0 0,-1 1 0 0 0,1-1 0 0 0,-1 0 0 0 0,1 0 0 0 0,0 0 0 0 0,-1 0 0 0 0,1 0 0 0 0,-1 0 0 0 0,1 0 0 0 0,-1 0 0 0 0,1 0 0 0 0,-1 0 0 0 0,1 0 0 0 0,-1 0 0 0 0,1 0 0 0 0,-1 0 0 0 0,1 0 0 0 0,-1-1 0 0 0,-6-3 0 0 0,0-1 0 0 0,0-1 0 0 0,0 1 0 0 0,0-2 0 0 0,3 4 0 0 0,4 3 25 0 0,-1-1-1 0 0,1 0 1 0 0,-1 0-1 0 0,1 1 1 0 0,-1-1-1 0 0,1 0 1 0 0,-1 0-1 0 0,1 0 1 0 0,0 0-1 0 0,-1 0 1 0 0,1 0 0 0 0,0 0-1 0 0,0 0 1 0 0,0 0-1 0 0,0 0 1 0 0,0 0-1 0 0,0 1 1 0 0,0-1-1 0 0,0 0 1 0 0,0 0-1 0 0,0 0 1 0 0,0 0-1 0 0,1-1-24 0 0,7-18 820 0 0,10-11-212 0 0,17-19-608 0 0,-30 44 14 0 0,0 0 0 0 0,0 0 0 0 0,1 1 0 0 0,-1 0 1 0 0,1 0-1 0 0,0 1 0 0 0,1 0 0 0 0,-1 0 0 0 0,1 0 0 0 0,0 1 0 0 0,1-1-14 0 0,-2 2-149 0 0,0 0 0 0 0,0 0 0 0 0,0 0 0 0 0,0 1 0 0 0,0-1 0 0 0,1 2 0 0 0,-1-1 0 0 0,0 1 0 0 0,1 0 0 0 0,-1 0 0 0 0,0 0 0 0 0,0 1 0 0 0,4 1 149 0 0,2 1-739 0 0,-6-2 4 0 0,1 1-1 0 0,0 0 1 0 0,-1 0-1 0 0,0 1 1 0 0,1-1 0 0 0,-1 2-1 0 0,3 1 736 0 0,9 8-2036 0 0,-1-5-10 0 0</inkml:trace>
  <inkml:trace contextRef="#ctx0" brushRef="#br0" timeOffset="357.417">1222 1179 11976 0 0,'0'0'546'0'0,"0"2"-10"0"0,-13 25-295 0 0,4-17 251 0 0,6-7-139 0 0,1-2 619 0 0,2 2 447 0 0,0 3-990 0 0,2-3 2950 0 0,0-2-3310 0 0,1-1 0 0 0,-1 1 0 0 0,1-1 0 0 0,0 0 0 0 0,-1 0 0 0 0,1 0 0 0 0,0 0-1 0 0,-1 0 1 0 0,1 0 0 0 0,-1-1 0 0 0,1 1 0 0 0,0-1 0 0 0,-1 0 0 0 0,1 1 0 0 0,-1-1 0 0 0,0 0-1 0 0,1-1 1 0 0,-1 1 0 0 0,0 0 0 0 0,1-1 0 0 0,-1 0-69 0 0,7-5 304 0 0,-1 0 0 0 0,1-1 0 0 0,-2 0 0 0 0,5-5-304 0 0,-1 1 497 0 0,-5 5-339 0 0,-1-1 0 0 0,0 1 0 0 0,0-1-1 0 0,-1 0 1 0 0,0 0 0 0 0,0-1-158 0 0,-3 7 56 0 0,-1-1 0 0 0,1 1 0 0 0,-1-1-1 0 0,0 0 1 0 0,0 1 0 0 0,0-1 0 0 0,0 0 0 0 0,-1 1 0 0 0,1-1 0 0 0,-1 1-1 0 0,1-1 1 0 0,-1 1 0 0 0,0-1 0 0 0,0 1 0 0 0,0-1 0 0 0,0 1 0 0 0,-1 0 0 0 0,1-1-1 0 0,-1 1 1 0 0,0-1-56 0 0,1 2 0 0 0,-1-1 0 0 0,0 1 0 0 0,0-1 0 0 0,1 1 0 0 0,-1 0 0 0 0,0 0 0 0 0,0 0 0 0 0,0 0 0 0 0,0 0 0 0 0,-1 0 0 0 0,1 0 0 0 0,0 1 0 0 0,0-1 0 0 0,0 1 0 0 0,-1-1 0 0 0,1 1 0 0 0,0 0 0 0 0,0 0 0 0 0,-1 0 0 0 0,1 0 0 0 0,0 1 0 0 0,0-1 0 0 0,-1 1 0 0 0,-4 0 0 0 0,0 1 0 0 0,0 0 0 0 0,0 0 0 0 0,0 0 0 0 0,0 1 0 0 0,-4 3 0 0 0,4-2 0 0 0,1 0 0 0 0,-1 1 0 0 0,0 0 0 0 0,1 0 0 0 0,0 1 0 0 0,1 0 0 0 0,-1 0 0 0 0,1 0 0 0 0,-2 5 0 0 0,4 0 0 0 0,6 5-5 0 0,1-14-30 0 0,-4-2 11 0 0,5 3-208 0 0,0 0 0 0 0,0 0-1 0 0,1 0 1 0 0,-1 0 0 0 0,1-1-1 0 0,-1 0 1 0 0,1 0 0 0 0,0 0-1 0 0,0-1 1 0 0,0 0 0 0 0,0 0 0 0 0,0-1-1 0 0,0 1 1 0 0,0-1 0 0 0,2-1 232 0 0,8 0-1232 0 0,0-1 1 0 0,0 0 0 0 0,0-2-1 0 0,0 0 1 0 0,0 0 1231 0 0,10-4-2046 0 0</inkml:trace>
  <inkml:trace contextRef="#ctx0" brushRef="#br0" timeOffset="759.73">1624 1145 11976 0 0,'-3'8'1082'0'0,"2"-6"-1036"0"0,0 1-25 0 0,-1 0 0 0 0,1 1 0 0 0,0-1 0 0 0,0 1 0 0 0,0-1 0 0 0,0 1 0 0 0,1-1 0 0 0,0 2-21 0 0,-1 2 385 0 0,0 0 1 0 0,0 0-1 0 0,-1 0 1 0 0,0 0 0 0 0,0 0-1 0 0,-1 1-385 0 0,-7 24 1497 0 0,6-17-679 0 0,0 1-1 0 0,-4 5-817 0 0,3-7 713 0 0,0 0 0 0 0,1 1-1 0 0,0 1-712 0 0,4-14 60 0 0,0 1-1 0 0,-1-1 0 0 0,1 0 1 0 0,0 1-1 0 0,0-1 0 0 0,1 0 1 0 0,-1 1-1 0 0,0-1 0 0 0,1 1 1 0 0,-1-1-60 0 0,4 17-42 0 0,-4-19-42 0 0,0 1-1 0 0,0 0 1 0 0,0-1 0 0 0,0 1-1 0 0,1-1 1 0 0,-1 1-1 0 0,0-1 1 0 0,0 1-1 0 0,1-1 1 0 0,-1 1-1 0 0,0-1 1 0 0,1 0-1 0 0,-1 1 1 0 0,0-1-1 0 0,1 1 1 0 0,-1-1 0 0 0,0 0-1 0 0,1 1 1 0 0,-1-1-1 0 0,1 0 1 0 0,-1 1-1 0 0,1-1 1 0 0,-1 0-1 0 0,1 0 1 0 0,-1 1-1 0 0,1-1 1 0 0,0 0 84 0 0,-1 0-302 0 0,2 1-6523 0 0</inkml:trace>
  <inkml:trace contextRef="#ctx0" brushRef="#br0" timeOffset="1156.403">2318 686 13824 0 0,'-3'-1'126'0'0,"-9"-8"1386"0"0,11 7-780 0 0,1 2 237 0 0,0 0 45 0 0,-1 2-909 0 0,1-1 1 0 0,-1 0 0 0 0,0 1 0 0 0,1-1-1 0 0,-1 0 1 0 0,0 1 0 0 0,0-1-1 0 0,0 0 1 0 0,0 0 0 0 0,0 0-1 0 0,-1 1-105 0 0,-1 2 60 0 0,-5 7 258 0 0,1 1-1 0 0,0-1 1 0 0,1 2-1 0 0,0-1 0 0 0,-2 9-317 0 0,-6 14 469 0 0,10-26-466 0 0,1 0-1 0 0,0 0 1 0 0,0 0-1 0 0,1 0 1 0 0,0 0-1 0 0,1 1 1 0 0,0 4-3 0 0,0-8 0 0 0,1 1-1 0 0,0-1 1 0 0,1 0 0 0 0,0 1 0 0 0,0-1 0 0 0,0 0 0 0 0,0 0 0 0 0,1 0 0 0 0,0 0-1 0 0,1 0 1 0 0,1 3 0 0 0,0-3 0 0 0,1-1 0 0 0,2-2 0 0 0,3-6 0 0 0,-9 3 0 0 0,-1 0 0 0 0,0 0 0 0 0,0 0 0 0 0,1 0 0 0 0,-1 0 0 0 0,0 0 0 0 0,0 0 0 0 0,1 0 0 0 0,-1 0 0 0 0,0 0 0 0 0,1 0 0 0 0,-1-1 0 0 0,0 1 0 0 0,0 0 0 0 0,0 0 0 0 0,1 0 0 0 0,-1 0 0 0 0,0-1 0 0 0,0 1 0 0 0,0 0 0 0 0,1 0 0 0 0,-1 0 0 0 0,0-1 0 0 0,0 1 0 0 0,0 0 0 0 0,0 0 0 0 0,0-1 0 0 0,1 1 0 0 0,-1 0 0 0 0,0 0 0 0 0,0-1 0 0 0,0 1 0 0 0,0 0 0 0 0,0 0 0 0 0,0-1 0 0 0,0 1 0 0 0,0 0 0 0 0,0 0 0 0 0,0-1 0 0 0,0 1 0 0 0,0 0 0 0 0,0-1 0 0 0,0 1 0 0 0,0 0 0 0 0,0 0 0 0 0,-1-1 0 0 0,1 1 0 0 0,0 0 0 0 0,0 0 0 0 0,0-1 0 0 0,-10-7 0 0 0,9 7 0 0 0,-2-1 0 0 0,1 0 0 0 0,-1 0 0 0 0,0 0 0 0 0,0 0 0 0 0,0 0 0 0 0,0 1 0 0 0,-1 0 0 0 0,1-1 0 0 0,0 1 0 0 0,-1 0 0 0 0,1 0 0 0 0,-1 1 0 0 0,1-1 0 0 0,0 1 0 0 0,-1 0 0 0 0,1 0 0 0 0,-1 0 0 0 0,1 0 0 0 0,-3 1 0 0 0,-8 1 0 0 0,0 1 0 0 0,-1 0 0 0 0,-13 6 0 0 0,23-8 0 0 0,-12 5 24 0 0,0 1 1 0 0,1 0-1 0 0,-14 8-24 0 0,22-10 258 0 0,0 0 1 0 0,-1 1-1 0 0,2 0 1 0 0,-1 0 0 0 0,1 1-1 0 0,0 0 1 0 0,-5 5-259 0 0,9-7 24 0 0,0 0-1 0 0,0 0 1 0 0,0 0-1 0 0,0 1 1 0 0,1-1 0 0 0,0 1-1 0 0,-2 4-23 0 0,4-8 0 0 0,1 0 0 0 0,-1 0 0 0 0,0-1 0 0 0,0 1 0 0 0,1 0 0 0 0,-1 0 0 0 0,1-1 0 0 0,-1 1 0 0 0,1 0 0 0 0,0-1 0 0 0,-1 1 0 0 0,1 0 0 0 0,0-1 0 0 0,0 1 0 0 0,0-1 0 0 0,1 0 0 0 0,-1 1 0 0 0,0-1 0 0 0,0 0 0 0 0,1 0 0 0 0,-1 0 0 0 0,1 1 0 0 0,1 1 0 0 0,0-1 0 0 0,1 1 0 0 0,0-1 0 0 0,-1 1 0 0 0,1-1 0 0 0,0 0 0 0 0,0-1 0 0 0,4 2 0 0 0,7 1 0 0 0,-11-2 0 0 0,1-1 0 0 0,-1 0 0 0 0,1 0 0 0 0,0 0 0 0 0,-1 0 0 0 0,1-1 0 0 0,0 0 0 0 0,-1 0 0 0 0,1 0 0 0 0,0-1 0 0 0,33-5-280 0 0,7-1-1193 0 0,-16-1-4308 0 0,-7 0-1100 0 0</inkml:trace>
  <inkml:trace contextRef="#ctx0" brushRef="#br0" timeOffset="1578.481">2302 490 15664 0 0,'0'0'696'0'0,"-5"0"135"0"0,5 0-663 0 0,0 0-168 0 0,0 0 0 0 0,0 0 0 0 0,0 0 0 0 0,0 0 0 0 0,13 0 0 0 0,0 0 0 0 0,-5 0 0 0 0,6 8 0 0 0,-1-1 0 0 0,5 1-4607 0 0,-2 3-953 0 0</inkml:trace>
  <inkml:trace contextRef="#ctx0" brushRef="#br0" timeOffset="1933.845">2539 998 13824 0 0,'-4'0'674'0'0,"0"0"-520"0"0,0 0 1 0 0,0 0-1 0 0,0-1 0 0 0,0 0 0 0 0,0 1 0 0 0,0-1 0 0 0,0 0 1 0 0,1-1-1 0 0,-1 1 0 0 0,0-1 0 0 0,0 0-154 0 0,4 2 969 0 0,0 0 45 0 0,-1 0-935 0 0,1 0 0 0 0,0 0 0 0 0,-1-1 0 0 0,1 1 1 0 0,-1 0-1 0 0,1 0 0 0 0,0 0 0 0 0,-1 0 0 0 0,1 0 0 0 0,0 0 1 0 0,-1-1-1 0 0,1 1 0 0 0,0 0 0 0 0,-1 0 0 0 0,1 0 0 0 0,0-1 1 0 0,0 1-1 0 0,-1 0 0 0 0,1-1 0 0 0,0 1 0 0 0,0 0 1 0 0,0 0-1 0 0,-1-1 0 0 0,1 1 0 0 0,0 0 0 0 0,0-1 0 0 0,0 1 1 0 0,0 0-1 0 0,0-1 0 0 0,-1 1 0 0 0,1-1 0 0 0,0 1 0 0 0,0 0 1 0 0,0-1-1 0 0,0 1 0 0 0,0 0 0 0 0,0-1 0 0 0,0 1 0 0 0,0 0 1 0 0,0-1-1 0 0,1 1 0 0 0,-1-1 0 0 0,0 1 0 0 0,0 0 0 0 0,0-1 1 0 0,0 1-1 0 0,0 0 0 0 0,1-1-79 0 0,6-15 1485 0 0,-1 8-1479 0 0,1 0 0 0 0,-1 1 0 0 0,1 0 0 0 0,1 0 0 0 0,-1 1 0 0 0,3-2-6 0 0,-1 2-1 0 0,-1-1 1 0 0,0-1-1 0 0,0 0 1 0 0,-1 0-1 0 0,1-1 1 0 0,1-1 0 0 0,4-7 0 0 0,-25 23 0 0 0,-6 7 0 0 0,-65 65 0 0 0,77-72 0 0 0,0 1 0 0 0,1 1 0 0 0,-1-1 0 0 0,1 1 0 0 0,1 0 0 0 0,-2 3 0 0 0,-1 2 0 0 0,5-10 0 0 0,1-1 0 0 0,-1 1 0 0 0,1 0 0 0 0,0-1 0 0 0,0 1 0 0 0,1 0 0 0 0,-1 0 0 0 0,0 0 0 0 0,1 0 0 0 0,0-1 0 0 0,-1 1 0 0 0,1 0 0 0 0,1 0 0 0 0,-1 0 0 0 0,0 0 0 0 0,1 0 0 0 0,-1 0 0 0 0,1 0 0 0 0,0 1 0 0 0,0-3 0 0 0,0 1 0 0 0,0-1 0 0 0,0 1 0 0 0,0-1 0 0 0,0 1 0 0 0,0-1 0 0 0,0 0 0 0 0,0 1 0 0 0,1-1 0 0 0,-1 0 0 0 0,0 0 0 0 0,1 0 0 0 0,-1 0 0 0 0,1 0 0 0 0,-1 0 0 0 0,1 0 0 0 0,0-1 0 0 0,-1 1 0 0 0,1 0 0 0 0,0-1 0 0 0,-1 0 0 0 0,1 1 0 0 0,0-1 0 0 0,0 0 0 0 0,0 0 0 0 0,-1 0 0 0 0,1 0 0 0 0,0 0 0 0 0,0 0 0 0 0,-1 0 0 0 0,3-1 0 0 0,13-2 0 0 0,-1 0 0 0 0,1-1 0 0 0,-1-1 0 0 0,0-1 0 0 0,0 0 0 0 0,-1-1 0 0 0,1-1 0 0 0,-2 0 0 0 0,1-1 0 0 0,-1 0 0 0 0,3-4 0 0 0,-9 6 0 0 0,14-9 0 0 0,-1-2 0 0 0,11-13 0 0 0,-26 25 0 0 0,-1 0 0 0 0,0 0 0 0 0,-1-1 0 0 0,1 1 0 0 0,-1-1 0 0 0,-1 0 0 0 0,1 0 0 0 0,-1 0 0 0 0,0-1 0 0 0,-1 1 0 0 0,1-3 0 0 0,-2 1 0 0 0,-1 9 0 0 0,0 0 0 0 0,0 0 0 0 0,0 0 0 0 0,0 0 0 0 0,0 0 0 0 0,0 0 0 0 0,0-1 0 0 0,0 1 0 0 0,0 0 0 0 0,0 0 0 0 0,0 0 0 0 0,0 0 0 0 0,0 0 0 0 0,0 0 0 0 0,0 0 0 0 0,0-1 0 0 0,0 1 0 0 0,0 0 0 0 0,0 0 0 0 0,0 0 0 0 0,0 0 0 0 0,-1 0 0 0 0,1 0 0 0 0,0 0 0 0 0,0 0 0 0 0,0-1 0 0 0,0 1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0,-1 1 0 0 0,1-1 0 0 0,-5 3 0 0 0,4 0 0 0 0,-1-1 0 0 0,0 1 0 0 0,0-1 0 0 0,1 1 0 0 0,0-1 0 0 0,-1 1 0 0 0,1 0 0 0 0,0 0 0 0 0,0-1 0 0 0,1 1 0 0 0,-1 0 0 0 0,1 0 0 0 0,-1 0 0 0 0,1 0 0 0 0,0 0 0 0 0,0 0 0 0 0,0 0 0 0 0,0 0 0 0 0,1 0 0 0 0,-1 0 0 0 0,1 1 0 0 0,2 5 0 0 0,-1-1 0 0 0,1 0 0 0 0,0 0 0 0 0,1-1 0 0 0,0 1 0 0 0,0-1 0 0 0,1 1 0 0 0,5 7 382 0 0,1 0-1 0 0,0 0 0 0 0,1-1 1 0 0,0-1-1 0 0,9 6-381 0 0,-10-7 165 0 0,-10-12-165 0 0,-1 0 0 0 0,1 0 0 0 0,-1 1 0 0 0,0-1 0 0 0,1 0 0 0 0,-1 0 0 0 0,0 0 0 0 0,1 1 0 0 0,-1-1 0 0 0,0 0 0 0 0,0 0 0 0 0,1 1 0 0 0,-1-1 0 0 0,0 0 0 0 0,0 1 0 0 0,1-1 0 0 0,-1 0 0 0 0,0 1 0 0 0,0-1 0 0 0,0 0 0 0 0,0 1 0 0 0,0-1 0 0 0,1 0 0 0 0,-1 1 0 0 0,0-1 0 0 0,0 1 0 0 0,0-1 0 0 0,0 0 0 0 0,0 1 0 0 0,0-1 0 0 0,0 0 0 0 0,0 1 0 0 0,0-1 0 0 0,0 1 0 0 0,-1-1 0 0 0,1 0 0 0 0,0 1 0 0 0,0-1 0 0 0,0 0 0 0 0,0 1 0 0 0,0-1 0 0 0,-1 0 0 0 0,1 1 0 0 0,0-1 0 0 0,0 0 0 0 0,-1 1 0 0 0,1-1 0 0 0,0 0 0 0 0,0 0 0 0 0,-1 1 0 0 0,1-1 0 0 0,-17 8 0 0 0,16-8 0 0 0,-50 11 0 0 0,50-10 1 0 0,0-1-1 0 0,-1 1 1 0 0,1-1-1 0 0,0 0 1 0 0,0 0-1 0 0,-1 1 1 0 0,1-1 0 0 0,0 0-1 0 0,-1 0 1 0 0,1-1-1 0 0,0 1 1 0 0,-1 0-1 0 0,0 0-10 0 0,0 0 1 0 0,0-1 0 0 0,0 1-1 0 0,1 0 1 0 0,-1 1 0 0 0,0-1-1 0 0,0 0 1 0 0,0 1 0 0 0,0-1 0 0 0,0 1-1 0 0,0-1 1 0 0,1 1 0 0 0,-1 0-1 0 0,0 0 1 0 0,0 0 9 0 0,10-5-764 0 0,0 0 0 0 0,0 1 1 0 0,0 0-1 0 0,1 1 0 0 0,2-1 764 0 0,14-4-1917 0 0,-1-2-1 0 0,0 0 0 0 0,5-4 1918 0 0,16-8-2046 0 0</inkml:trace>
  <inkml:trace contextRef="#ctx0" brushRef="#br0" timeOffset="2325.99">3389 937 17503 0 0,'-6'-1'419'0'0,"5"1"-333"0"0,0 0 1 0 0,-1 0-1 0 0,1 0 1 0 0,0 1-1 0 0,0-1 1 0 0,-1 0-1 0 0,1 0 1 0 0,0 1 0 0 0,0-1-1 0 0,-1 0 1 0 0,1 1-1 0 0,0-1 1 0 0,0 1-1 0 0,0 0 1 0 0,0-1-1 0 0,0 1 1 0 0,0 0-1 0 0,-1 0-86 0 0,1 0 387 0 0,1-1 101 0 0,0 0 21 0 0,0 0 3 0 0,0 0 0 0 0,2-1 0 0 0,67-38 676 0 0,-43 26-1205 0 0,-1-2 0 0 0,0 0 0 0 0,-1-2 0 0 0,8-7 17 0 0,-10 6 67 0 0,-10 9-141 0 0,-1-1-1 0 0,9-9 75 0 0,-17 17 68 0 0,-1 0-1 0 0,0-1 1 0 0,-1 1-1 0 0,1-1 1 0 0,0 1-1 0 0,-1-1 1 0 0,1 0-1 0 0,-1 1 1 0 0,0-1-1 0 0,0 0 1 0 0,0 0-1 0 0,0 0 1 0 0,0 0-1 0 0,-1 0 1 0 0,1-3-68 0 0,-2 6 54 0 0,1-1 0 0 0,-1 1 0 0 0,1-1 0 0 0,-1 1 0 0 0,1-1 1 0 0,-1 1-1 0 0,0-1 0 0 0,1 1 0 0 0,-1-1 0 0 0,0 1 0 0 0,1 0 0 0 0,-1-1 0 0 0,0 1 0 0 0,0 0 0 0 0,1 0 0 0 0,-2-1-54 0 0,2 1 87 0 0,-7-4 26 0 0,7 3-111 0 0,-1 0 0 0 0,0 1 0 0 0,0-1 0 0 0,0 0 0 0 0,0 1 0 0 0,0-1 0 0 0,0 1 0 0 0,-1-1 0 0 0,1 1 0 0 0,0-1 0 0 0,0 1 0 0 0,0 0 0 0 0,0-1 0 0 0,-1 1 0 0 0,1 0 0 0 0,0 0 0 0 0,0 0 0 0 0,0 0 0 0 0,-1 0 0 0 0,1 0 0 0 0,0 1 0 0 0,0-1 0 0 0,0 0 0 0 0,0 0 0 0 0,-1 1 0 0 0,1-1-2 0 0,-11 5 0 0 0,1 1 0 0 0,-1 0 0 0 0,1 0 0 0 0,0 1 0 0 0,-5 4 0 0 0,11-7 0 0 0,-1 1 0 0 0,1-1 0 0 0,1 1 0 0 0,-1 0 0 0 0,1 0 0 0 0,-1 0 0 0 0,2 1 0 0 0,-1 0 0 0 0,1 0 0 0 0,-1 0 0 0 0,0 3 0 0 0,0 1 0 0 0,1 0 0 0 0,0 0 0 0 0,0 1 0 0 0,1 1 0 0 0,1-8 0 0 0,1 1 0 0 0,0-1 0 0 0,0 1 0 0 0,0-1 0 0 0,0 1 0 0 0,1-1 0 0 0,0 1 0 0 0,0-1 0 0 0,0 0 0 0 0,1 1 0 0 0,0 1 0 0 0,0-2-7 0 0,0-1 1 0 0,0 0-1 0 0,0 1 0 0 0,0-1 0 0 0,0 0 0 0 0,1-1 1 0 0,-1 1-1 0 0,1 0 0 0 0,0-1 0 0 0,0 1 0 0 0,0-1 1 0 0,0 0-1 0 0,0 0 0 0 0,0 0 0 0 0,1-1 0 0 0,-1 1 1 0 0,1-1-1 0 0,-1 1 0 0 0,1-1 0 0 0,-1 0 0 0 0,1-1 1 0 0,0 1-1 0 0,0-1 0 0 0,-1 1 0 0 0,4-1 7 0 0,3 0-389 0 0,0-1 0 0 0,0 1-1 0 0,0-2 1 0 0,0 1 0 0 0,0-1 0 0 0,0-1 0 0 0,-1 0-1 0 0,1 0 1 0 0,2-2 389 0 0,35-18-4871 0 0,-28 11-1608 0 0</inkml:trace>
  <inkml:trace contextRef="#ctx0" brushRef="#br0" timeOffset="2689.167">3827 601 11976 0 0,'-5'-15'318'0'0,"0"1"1"0"0,2-1-1 0 0,0 0 1 0 0,-1-12-319 0 0,-2-9 38 0 0,3 14 864 0 0,1 0 1 0 0,1 0 0 0 0,2-20-903 0 0,-1 8 3203 0 0,0 33-2179 0 0,0 1-69 0 0,0 1-910 0 0,1-1 0 0 0,-1 0-1 0 0,0 0 1 0 0,0 0 0 0 0,1 0 0 0 0,-1 1 0 0 0,0-1-1 0 0,0 0 1 0 0,0 0 0 0 0,1 1 0 0 0,-1-1-1 0 0,0 0 1 0 0,0 1 0 0 0,0-1 0 0 0,0 0 0 0 0,0 0-1 0 0,0 1 1 0 0,0-1 0 0 0,1 0 0 0 0,-1 1 0 0 0,0-1-1 0 0,0 0 1 0 0,0 0 0 0 0,0 1 0 0 0,0-1 0 0 0,0 0-1 0 0,-1 1-44 0 0,-2 50 1115 0 0,1-11-692 0 0,-2 0-1 0 0,-2-1 1 0 0,-10 35-423 0 0,-4 32 781 0 0,14-75-766 0 0,2-8-14 0 0,1-1-1 0 0,0 21 0 0 0,3-27-65 0 0,-1-4-30 0 0,1 1-1 0 0,0-1 1 0 0,1 1-1 0 0,1-1 1 0 0,0 0-1 0 0,0 1 0 0 0,1-1 1 0 0,4 10 95 0 0,-3-13-518 0 0,-2-5 175 0 0,0 1-1 0 0,0 0 1 0 0,1-1-1 0 0,-1 0 0 0 0,1 0 1 0 0,1 1 343 0 0,-3-4-224 0 0,0 1-1 0 0,1-1 1 0 0,-1 0 0 0 0,1 0 0 0 0,-1 0-1 0 0,1 1 1 0 0,-1-2 0 0 0,1 1 0 0 0,0 0-1 0 0,-1 0 1 0 0,1-1 0 0 0,0 1 0 0 0,0 0-1 0 0,0-1 1 0 0,-1 0 0 0 0,1 1 0 0 0,0-1-1 0 0,0 0 1 0 0,1 0 224 0 0,24-3-2036 0 0,-1-4-10 0 0</inkml:trace>
  <inkml:trace contextRef="#ctx0" brushRef="#br0" timeOffset="3082.707">4334 589 17503 0 0,'0'0'399'0'0,"0"0"60"0"0,0 0 21 0 0,0 0-59 0 0,1 2-276 0 0,0 4-89 0 0,-1-1-1 0 0,1 0 0 0 0,-1 1 0 0 0,0-1 0 0 0,-1 1 0 0 0,1 0-55 0 0,-2 16 1521 0 0,1-13-1010 0 0,-1-1-1 0 0,0 0 1 0 0,0 0 0 0 0,-1-1-1 0 0,0 1 1 0 0,0 0-1 0 0,-1 1-510 0 0,-3 6 562 0 0,3-7-462 0 0,1-1-89 0 0,0-1-1 0 0,1 0 0 0 0,0 1 0 0 0,0 0 1 0 0,0-1-1 0 0,1 1 0 0 0,-1 4-10 0 0,2-10 0 0 0,0-1 0 0 0,0 1 0 0 0,0 0 0 0 0,0-1 0 0 0,0 1 0 0 0,0 0 0 0 0,0-1 0 0 0,0 1 0 0 0,0-1 0 0 0,0 1 0 0 0,0 0 0 0 0,0-1 0 0 0,0 1 0 0 0,0 0 0 0 0,0-1 0 0 0,1 1 0 0 0,-1-1 0 0 0,0 1 0 0 0,1 0 0 0 0,-1-1 0 0 0,0 1 0 0 0,1-1 0 0 0,-1 1 0 0 0,2 1 0 0 0,-1-1 0 0 0,-1 0 0 0 0,1 0 0 0 0,0 0 0 0 0,0 0 0 0 0,0 0 0 0 0,0 0 0 0 0,0 0 0 0 0,0 0 0 0 0,0-1 0 0 0,0 1 0 0 0,0 0 0 0 0,0 0 0 0 0,0-1 0 0 0,1 1 0 0 0,-1-1 0 0 0,0 1 0 0 0,0-1 0 0 0,1 0 0 0 0,-1 1 0 0 0,0-1 0 0 0,1 0 0 0 0,-1 0 0 0 0,0 0 0 0 0,1 0 0 0 0,-1 0 0 0 0,0 0 0 0 0,1 0 0 0 0,-1-1 0 0 0,2 1 0 0 0,-2 0 0 0 0,3-1 0 0 0,-1 0 0 0 0,0 0 0 0 0,1 0 0 0 0,-1 0 0 0 0,0-1 0 0 0,3 0 0 0 0,8-4 0 0 0,2-1 0 0 0,0 0 0 0 0,-1-1 0 0 0,0-1 0 0 0,0-1 0 0 0,-1 0 0 0 0,12-11 0 0 0,0 1 0 0 0,-17 13 0 0 0,-4 4 0 0 0,0-1 0 0 0,-1 0 0 0 0,0 0 0 0 0,1 0 0 0 0,2-5 0 0 0,-2 3 72 0 0,-5 5 299 0 0,0 1 117 0 0,0 8 464 0 0,-2-2-1011 0 0,1 0 0 0 0,1 1 0 0 0,-1-1 0 0 0,1 5 59 0 0,1-10-66 0 0,0 4-110 0 0,0 0 0 0 0,0-1 0 0 0,1 1 0 0 0,0 0 0 0 0,1 1 176 0 0,-2-5 78 0 0,0 0 1 0 0,0 1-1 0 0,0-1 0 0 0,0 0 1 0 0,0 0-1 0 0,0 1 0 0 0,0-1 0 0 0,0 0 1 0 0,1 0-1 0 0,-1-1 0 0 0,0 1 1 0 0,1 0-1 0 0,-1 0 0 0 0,1-1 1 0 0,-1 1-1 0 0,1-1 0 0 0,1 1-78 0 0,1 0 2 0 0,0 0 0 0 0,0-1 1 0 0,0 1-1 0 0,0-1 0 0 0,0 0 0 0 0,0 0 0 0 0,1-1 0 0 0,-1 1 1 0 0,0-1-1 0 0,0 0 0 0 0,0 0-2 0 0,11-4-59 0 0,0 0-1 0 0,5-4 60 0 0,15-5-322 0 0,30-13 180 0 0,-10 4 235 0 0,-53 22-80 0 0,0 0 0 0 0,0 1 0 0 0,0-1 0 0 0,0 1 0 0 0,0-1 0 0 0,-1 1 0 0 0,1 0 0 0 0,0 0 1 0 0,0 0-1 0 0,0 0 0 0 0,0 0 0 0 0,0 0 0 0 0,0 1 0 0 0,0-1 0 0 0,0 1 0 0 0,0-1 1 0 0,0 1-1 0 0,0 0 0 0 0,0 0-13 0 0,6 4 58 0 0,0 1 0 0 0,0 0 1 0 0,0 0-1 0 0,5 6-58 0 0,-9-9 0 0 0,0 0 0 0 0,1-1 0 0 0,-1 0 0 0 0,1 1 0 0 0,0-1 0 0 0,0-1 0 0 0,-1 1 0 0 0,1-1 0 0 0,3 0 0 0 0,7 4 0 0 0,-5-3-5 0 0,-1-1-1 0 0,1 1 1 0 0,0-2-1 0 0,0 1 1 0 0,0-2-1 0 0,-1 1 0 0 0,10-2 6 0 0,-15 1-79 0 0,-1 0-1 0 0,0 0 0 0 0,0 0 0 0 0,0 0 0 0 0,0 0 1 0 0,0-1-1 0 0,0 1 0 0 0,0-1 0 0 0,-1 0 0 0 0,1 0 0 0 0,0 0 1 0 0,-1 0-1 0 0,0 0 0 0 0,1 0 0 0 0,-1-1 80 0 0,14-19-2781 0 0,-4-3-4588 0 0,-7 7 348 0 0</inkml:trace>
  <inkml:trace contextRef="#ctx0" brushRef="#br0" timeOffset="3473.255">4954 208 11976 0 0,'-1'-3'92'0'0,"0"-1"1"0"0,1 0-1 0 0,-1 1 1 0 0,1-1-1 0 0,-1 0 1 0 0,1 0 0 0 0,0 1-1 0 0,0-1 1 0 0,1 0-1 0 0,-1 1 1 0 0,1-1-1 0 0,0 0 1 0 0,0 1 0 0 0,1-3-93 0 0,-1 3 89 0 0,-1 3 4 0 0,0 0 1 0 0,0 0-1 0 0,0-1 0 0 0,0 1 0 0 0,0 0 1 0 0,0 0-1 0 0,0-1 0 0 0,0 1 1 0 0,0 0-1 0 0,1 0 0 0 0,-1-1 0 0 0,0 1 1 0 0,0 0-1 0 0,0 0 0 0 0,0 0 1 0 0,0-1-1 0 0,0 1 0 0 0,1 0 0 0 0,-1 0 1 0 0,0 0-1 0 0,0 0 0 0 0,0-1 1 0 0,0 1-1 0 0,1 0 0 0 0,-1 0 0 0 0,0 0 1 0 0,0 0-1 0 0,0 0 0 0 0,1 0 1 0 0,-1-1-1 0 0,0 1 0 0 0,0 0 0 0 0,1 0 1 0 0,-1 0-1 0 0,0 0 0 0 0,0 0 1 0 0,1 0-1 0 0,-1 0 0 0 0,0 0 0 0 0,0 0 1 0 0,1 0-1 0 0,-1 0 0 0 0,0 0 1 0 0,0 0-1 0 0,0 0 0 0 0,1 0 0 0 0,-1 1 1 0 0,0-1-1 0 0,0 0 0 0 0,1 0 1 0 0,-1 0-1 0 0,0 0 0 0 0,0 0 0 0 0,0 0 1 0 0,1 1-1 0 0,-1-1 0 0 0,0 0 1 0 0,0 0-1 0 0,0 0-93 0 0,4 3 386 0 0,7 2-277 0 0,-5-2-120 0 0,1 0-1 0 0,-1 0 0 0 0,0 1 1 0 0,-1 0-1 0 0,1 0 0 0 0,4 5 12 0 0,-3-4-483 0 0,-1 0 0 0 0,1 0 0 0 0,7 3 483 0 0,9 7-1211 0 0,-3 0 189 0 0</inkml:trace>
  <inkml:trace contextRef="#ctx0" brushRef="#br0" timeOffset="4142.942">5412 413 13824 0 0,'0'0'629'0'0,"0"0"-12"0"0,-1 0-393 0 0,-1 0-136 0 0,0 0 0 0 0,-1 0 0 0 0,1 0-1 0 0,0 0 1 0 0,0-1 0 0 0,0 1 0 0 0,0-1 0 0 0,0 0-1 0 0,-2 0-87 0 0,-6-2 1079 0 0,3 2-78 0 0,5 0-732 0 0,0 1 0 0 0,0 0 1 0 0,0-1-1 0 0,0 1 0 0 0,0-1 0 0 0,0 1 0 0 0,0-1 0 0 0,0 0 0 0 0,0 0 0 0 0,0 0-269 0 0,1 1 86 0 0,0 0 0 0 0,0 0 0 0 0,0 0 0 0 0,0 0 0 0 0,0 0 0 0 0,0 1-1 0 0,0-1 1 0 0,0 0 0 0 0,0 1 0 0 0,0-1 0 0 0,0 1 0 0 0,0-1 0 0 0,0 1 0 0 0,0 0-1 0 0,0 0-85 0 0,-1 0 248 0 0,-1 0-171 0 0,0 1-1 0 0,0 0 1 0 0,0-1 0 0 0,0 1-1 0 0,0 0 1 0 0,1 0-1 0 0,-1 1 1 0 0,1-1-1 0 0,0 0 1 0 0,-1 1-1 0 0,1 0 1 0 0,0-1-1 0 0,1 1 1 0 0,-1 0 0 0 0,0 0-1 0 0,1 1-76 0 0,-1 2-14 0 0,0 1 0 0 0,0-1 1 0 0,1 1-1 0 0,0-1 0 0 0,1 1 0 0 0,-1-1 0 0 0,2 7 14 0 0,-1-10 0 0 0,1 1 0 0 0,0 0 0 0 0,1 0 0 0 0,-1-1 0 0 0,0 1 0 0 0,1-1 0 0 0,0 1 0 0 0,0-1 0 0 0,0 0 0 0 0,0 0 0 0 0,1 0 0 0 0,0 1 0 0 0,10 14 0 0 0,-8-10 0 0 0,0-1 0 0 0,1 0 0 0 0,-1-1 0 0 0,7 6 0 0 0,12 14 0 0 0,-6-7 0 0 0,2 4 0 0 0,-12-14 0 0 0,-4 1 0 0 0,-4-9 45 0 0,0 0-1 0 0,0 0 1 0 0,0 0-1 0 0,-1 0 1 0 0,1 0 0 0 0,0 0-1 0 0,-1 0 1 0 0,1 0-1 0 0,0 0 1 0 0,-1 0-1 0 0,1 0 1 0 0,-1 0-1 0 0,0 0 1 0 0,1 0 0 0 0,-1 0-1 0 0,0 0 1 0 0,1-1-1 0 0,-1 1 1 0 0,0 0-1 0 0,0-1 1 0 0,0 1-1 0 0,0 0 1 0 0,0-1-45 0 0,-24 11 1194 0 0,16-9-1365 0 0,6-1 171 0 0,1-1 0 0 0,-1-1 0 0 0,1 1 0 0 0,-1 0 0 0 0,1-1 0 0 0,-1 1 0 0 0,1-1 0 0 0,-1 0 0 0 0,1 0 0 0 0,-1 0 0 0 0,1 0 0 0 0,0 0 0 0 0,-2-1 0 0 0,-7-3 0 0 0,9 4 0 0 0,0 0 0 0 0,0-1 0 0 0,0 1 0 0 0,0-1 0 0 0,0 1 0 0 0,0-1 0 0 0,0 0 0 0 0,0 1 0 0 0,0-1 0 0 0,1 0 0 0 0,-1 0 0 0 0,1 0 0 0 0,-1-2 0 0 0,1 3 0 0 0,0-1 0 0 0,0 1 0 0 0,1 0 0 0 0,-1-1 0 0 0,0 1 0 0 0,1-1 0 0 0,-1 1 0 0 0,1-1 0 0 0,0 1 0 0 0,-1-1 0 0 0,1 0 0 0 0,0 1 0 0 0,0-1 0 0 0,0 1 0 0 0,0-1 0 0 0,0 0 0 0 0,1 1 0 0 0,-1-1 0 0 0,0 1 0 0 0,1-1 0 0 0,-1 1 0 0 0,4-5 0 0 0,-1 0 0 0 0,1 1 0 0 0,0 0 0 0 0,0-1 0 0 0,1 2 0 0 0,0-1 0 0 0,0 0 0 0 0,0 1 0 0 0,0 0 0 0 0,1 0 0 0 0,-1 1 0 0 0,6-3 0 0 0,12-5 0 0 0,0 1 0 0 0,19-6 0 0 0,-23 9 0 0 0,27-10 0 0 0,60-20 0 0 0,-96 35 0 0 0,-1-1 0 0 0,1 2 0 0 0,0 0 0 0 0,0 0 0 0 0,2 0 0 0 0,-4 3 0 0 0,-8-1 0 0 0,1 0 0 0 0,-1-1 0 0 0,1 1 0 0 0,-1 0 0 0 0,1 0 0 0 0,-1-1 0 0 0,0 1 0 0 0,1 0 0 0 0,-1 0 0 0 0,0-1 0 0 0,1 1 0 0 0,-1 0 0 0 0,0 0 0 0 0,0 0 0 0 0,0 0 0 0 0,0 0 0 0 0,0-1 0 0 0,0 1 0 0 0,0 0 0 0 0,0 0 0 0 0,0 0 0 0 0,-7 19 0 0 0,6-17 0 0 0,0 0 0 0 0,0 0 0 0 0,0-1 0 0 0,1 1 0 0 0,-1 0 0 0 0,0 3 0 0 0,1-5 0 0 0,0 0 0 0 0,0 0 0 0 0,0 1 0 0 0,-1-1 0 0 0,1 0 0 0 0,0 0 0 0 0,-1 0 0 0 0,1 1 0 0 0,-1-1 0 0 0,1 0 0 0 0,-1 0 0 0 0,0 0 0 0 0,1 0 0 0 0,-1 0 0 0 0,0 0 0 0 0,-4 9 0 0 0,5-10 0 0 0,0 1 0 0 0,0-1 0 0 0,0 1 0 0 0,0-1 0 0 0,0 1 0 0 0,0-1 0 0 0,0 1 0 0 0,0-1 0 0 0,0 1 0 0 0,0-1 0 0 0,0 1 0 0 0,0 0 0 0 0,0-1 0 0 0,1 1 0 0 0,-1-1 0 0 0,0 1 0 0 0,0-1 0 0 0,1 1 0 0 0,0 0 0 0 0,0 0 0 0 0,0 0 0 0 0,1 1 0 0 0,-1-1 0 0 0,1 0 0 0 0,-1 0 0 0 0,1-1 0 0 0,-1 1 0 0 0,1 0 0 0 0,0 0 0 0 0,-1-1 0 0 0,1 1 0 0 0,0-1 0 0 0,0 1 0 0 0,-1-1 0 0 0,1 0 0 0 0,0 0 0 0 0,0 0 0 0 0,0 0 0 0 0,-1 0 0 0 0,1 0 0 0 0,7 0 0 0 0,0-1 0 0 0,0 0 0 0 0,4-2 0 0 0,4-1 0 0 0,-1-1 0 0 0,1-1 0 0 0,-1-1 0 0 0,0 0 0 0 0,29-11 0 0 0,-41 16 117 0 0,0 0-1 0 0,1-1 0 0 0,-1 1 1 0 0,0-1-1 0 0,0 0 0 0 0,0 0 1 0 0,-1 0-1 0 0,1-1-116 0 0,-3 3 509 0 0,-1 1-66 0 0,2 1-294 0 0,-1 2-130 0 0,18 20-22 0 0,-10-13 3 0 0,18 17 0 0 0,-24-25-47 0 0,-1 0 0 0 0,1-1 0 0 0,0 1 0 0 0,-1-1-1 0 0,1 0 1 0 0,0 0 0 0 0,0 0 0 0 0,0 0 0 0 0,0 0 0 0 0,0-1-1 0 0,0 1 1 0 0,0-1 0 0 0,0 0 0 0 0,0 0 0 0 0,0 0 0 0 0,2 0 47 0 0,10-2-671 0 0,0 0 1 0 0,14-5 670 0 0,10 0-557 0 0,-15 4 71 0 0,-18 2 347 0 0,0 0 1 0 0,0 0 0 0 0,0 0-1 0 0,0 1 1 0 0,0 0-1 0 0,0 1 1 0 0,0-1 0 0 0,0 1-1 0 0,3 1 139 0 0,12 2-369 0 0,2 2 354 0 0,-15-5 31 0 0,-6-1 60 0 0,-2 0 36 0 0,0 0 148 0 0,0 0 70 0 0,0 0 12 0 0,0 0 14 0 0,0 0 52 0 0,1 0-337 0 0,0 0-1 0 0,0 0 0 0 0,0 0 1 0 0,0 0-1 0 0,0 0 0 0 0,0 0 1 0 0,-1 0-1 0 0,1 1 0 0 0,0-1 1 0 0,0 0-1 0 0,0 0 0 0 0,0 1 1 0 0,0-1-1 0 0,0 0 0 0 0,0 1 0 0 0,-1-1 1 0 0,1 1-71 0 0,13 3 272 0 0,-1-4-99 0 0,-1-2-1 0 0,0 0 1 0 0,1 0-1 0 0,-1-1 0 0 0,0-1 1 0 0,0 0-1 0 0,-1 0 1 0 0,1-1-1 0 0,5-4-172 0 0,-9 4 156 0 0,5-1 273 0 0,0-1-1 0 0,-1-1 0 0 0,11-8-428 0 0,-22 15 26 0 0,0 0-1 0 0,0-1 1 0 0,0 1-1 0 0,1 0 1 0 0,-1 0-1 0 0,0-1 0 0 0,-1 1 1 0 0,1-1-1 0 0,0 1 1 0 0,0-1-1 0 0,-1 1 1 0 0,1-1-1 0 0,0 1 1 0 0,-1-1-1 0 0,0 0 0 0 0,1 1 1 0 0,-1-1-1 0 0,0 0 1 0 0,0 1-1 0 0,0-1 1 0 0,0 0-1 0 0,0 1 0 0 0,0-1 1 0 0,-1 0-1 0 0,1 1 1 0 0,0-1-1 0 0,-1 0 1 0 0,1 1-1 0 0,-1-1 0 0 0,0 1 1 0 0,1-1-1 0 0,-1 1 1 0 0,0-1-1 0 0,0 1 1 0 0,0 0-1 0 0,0-1 1 0 0,0 1-1 0 0,-1 0 0 0 0,1 0 1 0 0,0 0-1 0 0,0 0 1 0 0,-1 0-1 0 0,1 0 1 0 0,-1 0-1 0 0,1 0 0 0 0,-1 0 1 0 0,1 1-1 0 0,-1-1 1 0 0,1 1-1 0 0,-1-1 1 0 0,0 1-1 0 0,0-1-25 0 0,-9-1 13 0 0,-1 0 0 0 0,0 1 0 0 0,0 0 0 0 0,0 1 0 0 0,0 0 0 0 0,-4 1-13 0 0,-11 3-41 0 0,1 1 0 0 0,-11 3 41 0 0,23-4-35 0 0,0 1-1 0 0,1 0 1 0 0,0 0-1 0 0,-7 6 36 0 0,12-7-12 0 0,1 0 0 0 0,-1 1-1 0 0,1 0 1 0 0,0 0 0 0 0,1 1 0 0 0,-1 0-1 0 0,1 0 1 0 0,-1 3 12 0 0,6-8 0 0 0,0 0 0 0 0,0 0 0 0 0,0 1 0 0 0,0-1 0 0 0,1 0 0 0 0,-1 1 0 0 0,0-1 0 0 0,1 1 0 0 0,-1-1 0 0 0,1 1 0 0 0,0-1 0 0 0,-1 1 0 0 0,1-1 0 0 0,0 1 0 0 0,0-1 0 0 0,0 1 0 0 0,2 14-12 0 0,3-11-15 0 0,-3-4 13 0 0,1 1 8 0 0,0 1 0 0 0,0-1 0 0 0,1 0 0 0 0,-1-1-1 0 0,1 1 1 0 0,0 0 0 0 0,-1-1 0 0 0,1 0 0 0 0,0 0 0 0 0,0 0 0 0 0,1 0 6 0 0,16 4-8 0 0,-12-2-5 0 0,0-1 0 0 0,1 0 0 0 0,-1 0 0 0 0,0-1 1 0 0,1-1-1 0 0,-1 0 0 0 0,9 0 13 0 0,11-4-185 0 0,26-5 185 0 0,-6 0-149 0 0,-10 2-1193 0 0,0-1 0 0 0,0-3-1 0 0,-1-1 1 0 0,15-8 1342 0 0,-23 9-2031 0 0</inkml:trace>
  <inkml:trace contextRef="#ctx0" brushRef="#br0" timeOffset="4501.762">6827 139 17735 0 0,'0'0'812'0'0,"0"0"-14"0"0,4-11-373 0 0,5-13 2355 0 0,-8 19-2512 0 0,0 0 1 0 0,1 0-1 0 0,-1 0 1 0 0,1 1-1 0 0,0-1 0 0 0,0 0 1 0 0,1 1-1 0 0,-1-1 0 0 0,1 1 1 0 0,0 0-1 0 0,0 0 1 0 0,1 0-1 0 0,-1 0 0 0 0,1 1 1 0 0,0 0-1 0 0,-1-1 0 0 0,2 1 1 0 0,-1 0-1 0 0,0 1 1 0 0,1-1-1 0 0,-1 1 0 0 0,1 0 1 0 0,0 0-1 0 0,2-1-268 0 0,4 0 111 0 0,1 1-1 0 0,-1 0 0 0 0,1 0 1 0 0,0 1-1 0 0,3 0-110 0 0,-4 1 22 0 0,-1 1 0 0 0,1 0-1 0 0,-1 0 1 0 0,1 1 0 0 0,-1 0 0 0 0,6 3-22 0 0,-12-4-1 0 0,0 0 0 0 0,0 1 1 0 0,0 0-1 0 0,-1 0 1 0 0,1 0-1 0 0,-1 0 1 0 0,1 0-1 0 0,-1 1 0 0 0,0-1 1 0 0,0 1-1 0 0,0 0 1 0 0,0 0-1 0 0,-1 0 0 0 0,1 0 1 0 0,-1 1-1 0 0,0-1 1 0 0,0 1-1 0 0,1 1 1 0 0,-2-2 0 0 0,0 1-1 0 0,0-1 1 0 0,0 0 0 0 0,0 1 0 0 0,-1-1-1 0 0,1 1 1 0 0,-1-1 0 0 0,0 1-1 0 0,0-1 1 0 0,0 0 0 0 0,0 1-1 0 0,-1-1 1 0 0,0 1 0 0 0,1-1-1 0 0,-1 0 1 0 0,-1 1 0 0 0,1-1-1 0 0,0 0 1 0 0,-5 8-24 0 0,1-1 1 0 0,-2 0-1 0 0,1 0 0 0 0,-6 5 24 0 0,-2 4-59 0 0,-6 7 51 0 0,-12 11 8 0 0,17-19-114 0 0,0-1 0 0 0,1 2 0 0 0,0 0 0 0 0,-1 5 114 0 0,-3 15-2510 0 0,10-19 1012 0 0</inkml:trace>
  <inkml:trace contextRef="#ctx0" brushRef="#br0" timeOffset="4874.48">6952 926 18887 0 0,'0'0'1680'0'0,"0"0"-1344"0"0,9 0-272 0 0,-6-5-64 0 0,10 5 1696 0 0,-3 0 328 0 0,3 0 64 0 0,-1-3 16 0 0,6 3-1704 0 0,-5-5-336 0 0,-13 5-64 0 0,8-3 0 0 0,5 3-544 0 0,-4 0-72 0 0,-9 0-24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4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18975 0 0,'0'0'432'0'0,"0"0"66"0"0,0 0 22 0 0,0 0-64 0 0,0 0-252 0 0,0 0 52 0 0,0 0 52 0 0,0 0 10 0 0,1 2-15 0 0,3 5-160 0 0,0 1-1 0 0,0-1 1 0 0,-1 1 0 0 0,0 0-1 0 0,0 0 1 0 0,-1 1 0 0 0,0-1-1 0 0,0 0 1 0 0,-1 1 0 0 0,0-1-1 0 0,0 6-142 0 0,1 37 472 0 0,0-33-330 0 0,-2 0-1 0 0,0 0 0 0 0,0 0-141 0 0,-6 34 88 0 0,0 13 124 0 0,1 30-212 0 0,0-65-1556 0 0,5-29 60 0 0</inkml:trace>
  <inkml:trace contextRef="#ctx0" brushRef="#br0" timeOffset="364.244">114 247 15264 0 0,'0'0'348'0'0,"-6"0"831"0"0,6 0-1072 0 0,0 0 0 0 0,-1 0 0 0 0,1 0 0 0 0,-1 0 0 0 0,1 0 0 0 0,0 0-1 0 0,-1 0 1 0 0,1 0 0 0 0,0 0 0 0 0,-1 0 0 0 0,1 0 0 0 0,-1 0-1 0 0,1 0 1 0 0,0 0 0 0 0,-1 0 0 0 0,1 0 0 0 0,0-1 0 0 0,-1 1 0 0 0,1 0-1 0 0,0 0 1 0 0,-1-1 0 0 0,1 1 0 0 0,0 0 0 0 0,0 0 0 0 0,-1-1-1 0 0,1 1 1 0 0,0 0 0 0 0,0 0 0 0 0,-1-1 0 0 0,1 1 0 0 0,0 0 0 0 0,0-1-107 0 0,0 0 93 0 0,0 1 1 0 0,0-1-1 0 0,0 0 1 0 0,0 0-1 0 0,0 1 1 0 0,1-1 0 0 0,-1 0-1 0 0,0 0 1 0 0,1 1-1 0 0,-1-1 1 0 0,0 1-1 0 0,1-1 1 0 0,-1 0-1 0 0,1 1 1 0 0,-1-1-94 0 0,19-18 1304 0 0,-6 9-909 0 0,0 1 1 0 0,1 0-1 0 0,0 1 1 0 0,0 1-1 0 0,1 0 1 0 0,0 1-1 0 0,0 1 1 0 0,12-3-396 0 0,-17 5 32 0 0,1 1 1 0 0,-1 0-1 0 0,1 1 0 0 0,0 0 1 0 0,0 0-1 0 0,-1 1 1 0 0,11 1-33 0 0,-18 0 4 0 0,0-1 0 0 0,0 1 1 0 0,0-1-1 0 0,1 1 0 0 0,-1 0 1 0 0,-1 0-1 0 0,1 1 1 0 0,0-1-1 0 0,0 1 0 0 0,0-1 1 0 0,-1 1-1 0 0,1 0 0 0 0,-1 0 1 0 0,1 0-1 0 0,-1 0 1 0 0,0 0-1 0 0,0 1 0 0 0,0-1 1 0 0,0 1-1 0 0,0-1 1 0 0,0 1-1 0 0,-1 0 0 0 0,1 0 1 0 0,-1 0-1 0 0,0 0 0 0 0,0 0 1 0 0,0 0-1 0 0,0 2-4 0 0,1 6 0 0 0,-1-1 0 0 0,-1 1 0 0 0,0 0 0 0 0,0 0 0 0 0,-1-1 0 0 0,0 1 0 0 0,-1 0 0 0 0,0-1 0 0 0,-1 1 0 0 0,-2 4 0 0 0,-5 25 0 0 0,4-14 0 0 0,-6 9 0 0 0,7-22 0 0 0,1 0 0 0 0,1 1 0 0 0,-2 10 0 0 0,3-16-346 0 0,-1 0-1 0 0,1 0 1 0 0,-1 1-1 0 0,-1-1 1 0 0,1-1-1 0 0,-1 1 1 0 0,-5 7 346 0 0,4-11-2824 0 0,5-4 745 0 0</inkml:trace>
  <inkml:trace contextRef="#ctx0" brushRef="#br0" timeOffset="729.896">148 447 11520 0 0,'0'0'886'0'0,"0"0"-332"0"0,0 0 768 0 0,0 0 396 0 0,0 0 76 0 0,1-1-170 0 0,19-7-620 0 0,0 1-1 0 0,0 0 1 0 0,5 1-1004 0 0,7-3 906 0 0,7-2-174 0 0,33-11-184 0 0,24-8-292 0 0,-22 11-1324 0 0,-48 11-1438 0 0,-10 4-2066 0 0,2-3-2633 0 0</inkml:trace>
  <inkml:trace contextRef="#ctx0" brushRef="#br0" timeOffset="1092.237">807 0 5984 0 0,'0'0'464'0'0,"0"0"146"0"0,0 0 1754 0 0,0 0 798 0 0,0 0 155 0 0,1 0 223 0 0,2 5-2887 0 0,-2-1-521 0 0,0 0-1 0 0,-1 0 1 0 0,1 0-1 0 0,-1 0 1 0 0,0 0-1 0 0,0 0 1 0 0,0 0-1 0 0,0 0 1 0 0,-1 0-1 0 0,0 0 1 0 0,0 0-1 0 0,0 1-131 0 0,-2 14 383 0 0,-1 1 25 0 0,0 1 0 0 0,-1-1 0 0 0,-3 6-408 0 0,-7 30 504 0 0,-34 138 259 0 0,25-108-520 0 0,3 1 1 0 0,-1 36-244 0 0,0 38-2206 0 0,19-103-3160 0 0,3-54 3401 0 0</inkml:trace>
  <inkml:trace contextRef="#ctx0" brushRef="#br0" timeOffset="1477.483">1057 204 5528 0 0,'0'0'422'0'0,"0"0"-71"0"0,0 0 729 0 0,0 0 347 0 0,0 0 69 0 0,0 0-162 0 0,0 0-710 0 0,0 0-310 0 0,0-6 24 0 0,2 3 3765 0 0,-1 3-4008 0 0,0-1 0 0 0,0 1 1 0 0,0-1-1 0 0,0 1 0 0 0,0-1 0 0 0,0 1 1 0 0,-1-1-1 0 0,1 0 0 0 0,0 0 1 0 0,0 1-1 0 0,-1-1 0 0 0,1 0 0 0 0,0 0-95 0 0,0 0 607 0 0,-1 1-72 0 0,0 0-30 0 0,0 0-8 0 0,0 0-9 0 0,0 0-34 0 0,0 0-20 0 0,0 0-2 0 0,0 0-10 0 0,0 0-46 0 0,0 0-22 0 0,-3-1-300 0 0,0 1-1 0 0,-1 1 0 0 0,1-1 1 0 0,0 0-1 0 0,0 1 0 0 0,0 0 1 0 0,0-1-1 0 0,0 1 0 0 0,0 0 1 0 0,0 1-1 0 0,1-1 0 0 0,-1 0 1 0 0,0 1-1 0 0,1 0 0 0 0,-1-1 1 0 0,1 1-1 0 0,-1 0 0 0 0,1 0 1 0 0,0 1-1 0 0,0-1 0 0 0,0 0 1 0 0,0 1-1 0 0,0-1 0 0 0,0 2-53 0 0,-8 9 105 0 0,1 1-1 0 0,0 1 1 0 0,1 0 0 0 0,0 0-1 0 0,1 0 1 0 0,1 1-1 0 0,-3 12-104 0 0,2-2 258 0 0,-2 6 318 0 0,-2 25-576 0 0,9-48 44 0 0,1 1-1 0 0,1 0 0 0 0,0-1 1 0 0,0 1-1 0 0,1 0 1 0 0,0-1-1 0 0,0 1 1 0 0,2 2-44 0 0,0 2 31 0 0,13 41 119 0 0,-14-50-140 0 0,0 0 0 0 0,0-1 0 0 0,1 1 0 0 0,-1 0 0 0 0,1-1 0 0 0,0 0-1 0 0,0 0 1 0 0,1 0 0 0 0,1 2-10 0 0,4 2 70 0 0,0-1 0 0 0,0 0 0 0 0,8 5-70 0 0,-14-11 18 0 0,-1 1-1 0 0,1-1 0 0 0,0 1 1 0 0,0-1-1 0 0,0 0 0 0 0,0 0 1 0 0,0 0-1 0 0,0-1 1 0 0,0 1-1 0 0,0-1 0 0 0,0 1 1 0 0,0-1-1 0 0,0 0 0 0 0,0 0 1 0 0,0 0-1 0 0,2-1-17 0 0,0 0 59 0 0,1-1-1 0 0,-1 0 0 0 0,0 0 1 0 0,0 0-1 0 0,-1 0 1 0 0,1-1-1 0 0,3-2-58 0 0,-6 4 29 0 0,0-1 1 0 0,0 0-1 0 0,0 0 0 0 0,0 0 0 0 0,0 0 1 0 0,0 0-1 0 0,-1-1 0 0 0,1 1 1 0 0,-1 0-1 0 0,0-1 0 0 0,1 1 0 0 0,-1-1 1 0 0,-1 0-1 0 0,1 1 0 0 0,0-3-29 0 0,2-5 82 0 0,-1 2-7 0 0,0-1 0 0 0,0 0-1 0 0,-1 0 1 0 0,0 1 0 0 0,-1-1 0 0 0,0-3-75 0 0,0 9 17 0 0,-1 0 0 0 0,1 1-1 0 0,-1-1 1 0 0,1 0 0 0 0,-1 1 0 0 0,0-1 0 0 0,0 1-1 0 0,0-1 1 0 0,-1 1 0 0 0,1 0 0 0 0,0-1 0 0 0,-1 1-1 0 0,0 0 1 0 0,1 0 0 0 0,-1 0 0 0 0,0 0 0 0 0,0 0-1 0 0,0 0 1 0 0,0 1 0 0 0,-1-1 0 0 0,1 1 0 0 0,0 0-1 0 0,-3-2-16 0 0,2 2 8 0 0,0 0 0 0 0,0-1-1 0 0,0 1 1 0 0,0 0 0 0 0,0 1-1 0 0,0-1 1 0 0,0 1 0 0 0,-1-1-1 0 0,1 1 1 0 0,0 0 0 0 0,0 0-1 0 0,0 0 1 0 0,-1 1 0 0 0,0-1-8 0 0,-1 2-9 0 0,0-1-1 0 0,1 1 1 0 0,-1-1 0 0 0,1 1 0 0 0,-1 1-1 0 0,1-1 1 0 0,0 1 0 0 0,0-1-1 0 0,-3 3 10 0 0,2-1-31 0 0,1 0-1 0 0,0 0 0 0 0,0 1 0 0 0,0-1 0 0 0,0 1 0 0 0,1 0 0 0 0,0 0 0 0 0,0 0 1 0 0,-2 4 31 0 0,3-5-75 0 0,1-1 0 0 0,-1 1 0 0 0,1 0 0 0 0,0 1 0 0 0,0-1 1 0 0,0 0-1 0 0,1 0 0 0 0,-1 0 0 0 0,1 1 0 0 0,0-1 0 0 0,0 0 1 0 0,1 0-1 0 0,-1 0 0 0 0,1 2 75 0 0,0-3 4 0 0,6 23-1844 0 0,4 1-4407 0 0,9 1-2228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9 408 14744 0 0,'0'0'1136'0'0,"-1"0"-747"0"0,-5-4-204 0 0,5 4 547 0 0,1 0 221 0 0,0 0 37 0 0,0 0-113 0 0,0 0-508 0 0,0 0-222 0 0,0 0-136 0 0,0 1-1 0 0,1-1 1 0 0,-1 1 0 0 0,0-1-1 0 0,0 1 1 0 0,1-1 0 0 0,-1 0-1 0 0,0 1 1 0 0,1-1 0 0 0,-1 1-1 0 0,0-1 1 0 0,1 0 0 0 0,-1 1 0 0 0,1-1-1 0 0,-1 0 1 0 0,1 1 0 0 0,-1-1-1 0 0,1 0 1 0 0,-1 0 0 0 0,1 1-11 0 0,0-1 34 0 0,-1 0 0 0 0,1 0 0 0 0,-1 0 0 0 0,1 1 0 0 0,-1-1 0 0 0,1 0 0 0 0,-1 1 0 0 0,1-1 0 0 0,-1 0 0 0 0,1 1 0 0 0,-1-1 0 0 0,1 1 0 0 0,-1-1 0 0 0,0 1 0 0 0,1-1 0 0 0,-1 1 0 0 0,0-1 0 0 0,1 1 0 0 0,-1-1 0 0 0,0 1 0 0 0,1 0-34 0 0,-1 0 50 0 0,0 1-1 0 0,0-1 1 0 0,0 0 0 0 0,1 0-1 0 0,-1 1 1 0 0,0-1 0 0 0,1 0 0 0 0,0 0-1 0 0,-1 1 1 0 0,1-1 0 0 0,-1 0-1 0 0,1 0 1 0 0,0 0 0 0 0,0 0-1 0 0,0 0 1 0 0,0 0 0 0 0,0 0-1 0 0,0 0 1 0 0,1 0-50 0 0,25 15 157 0 0,-11-7-14 0 0,42 26 587 0 0,-34-22-423 0 0,-1 2 0 0 0,0 0 0 0 0,-1 1 0 0 0,0 1 0 0 0,9 11-307 0 0,-1-2 202 0 0,-23-21-143 0 0,-1 0 1 0 0,0 0 0 0 0,0 1-1 0 0,4 5-59 0 0,3 5 75 0 0,17 25-22 0 0,-29-40-130 0 0,-1-1-4 0 0,0 0-154 0 0,0 0-676 0 0,0 0-295 0 0,0 0-1320 0 0,0 0-5045 0 0</inkml:trace>
  <inkml:trace contextRef="#ctx0" brushRef="#br0" timeOffset="355.102">44 762 6448 0 0,'12'11'1034'0'0,"-11"-10"764"0"0,-1-1 616 0 0,0 0 125 0 0,0 0-215 0 0,0 0-986 0 0,0 0-436 0 0,0 0-92 0 0,0 0 13 0 0,10-24 2945 0 0,-6 18-3576 0 0,0 0 1 0 0,1 0-1 0 0,0 0 1 0 0,0 0 0 0 0,0 0-1 0 0,1 1 1 0 0,0 0-1 0 0,1 0-192 0 0,17-16 557 0 0,18-18 464 0 0,27-18-1021 0 0,-25 22 13 0 0,22-24-13 0 0,-41 32-473 0 0,-8 9-4445 0 0,19-15 4918 0 0,-35 31-1611 0 0</inkml:trace>
  <inkml:trace contextRef="#ctx0" brushRef="#br0" timeOffset="727.924">751 332 18719 0 0,'0'0'430'0'0,"8"4"1015"0"0,6 17-1322 0 0,-9-14 158 0 0,0 0-1 0 0,-1 0 1 0 0,0 1-1 0 0,0 0 1 0 0,0 0 0 0 0,-1 1-281 0 0,9 25 1152 0 0,3 14 52 0 0,-4 0-929 0 0,-5-29-104 0 0,-2 0 1 0 0,0 1-1 0 0,-1-1 1 0 0,-1 8-172 0 0,4-13-768 0 0,-5-12-2527 0 0,0-1-3378 0 0,-1-1 4691 0 0</inkml:trace>
  <inkml:trace contextRef="#ctx0" brushRef="#br0" timeOffset="728.924">707 546 12672 0 0,'0'0'578'0'0,"0"0"-14"0"0,0 0-204 0 0,0 0 476 0 0,0 0 247 0 0,0 0 49 0 0,0 0-62 0 0,-3-7 342 0 0,4 6-1302 0 0,1 0-1 0 0,-1 0 0 0 0,0-1 1 0 0,1 1-1 0 0,-1 1 0 0 0,0-1 1 0 0,1 0-1 0 0,-1 0 0 0 0,1 1 1 0 0,0-1-1 0 0,-1 0 0 0 0,1 1 1 0 0,-1 0-1 0 0,1-1-109 0 0,28-6 434 0 0,0 1 1 0 0,13 0-435 0 0,9-2-725 0 0,-5 4-2116 0 0,-26 1-3948 0 0</inkml:trace>
  <inkml:trace contextRef="#ctx0" brushRef="#br0" timeOffset="1163.517">1185 312 8288 0 0,'-9'-3'597'0'0,"2"2"-208"0"0,1-1 1 0 0,-1-1-1 0 0,1 1 1 0 0,0-1-1 0 0,0-1 1 0 0,0 1 0 0 0,-1-2-390 0 0,6 4 2738 0 0,1 1 139 0 0,1-4 813 0 0,6-11-2717 0 0,-5 12-788 0 0,0 0 0 0 0,1-1 0 0 0,-1 1 0 0 0,1 0 0 0 0,0 0-1 0 0,0 1 1 0 0,0-1 0 0 0,0 0 0 0 0,0 1 0 0 0,1 0 0 0 0,-1 0 0 0 0,2-1-185 0 0,8-3 350 0 0,-1 0 0 0 0,1 1 0 0 0,2 0-350 0 0,14-2 175 0 0,-21 6-124 0 0,-1-1 1 0 0,0 0-1 0 0,0 0 1 0 0,-1 0-1 0 0,2-1-51 0 0,0 0 68 0 0,0 0 0 0 0,0 1 0 0 0,0 1 0 0 0,0-1 0 0 0,0 1 0 0 0,1 0 0 0 0,-1 1 0 0 0,1 0-68 0 0,81 5 160 0 0,-90-5-157 0 0,1 0 0 0 0,-1 0-1 0 0,1 0 1 0 0,-1 1 0 0 0,1-1 0 0 0,-1 0-1 0 0,0 0 1 0 0,1 1 0 0 0,-1-1 0 0 0,1 0-1 0 0,-1 0 1 0 0,1 1 0 0 0,-1-1 0 0 0,0 0-1 0 0,1 1 1 0 0,-1-1 0 0 0,0 1 0 0 0,1-1-1 0 0,-1 0 1 0 0,0 1 0 0 0,1-1 0 0 0,-1 1-3 0 0,1 1 3 0 0,4 3-3 0 0,-4-4 0 0 0,0-1 0 0 0,0 1 0 0 0,-1-1 0 0 0,1 1 0 0 0,0-1 0 0 0,-1 1 0 0 0,1 0 0 0 0,0-1 0 0 0,-1 1 0 0 0,1 0 0 0 0,-1 0 0 0 0,1 0 0 0 0,-1-1 0 0 0,1 1 0 0 0,-1 0 0 0 0,0 0 0 0 0,0 0 0 0 0,1 0 0 0 0,-1 0 0 0 0,0-1 0 0 0,0 1 0 0 0,0 0 0 0 0,0 0 0 0 0,0 0 0 0 0,0 0 0 0 0,0 0 0 0 0,0 0 0 0 0,0 0 0 0 0,0 0 0 0 0,-1 0 0 0 0,1-1 0 0 0,0 1 0 0 0,-1 0 0 0 0,1 0 0 0 0,0 0 0 0 0,-2 3 0 0 0,0 1 0 0 0,0-1 0 0 0,1 1 0 0 0,0-1 0 0 0,-1 3 0 0 0,2-3 0 0 0,-1-1 0 0 0,1 0 0 0 0,-1 0 0 0 0,0 0 0 0 0,0 0 0 0 0,0 0 0 0 0,0 0 0 0 0,-1 0 0 0 0,1-1 0 0 0,-1 1 0 0 0,0 0 0 0 0,0-1 0 0 0,0 1 0 0 0,0-1 0 0 0,-2 2 0 0 0,0-1-5 0 0,0 0-1 0 0,0 1 1 0 0,0-1-1 0 0,1 1 0 0 0,-1-1 1 0 0,1 1-1 0 0,0 0 1 0 0,0 0-1 0 0,1 1 1 0 0,-1-1-1 0 0,1 0 1 0 0,-2 4 5 0 0,2-3-21 0 0,0 0 1 0 0,-1-1 0 0 0,0 1-1 0 0,0-1 1 0 0,0 0 0 0 0,0 0-1 0 0,-3 2 21 0 0,3-4-17 0 0,1 1 0 0 0,-1-1 1 0 0,1 1-1 0 0,0 0 0 0 0,0 0 0 0 0,0 0 0 0 0,0 0 0 0 0,1 0 0 0 0,-1 0 0 0 0,1 1 0 0 0,0-1 0 0 0,-1 2 17 0 0,2-2 10 0 0,0-1-1 0 0,-1 1 1 0 0,1-1 0 0 0,-1 1-1 0 0,0-1 1 0 0,1 1 0 0 0,-1-1-1 0 0,0 0 1 0 0,-1 1-1 0 0,1-1 1 0 0,0 0 0 0 0,-1 0-1 0 0,1 0 1 0 0,-1 0 0 0 0,1 0-1 0 0,-1 0 1 0 0,0 0 0 0 0,0 0-10 0 0,2-2-6 0 0,-1 0 1 0 0,1 0 0 0 0,0 1-1 0 0,0-1 1 0 0,0 0 0 0 0,0 0 0 0 0,0 1-1 0 0,0-1 1 0 0,0 0 0 0 0,0 0 0 0 0,0 1-1 0 0,0-1 1 0 0,0 0 0 0 0,0 0 0 0 0,0 1-1 0 0,0-1 1 0 0,0 0 0 0 0,0 0-1 0 0,0 1 1 0 0,0-1 0 0 0,0 0 0 0 0,0 0-1 0 0,0 0 1 0 0,0 1 0 0 0,0-1 0 0 0,0 0-1 0 0,1 0 1 0 0,-1 1 0 0 0,0-1 0 0 0,0 0-1 0 0,0 0 1 0 0,0 0 0 0 0,1 1 5 0 0,1 5-237 0 0,-3 1 98 0 0,1-6 128 0 0,0 7-18 0 0,1-6 21 0 0,1-1-4 0 0,22 8-38 0 0,-17-6 42 0 0,0-1 1 0 0,1 0-1 0 0,0 0 1 0 0,-1-1-1 0 0,1 0 1 0 0,8 1 7 0 0,15 1-9 0 0,-23-2-13 0 0,1 0 0 0 0,0-1-1 0 0,0 0 1 0 0,1-1 22 0 0,13 1-55 0 0,-13 5-5 0 0,-8-4 56 0 0,-2 0 4 0 0,1-1 0 0 0,-1 0 0 0 0,1 0 0 0 0,-1 0 0 0 0,1 0 0 0 0,-1 1 0 0 0,1-1 0 0 0,-1 0 0 0 0,0 1 0 0 0,1-1 0 0 0,-1 0 0 0 0,0 0 0 0 0,1 1 0 0 0,-1-1 0 0 0,0 1 0 0 0,1-1 0 0 0,-1 0 0 0 0,0 1 0 0 0,0-1 0 0 0,1 1 0 0 0,-1-1 0 0 0,0 1 0 0 0,0-1 0 0 0,0 0 0 0 0,0 1 0 0 0,0-1 0 0 0,0 1 0 0 0,1-1 0 0 0,-1 1 0 0 0,0-1 0 0 0,0 1 0 0 0,-1 0 0 0 0,-3 2 0 0 0,2-1 0 0 0,0 0 0 0 0,0 0 0 0 0,1 0 0 0 0,-1 0 0 0 0,1 0 0 0 0,-1 0 0 0 0,1 0 0 0 0,0 1 0 0 0,0-1 0 0 0,0 0 0 0 0,-1 2 0 0 0,1-3 0 0 0,0 1 0 0 0,0-1 0 0 0,0 0 0 0 0,0 1 0 0 0,0-1 0 0 0,-1 0 0 0 0,1 0 0 0 0,0 0 0 0 0,-1 0 0 0 0,1 0 0 0 0,-1 0 0 0 0,1 0 0 0 0,-1-1 0 0 0,0 1 0 0 0,0 0 0 0 0,-4 1 0 0 0,0 1 1 0 0,4-2 0 0 0,0 0-1 0 0,0 0 1 0 0,-1 0 0 0 0,1 0-1 0 0,0 0 1 0 0,0 1 0 0 0,0-1-1 0 0,0 1 1 0 0,0-1 0 0 0,0 1-1 0 0,1 0 1 0 0,-1 0 0 0 0,0 0-1 0 0,1 0 1 0 0,-2 2-1 0 0,2 2 21 0 0,1-5-15 0 0,0 0-1 0 0,-1-1 1 0 0,1 1-1 0 0,0 0 1 0 0,0 0-1 0 0,0 0 1 0 0,-1-1-1 0 0,1 1 1 0 0,-1 0-1 0 0,1 0 1 0 0,0-1-1 0 0,-1 1 1 0 0,1 0-1 0 0,-1-1 1 0 0,0 1 0 0 0,1 0-1 0 0,-1-1 1 0 0,1 1-1 0 0,-1-1 1 0 0,0 1-1 0 0,1-1 1 0 0,-2 1-6 0 0,-9 7 98 0 0,-1 1 0 0 0,-8 9-98 0 0,18-15-6 0 0,0-2-4 0 0,0 0 0 0 0,0 1 0 0 0,0-1-1 0 0,0 0 1 0 0,0 0 0 0 0,0 0 0 0 0,0 0-1 0 0,-1-1 1 0 0,1 1 10 0 0,1-1-41 0 0,0 1-1 0 0,0-1 0 0 0,1 0 0 0 0,-1 0 1 0 0,0 0-1 0 0,0 0 0 0 0,1 0 1 0 0,-1 0-1 0 0,0 0 0 0 0,0 0 1 0 0,1 0-1 0 0,-1 0 0 0 0,0 0 1 0 0,0 0-1 0 0,1 0 0 0 0,-1-1 0 0 0,0 1 1 0 0,0 0-1 0 0,1 0 0 0 0,-1-1 1 0 0,0 1-1 0 0,1-1 0 0 0,-1 1 1 0 0,0-1-1 0 0,1 1 0 0 0,-1-1 42 0 0,1 1-30 0 0,0 0 0 0 0,0-1-1 0 0,0 1 1 0 0,0 0-1 0 0,0-1 1 0 0,0 1 0 0 0,0 0-1 0 0,0-1 1 0 0,0 1 0 0 0,0 0-1 0 0,0-1 1 0 0,0 1 0 0 0,0 0-1 0 0,0-1 1 0 0,0 1 0 0 0,0 0-1 0 0,0-1 1 0 0,0 1 0 0 0,1 0-1 0 0,-1-1 1 0 0,0 1 0 0 0,0 0-1 0 0,0-1 1 0 0,1 1-1 0 0,-1 0 1 0 0,0 0 0 0 0,0-1-1 0 0,1 1 1 0 0,-1 0 0 0 0,0 0-1 0 0,0 0 1 0 0,1-1 0 0 0,-1 1 30 0 0,14-9-568 0 0,-10 7 296 0 0,-1-1 22 0 0,0 1 0 0 0,-1 0 1 0 0,1-1-1 0 0,-1 1 0 0 0,0-1 0 0 0,0 0 0 0 0,0 1 1 0 0,1-4 249 0 0,12-14-2166 0 0,2 3 475 0 0,9-5-4 0 0</inkml:trace>
  <inkml:trace contextRef="#ctx0" brushRef="#br0" timeOffset="1554.742">1683 373 8752 0 0,'14'0'398'0'0,"-11"0"-3"0"0,-3 2-252 0 0,-1 0-40 0 0,1-1 0 0 0,-1 1 1 0 0,1 0-1 0 0,0 0 1 0 0,-1-1-1 0 0,1 1 0 0 0,0 0 1 0 0,0-1-1 0 0,0 1 0 0 0,1 0 1 0 0,-1 0-1 0 0,0-1 1 0 0,1 1-1 0 0,-1 0 0 0 0,1-1 1 0 0,-1 1-1 0 0,2 0-103 0 0,-2 0 331 0 0,0 1 170 0 0,0-1 0 0 0,0 1 0 0 0,0-1 0 0 0,0 1-1 0 0,-1-1 1 0 0,1 1 0 0 0,-1-1 0 0 0,0 1 0 0 0,1-1 0 0 0,-1 0 0 0 0,0 1 0 0 0,-1-1 0 0 0,0 1-501 0 0,-4 14 1693 0 0,3-3-813 0 0,3-11-735 0 0,-1-1 1 0 0,1 1 0 0 0,-1 0 0 0 0,0-1-1 0 0,0 1 1 0 0,0 0 0 0 0,0 0-146 0 0,0-2 46 0 0,0 1 0 0 0,1 0 0 0 0,-1-1 1 0 0,1 1-1 0 0,0-1 0 0 0,-1 1 0 0 0,1 0 1 0 0,0-1-1 0 0,0 1 0 0 0,0 0 0 0 0,0-1 1 0 0,0 1-1 0 0,0-1 0 0 0,0 1 0 0 0,1 0 0 0 0,-1-1 1 0 0,0 1-1 0 0,1 0-46 0 0,0 2 86 0 0,-1-3-71 0 0,0 0 1 0 0,1 0-1 0 0,-1 1 0 0 0,0-1 0 0 0,0 0 0 0 0,-1 1 1 0 0,1-1-1 0 0,0 0 0 0 0,0 0 0 0 0,-1 1 0 0 0,1 0-15 0 0,-1-2 3 0 0,1 0-1 0 0,0 1 0 0 0,0-1 1 0 0,0 1-1 0 0,-1-1 0 0 0,1 1 1 0 0,0-1-1 0 0,0 1 1 0 0,0-1-1 0 0,0 1 0 0 0,0-1 1 0 0,0 1-1 0 0,0-1 0 0 0,0 1 1 0 0,0-1-1 0 0,0 1 1 0 0,0-1-1 0 0,0 1 0 0 0,0-1 1 0 0,1 1-1 0 0,-1-1 0 0 0,0 1 1 0 0,0-1-1 0 0,0 1 0 0 0,1-1 1 0 0,-1 1-1 0 0,0-1 1 0 0,1 0-1 0 0,-1 1 0 0 0,0-1 1 0 0,1 0-1 0 0,-1 1 0 0 0,0-1 1 0 0,1 0-1 0 0,-1 1 0 0 0,1-1 1 0 0,-1 0-1 0 0,1 0 1 0 0,-1 1-1 0 0,1-1 0 0 0,-1 0-2 0 0,4 2 50 0 0,-1-1 1 0 0,1 1-1 0 0,-1-1 0 0 0,1 0 0 0 0,-1 0 0 0 0,1 0 0 0 0,-1-1 1 0 0,1 1-1 0 0,0-1 0 0 0,0 0 0 0 0,-1 0 0 0 0,1 0 0 0 0,0 0 0 0 0,-1-1 1 0 0,1 0-1 0 0,0 1 0 0 0,-1-1 0 0 0,1-1 0 0 0,-1 1 0 0 0,1 0 1 0 0,-1-1-1 0 0,0 0 0 0 0,0 0 0 0 0,1 0 0 0 0,-1 0 0 0 0,0-1-50 0 0,8-5-16 0 0,-10 7 12 0 0,1 0-1 0 0,0 0 0 0 0,-1-1 0 0 0,1 1 1 0 0,-1 0-1 0 0,0-1 0 0 0,1 1 1 0 0,-1-1-1 0 0,0 1 0 0 0,0-1 0 0 0,0 0 1 0 0,0 0-1 0 0,0 1 0 0 0,-1-1 1 0 0,1 0-1 0 0,0 0 0 0 0,-1-1 5 0 0,2 0 7 0 0,0-1-1 0 0,-1 0 1 0 0,1 1 0 0 0,1-1-1 0 0,-1 1 1 0 0,3-3-7 0 0,8-14 24 0 0,-12 17-19 0 0,4-5 3 0 0,-4 7 0 0 0,0 1 0 0 0,0-1 0 0 0,0 1 0 0 0,1-1 0 0 0,-1 1 0 0 0,0 0 0 0 0,0-1 0 0 0,1 1 1 0 0,-1 0-1 0 0,0 0 0 0 0,0 0 0 0 0,1 0 0 0 0,0 0-8 0 0,-1 0 6 0 0,-1 0 0 0 0,1 1 0 0 0,0-1 0 0 0,-1 0 0 0 0,1 1 1 0 0,0-1-1 0 0,-1 0 0 0 0,1 1 0 0 0,0-1 0 0 0,-1 1 0 0 0,1-1 1 0 0,-1 1-1 0 0,1-1 0 0 0,-1 1 0 0 0,1-1 0 0 0,-1 1 0 0 0,1 0 1 0 0,-1-1-1 0 0,1 1 0 0 0,-1 0 0 0 0,0-1 0 0 0,0 1 0 0 0,1 0 1 0 0,-1 0-1 0 0,0-1 0 0 0,0 1 0 0 0,0 0 0 0 0,0 0 0 0 0,0-1 1 0 0,1 1-1 0 0,-2 0 0 0 0,1 0-6 0 0,4 12 60 0 0,1-7-29 0 0,-5-5-25 0 0,1 0-1 0 0,0-1 1 0 0,-1 1-1 0 0,1 0 1 0 0,0 0-1 0 0,-1 0 0 0 0,1 0 1 0 0,-1 0-1 0 0,0 0 1 0 0,1 0-1 0 0,-1 0 1 0 0,0 1-1 0 0,0-1 0 0 0,0 0 1 0 0,1 0-1 0 0,-1 0 1 0 0,0 0-1 0 0,0 0 0 0 0,-1 0 1 0 0,1 1-6 0 0,0 3 36 0 0,0 0 1 0 0,0-1 0 0 0,1 1-1 0 0,-1 0 1 0 0,1 0-1 0 0,0-1 1 0 0,0 1-1 0 0,1-1 1 0 0,-1 1-1 0 0,1-1 1 0 0,0 0 0 0 0,0 1-1 0 0,2 0-36 0 0,-1 0 61 0 0,-1 1 0 0 0,1-1 0 0 0,-1 1 0 0 0,0-1 0 0 0,-1 1 0 0 0,1 0 1 0 0,0 6-62 0 0,0 6 286 0 0,2 1 1 0 0,3 13-287 0 0,6 29 504 0 0,-12-53-424 0 0,-1-1 0 0 0,0 0 0 0 0,0 1 1 0 0,0-1-1 0 0,-1 0 0 0 0,0 1 0 0 0,-1 2-80 0 0,-2 17 225 0 0,4-22-178 0 0,-1 0-1 0 0,1 0 1 0 0,-1 0 0 0 0,0-1 0 0 0,0 1-1 0 0,-1 0 1 0 0,0 1-47 0 0,-4 12 142 0 0,6-16-124 0 0,0 0 1 0 0,-1 0 0 0 0,0 0 0 0 0,1 0 0 0 0,-1 1 0 0 0,0-1 0 0 0,0 0 0 0 0,0 0-1 0 0,0-1 1 0 0,0 1 0 0 0,-1 0 0 0 0,0 1-19 0 0,1-2 10 0 0,0-1 0 0 0,0 1 0 0 0,1-1 0 0 0,-1 1 0 0 0,0-1 0 0 0,0 1 0 0 0,0-1-1 0 0,0 1 1 0 0,-1-1 0 0 0,1 0 0 0 0,0 1 0 0 0,0-1 0 0 0,0 0 0 0 0,0 0 0 0 0,0 0 0 0 0,0 0 0 0 0,0 0-1 0 0,0 0 1 0 0,0 0 0 0 0,-1 0 0 0 0,1-1 0 0 0,0 1 0 0 0,0 0 0 0 0,0-1 0 0 0,0 1 0 0 0,0-1 0 0 0,0 1 0 0 0,0-1-1 0 0,0 1 1 0 0,1-1 0 0 0,-1 0 0 0 0,0 1 0 0 0,0-1 0 0 0,0 0 0 0 0,1 0 0 0 0,-1 0-10 0 0,-2-2-70 0 0,0 0-1 0 0,0 0 1 0 0,0 0 0 0 0,1 0-1 0 0,-1 0 1 0 0,1-1 0 0 0,0 1-1 0 0,0-1 1 0 0,0-2 70 0 0,0-1-421 0 0,0 1 0 0 0,1-1 0 0 0,0 0 0 0 0,0 0 1 0 0,1 0-1 0 0,0 0 0 0 0,0 0 0 0 0,1-4 421 0 0,0-19-1987 0 0,0-19 7 0 0,7-2-18 0 0</inkml:trace>
  <inkml:trace contextRef="#ctx0" brushRef="#br0" timeOffset="1920.283">2150 420 18287 0 0,'0'0'414'0'0,"0"0"56"0"0,0 0 32 0 0,0 0-60 0 0,3 0-287 0 0,11-1 611 0 0,1-1 0 0 0,14-3-766 0 0,-14 2 725 0 0,1 0-1 0 0,0 2 0 0 0,2 0-724 0 0,-7 0 149 0 0,-1 0 1 0 0,1-1-1 0 0,0 0 0 0 0,0-1 0 0 0,3-1-149 0 0,26-7 54 0 0,-36 11-129 0 0,32-9-257 0 0,-15-1-2954 0 0,-13 3-4412 0 0</inkml:trace>
  <inkml:trace contextRef="#ctx0" brushRef="#br0" timeOffset="2288.021">2717 0 8288 0 0,'0'0'381'0'0,"0"0"-6"0"0,0 0 190 0 0,0 0 1692 0 0,0 0 766 0 0,0 0 154 0 0,0 0-366 0 0,-1 1-1655 0 0,-3 3-1005 0 0,1 0 1 0 0,-1 0-1 0 0,1 0 1 0 0,0 1-1 0 0,0-1 1 0 0,0 2-152 0 0,-11 16 445 0 0,8-13-183 0 0,1 1 0 0 0,0 0 0 0 0,0 1 0 0 0,1-1-1 0 0,-2 10-261 0 0,3-9 130 0 0,0-3-26 0 0,1 1 0 0 0,0 0-1 0 0,0 0 1 0 0,1 0 0 0 0,0 0 0 0 0,1 0 0 0 0,0 0 0 0 0,1 4-104 0 0,-1-8 80 0 0,0 0 0 0 0,0 0-1 0 0,-1 0 1 0 0,1 0 0 0 0,-2 5-80 0 0,0-5 64 0 0,2 0-1 0 0,-1-1 1 0 0,0 1-1 0 0,1 0 1 0 0,0 1-64 0 0,1 5 83 0 0,1 0 0 0 0,0-1 1 0 0,3 8-84 0 0,-4-14 16 0 0,0 0 1 0 0,1-1-1 0 0,-1 1 1 0 0,1 0-1 0 0,-1-1 1 0 0,1 1-1 0 0,0-1 1 0 0,1 0-1 0 0,-1 1 1 0 0,3 1-17 0 0,-2-3 5 0 0,-1 0 0 0 0,1-1 1 0 0,0 1-1 0 0,-1-1 0 0 0,1 0 1 0 0,0 0-1 0 0,0 0 1 0 0,0 0-1 0 0,0 0 0 0 0,0-1 1 0 0,0 1-1 0 0,0-1 0 0 0,0 0 1 0 0,0 0-1 0 0,1 0 1 0 0,-1 0-1 0 0,0 0 0 0 0,0-1 1 0 0,0 0-1 0 0,0 1 1 0 0,0-1-1 0 0,0 0 0 0 0,-1-1 1 0 0,3 0-6 0 0,4-2-58 0 0,0-1 0 0 0,0 0 0 0 0,-1 0 1 0 0,0-1-1 0 0,0 0 0 0 0,6-7 58 0 0,-8 7-109 0 0,0 0 0 0 0,0-1 0 0 0,-1 0-1 0 0,0 0 1 0 0,0-1 0 0 0,-1 0 0 0 0,0 1-1 0 0,0-1 1 0 0,0-1 0 0 0,-1 1 0 0 0,-1 0 0 0 0,2-5 109 0 0,-1 2-267 0 0,-3 13 43 0 0,-4 18 77 0 0,2-13 159 0 0,1 0 1 0 0,0 0-1 0 0,0 0 0 0 0,0 5-12 0 0,-2 15 135 0 0,1-9 133 0 0,0-1 0 0 0,1 1-1 0 0,0 0 1 0 0,2 9-268 0 0,0-17 64 0 0,0-1 0 0 0,0 1 0 0 0,1-1 1 0 0,1 1-1 0 0,0-1 0 0 0,0 0 0 0 0,0 0 0 0 0,1 0 0 0 0,1 1-64 0 0,-1-4 42 0 0,1 1 20 0 0,-4-7-60 0 0,-1 0 0 0 0,1 0 1 0 0,0 0-1 0 0,0 0 0 0 0,-1 1 1 0 0,1-1-1 0 0,0 0 0 0 0,0 0 1 0 0,-1 0-1 0 0,1 1 0 0 0,0-1 1 0 0,-1 1-1 0 0,1-1 0 0 0,0 0 1 0 0,-1 1-1 0 0,1-1 0 0 0,-1 1 1 0 0,1-1-1 0 0,0 1-2 0 0,0 0-122 0 0,1 0-1 0 0,-1 0 1 0 0,1 0 0 0 0,-1 0-1 0 0,1-1 1 0 0,0 1-1 0 0,-1-1 1 0 0,1 1 0 0 0,0-1-1 0 0,-1 0 1 0 0,1 1-1 0 0,0-1 1 0 0,0 0-1 0 0,-1 0 1 0 0,1 0 0 0 0,0-1-1 0 0,0 1 1 0 0,-1 0-1 0 0,1-1 1 0 0,0 1 0 0 0,-1-1-1 0 0,1 1 1 0 0,0-1-1 0 0,-1 0 1 0 0,1 0 122 0 0,5-3-1094 0 0,-1 0 0 0 0,0 0 1 0 0,0-1-1 0 0,0 1 0 0 0,1-3 1094 0 0,-3 3-269 0 0,15-13-2024 0 0</inkml:trace>
  <inkml:trace contextRef="#ctx0" brushRef="#br0" timeOffset="2641.695">2996 300 17479 0 0,'0'0'396'0'0,"0"0"52"0"0,0 0 31 0 0,0 0-52 0 0,9-14 733 0 0,-8 12-935 0 0,0-1 0 0 0,0 1 0 0 0,1 0 0 0 0,-1-1 0 0 0,1 1 0 0 0,-1 0 0 0 0,1 0 0 0 0,0 0 0 0 0,0 0 0 0 0,0 0 0 0 0,0 0 0 0 0,0 1 0 0 0,1-1 0 0 0,-1 1 0 0 0,0-1 0 0 0,1 1 0 0 0,-1 0 0 0 0,1 0 0 0 0,-1 0 0 0 0,1 0 0 0 0,-1 0 0 0 0,1 1 0 0 0,0-1 0 0 0,0 1 0 0 0,0 0-225 0 0,-2 0 17 0 0,-1 0 0 0 0,1 0-1 0 0,0 0 1 0 0,0-1 0 0 0,0 1 0 0 0,0 0 0 0 0,0 0 0 0 0,0 0-1 0 0,0-1 1 0 0,0 1 0 0 0,-1-1 0 0 0,1 1 0 0 0,0 0 0 0 0,0-1-1 0 0,0 1 1 0 0,-1-1 0 0 0,1 0 0 0 0,0 1 0 0 0,-1-1-17 0 0,0 1 2 0 0,1 0 0 0 0,-1 0-1 0 0,0 0 1 0 0,0 0 0 0 0,0 0 0 0 0,0 0 0 0 0,0-1 0 0 0,0 1 0 0 0,0 0 0 0 0,0 0-1 0 0,0 0 1 0 0,0 0 0 0 0,0 0 0 0 0,0 0 0 0 0,0 0 0 0 0,1 0 0 0 0,-1 0 0 0 0,0 0-1 0 0,0 0 1 0 0,0 0 0 0 0,0 0 0 0 0,0 0 0 0 0,0 0 0 0 0,0 0 0 0 0,0 0 0 0 0,0 0-1 0 0,0 0 1 0 0,1 0 0 0 0,-1 0 0 0 0,0 0 0 0 0,0 0 0 0 0,0 0 0 0 0,0 0 0 0 0,0 0-1 0 0,0 0 1 0 0,0 0 0 0 0,0 0 0 0 0,0 0 0 0 0,0 0 0 0 0,0 0 0 0 0,1 1 0 0 0,-1-1-1 0 0,0 0 1 0 0,0 0 0 0 0,0 0 0 0 0,0 0 0 0 0,0 0-2 0 0,13 4 107 0 0,-12-4-91 0 0,1 0-1 0 0,-1 0 1 0 0,1 0-1 0 0,-1 1 0 0 0,0-1 1 0 0,1 0-1 0 0,-1 1 1 0 0,1-1-1 0 0,-1 1 0 0 0,0 0 1 0 0,1-1-1 0 0,-1 1 1 0 0,0 0-1 0 0,0 0 0 0 0,0 0 1 0 0,0 0-1 0 0,0 0-15 0 0,1 1 8 0 0,0 1-1 0 0,0-1 0 0 0,-1 0 1 0 0,1 1-1 0 0,-1-1 0 0 0,0 1 1 0 0,0 0-1 0 0,0-1 0 0 0,0 1 1 0 0,0 0-1 0 0,0-1 0 0 0,-1 1 1 0 0,0 0-1 0 0,1 3-7 0 0,-1 4-4 0 0,-1 1 1 0 0,1 0 0 0 0,-3 5 3 0 0,0 23 3 0 0,2-17 1 0 0,-1 0 0 0 0,-1 1-4 0 0,-1 1 92 0 0,2-1 0 0 0,1 4-92 0 0,0 8 107 0 0,1-12-97 0 0,0 1 1 0 0,2 5-11 0 0,4-9 4 0 0,-5-18-10 0 0,0 0 0 0 0,0-1 1 0 0,-1 1-1 0 0,1 0 1 0 0,0 0-1 0 0,-1 0 0 0 0,0 0 1 0 0,1 1 5 0 0,-1-2-204 0 0,0-1-31 0 0,0 0 3 0 0,0 0-136 0 0,0 0 237 0 0,1 1-1 0 0,-1-1 1 0 0,1 0 0 0 0,-1 0-1 0 0,1 0 1 0 0,-1 0 0 0 0,1 0-1 0 0,-1 0 1 0 0,1 0 0 0 0,-1 0-1 0 0,0 0 1 0 0,1 0 0 0 0,-1 0-1 0 0,1 0 1 0 0,-1-1-1 0 0,1 1 1 0 0,-1 0 0 0 0,1 0-1 0 0,-1 0 1 0 0,1-1 0 0 0,-1 1-1 0 0,0 0 1 0 0,1 0 0 0 0,-1-1-1 0 0,0 1 1 0 0,1 0 0 0 0,-1-1-1 0 0,0 1 1 0 0,1-1 131 0 0,12-12-4224 0 0,-9 6 2458 0 0</inkml:trace>
  <inkml:trace contextRef="#ctx0" brushRef="#br0" timeOffset="3010.067">3030 535 13416 0 0,'0'0'298'0'0,"0"0"46"0"0,0 0 24 0 0,-1 1-37 0 0,-3 1-214 0 0,-2 2 79 0 0,4-3 752 0 0,-2-1 8483 0 0,9-1-7213 0 0,17-3-2895 0 0,60-20 1022 0 0,-71 23-345 0 0,20 1-232 0 0,-31 0 224 0 0,1 0 1 0 0,-1 0-1 0 0,0 0 0 0 0,0 0 1 0 0,0-1-1 0 0,1 1 0 0 0,-1 0 1 0 0,0 0-1 0 0,0 0 0 0 0,0 0 1 0 0,0 0-1 0 0,1 0 0 0 0,-1 0 0 0 0,0 0 1 0 0,0 0-1 0 0,0 0 0 0 0,0-1 1 0 0,0 1-1 0 0,1 0 0 0 0,-1 0 1 0 0,0 0-1 0 0,0 0 0 0 0,0 0 1 0 0,0-1-1 0 0,0 1 0 0 0,0 0 1 0 0,0 0-1 0 0,0 0 0 0 0,0 0 0 0 0,1-1 1 0 0,-1 1 7 0 0,0 0-14 0 0,0 0 1 0 0,0-1 0 0 0,0 1 0 0 0,0 0-1 0 0,0 0 1 0 0,0-1 0 0 0,1 1-1 0 0,-1 0 1 0 0,0 0 0 0 0,0-1-1 0 0,0 1 1 0 0,1 0 0 0 0,-1 0 0 0 0,0 0-1 0 0,0 0 1 0 0,1-1 0 0 0,-1 1-1 0 0,0 0 1 0 0,0 0 0 0 0,1 0-1 0 0,-1 0 1 0 0,0 0 0 0 0,0 0 0 0 0,1 0-1 0 0,-1 0 1 0 0,0-1 0 0 0,0 1-1 0 0,1 0 1 0 0,-1 0 0 0 0,0 0 0 0 0,1 1-1 0 0,-1-1 14 0 0,11 0-2294 0 0,-11 0 940 0 0</inkml:trace>
  <inkml:trace contextRef="#ctx0" brushRef="#br0" timeOffset="3402.791">3545 335 20815 0 0,'0'0'472'0'0,"0"0"68"0"0,-4 1 116 0 0,2 0-199 0 0,3 0 2354 0 0,52 7-2277 0 0,-43-9-535 0 0,0 0 1 0 0,0 0-1 0 0,0-1 1 0 0,1-1 0 0 0,-3 1-199 0 0,1 1 0 0 0,0-1 0 0 0,0 1 0 0 0,0 1 199 0 0,-1-3 124 0 0,-6 1-2072 0 0,2 2-6893 0 0,-4 0 6683 0 0</inkml:trace>
  <inkml:trace contextRef="#ctx0" brushRef="#br0" timeOffset="3765.902">3616 455 13448 0 0,'-1'2'613'0'0,"-28"40"230"0"0,16-15 1732 0 0,13-26-1149 0 0,9 12 2042 0 0,-7-12-3374 0 0,0 1 0 0 0,1-1 0 0 0,-1 1-1 0 0,0-1 1 0 0,1 1 0 0 0,-1-1 0 0 0,1 0 0 0 0,-1 0 0 0 0,1-1 0 0 0,0 1 0 0 0,-1 0 0 0 0,1-1 0 0 0,0 1 0 0 0,-1-1 0 0 0,1 0 0 0 0,3 0-94 0 0,7-1 607 0 0,1 0 1 0 0,-1-1-1 0 0,2-1-607 0 0,16-1 485 0 0,32-5-1934 0 0,-38 6-198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49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43 250 7832 0 0,'0'0'356'0'0,"0"0"-7"0"0,0 0 123 0 0,0 0 1329 0 0,-1-2 3026 0 0,-6-8-822 0 0,6 8-3590 0 0,0-1 0 0 0,1 1 0 0 0,-1-1 0 0 0,1 1 0 0 0,0-1 0 0 0,-1 1-1 0 0,1 0 1 0 0,0-1 0 0 0,1 1 0 0 0,-1-1 0 0 0,0 1 0 0 0,1-1 0 0 0,0 0-415 0 0,12-36 1444 0 0,-3 9-1135 0 0,-4 11-154 0 0,0 0 0 0 0,3-5-155 0 0,14-34 76 0 0,-23 57-75 0 0,0 0-1 0 0,0 0-1 0 0,0 1 0 0 0,1-1 0 0 0,-1 0 0 0 0,0 1 1 0 0,0-1-1 0 0,0 0 0 0 0,1 1 0 0 0,-1-1 0 0 0,0 0 1 0 0,1 1-1 0 0,-1-1 0 0 0,0 1 0 0 0,1-1 0 0 0,-1 1 1 0 0,1-1-1 0 0,-1 1 0 0 0,1-1 0 0 0,-1 1 1 0 0,1-1 0 0 0,0 1-75 0 0,7 23-105 0 0,-5-10 146 0 0,18 89-75 0 0,3 33-23 0 0,-19-112 132 0 0,-1 0 0 0 0,0 1 0 0 0,-1 0 0 0 0,-1 10 0 0 0,5 7 0 0 0,-7-40-5 0 0,0-1-1 0 0,1 1 1 0 0,-1-1 0 0 0,0 1-1 0 0,0-1 1 0 0,0 1-1 0 0,0-1 1 0 0,0 1-1 0 0,0-1 1 0 0,0 1 0 0 0,0-1-1 0 0,-1 1 1 0 0,1-1-1 0 0,0 1 1 0 0,0-1 0 0 0,0 1-1 0 0,-1-1 1 0 0,1 1-1 0 0,0-1 1 0 0,0 1-1 0 0,-1-1 1 0 0,1 1 0 0 0,0-1-1 0 0,-1 0 1 0 0,1 1-1 0 0,0-1 1 0 0,-1 1 0 0 0,1-1-1 0 0,-1 0 1 0 0,1 0-1 0 0,-1 1 1 0 0,1-1-1 0 0,-1 0 1 0 0,1 0 0 0 0,-1 1-1 0 0,1-1 1 0 0,-1 0-1 0 0,1 0 1 0 0,-1 0 0 0 0,1 0-1 0 0,-1 0 1 0 0,1 0-1 0 0,-1 0 1 0 0,1 0-1 0 0,-1 0 6 0 0,-4 0-88 0 0,0-1 0 0 0,0 0 0 0 0,1 0 0 0 0,-1 0-1 0 0,-1-1 89 0 0,-6 0-159 0 0,-2-2-238 0 0,-3 0-55 0 0,-9 2-14 0 0,20 1 429 0 0,0 1 0 0 0,0-1-1 0 0,0 1 1 0 0,0 1 0 0 0,0-1-1 0 0,0 1 1 0 0,0 0 0 0 0,0 0 0 0 0,0 1-1 0 0,0-1 1 0 0,-4 4 37 0 0,8-5 69 0 0,2 0-1 0 0,0 0-4 0 0,0 0 7 0 0,0 1-55 0 0,0-1 0 0 0,1 1 0 0 0,-1-1 0 0 0,0 1 0 0 0,0-1 0 0 0,1 0 0 0 0,-1 1 0 0 0,0-1 1 0 0,0 1-1 0 0,1-1 0 0 0,-1 0 0 0 0,0 1 0 0 0,1-1 0 0 0,-1 0 0 0 0,1 1 0 0 0,-1-1 0 0 0,1 0 0 0 0,-1 1 0 0 0,0-1 0 0 0,1 0-16 0 0,-1 0 4 0 0,17 1 115 0 0,0-1 1 0 0,0-1-1 0 0,0-1 0 0 0,-1 0 1 0 0,1-1-1 0 0,14-5-119 0 0,-1-1 76 0 0,-23 8-77 0 0,1-1 0 0 0,-1-1-1 0 0,7-2 2 0 0,56-22-3921 0 0,-50 20 2514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5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22 128 13360 0 0,'0'0'1026'0'0,"0"0"-474"0"0,0 0 492 0 0,0 0 284 0 0,0 0 59 0 0,0 0-146 0 0,1 2-658 0 0,16 28 462 0 0,0 2 0 0 0,5 18-1045 0 0,-14-31 360 0 0,-1 1 1 0 0,-1 1-1 0 0,-1-1 1 0 0,2 21-361 0 0,-2 9 42 0 0,-4-41-1753 0 0,-1 5-4955 0 0,0-14-116 0 0</inkml:trace>
  <inkml:trace contextRef="#ctx0" brushRef="#br0" timeOffset="374.681">1 356 16559 0 0,'0'0'374'0'0,"0"0"54"0"0,0 0 22 0 0,0 0-44 0 0,2-1-206 0 0,11-3 356 0 0,-1 1 1 0 0,1 0-1 0 0,9 0-556 0 0,16-3 465 0 0,-5-1-240 0 0,-7 1-362 0 0,1 1 1 0 0,-1 1-1 0 0,26-1 137 0 0,-21 4-1684 0 0,-1-3-5078 0 0</inkml:trace>
  <inkml:trace contextRef="#ctx0" brushRef="#br0" timeOffset="786.523">672 93 17999 0 0,'0'0'407'0'0,"-2"0"60"0"0,-25-3 1218 0 0,26 3-1033 0 0,1 0 27 0 0,-4-11 606 0 0,4 10-1249 0 0,0 1 0 0 0,0-1 0 0 0,-1 1-1 0 0,1-1 1 0 0,0 1 0 0 0,0 0 0 0 0,0-1 0 0 0,0 1 0 0 0,-1-1 0 0 0,1 1 0 0 0,0-1-1 0 0,0 1 1 0 0,0-1 0 0 0,0 1 0 0 0,0-1 0 0 0,0 1 0 0 0,0-1 0 0 0,0 1-1 0 0,1-1 1 0 0,-1 1 0 0 0,0-1 0 0 0,0 1 0 0 0,0-1 0 0 0,0 1 0 0 0,1-1-1 0 0,-1 1 1 0 0,0-1 0 0 0,0 1 0 0 0,1 0 0 0 0,-1-1 0 0 0,0 1 0 0 0,1-1 0 0 0,-1 1-1 0 0,1 0 1 0 0,-1 0 0 0 0,0-1 0 0 0,1 1 0 0 0,-1 0 0 0 0,1-1 0 0 0,-1 1-36 0 0,4-3 138 0 0,-1 0-96 0 0,0 1 1 0 0,0-1-1 0 0,0 1 1 0 0,0 0 0 0 0,0 0-1 0 0,1 0 1 0 0,-1 0-1 0 0,1 1 1 0 0,-1-1 0 0 0,3 0-43 0 0,-2 2 79 0 0,1-2 0 0 0,-1 1 1 0 0,0 0-1 0 0,0-1 1 0 0,0 0-1 0 0,0 0 0 0 0,0 0 1 0 0,0 0-1 0 0,2-2-79 0 0,-1 2 27 0 0,-1 0 1 0 0,0 0-1 0 0,1 0 0 0 0,-1 1 0 0 0,1 0 1 0 0,2 0-28 0 0,10-4-218 0 0,-16 5 211 0 0,0 0-1 0 0,1 0 1 0 0,-1 0 0 0 0,0 0 0 0 0,1 0 0 0 0,-1 1 0 0 0,0-1 0 0 0,0 0 0 0 0,1 1 0 0 0,-1-1 0 0 0,0 1 0 0 0,0-1 0 0 0,0 1 0 0 0,1 0 0 0 0,-1 0 7 0 0,2 0 43 0 0,5 8 212 0 0,-6-7-247 0 0,-1 0 1 0 0,0 1 0 0 0,0 0-1 0 0,0-1 1 0 0,-1 1 0 0 0,1-1-1 0 0,0 1 1 0 0,-1 0 0 0 0,0-1-1 0 0,0 1 1 0 0,1 0 0 0 0,-2 0 0 0 0,1-1-1 0 0,0 1 1 0 0,0 0 0 0 0,-2 2-9 0 0,1 17 3 0 0,0-17-3 0 0,0 0 0 0 0,0 0 0 0 0,0-1 0 0 0,-1 1 0 0 0,0 0 0 0 0,0 0 0 0 0,0-1 0 0 0,0 1 0 0 0,-1-1 0 0 0,1 0 0 0 0,-2 1 0 0 0,-8 16 0 0 0,9-17 0 0 0,0 0 0 0 0,0 1 0 0 0,0-1 0 0 0,-1 0 0 0 0,-2 2 0 0 0,1-2 0 0 0,1 0 0 0 0,0 1 0 0 0,1-1 0 0 0,-1 1 0 0 0,-2 4 0 0 0,1-1 0 0 0,4-8 0 0 0,0 1 0 0 0,0 0 0 0 0,0 0 0 0 0,1 0 0 0 0,-1 0 0 0 0,0 0 0 0 0,0 1 0 0 0,1-1 0 0 0,-1 0 0 0 0,1 0 0 0 0,-1 0 0 0 0,1 1 0 0 0,0-1 0 0 0,-1 0 0 0 0,1 0 0 0 0,0 1 0 0 0,0-1 0 0 0,0 0 0 0 0,0 1 0 0 0,0-1 0 0 0,0 1 0 0 0,8 6 0 0 0,-4-4-7 0 0,3 2 23 0 0,14 0-130 0 0,-2-1-96 0 0,-1-2 1 0 0,0 0-1 0 0,1-1 0 0 0,8-1 210 0 0,-22-1 31 0 0,-1 1-1 0 0,1-1 0 0 0,0 1 1 0 0,0 0-1 0 0,-1 0 0 0 0,1 1 1 0 0,0-1-1 0 0,-1 1 1 0 0,1 0-31 0 0,5 4 14 0 0,-3 2-3 0 0,-7-7-8 0 0,1 1 0 0 0,-1 0-1 0 0,0-1 1 0 0,0 1 0 0 0,-1 0 0 0 0,1-1 0 0 0,0 1 0 0 0,0 0 0 0 0,-1-1-1 0 0,1 1 1 0 0,-1 0 0 0 0,1-1 0 0 0,-1 1 0 0 0,0-1 0 0 0,0 1 0 0 0,0-1-1 0 0,0 0 1 0 0,0 1 0 0 0,-1 0-3 0 0,-2 4 13 0 0,-1 0 0 0 0,0-1 0 0 0,0 0 1 0 0,-1 1-14 0 0,-39 29 157 0 0,30-25-142 0 0,12-9-3 0 0,0 1-1 0 0,0 0 1 0 0,0-1-1 0 0,0 1 1 0 0,0 1-1 0 0,1-1 1 0 0,-2 2-12 0 0,2-3 3 0 0,0 0 0 0 0,1-1 1 0 0,-1 1-1 0 0,0 0 0 0 0,0-1 1 0 0,0 1-1 0 0,1-1 0 0 0,-1 1 1 0 0,0-1-1 0 0,0 0 0 0 0,0 0 0 0 0,0 0-3 0 0,-8-2-945 0 0,10 2 877 0 0,0 0 0 0 0,0-1 0 0 0,0 1-1 0 0,0 0 1 0 0,0 0 0 0 0,0 0 0 0 0,0-1 0 0 0,0 1 0 0 0,0 0-1 0 0,0 0 1 0 0,0-1 0 0 0,0 1 0 0 0,0 0 0 0 0,0 0 0 0 0,0-1-1 0 0,0 1 1 0 0,0 0 0 0 0,0 0 0 0 0,0-1 0 0 0,0 1 0 0 0,0 0-1 0 0,1 0 1 0 0,-1 0 0 0 0,0-1 0 0 0,0 1 0 0 0,0 0 0 0 0,0 0-1 0 0,0 0 1 0 0,1 0 0 0 0,-1-1 0 0 0,0 1 0 0 0,0 0 0 0 0,0 0-1 0 0,1 0 1 0 0,-1 0 0 0 0,0 0 0 0 0,0 0 68 0 0,8-6-5655 0 0,-2-4-1592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7:01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16559 0 0,'0'0'760'0'0,"0"0"-21"0"0,0 0-392 0 0,1 9 658 0 0,11 15 47 0 0,-8-16-706 0 0,-1-1-1 0 0,1 1 1 0 0,-1 1 0 0 0,-1-1 0 0 0,1 1-346 0 0,-2-3 197 0 0,1-1-1 0 0,0 1 1 0 0,0-1-1 0 0,1 0 1 0 0,1 4-197 0 0,-1-5 141 0 0,-1 0 0 0 0,0 0 0 0 0,0 0 1 0 0,-1 0-1 0 0,1 1 0 0 0,-1-1 0 0 0,0 1 0 0 0,0 1-141 0 0,0-1 107 0 0,0-1-1 0 0,0 0 0 0 0,0 0 1 0 0,0 1-1 0 0,1-1 0 0 0,-1 0 1 0 0,1 0-107 0 0,7 21 309 0 0,3 44 428 0 0,-7-52-597 0 0,-4-13-123 0 0,1-1 0 0 0,-1 0 0 0 0,0 0 1 0 0,-1 0-1 0 0,1 1 0 0 0,0-1 0 0 0,-1 0 0 0 0,0 1 1 0 0,0-1-1 0 0,0 2-17 0 0,1-1 55 0 0,0-4-55 0 0,-1 1 0 0 0,1-1 0 0 0,-1 1 0 0 0,1-1 0 0 0,0 1 0 0 0,-1-1 0 0 0,1 1 0 0 0,-1-1 0 0 0,1 0 0 0 0,0 1 0 0 0,-1-1 0 0 0,1 0 0 0 0,0 1 0 0 0,-1-1 0 0 0,1 0 0 0 0,0 0 0 0 0,0 0 0 0 0,-1 0 0 0 0,1 0 0 0 0,0 0 0 0 0,0 0 1 0 0,-1 0-1 0 0,1 0 0 0 0,0 0 0 0 0,0 0 0 0 0,-1 0 0 0 0,1 0 0 0 0,0 0 0 0 0,0-1 0 0 0,-1 1 0 0 0,1 0 0 0 0,0-1 0 0 0,-1 1 0 0 0,1 0 0 0 0,-1-1 0 0 0,1 1 0 0 0,0-1 0 0 0,-1 1 0 0 0,1-1 0 0 0,1 0-9 0 0,5-2-79 0 0,-6 3 78 0 0,0 0 0 0 0,0-1 1 0 0,0 1-1 0 0,0 0 0 0 0,0-1 0 0 0,0 1 1 0 0,0 0-1 0 0,-1-1 0 0 0,1 1 1 0 0,0-1-1 0 0,0 0 0 0 0,0 1 1 0 0,-1-1-1 0 0,1 0 0 0 0,0 0 10 0 0,9-10-70 0 0,-4 4 23 0 0,0 0-1 0 0,-1 0 1 0 0,0 0-1 0 0,1-2 48 0 0,15-26-92 0 0,-16 26 91 0 0,0 1-1 0 0,0-1 0 0 0,0 0 1 0 0,-1-2 1 0 0,3-5-24 0 0,1 0 1 0 0,7-10 23 0 0,-2 3-7 0 0,-3-2 7 0 0,-9 21 0 0 0,1-1 0 0 0,0 0 0 0 0,0 0 0 0 0,0 1 0 0 0,1-1 0 0 0,-2 3 0 0 0,1-1 0 0 0,-1 1 0 0 0,1-1 0 0 0,-1 1 0 0 0,0-1 0 0 0,0 0 0 0 0,0-2 0 0 0,-1 9-3 0 0,0-2 6 0 0,0 1 0 0 0,0-1 0 0 0,0 0 0 0 0,0 1 0 0 0,0-1 1 0 0,0 0-1 0 0,-1 1 0 0 0,0 0-3 0 0,-3 9 89 0 0,1 1 1 0 0,0-1-1 0 0,0 1 1 0 0,2-1-1 0 0,-1 1 1 0 0,2 0-1 0 0,0 10-89 0 0,0-20 12 0 0,0-1-1 0 0,0 1 0 0 0,1-1 0 0 0,-1 1 1 0 0,1-1-1 0 0,0 1 0 0 0,-1-1 1 0 0,1 0-1 0 0,0 1 0 0 0,1-1 1 0 0,0 2-12 0 0,-1-2 12 0 0,1 1 1 0 0,-1-1-1 0 0,0 1 0 0 0,0-1 1 0 0,0 1-1 0 0,0 0 1 0 0,-1-1-1 0 0,1 1-12 0 0,-1-2 3 0 0,0 0 1 0 0,0 0-1 0 0,0 0 0 0 0,1 0 1 0 0,-1-1-1 0 0,0 1 0 0 0,1 0 0 0 0,-1 0 1 0 0,0-1-1 0 0,1 1 0 0 0,-1 0 1 0 0,1 0-1 0 0,-1-1 0 0 0,1 1 1 0 0,-1 0-1 0 0,1-1 0 0 0,0 1 0 0 0,-1-1 1 0 0,1 1-1 0 0,0-1 0 0 0,-1 1 1 0 0,2-1-4 0 0,18 5 49 0 0,-9-3-59 0 0,-9-2 14 0 0,1 0 0 0 0,0 0 0 0 0,-1 0 0 0 0,1 0 0 0 0,-1-1 0 0 0,1 1 0 0 0,-1-1 0 0 0,1 0 0 0 0,-1 0 0 0 0,1 0-1 0 0,-1 0 1 0 0,1 0 0 0 0,-1-1 0 0 0,0 1 0 0 0,0-1 0 0 0,0 1 0 0 0,0-1 0 0 0,1 0-4 0 0,4-4 5 0 0,83-63 55 0 0,-76 59-60 0 0,0-1 0 0 0,3-5 0 0 0,-5 5 0 0 0,1 0 0 0 0,13-7 0 0 0,-21 14 0 0 0,0 0 0 0 0,0 0 0 0 0,0-1 0 0 0,0 0 0 0 0,-1 1 0 0 0,2-3 0 0 0,-6 6 0 0 0,3-1 0 0 0,-1 0 0 0 0,1 1 0 0 0,-1-1 0 0 0,1 1 0 0 0,0 0 0 0 0,-1 0 0 0 0,2 0 0 0 0,10-3 11 0 0,-14 4-10 0 0,0 0 0 0 0,0 0 0 0 0,0 0 1 0 0,1 0-1 0 0,-1 0 0 0 0,0 0 0 0 0,0 0 1 0 0,0 0-1 0 0,0 0 0 0 0,0 1 0 0 0,1-1 0 0 0,-1 0 1 0 0,0 0-1 0 0,0 0 0 0 0,0 0 0 0 0,0 0 1 0 0,0 0-1 0 0,0 0 0 0 0,0 0 0 0 0,0 0 0 0 0,1 0 1 0 0,-1 1-1 0 0,0-1 0 0 0,0 0 0 0 0,0 0 0 0 0,0 0 1 0 0,0 0-1 0 0,0 0 0 0 0,0 0 0 0 0,0 1 1 0 0,0-1-1 0 0,0 0 0 0 0,0 0 0 0 0,0 0 0 0 0,0 0 1 0 0,0 0-1 0 0,0 1 0 0 0,0-1 0 0 0,0 0 1 0 0,0 0-1 0 0,0 0 0 0 0,0 0 0 0 0,0 0 0 0 0,0 1 1 0 0,0-1-1 0 0,0 0 0 0 0,0 0 0 0 0,0 0-1 0 0,-2 6 17 0 0,1-2 6 0 0,0-4-14 0 0,0 1 0 0 0,1 0 0 0 0,-1 0 0 0 0,1 0 0 0 0,0 0 0 0 0,-1 0 0 0 0,1 0 0 0 0,0 0 0 0 0,0 0 0 0 0,-1 0 0 0 0,1 0 0 0 0,0 0 0 0 0,0 0 0 0 0,0 0 0 0 0,0-1 0 0 0,0 1 0 0 0,0 0 0 0 0,0 0 0 0 0,1 0 1 0 0,-1 0-1 0 0,0 0 0 0 0,0 0 0 0 0,1 0 0 0 0,-1 0 0 0 0,1 0 0 0 0,-1 0 0 0 0,1 0 0 0 0,-1-1 0 0 0,1 1 0 0 0,-1 0 0 0 0,1 0 0 0 0,0-1 0 0 0,0 1 0 0 0,-1 0-9 0 0,8 6 39 0 0,-1 0 0 0 0,1-1 0 0 0,0 0 0 0 0,0 0 0 0 0,1-1 0 0 0,-1 0 0 0 0,1 0 0 0 0,0-1 0 0 0,1-1 0 0 0,8 4-39 0 0,-1-3 25 0 0,0 0-1 0 0,0-1 0 0 0,0-1 1 0 0,1 0-1 0 0,13-1-24 0 0,20-6 53 0 0,-40 5-48 0 0,0-2-1 0 0,0 1 0 0 0,4-2-4 0 0,11-1-2 0 0,-21 3-37 0 0,-1 0-1 0 0,0 0 1 0 0,0 0 0 0 0,0 0-1 0 0,0 0 1 0 0,0-1 0 0 0,0 0-1 0 0,0 0 1 0 0,0 0 0 0 0,-1 0-1 0 0,1-1 1 0 0,2-1 39 0 0,6-2-589 0 0,-11 6 461 0 0,-1 0 1 0 0,1 0-1 0 0,0 0 1 0 0,-1-1 0 0 0,1 1-1 0 0,-1 0 1 0 0,1 0-1 0 0,0 0 1 0 0,-1-1-1 0 0,1 1 1 0 0,-1 0-1 0 0,1-1 1 0 0,-1 1 0 0 0,1-1-1 0 0,-1 1 1 0 0,1 0-1 0 0,-1-1 1 0 0,1 1-1 0 0,-1-1 1 0 0,1 0-1 0 0,-1 1 1 0 0,0-1 0 0 0,1 1-1 0 0,-1-1 1 0 0,0 1-1 0 0,0-1 1 0 0,1 0-1 0 0,-1 1 1 0 0,0-1-1 0 0,0 0 1 0 0,0 1 0 0 0,0-1-1 0 0,0 0 1 0 0,0 1 127 0 0,0-11-8277 0 0</inkml:trace>
  <inkml:trace contextRef="#ctx0" brushRef="#br0" timeOffset="373.034">816 9 18887 0 0,'-5'-2'252'0'0,"0"0"0"0"0,0 1 0 0 0,0 0 0 0 0,-1 0 0 0 0,1 0-1 0 0,-1 1 1 0 0,1 0 0 0 0,-4 0-252 0 0,-9 1 403 0 0,16 0-133 0 0,1 1-23 0 0,0-1 734 0 0,13 2 927 0 0,34 15-1597 0 0,-32-12-380 0 0,0-1 0 0 0,0 0 0 0 0,11 2 69 0 0,2-1-1064 0 0,2 1-4769 0 0,1 1-1869 0 0</inkml:trace>
  <inkml:trace contextRef="#ctx0" brushRef="#br0" timeOffset="818.785">1500 206 21967 0 0,'-114'-8'2876'0'0,"96"9"-2278"0"0,0 1 0 0 0,1 1 0 0 0,-1 0 0 0 0,1 1 0 0 0,0 1 0 0 0,-11 5-598 0 0,12-2 16 0 0,-2 10-16 0 0,15-10 0 0 0,3-7 0 0 0,0 0 0 0 0,1 0 0 0 0,-1 0 0 0 0,0 0 0 0 0,1 0 0 0 0,-1 0 0 0 0,1 0 0 0 0,-1-1 0 0 0,1 1 0 0 0,-1 0 0 0 0,1 0 0 0 0,0 0 0 0 0,-1-1 0 0 0,1 1 0 0 0,0 0 0 0 0,0 0 0 0 0,-1-1 0 0 0,1 1 0 0 0,0-1 0 0 0,0 1 0 0 0,1 0 0 0 0,-1 0 0 0 0,1 0 0 0 0,-1 0 0 0 0,0 1 0 0 0,0-1 0 0 0,0 0 0 0 0,1 1 0 0 0,-1-1 0 0 0,0 1 0 0 0,1 0 0 0 0,0 1 0 0 0,0-1 0 0 0,1 1 0 0 0,-1-1 0 0 0,1 0 0 0 0,0 0 0 0 0,0 0 0 0 0,-1 0 0 0 0,1-1 0 0 0,0 1 0 0 0,1-1 0 0 0,-1 0 0 0 0,0 0 0 0 0,2 1 0 0 0,18 8 0 0 0,30 30 0 0 0,-41-27 0 0 0,-11-12 0 0 0,0 0 0 0 0,1 1 0 0 0,-1-1 0 0 0,0 0 0 0 0,0 0 0 0 0,1 1 0 0 0,-1-1 0 0 0,0 0 0 0 0,1 0 0 0 0,-1-1 0 0 0,2 2 0 0 0,11 5 0 0 0,-10 5 0 0 0,0 4 1 0 0,-7-12 4 0 0,0-2 1 0 0,-6 7 54 0 0,7-8-57 0 0,0-1 6 0 0,-1 1-2 0 0,0 1-1 0 0,0-1 1 0 0,0 0 0 0 0,-1 0-1 0 0,1 0 1 0 0,0-1-1 0 0,0 1 1 0 0,0-1 0 0 0,-2 0-7 0 0,-1 1 0 0 0,-10 0 0 0 0,12-3 0 0 0,1 0 0 0 0,-2 1-2 0 0,-10-5-60 0 0,23-3-71 0 0,-4 3 80 0 0,1 0 0 0 0,-1 0 1 0 0,1 1-1 0 0,1-1 0 0 0,-1 1 0 0 0,1 1 1 0 0,-1-1-1 0 0,1 1 0 0 0,4-3 53 0 0,19-12-161 0 0,-21 13 105 0 0,1 0 0 0 0,0 1 0 0 0,0 0 0 0 0,10-4 56 0 0,-11 6-62 0 0,1-1 1 0 0,-1 0 0 0 0,0-1 0 0 0,-1 0-1 0 0,6-4 62 0 0,-7 5-35 0 0,0 1 0 0 0,0 0 0 0 0,0 0 0 0 0,0 0 0 0 0,0 0 0 0 0,0 1 0 0 0,1 0 0 0 0,2 0 35 0 0,-5 1 24 0 0,1 1 0 0 0,-1-1 1 0 0,0 1-1 0 0,0-1 0 0 0,0 2 0 0 0,1-1 0 0 0,-1 0 1 0 0,0 1-1 0 0,0-1 0 0 0,0 1 0 0 0,0 0 1 0 0,0 1-1 0 0,4 1-24 0 0,6 15 418 0 0,-13-16-361 0 0,1 0-1 0 0,-1 0 1 0 0,0 1-1 0 0,0-1 0 0 0,-1 0 1 0 0,1 0-1 0 0,0 0 1 0 0,-1 0-1 0 0,1 1 0 0 0,-1-1 1 0 0,1 2-57 0 0,1 9 210 0 0,-1-9-114 0 0,1 14 32 0 0,1-13-116 0 0,0-3 4 0 0,-2 0-11 0 0,0 1 1 0 0,1-1-1 0 0,0 0 0 0 0,-1 0 0 0 0,1 0 1 0 0,0 0-1 0 0,0 0 0 0 0,0 0 0 0 0,0-1 1 0 0,0 1-1 0 0,1-1 0 0 0,-1 1 0 0 0,0-1 0 0 0,1 0 1 0 0,1 1-6 0 0,0-1 0 0 0,0 0 0 0 0,1 0-1 0 0,-1 0 1 0 0,0-1 0 0 0,0 0 0 0 0,0 0 0 0 0,0 0 0 0 0,1 0 0 0 0,2-1 0 0 0,10-3-49 0 0,0 0 0 0 0,-1-1-1 0 0,1-1 1 0 0,12-7 49 0 0,-7 4-89 0 0,-16 7 65 0 0,31-15-106 0 0,-35 16 120 0 0,-1 1 0 0 0,1-1 0 0 0,-1 0 0 0 0,1 0 0 0 0,-1 0 0 0 0,1-1 0 0 0,-1 1 0 0 0,0 0 0 0 0,1-1 0 0 0,-1 1 1 0 0,0 0-1 0 0,0-1 0 0 0,0 1 0 0 0,0-1 0 0 0,0 0 0 0 0,-1 1 0 0 0,1-1 0 0 0,0-1 10 0 0,0-4-15 0 0,-1 6 15 0 0,0 0 0 0 0,0 0 0 0 0,0 1 0 0 0,0-1 0 0 0,0 0 0 0 0,0 1 0 0 0,0-1 0 0 0,0 0 0 0 0,1 1 0 0 0,-1-1 0 0 0,0 0 0 0 0,0 1 0 0 0,1-1 0 0 0,-1 0 0 0 0,0 1 0 0 0,1-1 0 0 0,-1 1 0 0 0,1-1 0 0 0,-1 1 0 0 0,1-1 0 0 0,-1 1 0 0 0,1-1 0 0 0,-1 1 0 0 0,2-1 0 0 0,10-6 0 0 0,-8 5 0 0 0,-1 1 0 0 0,1-1 0 0 0,-1 0 0 0 0,1 0 0 0 0,-1-1 0 0 0,1 0 0 0 0,-2 2 0 0 0,0 0 0 0 0,0 0 0 0 0,0 0 0 0 0,0 0 0 0 0,0 0 0 0 0,0 1 0 0 0,0-1 0 0 0,0 1 0 0 0,1 0 0 0 0,-1-1 0 0 0,1 1 0 0 0,-1 0 0 0 0,9 0 11 0 0,-3 4 45 0 0,4 8 12 0 0,-10-10-58 0 0,0 1 1 0 0,0-1-1 0 0,0 0 1 0 0,0 0-1 0 0,1 0 1 0 0,-1 0-1 0 0,2 0-10 0 0,2 2 0 0 0,1 0 0 0 0,-1-1 0 0 0,1-1 0 0 0,0 1 0 0 0,-1-1 0 0 0,1 0 0 0 0,0 0 0 0 0,1-1 0 0 0,-1 0 0 0 0,0 0 0 0 0,10 0-2 0 0,1 1-11 0 0,1-1 0 0 0,-1 0 0 0 0,0-1 0 0 0,1-2 0 0 0,-1 0 0 0 0,5-1 13 0 0,16-8-335 0 0,-4-2-742 0 0,-14 8-2243 0 0,-11 5-5291 0 0</inkml:trace>
  <inkml:trace contextRef="#ctx0" brushRef="#br0" timeOffset="1228.422">2809 305 11056 0 0,'0'0'852'0'0,"1"0"-560"0"0,13-5 967 0 0,45-13 7442 0 0,-32 13-7510 0 0,-13 3-372 0 0,0-1 0 0 0,0 0 0 0 0,-1-1 0 0 0,12-5-819 0 0,-24 9 236 0 0,-1 0-4 0 0,0 0-8 0 0,0 0-35 0 0,1-1-175 0 0,-1 1 0 0 0,0 0-1 0 0,1 0 1 0 0,-1 0-1 0 0,0-1 1 0 0,0 1 0 0 0,1 0-1 0 0,-1 0 1 0 0,0 0-1 0 0,0-1 1 0 0,1 1-1 0 0,-1 0 1 0 0,0-1 0 0 0,0 1-1 0 0,0 0 1 0 0,1-1-1 0 0,-1 1 1 0 0,0 0-1 0 0,0 0 1 0 0,0-1 0 0 0,0 1-1 0 0,0-1 1 0 0,0 1-1 0 0,0 0 1 0 0,0-1-1 0 0,0 1 1 0 0,0 0 0 0 0,0-1-1 0 0,0 1 1 0 0,0 0-1 0 0,0-1 1 0 0,0 1-1 0 0,0 0 1 0 0,0-1 0 0 0,0 1-14 0 0,-6-13 423 0 0,1 8-345 0 0,-1 1 0 0 0,1 0 0 0 0,-1 0 0 0 0,0 0 0 0 0,0 1 0 0 0,0 0 0 0 0,-1 0 0 0 0,1 0 0 0 0,-1 1 0 0 0,1 0-1 0 0,-1 0 1 0 0,0 1 0 0 0,0 0 0 0 0,-5-1-78 0 0,-18 0 311 0 0,-1 1 1 0 0,-23 2-312 0 0,48-1 38 0 0,-29 2 240 0 0,-1 1-1 0 0,1 2 1 0 0,0 1-1 0 0,0 2 1 0 0,-1 2-278 0 0,29-8 61 0 0,1 0 0 0 0,-1 1-1 0 0,0 0 1 0 0,1 0-61 0 0,5-2 7 0 0,0-1-1 0 0,0 1 1 0 0,-1-1-1 0 0,1 1 1 0 0,0-1-1 0 0,1 1 1 0 0,-1 0-1 0 0,0 0 1 0 0,0-1-1 0 0,0 1 1 0 0,0 0-1 0 0,1 0 1 0 0,-1 0-1 0 0,0 0 1 0 0,1 0-1 0 0,-1 0 1 0 0,0 0-1 0 0,1 0 1 0 0,0 0-1 0 0,-1 0 1 0 0,1 0-1 0 0,0 0 1 0 0,-1 0-1 0 0,1 1 1 0 0,0-1-1 0 0,0 1-6 0 0,0 0 0 0 0,1 0 0 0 0,0 0 0 0 0,-1 0 0 0 0,1 0 0 0 0,0 0 0 0 0,0 0 0 0 0,1 0 0 0 0,-1 0 0 0 0,0 0 0 0 0,0-1 0 0 0,1 1 0 0 0,-1 0 0 0 0,1-1 0 0 0,0 1 0 0 0,-1-1 0 0 0,1 0 0 0 0,0 0 0 0 0,0 1 0 0 0,0-1 0 0 0,0 0 0 0 0,1 0 0 0 0,6 2 0 0 0,0 0 0 0 0,0 0 0 0 0,0-1 0 0 0,5 1 0 0 0,-9-2 0 0 0,37 5-108 0 0,0-2 0 0 0,0-2 1 0 0,0-1-1 0 0,0-2 0 0 0,0-2 0 0 0,0-2 0 0 0,27-8 108 0 0,-54 10-683 0 0,0-1 1 0 0,0 0-1 0 0,0-2 0 0 0,0 0 0 0 0,0 0 683 0 0,22-14-10087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27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472 44 5064 0 0,'-4'-1'224'0'0,"1"0"1"0"0,-1 1 0 0 0,0-1-1 0 0,1-1 1 0 0,0 1-1 0 0,-1 0 1 0 0,1-1 0 0 0,0 0-1 0 0,-1 1 1 0 0,1-2-225 0 0,-21-8 5387 0 0,12 6-3725 0 0,-1 1 0 0 0,0 1 0 0 0,-1 0-1662 0 0,9 2 267 0 0,0 0-1 0 0,0 1 1 0 0,0 0-1 0 0,0 0 1 0 0,0 0-1 0 0,0 1 1 0 0,0-1 0 0 0,0 1-1 0 0,-4 1-266 0 0,-7 3 392 0 0,9-3-267 0 0,0 0 0 0 0,0 0 1 0 0,1 0-1 0 0,-1 1 0 0 0,1 0 0 0 0,0 0 0 0 0,0 1 1 0 0,0 0-1 0 0,0 0 0 0 0,-1 1-125 0 0,-13 14 150 0 0,1 1 0 0 0,0 1 0 0 0,1 0 0 0 0,1 2 0 0 0,2 0 0 0 0,0 0 0 0 0,1 2 0 0 0,2-1 0 0 0,0 2 0 0 0,2 0-1 0 0,0 0 1 0 0,2 0 0 0 0,1 1 0 0 0,1 1 0 0 0,1 8-150 0 0,0 7 220 0 0,2 0-1 0 0,2 0 1 0 0,2 3-220 0 0,0-24 96 0 0,1-1-1 0 0,1 0 1 0 0,1 0-1 0 0,1 0 1 0 0,1 0 0 0 0,1-1-1 0 0,2 4-95 0 0,0-3 67 0 0,1-1 0 0 0,1 0 0 0 0,0 0 0 0 0,2-1 0 0 0,10 13-67 0 0,-18-27 18 0 0,0 1 1 0 0,0-1-1 0 0,0 0 0 0 0,1 0 0 0 0,0 0 0 0 0,0-1 0 0 0,0 0 1 0 0,0 0-1 0 0,1 0 0 0 0,0-1 0 0 0,-1 0 0 0 0,1 0 0 0 0,1-1 0 0 0,-1 0 1 0 0,0 0-1 0 0,0-1 0 0 0,1 0 0 0 0,-1 0 0 0 0,4 0-18 0 0,-2-2 27 0 0,0 0-1 0 0,-1 0 0 0 0,1-1 1 0 0,0 0-1 0 0,-1 0 1 0 0,1-1-1 0 0,-1 0 1 0 0,0-1-1 0 0,2-1-26 0 0,17-9 228 0 0,25-18-228 0 0,-45 27 20 0 0,8-5 39 0 0,0-1 1 0 0,-1 0 0 0 0,-1 0 0 0 0,0-2 0 0 0,0 0-1 0 0,-1 0 1 0 0,0-2-60 0 0,6-9 82 0 0,-1-1 0 0 0,-1-1-1 0 0,-1 0 1 0 0,-2-2 0 0 0,5-11-82 0 0,-13 24 33 0 0,1 0 0 0 0,-2 0 1 0 0,0-1-1 0 0,-1 0 1 0 0,-1 0-1 0 0,0 0 0 0 0,-1 0 1 0 0,-1 0-1 0 0,0 0 1 0 0,-1 0-1 0 0,-1 0-33 0 0,0 6 39 0 0,0-1 1 0 0,-1 1-1 0 0,-1 0 0 0 0,0 1 0 0 0,0-1 0 0 0,-5-8-39 0 0,-3-2 159 0 0,-1 1-1 0 0,-8-9-158 0 0,13 18 18 0 0,0 2 0 0 0,-1-1-1 0 0,0 1 1 0 0,-1 1 0 0 0,0 0 0 0 0,0 0 0 0 0,-1 1-1 0 0,0 0 1 0 0,-1 0-18 0 0,2 2-6 0 0,1 0 1 0 0,-1 1-1 0 0,0 0 0 0 0,0 1 0 0 0,0 0 0 0 0,0 0 1 0 0,0 1-1 0 0,0 0 0 0 0,-1 1 0 0 0,1 0 0 0 0,0 1 1 0 0,0 0-1 0 0,-8 2 6 0 0,0 1-610 0 0,0 0 0 0 0,0 1 0 0 0,-3 3 610 0 0,-4 2-6603 0 0,-19 11 6603 0 0,-25 16-8547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7:00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10 686 21743 0 0,'0'0'496'0'0,"-1"1"67"0"0,-6 5 29 0 0,6-5-67 0 0,1-1-323 0 0,0 0-109 0 0,0 0-12 0 0,0 0-1 0 0,0 0 0 0 0,1 1 0 0 0,2 1-65 0 0,-1-1-1 0 0,1 0 1 0 0,-1 0-1 0 0,1 0 1 0 0,0 0-1 0 0,-1 0 1 0 0,1-1-1 0 0,0 1 1 0 0,0-1-1 0 0,-1 0 1 0 0,1 0-1 0 0,0 0 1 0 0,0 0 0 0 0,0 0-1 0 0,-1 0 1 0 0,1-1-1 0 0,0 0-14 0 0,12-1-3 0 0,0-2-1 0 0,9-3 4 0 0,-13 3 0 0 0,-1 0 0 0 0,1 0 0 0 0,-1-1 0 0 0,5-3 0 0 0,-11 6 0 0 0,0-1 0 0 0,-1 1 0 0 0,1-1 0 0 0,-1 0 0 0 0,1 0 0 0 0,-1-1 0 0 0,0 1 0 0 0,0-1 0 0 0,0 1 0 0 0,-1-1 0 0 0,1 0 0 0 0,0-1 0 0 0,23-41 88 0 0,-34 34 186 0 0,7 12-249 0 0,0-1 1 0 0,0 1-1 0 0,0-1 1 0 0,1 1-1 0 0,-1-1 1 0 0,0 1-1 0 0,0 0 1 0 0,0-1-1 0 0,0 1 1 0 0,0 0 0 0 0,0 0-1 0 0,0 0 1 0 0,0 0-1 0 0,0 0 1 0 0,0 0-1 0 0,0 0 1 0 0,0 0-1 0 0,0 0 1 0 0,0 0-1 0 0,0 0 1 0 0,0 1-26 0 0,-25 6 255 0 0,17-4-144 0 0,6-2-67 0 0,-1 0 0 0 0,0 1 0 0 0,0-1 0 0 0,1 1 1 0 0,-1 0-1 0 0,1 0 0 0 0,-1 0 0 0 0,1 0 0 0 0,-2 2-44 0 0,-2 2 142 0 0,2 0 0 0 0,-1 1 0 0 0,-4 5-142 0 0,10-11 9 0 0,-4 4 19 0 0,0 0 0 0 0,1 0 0 0 0,0 0 0 0 0,0 0 0 0 0,0 0 0 0 0,1 1 0 0 0,0-1 0 0 0,0 1 0 0 0,0 1-28 0 0,1-3 21 0 0,1-1 0 0 0,0 1-1 0 0,-1 0 1 0 0,1-1 0 0 0,1 1 0 0 0,-1 0-1 0 0,1-1 1 0 0,-1 1 0 0 0,1-1 0 0 0,0 1-1 0 0,0-1 1 0 0,0 1 0 0 0,1-1 0 0 0,-1 1-1 0 0,1-1 1 0 0,0 1-21 0 0,0-1 0 0 0,1-1 0 0 0,-1 1 0 0 0,0 0 0 0 0,1-1 0 0 0,-1 0 0 0 0,1 1 0 0 0,0-1 1 0 0,0 0-1 0 0,0 0 0 0 0,0 0 0 0 0,0-1 0 0 0,0 1 0 0 0,0-1 0 0 0,0 0 0 0 0,1 0 0 0 0,-1 0 0 0 0,1 0 0 0 0,-1 0 0 0 0,3-1 0 0 0,2 1-112 0 0,-1 0 0 0 0,1-1 0 0 0,-1 0 0 0 0,1 0-1 0 0,-1-1 1 0 0,1 0 0 0 0,-1 0 0 0 0,4-2 112 0 0,26-4-1828 0 0,-21-1 384 0 0,1 0 0 0 0,-1-2 0 0 0,-1 0 0 0 0,6-5 1444 0 0,-3 0-1908 0 0</inkml:trace>
  <inkml:trace contextRef="#ctx0" brushRef="#br0" timeOffset="351.525">504 286 4608 0 0,'-5'-22'186'0'0,"-1"1"1"0"0,-1-1-187 0 0,-2-7 75 0 0,2 6 93 0 0,2 8 655 0 0,1 0 1 0 0,1 0-1 0 0,-1-5-823 0 0,3 11 770 0 0,0 1 399 0 0,0 0 0 0 0,0 0 0 0 0,-1-1 0 0 0,0 1 0 0 0,0 1 0 0 0,-1-1 1 0 0,-3-6-1170 0 0,5 12 285 0 0,0 1-48 0 0,0-1-1 0 0,0 1 1 0 0,0-1 0 0 0,0 1 0 0 0,0 0-1 0 0,1-1 1 0 0,-1 1 0 0 0,1-1 0 0 0,-1 0 0 0 0,1 1-1 0 0,-1-1 1 0 0,1-1-237 0 0,0 1 1232 0 0,0 2-83 0 0,-1 2-285 0 0,-1 3-672 0 0,0-1 0 0 0,1 1 0 0 0,0 0 0 0 0,0-1 0 0 0,0 1 0 0 0,0 0 0 0 0,1 0-1 0 0,0 0 1 0 0,0 0 0 0 0,0-1 0 0 0,1 6-192 0 0,-1 24 535 0 0,-2-16-335 0 0,0-5 24 0 0,1 1-1 0 0,0 0 0 0 0,1 12-223 0 0,6 105 1524 0 0,-6 18-1524 0 0,-2-47 982 0 0,5 0 0 0 0,10 59-982 0 0,-7-127-316 0 0,2-1 0 0 0,4 10 316 0 0,-11-39-252 0 0,0 0 0 0 0,1 0-1 0 0,-1-1 1 0 0,1 1 0 0 0,0-1 0 0 0,0 1 0 0 0,0-1-1 0 0,1 0 1 0 0,2 3 252 0 0,-2-3-1167 0 0,-1-1 0 0 0,1 1 0 0 0,0-1-1 0 0,0 0 1 0 0,0 0 0 0 0,2 0 1167 0 0,17 7-8670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5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8288 0 0,'1'2'638'0'0,"0"3"-504"0"0,0 0 0 0 0,0 0 0 0 0,0 0 0 0 0,0 0 0 0 0,-1 0 0 0 0,0 4-134 0 0,2 22 2292 0 0,3-2 296 0 0,-2 1 0 0 0,0 17-2588 0 0,3 32 2539 0 0,-5-55-1656 0 0,-1-21-766 0 0,0 0 0 0 0,0 0 0 0 0,1 1 0 0 0,-1-1 0 0 0,0 0 0 0 0,1 0 0 0 0,0 0 1 0 0,0 0-1 0 0,0 0 0 0 0,0 0 0 0 0,0 0 0 0 0,1-1 0 0 0,0 3-117 0 0,0-3 97 0 0,10 2-1 0 0,-10-4-95 0 0,0 0-1 0 0,1 0 0 0 0,-1 0 0 0 0,0-1 0 0 0,0 1 1 0 0,0 0-1 0 0,1-1 0 0 0,-1 0 0 0 0,0 1 1 0 0,0-1-1 0 0,0 0 0 0 0,0 0 0 0 0,0 0 0 0 0,0 0 1 0 0,2-2-1 0 0,27-22-69 0 0,-16 12 8 0 0,2-1-144 0 0,-2-1-1 0 0,7-8 206 0 0,76-88-695 0 0,-89 102 679 0 0,0 0 0 0 0,0 0 0 0 0,0 1 0 0 0,8-4 16 0 0,-9 7 0 0 0,1 5 0 0 0,-8 0 1 0 0,0 1-1 0 0,0 0 0 0 0,0 0 0 0 0,-1 0 1 0 0,1 0-1 0 0,0 0 0 0 0,0 0 0 0 0,0 0 0 0 0,-1 0 1 0 0,1 0-1 0 0,0 0 0 0 0,2 5 16 0 0,-1-3 32 0 0,0-1 0 0 0,0 1-1 0 0,0 1 1 0 0,0-1 0 0 0,-1 0 0 0 0,1 0 0 0 0,-1 0-1 0 0,0 1 1 0 0,0-1 0 0 0,0 1 0 0 0,-1-1-1 0 0,1 1 1 0 0,-1 0-48 0 0,1 12 378 0 0,0-1-1 0 0,-2 9-377 0 0,0-1 387 0 0,2-7-233 0 0,-1 13 49 0 0,0-21-160 0 0,7 0-33 0 0,-6-8-132 0 0,1 1 0 0 0,-1-1 0 0 0,0 0 0 0 0,0 1-1 0 0,1-1 1 0 0,-1 0 0 0 0,0 0 0 0 0,1 0 0 0 0,-1 0 0 0 0,0 0-1 0 0,0 0 1 0 0,1 0 0 0 0,-1 0 0 0 0,0 0 0 0 0,1-1 0 0 0,-1 1-1 0 0,0-1 1 0 0,0 1 0 0 0,1-1 0 0 0,-1 1 0 0 0,0-1 122 0 0,26-13-5644 0 0,-13 3-834 0 0</inkml:trace>
  <inkml:trace contextRef="#ctx0" brushRef="#br0" timeOffset="371.515">719 244 5528 0 0,'-1'2'422'0'0,"-1"1"-189"0"0,0 0 0 0 0,0 0 0 0 0,-1 0 0 0 0,1 0-1 0 0,-1 0 1 0 0,0 0 0 0 0,0-1 0 0 0,-1 2-233 0 0,-14 12 7135 0 0,18-16-7042 0 0,0 0-1 0 0,0 1 1 0 0,0-1 0 0 0,0 0 0 0 0,0 0 0 0 0,0 0 0 0 0,-1 0 0 0 0,1 0 0 0 0,0 0 0 0 0,0 0 0 0 0,0 0 0 0 0,0 0 0 0 0,0 0 0 0 0,0 0 0 0 0,0 0 0 0 0,0 0 0 0 0,0 0 0 0 0,0 0 0 0 0,0 1 0 0 0,0-1 0 0 0,0 0 0 0 0,0 0 0 0 0,0 0 0 0 0,0 0 0 0 0,0 0-1 0 0,0 0 1 0 0,0 0 0 0 0,0 0 0 0 0,0 0 0 0 0,0 0 0 0 0,0 0 0 0 0,0 1 0 0 0,0-1 0 0 0,0 0 0 0 0,0 0 0 0 0,0 0 0 0 0,0 0 0 0 0,0 0 0 0 0,0 0 0 0 0,0 0 0 0 0,0 0 0 0 0,0 0 0 0 0,1 0 0 0 0,-1 0 0 0 0,0 0 0 0 0,0 0 0 0 0,0 0 0 0 0,0 0 0 0 0,0 1 0 0 0,0-1-1 0 0,0 0 1 0 0,0 0 0 0 0,0 0 0 0 0,0 0 0 0 0,0 0 0 0 0,0 0 0 0 0,0 0 0 0 0,1 0 0 0 0,-1 0 0 0 0,0 0 0 0 0,0 0 0 0 0,0 0 0 0 0,0 0 0 0 0,0 0 0 0 0,0 0 0 0 0,0 0 0 0 0,0 0-93 0 0,11-1 1338 0 0,13-5-2120 0 0,-22 6 1141 0 0,3-2-331 0 0,-1 0 0 0 0,1 1 0 0 0,0-2 0 0 0,-1 1 0 0 0,1 0 1 0 0,0-2-29 0 0,19-8 62 0 0,-22 11-55 0 0,0-1 0 0 0,1 1 0 0 0,-1-1 1 0 0,0 1-1 0 0,0-1 0 0 0,0 0 0 0 0,0 0 0 0 0,0 0 0 0 0,-1 0 0 0 0,1 0 0 0 0,-1 0 1 0 0,1-1-1 0 0,0 0-7 0 0,10-14 88 0 0,-10 16-72 0 0,-1-1-1 0 0,0 1 1 0 0,1-1-1 0 0,-1 1 1 0 0,0-1-1 0 0,0 0 1 0 0,0 1-1 0 0,0-1 1 0 0,-1 0-1 0 0,1 0 1 0 0,0 0-1 0 0,-1 1 1 0 0,1-1-1 0 0,-1 0 1 0 0,0 0-1 0 0,1 0 1 0 0,-1 0-1 0 0,0-1-15 0 0,0 1 41 0 0,-1 0-1 0 0,1 1 0 0 0,-1-1 0 0 0,1 1 0 0 0,-1-1 0 0 0,0 0 0 0 0,0 1 0 0 0,1-1 1 0 0,-1 1-1 0 0,0 0 0 0 0,0-1 0 0 0,-1 1 0 0 0,1 0 0 0 0,0-1 0 0 0,0 1 0 0 0,0 0 1 0 0,-1 0-41 0 0,-3-3 100 0 0,0 1 1 0 0,0 0-1 0 0,0 1 1 0 0,-1-1-1 0 0,1 1 1 0 0,-1 0-1 0 0,1 1 0 0 0,-1-1 1 0 0,0 1-1 0 0,0 0 1 0 0,-3 0-101 0 0,-2 0 37 0 0,-1 0 1 0 0,1 1-1 0 0,0 0 0 0 0,-1 1 1 0 0,1 0-1 0 0,0 1 0 0 0,0 0 1 0 0,0 1-1 0 0,0 0 0 0 0,0 0 1 0 0,1 2-1 0 0,-8 3-37 0 0,-2 3-15 0 0,1 1 0 0 0,0 1 0 0 0,1 1 0 0 0,0 1 0 0 0,-8 9 15 0 0,24-22-3 0 0,-1 2-18 0 0,-1 12-19 0 0,4-14 33 0 0,0 0 0 0 0,0-1 0 0 0,0 1 0 0 0,0 0 0 0 0,0-1 0 0 0,1 1 0 0 0,-1 0 0 0 0,0-1 0 0 0,1 1 0 0 0,-1-1 0 0 0,1 1 0 0 0,0 0 0 0 0,-1-1 0 0 0,1 1 0 0 0,0-1 0 0 0,0 0-1 0 0,0 1 1 0 0,0-1 0 0 0,0 0 0 0 0,0 1 0 0 0,0-1 0 0 0,1 0 0 0 0,-1 0 0 0 0,0 0 0 0 0,1 0 0 0 0,-1 0 0 0 0,1 0 0 0 0,-1-1 0 0 0,1 1 0 0 0,-1 0 0 0 0,1-1 0 0 0,0 1 0 0 0,-1-1 0 0 0,2 1 7 0 0,3 0-52 0 0,0 0 0 0 0,0 0 1 0 0,1 0-1 0 0,-1 0 1 0 0,0-1-1 0 0,0 0 0 0 0,1-1 1 0 0,-1 1-1 0 0,1-1 52 0 0,129-29-1818 0 0,-68 9-849 0 0,-4-5-3719 0 0,-29 10 626 0 0</inkml:trace>
  <inkml:trace contextRef="#ctx0" brushRef="#br0" timeOffset="736.061">1400 47 8288 0 0,'-7'0'720'0'0,"1"0"2609"0"0,7-2-3027 0 0,0 0-1 0 0,-1 0 1 0 0,1 0 0 0 0,-1 0-1 0 0,0 0 1 0 0,1-1 0 0 0,-1 1-1 0 0,0 0 1 0 0,0 0-1 0 0,0 0 1 0 0,-1-2-302 0 0,1 2 739 0 0,0 1-644 0 0,0 1 0 0 0,0-1 0 0 0,0 0 0 0 0,0 0-1 0 0,0 0 1 0 0,-1 1 0 0 0,1-1 0 0 0,0 0 0 0 0,-1 0-1 0 0,1 1 1 0 0,0-1 0 0 0,-1 0 0 0 0,1 1 0 0 0,-1-1 0 0 0,1 0-1 0 0,-1 1 1 0 0,1-1 0 0 0,-1 1 0 0 0,0-1 0 0 0,1 1 0 0 0,-1-1-1 0 0,0 1 1 0 0,1-1 0 0 0,-1 1 0 0 0,0 0 0 0 0,0-1 0 0 0,1 1-1 0 0,-1 0 1 0 0,0 0 0 0 0,0 0 0 0 0,1-1 0 0 0,-1 1 0 0 0,0 0-1 0 0,0 0 1 0 0,0 0 0 0 0,0 0-95 0 0,-1 0 73 0 0,1 0 0 0 0,-1 0 0 0 0,0 1 0 0 0,1-1-1 0 0,-1 0 1 0 0,0 0 0 0 0,0 1 0 0 0,1-1 0 0 0,-1 1 0 0 0,1 0-1 0 0,-1-1 1 0 0,0 1 0 0 0,1 0 0 0 0,0 0 0 0 0,-1 0 0 0 0,1 0 0 0 0,-1 0-1 0 0,1 1-72 0 0,-19 14 795 0 0,18-14-736 0 0,0-1 0 0 0,0 0 1 0 0,0 1-1 0 0,0 0 0 0 0,0-1 1 0 0,0 1-1 0 0,0 0 0 0 0,1 0 0 0 0,-1 0 1 0 0,1 0-1 0 0,0 1 0 0 0,-1-1 1 0 0,1 1-60 0 0,-2 2 70 0 0,2-3-47 0 0,0 0-1 0 0,0 0 1 0 0,1 0-1 0 0,-1 0 1 0 0,0 0-1 0 0,1 0 1 0 0,-1 0-1 0 0,1 0 1 0 0,0 0-1 0 0,-1 0 1 0 0,1 0-1 0 0,0 1 1 0 0,0-1-1 0 0,0 0 1 0 0,1 0-1 0 0,-1 0 1 0 0,1 0-23 0 0,-1 2 3 0 0,1-1 0 0 0,0 1-1 0 0,1-1 1 0 0,-1 0 0 0 0,1 1 0 0 0,-1-1 0 0 0,1 0-1 0 0,0 0 1 0 0,0 0 0 0 0,0 0 0 0 0,0-1 0 0 0,1 1-1 0 0,-1 0 1 0 0,1-1 0 0 0,0 0 0 0 0,0 1 0 0 0,0-1-1 0 0,0-1 1 0 0,2 2-3 0 0,27 15 3 0 0,-17-9 10 0 0,1 0-1 0 0,1-1 1 0 0,0-1 0 0 0,12 4-13 0 0,-7-5 35 0 0,0 2 0 0 0,2 2-35 0 0,-11-4 24 0 0,-1-1 35 0 0,-10-4 6 0 0,-2-1 9 0 0,0 0 38 0 0,0 0 14 0 0,-1 2 2 0 0,-2 2-73 0 0,0-1 1 0 0,1 0-1 0 0,-1 0 0 0 0,-1 0 0 0 0,1 0 0 0 0,0 0 0 0 0,0 0 1 0 0,-1-1-1 0 0,0 0 0 0 0,1 0 0 0 0,-1 0 0 0 0,0 0 0 0 0,0 0 0 0 0,-2 0-55 0 0,-6 1 73 0 0,-2 0 0 0 0,1 0 0 0 0,0-1 0 0 0,-3-1-73 0 0,-9 2-10 0 0,7 0-45 0 0,-1-1-1 0 0,1-1 0 0 0,-1-1 1 0 0,0-1-1 0 0,-15-2 56 0 0,34 3-50 0 0,0 0-1 0 0,-1 0 1 0 0,1 0-1 0 0,-1 0 1 0 0,1 0-1 0 0,-1 0 1 0 0,1 0-1 0 0,0 0 1 0 0,-1-1-1 0 0,1 1 1 0 0,-1 0-1 0 0,1 0 1 0 0,0 0-1 0 0,-1-1 1 0 0,1 1-1 0 0,-1 0 1 0 0,1 0-1 0 0,0-1 1 0 0,-1 1-1 0 0,1 0 1 0 0,0-1-1 0 0,0 1 1 0 0,-1 0-1 0 0,1-1 1 0 0,0 1-1 0 0,0 0 1 0 0,-1-1-1 0 0,1 1 1 0 0,0-1-1 0 0,0 1 1 0 0,0 0-1 0 0,0-1 1 0 0,0 1-1 0 0,-1-1 1 0 0,1 1 0 0 0,0-1-1 0 0,0 1 1 0 0,0-1-1 0 0,0 1 1 0 0,0 0-1 0 0,1-1 1 0 0,-1 1-1 0 0,0-1 1 0 0,0 1-1 0 0,0-1 1 0 0,0 1-1 0 0,0 0 1 0 0,0-1-1 0 0,1 1 1 0 0,-1-1-1 0 0,0 1 1 0 0,0 0-1 0 0,1-1 1 0 0,-1 1-1 0 0,0 0 1 0 0,1-1-1 0 0,-1 1 1 0 0,0 0-1 0 0,1 0 1 0 0,-1-1-1 0 0,0 1 51 0 0,3-3-519 0 0,0 1 0 0 0,-1-1 0 0 0,1 1 0 0 0,0-1 0 0 0,0 1 0 0 0,0 0 0 0 0,1 0 519 0 0,18-8-4665 0 0,7 0-1100 0 0</inkml:trace>
  <inkml:trace contextRef="#ctx0" brushRef="#br0" timeOffset="1268.737">1847 178 14600 0 0,'-2'1'664'0'0,"-14"20"256"0"0,16-21-902 0 0,0 1 0 0 0,-1-1 0 0 0,1 1 0 0 0,0-1 0 0 0,0 1 0 0 0,0-1 0 0 0,-1 1 0 0 0,1-1 0 0 0,0 0 0 0 0,-1 1 0 0 0,1-1 0 0 0,0 1 0 0 0,-1-1 0 0 0,1 0 0 0 0,-1 0 0 0 0,1 1 1 0 0,0-1-1 0 0,-1 0 0 0 0,1 1 0 0 0,-1-1 0 0 0,1 0 0 0 0,-1 0 0 0 0,1 0 0 0 0,-1 0 0 0 0,1 0 0 0 0,-1 1-18 0 0,-1-1 218 0 0,0 2-198 0 0,2-1 127 0 0,-1-1-1 0 0,1 1 0 0 0,0-1 0 0 0,-1 1 0 0 0,1-1 1 0 0,-1 1-1 0 0,1-1 0 0 0,-1 1 0 0 0,1-1 1 0 0,-1 0-1 0 0,1 1 0 0 0,-1-1 0 0 0,0 0 0 0 0,1 1 1 0 0,-1-1-1 0 0,1 0 0 0 0,-1 0 0 0 0,0 0 1 0 0,1 1-1 0 0,-1-1 0 0 0,0 0 0 0 0,1 0 0 0 0,-1 0 1 0 0,1 0-1 0 0,-1 0 0 0 0,0 0 0 0 0,1 0 1 0 0,-1-1-1 0 0,0 1 0 0 0,1 0 0 0 0,-1 0 0 0 0,0 0 1 0 0,1 0-1 0 0,-1-1 0 0 0,1 1 0 0 0,-1 0-146 0 0,0-2 25 0 0,1 1-1 0 0,0 0 0 0 0,-1 0 0 0 0,1 0 1 0 0,0 0-1 0 0,0 0 0 0 0,-1-1 1 0 0,1 1-1 0 0,0 0 0 0 0,0 0 0 0 0,0 0 1 0 0,0 0-1 0 0,1-1 0 0 0,-1 1 1 0 0,0 0-1 0 0,0 0 0 0 0,1 0 0 0 0,-1 0 1 0 0,1-1-25 0 0,8-15 124 0 0,-8 14-109 0 0,1 0 0 0 0,0 0 0 0 0,-1 0 1 0 0,1 0-1 0 0,0 0 0 0 0,0 1 0 0 0,3-3-15 0 0,-2 3 4 0 0,0 0-15 0 0,4-12 118 0 0,1-5 49 0 0,-7 17-56 0 0,-1 2 118 0 0,-11-4 591 0 0,10 3-785 0 0,0 0 1 0 0,0 0-1 0 0,1 0 1 0 0,-1 1-1 0 0,0-1 1 0 0,-1 0-1 0 0,1 1 1 0 0,0-1-1 0 0,0 0 0 0 0,0 1 1 0 0,0-1-1 0 0,0 1 1 0 0,-1 0-1 0 0,1-1 1 0 0,0 1-1 0 0,-1 0-24 0 0,-21 4 244 0 0,21-3-228 0 0,-18 5 74 0 0,1 0 1 0 0,0 2 0 0 0,1 1 0 0 0,-1 0 0 0 0,2 1 0 0 0,-1 1 0 0 0,-4 5-91 0 0,20-15 0 0 0,-1 2 1 0 0,0-1 0 0 0,0 0-1 0 0,1 0 1 0 0,0 1 0 0 0,-1 0 0 0 0,1-1-1 0 0,0 1 1 0 0,0 0 0 0 0,0 0-1 0 0,1 0 1 0 0,-1 0 0 0 0,1 0 0 0 0,0 0-1 0 0,0 1 0 0 0,0-3 0 0 0,1 0 0 0 0,0-1-1 0 0,0 0 0 0 0,0 1 1 0 0,-1-1-1 0 0,1 1 0 0 0,0-1 1 0 0,0 1-1 0 0,0-1 1 0 0,0 0-1 0 0,0 1 0 0 0,0-1 1 0 0,0 1-1 0 0,0-1 0 0 0,0 1 1 0 0,1-1-1 0 0,-1 0 1 0 0,0 1-1 0 0,0-1 0 0 0,0 1 1 0 0,2 0-6 0 0,0 0-1 0 0,0 1 1 0 0,0-1-1 0 0,1 0 1 0 0,-1-1 0 0 0,0 1-1 0 0,0 0 1 0 0,1-1-1 0 0,-1 1 1 0 0,0-1-1 0 0,2 1 7 0 0,32 2-53 0 0,-23-4 34 0 0,1 0 0 0 0,0-1 0 0 0,-1 0 0 0 0,1-1 0 0 0,7-3 19 0 0,66-26-145 0 0,-67 24 127 0 0,163-69-380 0 0,-173 73 381 0 0,5-2-30 0 0,0 1-1 0 0,13-2 48 0 0,-6 0 0 0 0,-19 6 0 0 0,0 0 0 0 0,1 0 0 0 0,-1 0 0 0 0,0 0 0 0 0,1 1 0 0 0,-1-1 0 0 0,1 1 0 0 0,14 2-2 0 0,-15 2 5 0 0,-1-2 8 0 0,2 3 31 0 0,0 0 0 0 0,0 0 1 0 0,0 1-1 0 0,-1 0 0 0 0,1-1 0 0 0,-1 1 0 0 0,-1 0 0 0 0,1 0 0 0 0,-1 1 0 0 0,0-1 0 0 0,0 0 0 0 0,-1 1 0 0 0,0 2-42 0 0,6 16 71 0 0,-6-21-18 0 0,4 2-40 0 0,4 1-13 0 0,-6-6 0 0 0,-1-1 0 0 0,1 1 0 0 0,-1-1 0 0 0,1 0 0 0 0,-1 0 0 0 0,1 0 0 0 0,-1 0 0 0 0,1 0 0 0 0,-1 0 0 0 0,1-1 0 0 0,-1 1 0 0 0,1-1 0 0 0,-1 0 0 0 0,0 0 0 0 0,1 0 0 0 0,7-3 0 0 0,0-1 0 0 0,0-1 0 0 0,0 1 0 0 0,8-6 0 0 0,16-9 20 0 0,-21 12-5 0 0,1 1 0 0 0,0 0-1 0 0,4-1-14 0 0,-10 4 0 0 0,-6 2 0 0 0,0 1 0 0 0,1 0 0 0 0,-1 0 0 0 0,0 0 0 0 0,0 1 0 0 0,0-1 0 0 0,1 1 0 0 0,-1-1 0 0 0,0 1 0 0 0,1 0 0 0 0,-2-1 10 0 0,0 1-1 0 0,0 0 1 0 0,0 0-1 0 0,0 0 0 0 0,0 0 1 0 0,0 0-1 0 0,0 0 1 0 0,0 0-1 0 0,0 1 1 0 0,-1-1-1 0 0,1 0 0 0 0,0 0 1 0 0,0 1-1 0 0,0-1 1 0 0,0 1-1 0 0,0-1 1 0 0,0 0-1 0 0,-1 1 1 0 0,1 0-1 0 0,0-1 0 0 0,0 1 1 0 0,-1-1-1 0 0,1 1 1 0 0,-1 0-1 0 0,1 0 1 0 0,0-1-1 0 0,-1 1 0 0 0,1 0 1 0 0,-1 0-1 0 0,1 0 1 0 0,-1-1-1 0 0,0 2-9 0 0,3 2 81 0 0,2 4 43 0 0,1 0 0 0 0,0 0 0 0 0,1-1 0 0 0,-1 0 0 0 0,8 6-124 0 0,-11-10-59 0 0,0-1 0 0 0,-1 0 0 0 0,1 0 0 0 0,0-1-1 0 0,0 1 1 0 0,0-1 0 0 0,0 1 0 0 0,0-1 0 0 0,0 0 0 0 0,1 0 0 0 0,-1 0 0 0 0,0-1 0 0 0,0 1 0 0 0,1-1 0 0 0,-1 0-1 0 0,0 0 1 0 0,1 0 0 0 0,-1 0 0 0 0,0 0 59 0 0,11-4-1101 0 0,3 0-46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5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24 11976 0 0,'0'-1'129'0'0,"-1"-1"1"0"0,-1 0 0 0 0,1 0 0 0 0,-1 1 1 0 0,1-1-1 0 0,-1 1 0 0 0,0-1 0 0 0,1 1 1 0 0,-1-1-1 0 0,0 1 0 0 0,0 0 0 0 0,0 0 1 0 0,0 0-1 0 0,0 0 0 0 0,0 0 0 0 0,-1 0-130 0 0,2 1 883 0 0,-3 0 486 0 0,4 0-1343 0 0,0 0-1 0 0,-1 0 1 0 0,1 0-1 0 0,0 0 0 0 0,0 0 1 0 0,0 0-1 0 0,0 0 1 0 0,-1 0-1 0 0,1 0 0 0 0,0 0 1 0 0,0 0-1 0 0,0 0 1 0 0,-1 0-1 0 0,1 0 0 0 0,0 0 1 0 0,0 0-1 0 0,0 0 1 0 0,0 0-1 0 0,-1 0 0 0 0,1 0 1 0 0,0 0-1 0 0,0 0 1 0 0,0 0-1 0 0,0 0 0 0 0,-1 0 1 0 0,1 0-1 0 0,0 0 1 0 0,0 0-1 0 0,0 1 0 0 0,0-1 1 0 0,0 0-1 0 0,-1 0 1 0 0,1 0-1 0 0,0 0 0 0 0,0 0 1 0 0,0 1-26 0 0,-8 17 695 0 0,4-10-501 0 0,0 1 0 0 0,1 0-1 0 0,0 0 1 0 0,0 3-194 0 0,-8 55 873 0 0,0 20-873 0 0,-1 18 419 0 0,-14 124 105 0 0,17-144-414 0 0,-3 145-4 0 0,11-195-282 0 0,3 0 0 0 0,1 0 0 0 0,1 0 0 0 0,8 29 176 0 0,-3-38-268 0 0,-8-24 192 0 0,0-2 54 0 0,1 0-1 0 0,-1-1 0 0 0,1 1 0 0 0,-1-1 1 0 0,1 1-1 0 0,-1-1 0 0 0,1 0 1 0 0,-1 0-1 0 0,1 1 0 0 0,-1-1 0 0 0,0 0 1 0 0,0 0-1 0 0,1 0 0 0 0,-1 0 0 0 0,0-1 23 0 0,18-20-208 0 0,-15 17 172 0 0,21-32 226 0 0,-22 30-161 0 0,2 0-1 0 0,-1 0 1 0 0,1 0-1 0 0,0 1 1 0 0,1-1-1 0 0,2-2-28 0 0,-7 9 0 0 0,-1-1 0 0 0,0 1 0 0 0,1-1 0 0 0,-1 1 0 0 0,1 0 0 0 0,-1-1 0 0 0,1 1 0 0 0,-1 0 0 0 0,1-1 0 0 0,-1 1 0 0 0,1 0 0 0 0,-1-1 0 0 0,1 1 0 0 0,-1 0 0 0 0,1 0 0 0 0,-1 0 0 0 0,1 0 0 0 0,-1-1 0 0 0,1 1 0 0 0,0 0 0 0 0,-1 0 0 0 0,1 0 0 0 0,-1 0 0 0 0,1 0 0 0 0,-1 0 0 0 0,1 1 0 0 0,0-1 0 0 0,2 6 0 0 0,-3-6 0 0 0,4 8 25 0 0,0 0 0 0 0,-1 0-1 0 0,0 1 1 0 0,0 0 0 0 0,-1-1-1 0 0,0 1 1 0 0,-1 0-1 0 0,0 2-24 0 0,1 21 367 0 0,-1 22-367 0 0,-1-39 43 0 0,-11 295 1166 0 0,7-236-568 0 0,5 34-641 0 0,0-27 279 0 0,9 42 89 0 0,-7-2-122 0 0,2-12-785 0 0,-5-108-100 0 0,10 4-2379 0 0,-10-5 1240 0 0</inkml:trace>
  <inkml:trace contextRef="#ctx0" brushRef="#br0" timeOffset="357.497">493 1292 17999 0 0,'0'0'407'0'0,"0"0"60"0"0,0 0 23 0 0,2 2-51 0 0,2 0-423 0 0,0 0 0 0 0,0 1 0 0 0,0-1 0 0 0,0-1 0 0 0,0 1 0 0 0,1-1 0 0 0,-1 1 0 0 0,1-1 0 0 0,-1 0 0 0 0,1-1 0 0 0,1 1-16 0 0,54 2-91 0 0,-57-3 90 0 0,27-2 120 0 0,1-1-1 0 0,9-2-118 0 0,-7 0 111 0 0,77-16-26 0 0,-21 3-85 0 0,-30 6-145 0 0,-43 8-718 0 0,1 0-1 0 0,0 1 0 0 0,0 1 0 0 0,7 1 864 0 0,-22 1-1551 0 0</inkml:trace>
  <inkml:trace contextRef="#ctx0" brushRef="#br0" timeOffset="735.63">1014 1126 8288 0 0,'0'0'381'0'0,"0"0"-6"0"0,-8 0-3 0 0,8 0-262 0 0,-1 0 0 0 0,1 0 0 0 0,0 0 0 0 0,0 0 0 0 0,0 0 0 0 0,0 0 0 0 0,0 0 0 0 0,0 0 0 0 0,-1 0 0 0 0,1 0 0 0 0,0 0 0 0 0,0 1 0 0 0,0-1 0 0 0,0 0 0 0 0,0 0 0 0 0,0 0 0 0 0,-1 0 0 0 0,1 0 0 0 0,0 0 0 0 0,0 0 0 0 0,0 0 0 0 0,0 0 0 0 0,0 0 0 0 0,0 0 0 0 0,0 1 0 0 0,0-1 0 0 0,0 0 0 0 0,-1 0 0 0 0,1 0 0 0 0,0 0 0 0 0,0 0 0 0 0,0 0 0 0 0,0 0 0 0 0,0 1 0 0 0,0-1 0 0 0,0 0 0 0 0,0 0 0 0 0,0 0 0 0 0,0 0 0 0 0,0 0 0 0 0,0 1 0 0 0,0-1 0 0 0,0 0 1 0 0,0 0-1 0 0,0 0 0 0 0,0 0 0 0 0,0 0-110 0 0,7 6 1861 0 0,21 5-2608 0 0,-14-5 1302 0 0,-9-4-451 0 0,0 0 1 0 0,0 0 0 0 0,1-1 0 0 0,-1 1 0 0 0,0-1 0 0 0,3 0-105 0 0,-3 0 117 0 0,1 0 1 0 0,-1 0 0 0 0,1 1-1 0 0,3 1-117 0 0,7 3 365 0 0,1 0-1 0 0,-1-1 1 0 0,1-1-1 0 0,10 1-364 0 0,-2 0 226 0 0,2 3 34 0 0,1 4 32 0 0,-26-12-212 0 0,6 19 392 0 0,-8-17-445 0 0,0 0 0 0 0,-1 1-1 0 0,1-1 1 0 0,-1 0 0 0 0,1 0-1 0 0,-1 0 1 0 0,0 0 0 0 0,1 0-1 0 0,-1-1 1 0 0,0 1 0 0 0,0 0-1 0 0,0 0 1 0 0,-1 0 0 0 0,1-1 0 0 0,0 1-1 0 0,-1-1 1 0 0,1 1 0 0 0,-2 0-27 0 0,-4 4 78 0 0,0-1 1 0 0,0 0 0 0 0,-1-1 0 0 0,0 1-79 0 0,-1 0 92 0 0,-6 3 46 0 0,-8 5 23 0 0,0 0 0 0 0,-11 3-161 0 0,13-12 271 0 0,19-4-245 0 0,0 0 1 0 0,0 1-1 0 0,0-1 0 0 0,0 0 1 0 0,0 1-1 0 0,0 0 1 0 0,0-1-1 0 0,0 1 1 0 0,0 0-1 0 0,-1 1-26 0 0,2-2-91 0 0,1 0-79 0 0,0 0-20 0 0,0 0-123 0 0,0 0-510 0 0,7-4-1967 0 0,8-3-1711 0 0,-1-1-1183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6:51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21 744 20503 0 0,'-13'-3'181'0'0,"6"0"3362"0"0,14-3-1732 0 0,6 0-1586 0 0,1 1 1 0 0,0 1-1 0 0,10-3-225 0 0,54-8-157 0 0,-42 11-2809 0 0,-21 0 248 0 0,2 0-5027 0 0</inkml:trace>
  <inkml:trace contextRef="#ctx0" brushRef="#br0" timeOffset="398.935">328 544 16416 0 0,'4'0'245'0'0,"-3"0"-187"0"0,-1 0 1 0 0,1 0-1 0 0,-1 0 0 0 0,1 0 1 0 0,-1 1-1 0 0,1-1 0 0 0,-1-1 1 0 0,0 1-1 0 0,1 0 0 0 0,-1 0 1 0 0,1 0-1 0 0,-1 0 0 0 0,1 0 1 0 0,-1 0-1 0 0,0 0 0 0 0,1-1 1 0 0,-1 1-1 0 0,1 0 0 0 0,-1 0 1 0 0,0 0-1 0 0,1-1 0 0 0,-1 1 0 0 0,0 0 1 0 0,1-1-1 0 0,-1 1 0 0 0,0 0 1 0 0,1-1-1 0 0,-1 1-58 0 0,3-3 511 0 0,0 0-1 0 0,0 0 1 0 0,0 1-1 0 0,1-1 1 0 0,-1 1-1 0 0,1 0 1 0 0,2-1-511 0 0,17-13 1459 0 0,-20 14-1380 0 0,0-1-1 0 0,0 1 1 0 0,1-1 0 0 0,-1 1-1 0 0,1 0 1 0 0,0 0-1 0 0,-1 1 1 0 0,1-1-1 0 0,0 1 1 0 0,0 0 0 0 0,0 0-1 0 0,0 0 1 0 0,0 0-1 0 0,1 1-78 0 0,3-1 144 0 0,0 1-1 0 0,0 0 0 0 0,-1 0 1 0 0,1 1-1 0 0,0 0 0 0 0,6 2-143 0 0,-4-1 2 0 0,-7-2 5 0 0,0 1 1 0 0,1 0-1 0 0,-1 0 0 0 0,0 0 0 0 0,0 0 0 0 0,0 0 1 0 0,0 0-1 0 0,1 1-7 0 0,1 2 4 0 0,-3-4-1 0 0,0 1 0 0 0,0 0 0 0 0,0 0 0 0 0,0 1-1 0 0,-1-1 1 0 0,1 0 0 0 0,0 1 0 0 0,-1-1 0 0 0,1 0 0 0 0,-1 1-1 0 0,0 0 1 0 0,1-1 0 0 0,-1 1 0 0 0,0 0 0 0 0,0 0 0 0 0,0 0-1 0 0,0 0 1 0 0,0 0 0 0 0,-1 0 0 0 0,1 0 0 0 0,0 0 0 0 0,-1 1-3 0 0,0 1 11 0 0,0-1 1 0 0,-1 1 0 0 0,1-1-1 0 0,-1 0 1 0 0,0 1-1 0 0,0-1 1 0 0,0 0 0 0 0,0 1-1 0 0,-1-1 1 0 0,0 0-12 0 0,-5 16-117 0 0,6-11 113 0 0,-1 0 1 0 0,-1 0 0 0 0,1 0-1 0 0,-1-1 1 0 0,-1 1 0 0 0,-2 3 3 0 0,1-3 135 0 0,1 1 0 0 0,0 0 1 0 0,0 0-1 0 0,1 0 1 0 0,-3 8-136 0 0,5-13 6 0 0,-1 0 1 0 0,1 0-1 0 0,-1 1 1 0 0,0-1-1 0 0,-1 0 1 0 0,1-1-1 0 0,-1 1 1 0 0,0 0-7 0 0,1-1-2 0 0,0 0 1 0 0,0 0 0 0 0,0 0 0 0 0,0 0 0 0 0,0 0 0 0 0,1 0 0 0 0,-1 1 0 0 0,1-1 0 0 0,0 1 0 0 0,0 0 1 0 0,0 11 13 0 0,1-12-8 0 0,-1 0 1 0 0,1 0-1 0 0,0-1 0 0 0,-1 1 0 0 0,1 0 0 0 0,-1 0 0 0 0,0-1 0 0 0,0 1 0 0 0,0-1 0 0 0,-2 3-5 0 0,2-3 0 0 0,0 0 0 0 0,1-1 0 0 0,-1 1 0 0 0,0-1 0 0 0,1 1 0 0 0,-1 0 0 0 0,1-1 0 0 0,0 1 0 0 0,-1-1 0 0 0,1 1 0 0 0,0 0 0 0 0,0-1 0 0 0,0 1 0 0 0,0 0 0 0 0,0-1 0 0 0,1 2 0 0 0,-1 6 0 0 0,0-8-4 0 0,0-1 0 0 0,0 1 0 0 0,0 0 0 0 0,0 0 1 0 0,-1 0-1 0 0,1 0 0 0 0,0-1 0 0 0,0 1 0 0 0,-1 0 0 0 0,1 0 0 0 0,0-1 0 0 0,-1 1 0 0 0,1 0 0 0 0,-1 0 0 0 0,1-1 0 0 0,-1 1 0 0 0,1 0 0 0 0,-1-1 1 0 0,0 1 3 0 0,2 0-16 0 0,0 0 0 0 0,-1 0 0 0 0,1-1 1 0 0,0 1-1 0 0,0 0 0 0 0,0-1 0 0 0,-1 1 0 0 0,1 0 1 0 0,0-1-1 0 0,0 1 0 0 0,1 0 16 0 0,1 0 6 0 0,1-1 0 0 0,-1 1 0 0 0,0 0 0 0 0,1-1-1 0 0,-1 0 1 0 0,1 0 0 0 0,-1 0 0 0 0,1 0 0 0 0,-1 0-1 0 0,1-1 1 0 0,-1 1 0 0 0,0-1 0 0 0,1 0 0 0 0,-1 0 0 0 0,2-1-6 0 0,13-3-530 0 0,-6 2-320 0 0,0 0 1 0 0,-1-1 0 0 0,1-1 0 0 0,-1 0 0 0 0,2-1 849 0 0,-11 5-252 0 0,17-10-1864 0 0</inkml:trace>
  <inkml:trace contextRef="#ctx0" brushRef="#br0" timeOffset="858.777">879 541 11720 0 0,'0'0'532'0'0,"0"0"-4"0"0,0 0-188 0 0,0 0 453 0 0,0 0 235 0 0,0 0 48 0 0,0 0 0 0 0,0 0-42 0 0,0 0-11 0 0,0 0-6 0 0,0 0-42 0 0,0 0-172 0 0,0 0-71 0 0,0 0-18 0 0,0 0-60 0 0,1 0-596 0 0,-1 0 0 0 0,1 0-1 0 0,-1 0 1 0 0,1 0 0 0 0,-1 0 0 0 0,1 0 0 0 0,-1 0 0 0 0,1 0 0 0 0,-1 0 0 0 0,1 0 0 0 0,-1 0 0 0 0,1-1 0 0 0,-1 1 0 0 0,0 0 0 0 0,1 0 0 0 0,-1 0 0 0 0,1-1-58 0 0,1-1 69 0 0,-1 0 0 0 0,1 0-1 0 0,0 0 1 0 0,0 1 0 0 0,0-1 0 0 0,0 0 0 0 0,0 1 0 0 0,0 0 0 0 0,1-1-1 0 0,-1 1 1 0 0,0 0 0 0 0,1 0 0 0 0,1 0-69 0 0,21-12 216 0 0,-17 8-174 0 0,1 0 0 0 0,1 1 1 0 0,-1 1-1 0 0,1-1 1 0 0,-1 1-1 0 0,4 0-42 0 0,3-1 88 0 0,-11 2-60 0 0,0 0 0 0 0,-1 1 0 0 0,1 0 0 0 0,0 0 0 0 0,0 0 0 0 0,0 1 0 0 0,-1-1 0 0 0,1 1 0 0 0,0 0 0 0 0,0 0 0 0 0,0 1 0 0 0,0 0 0 0 0,0 0 0 0 0,0 0 0 0 0,3 1-28 0 0,-5-1 16 0 0,0 0 0 0 0,0 1 0 0 0,0-1-1 0 0,0 1 1 0 0,0-1 0 0 0,0 1 0 0 0,-1 0-1 0 0,1 0 1 0 0,0 0 0 0 0,-1 0-16 0 0,-1-1 1 0 0,0 1 0 0 0,0-1-1 0 0,-1 1 1 0 0,1-1 0 0 0,-1 1 0 0 0,1-1 0 0 0,-1 1 0 0 0,1-1-1 0 0,-1 1 1 0 0,0-1 0 0 0,1 1 0 0 0,-1 0 0 0 0,0-1 0 0 0,0 1-1 0 0,0-1 1 0 0,-1 1 0 0 0,1 0 0 0 0,0-1 0 0 0,-1 1 0 0 0,1-1-1 0 0,-1 1 1 0 0,0 0-1 0 0,-4 13 14 0 0,-1-1-1 0 0,0-1 0 0 0,-7 11-13 0 0,-9 20 24 0 0,-22 56-24 0 0,23-57 0 0 0,14-33 6 0 0,6-8-4 0 0,-1 0 1 0 0,1-1-1 0 0,0 1 0 0 0,0 0 0 0 0,0 0 0 0 0,0 0 0 0 0,1 0 0 0 0,-1-1 1 0 0,0 1-1 0 0,1 0 0 0 0,-1 0 0 0 0,1 0 0 0 0,0 0 0 0 0,0 0 0 0 0,0 1 1 0 0,0-1-1 0 0,0 0 0 0 0,0 0 0 0 0,0 0 0 0 0,0 0 0 0 0,1 0 0 0 0,0 0-2 0 0,2 6 11 0 0,-2-7-8 0 0,-1 0-1 0 0,1 0 1 0 0,0 0-1 0 0,-1 0 1 0 0,1 0-1 0 0,0 0 1 0 0,0 0 0 0 0,-1-1-1 0 0,1 1 1 0 0,0 0-1 0 0,0-1 1 0 0,0 1-1 0 0,0-1 1 0 0,0 1-1 0 0,0-1 1 0 0,0 1 0 0 0,0-1-3 0 0,2 1 10 0 0,8 0 0 0 0,-4-2-72 0 0,0 0 0 0 0,0-1 0 0 0,0 0 0 0 0,-1-1 0 0 0,1 1 0 0 0,-1-1 0 0 0,1 0 0 0 0,1-2 62 0 0,0 0-125 0 0,8-3-1677 0 0,-1 1 0 0 0,6-2 1802 0 0,-11 2-2925 0 0,-2-1-4612 0 0</inkml:trace>
  <inkml:trace contextRef="#ctx0" brushRef="#br0" timeOffset="1290.422">935 763 10592 0 0,'0'0'818'0'0,"-1"0"-532"0"0,-1 0-256 0 0,1 1 1 0 0,0-1 0 0 0,-1 0 0 0 0,1 1-1 0 0,0-1 1 0 0,0 1 0 0 0,-1 0 0 0 0,1-1-1 0 0,0 1 1 0 0,0 0 0 0 0,0 0 0 0 0,-1 0-31 0 0,-4 3 1177 0 0,5-3 517 0 0,1-1 76 0 0,0 0-93 0 0,0 0-466 0 0,0 0-202 0 0,0 0-38 0 0,0 0-74 0 0,0 0-271 0 0,0 0-125 0 0,0 0-21 0 0,13 0 143 0 0,-1-1-568 0 0,0 0 0 0 0,0 0-1 0 0,4-2-54 0 0,-4 0 34 0 0,0 1 0 0 0,1 1 0 0 0,3 0-34 0 0,-1 0-560 0 0,1-1-1 0 0,-1-1 1 0 0,0 0 0 0 0,0-1-1 0 0,0-1 561 0 0,-7 3-719 0 0,21-8-7095 0 0</inkml:trace>
  <inkml:trace contextRef="#ctx0" brushRef="#br0" timeOffset="1291.422">1568 590 7368 0 0,'-2'1'568'0'0,"2"-1"-550"0"0,0 1 0 0 0,0-1 0 0 0,-1 0 0 0 0,1 0-1 0 0,0 1 1 0 0,0-1 0 0 0,-1 0 0 0 0,1 0 0 0 0,0 1 0 0 0,-1-1 0 0 0,1 0 0 0 0,-1 0 0 0 0,1 0 0 0 0,0 0 0 0 0,-1 1 0 0 0,1-1 0 0 0,0 0 0 0 0,-1 0 0 0 0,1 0-1 0 0,-1 0 1 0 0,1 0 0 0 0,0 0 0 0 0,-1 0 0 0 0,1 0 0 0 0,-1 0 0 0 0,1 0 0 0 0,0 0 0 0 0,-1-1 0 0 0,1 1 0 0 0,0 0 0 0 0,-1 0 0 0 0,1 0 0 0 0,0 0 0 0 0,-1-1 0 0 0,1 1-1 0 0,0 0 1 0 0,-1 0 0 0 0,1-1 0 0 0,0 1 0 0 0,-1 0 0 0 0,1 0 0 0 0,0-1-18 0 0,-2 0 2789 0 0,2 1 969 0 0,0 0 185 0 0,0 0-457 0 0,0 0-2076 0 0,0 0-912 0 0,0 0-180 0 0,9 0 188 0 0,0-2-373 0 0,1 0 1 0 0,-1 1-1 0 0,1 1 1 0 0,-1 0-1 0 0,1 0 1 0 0,4 1-134 0 0,24 2 68 0 0,-20-3-1489 0 0,0 2-1 0 0,12 2 1422 0 0,-11-1-5820 0 0,-1-3-1767 0 0</inkml:trace>
  <inkml:trace contextRef="#ctx0" brushRef="#br0" timeOffset="1635.014">1685 768 14280 0 0,'-27'18'1752'0'0,"24"-15"-2321"0"0,-3 4 7028 0 0,7-7-6266 0 0,-1 1-1 0 0,0-1 0 0 0,1 1 0 0 0,-1-1 0 0 0,0 1 0 0 0,1-1 0 0 0,-1 0 0 0 0,1 1 0 0 0,-1-1 0 0 0,1 0 1 0 0,-1 0-1 0 0,1 1 0 0 0,-1-1 0 0 0,1 0 0 0 0,-1 0 0 0 0,1 0 0 0 0,-1 1 0 0 0,1-1 0 0 0,-1 0 0 0 0,1 0 1 0 0,-1 0-193 0 0,5 1 134 0 0,-1-1 0 0 0,1 1 1 0 0,-1-1-1 0 0,1 0 1 0 0,-1-1-1 0 0,1 1 0 0 0,-1-1 1 0 0,1 0-1 0 0,-1 0 1 0 0,2 0-135 0 0,14-3 229 0 0,163-30 514 0 0,-104 17-2853 0 0,-44 10-32 0 0,-9 0 608 0 0</inkml:trace>
  <inkml:trace contextRef="#ctx0" brushRef="#br0" timeOffset="2299.107">2422 563 18399 0 0,'0'0'422'0'0,"0"0"56"0"0,0 0 30 0 0,0 0-65 0 0,0 0-215 0 0,0 0 193 0 0,9 0 665 0 0,6 0-577 0 0,1-2 0 0 0,0 1 1 0 0,-1-2-1 0 0,8-2-509 0 0,12 1 229 0 0,-28 4-217 0 0,-1-1 0 0 0,0 0 0 0 0,0 0 0 0 0,0 0 0 0 0,5-2-12 0 0,38-13-1684 0 0,-35 12-6415 0 0</inkml:trace>
  <inkml:trace contextRef="#ctx0" brushRef="#br0" timeOffset="2705.643">2958 321 15864 0 0,'-3'0'43'0'0,"-2"0"293"0"0,0 0-1 0 0,0-1 0 0 0,0 0 0 0 0,0 0 0 0 0,-4-1-335 0 0,8 2 150 0 0,0 0-1 0 0,1 0 0 0 0,-1-1 0 0 0,0 1 0 0 0,0 0 0 0 0,1 0 1 0 0,-1 0-1 0 0,1-1 0 0 0,-1 1 0 0 0,0 0 0 0 0,1-1 0 0 0,-1 1 1 0 0,1-1-1 0 0,-1 1 0 0 0,0-1 0 0 0,1 1 0 0 0,-1-1 0 0 0,1 1 1 0 0,0-1-1 0 0,-1 0-149 0 0,1 1 81 0 0,0-1 0 0 0,0 1 0 0 0,0-1 0 0 0,0 1 0 0 0,0-1 0 0 0,0 1 0 0 0,0-1 0 0 0,0 1 0 0 0,0-1 0 0 0,0 1 0 0 0,0-1 0 0 0,0 1 0 0 0,0-1 1 0 0,1 1-1 0 0,-1-1 0 0 0,0 1 0 0 0,0-1 0 0 0,1 1 0 0 0,-1-1 0 0 0,0 1 0 0 0,1-1-81 0 0,2-3 242 0 0,1 1 1 0 0,-1-1-1 0 0,1 1 0 0 0,0-1 1 0 0,2 1-243 0 0,0-3 245 0 0,1 1-197 0 0,0 1-1 0 0,1-1 1 0 0,-1 1-1 0 0,1 1 1 0 0,-1-1-1 0 0,1 1 1 0 0,0 0 0 0 0,0 1-1 0 0,0 0 1 0 0,1 1-1 0 0,-1-1 1 0 0,0 1 0 0 0,1 1-1 0 0,-1 0 1 0 0,1 0-1 0 0,7 1-47 0 0,-12 0 0 0 0,-1 0 0 0 0,1 0 0 0 0,-1 0 0 0 0,0 0 0 0 0,1 1 0 0 0,-1-1 0 0 0,0 1 0 0 0,0 0 0 0 0,2 1 0 0 0,-4-2 0 0 0,0 0 0 0 0,1 0 0 0 0,-1 0 0 0 0,0 0 0 0 0,0 0 0 0 0,0 0 0 0 0,0 0 0 0 0,0 1 0 0 0,0-1 0 0 0,0 0 0 0 0,0 1 0 0 0,0-1 0 0 0,-1 0 0 0 0,1 1 0 0 0,-1-1 0 0 0,1 1 0 0 0,-1 0 0 0 0,1-1 0 0 0,-1 1 0 0 0,0 0 0 0 0,0 6 0 0 0,0-1 0 0 0,0 1 0 0 0,-1 0 0 0 0,0 0 0 0 0,-1-1 0 0 0,1 1 0 0 0,-2-1 0 0 0,-1 5 0 0 0,-8 18 0 0 0,6-13 24 0 0,-1 0 0 0 0,0-1 0 0 0,-2 0 0 0 0,-7 11-24 0 0,13-22 6 0 0,0 0 0 0 0,0 0-1 0 0,1 0 1 0 0,0 0 0 0 0,0 0 0 0 0,1 1-1 0 0,-1-1 1 0 0,1 0 0 0 0,0 1-1 0 0,0-1 1 0 0,1 1 0 0 0,0-1 0 0 0,0 1-1 0 0,0 5-5 0 0,0-4 0 0 0,-1-7 0 0 0,1 1 0 0 0,0-1 0 0 0,0 0 0 0 0,0 0 0 0 0,0 0 0 0 0,0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0,0 0 0 0 0,1 0 0 0 0,-1 0 0 0 0,0 0 0 0 0,0 0 0 0 0,0 0 0 0 0,0 1 0 0 0,1-1 0 0 0,-1 0 0 0 0,0 0 0 0 0,0 0 0 0 0,0 0 0 0 0,1 0 0 0 0,-1 0 0 0 0,0 0 0 0 0,0 0 0 0 0,0 0 0 0 0,1 0 0 0 0,-1 0 0 0 0,12-3 0 0 0,-11 3 0 0 0,10-4-181 0 0,0 0-1 0 0,-1-1 1 0 0,1 0-1 0 0,-1 0 1 0 0,-1-1-1 0 0,7-5 182 0 0,10-6-817 0 0,1 3-1061 0 0</inkml:trace>
  <inkml:trace contextRef="#ctx0" brushRef="#br0" timeOffset="3194.419">3380 302 15232 0 0,'0'0'696'0'0,"-9"0"229"0"0,-6 2-892 0 0,11 1-10 0 0,3-1 14 0 0,-1-1 304 0 0,2-1 99 0 0,0 0 10 0 0,0 0 0 0 0,0 0-15 0 0,0 0-10 0 0,0 0-1 0 0,0 0-1 0 0,0 0-6 0 0,0 0-1 0 0,0 0 0 0 0,0 0-38 0 0,3-1-165 0 0,6-3-126 0 0,0-1 1 0 0,0 0-1 0 0,-1 0 0 0 0,0 0 0 0 0,0-1 1 0 0,0-1-1 0 0,-1 1 0 0 0,0-1 0 0 0,4-5-87 0 0,13-16 148 0 0,-16 20-104 0 0,-1 1 1 0 0,-1-1 0 0 0,1 0-1 0 0,-1-1 1 0 0,-1 1 0 0 0,0-1-1 0 0,0 0 1 0 0,0-1 0 0 0,-1-1-45 0 0,-4 10 23 0 0,0-1 1 0 0,0 1 0 0 0,0-1-1 0 0,0 1 1 0 0,0-1 0 0 0,0 1-1 0 0,-1-1 1 0 0,1 1 0 0 0,0-1-1 0 0,-1 1 1 0 0,1-1 0 0 0,-1 1-1 0 0,0 0 1 0 0,0-2-24 0 0,0 2 14 0 0,1 0 0 0 0,0 0 0 0 0,-1 1 0 0 0,0-1 0 0 0,1 0 0 0 0,-1 0 0 0 0,1 0 0 0 0,-1 0 0 0 0,0 1 0 0 0,0-1 0 0 0,1 0 0 0 0,-1 1 0 0 0,0-1-1 0 0,0 1 1 0 0,0-1 0 0 0,0 1 0 0 0,0-1 0 0 0,0 1 0 0 0,0-1 0 0 0,-1 1-14 0 0,-4-1 12 0 0,-1 1 0 0 0,0 0 0 0 0,0 1-1 0 0,1 0 1 0 0,-1 0 0 0 0,0 0-1 0 0,1 1 1 0 0,-1 0 0 0 0,1 0 0 0 0,-1 0-1 0 0,1 1 1 0 0,0 0 0 0 0,0 0 0 0 0,1 1-1 0 0,-1 0 1 0 0,-3 2-12 0 0,0 2-11 0 0,1 0-1 0 0,-1 1 0 0 0,2-1 0 0 0,-1 2 1 0 0,1-1-1 0 0,0 1 0 0 0,1 0 0 0 0,0 0 1 0 0,1 1-1 0 0,-2 6 12 0 0,6-13 14 0 0,0-1 1 0 0,1 1-1 0 0,-1-1 0 0 0,1 1 1 0 0,0 0-1 0 0,0-1 1 0 0,1 1-1 0 0,-1 0 0 0 0,1-1 1 0 0,-1 1-1 0 0,1-1 0 0 0,0 1 1 0 0,1-1-1 0 0,-1 2-14 0 0,8 14-2 0 0,-3-14 4 0 0,-1-2 9 0 0,-2-1 6 0 0,-1 0-1 0 0,1 0 1 0 0,0-1-1 0 0,0 1 1 0 0,-1-1-1 0 0,1 1 1 0 0,0-1-1 0 0,0 0 1 0 0,0 0 0 0 0,1-1-1 0 0,-1 1 1 0 0,0-1-17 0 0,16 5 222 0 0,-17-4-207 0 0,-1-1 0 0 0,1 0 0 0 0,0 1 0 0 0,0-1-1 0 0,-1 0 1 0 0,1 0 0 0 0,0 0 0 0 0,0 0 0 0 0,-1 0-1 0 0,1-1 1 0 0,0 1 0 0 0,-1 0 0 0 0,1-1 0 0 0,0 1 0 0 0,-1-1-1 0 0,1 0-14 0 0,18-3 83 0 0,-18 3-65 0 0,1 1-1 0 0,0 1 1 0 0,0-1 0 0 0,0 0-1 0 0,0 1 1 0 0,0-1-1 0 0,-1 1 1 0 0,1 0 0 0 0,0 0-1 0 0,2 1-17 0 0,5 1 152 0 0,-9-3-148 0 0,0 0 0 0 0,-1 1-1 0 0,1-1 1 0 0,-1 0-1 0 0,1 0 1 0 0,0 0 0 0 0,-1 0-1 0 0,1 0 1 0 0,-1 1-1 0 0,1-1 1 0 0,0 0 0 0 0,-1 0-1 0 0,1 1 1 0 0,-1-1-1 0 0,1 1 1 0 0,-1-1 0 0 0,1 0-4 0 0,0 2 23 0 0,1-1 1 0 0,-1 1-1 0 0,0-1 1 0 0,0 1-1 0 0,1 0 1 0 0,-1 0-1 0 0,0-1 1 0 0,0 1-1 0 0,-1 0 1 0 0,1 0-1 0 0,0 0 1 0 0,-1 0-1 0 0,1 0 1 0 0,-1 0-1 0 0,0 0 1 0 0,1 0-1 0 0,-1 0 1 0 0,0 0-1 0 0,0 2-23 0 0,-1 6 5 0 0,0 1 1 0 0,0-1-1 0 0,-3 6-5 0 0,2-1-113 0 0,0-7 100 0 0,2-2 58 0 0,-1 1 0 0 0,-1-1 0 0 0,1 0-1 0 0,-1 0 1 0 0,0 1 0 0 0,-1-1-45 0 0,2-4-2 0 0,0 0-1 0 0,0 0 0 0 0,0 0 0 0 0,0 0 0 0 0,0 0 0 0 0,1 0 0 0 0,-1 0 0 0 0,1 0 1 0 0,-1 0-1 0 0,1 0 0 0 0,0 0 0 0 0,0 0 0 0 0,0 1 0 0 0,0-1 0 0 0,0 0 0 0 0,0 0 0 0 0,1 1 3 0 0,-1 5-46 0 0,0-7-523 0 0,0-1-231 0 0,1 0 501 0 0,1 0 1 0 0,0-1-1 0 0,-1 1 0 0 0,1 0 0 0 0,0 0 1 0 0,-1-1-1 0 0,1 1 0 0 0,0-1 1 0 0,-1 1-1 0 0,1-1 0 0 0,-1 0 299 0 0,0 1-177 0 0,9-4-1689 0 0,3-3-56 0 0</inkml:trace>
  <inkml:trace contextRef="#ctx0" brushRef="#br0" timeOffset="3561.285">3786 1 18343 0 0,'0'0'414'0'0,"0"0"56"0"0,0 0 33 0 0,0 0-55 0 0,0 8-275 0 0,0 5 26 0 0,-1 0-1 0 0,-1 0 0 0 0,-1 0 1 0 0,1 0-1 0 0,-2 0 0 0 0,0-1 1 0 0,0 0-1 0 0,-2 1-198 0 0,-4 13 429 0 0,0-1 0 0 0,2 2 0 0 0,1-1 0 0 0,0 5-429 0 0,-1 11 648 0 0,-4 4-648 0 0,1 0 137 0 0,1-12-9 0 0,-8 21-128 0 0,-5 17 82 0 0,-2 30 36 0 0,-11 36 38 0 0,19-74-126 0 0,2 1-1 0 0,1 22-29 0 0,-1-3-431 0 0,14-78 36 0 0,0 0 1 0 0,0 0-1 0 0,1-1 0 0 0,0 1 0 0 0,0 0 0 0 0,0 0 1 0 0,1 0-1 0 0,0 4 395 0 0,0-2-2706 0 0,-1-7-4293 0 0</inkml:trace>
  <inkml:trace contextRef="#ctx0" brushRef="#br0" timeOffset="3951.14">3969 563 13360 0 0,'0'0'1026'0'0,"0"0"-539"0"0,7-4 1090 0 0,3-13 1539 0 0,-9 16-2717 0 0,-1 1 45 0 0,0 0 10 0 0,0 0-35 0 0,0 0-156 0 0,0 0-67 0 0,0 0-18 0 0,0 0 9 0 0,-2 0 45 0 0,-7-1 29 0 0,7 1-191 0 0,-1 0-1 0 0,1 0 1 0 0,-1 0-1 0 0,0 0 1 0 0,1 0-1 0 0,-1 1 1 0 0,1-1-1 0 0,-1 1 1 0 0,1 0-1 0 0,-1 0 1 0 0,1 0-1 0 0,0 0 1 0 0,-1 0-1 0 0,1 0 1 0 0,0 0-1 0 0,-2 2-69 0 0,-5 5 220 0 0,0 0-1 0 0,0 1 1 0 0,1 0 0 0 0,-6 9-220 0 0,4-5 81 0 0,6-8-35 0 0,1 0 0 0 0,-1 1 0 0 0,1-1 0 0 0,0 1 0 0 0,1 0-1 0 0,-1 0 1 0 0,1 0 0 0 0,0 0 0 0 0,1 1 0 0 0,-1 0-46 0 0,2-2 10 0 0,-1 0 1 0 0,0-1-1 0 0,1 1 1 0 0,0 0-1 0 0,0-1 1 0 0,0 1-1 0 0,1 0 1 0 0,-1 0-1 0 0,1-1 1 0 0,0 1-1 0 0,1-1 0 0 0,-1 1 1 0 0,2 2-11 0 0,6 11 2 0 0,-6-11 100 0 0,0-1 1 0 0,0 0-1 0 0,0 0 1 0 0,1 0-1 0 0,0 0 0 0 0,1-1 1 0 0,-1 1-1 0 0,1-1-102 0 0,2 3 70 0 0,0-1 1 0 0,-1 1-1 0 0,0 1 0 0 0,2 3-70 0 0,14 18 71 0 0,-17-24-64 0 0,-1 1 0 0 0,0-1 0 0 0,0 1 0 0 0,0-1 0 0 0,-1 1 0 0 0,0 0 0 0 0,0 1 0 0 0,0-1 0 0 0,-1 0 0 0 0,-1 1 0 0 0,1-1 0 0 0,-1 1 0 0 0,0 0-1 0 0,-1-1 1 0 0,0 1 0 0 0,0 0 0 0 0,0-1 0 0 0,-1 1 0 0 0,-2 5-7 0 0,3-11 11 0 0,-1-1 0 0 0,1 0 0 0 0,-1 1-1 0 0,1-1 1 0 0,-1 1 0 0 0,0-1 0 0 0,0 0 0 0 0,0 0-1 0 0,0 1 1 0 0,-1 0-11 0 0,2-2 0 0 0,-1 1-80 0 0,0 0 0 0 0,0-1-1 0 0,-1 1 1 0 0,1 0 0 0 0,0-1-1 0 0,0 1 1 0 0,-1 0 0 0 0,1-1 0 0 0,0 0-1 0 0,-1 1 1 0 0,1-1 0 0 0,0 0 0 0 0,-1 1-1 0 0,1-1 1 0 0,-1 0 0 0 0,1 0-1 0 0,0 0 1 0 0,-1 0 0 0 0,1-1 0 0 0,-1 1-1 0 0,1 0 1 0 0,0-1 0 0 0,-1 1-1 0 0,1-1 1 0 0,0 1 0 0 0,-1-1 0 0 0,1 1-1 0 0,-1-1 81 0 0,1 0-277 0 0,-1-1 0 0 0,0 1-1 0 0,1 0 1 0 0,-1 0 0 0 0,1 0 0 0 0,-1-1-1 0 0,1 1 1 0 0,0-1 0 0 0,-1 1 0 0 0,1-1-1 0 0,0 0 1 0 0,0 1 0 0 0,0-1 0 0 0,0 0 277 0 0,-4-6-1189 0 0,-12-18-1079 0 0,2 2-17 0 0</inkml:trace>
  <inkml:trace contextRef="#ctx0" brushRef="#br0" timeOffset="4335.433">3770 686 21743 0 0,'0'0'496'0'0,"2"-1"67"0"0,61-26 762 0 0,-11 3 1915 0 0,33-10-3240 0 0,-40 16 759 0 0,-17 8-609 0 0,0 1 1 0 0,0 1 0 0 0,1 1-1 0 0,0 1 1 0 0,0 2 0 0 0,0 1-1 0 0,18 1-150 0 0,-12 2-421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7:04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811 758 17047 0 0,'26'0'1512'0'0</inkml:trace>
  <inkml:trace contextRef="#ctx0" brushRef="#br0" timeOffset="522.936">1231 459 17303 0 0,'0'-9'844'0'0,"0"6"-714"0"0,-1-1-1 0 0,1 0 1 0 0,-1 1-1 0 0,0-1 1 0 0,0 0-1 0 0,0 1 1 0 0,0-1-1 0 0,-1-1-129 0 0,1 3 2 0 0,1 0-1 0 0,-1 1 0 0 0,1-1 0 0 0,0 0 0 0 0,0 0 0 0 0,0 1 1 0 0,0-1-1 0 0,0 0 0 0 0,0 0 0 0 0,1 1 0 0 0,-1-1 0 0 0,1 0 1 0 0,-1 0-1 0 0,1 1 0 0 0,-1-1 0 0 0,1 0-1 0 0,0-1-3 0 0,0-1-1 0 0,0 1 1 0 0,0 0 0 0 0,0-1-1 0 0,-1 1 1 0 0,1-3 3 0 0,-3-7-60 0 0,2 11 49 0 0,-1 0 1 0 0,1-1-1 0 0,0 1 0 0 0,0 0 1 0 0,-1-1-1 0 0,2 1 1 0 0,-1 0-1 0 0,0-1 1 0 0,0 1-1 0 0,1 0 1 0 0,-1 0-1 0 0,1-1 1 0 0,0 1-1 0 0,0-2 11 0 0,5-5 74 0 0,-5 8-46 0 0,1 0-1 0 0,-1-1 1 0 0,0 1-1 0 0,0-1 1 0 0,0 0 0 0 0,-1 1-1 0 0,1-1 1 0 0,0 0-1 0 0,0 1 1 0 0,-1-1 0 0 0,1 0-1 0 0,-1 0 1 0 0,0 1 0 0 0,0-1-1 0 0,1 0 1 0 0,-1 0-1 0 0,0 0 1 0 0,0 1 0 0 0,-1-1-1 0 0,1 0 1 0 0,0 0-1 0 0,-1-1-27 0 0,0-1 135 0 0,1-1 0 0 0,-1 0 0 0 0,1 0 0 0 0,0 1 0 0 0,0-1-1 0 0,0-1-134 0 0,0 3 109 0 0,1 0 0 0 0,-1 0 0 0 0,0 0 0 0 0,0 0 0 0 0,-1 0 0 0 0,1 0 0 0 0,0 0 0 0 0,-1 0 0 0 0,0 0 0 0 0,0 0 0 0 0,0 0 0 0 0,0 0 0 0 0,0 1-1 0 0,-1-1 1 0 0,1 0 0 0 0,-1 0-109 0 0,-4-4 301 0 0,4 5-223 0 0,1 1 0 0 0,0-1 0 0 0,-1 0-1 0 0,1 1 1 0 0,0-1 0 0 0,0 0 0 0 0,0 0 0 0 0,0 0 0 0 0,0 0 0 0 0,0-2-78 0 0,0 0 105 0 0,0 0-1 0 0,-1 0 1 0 0,1 0-1 0 0,-1 0 1 0 0,0 0-1 0 0,0 1 0 0 0,0-1 1 0 0,0 0-1 0 0,-1 1 1 0 0,1 0-1 0 0,-1-1 1 0 0,0 1-1 0 0,0 0 0 0 0,-1 1 1 0 0,1-1-105 0 0,-20-24 832 0 0,21 23-713 0 0,-1 0 1 0 0,0 0-1 0 0,0 0 0 0 0,0 1 1 0 0,0 0-1 0 0,-1-1 0 0 0,1 1 1 0 0,-1 0-1 0 0,0 1 0 0 0,0-1 0 0 0,0 1 1 0 0,-1-1-120 0 0,-12-3 148 0 0,-1 1 1 0 0,1 1 0 0 0,-1 1-1 0 0,1 1 1 0 0,-1 0 0 0 0,0 1-1 0 0,0 1 1 0 0,0 0 0 0 0,0 2-1 0 0,-5 1-148 0 0,-42 7 194 0 0,1 4 0 0 0,-8 4-194 0 0,64-16 34 0 0,-31 11 114 0 0,0 1 0 0 0,1 1 0 0 0,1 3 0 0 0,-17 11-148 0 0,28-13-33 0 0,0 1 0 0 0,2 1 1 0 0,0 1-1 0 0,1 1 0 0 0,2 1 1 0 0,0 1-1 0 0,1 1 0 0 0,1 1 1 0 0,1 0-1 0 0,0 3 33 0 0,4 0-14 0 0,0 2 0 0 0,2-1-1 0 0,1 2 1 0 0,-4 16 14 0 0,5-13-3 0 0,6-21 30 0 0,1 1 1 0 0,0 0-1 0 0,1 0 0 0 0,0 0 1 0 0,1 0-1 0 0,1 0 0 0 0,1 12-27 0 0,2 1 74 0 0,0-1-1 0 0,2 1 1 0 0,5 13-74 0 0,-7-31 2 0 0,0 0-1 0 0,0 0 1 0 0,1-1 0 0 0,0 1-1 0 0,0-1 1 0 0,1 1 0 0 0,0-1-1 0 0,0-1 1 0 0,1 1 0 0 0,-1-1 0 0 0,2 0-1 0 0,-1 0 1 0 0,1 0-2 0 0,14 10-1 0 0,1-1 1 0 0,0-1-1 0 0,16 7 1 0 0,-14-9 0 0 0,0-2 0 0 0,0 0 0 0 0,0-2 0 0 0,1 0 0 0 0,22 2 0 0 0,-1-2 0 0 0,0-2 0 0 0,41-1 0 0 0,-58-4 44 0 0,0-1 1 0 0,0-2-1 0 0,0-1 0 0 0,0-1 0 0 0,0-1 1 0 0,-1-2-1 0 0,1-1 0 0 0,-2-1 0 0 0,1-1 1 0 0,6-5-45 0 0,-26 11 39 0 0,30-14 881 0 0,25-17-920 0 0,-49 26 108 0 0,-1-1 0 0 0,0 0-1 0 0,-1 0 1 0 0,0-1-1 0 0,-1-1 1 0 0,4-4-108 0 0,0-2 0 0 0,-1-1 0 0 0,-1-1 0 0 0,-1 0 0 0 0,2-6 0 0 0,-7 13 0 0 0,-1-1 0 0 0,-1 0 0 0 0,0 0 0 0 0,-1 0 0 0 0,-1-1 0 0 0,0 0 0 0 0,0-6 0 0 0,-2 5 0 0 0,1 4 0 0 0,0 0 0 0 0,-1 0 0 0 0,-1 0 0 0 0,0 0 0 0 0,-1 0 0 0 0,0 0 0 0 0,-1 0 0 0 0,0 0 0 0 0,-1 0 0 0 0,-1-3 0 0 0,-8-12 0 0 0,-1 0 0 0 0,-1 0 0 0 0,-2 1 0 0 0,0 1 0 0 0,-2 0 0 0 0,-1 2 0 0 0,0 0 0 0 0,-13-10 0 0 0,19 21 75 0 0,-1 0 0 0 0,-1 1 0 0 0,0 1 0 0 0,0 0-1 0 0,-1 1 1 0 0,-6-2-75 0 0,10 6 53 0 0,0 0 0 0 0,0 1-1 0 0,0 0 1 0 0,0 1-1 0 0,-1 1 1 0 0,1 0-1 0 0,-1 0 1 0 0,0 1 0 0 0,-5 1-53 0 0,-10 2-96 0 0,0 1 0 0 0,0 1 1 0 0,0 1-1 0 0,-26 9 96 0 0,6 2-199 0 0,1 2 1 0 0,-14 9 198 0 0,4 2 71 0 0,2 2 0 0 0,-6 8-71 0 0,51-32 14 0 0,-27 17-106 0 0,2 2 0 0 0,1 1 0 0 0,1 2 1 0 0,1 2-1 0 0,-16 20 92 0 0,20-16-770 0 0,0 1 0 0 0,3 1 0 0 0,1 1 0 0 0,1 1-1 0 0,-6 19 771 0 0,-11 42-1685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8:5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292 119 11056 0 0,'0'0'852'0'0,"0"2"-193"0"0,-1 4-282 0 0,-2 6 484 0 0,0 0 0 0 0,2 0 0 0 0,-1-1 1 0 0,1 1-1 0 0,1 0 0 0 0,0 0 0 0 0,1 3-861 0 0,3 26 1798 0 0,6 19-1798 0 0,-3-22 552 0 0,0 21-552 0 0,-4-23 295 0 0,3-1 0 0 0,0 0 0 0 0,12 33-295 0 0,-6-38-98 0 0,-12-29 31 0 0,1-1 0 0 0,-1 1 1 0 0,0-1-1 0 0,0 1 0 0 0,1-1 0 0 0,-1 1 1 0 0,0-1-1 0 0,1 0 0 0 0,-1 1 1 0 0,1-1-1 0 0,-1 1 0 0 0,0-1 0 0 0,1 0 1 0 0,-1 1-1 0 0,1-1 0 0 0,-1 0 1 0 0,1 0-1 0 0,-1 1 67 0 0,2-1-361 0 0,-1 2-1299 0 0</inkml:trace>
  <inkml:trace contextRef="#ctx0" brushRef="#br0" timeOffset="391.502">460 247 13824 0 0,'0'0'1061'0'0,"0"0"-597"0"0,0 0 61 0 0,0 0 98 0 0,0 0 17 0 0,0 0 37 0 0,0 0 131 0 0,1 0 59 0 0,2-1-667 0 0,-1 0-1 0 0,1 0 1 0 0,-1 0 0 0 0,1 1 0 0 0,-1 0 0 0 0,1-1-1 0 0,0 1 1 0 0,-1 0 0 0 0,1 0 0 0 0,-1 0 0 0 0,2 1-200 0 0,31 5 840 0 0,-25-4-753 0 0,-8-1-62 0 0,1 0 0 0 0,-1-1 0 0 0,0 1-1 0 0,0 0 1 0 0,0 0 0 0 0,0 1 0 0 0,0-1 0 0 0,0 0 0 0 0,0 1-1 0 0,-1-1 1 0 0,2 1-25 0 0,-2 0 130 0 0,0-1-104 0 0,-1-1 0 0 0,1 1 0 0 0,-1 0 0 0 0,1 1 0 0 0,-1-1 0 0 0,1 0 0 0 0,-1 0 0 0 0,0 0 0 0 0,1 0 0 0 0,-1 0 1 0 0,0 0-1 0 0,0 0 0 0 0,0 1 0 0 0,0-1 0 0 0,0 0-26 0 0,0 1 49 0 0,2 8 82 0 0,-2 1 0 0 0,0-1 0 0 0,0 1-1 0 0,-1 0 1 0 0,0-1 0 0 0,0 1 0 0 0,-2-1 0 0 0,1 1 0 0 0,-1-1 0 0 0,-1 1-131 0 0,-9 42 121 0 0,-6 29 32 0 0,10-47-66 0 0,-2 24-87 0 0,10-50 0 0 0,0-1 0 0 0,1 1 0 0 0,0-1 0 0 0,0 3 0 0 0,1-8 0 0 0,-1 0 0 0 0,0 1 0 0 0,1-1 0 0 0,0 0 0 0 0,0 0 0 0 0,0 1 0 0 0,0-1 0 0 0,1 0 0 0 0,-1 0 0 0 0,1 0 0 0 0,0 0 0 0 0,0 0 0 0 0,0-1 1 0 0,-1 0-1 0 0,1 0 0 0 0,0 0 1 0 0,0 0-1 0 0,0 0 0 0 0,0 0 0 0 0,1 0 1 0 0,-1-1-1 0 0,0 1 0 0 0,1-1 1 0 0,-1 0-1 0 0,1 1 0 0 0,0-1 1 0 0,-1 0-1 0 0,1-1 0 0 0,0 1 1 0 0,-1 0-1 0 0,1-1 0 0 0,3 1 0 0 0,-1-2-9 0 0,0 1 0 0 0,0-1-1 0 0,1 0 1 0 0,-1 0-1 0 0,0 0 1 0 0,0-1-1 0 0,4-2 10 0 0,-3 2-32 0 0,1-1-37 0 0,-1-1-1 0 0,0 0 0 0 0,0 0 1 0 0,0 0-1 0 0,0 0 0 0 0,0-1 1 0 0,2-3 69 0 0,13-10-782 0 0,-18 16 648 0 0,3-2-409 0 0,0 0 0 0 0,-1-1 1 0 0,1 0-1 0 0,-1 0 0 0 0,0 0 0 0 0,0 0 0 0 0,-1-1 0 0 0,3-3 543 0 0,2-6-1786 0 0</inkml:trace>
  <inkml:trace contextRef="#ctx0" brushRef="#br0" timeOffset="840.096">620 116 8288 0 0,'-3'-1'138'0'0,"0"1"0"0"0,0-1-1 0 0,1 0 1 0 0,-1-1 0 0 0,0 1 0 0 0,1 0 0 0 0,-3-2-138 0 0,-5-3 1100 0 0,2 3-11 0 0,0-2-1 0 0,1 1 1 0 0,0-1-1 0 0,-1 0 1 0 0,2 0-1 0 0,-1-1 1 0 0,0 0-1 0 0,1 0 1 0 0,-4-6-1089 0 0,8 9 142 0 0,-1 1 0 0 0,1-1 1 0 0,-1 0-1 0 0,0 1 0 0 0,0 0 0 0 0,0 0 1 0 0,-1 0-1 0 0,1 0 0 0 0,0 0 0 0 0,-3-1-142 0 0,-1 1 243 0 0,-1-1 0 0 0,1 1-1 0 0,0 0 1 0 0,-1 0 0 0 0,1 1-243 0 0,-8-1 159 0 0,1 1 0 0 0,-1 0-1 0 0,0 1 1 0 0,1 1 0 0 0,-1 0 0 0 0,0 1 0 0 0,1 0 0 0 0,0 2-1 0 0,-1-1 1 0 0,1 2 0 0 0,1 0 0 0 0,-1 1 0 0 0,1 0 0 0 0,0 1-1 0 0,0 0 1 0 0,1 1 0 0 0,0 0 0 0 0,0 1 0 0 0,1 1 0 0 0,0 0-1 0 0,1 0 1 0 0,0 1 0 0 0,0 0 0 0 0,-5 9-159 0 0,1 4 40 0 0,0 0-1 0 0,2 1 1 0 0,0 1 0 0 0,2 0 0 0 0,1 0-1 0 0,1 1 1 0 0,1 0 0 0 0,1 0 0 0 0,1 0 0 0 0,2 1-40 0 0,1-3 32 0 0,1-1 0 0 0,1 0 1 0 0,1 1-1 0 0,1-1 0 0 0,1 0 1 0 0,2 0-1 0 0,0 0 0 0 0,1 0 0 0 0,1-1 1 0 0,2 0-1 0 0,5 10-32 0 0,-9-23 0 0 0,1 0 0 0 0,1 0 0 0 0,0 0 0 0 0,0 0 0 0 0,1-1 0 0 0,0-1 0 0 0,1 1 0 0 0,0-1 0 0 0,0-1 0 0 0,1 1 0 0 0,9 5 0 0 0,-2-4 0 0 0,-1 0 0 0 0,1-1 0 0 0,1-1 0 0 0,-1-1 0 0 0,1 0 0 0 0,0-1 0 0 0,4 0 0 0 0,34 5 0 0 0,25 2 0 0 0,-55-10 0 0 0,0-2 0 0 0,0 0 0 0 0,0-1 0 0 0,11-3 0 0 0,12-4 40 0 0,-2-2 0 0 0,1-2 0 0 0,-1-2-1 0 0,-1-2 1 0 0,-1-2 0 0 0,0-3 0 0 0,2-3-40 0 0,-35 18 26 0 0,0-1 0 0 0,0-1 0 0 0,-1 0 0 0 0,0-1 0 0 0,-1 0 0 0 0,0 0 0 0 0,0-1 0 0 0,-1-1 0 0 0,0 0 0 0 0,-1 0-1 0 0,0 0 1 0 0,-1-1 0 0 0,0 0 0 0 0,-1-1 0 0 0,-1 1 0 0 0,0-1 0 0 0,0 0 0 0 0,-1 0 0 0 0,-1-1 0 0 0,0 1 0 0 0,0-6-26 0 0,-1-8 92 0 0,-2 0 0 0 0,-1-17-92 0 0,0 32 28 0 0,0 0-1 0 0,-1 1 0 0 0,0-1 1 0 0,-1 1-1 0 0,0-1 1 0 0,-1 1-1 0 0,-3-5-27 0 0,-2-3 34 0 0,-1 1 1 0 0,0 0-1 0 0,-1 1 0 0 0,-1 0 1 0 0,-1 1-1 0 0,0 0 0 0 0,-11-9-34 0 0,-4 0 7 0 0,0 1-1 0 0,-2 1 1 0 0,0 1-1 0 0,-2 2 1 0 0,-30-15-7 0 0,45 28-149 0 0,-1-1 0 0 0,1 2-1 0 0,-1 0 1 0 0,-1 1 0 0 0,1 1 0 0 0,-1 1 0 0 0,1 1 0 0 0,-1 0-1 0 0,0 1 1 0 0,0 1 0 0 0,0 1 0 0 0,-11 2 149 0 0,-39 9-2424 0 0,-1 6-6522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8:56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0 354 4144 0 0,'0'0'319'0'0,"9"0"487"0"0,-6 0 2970 0 0,-1 0-3599 0 0,-1-1-1 0 0,0 1 1 0 0,0-1 0 0 0,0 0 0 0 0,0 1-1 0 0,0-1 1 0 0,0 0 0 0 0,0 0 0 0 0,0 0-1 0 0,0 0 1 0 0,0 1 0 0 0,0-1-1 0 0,-1 0 1 0 0,1-1 0 0 0,0 1 0 0 0,0 0-177 0 0,6-8 823 0 0,2 0 0 0 0,-1-1 0 0 0,0 0 1 0 0,0 0-1 0 0,-1 0 0 0 0,3-6-823 0 0,0-1 763 0 0,11-28 907 0 0,-12 30-1271 0 0,-2-1 0 0 0,0 0 0 0 0,-1 0 1 0 0,0 0-1 0 0,-1-1 0 0 0,-1 0 0 0 0,1-12-399 0 0,0 9 183 0 0,-4 18-170 0 0,0 0-1 0 0,0-1 1 0 0,0 1 0 0 0,-1-1-1 0 0,1 1 1 0 0,-1 0-1 0 0,0-1 1 0 0,0 1 0 0 0,0-1-1 0 0,0 1 1 0 0,0-1-1 0 0,0 1 1 0 0,-1-1-13 0 0,1-4 59 0 0,0 6 31 0 0,0 1 1 0 0,0 0-22 0 0,-10 15-5 0 0,6-10-61 0 0,0 0-1 0 0,0 0 1 0 0,1 1 0 0 0,0-1-1 0 0,0 1 1 0 0,0 0-1 0 0,1 0 1 0 0,0 0 0 0 0,0 2-3 0 0,-4 14 17 0 0,2-1 1 0 0,1 3-18 0 0,-2 6 5 0 0,3-17-5 0 0,1 1 0 0 0,0-1 0 0 0,0 1 0 0 0,2 0 0 0 0,-1-1 0 0 0,2 1 0 0 0,0 0 0 0 0,0-1 0 0 0,2 0 0 0 0,0 2 0 0 0,-1-2 0 0 0,-2-8 0 0 0,0-1 0 0 0,0 0 0 0 0,1 1 0 0 0,-1-1 0 0 0,1 0 0 0 0,0 0 0 0 0,0 0 0 0 0,0 0 0 0 0,1-1 0 0 0,2 4 0 0 0,5 5 8 0 0,-9-10-4 0 0,1 0 1 0 0,-1 0-1 0 0,1 1 0 0 0,0-1 0 0 0,0-1 1 0 0,0 1-1 0 0,0 0 0 0 0,0 0 0 0 0,0-1 1 0 0,1 1-1 0 0,-1-1 0 0 0,1 0 0 0 0,-1 1 1 0 0,1-1-1 0 0,-1 0 0 0 0,1-1 1 0 0,-1 1-1 0 0,1 0 0 0 0,0-1 0 0 0,-1 1 1 0 0,2-1-5 0 0,-1 0 35 0 0,0 0 1 0 0,1 0-1 0 0,-1 0 1 0 0,0 0 0 0 0,0-1-1 0 0,0 1 1 0 0,-1-1-1 0 0,1 0 1 0 0,0 0-1 0 0,0 0 1 0 0,0 0 0 0 0,0 0-1 0 0,-1-1 1 0 0,1 1-1 0 0,-1-1 1 0 0,1 1-1 0 0,-1-1 1 0 0,1 0 0 0 0,-1 0-1 0 0,0-1 1 0 0,0 1-1 0 0,1-1-35 0 0,4-4 108 0 0,0-1 0 0 0,0 0 0 0 0,-1 0 0 0 0,0-1 0 0 0,0 1 0 0 0,-1-1 0 0 0,0-1 0 0 0,2-3-108 0 0,9-31 196 0 0,-6 17-102 0 0,-2 1 0 0 0,0-3-94 0 0,6-26 92 0 0,-10 35-40 0 0,-2 15-50 0 0,-1 0 0 0 0,0 0 0 0 0,-1 0 0 0 0,1-5-2 0 0,-6 86 128 0 0,4-44-136 0 0,1-15-1 0 0,-1-1 0 0 0,2 0-1 0 0,0 1 1 0 0,1-1 0 0 0,1 0-1 0 0,0 1 10 0 0,7 32 0 0 0,-6-41 0 0 0,4-1 0 0 0,-7-6-89 0 0,0 0 0 0 0,-1-1-1 0 0,1 1 1 0 0,0 0-1 0 0,0-1 1 0 0,0 1 0 0 0,0-1-1 0 0,0 0 1 0 0,0 1 0 0 0,0-1-1 0 0,0 0 1 0 0,-1 1 0 0 0,1-1-1 0 0,0 0 1 0 0,0 0 0 0 0,0 0-1 0 0,0 0 1 0 0,0 0 0 0 0,0 0-1 0 0,0 0 1 0 0,0 0 0 0 0,0-1-1 0 0,0 1 1 0 0,0 0 0 0 0,0 0-1 0 0,0-1 1 0 0,0 1-1 0 0,0-1 1 0 0,0 1 89 0 0,4-2-366 0 0,-2 1-2189 0 0,5 1-4740 0 0</inkml:trace>
  <inkml:trace contextRef="#ctx0" brushRef="#br0" timeOffset="471.349">681 373 16128 0 0,'-4'8'786'0'0,"4"-2"4503"0"0,0-6-5234 0 0,0 1 0 0 0,0-1 1 0 0,0 0-1 0 0,0 0 0 0 0,0 0 1 0 0,1 0-1 0 0,-1 0 0 0 0,0 1 1 0 0,0-1-1 0 0,0 0 0 0 0,0 0 1 0 0,0 0-1 0 0,1 0 0 0 0,-1 0 1 0 0,0 0-1 0 0,0 0 0 0 0,0 0 1 0 0,1 0-1 0 0,-1 0 0 0 0,0 0 1 0 0,0 0-1 0 0,0 1 0 0 0,0-1 1 0 0,1 0-1 0 0,-1 0 0 0 0,0 0 1 0 0,0-1-1 0 0,0 1 0 0 0,1 0 1 0 0,-1 0-1 0 0,0 0 0 0 0,0 0-55 0 0,1 0 8 0 0,-1 0 0 0 0,1 0-1 0 0,-1-1 1 0 0,1 1-1 0 0,-1 0 1 0 0,1-1 0 0 0,-1 1-1 0 0,0 0 1 0 0,1-1 0 0 0,-1 1-1 0 0,1 0 1 0 0,-1-1 0 0 0,0 1-1 0 0,1-1 1 0 0,-1 1 0 0 0,0-1-1 0 0,0 1 1 0 0,1-1-1 0 0,-1 1 1 0 0,0-1 0 0 0,0 1-1 0 0,0-1 1 0 0,0 1 0 0 0,0-1-1 0 0,1 1 1 0 0,-1-1 0 0 0,0 1-1 0 0,0-1-7 0 0,0-7 35 0 0,0 4 38 0 0,0-1 0 0 0,0 0 1 0 0,-1 0-1 0 0,1 0 0 0 0,-1 1 1 0 0,0-1-1 0 0,0 0-73 0 0,2-6 157 0 0,0 11-151 0 0,-1-1-1 0 0,0 1 0 0 0,0-1 0 0 0,1 1 0 0 0,-1 0 0 0 0,0-1 0 0 0,0 1 0 0 0,0-1 1 0 0,0 1-1 0 0,0-1 0 0 0,0 1 0 0 0,0-1 0 0 0,0 1 0 0 0,0-1 0 0 0,0 1 0 0 0,0-1 0 0 0,0 1 1 0 0,0-1-1 0 0,0 1 0 0 0,0-1 0 0 0,0 1 0 0 0,-1-1 0 0 0,1 1 0 0 0,0-1-5 0 0,-7-5 46 0 0,6 6-11 0 0,1 0 0 0 0,-1 0 0 0 0,1-1 0 0 0,-1 1 0 0 0,0-1 0 0 0,1 1-1 0 0,-1-1 1 0 0,1 1 0 0 0,0-1 0 0 0,-1 1 0 0 0,1-1 0 0 0,-1 1 0 0 0,1-1-1 0 0,0 1 1 0 0,-1-1 0 0 0,1 0 0 0 0,0 1 0 0 0,0-1 0 0 0,-1 0 0 0 0,1 1-1 0 0,0-1 1 0 0,0 1 0 0 0,0-1-35 0 0,-1-1 207 0 0,-3 0-166 0 0,-4 5-41 0 0,4 0 3 0 0,3-3 1 0 0,0 1 0 0 0,-1 0 1 0 0,1-1-1 0 0,0 1 0 0 0,0 0 0 0 0,0 0 0 0 0,0 0 0 0 0,0 0 0 0 0,0 0 0 0 0,1 0 0 0 0,-1 0 0 0 0,0 0 0 0 0,0 0 0 0 0,1 0 0 0 0,-1 1-4 0 0,-6 7 0 0 0,6-8 0 0 0,0 0 0 0 0,0 0 0 0 0,0 0 0 0 0,0 0 0 0 0,0 0 0 0 0,1 1 0 0 0,-1-1 0 0 0,0 0 0 0 0,1 0 0 0 0,-1 0 0 0 0,1 1 0 0 0,-1 0 0 0 0,-6 19 0 0 0,6-17 0 0 0,-1 0 0 0 0,1 0 0 0 0,-1 0 0 0 0,1 0 0 0 0,1 0 0 0 0,-1 0 0 0 0,0 0 0 0 0,1 0 0 0 0,0 0 0 0 0,0 2 0 0 0,0-5 0 0 0,1 0 0 0 0,-1 0 0 0 0,1 1 0 0 0,-1-1 0 0 0,1 0 0 0 0,0 0 0 0 0,0 0 0 0 0,-1-1 0 0 0,1 1 0 0 0,0 0 0 0 0,0 0 0 0 0,0 0 0 0 0,1 0 0 0 0,3 5 0 0 0,-4-5 0 0 0,-1-1 0 0 0,0 1 0 0 0,1 0 0 0 0,-1-1 0 0 0,0 1 0 0 0,1-1 0 0 0,-1 1 0 0 0,1-1 0 0 0,-1 1 0 0 0,1-1 0 0 0,-1 1 0 0 0,1-1 0 0 0,-1 1 0 0 0,1-1 0 0 0,-1 0 0 0 0,1 1 0 0 0,0-1 0 0 0,-1 0 0 0 0,1 0 0 0 0,0 1 0 0 0,-1-1 0 0 0,1 0 0 0 0,0 0 0 0 0,-1 0 0 0 0,1 0 0 0 0,0 0 0 0 0,-1 0 0 0 0,1 0 0 0 0,0 0 0 0 0,-1 0 0 0 0,1 0 0 0 0,0 0 0 0 0,-1 0 0 0 0,1-1 0 0 0,0 1 0 0 0,1 0 0 0 0,7 0 0 0 0,6-3-3 0 0,-13-1 10 0 0,-2 3 4 0 0,20-30 206 0 0,-19 29-217 0 0,0 1 0 0 0,0-1 0 0 0,0 0 0 0 0,0 0 0 0 0,0 1 0 0 0,-1-1 0 0 0,1 0 0 0 0,-1 0 0 0 0,1 0 0 0 0,-1 0 0 0 0,0 0 0 0 0,0 0 0 0 0,1-1 0 0 0,-1 1 0 0 0,1 0 0 0 0,0-1 0 0 0,0 1 0 0 0,-1 0 0 0 0,1 0 0 0 0,1 0 0 0 0,5-7 0 0 0,-6 4-121 0 0,-1 4-503 0 0,0 1-196 0 0,0 0-39 0 0,12 0-1797 0 0,-3 3 736 0 0</inkml:trace>
  <inkml:trace contextRef="#ctx0" brushRef="#br0" timeOffset="901.804">1001 195 10136 0 0,'-12'-2'1832'0'0,"7"2"2376"0"0,5 0-3818 0 0,-1 1 1 0 0,0-1 0 0 0,1 1 0 0 0,-1 0-1 0 0,0-1 1 0 0,1 1 0 0 0,-1 0 0 0 0,1 0 0 0 0,-1-1-1 0 0,1 1 1 0 0,-1 0 0 0 0,1 0 0 0 0,0 0-1 0 0,-1 1-390 0 0,-1 14 2008 0 0,9 21-2456 0 0,-4-21 1040 0 0,11 61 89 0 0,-14-76-678 0 0,2 6 65 0 0,0 1 1 0 0,0-1-1 0 0,1 1 0 0 0,0-1 1 0 0,0 0-1 0 0,1 0 0 0 0,0 0 1 0 0,2 3-69 0 0,-3-7 24 0 0,-1 0 0 0 0,0 0 0 0 0,1 0 0 0 0,-1 0 0 0 0,1 0 0 0 0,0-1 1 0 0,0 1-1 0 0,2 0-24 0 0,-4-2 10 0 0,1 0 0 0 0,-1 0 0 0 0,1 0 1 0 0,-1 0-1 0 0,1 0 0 0 0,-1-1 0 0 0,1 1 0 0 0,0 0 1 0 0,-1-1-1 0 0,1 0 0 0 0,0 1 0 0 0,-1-1 0 0 0,1 0 1 0 0,0 0-1 0 0,0 0 0 0 0,-1 0 0 0 0,1 0 0 0 0,0 0 1 0 0,-1 0-1 0 0,2-1-10 0 0,-2 1 12 0 0,0-1 1 0 0,0 0-1 0 0,-1 1 0 0 0,1-1 1 0 0,0 1-1 0 0,0-1 0 0 0,-1 0 1 0 0,1 0-1 0 0,-1 1 0 0 0,1-1 1 0 0,-1 0-1 0 0,1 0 0 0 0,-1 0 1 0 0,1 0-1 0 0,-1 0 1 0 0,0 1-1 0 0,1-2-12 0 0,4-7 59 0 0,-2 4-14 0 0,0 0 0 0 0,0-1 0 0 0,0 1 0 0 0,0-1 0 0 0,-1 0 0 0 0,0 0 0 0 0,0 1 0 0 0,1-6-45 0 0,26-118 530 0 0,-26 117-451 0 0,-1-1 0 0 0,0 0 1 0 0,-1 1-1 0 0,0-4-79 0 0,-1 1 113 0 0,2 0-1 0 0,1-9-112 0 0,0 11 44 0 0,-1 0 0 0 0,0-1 0 0 0,-1 1 0 0 0,-1 0-44 0 0,0 10 0 0 0,1-1 0 0 0,-1 1 0 0 0,1 0 0 0 0,0 0-1 0 0,0 0 1 0 0,0 0 0 0 0,0 0 0 0 0,0 0 0 0 0,1 0 0 0 0,0-1 0 0 0,4-9-91 0 0,-5 11 15 0 0,-1 2 4 0 0,0 0 25 0 0,0 0 0 0 0,1 0-1 0 0,-1 0 1 0 0,0 0 0 0 0,1-1 0 0 0,-1 1 0 0 0,0 0-1 0 0,1 0 1 0 0,-1 0 0 0 0,0 0 0 0 0,1 0-1 0 0,-1 0 1 0 0,0 0 0 0 0,1 0 0 0 0,-1 0-1 0 0,0 0 1 0 0,1 1 0 0 0,-1-1 0 0 0,0 0-1 0 0,1 0 1 0 0,-1 0 0 0 0,0 0 0 0 0,1 0-1 0 0,-1 1 1 0 0,0-1 0 0 0,1 0 0 0 0,-1 0-1 0 0,0 1 48 0 0,8 5-1211 0 0,0 2-159 0 0</inkml:trace>
  <inkml:trace contextRef="#ctx0" brushRef="#br0" timeOffset="1256.969">1509 203 19519 0 0,'0'0'447'0'0,"0"0"62"0"0,0 0 31 0 0,0 0-69 0 0,1 0-311 0 0,0 1-143 0 0,0-1-1 0 0,-1 0 1 0 0,1 0-1 0 0,-1 0 1 0 0,1 0-1 0 0,0 0 1 0 0,-1 0-1 0 0,1 0 1 0 0,-1 0-1 0 0,1-1 1 0 0,0 1 0 0 0,-1 0-1 0 0,1 0 1 0 0,-1 0-1 0 0,1-1 1 0 0,-1 1-1 0 0,1 0 1 0 0,-1-1-1 0 0,1 1 1 0 0,-1 0-1 0 0,1-1 1 0 0,-1 1 0 0 0,1 0-1 0 0,-1-1-16 0 0,2-1 155 0 0,2 0-40 0 0,0 1 1 0 0,-1 0-1 0 0,1 1 0 0 0,0-1 1 0 0,0 1-1 0 0,0-1 1 0 0,0 1-1 0 0,-1 0 0 0 0,1 0 1 0 0,0 1-1 0 0,0-1 0 0 0,0 1 1 0 0,0 0-1 0 0,-1 0 1 0 0,1 0-1 0 0,0 1 0 0 0,0-1-115 0 0,0 1 9 0 0,1 0-1 0 0,-1-1 1 0 0,1 0 0 0 0,-1 0-1 0 0,4 1-8 0 0,10 1 21 0 0,-8 0-122 0 0,1 0 1 0 0,0-1-1 0 0,-1 0 0 0 0,1-1 0 0 0,10 0 101 0 0,-5 3-1980 0 0,-14-4-16 0 0</inkml:trace>
  <inkml:trace contextRef="#ctx0" brushRef="#br0" timeOffset="1605.751">1578 404 7368 0 0,'0'0'568'0'0,"-1"2"-374"0"0,-4 13 1013 0 0,4-14-710 0 0,0 0 1398 0 0,10 14 5454 0 0,-5-13-7111 0 0,-1 0 0 0 0,1-1 0 0 0,0 0 0 0 0,-1 0 0 0 0,1 0 0 0 0,0 0 0 0 0,0 0-1 0 0,0-1 1 0 0,0 1 0 0 0,-1-1 0 0 0,1 0 0 0 0,0 0 0 0 0,2-1-238 0 0,7 0 350 0 0,-1-1 0 0 0,0 0 0 0 0,8-3-350 0 0,11-7 300 0 0,-25 9-259 0 0,1 0-1 0 0,-1 0 1 0 0,1 1-1 0 0,2-1-40 0 0,47-12 63 0 0,17-5-1359 0 0,-43 16 525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9:06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284 146 5528 0 0,'13'0'2629'0'0,"-17"-4"9265"0"0,-3-1-10506 0 0,3 3-1285 0 0,1 1 0 0 0,-1 0 0 0 0,0 0 0 0 0,0 0-1 0 0,0 0 1 0 0,0 1 0 0 0,0 0 0 0 0,0 0-1 0 0,0 0 1 0 0,1 0 0 0 0,-1 0 0 0 0,-3 1-103 0 0,-1 1 139 0 0,0 0 0 0 0,0 0 1 0 0,1 1-1 0 0,-1 0 0 0 0,1 0 1 0 0,-3 2-140 0 0,-8 6 282 0 0,2 0 0 0 0,-1 1 1 0 0,1 0-1 0 0,-13 15-282 0 0,16-14 55 0 0,2 0 0 0 0,-1 1 1 0 0,2 1-1 0 0,0 0 0 0 0,-3 6-55 0 0,12-18 5 0 0,-1 1 0 0 0,1-1 0 0 0,0 0 0 0 0,1 1 0 0 0,-1-1 1 0 0,1 1-1 0 0,-1-1 0 0 0,1 1-5 0 0,-3 14 12 0 0,3-16-20 0 0,-1 0 0 0 0,1 0 0 0 0,0-1 0 0 0,0 1 0 0 0,0 0 0 0 0,0 0 0 0 0,0 0 0 0 0,0-1 0 0 0,1 1 0 0 0,-1 0 0 0 0,1 0 0 0 0,-1-1 0 0 0,1 1 0 0 0,-1 0 0 0 0,1-1 0 0 0,0 1 0 0 0,0-1 0 0 0,0 1 0 0 0,0-1 0 0 0,0 1-1 0 0,0-1 1 0 0,0 1 0 0 0,0-1 0 0 0,1 0 0 0 0,-1 0 0 0 0,1 0 0 0 0,-1 0 0 0 0,1 0 0 0 0,-1 0 0 0 0,1 0 0 0 0,-1 0 0 0 0,1 0 0 0 0,0-1 0 0 0,-1 1 0 0 0,1-1 0 0 0,0 1 0 0 0,0-1 0 0 0,1 0 8 0 0,7 0-60 0 0,3 1-14 0 0,0-2 1 0 0,0 1-1 0 0,0-2 1 0 0,0 0-1 0 0,1 0 74 0 0,-13 1-7 0 0,98-25-2435 0 0,39-18 2442 0 0,-119 39-299 0 0,-13 3 125 0 0,-1 0 0 0 0,1 0 0 0 0,0 0 0 0 0,3-2 174 0 0,-7 2-143 0 0,-2 2 65 0 0,0 0-17 0 0,-10 17 43 0 0,8-14 146 0 0,0 1 0 0 0,-1-1 0 0 0,0 0-1 0 0,0 1 1 0 0,0-1 0 0 0,0 0 0 0 0,0-1 0 0 0,0 1 0 0 0,-1-1 0 0 0,1 1-1 0 0,-2-1-93 0 0,-18 16 728 0 0,22-17-647 0 0,4-2-14 0 0,11-3-53 0 0,14-4 39 0 0,-1-3 22 0 0,-18 8-6 0 0,0-1 0 0 0,1-1 0 0 0,4-3-69 0 0,16-12 272 0 0,0-1 0 0 0,4-7-272 0 0,-32 26 29 0 0,0 0 0 0 0,-1 0-1 0 0,1 0 1 0 0,0-1 0 0 0,-1 1-1 0 0,1 0 1 0 0,-1-1 0 0 0,0 1-1 0 0,0-1 1 0 0,0 1 0 0 0,0-1-1 0 0,-1 0 1 0 0,1-2-29 0 0,0 5 16 0 0,-1-1-1 0 0,0 0 1 0 0,0 0 0 0 0,0 0-1 0 0,0 0 1 0 0,0 0 0 0 0,0 0-1 0 0,0 0 1 0 0,0 0 0 0 0,0 0-1 0 0,0 0 1 0 0,0 0 0 0 0,-1 0-1 0 0,1 0 1 0 0,0 0 0 0 0,-1 0-1 0 0,1 0 1 0 0,-1 0 0 0 0,1 1-1 0 0,-1-1 1 0 0,1 0 0 0 0,-1 0-1 0 0,1 1 1 0 0,-1-1 0 0 0,0 0-1 0 0,0 0 1 0 0,1 1 0 0 0,-1-1-1 0 0,0 1 1 0 0,0-1 0 0 0,0 1-1 0 0,1-1 1 0 0,-1 1 0 0 0,0 0-1 0 0,0-1 1 0 0,0 1 0 0 0,0 0-1 0 0,0-1-15 0 0,-7 0 46 0 0,0 1-1 0 0,0-1 0 0 0,1 1 1 0 0,-1 1-1 0 0,0-1 1 0 0,0 1-1 0 0,1 1 0 0 0,-2 0-45 0 0,-16 4 33 0 0,-19 9-33 0 0,27-9 7 0 0,-8 3 11 0 0,0 2 0 0 0,-14 7-18 0 0,28-12-12 0 0,0 0 0 0 0,0 1 1 0 0,1 1-1 0 0,0 0 0 0 0,0 0 0 0 0,-5 6 12 0 0,11-7-13 0 0,1-1-33 0 0,3-6 42 0 0,-1 1 0 0 0,1 0 0 0 0,0-1 0 0 0,-1 1-1 0 0,1-1 1 0 0,0 1 0 0 0,0 0 0 0 0,0-1 0 0 0,0 1 0 0 0,-1 0-1 0 0,1-1 1 0 0,0 1 0 0 0,0-1 0 0 0,0 1 0 0 0,0 0 0 0 0,0 0 4 0 0,1 0-6 0 0,0-1 0 0 0,-1 1 0 0 0,1 0 0 0 0,0-1 1 0 0,-1 1-1 0 0,1-1 0 0 0,0 1 0 0 0,0-1 1 0 0,-1 1-1 0 0,1-1 0 0 0,0 1 0 0 0,0-1 0 0 0,0 0 1 0 0,0 1-1 0 0,-1-1 0 0 0,1 0 0 0 0,1 0 6 0 0,3 2-25 0 0,1-1-1 0 0,0-1 0 0 0,0 1 1 0 0,0-1-1 0 0,-1 0 0 0 0,1 0 1 0 0,5-1 25 0 0,43-8-345 0 0,-39 7 196 0 0,28-9-106 0 0,0-2-1 0 0,-1-2 1 0 0,0-1 0 0 0,21-13 255 0 0,-43 20-114 0 0,-6 2 34 0 0,1 0 0 0 0,-1 0 0 0 0,6-6 80 0 0,-10 8-51 0 0,-6 4 48 0 0,0-1 1 0 0,0 0 0 0 0,0 0 0 0 0,0 0-1 0 0,-1 0 1 0 0,1-1 2 0 0,-2 2 71 0 0,-2 1 3 0 0,0 0-3 0 0,0 0-6 0 0,0 0-1 0 0,0 0 0 0 0,0 0 0 0 0,0 9 11 0 0,0-5-55 0 0,0-2-18 0 0,0 0 0 0 0,0 0 0 0 0,0 0 0 0 0,0 0 0 0 0,0 0 0 0 0,1 0 0 0 0,-1 0 0 0 0,1 0 0 0 0,-1-1 0 0 0,1 1 0 0 0,0 0-1 0 0,-1 0 1 0 0,1 0 0 0 0,0 0 0 0 0,0-1 0 0 0,0 1 0 0 0,1 0-2 0 0,22 34 98 0 0,-16-23-24 0 0,0-1 0 0 0,7 7-74 0 0,11 14 234 0 0,-26-33-206 0 0,0 0 0 0 0,1 1-1 0 0,-1-1 1 0 0,0 1-1 0 0,0-1 1 0 0,1 1 0 0 0,-1-1-1 0 0,0 1 1 0 0,0 0 0 0 0,0-1-1 0 0,0 1 1 0 0,0-1 0 0 0,1 1-1 0 0,-1-1 1 0 0,0 1-1 0 0,0 0 1 0 0,-1-1 0 0 0,1 1-1 0 0,0-1 1 0 0,0 1 0 0 0,0-1-1 0 0,0 1 1 0 0,0-1 0 0 0,-1 1-1 0 0,1 0 1 0 0,0-1-1 0 0,0 1 1 0 0,-1-1 0 0 0,1 1-1 0 0,0-1 1 0 0,-1 0 0 0 0,1 1-1 0 0,0-1 1 0 0,-1 1 0 0 0,1-1-1 0 0,-1 0 1 0 0,1 1-1 0 0,-1-1 1 0 0,1 0 0 0 0,-1 1-1 0 0,1-1 1 0 0,-1 0 0 0 0,1 0-1 0 0,-1 1-27 0 0,-1-1 80 0 0,-1 5 3 0 0,2-5-82 0 0,0 1 0 0 0,0-1-1 0 0,0 1 1 0 0,0-1-1 0 0,0 0 1 0 0,0 1-1 0 0,0-1 1 0 0,0 0 0 0 0,-1 0-1 0 0,1 0 1 0 0,0 0-1 0 0,0 0 1 0 0,-1 0-1 0 0,-4 1 89 0 0,1-2-3355 0 0,5 1 1872 0 0</inkml:trace>
  <inkml:trace contextRef="#ctx0" brushRef="#br0" timeOffset="782.252">1336 124 10680 0 0,'0'0'489'0'0,"0"0"-8"0"0,0-8-291 0 0,1 2 494 0 0,-2 0 1 0 0,1 1 0 0 0,-1-1 0 0 0,0 0-1 0 0,0 1 1 0 0,0-1 0 0 0,-1 1 0 0 0,0-1 0 0 0,0 1-1 0 0,0 0 1 0 0,-1 0 0 0 0,1 0 0 0 0,-1 0-1 0 0,-2-2-684 0 0,2 4 230 0 0,1 0 0 0 0,-1 0 0 0 0,0 1 0 0 0,1 0 0 0 0,-1-1-1 0 0,-1 1 1 0 0,1 0 0 0 0,0 0 0 0 0,0 0 0 0 0,-1 1 0 0 0,1-1-1 0 0,-1 1 1 0 0,1 0 0 0 0,-1 0 0 0 0,0 0 0 0 0,0 0 0 0 0,1 1 0 0 0,-1 0-1 0 0,0 0 1 0 0,0 0-230 0 0,-2-1 185 0 0,-1 1 0 0 0,0 0 0 0 0,1 1 0 0 0,-1 0 0 0 0,1 0 0 0 0,-1 0-1 0 0,1 1 1 0 0,0 0 0 0 0,-3 1-185 0 0,-17 9 360 0 0,18-9-351 0 0,1 0 0 0 0,-1 1-1 0 0,1 0 1 0 0,0 0 0 0 0,0 0-1 0 0,1 1 1 0 0,-1 0 0 0 0,1 0-1 0 0,0 1 1 0 0,1 0-1 0 0,-1 0 1 0 0,-3 5-9 0 0,-1 3-5 0 0,0 2 8 0 0,0-1 0 0 0,0 1 0 0 0,2 1 0 0 0,-3 7-3 0 0,8-19-5 0 0,2 1 0 0 0,-1-1 0 0 0,1 1 0 0 0,0-1 0 0 0,0 1 1 0 0,0-1-1 0 0,1 1 0 0 0,0 0 0 0 0,0-1 0 0 0,0 1 0 0 0,1 0 0 0 0,0-1 0 0 0,0 1 0 0 0,0-1 0 0 0,1 1 0 0 0,2 4 5 0 0,-3-6-1 0 0,0-1-2 0 0,0-1 0 0 0,0 1 0 0 0,0-1 0 0 0,0 1 0 0 0,0-1-1 0 0,0 1 1 0 0,1-1 0 0 0,-1 0 0 0 0,1 1 0 0 0,0-1 0 0 0,0 0-1 0 0,0 0 1 0 0,0 0 0 0 0,0 0 0 0 0,0-1 0 0 0,0 1 0 0 0,1-1-1 0 0,-1 1 1 0 0,0-1 0 0 0,2 1 3 0 0,8 2 15 0 0,0-1 0 0 0,0 0-1 0 0,1-1 1 0 0,-1 0 0 0 0,1-1 0 0 0,-1 0 0 0 0,1-1-1 0 0,-1 0 1 0 0,1-1 0 0 0,-1-1 0 0 0,1 0-1 0 0,-1 0 1 0 0,0-2-15 0 0,8-1-3 0 0,-1-2-1 0 0,0 0 1 0 0,0-1 0 0 0,-1-1-1 0 0,0-1 1 0 0,12-9 3 0 0,-29 19-1 0 0,8-7-80 0 0,0 1-1 0 0,-1-1 1 0 0,0 0 0 0 0,0-1-1 0 0,-1 0 1 0 0,1 0 81 0 0,-7 5-17 0 0,1 1 0 0 0,-1 0 1 0 0,1 0-1 0 0,-1-1 0 0 0,0 1 1 0 0,0 0-1 0 0,0-1 0 0 0,0 1 0 0 0,-1-1 1 0 0,1 1-1 0 0,-1-1 0 0 0,1 0 1 0 0,-1 1-1 0 0,0-1 0 0 0,0 1 1 0 0,0-1-1 0 0,0 0 0 0 0,-1 1 1 0 0,1-1-1 0 0,-1 1 0 0 0,1-1 1 0 0,-1 1-1 0 0,0-1 0 0 0,0 1 1 0 0,0-1-1 0 0,-1 1 0 0 0,1-1 17 0 0,-2-2 0 0 0,0 1 0 0 0,0-1 0 0 0,-1 1-1 0 0,1 0 1 0 0,-1 0 0 0 0,0 0 0 0 0,0 0 0 0 0,0 0-1 0 0,-1 1 1 0 0,1 0 0 0 0,-1 0 0 0 0,0 0 0 0 0,-2 0 0 0 0,-2-1-1 0 0,0 1 0 0 0,0 0 1 0 0,0 1-1 0 0,0-1 1 0 0,-1 2-1 0 0,1 0 1 0 0,-6-1 0 0 0,-15 2 4 0 0,1 1 0 0 0,-1 2 0 0 0,1 1 0 0 0,-15 4-4 0 0,34-6 17 0 0,0 2 0 0 0,0-1 0 0 0,1 1 0 0 0,-1 1 0 0 0,1 0 0 0 0,-8 5-17 0 0,2-1 8 0 0,14-9-19 0 0,-1 1-1 0 0,1 0 1 0 0,0 0-1 0 0,0 0 1 0 0,0 0-1 0 0,0 0 1 0 0,0 0-1 0 0,0 0 1 0 0,0 0-1 0 0,0 0 1 0 0,0 0-1 0 0,1 0 1 0 0,-1 1-1 0 0,0-1 1 0 0,1 0-1 0 0,-1 1 1 0 0,1-1-1 0 0,-1 0 1 0 0,1 1-1 0 0,0-1 1 0 0,-1 1-1 0 0,1-1 1 0 0,0 0-1 0 0,0 2 12 0 0,0-2-10 0 0,0 0-1 0 0,1 0 1 0 0,-1 0 0 0 0,0 0-1 0 0,1 0 1 0 0,-1 0 0 0 0,1 0-1 0 0,-1 0 1 0 0,1 0-1 0 0,-1 0 1 0 0,1 0 0 0 0,0 0-1 0 0,-1 0 1 0 0,1 0 0 0 0,0-1-1 0 0,0 1 1 0 0,-1 0-1 0 0,1-1 1 0 0,0 1 0 0 0,0 0-1 0 0,0-1 1 0 0,0 1 0 0 0,0-1-1 0 0,0 1 1 0 0,0-1-1 0 0,0 0 1 0 0,0 1 0 0 0,0-1-1 0 0,0 0 1 0 0,0 0 0 0 0,0 0-1 0 0,1 0 11 0 0,31 4-49 0 0,0-1-1 0 0,0-2 0 0 0,0-2 1 0 0,0-1-1 0 0,28-5 50 0 0,21-9 0 0 0,39-12 11 0 0,-107 24 19 0 0,-8 2-10 0 0,0 0-1 0 0,0 0 1 0 0,0 1-1 0 0,0-1 1 0 0,5 1-20 0 0,-10 1 53 0 0,-1 0-13 0 0,0 0-100 0 0,0 0-153 0 0,0 0-480 0 0,0 0-209 0 0,0 0-966 0 0,0 0-3901 0 0,0 0-1669 0 0</inkml:trace>
  <inkml:trace contextRef="#ctx0" brushRef="#br0" timeOffset="1171.626">1770 92 18631 0 0,'0'0'422'0'0,"0"0"56"0"0,0 0 33 0 0,0 0-56 0 0,0 0-218 0 0,0 0 191 0 0,3 1 109 0 0,3 1-404 0 0,1 0-1 0 0,0-1 1 0 0,-1 1-1 0 0,1-1 0 0 0,0 0 1 0 0,0-1-1 0 0,0 0 1 0 0,0 0-1 0 0,0 0 0 0 0,1-1-132 0 0,20-2 3 0 0,13-2-64 0 0,-31 4-280 0 0,0 0 0 0 0,0 0 1 0 0,0 1-1 0 0,0 0 1 0 0,1 1 340 0 0,14 0-4715 0 0,-24-1 4604 0 0,-1 0-1 0 0,0 1 1 0 0,1-1-1 0 0,-1 1 1 0 0,1-1-1 0 0,-1 0 1 0 0,0 1-1 0 0,0-1 1 0 0,1 1-1 0 0,-1-1 1 0 0,0 1-1 0 0,0-1 1 0 0,0 1-1 0 0,1-1 1 0 0,-1 1-1 0 0,0-1 1 0 0,0 1-1 0 0,0-1 0 0 0,0 1 1 0 0,0-1-1 0 0,0 1 1 0 0,0-1-1 0 0,0 1 112 0 0,0 9-758 0 0,-3-4-644 0 0,1-4 1134 0 0,-6 10-620 0 0,-1-1 0 0 0,-9 9 888 0 0,-24 20 2243 0 0,30-33-747 0 0,-2 2 421 0 0,14-8-1727 0 0,-1 0 0 0 0,0 0 0 0 0,1 0 0 0 0,-1-1 0 0 0,0 1 0 0 0,0 0 0 0 0,0 0 0 0 0,1-1 0 0 0,-1 1 0 0 0,0 0 0 0 0,0-1 0 0 0,0 1-1 0 0,-1 0-189 0 0,0-1 1124 0 0,2 0-488 0 0,0 0-216 0 0,0 0-41 0 0,0 0-28 0 0,0 0-82 0 0,3 1-40 0 0,-1 1-177 0 0,1-1 0 0 0,-1 0 0 0 0,1 0-1 0 0,0 0 1 0 0,-1 0 0 0 0,1-1 0 0 0,0 1 0 0 0,0-1-1 0 0,0 1 1 0 0,0-1 0 0 0,-1 0 0 0 0,4 0-52 0 0,37-7 238 0 0,-10 1-202 0 0,-14 4-114 0 0,0-2 0 0 0,7-2 78 0 0,-10 2-255 0 0,1 1 1 0 0,0 0-1 0 0,4 0 255 0 0,8 0-1514 0 0,-5-1-460 0 0</inkml:trace>
  <inkml:trace contextRef="#ctx0" brushRef="#br0" timeOffset="1673.965">2685 124 11976 0 0,'0'0'266'0'0,"2"-1"44"0"0,14-3 159 0 0,-13 4-445 0 0,1-1 1 0 0,-1 0-1 0 0,0 0 0 0 0,0 0 0 0 0,-1 0 1 0 0,1 0-1 0 0,0 0 0 0 0,0-1 0 0 0,0 1 0 0 0,-1-1 1 0 0,1 0-25 0 0,10-5 719 0 0,-12 6-414 0 0,0 1 0 0 0,0 0 0 0 0,0-1 0 0 0,0 1 0 0 0,0-1 0 0 0,0 1 0 0 0,0-1 0 0 0,0 0 0 0 0,0 1 0 0 0,0-1 0 0 0,0 0 0 0 0,-1 0 0 0 0,1 0 0 0 0,0 0 0 0 0,0 0 0 0 0,-1 0-305 0 0,0 1 97 0 0,1-1 0 0 0,-1 1 0 0 0,0-1 0 0 0,1 1 0 0 0,-1-1 0 0 0,1 1 0 0 0,-1-1 0 0 0,0 1 0 0 0,1 0 0 0 0,-1-1 0 0 0,1 1 0 0 0,-1-1 0 0 0,1 1 0 0 0,-1 0 0 0 0,1 0 0 0 0,-1-1 0 0 0,1 1-97 0 0,0 0 59 0 0,-1 0 0 0 0,1-1 0 0 0,-1 1 0 0 0,1 0-1 0 0,-1 0 1 0 0,0-1 0 0 0,1 1 0 0 0,-1 0 0 0 0,0-1 0 0 0,1 1 0 0 0,-1 0 0 0 0,0-1 0 0 0,1 1-1 0 0,-1-1 1 0 0,0 1 0 0 0,0-1 0 0 0,1 1 0 0 0,-1 0 0 0 0,0-1 0 0 0,0 1 0 0 0,0-1 0 0 0,0 1-1 0 0,1-1 1 0 0,-1 1 0 0 0,0-1 0 0 0,0 1 0 0 0,0-1 0 0 0,0 1 0 0 0,0-1 0 0 0,0 1 0 0 0,-1-1-1 0 0,1 1 1 0 0,0-1-59 0 0,0-1 53 0 0,0 0 0 0 0,0 0 0 0 0,0 0 0 0 0,0 0 0 0 0,-1 0 0 0 0,1 1 0 0 0,-1-1 0 0 0,1 0 0 0 0,-1 0 0 0 0,0 0 0 0 0,0 1 0 0 0,0-1 0 0 0,0 0 0 0 0,0 1 0 0 0,0-1 0 0 0,0 1 0 0 0,0-1 0 0 0,0 1 0 0 0,-1-1 0 0 0,0 0-53 0 0,-1 1 114 0 0,0-1 0 0 0,0 0 0 0 0,0 0 0 0 0,0 1 0 0 0,0 0 0 0 0,0 0 1 0 0,-1 0-1 0 0,1 0 0 0 0,0 0 0 0 0,-1 1 0 0 0,0-1-114 0 0,-9 0 154 0 0,-1 1 1 0 0,1 0 0 0 0,0 1 0 0 0,0 1-1 0 0,-10 1-154 0 0,-9 5 0 0 0,1 2 0 0 0,0 0 0 0 0,0 2 0 0 0,1 1 0 0 0,-22 14 0 0 0,12-2 0 0 0,37-22 0 0 0,0-1 0 0 0,0 1 0 0 0,0-1 0 0 0,0 1 0 0 0,1 0 0 0 0,-1 0 0 0 0,1 0 0 0 0,0 0 0 0 0,0 1 0 0 0,-1-1 0 0 0,-2 9 0 0 0,3-9 0 0 0,1-1 0 0 0,-1 1 0 0 0,1 0 0 0 0,0-1 0 0 0,0 1 0 0 0,0 0 0 0 0,0 0 0 0 0,1-2 0 0 0,0 0 0 0 0,0 1 0 0 0,0-1 0 0 0,0 0 0 0 0,1 0 0 0 0,-1 0 0 0 0,0 0 0 0 0,0 0 0 0 0,0 0 0 0 0,1 0 0 0 0,-1 0 0 0 0,1-1 0 0 0,-1 1 0 0 0,1 0 0 0 0,-1 0 0 0 0,1 0 0 0 0,-1 0 0 0 0,1 0 0 0 0,0-1 0 0 0,-1 1 0 0 0,1 0 0 0 0,0 0 0 0 0,0-1 0 0 0,5 5 0 0 0,-1-1 0 0 0,1 0 0 0 0,0-1 0 0 0,0 0 0 0 0,0 0 0 0 0,1 0 0 0 0,-1-1 0 0 0,1 1 0 0 0,5 0 0 0 0,10 1 0 0 0,0-1 0 0 0,8 0 0 0 0,-3 0 0 0 0,-1 0 11 0 0,1-2 0 0 0,-1-1-1 0 0,1-1 1 0 0,0-2 0 0 0,-1 0-1 0 0,5-2-10 0 0,44-15 0 0 0,-65 18 1 0 0,1-1 1 0 0,-1 0-1 0 0,1-1 0 0 0,-1 0 0 0 0,0 0 0 0 0,0-1 1 0 0,-1-1-1 0 0,0 0 0 0 0,4-2-1 0 0,-12 6-3 0 0,0 1-1 0 0,0 0 1 0 0,0-1 0 0 0,-1 1 0 0 0,1 0-1 0 0,0-1 1 0 0,-1 1 0 0 0,1-1 0 0 0,-1 0 0 0 0,0 1-1 0 0,1-1 1 0 0,-1 1 0 0 0,0-1 0 0 0,0 1-1 0 0,0-1 1 0 0,0 0 0 0 0,0 1 0 0 0,0-1-1 0 0,0 1 1 0 0,-1-1 0 0 0,1 0 0 0 0,-1 1 0 0 0,1-1-1 0 0,-1 0 4 0 0,0-1 1 0 0,-1-1-1 0 0,1 1 0 0 0,0 0 0 0 0,-1 0 1 0 0,0 0-1 0 0,0 0 0 0 0,0 0 1 0 0,0 0-1 0 0,0 0 0 0 0,-2-1 0 0 0,-4-2-112 0 0,0 0-1 0 0,0 1 1 0 0,-1-1-1 0 0,0 2 1 0 0,0-1-1 0 0,0 1 1 0 0,0 1-1 0 0,-1 0 1 0 0,1 0-1 0 0,-1 0 1 0 0,-4 1 112 0 0,10 1-71 0 0,1-1-1055 0 0,-1 2-5720 0 0,-3 0-177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8:59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242 256 8288 0 0,'0'0'638'0'0,"1"2"-414"0"0,7 21 526 0 0,-5-14 1109 0 0,0 1 1 0 0,0 0-1 0 0,1 9-1859 0 0,1 21 3155 0 0,-2 0 1 0 0,-2 2-3156 0 0,-2-27 549 0 0,0 0 0 0 0,-1 0 0 0 0,-1 3-549 0 0,1-4 291 0 0,-3 67 1231 0 0,4-63-1111 0 0,0-11-315 0 0,1 0-1 0 0,-1 1 0 0 0,0-1 1 0 0,-1 0-1 0 0,0 0 1 0 0,0 0-1 0 0,0-1 0 0 0,-3 5-95 0 0,-9 15 178 0 0,10-18-149 0 0,0 1-1 0 0,-1-1 1 0 0,0 0 0 0 0,0-1-1 0 0,-1 1 1 0 0,0-1-1 0 0,0 0 1 0 0,-1-1 0 0 0,0 1-1 0 0,-2 0-28 0 0,5-4 1 0 0,0 0 0 0 0,-1 0 0 0 0,1-1 0 0 0,-1 0 0 0 0,0 0-1 0 0,0 0 1 0 0,0 0 0 0 0,0-1 0 0 0,-1 1-1 0 0,3-2-5 0 0,1 1 0 0 0,-1-1 0 0 0,1 0-1 0 0,-1 0 1 0 0,1 0 0 0 0,-1 0 0 0 0,1-1 0 0 0,-1 1-1 0 0,1-1 1 0 0,0 1 0 0 0,-1-1 0 0 0,1 0 0 0 0,0 0-1 0 0,-1 0 1 0 0,1 0 0 0 0,0 0 0 0 0,0-1 0 0 0,0 1 0 0 0,-2-2 5 0 0,-9-7-85 0 0,11 8 63 0 0,-1 1 1 0 0,1-1-1 0 0,0 0 0 0 0,-1 0 1 0 0,1 0-1 0 0,0 0 0 0 0,0 0 1 0 0,0 0-1 0 0,1 0 0 0 0,-1-1 1 0 0,0 1-1 0 0,1-1 0 0 0,0 1 1 0 0,-1-2 21 0 0,-5-16-83 0 0,5 15 72 0 0,0 0-1 0 0,0-1 0 0 0,1 1 1 0 0,-1 0-1 0 0,1 0 0 0 0,1-1 1 0 0,-1-2 11 0 0,-2-36-290 0 0,1 36 209 0 0,1 1 1 0 0,1-1-1 0 0,-1 0 1 0 0,2 0 0 0 0,-1 0-1 0 0,1 0 1 0 0,0 1 0 0 0,0-1-1 0 0,1-2 81 0 0,4-10-222 0 0,-6 16 162 0 0,1 0 0 0 0,0 0 1 0 0,0 1-1 0 0,0-1 0 0 0,1 0 1 0 0,0 1-1 0 0,-1-1 0 0 0,2-1 60 0 0,-2 5-12 0 0,-1-1 0 0 0,1 0-1 0 0,-1 0 1 0 0,1 0 0 0 0,0 1-1 0 0,0-1 1 0 0,-1 0 0 0 0,1 1-1 0 0,0-1 1 0 0,0 1 0 0 0,0-1-1 0 0,0 1 1 0 0,-1-1 0 0 0,1 1-1 0 0,0-1 1 0 0,0 1 0 0 0,0 0-1 0 0,0 0 1 0 0,0-1 0 0 0,0 1-1 0 0,0 0 1 0 0,0 0 0 0 0,0 0-1 0 0,0 0 1 0 0,0 0 0 0 0,0 0-1 0 0,1 1 13 0 0,0-1 17 0 0,1 0-17 0 0,0 0 0 0 0,0 1 0 0 0,0-1 0 0 0,0 1 0 0 0,0 0 0 0 0,0 0 0 0 0,0 0 0 0 0,0 1 0 0 0,-1-1 0 0 0,1 0 0 0 0,0 1 0 0 0,-1 0 0 0 0,1 0 0 0 0,-1 0 0 0 0,1 0 0 0 0,-1 0 0 0 0,7 7 0 0 0,-1 0 0 0 0,0 1 0 0 0,3 4 0 0 0,-3-3 0 0 0,58 82 278 0 0,-31-42 604 0 0,16 16-882 0 0,-43-57 169 0 0,1 0 0 0 0,1-1 0 0 0,0 0 0 0 0,0 0 0 0 0,5 2-169 0 0,-12-8 34 0 0,1-1-1 0 0,0 0 1 0 0,-1 0-1 0 0,1 0 1 0 0,0 0 0 0 0,0-1-1 0 0,0 1 1 0 0,1-1-1 0 0,-1 0 1 0 0,0 0 0 0 0,0-1-1 0 0,1 1 1 0 0,-1-1-1 0 0,0 0 1 0 0,1 0-1 0 0,-1 0 1 0 0,0-1 0 0 0,3 0-34 0 0,-4 0-32 0 0,0 0 1 0 0,0 0 0 0 0,0-1 0 0 0,0 1-1 0 0,0-1 1 0 0,0 0 0 0 0,0 0 0 0 0,-1 0 0 0 0,1 0-1 0 0,-1 0 1 0 0,1-1 0 0 0,-1 1 0 0 0,0-1 0 0 0,0 1-1 0 0,0-1 1 0 0,0 0 0 0 0,0 0 0 0 0,0-1 31 0 0,15-19-9109 0 0,-16 22 1707 0 0</inkml:trace>
  <inkml:trace contextRef="#ctx0" brushRef="#br0" timeOffset="646.218">580 1150 15576 0 0,'0'0'356'0'0,"0"0"49"0"0,2 1 20 0 0,-2-1-355 0 0,0 0 1 0 0,0 0-1 0 0,0 1 0 0 0,0-1 1 0 0,0 0-1 0 0,0 0 0 0 0,0 0 0 0 0,1 0 1 0 0,-1 0-1 0 0,0 0 0 0 0,0 1 0 0 0,0-1 1 0 0,0 0-1 0 0,0 0 0 0 0,1 0 1 0 0,-1 0-1 0 0,0 0 0 0 0,0 0 0 0 0,0 0 1 0 0,0 0-1 0 0,1 0 0 0 0,-1 0 0 0 0,0 0 1 0 0,0 0-1 0 0,0 0 0 0 0,0 0 1 0 0,1 0-1 0 0,-1 0 0 0 0,0 0 0 0 0,0 0 1 0 0,0 0-1 0 0,1 0 0 0 0,-1 0 1 0 0,0 0-1 0 0,0 0 0 0 0,0 0 0 0 0,0 0 1 0 0,1 0-1 0 0,-1 0 0 0 0,0 0 0 0 0,0 0 1 0 0,0-1-1 0 0,0 1 0 0 0,0 0 1 0 0,0 0-71 0 0,5-10 4623 0 0,-3 2-5404 0 0,-2 6 829 0 0,1 1-1 0 0,-1 0 1 0 0,0 0 0 0 0,0 0-1 0 0,0 0 1 0 0,0 0-1 0 0,0-1 1 0 0,0 1-1 0 0,0 0 1 0 0,0 0-1 0 0,0 0 1 0 0,-1 0 0 0 0,1 0-1 0 0,0 0 1 0 0,-1-1-1 0 0,1 1 1 0 0,-1 0-48 0 0,0-1 44 0 0,1 1 0 0 0,-1 0 0 0 0,1-1 0 0 0,-1 1 0 0 0,1 0 0 0 0,0-1-1 0 0,-1 1 1 0 0,1 0 0 0 0,0-1 0 0 0,0 1 0 0 0,0-1 0 0 0,0 1 0 0 0,0 0 0 0 0,1-2-44 0 0,0-1 86 0 0,1-6 168 0 0,1 0 0 0 0,-1-1 0 0 0,-1 1 0 0 0,0-1 0 0 0,0 1 0 0 0,-1-1 0 0 0,-1-1-254 0 0,0-28 801 0 0,1 29-664 0 0,0-1 0 0 0,-1 0 0 0 0,-1 0 0 0 0,0 0-137 0 0,-2-5 88 0 0,0-2 22 0 0,0 1 0 0 0,1-1 0 0 0,0-2-110 0 0,-10-133 361 0 0,11 125-346 0 0,1-1-1 0 0,2 0 0 0 0,2-6-14 0 0,1-42 21 0 0,-3 63-43 0 0,0 0-1 0 0,1 0 1 0 0,1 0 0 0 0,1 0-1 0 0,1-1 23 0 0,4-20-57 0 0,-9 35 45 0 0,0-1 0 0 0,1 1 1 0 0,-1-1-1 0 0,1 1 0 0 0,-1-1 0 0 0,1 1 1 0 0,0 0-1 0 0,-1-1 0 0 0,1 1 0 0 0,0 0 1 0 0,0 0-1 0 0,0-1 0 0 0,0 1 0 0 0,0 0 1 0 0,0 0-1 0 0,0 0 0 0 0,0 0 0 0 0,1 0 1 0 0,-1 0-1 0 0,0 1 0 0 0,2-2 12 0 0,11 11-189 0 0,-11-7 180 0 0,-1 1 0 0 0,0-1 0 0 0,0 1 1 0 0,0 0-1 0 0,0 0 0 0 0,0 0 0 0 0,0 0 0 0 0,-1 0 1 0 0,0 0-1 0 0,1 0 0 0 0,-1 1 0 0 0,0-1 0 0 0,-1 0 1 0 0,1 2 8 0 0,2 10-15 0 0,-2 1 0 0 0,1 10 15 0 0,-1-5 6 0 0,2 4-6 0 0,6 21 0 0 0,1 14 0 0 0,-2-5-11 0 0,-1-36-20 0 0,-6-17 29 0 0,0 0-1 0 0,-1 1 1 0 0,1-1-1 0 0,0 0 1 0 0,-1 0-1 0 0,1 0 1 0 0,-1 1 0 0 0,0-1-1 0 0,0 1 3 0 0,1-1 0 0 0,-1-1-1 0 0,0 0 1 0 0,0 1 0 0 0,0-1-1 0 0,1 0 1 0 0,-1 1 0 0 0,0-1-1 0 0,1 0 1 0 0,-1 0-1 0 0,1 0 1 0 0,0 1 0 0 0,-1-1-1 0 0,1 0 1 0 0,0 0 0 0 0,0 0-1 0 0,-1 0 1 0 0,1 0 0 0 0,0 0-1 0 0,0 0 1 0 0,0-1-1 0 0,0 1 1 0 0,0 0 0 0 0,1 0-1 0 0,-1-1 1 0 0,0 1 0 0 0,0-1-1 0 0,0 1 1 0 0,1-1-1 0 0,0 1 1 0 0,1-1-2 0 0,0 0-1 0 0,0 0 0 0 0,0 0 0 0 0,0 0 0 0 0,0 0 0 0 0,0 0 0 0 0,0-1 0 0 0,0 0 0 0 0,0 0 0 0 0,0 0 0 0 0,-1 0 1 0 0,1 0-1 0 0,0 0 0 0 0,0-1 0 0 0,1 0 3 0 0,21-9-10 0 0,-1 3-43 0 0,-19 6 35 0 0,-1 0 0 0 0,1 0 0 0 0,0 1 0 0 0,0 0 1 0 0,0 0-1 0 0,0 0 0 0 0,0 0 0 0 0,0 1 0 0 0,1 0 0 0 0,-1 0 0 0 0,0 0 0 0 0,2 1 18 0 0,6 2-21 0 0,-12 0 53 0 0,-1 0 46 0 0,1 0-72 0 0,2 8 0 0 0,-10 15-7 0 0,6-24 1 0 0,0 0 0 0 0,0 1 0 0 0,-1-1 0 0 0,1 0-1 0 0,-1 0 1 0 0,0 0 0 0 0,0 1 0 0 0,-9 11 13 0 0,6-7 12 0 0,0 0 0 0 0,-1-1 0 0 0,0 1 1 0 0,0-1-1 0 0,0 0 0 0 0,-1 0 0 0 0,0-1 0 0 0,0 0 0 0 0,0 0 0 0 0,0-1 0 0 0,-3 1-25 0 0,-9 6 0 0 0,-8 4 0 0 0,-1-1 0 0 0,-10 3 0 0 0,4-6-48 0 0,32-10-195 0 0,2-1-59 0 0,0 0-9 0 0,0 0-111 0 0,6-8-1560 0 0,3 3-583 0 0,7-5-5737 0 0</inkml:trace>
  <inkml:trace contextRef="#ctx0" brushRef="#br0" timeOffset="1028.425">1243 671 20735 0 0,'0'0'472'0'0,"0"0"68"0"0,3 0 32 0 0,2 1-443 0 0,1 0-1 0 0,0 0 1 0 0,-1-1 0 0 0,1 0-1 0 0,0 0 1 0 0,0-1-1 0 0,-1 1 1 0 0,1-1-1 0 0,4-2-128 0 0,21-1 1593 0 0,10-3 374 0 0,-30 5-1785 0 0,0 0 1 0 0,0 1-1 0 0,6-1-182 0 0,3 1 0 0 0,0-1 0 0 0,0 0 0 0 0,13-5 0 0 0,29-4 0 0 0,-53 10-19 0 0,-1 0 1 0 0,0-1-1 0 0,0-1 0 0 0,0 0 0 0 0,0 0 1 0 0,1-1 18 0 0,-7 3-16 0 0,-1 1-658 0 0,-1 0-274 0 0,0 0-1564 0 0,0 0-6017 0 0</inkml:trace>
  <inkml:trace contextRef="#ctx0" brushRef="#br0" timeOffset="3391.059">2136 1331 6912 0 0,'0'0'528'0'0,"-1"1"-342"0"0,-11 14 927 0 0,8-10-260 0 0,3-4-125 0 0,-1-1-446 0 0,0 0 1 0 0,0 0-1 0 0,0-1 1 0 0,0 1-1 0 0,-1-1 1 0 0,1 1-1 0 0,0-1 1 0 0,0 0-1 0 0,1 1 1 0 0,-1-1-1 0 0,0 0 1 0 0,0 0-1 0 0,0-1 1 0 0,0 1-1 0 0,1 0 1 0 0,-2-2-283 0 0,0 0 271 0 0,1 0 1 0 0,-1 0-1 0 0,1 0 1 0 0,-1 0-1 0 0,1-1 1 0 0,0 0-1 0 0,0 1 1 0 0,0-3-272 0 0,-3-7 535 0 0,2 1 0 0 0,-1-1 0 0 0,2 1-1 0 0,-2-14-534 0 0,0-41 1374 0 0,1 43-954 0 0,2 1 0 0 0,0-1 0 0 0,2-17-420 0 0,11-71 608 0 0,-7 69-435 0 0,26-133-32 0 0,-14 91-121 0 0,43-184-20 0 0,-26 128 0 0 0,-25 107 0 0 0,9-18 0 0 0,-8 21 0 0 0,5-22 0 0 0,-14 48 0 0 0,0 0 0 0 0,1 1 0 0 0,-1-1 0 0 0,1 0 0 0 0,0 1 0 0 0,0-1 0 0 0,1 1 0 0 0,-1-1 0 0 0,1 1 0 0 0,3-4 0 0 0,-6 8 0 0 0,0 0 0 0 0,0 0 0 0 0,0 0 0 0 0,0 0 0 0 0,0 0 0 0 0,1 0 0 0 0,-1-1 0 0 0,0 1 0 0 0,0 0 0 0 0,0 0 0 0 0,0 0 0 0 0,0 0 0 0 0,0 0 0 0 0,1 0 0 0 0,-1 0 0 0 0,0 0 0 0 0,0 0 0 0 0,0 0 0 0 0,0 0 0 0 0,0 0 0 0 0,1 0 0 0 0,-1 0 0 0 0,0 0 0 0 0,0 0 0 0 0,0 0 0 0 0,0 0 0 0 0,0 0 0 0 0,1 0 0 0 0,-1 0 0 0 0,0 0 0 0 0,0 0 0 0 0,0 0 0 0 0,0 0 0 0 0,0 1 0 0 0,1-1 0 0 0,-1 0 0 0 0,0 0 0 0 0,0 0 0 0 0,0 0 0 0 0,0 0 0 0 0,0 0 0 0 0,0 0 0 0 0,0 0 0 0 0,0 1 0 0 0,0-1 0 0 0,1 0 0 0 0,-1 0 0 0 0,0 0 0 0 0,0 0 0 0 0,0 0 0 0 0,0 1 0 0 0,0-1 0 0 0,0 0 0 0 0,0 0 0 0 0,0 0 0 0 0,0 0 0 0 0,0 0 0 0 0,3 10 0 0 0,-2 3 0 0 0,0 1 0 0 0,0-1 0 0 0,-1 1 0 0 0,-1-1 0 0 0,0 1 0 0 0,-2 3 0 0 0,-2 46 0 0 0,3-22 1 0 0,-1-1 0 0 0,-3 2-1 0 0,0-1 37 0 0,3 0-1 0 0,1 3-36 0 0,2 65 53 0 0,1-91-53 0 0,7-4 0 0 0,0-5 0 0 0,-8-8 0 0 0,1-1 0 0 0,-1 0 0 0 0,1 1 0 0 0,-1-1 0 0 0,1 1 0 0 0,-1-1 0 0 0,1 0 0 0 0,-1 1 0 0 0,1-1 0 0 0,0 0 0 0 0,-1 0 0 0 0,1 1 0 0 0,0-1 0 0 0,-1 0 0 0 0,1 0 0 0 0,0 0 0 0 0,-1 0 0 0 0,1 0 0 0 0,0 0 0 0 0,-1 0 0 0 0,1 0 0 0 0,0 0 0 0 0,-1 0 0 0 0,1 0 0 0 0,0 0 0 0 0,-1-1 0 0 0,1 1 0 0 0,0 0 0 0 0,-1 0 0 0 0,1-1 0 0 0,-1 1 0 0 0,1 0 0 0 0,-1-1 0 0 0,1 1 0 0 0,-1-1 0 0 0,1 1 0 0 0,-1-1 0 0 0,1 1 0 0 0,-1-1 0 0 0,1 0 0 0 0,0 0 0 0 0,82-64-10 0 0,-82 65 6 0 0,0 0 1 0 0,-1 0-1 0 0,1 0 1 0 0,0 0-1 0 0,-1 0 1 0 0,1 0-1 0 0,0 0 1 0 0,-1 0 0 0 0,1 0-1 0 0,0 0 1 0 0,-1 0-1 0 0,1 1 1 0 0,0-1-1 0 0,-1 0 1 0 0,1 1-1 0 0,0-1 4 0 0,0 0-8 0 0,1 1 0 0 0,0-1 0 0 0,-1 0 1 0 0,1 1-1 0 0,0-1 0 0 0,0 1 1 0 0,-1 0-1 0 0,1-1 0 0 0,-1 1 0 0 0,1 0 1 0 0,-1 0-1 0 0,1 0 0 0 0,-1 0 1 0 0,1 0-1 0 0,-1 1 0 0 0,0-1 1 0 0,1 0-1 0 0,-1 1 0 0 0,0-1 1 0 0,0 2 7 0 0,2 1-16 0 0,-1 1 1 0 0,0 0-1 0 0,0 0 0 0 0,0 0 1 0 0,0 5 15 0 0,2 4-34 0 0,-2-8 31 0 0,-1 1-1 0 0,-1 0 1 0 0,1-1-1 0 0,-1 3 4 0 0,1 8 2 0 0,-1-11 2 0 0,0-1-1 0 0,-1 1 0 0 0,1-1 1 0 0,-1 1-1 0 0,0-1 1 0 0,-1 0-1 0 0,1 0 0 0 0,-2 3-3 0 0,-5 22 27 0 0,8-25-12 0 0,-1 0 0 0 0,0 0 1 0 0,0 0-1 0 0,0-1 0 0 0,-1 1 0 0 0,0 0 1 0 0,0-1-1 0 0,0 0 0 0 0,0 1 1 0 0,0-1-1 0 0,-1 0 0 0 0,0 0 0 0 0,0 0 1 0 0,0-1-1 0 0,-4 4-15 0 0,3-3 4 0 0,2-1 11 0 0,-1-1 0 0 0,0 0 0 0 0,1 0 0 0 0,-1 1-1 0 0,0-2 1 0 0,-2 2-15 0 0,4-2-6 0 0,0 0 1 0 0,0-1-1 0 0,0 1 0 0 0,0-1 0 0 0,0 1 0 0 0,0-1 0 0 0,0 1 0 0 0,0-1 0 0 0,-1 0 0 0 0,1 1 0 0 0,0-1 1 0 0,0 0-1 0 0,0 0 0 0 0,0 0 0 0 0,-1 0 0 0 0,1 0 0 0 0,0 0 0 0 0,0 0 0 0 0,0-1 6 0 0,-2 1-89 0 0,1 0-118 0 0,2 0-1 0 0,0-5-713 0 0,0 0 0 0 0,0 0 0 0 0,0 1 0 0 0,1-1 0 0 0,-1 0 0 0 0,1 0 0 0 0,0 1 0 0 0,1-1 0 0 0,-1 0 0 0 0,2-2 921 0 0,6-12-5653 0 0</inkml:trace>
  <inkml:trace contextRef="#ctx0" brushRef="#br0" timeOffset="3816.006">2725 124 13472 0 0,'0'0'306'0'0,"0"0"46"0"0,1 2 22 0 0,1 3-324 0 0,0 0 1 0 0,-1 0-1 0 0,1 0 1 0 0,-1 0-1 0 0,0 0 1 0 0,0 0-1 0 0,-1 1 1 0 0,1-1 0 0 0,-1 2-51 0 0,2 16 421 0 0,9 111 2581 0 0,-5-44-1354 0 0,-2-13-347 0 0,-4 4-1301 0 0,0-48 607 0 0,0-24-516 0 0,0 0-1 0 0,-1 0 1 0 0,-1 1-1 0 0,1-1 1 0 0,-1 0-1 0 0,-1-1 1 0 0,-1 5-91 0 0,2-9 40 0 0,1 0-1 0 0,-1 0 1 0 0,0 0 0 0 0,-1 0-1 0 0,1 0 1 0 0,-1-1 0 0 0,1 1-1 0 0,-1-1 1 0 0,0 0 0 0 0,0 0 0 0 0,-1 0-1 0 0,1 0 1 0 0,-1 0 0 0 0,1-1-1 0 0,-5 3-39 0 0,6-4 2 0 0,0-1 0 0 0,0 0 0 0 0,0 1 0 0 0,0-1 0 0 0,0 0 0 0 0,0 0 0 0 0,0 0 0 0 0,0 0 0 0 0,0 0 0 0 0,0 0 0 0 0,0-1 0 0 0,0 1 0 0 0,0-1 0 0 0,0 1 0 0 0,0-1 0 0 0,0 0 0 0 0,0 0 0 0 0,0 0 0 0 0,-1-1-2 0 0,0 1-5 0 0,0-1 0 0 0,0 0 0 0 0,0 0 0 0 0,0 0 0 0 0,1 0 1 0 0,-1 0-1 0 0,1-1 0 0 0,-1 1 0 0 0,1-1 0 0 0,0 0 0 0 0,-1-2 5 0 0,-9-14 0 0 0,10 17 0 0 0,1-1 0 0 0,-1 0 0 0 0,0 0 0 0 0,1 0 0 0 0,-1 0 0 0 0,1 0 0 0 0,0 0 0 0 0,0-1 0 0 0,0 1 0 0 0,0-3 0 0 0,-1-8-38 0 0,0 1-1 0 0,-1 0 1 0 0,-1 0 0 0 0,0 0-1 0 0,-1 0 39 0 0,4 8-18 0 0,-1 1 0 0 0,2-1 0 0 0,-1 0 0 0 0,0 0 0 0 0,1 1 0 0 0,0-1 0 0 0,0 0-1 0 0,0 0 1 0 0,1 1 0 0 0,-1-1 0 0 0,2-2 18 0 0,-1-8-57 0 0,1 1-44 0 0,0 0 0 0 0,4-12 101 0 0,-5 22-21 0 0,0 0 0 0 0,0 0-1 0 0,0 0 1 0 0,1 1 0 0 0,0-1 0 0 0,-1 0-1 0 0,2 1 1 0 0,-1 0 0 0 0,0-1 0 0 0,1 1-1 0 0,-1 0 1 0 0,2-1 21 0 0,-3 3-9 0 0,1 0 0 0 0,-1 1 0 0 0,1-1 0 0 0,-1 1 0 0 0,0-1 0 0 0,1 1 0 0 0,0-1 0 0 0,-1 1 0 0 0,1 0 0 0 0,-1 0 0 0 0,1 0 0 0 0,-1-1 0 0 0,1 2 0 0 0,0-1 0 0 0,-1 0 0 0 0,1 0 0 0 0,-1 0 0 0 0,1 1 0 0 0,-1-1 0 0 0,1 1 0 0 0,-1-1 0 0 0,1 1 0 0 0,-1 0 0 0 0,0-1 0 0 0,1 1 0 0 0,-1 0 0 0 0,1 1 9 0 0,7 4-65 0 0,-1 0 1 0 0,1 0-1 0 0,5 7 65 0 0,-9-8-22 0 0,26 24 283 0 0,1 5-261 0 0,-18-17 139 0 0,2 0-1 0 0,0-2 1 0 0,1 0-1 0 0,1-1 1 0 0,0 0-1 0 0,10 4-138 0 0,-20-14 48 0 0,-1-1-1 0 0,1-1 1 0 0,0 0-1 0 0,0 0 1 0 0,0 0-1 0 0,1-1 0 0 0,-1 0 1 0 0,8 0-48 0 0,16 2 87 0 0,-6-4-1920 0 0,-25 1 767 0 0</inkml:trace>
  <inkml:trace contextRef="#ctx0" brushRef="#br0" timeOffset="4172.726">3266 506 10592 0 0,'10'4'7407'0'0,"4"-1"-3596"0"0,23-1-2614 0 0,2 1-822 0 0,-23-1 35 0 0,1-1 0 0 0,15 0-410 0 0,-5 0-1238 0 0,-1 1-3848 0 0,-26-2-1584 0 0</inkml:trace>
  <inkml:trace contextRef="#ctx0" brushRef="#br0" timeOffset="4553.516">3393 703 11520 0 0,'-1'1'886'0'0,"1"-1"-873"0"0,-1 0 1 0 0,1 1-1 0 0,0-1 0 0 0,0 1 0 0 0,-1-1 0 0 0,1 0 0 0 0,0 1 0 0 0,0-1 1 0 0,-1 1-1 0 0,1-1 0 0 0,0 1 0 0 0,0-1 0 0 0,0 1 0 0 0,0-1 0 0 0,0 1 1 0 0,0-1-1 0 0,0 1 0 0 0,0-1 0 0 0,0 1 0 0 0,0-1 0 0 0,0 0 0 0 0,0 1 1 0 0,0-1-1 0 0,0 1 0 0 0,0-1 0 0 0,0 1 0 0 0,1-1 0 0 0,-1 1 0 0 0,0-1 1 0 0,0 1-1 0 0,1-1 0 0 0,-1 0 0 0 0,0 1 0 0 0,0-1 0 0 0,1 1-13 0 0,0 0 200 0 0,0 1 0 0 0,0 0 0 0 0,0-1 0 0 0,0 1 0 0 0,0-1 0 0 0,1 1 0 0 0,-1-1 0 0 0,0 0 0 0 0,1 0 0 0 0,-1 1 0 0 0,1-1 0 0 0,-1 0 0 0 0,1 0 0 0 0,0-1 0 0 0,0 1 0 0 0,-1 0 0 0 0,1 0 0 0 0,0-1 0 0 0,0 1 1 0 0,0-1-1 0 0,-1 0 0 0 0,1 1 0 0 0,0-1 0 0 0,2 0-200 0 0,3 0 316 0 0,0 0 0 0 0,1 0 1 0 0,-1 0-1 0 0,1-1 1 0 0,3-1-317 0 0,44-14 628 0 0,-42 13-601 0 0,-1-1 0 0 0,1 0 1 0 0,6-4-28 0 0,8-3-117 0 0,16-9-1539 0 0,-22 9 645 0 0</inkml:trace>
  <inkml:trace contextRef="#ctx0" brushRef="#br0" timeOffset="4895.735">4216 448 14944 0 0,'0'-2'124'0'0,"0"2"-90"0"0,0 0 0 0 0,1-1 1 0 0,-1 1-1 0 0,0 0 0 0 0,0-1 0 0 0,0 1 1 0 0,0 0-1 0 0,0 0 0 0 0,0-1 0 0 0,0 1 1 0 0,0 0-1 0 0,0-1 0 0 0,0 1 0 0 0,0 0 1 0 0,0-1-1 0 0,-1 1 0 0 0,1 0 0 0 0,0 0 1 0 0,0-1-1 0 0,0 1 0 0 0,0 0 0 0 0,0-1 1 0 0,-1 1-1 0 0,1 0 0 0 0,0 0 0 0 0,0 0 1 0 0,0-1-1 0 0,-1 1 0 0 0,1 0 0 0 0,0 0 1 0 0,0 0-1 0 0,-1-1 0 0 0,1 1 0 0 0,0 0 1 0 0,0 0-1 0 0,-1 0-34 0 0,0-17 326 0 0,2 11 102 0 0,0-1 0 0 0,0 1-1 0 0,1-1 1 0 0,0 1-1 0 0,0 0 1 0 0,0 0-428 0 0,6-18 1670 0 0,-4 14-1148 0 0,-3 9-462 0 0,-1 0 0 0 0,1 0 0 0 0,-1 0 1 0 0,1 0-1 0 0,-1 0 0 0 0,1 0 0 0 0,-1-1 1 0 0,0 1-1 0 0,0 0 0 0 0,1 0 0 0 0,-1-2-60 0 0,0-6 337 0 0,0 4 13 0 0,0 0 1 0 0,0 0-1 0 0,-1 0 1 0 0,1 0 0 0 0,-2-3-351 0 0,2 6 56 0 0,-1 0 0 0 0,1 1 0 0 0,-1-1 1 0 0,0 1-1 0 0,0-1 0 0 0,0 1 0 0 0,0-1 0 0 0,0 1 1 0 0,0 0-1 0 0,0-1 0 0 0,0 1 0 0 0,-1 0 0 0 0,1 0 1 0 0,0 0-1 0 0,-1 0 0 0 0,1 0 0 0 0,-1 0 1 0 0,0 0-57 0 0,-3-2 93 0 0,0 1 0 0 0,-1 0 1 0 0,1 1-1 0 0,-1-1 0 0 0,1 1 1 0 0,-1 0-1 0 0,1 1 1 0 0,-1-1-1 0 0,0 1 0 0 0,0 0 1 0 0,1 1-1 0 0,-1-1 0 0 0,0 1 1 0 0,1 0-1 0 0,-1 0 1 0 0,1 1-1 0 0,-2 0-93 0 0,-15 6 70 0 0,1 1 1 0 0,1 0-1 0 0,-15 10-70 0 0,31-17 20 0 0,-7 4-7 0 0,1 0-1 0 0,0 1 1 0 0,1 0-1 0 0,-1 1 0 0 0,1-1 1 0 0,1 2-1 0 0,0 0 1 0 0,0 0-1 0 0,-5 7-12 0 0,7-7 0 0 0,-1-2 0 0 0,1 2 0 0 0,0-1 0 0 0,1 1 0 0 0,0-1 0 0 0,0 2 0 0 0,1-1 0 0 0,1 0 0 0 0,-1 1 0 0 0,0 5 0 0 0,2-8-1 0 0,0 4-29 0 0,0 1 1 0 0,0 0-1 0 0,1-1 1 0 0,0 1 0 0 0,2 8 29 0 0,-1-17-7 0 0,0 0 1 0 0,1 1 0 0 0,0-1 0 0 0,0 0-1 0 0,0 0 1 0 0,0 1 0 0 0,0-1-1 0 0,1 0 1 0 0,-1 0 0 0 0,1 0 0 0 0,0 0-1 0 0,0-1 1 0 0,0 1 0 0 0,0 0 0 0 0,0-1-1 0 0,1 1 1 0 0,-1-1 0 0 0,1 0 0 0 0,0 0-1 0 0,-1 0 1 0 0,4 1 6 0 0,4 3-3 0 0,1-1 0 0 0,0-1 0 0 0,0 1 0 0 0,0-2 0 0 0,1 0 0 0 0,-1 0 0 0 0,1-1 0 0 0,-1 0 0 0 0,1-1 0 0 0,0-1 0 0 0,0 1 0 0 0,7-2 3 0 0,3-2-6 0 0,1 0 0 0 0,-1-1 0 0 0,0-1 0 0 0,-1-1 0 0 0,1-1 0 0 0,2-3 6 0 0,-9 4 7 0 0,-1-1-1 0 0,-1-1 0 0 0,1 0 1 0 0,-1-1-1 0 0,-1-1 1 0 0,1 0-1 0 0,-2 0 0 0 0,1-1 1 0 0,-2-1-1 0 0,2-1-6 0 0,-8 8-2 0 0,-1 1-1 0 0,1-1 0 0 0,-1 0 1 0 0,0 0-1 0 0,-1 0 1 0 0,1 0-1 0 0,-1 0 0 0 0,0-1 1 0 0,0 1-1 0 0,-1-1 1 0 0,1 1-1 0 0,-1-1 0 0 0,0-2 3 0 0,-1 4-16 0 0,0 0-1 0 0,0 1 0 0 0,0-1 0 0 0,-1 0 1 0 0,1 0-1 0 0,-1 1 0 0 0,0-1 1 0 0,0 0-1 0 0,0 1 0 0 0,0-1 1 0 0,-1 1-1 0 0,0-1 0 0 0,1 1 0 0 0,-1 0 1 0 0,0-1-1 0 0,-1 1 0 0 0,1 0 1 0 0,-1 1-1 0 0,1-1 0 0 0,-3-2 17 0 0,-1 0-125 0 0,0-1 1 0 0,-1 1-1 0 0,1 0 0 0 0,-1 0 1 0 0,0 1-1 0 0,-1 0 0 0 0,1 0 0 0 0,-1 0 1 0 0,-2 0 124 0 0,-14-5-2338 0 0,8 3-2719 0 0,-6 1-2649 0 0</inkml:trace>
  <inkml:trace contextRef="#ctx0" brushRef="#br0" timeOffset="4896.735">5235 305 17447 0 0,'0'0'51'0'0,"0"0"-1"0"0,0 0 0 0 0,0 0 0 0 0,0 0 0 0 0,0 0 0 0 0,0 0 1 0 0,0-1-1 0 0,0 1 0 0 0,0 0 0 0 0,0 0 0 0 0,0 0 0 0 0,0 0 0 0 0,0 0 1 0 0,0-1-1 0 0,0 1 0 0 0,0 0 0 0 0,0 0 0 0 0,0 0 0 0 0,0 0 0 0 0,0 0 1 0 0,0-1-1 0 0,0 1 0 0 0,0 0 0 0 0,0 0 0 0 0,0 0 0 0 0,1 0 0 0 0,-1 0 1 0 0,0 0-1 0 0,0 0 0 0 0,0 0 0 0 0,0-1 0 0 0,0 1 0 0 0,0 0 1 0 0,0 0-1 0 0,1 0 0 0 0,-1 0 0 0 0,0 0 0 0 0,0 0 0 0 0,0 0 0 0 0,0 0 1 0 0,0 0-1 0 0,1 0-50 0 0,11-6 724 0 0,-8 4-596 0 0,0 0 0 0 0,0 1 0 0 0,0 0 0 0 0,0 0 0 0 0,0 0 0 0 0,3 0-128 0 0,21 1 368 0 0,-3 1 492 0 0,-24-1-3100 0 0,3-1-5441 0 0,-4 1 2320 0 0</inkml:trace>
  <inkml:trace contextRef="#ctx0" brushRef="#br0" timeOffset="5287.856">5100 486 14512 0 0,'0'0'330'0'0,"0"0"45"0"0,0 0 20 0 0,2 1-39 0 0,5 1-275 0 0,1 0-5 0 0,0 0 0 0 0,0-1 1 0 0,0 1-1 0 0,0-1 0 0 0,0-1 0 0 0,4 0-76 0 0,77-11 2490 0 0,68-19-2490 0 0,-99 19 387 0 0,1-5-1245 0 0,-57 16-3611 0 0,-2 0-1563 0 0</inkml:trace>
  <inkml:trace contextRef="#ctx0" brushRef="#br0" timeOffset="5660.406">5374 217 13392 0 0,'0'0'612'0'0,"0"0"-15"0"0,0 2-296 0 0,0 6 127 0 0,0-1 1 0 0,1 0-1 0 0,-1 0 0 0 0,1 1 0 0 0,1-1 0 0 0,0 0 0 0 0,0 2-428 0 0,11 40 2155 0 0,-6-30-1629 0 0,-2-6-20 0 0,1-1 0 0 0,0 1 0 0 0,5 7-506 0 0,-7-14 119 0 0,5 7 536 0 0,-1 0 0 0 0,5 13-655 0 0,-11-22 0 0 0,-2-7 0 0 0,-2-5 0 0 0,-8-16-14 0 0,-1 2-1 0 0,-1 0 0 0 0,-1 0 1 0 0,-1 1-1 0 0,-1 1 0 0 0,-14-15 15 0 0,24 29-23 0 0,1 0 0 0 0,0-1 0 0 0,-3-5 23 0 0,-6-9-113 0 0,12 20 43 0 0,1 1 38 0 0,0 0 144 0 0,1 0-96 0 0,1 1 0 0 0,-1-1 1 0 0,0 1-1 0 0,0-1 0 0 0,1 0 0 0 0,-1 1 0 0 0,0-1 0 0 0,1 0 0 0 0,-1 0 0 0 0,0 0 0 0 0,1 0-16 0 0,5 1-62 0 0,83 26-390 0 0,17 10 1220 0 0,-68-25-343 0 0,31 8 313 0 0,7-1-25 0 0,-16-3 720 0 0,-52-12-1147 0 0,0-1-1 0 0,0 1 1 0 0,0 0 0 0 0,3 3-286 0 0,-12-7 16 0 0,1 0 1 0 0,-1 0 0 0 0,0 0-1 0 0,0 0 1 0 0,0 0 0 0 0,1 0-1 0 0,-1 0 1 0 0,0 1-1 0 0,0-1 1 0 0,0 0 0 0 0,0 0-1 0 0,1 0 1 0 0,-1 0-1 0 0,0 0 1 0 0,0 1 0 0 0,0-1-1 0 0,0 0 1 0 0,0 0 0 0 0,1 0-1 0 0,-1 1 1 0 0,0-1-1 0 0,0 0 1 0 0,0 0 0 0 0,0 0-1 0 0,0 1 1 0 0,0-1 0 0 0,0 0-1 0 0,0 0 1 0 0,0 0-1 0 0,0 1 1 0 0,0-1 0 0 0,0 0-1 0 0,0 0 1 0 0,0 1-1 0 0,0-1 1 0 0,0 0 0 0 0,0 0-1 0 0,0 0 1 0 0,0 1 0 0 0,0-1-1 0 0,0 0 1 0 0,0 0-1 0 0,0 0 1 0 0,-1 1 0 0 0,1-1-1 0 0,0 0 1 0 0,0 0 0 0 0,0 0-1 0 0,0 1 1 0 0,0-1-1 0 0,-1 0-16 0 0,-11 8 61 0 0,5-4 79 0 0,-3 3-26 0 0,0 0 0 0 0,0 0 1 0 0,-1-1-1 0 0,-9 3-114 0 0,-20 9-833 0 0,14-6-1958 0 0,0-2 1 0 0,-1-1-1 0 0,0 0 2791 0 0,5-4-8802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9:13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164 875 8232 0 0,'0'0'374'0'0,"0"0"0"0"0,0 2-241 0 0,2 0 104 0 0,-1 1 0 0 0,1-1 0 0 0,-1 0 0 0 0,1 0 1 0 0,0 0-1 0 0,0 0 0 0 0,0 0 0 0 0,0 0 0 0 0,0-1 0 0 0,2 2-237 0 0,3 2 1252 0 0,9 5 4540 0 0,-12-8-5656 0 0,-1-1-1 0 0,1 0 0 0 0,-1 0 1 0 0,1 0-1 0 0,-1-1 0 0 0,1 1 1 0 0,0-1-1 0 0,-1 0 0 0 0,1 0 0 0 0,0 0 1 0 0,3-1-136 0 0,-3 0 63 0 0,0 0 0 0 0,0 0 1 0 0,-1 0-1 0 0,1 0 0 0 0,0-1 1 0 0,0 0-1 0 0,-1 0 0 0 0,1 0 1 0 0,-1 0-1 0 0,0 0 0 0 0,1-1 1 0 0,-1 1-1 0 0,0-1 0 0 0,1-2-63 0 0,4-6 163 0 0,-6 8-19 0 0,1 0 0 0 0,-1-1 0 0 0,0 1 0 0 0,0-1 0 0 0,0 0 0 0 0,0 0 0 0 0,0-1-144 0 0,-2 3 38 0 0,0 1-1 0 0,0-1 0 0 0,0 1 1 0 0,0-1-1 0 0,0 1 0 0 0,0-1 1 0 0,0 1-1 0 0,0-1 0 0 0,0 1 1 0 0,-1-1-1 0 0,1 1 0 0 0,-1 0 0 0 0,1-1 1 0 0,-1 1-1 0 0,0 0 0 0 0,1-1 1 0 0,-1 1-1 0 0,0 0 0 0 0,0 0 1 0 0,0-1-1 0 0,0 1 0 0 0,-1-1-37 0 0,-2-1 46 0 0,0 0 0 0 0,0-1 0 0 0,-1 1 0 0 0,1 1 0 0 0,-1-1 0 0 0,0 1 0 0 0,0 0 0 0 0,1 0 0 0 0,-1 0 0 0 0,-1 1 0 0 0,1-1 0 0 0,0 1 0 0 0,0 1 0 0 0,0-1 0 0 0,-1 1 0 0 0,1 0 0 0 0,0 0-46 0 0,-4 0 4 0 0,1 0 0 0 0,-1 1 0 0 0,1 0 1 0 0,0 0-1 0 0,0 1 0 0 0,-1 0 0 0 0,1 0 1 0 0,0 1-1 0 0,1 0 0 0 0,-4 2-4 0 0,-5 5 88 0 0,0 0 0 0 0,-14 12-88 0 0,22-15-1 0 0,0-1 1 0 0,0 1 1 0 0,0-1-1 0 0,0 2 0 0 0,1-1 0 0 0,1 1 1 0 0,-1 0-1 0 0,1 0 0 0 0,0 1 1 0 0,-1 2-1 0 0,7-10-2 0 0,-1 1 0 0 0,1-1 1 0 0,0 0-1 0 0,-1 1 1 0 0,1-1-1 0 0,0 0 0 0 0,0 1 1 0 0,0-1-1 0 0,0 0 1 0 0,0 1-1 0 0,0-1 0 0 0,0 1 1 0 0,1-1-1 0 0,-1 0 1 0 0,0 1-1 0 0,1-1 0 0 0,-1 0 1 0 0,1 0-1 0 0,-1 1 1 0 0,1-1-1 0 0,0 0 0 0 0,0 0 1 0 0,-1 0-1 0 0,2 1 2 0 0,-1-1-27 0 0,0 1-1 0 0,1-1 0 0 0,-1 0 1 0 0,1 1-1 0 0,-1-1 1 0 0,1 0-1 0 0,0 0 0 0 0,-1 0 1 0 0,1 0-1 0 0,0 0 0 0 0,0 0 1 0 0,-1-1-1 0 0,1 1 1 0 0,0-1-1 0 0,0 1 0 0 0,0-1 1 0 0,0 0 27 0 0,11 0-22 0 0,0 0 0 0 0,0-1 0 0 0,-1-1 0 0 0,1 0 0 0 0,0-1 0 0 0,-1 0 0 0 0,0-1 0 0 0,1 0 0 0 0,-2-1 0 0 0,1 0 0 0 0,5-4 22 0 0,56-37-476 0 0,-66 42 353 0 0,0-1 0 0 0,0 1-1 0 0,-1-2 1 0 0,1 0 123 0 0,14-11-723 0 0,-18 15 618 0 0,0 1 1 0 0,0-1-1 0 0,0 1 0 0 0,0-1 0 0 0,0 1 0 0 0,2 0 105 0 0,-5 0-22 0 0,0 1 0 0 0,0 0 0 0 0,0 0 0 0 0,0 0 0 0 0,1 0 0 0 0,-1-1 0 0 0,0 1 0 0 0,0 0 0 0 0,0 0 0 0 0,0 0 0 0 0,0-1 0 0 0,0 1 0 0 0,0 0 0 0 0,0 0 0 0 0,0 0 0 0 0,0 0 0 0 0,0-1 0 0 0,0 1 0 0 0,0 0 0 0 0,0 0 0 0 0,0 0 0 0 0,-1-1 0 0 0,1 1 0 0 0,0 0 0 0 0,0 0 0 0 0,0 0 0 0 0,0 0 0 0 0,0-1 0 0 0,0 1 0 0 0,0 0 0 0 0,0 0 0 0 0,-1 0 0 0 0,1 0 0 0 0,0 0 0 0 0,0-1-1 0 0,0 1 1 0 0,0 0 0 0 0,-1 0 22 0 0,-5-6-1339 0 0,-18-1 706 0 0,23 7 483 0 0,1 0-14 0 0,3 0 4 0 0,4-1 80 0 0,0 0 1 0 0,1 0-1 0 0,-1-1 0 0 0,3 0 80 0 0,-5 0-30 0 0,1 0 0 0 0,1 1 0 0 0,-1 0 0 0 0,0 0 0 0 0,0 0 0 0 0,0 1-1 0 0,1 0 1 0 0,1 0 30 0 0,3 2 0 0 0,20 3 110 0 0,-29-5-63 0 0,0 0 0 0 0,0 1 1 0 0,0-1-1 0 0,-1 1 0 0 0,1-1 0 0 0,0 1 0 0 0,0-1 1 0 0,-1 1-1 0 0,1 0 0 0 0,0 0 0 0 0,-1 0 1 0 0,1 0-1 0 0,-1 0 0 0 0,1 1 0 0 0,-1-1 1 0 0,1 0-1 0 0,0 2-47 0 0,14 9 503 0 0,-15-11-468 0 0,0 0 0 0 0,0 0-1 0 0,0 0 1 0 0,0 0-1 0 0,0 0 1 0 0,0 0 0 0 0,0 0-1 0 0,0 0 1 0 0,-1 0-1 0 0,1 0 1 0 0,0 1-35 0 0,7 9 425 0 0,-7-10-47 0 0,4 10 360 0 0,-5-9-660 0 0,1-1 1 0 0,-1 0 0 0 0,1 0-1 0 0,-1 0 1 0 0,1 0-1 0 0,-1 1 1 0 0,0-1 0 0 0,0 0-1 0 0,0 0 1 0 0,1 1-1 0 0,-1-1 1 0 0,0 0 0 0 0,0 0-1 0 0,-1 1 1 0 0,1-1 0 0 0,0 0-1 0 0,0 0 1 0 0,-1 0-1 0 0,1 1 1 0 0,0-1 0 0 0,-1 0-1 0 0,0 0 1 0 0,1 0-1 0 0,-1 0 1 0 0,1 0 0 0 0,-1 0-1 0 0,-1 1-78 0 0,1-1 139 0 0,1-1-10 0 0,-1 0-120 0 0,1 0 0 0 0,-1 0 0 0 0,1 0 0 0 0,-1 0 0 0 0,0 0 0 0 0,1 0 0 0 0,-1 0 0 0 0,0 0 0 0 0,1-1 0 0 0,-1 1 0 0 0,1 0 0 0 0,-1 0 0 0 0,0-1 0 0 0,1 1 0 0 0,-1 0 0 0 0,1-1 0 0 0,-1 1 0 0 0,1 0 0 0 0,-1-1 0 0 0,1 1 1 0 0,-1-1-1 0 0,1 1 0 0 0,0-1 0 0 0,-1 1 0 0 0,1-1 0 0 0,-1 1 0 0 0,1-1 0 0 0,0 0-9 0 0,-1-1 42 0 0,1 1 1 0 0,0-1 0 0 0,-1 0 0 0 0,1 1 0 0 0,0-1 0 0 0,0 0 0 0 0,0 1 0 0 0,0-1 0 0 0,0 0-1 0 0,1 1 1 0 0,-1-2-43 0 0,2-5 165 0 0,1 0 0 0 0,0 0 0 0 0,0 0 0 0 0,3-4-165 0 0,1-1 0 0 0,-5 11 0 0 0,0-1 0 0 0,0 0 0 0 0,0 0 0 0 0,-1 0 0 0 0,1 0 0 0 0,-1 0 0 0 0,0-1 0 0 0,0 1 0 0 0,0 0 0 0 0,0-1 0 0 0,0-1 0 0 0,-1 2-9 0 0,0 1 0 0 0,0 0-1 0 0,1 0 1 0 0,-1 0-1 0 0,1 0 1 0 0,0 0 0 0 0,0 0-1 0 0,-1 0 1 0 0,1 0 0 0 0,1 0-1 0 0,-1 0 1 0 0,0 0-1 0 0,1 0 10 0 0,20-23-259 0 0,-11 13 132 0 0,-8 10-21 0 0,-1 0 0 0 0,1 0-1 0 0,0 0 1 0 0,0 0 0 0 0,0 0-1 0 0,0 1 1 0 0,0-1 0 0 0,0 1-1 0 0,1-1 149 0 0,12-3-3430 0 0,-4 1 1959 0 0</inkml:trace>
  <inkml:trace contextRef="#ctx0" brushRef="#br0" timeOffset="421.621">1030 286 10592 0 0,'0'0'488'0'0,"0"0"-12"0"0,0 2-307 0 0,-3 11 804 0 0,0 0-1 0 0,2 0 1 0 0,0 2-973 0 0,-4 22 2498 0 0,-21 85 799 0 0,21-99-2900 0 0,-1 0 0 0 0,-4 8-397 0 0,4-12 165 0 0,0 1 0 0 0,1 0 0 0 0,1 2-165 0 0,1-1 39 0 0,1-4-63 0 0,0 0 0 0 0,-2-1 0 0 0,0 2 24 0 0,2-11-9 0 0,-4 12-7 0 0,0 0 0 0 0,2 0 0 0 0,1 1 0 0 0,-1 7 16 0 0,3-15 60 0 0,-2-1 0 0 0,1 0 0 0 0,-1 0 0 0 0,-1 0 0 0 0,-1 3-60 0 0,-5 17-2 0 0,9-30-23 0 0,1 1-1 0 0,0-1 1 0 0,0 1-1 0 0,0 0 0 0 0,0-1 1 0 0,0 1-1 0 0,0 0 1 0 0,0-1-1 0 0,1 1 1 0 0,-1 0-1 0 0,1-1 1 0 0,-1 1-1 0 0,1-1 0 0 0,-1 1 1 0 0,1-1-1 0 0,0 1 1 0 0,1 0 25 0 0,-2 0-399 0 0,2-4-90 0 0,9-8-159 0 0,-6 7 271 0 0,-1-1-1 0 0,0 0 0 0 0,0 0 0 0 0,-1-1 1 0 0,3-2 377 0 0,20-23-5633 0 0,-17 14 261 0 0</inkml:trace>
  <inkml:trace contextRef="#ctx0" brushRef="#br0" timeOffset="789.311">852 755 11256 0 0,'-62'0'1133'0'0,"52"4"202"0"0,10-4-1269 0 0,0 0-1 0 0,0 0 1 0 0,0 0 0 0 0,0 0-1 0 0,0 0 1 0 0,0 0 0 0 0,0 0 0 0 0,0 1-1 0 0,0-1 1 0 0,0 0 0 0 0,0 0-1 0 0,0 0 1 0 0,0 0 0 0 0,0 0 0 0 0,0 0-1 0 0,0 1 1 0 0,0-1 0 0 0,0 0-1 0 0,0 0 1 0 0,0 0 0 0 0,0 0 0 0 0,0 0-1 0 0,0 0 1 0 0,0 1 0 0 0,0-1-1 0 0,0 0 1 0 0,0 0 0 0 0,0 0 0 0 0,0 0-1 0 0,0 0 1 0 0,0 0 0 0 0,0 0 0 0 0,1 0-1 0 0,-1 0 1 0 0,0 1 0 0 0,0-1-1 0 0,0 0 1 0 0,0 0 0 0 0,0 0 0 0 0,0 0-1 0 0,0 0 1 0 0,1 0 0 0 0,-1 0-1 0 0,0 0 1 0 0,0 0 0 0 0,0 0 0 0 0,0 0-1 0 0,0 0 1 0 0,0 0 0 0 0,1 0-1 0 0,-1 0 1 0 0,0 0 0 0 0,0 0 0 0 0,0 0-1 0 0,0 0 1 0 0,0 0 0 0 0,0 0-1 0 0,1 0-65 0 0,8 1 185 0 0,1-1 0 0 0,-1 0-1 0 0,0 0 1 0 0,1-1-1 0 0,-1 0 1 0 0,1-1 0 0 0,-1 0-1 0 0,0 0 1 0 0,3-2-185 0 0,31-7 120 0 0,122-20 434 0 0,-117 23-752 0 0,4 2 198 0 0,-11 5-5460 0 0,-19 1-649 0 0</inkml:trace>
  <inkml:trace contextRef="#ctx0" brushRef="#br0" timeOffset="790.311">1238 895 14368 0 0,'0'0'330'0'0,"-1"1"45"0"0,-31 28 620 0 0,32-29-353 0 0,0 0 219 0 0,0 0 41 0 0,0 0-46 0 0,0 0-228 0 0,0 0-99 0 0,0 0-17 0 0,8-8 53 0 0,23-17-485 0 0,-21 18 343 0 0,0-2 0 0 0,0 1 1 0 0,6-8-424 0 0,5-6 450 0 0,-14 16-585 0 0,-1-1 0 0 0,0 0 0 0 0,-1 1 0 0 0,3-4 135 0 0,-7 7 39 0 0,1 0-1 0 0,-1 0 1 0 0,1 1-1 0 0,-1-1 1 0 0,0 0-1 0 0,0 0 1 0 0,0 0-1 0 0,-1 0 1 0 0,1 0-1 0 0,-1-1 1 0 0,1 1-1 0 0,-1 0 1 0 0,0 0-1 0 0,0 0 1 0 0,-1-1-39 0 0,1 2 3 0 0,0 1-1 0 0,-1-1 1 0 0,1 1 0 0 0,-1 0 0 0 0,1-1 0 0 0,-1 1-1 0 0,0 0 1 0 0,1-1 0 0 0,-1 1 0 0 0,0 0-1 0 0,0 0 1 0 0,0 0 0 0 0,0 0 0 0 0,0 0 0 0 0,0 0-1 0 0,0 0 1 0 0,0 0 0 0 0,-1 0 0 0 0,1 0-1 0 0,0 1 1 0 0,0-1 0 0 0,-1 0 0 0 0,1 1 0 0 0,-1-1-1 0 0,1 1 1 0 0,0-1 0 0 0,-1 1 0 0 0,1 0-1 0 0,-1 0 1 0 0,1 0 0 0 0,-1 0 0 0 0,1 0 0 0 0,-1 0-1 0 0,1 0-2 0 0,-4 0 0 0 0,1 0 0 0 0,-1 1 0 0 0,1 0 0 0 0,-1 0 0 0 0,1 0 0 0 0,-1 0 0 0 0,1 1 0 0 0,0-1 0 0 0,0 1 0 0 0,-3 2 0 0 0,-4 3 0 0 0,-1 0 0 0 0,-8 8 0 0 0,-17 12 0 0 0,33-25 0 0 0,1 1 0 0 0,-1-1 0 0 0,0 1 0 0 0,1-1 0 0 0,0 1 0 0 0,-1 0 0 0 0,1 0 0 0 0,0 1 0 0 0,1-1 0 0 0,-1 1 0 0 0,0-1 0 0 0,-1 4 0 0 0,-4 7 22 0 0,6-11-47 0 0,-1 1 1 0 0,1 0-1 0 0,0 1 0 0 0,0-1 0 0 0,-1 4 25 0 0,3-6-31 0 0,0-1-1 0 0,-1 1 0 0 0,1-1 0 0 0,0 1 1 0 0,0 0-1 0 0,0-1 0 0 0,0 1 0 0 0,0 0 1 0 0,1-1-1 0 0,-1 1 0 0 0,0 0 0 0 0,1-1 1 0 0,-1 1-1 0 0,1-1 0 0 0,0 1 0 0 0,0-1 1 0 0,-1 1-1 0 0,2 0 32 0 0,-1-1-54 0 0,0 1 0 0 0,0-1 0 0 0,1 0 0 0 0,-1 0 0 0 0,1 0 0 0 0,-1 0 0 0 0,1 0 0 0 0,-1 0 0 0 0,1 0 0 0 0,0 0 0 0 0,-1-1-1 0 0,1 1 1 0 0,0-1 0 0 0,0 1 0 0 0,-1-1 0 0 0,1 0 0 0 0,0 1 0 0 0,0-1 0 0 0,0 0 0 0 0,0 0 0 0 0,-1 0 0 0 0,2-1 54 0 0,6 1-2250 0 0,0-1 0 0 0,0-1 1 0 0,8-1 2249 0 0,9-4-6412 0 0</inkml:trace>
  <inkml:trace contextRef="#ctx0" brushRef="#br0" timeOffset="1193.267">1624 807 13936 0 0,'0'0'637'0'0,"-1"1"-13"0"0,-1 1-511 0 0,-8 16 25 0 0,7-12-163 0 0,2-3 139 0 0,-1 1-1 0 0,1-1 0 0 0,-1 0 1 0 0,0 1-1 0 0,0-1 0 0 0,0 0 1 0 0,-1 0-1 0 0,1 0-113 0 0,0-2 477 0 0,-1 20 2299 0 0,3-19-2057 0 0,0 0-310 0 0,1-1-386 0 0,-1 0 0 0 0,0 0 0 0 0,1 0 0 0 0,-1 0-1 0 0,1 0 1 0 0,0 0 0 0 0,-1 0 0 0 0,1 1 0 0 0,0-2-1 0 0,-1 1 1 0 0,1 0 0 0 0,0 0 0 0 0,0 0 0 0 0,0 0 0 0 0,0 0-1 0 0,0-1 1 0 0,0 1 0 0 0,0 0 0 0 0,0-1 0 0 0,0 1-1 0 0,0-1 1 0 0,0 1 0 0 0,2-1-23 0 0,-1 1 99 0 0,1-1 0 0 0,0 0 0 0 0,0 1 1 0 0,0-1-1 0 0,0 0 0 0 0,0-1 0 0 0,0 1 0 0 0,-1 0 0 0 0,1-1 0 0 0,2 0-99 0 0,2-1 162 0 0,0-1-1 0 0,0 1 1 0 0,-1-1-1 0 0,1 0 1 0 0,-1-1-1 0 0,0 0 1 0 0,0 0-1 0 0,4-4-161 0 0,-4 3 0 0 0,0-1 0 0 0,-1 0 0 0 0,0 0 0 0 0,2-4 0 0 0,-5 7 0 0 0,0 0 0 0 0,-1 0 0 0 0,1 0 0 0 0,-1 0 0 0 0,1-1 0 0 0,-1 1 0 0 0,0 0 0 0 0,0-1 0 0 0,0 1 0 0 0,-1-1 0 0 0,1 0 0 0 0,-1 2 0 0 0,-1 0 0 0 0,1 0 0 0 0,-1 0 0 0 0,1 0 0 0 0,-1 1 0 0 0,0-1 0 0 0,1 0 0 0 0,-1 0 0 0 0,0 1 0 0 0,0-1 0 0 0,0 1 0 0 0,-1-1 0 0 0,1 1 0 0 0,0-1 0 0 0,-1 1 0 0 0,1-1 0 0 0,-1 1 0 0 0,1 0 0 0 0,-1 0 0 0 0,1 0 0 0 0,-1 0 0 0 0,0 0 0 0 0,-1 0 0 0 0,-1-1 0 0 0,0 0 0 0 0,0 0 0 0 0,0 1 0 0 0,-1-1 0 0 0,1 1 0 0 0,-1 0 0 0 0,1 0 0 0 0,-1 1 0 0 0,-1-1 0 0 0,0 1 6 0 0,0 1-1 0 0,0-1 0 0 0,0 1 1 0 0,0 0-1 0 0,0 1 1 0 0,0 0-1 0 0,1-1 0 0 0,-1 2 1 0 0,0-1-1 0 0,1 1 0 0 0,0 0 1 0 0,-5 3-6 0 0,2-1 117 0 0,1 1 1 0 0,0 1 0 0 0,0-1-1 0 0,0 1 1 0 0,1 0 0 0 0,0 1-1 0 0,-3 5-117 0 0,3-5 32 0 0,4-5-31 0 0,0-1 0 0 0,0 1-1 0 0,0 0 1 0 0,1 0-1 0 0,-1-1 1 0 0,1 1 0 0 0,-1 0-1 0 0,1 0 1 0 0,0 0-1 0 0,0 1 1 0 0,1-1 0 0 0,-1 0-1 0 0,1 1 0 0 0,-1 5-79 0 0,0 1 0 0 0,1-1 0 0 0,0 0 0 0 0,1 1 0 0 0,0-1 0 0 0,1 0 0 0 0,0 1 0 0 0,1 3 79 0 0,1-3-51 0 0,-1 1 0 0 0,-1-1 0 0 0,0 4 51 0 0,0-5-16 0 0,0 1 1 0 0,0-1-1 0 0,1 0 0 0 0,2 7 16 0 0,35 86 0 0 0,-34-83 0 0 0,0 0 0 0 0,-2 1 0 0 0,0-1 0 0 0,-1 1 0 0 0,-1-1 0 0 0,-1 20 0 0 0,-1-30 0 0 0,0-1 0 0 0,-1 1 0 0 0,0-1 0 0 0,-1 1 0 0 0,0-1 0 0 0,0 0 0 0 0,-1 0 0 0 0,0 0 0 0 0,-1 0 0 0 0,1 0 0 0 0,-1-1 0 0 0,-1 0 0 0 0,0 0 0 0 0,0 0 0 0 0,-2 3 0 0 0,2-5 0 0 0,0 0 0 0 0,0 0 0 0 0,0-1 0 0 0,-1 0 0 0 0,1 0 0 0 0,-1 0 0 0 0,0 0 0 0 0,0-1 0 0 0,-1 0 0 0 0,1 0 0 0 0,0-1 0 0 0,-1 1 0 0 0,0-2 0 0 0,0 1 0 0 0,1-1 0 0 0,-1 0 0 0 0,0 0 0 0 0,-5 0 0 0 0,5-1-7 0 0,-1 0 0 0 0,1 0 0 0 0,0-1-1 0 0,0 0 1 0 0,0 0 0 0 0,0 0 0 0 0,0-1-1 0 0,0 0 1 0 0,0-1 0 0 0,1 1 0 0 0,-1-1-1 0 0,1-1 1 0 0,0 1 0 0 0,-3-3 7 0 0,7 4-145 0 0,-1 0 0 0 0,1-1 0 0 0,1 1 1 0 0,-1-1-1 0 0,0 1 0 0 0,0-1 0 0 0,1 0 0 0 0,0 0 0 0 0,-1 1 0 0 0,1-1 1 0 0,0 0-1 0 0,1 0 0 0 0,-1 0 0 0 0,0 0 0 0 0,1-1 0 0 0,0 1 0 0 0,-1 0 145 0 0,1-4-512 0 0,0 1 0 0 0,0-1-1 0 0,1 0 1 0 0,-1 1 0 0 0,2-1-1 0 0,-1 1 1 0 0,1-3 512 0 0,7-21-2599 0 0,3-3-3067 0 0</inkml:trace>
  <inkml:trace contextRef="#ctx0" brushRef="#br0" timeOffset="1853.632">1929 845 11488 0 0,'0'0'264'0'0,"0"0"34"0"0,0 0 20 0 0,-1 8 55 0 0,-1-3-230 0 0,1-1 0 0 0,-1 1 0 0 0,0 0 0 0 0,-1 0 0 0 0,1-1 0 0 0,-2 3-143 0 0,1-3 629 0 0,0 0 1 0 0,1-1-1 0 0,-1 0 0 0 0,0 1 0 0 0,-1-1 0 0 0,1 0 0 0 0,-3 2-629 0 0,5-5 516 0 0,1 0 7 0 0,0 0 42 0 0,0 0 13 0 0,0 0 4 0 0,0 0-75 0 0,1-7-310 0 0,3-4 244 0 0,1-1 0 0 0,1 1 0 0 0,3-6-441 0 0,6-9 709 0 0,-14 23-703 0 0,2-1-5 0 0,-1-1 0 0 0,0 1 0 0 0,0-1 0 0 0,0 0 1 0 0,-1 1-1 0 0,1-1 0 0 0,-1 0 0 0 0,0 0 0 0 0,-1-1-1 0 0,6-13 0 0 0,-9 11 0 0 0,2 7 0 0 0,1 0 0 0 0,-1 0 0 0 0,0 0 0 0 0,0 1 0 0 0,0-1 0 0 0,0 0 0 0 0,0 0 0 0 0,0 0 0 0 0,0 1 0 0 0,0-1 0 0 0,0 0 0 0 0,0 1 0 0 0,0-1 0 0 0,0 1 0 0 0,0 0 0 0 0,-1-1 0 0 0,1 1 0 0 0,0 0 0 0 0,0 0 0 0 0,-1-1 0 0 0,1 1 0 0 0,0 0 0 0 0,0 0 0 0 0,-1 0 0 0 0,1 1 0 0 0,0-1 0 0 0,0 0 0 0 0,0 0 0 0 0,-1 1 0 0 0,1-1 0 0 0,-1 1 0 0 0,-3 0 0 0 0,1 0 0 0 0,-1 0 0 0 0,0 1 0 0 0,1 0 0 0 0,-1 0 0 0 0,1 0 0 0 0,0 0 0 0 0,0 1 0 0 0,-1-1 0 0 0,2 1 0 0 0,-1 0 0 0 0,-3 4 0 0 0,-5 5 0 0 0,1 0 0 0 0,1 0 0 0 0,-1 3 0 0 0,4-6 0 0 0,5-6 0 0 0,-1 0 0 0 0,1 0 0 0 0,0 0 0 0 0,1 1 0 0 0,-1-1 0 0 0,1 1 0 0 0,-1-1 0 0 0,1 1 0 0 0,-1 1 0 0 0,2 6-16 0 0,2-8 14 0 0,-1-1-1 0 0,0 0 1 0 0,1 0-1 0 0,0 0 1 0 0,-1 0-1 0 0,1 0 1 0 0,0 0 0 0 0,0-1-1 0 0,0 1 1 0 0,0-1-1 0 0,0 1 1 0 0,0-1-1 0 0,0 0 1 0 0,1 1-1 0 0,-1-1 1 0 0,0-1-1 0 0,1 1 1 0 0,-1 0-1 0 0,1 0 1 0 0,1-1 2 0 0,3 1 8 0 0,0-1 0 0 0,-1 0 0 0 0,1-1 0 0 0,0 0 0 0 0,-1 0 0 0 0,1 0 0 0 0,4-2-8 0 0,44-17 17 0 0,-38 12-17 0 0,0-1 0 0 0,6-5 0 0 0,-5 3 0 0 0,0 1 0 0 0,1 1 0 0 0,7-7 0 0 0,-21 16 0 0 0,-4 0 0 0 0,-1 0 0 0 0,0 0 0 0 0,1 0 0 0 0,-1 0 0 0 0,0 0 0 0 0,1 0 0 0 0,-1 0 0 0 0,0 0 0 0 0,1 0 0 0 0,-1 0 0 0 0,0 1 0 0 0,1-1 0 0 0,-1 0 0 0 0,0 0 0 0 0,0 0 0 0 0,1 0 0 0 0,-1 0 0 0 0,0 1 0 0 0,1-1 0 0 0,-1 0 0 0 0,0 0 0 0 0,0 0 0 0 0,1 1 0 0 0,-1-1 0 0 0,0 0 0 0 0,0 1 0 0 0,0-1 0 0 0,1 0 0 0 0,-1 0 0 0 0,0 1 0 0 0,0-1 0 0 0,0 0 0 0 0,0 1 0 0 0,0-1 0 0 0,0 0 0 0 0,0 1 0 0 0,1-1 0 0 0,-1 0 0 0 0,0 1 0 0 0,0-1 0 0 0,0 0 0 0 0,0 1 0 0 0,0-1 0 0 0,-1 0 0 0 0,1 1 0 0 0,0-1 0 0 0,0 0 0 0 0,0 1 0 0 0,0-1 0 0 0,0 1 0 0 0,0 3 0 0 0,0 0 0 0 0,0 0 0 0 0,1 0 0 0 0,-1 0 0 0 0,1 0 0 0 0,0-1 0 0 0,1 1 0 0 0,-1 0 0 0 0,0 0 0 0 0,1-1 0 0 0,0 1 0 0 0,0-1 0 0 0,0 1 0 0 0,0-1 0 0 0,1 0 0 0 0,0 0 0 0 0,-1 0 0 0 0,1 0 0 0 0,0 0 0 0 0,0 0 0 0 0,1 0 0 0 0,1-1 18 0 0,-1 1-1 0 0,1-1 0 0 0,-1 0 0 0 0,1-1 1 0 0,0 1-1 0 0,-1-1 0 0 0,1 0 0 0 0,0 0 1 0 0,0 0-1 0 0,0-1 0 0 0,0 0 0 0 0,0 0 1 0 0,0 0-1 0 0,0 0 0 0 0,0-1 0 0 0,4-1-17 0 0,5-1 60 0 0,1-1 0 0 0,-1 0 0 0 0,0-1 0 0 0,0-1 0 0 0,1-1-60 0 0,-8 3 44 0 0,0 0-1 0 0,0 0 0 0 0,-1-1 1 0 0,3-3-44 0 0,21-13 332 0 0,-27 19-241 0 0,-1 1 0 0 0,1-1 0 0 0,0 0 1 0 0,-1 0-1 0 0,0 0 0 0 0,1 0 0 0 0,1-3-91 0 0,-1 1 54 0 0,0 1 0 0 0,1-1 0 0 0,0 1-1 0 0,0 0 1 0 0,0 0 0 0 0,3-1-54 0 0,-7 4-5 0 0,0 0 0 0 0,1 0 0 0 0,-1 0 0 0 0,1 0 0 0 0,-1 0 0 0 0,0 0 0 0 0,1 0 0 0 0,-1 0 0 0 0,0 0 0 0 0,1 0-1 0 0,-1 0 1 0 0,0 0 0 0 0,1 0 0 0 0,-1 1 0 0 0,0-1 0 0 0,0 0 0 0 0,1 0 0 0 0,-1 0 0 0 0,0 1 0 0 0,1-1 0 0 0,-1 0 0 0 0,0 0 0 0 0,0 1 0 0 0,0-1 0 0 0,1 0 0 0 0,-1 1 0 0 0,0-1 0 0 0,0 0 0 0 0,0 1 0 0 0,0-1 5 0 0,5 10-9 0 0,1 1 89 0 0,-3-6-53 0 0,-2-3-27 0 0,0 0 1 0 0,0 0 0 0 0,0 0 0 0 0,0 0-1 0 0,0 0 1 0 0,0-1 0 0 0,1 1 0 0 0,-1 0 0 0 0,1-1-1 0 0,-1 0 1 0 0,1 1 0 0 0,0-1 0 0 0,0 0 0 0 0,-1 1-1 0 0,10 7-1 0 0,-9-7 9 0 0,0 1-1 0 0,0-1 1 0 0,0 0-1 0 0,0 0 1 0 0,0 0-1 0 0,1 0 1 0 0,-1 0-1 0 0,1 0 1 0 0,-1-1-1 0 0,1 1 1 0 0,0-1-1 0 0,-1 1 0 0 0,1-1 1 0 0,0 0-1 0 0,0-1 1 0 0,0 1-1 0 0,0 0 1 0 0,0-1-1 0 0,0 1 1 0 0,0-1-1 0 0,1 0-7 0 0,3 0-542 0 0,0-1-1 0 0,1 1 0 0 0,-1-1 0 0 0,0 0 0 0 0,0-1 1 0 0,0 0-1 0 0,-1 0 0 0 0,7-3 543 0 0,4 0-1535 0 0</inkml:trace>
  <inkml:trace contextRef="#ctx0" brushRef="#br0" timeOffset="2327.781">2699 879 12640 0 0,'0'0'578'0'0,"0"0"-14"0"0,0 0-313 0 0,0 0 17 0 0,2 0 48 0 0,14 3 167 0 0,-14-2-328 0 0,0 0 0 0 0,0 0 0 0 0,0-1 0 0 0,0 1 0 0 0,0-1 0 0 0,0 0 0 0 0,0 0 0 0 0,1 0-1 0 0,-1 0 1 0 0,0 0 0 0 0,0 0 0 0 0,0 0 0 0 0,1-1-155 0 0,3 0 431 0 0,0-1 0 0 0,0 1 0 0 0,0 0 0 0 0,0 0 0 0 0,0 1-1 0 0,0 0-430 0 0,1-1 309 0 0,0 0-1 0 0,-1-1 0 0 0,0 1 1 0 0,1-1-1 0 0,-1 0 0 0 0,0-1 1 0 0,0 0-1 0 0,0 0 1 0 0,3-2-309 0 0,13-6 936 0 0,-16 8-699 0 0,0-1 0 0 0,0 0-1 0 0,0 0 1 0 0,0-1 0 0 0,-1 0-1 0 0,1 0 1 0 0,-1 0 0 0 0,-1-1-1 0 0,4-4-236 0 0,-5 7-80 0 0,-2 1 85 0 0,0 0 1 0 0,0-1 0 0 0,0 1 0 0 0,0 0-1 0 0,0-1 1 0 0,-1 1 0 0 0,1-1 0 0 0,-1 1-1 0 0,1-1 1 0 0,-1 0 0 0 0,0 1 0 0 0,0-1-1 0 0,0 1 1 0 0,-1-3-6 0 0,1 3 39 0 0,0-1 0 0 0,0 1 1 0 0,-1 0-1 0 0,1-1 0 0 0,-1 1 0 0 0,1 0 0 0 0,-1 0 0 0 0,0-1 0 0 0,0 1 0 0 0,0 0 1 0 0,0 0-1 0 0,0 0 0 0 0,-1 0 0 0 0,1 0 0 0 0,-1 0 0 0 0,-1-1-39 0 0,3 3 4 0 0,-3-3-36 0 0,0 1-1 0 0,0 0 1 0 0,0-1-1 0 0,-1 1 0 0 0,1 0 1 0 0,-1 1-1 0 0,1-1 0 0 0,-1 0 1 0 0,0 1-1 0 0,0 0 0 0 0,0 0 1 0 0,0 0-1 0 0,1 1 1 0 0,-1-1-1 0 0,-4 1 33 0 0,-4 0 47 0 0,-1 1 0 0 0,1 0 1 0 0,0 1-1 0 0,-1 0 0 0 0,1 1 0 0 0,1 1 1 0 0,-7 2-48 0 0,11-3-26 0 0,0 0 1 0 0,0 0-1 0 0,1 1 1 0 0,-1 0-1 0 0,1 0 1 0 0,0 0-1 0 0,0 1 1 0 0,0 0 0 0 0,0 0-1 0 0,1 1 1 0 0,0 0-1 0 0,-4 5 26 0 0,9-10-1 0 0,-1 1-1 0 0,0-1 0 0 0,0 0 1 0 0,1 1-1 0 0,-1-1 1 0 0,1 1-1 0 0,-1-1 1 0 0,1 1-1 0 0,-1-1 0 0 0,1 1 1 0 0,0 0-1 0 0,0-1 1 0 0,0 1-1 0 0,0-1 0 0 0,0 1 1 0 0,0-1-1 0 0,0 1 1 0 0,1 0-1 0 0,-1-1 1 0 0,1 1-1 0 0,-1-1 0 0 0,1 1 1 0 0,-1-1-1 0 0,1 1 1 0 0,0-1-1 0 0,0 0 0 0 0,-1 1 1 0 0,1-1-1 0 0,0 0 1 0 0,0 0-1 0 0,1 0 1 0 0,-1 1-1 0 0,0-1 0 0 0,0 0 1 0 0,0-1-1 0 0,1 1 1 0 0,-1 0-1 0 0,0 0 0 0 0,1 0 1 0 0,-1-1-1 0 0,1 1 1 0 0,-1-1-1 0 0,1 1 1 0 0,-1-1-1 0 0,1 1 0 0 0,-1-1 1 0 0,1 0-1 0 0,0 0 2 0 0,12 0 0 0 0,-10-1 0 0 0,-1 1 0 0 0,1 0 0 0 0,-1 0 0 0 0,1 1 0 0 0,-1-1 0 0 0,4 1 0 0 0,4 0 0 0 0,-1 0 0 0 0,1-1 0 0 0,-1 0 0 0 0,1-1 0 0 0,-1 0 0 0 0,0-1 0 0 0,2 0 0 0 0,27-3 0 0 0,16-3 208 0 0,-24 7-13 0 0,-20 0-237 0 0,-1 1 0 0 0,1 0 0 0 0,-1 0 0 0 0,2 1 42 0 0,-4 0 62 0 0,1-1-1 0 0,-1 0 1 0 0,1-1 0 0 0,-1 0 0 0 0,2 0-62 0 0,22-2-21 0 0,-29 2-65 0 0,0 1 1 0 0,0-1 0 0 0,-1 1-1 0 0,1-1 1 0 0,0 0-1 0 0,0 0 1 0 0,-1 0-1 0 0,1 0 1 0 0,1-1 85 0 0,12-5-1059 0 0,-12 5 134 0 0,0 0 0 0 0,0 1 0 0 0,0-1 0 0 0,-1-1 0 0 0,3 0 925 0 0,-1-1-1440 0 0,3-2-5381 0 0</inkml:trace>
  <inkml:trace contextRef="#ctx0" brushRef="#br0" timeOffset="3039.331">3359 1 11976 0 0,'0'0'546'0'0,"0"0"-10"0"0,8 3-322 0 0,-7-2-168 0 0,1 0 0 0 0,0 1 1 0 0,-1-1-1 0 0,0 0 0 0 0,1 0 0 0 0,-1 1 1 0 0,0-1-1 0 0,0 0 0 0 0,1 1 1 0 0,-1-1-1 0 0,0 1 0 0 0,0 0 1 0 0,-1-1-1 0 0,1 1 0 0 0,0 0 1 0 0,-1-1-1 0 0,1 1 0 0 0,-1 0 0 0 0,1 0 1 0 0,-1 0-1 0 0,0 1-46 0 0,1 6 409 0 0,0 0 0 0 0,-2 0 0 0 0,1 0 0 0 0,-1 1-409 0 0,0 2 326 0 0,-6 48 1341 0 0,-2 0 1 0 0,-3-1-1 0 0,-3 4-1667 0 0,-19 95 1703 0 0,16-38-1095 0 0,13-90-608 0 0,3-21 0 0 0,0-1 0 0 0,1 0 0 0 0,0 1 0 0 0,1 0 0 0 0,0 6 0 0 0,1-1 0 0 0,1 1 0 0 0,1-1 0 0 0,0 0 0 0 0,0 0 0 0 0,2 1 0 0 0,-5-14 19 0 0,0-1 0 0 0,0 1 0 0 0,1 0-1 0 0,-1 0 1 0 0,0 0 0 0 0,1 0 0 0 0,-1 0 0 0 0,0 0-1 0 0,1-1 1 0 0,-1 1 0 0 0,1 0 0 0 0,-1 0-1 0 0,1 0 1 0 0,0-1 0 0 0,-1 1 0 0 0,1 0 0 0 0,0-1-1 0 0,0 1 1 0 0,-1-1 0 0 0,1 1 0 0 0,0-1-1 0 0,0 1 1 0 0,0-1 0 0 0,0 0 0 0 0,0 1 0 0 0,-1-1-1 0 0,1 0 1 0 0,0 0 0 0 0,0 1 0 0 0,0-1-1 0 0,0 0 1 0 0,0 0 0 0 0,0 0 0 0 0,0 0 0 0 0,0 0-1 0 0,0-1 1 0 0,0 1 0 0 0,0 0 0 0 0,0 0-1 0 0,-1 0 1 0 0,2-1-19 0 0,1 0 94 0 0,1 0-115 0 0,0 0-1 0 0,0 0 1 0 0,0 0 0 0 0,0-1-1 0 0,0 1 1 0 0,0-1-1 0 0,-1 0 1 0 0,1-1-1 0 0,2-1 22 0 0,31-28-487 0 0,-22 18 407 0 0,57-57 80 0 0,-65 66 16 0 0,-5 5-22 0 0,-1-1 1 0 0,0 1-1 0 0,0-1 0 0 0,0 0 0 0 0,0 1 0 0 0,0-1 0 0 0,0 0 0 0 0,-1 0 0 0 0,1 0 0 0 0,0 0 0 0 0,0 0 0 0 0,0 0 0 0 0,-1 0 0 0 0,1 0 1 0 0,-1 0-1 0 0,1 0 6 0 0,0-1-399 0 0,-1 2-101 0 0,0 0-11 0 0,0 0 69 0 0,2 0 292 0 0,52 0 1961 0 0,-27-6-1646 0 0,-16 4-165 0 0,0 0 0 0 0,0-1 0 0 0,0-1 0 0 0,0 0 0 0 0,0 0 0 0 0,2-2 0 0 0,-7 3 0 0 0,-4 2 0 0 0,0 0 0 0 0,0-1 0 0 0,0 1 0 0 0,-1 0 0 0 0,1-1 0 0 0,0 1 0 0 0,-1-1 0 0 0,1 0 0 0 0,-1 1 0 0 0,1-3 0 0 0,5-4 0 0 0,3-5 0 0 0,-10 9 0 0 0,-1 2 0 0 0,2 1 0 0 0,-1 1 0 0 0,0-1 0 0 0,0 1 0 0 0,0-1 0 0 0,0 1 0 0 0,0-1 0 0 0,0 1 0 0 0,0-1 0 0 0,0 0 0 0 0,0 1 0 0 0,0-1 0 0 0,0 1 0 0 0,0-1 0 0 0,-1 1 0 0 0,1-1 0 0 0,0 1 0 0 0,0-1 0 0 0,0 1 0 0 0,-1 0 0 0 0,1-1 0 0 0,0 1 0 0 0,-1-1 0 0 0,1 1 0 0 0,0-1 0 0 0,-1 1 0 0 0,1 0 0 0 0,0-1 0 0 0,-1 1 0 0 0,1 0 0 0 0,-1-1 0 0 0,1 1 0 0 0,-1 0 0 0 0,1 0 0 0 0,-1-1 0 0 0,1 1 0 0 0,-1 0 0 0 0,-1-1 0 0 0,0-1 0 0 0,0 1 0 0 0,0 0 0 0 0,0 0 0 0 0,0 0 0 0 0,0 0 0 0 0,0 0 0 0 0,-1 1 0 0 0,1-1 0 0 0,0 1 0 0 0,0-1 0 0 0,-1 1 0 0 0,1 0 0 0 0,0 0 0 0 0,-1 0 0 0 0,1 0 0 0 0,0 0 0 0 0,-1 0 0 0 0,1 1 0 0 0,-1-1 0 0 0,0 1 0 0 0,0 0 0 0 0,0 0 0 0 0,1 0 0 0 0,-1 0 0 0 0,0 0 0 0 0,1 0 0 0 0,-1 1 0 0 0,1-1 0 0 0,-1 1 0 0 0,1-1 0 0 0,0 1 0 0 0,0 0 0 0 0,-1 1 0 0 0,-11 13-67 0 0,11-13 167 0 0,-1 1 1 0 0,1-1-1 0 0,0 1 1 0 0,0 0-1 0 0,0 0 1 0 0,0 0-1 0 0,1 0 1 0 0,0 1-1 0 0,0-1 1 0 0,0 0-1 0 0,0 1 1 0 0,1 0-1 0 0,0-1 1 0 0,0 1-1 0 0,-1 2-100 0 0,2-3 19 0 0,0 0-1 0 0,0 1 0 0 0,0-1 0 0 0,0 0 1 0 0,0 0-1 0 0,1 1 0 0 0,0-1 0 0 0,0 0 1 0 0,0 0-1 0 0,0 0 0 0 0,1 0 0 0 0,1 3-18 0 0,-1-4-1 0 0,0 0-1 0 0,0 0 1 0 0,0-1-1 0 0,0 1 0 0 0,0-1 1 0 0,1 0-1 0 0,-1 1 0 0 0,1-1 1 0 0,0 0-1 0 0,-1-1 1 0 0,1 1-1 0 0,0 0 0 0 0,0-1 1 0 0,0 0-1 0 0,0 1 1 0 0,3-1 1 0 0,5 3 21 0 0,1-2 1 0 0,-1 0 0 0 0,1 0-1 0 0,0-1 1 0 0,-1 0 0 0 0,1-1-1 0 0,0-1 1 0 0,-1 0 0 0 0,1 0 0 0 0,0-1-1 0 0,-1 0 1 0 0,1-1 0 0 0,-1-1-1 0 0,0 0 1 0 0,0 0 0 0 0,-1-1 0 0 0,1 0-1 0 0,-1-1-21 0 0,3-2 0 0 0,-1-1 0 0 0,0 0 0 0 0,0-1 0 0 0,6-7 0 0 0,8-7 0 0 0,1-2-647 0 0,14-16 647 0 0,-12 11-435 0 0,3-1 435 0 0,-30 31 104 0 0,-1-1 1 0 0,1 1-1 0 0,0 0 1 0 0,-1 0 0 0 0,1 0-1 0 0,0 0 1 0 0,0 0-1 0 0,-1 0 1 0 0,2 0-105 0 0,4 2 149 0 0,-6 0-148 0 0,0 0 0 0 0,0 0 0 0 0,0 0 0 0 0,0 0 0 0 0,0 0 0 0 0,-1 0 0 0 0,1 0 0 0 0,0 0 0 0 0,-1 0 0 0 0,1 0 0 0 0,-1 1 0 0 0,1-1 0 0 0,-1 0 0 0 0,0 0 0 0 0,0 1 0 0 0,1-1 0 0 0,-1 0 0 0 0,0 2-1 0 0,0 27-3 0 0,-1-19 4 0 0,1 30 162 0 0,-2-1 0 0 0,-5 29-163 0 0,6-53 237 0 0,0-1 1 0 0,0 1-1 0 0,2 0 1 0 0,0 0-1 0 0,1-1 1 0 0,1 3-238 0 0,-3-14 44 0 0,0 0 1 0 0,0 0-1 0 0,0 0 1 0 0,0 0-1 0 0,-1 0 1 0 0,0 4-45 0 0,-2 5 22 0 0,3-12-22 0 0,0 0 0 0 0,0-1 0 0 0,0 1 0 0 0,0-1 0 0 0,0 1 0 0 0,0 0 0 0 0,0-1 0 0 0,0 1 0 0 0,0 0 0 0 0,-1-1 0 0 0,1 1 0 0 0,0-1 0 0 0,0 1 0 0 0,-1-1 0 0 0,1 1 0 0 0,0-1 0 0 0,-1 1 0 0 0,1-1 0 0 0,-1 1 0 0 0,-12 19 0 0 0,10-18-98 0 0,1 1 1 0 0,-1-1-1 0 0,0 0 0 0 0,1 0 0 0 0,-1-1 0 0 0,0 1 1 0 0,0 0-1 0 0,0-1 0 0 0,0 0 0 0 0,-1 0 0 0 0,1 0 0 0 0,0 0 1 0 0,0 0-1 0 0,-2 0 98 0 0,-8-1-1567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33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422 215 4144 0 0,'-4'0'291'0'0,"3"0"-234"0"0,0 0 0 0 0,0 0 0 0 0,1 0 0 0 0,-1 0 1 0 0,0 0-1 0 0,0 0 0 0 0,1 0 0 0 0,-1 0 0 0 0,0 0 1 0 0,0 0-1 0 0,1 0 0 0 0,-1-1 0 0 0,0 1 0 0 0,1 0 0 0 0,-1 0 1 0 0,0-1-1 0 0,1 1 0 0 0,-1-1 0 0 0,0 1 0 0 0,1-1 1 0 0,-1 1-1 0 0,1-1 0 0 0,-1 1 0 0 0,1-1 0 0 0,-1 1 1 0 0,1-1-1 0 0,-1 1 0 0 0,1-1 0 0 0,-1 0-57 0 0,-3-5 1869 0 0,3 6-1730 0 0,1-1 1 0 0,0 1 0 0 0,-1 0-1 0 0,1-1 1 0 0,0 1 0 0 0,-1-1-1 0 0,1 1 1 0 0,0 0 0 0 0,-1-1-1 0 0,1 1 1 0 0,0-1 0 0 0,0 1-1 0 0,0-1 1 0 0,-1 1 0 0 0,1-1-1 0 0,0 1 1 0 0,0-1 0 0 0,0 1-1 0 0,0-1 1 0 0,0 1 0 0 0,0-1 0 0 0,0 1-1 0 0,0-1 1 0 0,0 1 0 0 0,0-1-1 0 0,0 1 1 0 0,0-1 0 0 0,1 1-1 0 0,-1-1 1 0 0,0 1 0 0 0,0-1-140 0 0,0 0 59 0 0,1 1-1 0 0,-1-1 1 0 0,0 1 0 0 0,0-1 0 0 0,0 1 0 0 0,0-1 0 0 0,0 1 0 0 0,0-1 0 0 0,0 1 0 0 0,0-1 0 0 0,0 1 0 0 0,0-1-1 0 0,-1 1 1 0 0,1-1 0 0 0,0 1 0 0 0,0-1 0 0 0,0 1 0 0 0,-1 0 0 0 0,1-1 0 0 0,0 1 0 0 0,0-1 0 0 0,-1 1 0 0 0,1-1-1 0 0,0 1 1 0 0,-1 0-59 0 0,-4-9 750 0 0,-1-30 1152 0 0,-4-18-213 0 0,9 52-1511 0 0,-1 0-1 0 0,1 0 1 0 0,-1 0-1 0 0,0 0 1 0 0,-1 1 0 0 0,1-1-1 0 0,-1 0 1 0 0,0 1-1 0 0,-1-1-177 0 0,2 3 82 0 0,0 0 0 0 0,0 0-1 0 0,0 1 1 0 0,0-1 0 0 0,0 1-1 0 0,0-1 1 0 0,-1 1-1 0 0,1 0 1 0 0,-1 0 0 0 0,1 0-1 0 0,-1 0 1 0 0,1 1-1 0 0,-1-1 1 0 0,1 0 0 0 0,-1 1-1 0 0,1 0 1 0 0,-1 0 0 0 0,0 0-1 0 0,1 0 1 0 0,-1 0-1 0 0,0 0 1 0 0,1 1 0 0 0,-1-1-1 0 0,1 1 1 0 0,-1 0 0 0 0,1-1-1 0 0,-3 2-81 0 0,-4 2 158 0 0,0 0 0 0 0,1 0 0 0 0,-1 1 0 0 0,1 0 0 0 0,0 0 0 0 0,-7 7-158 0 0,1 0 94 0 0,0 2-1 0 0,2 0 1 0 0,-1 0-1 0 0,1 2 1 0 0,1-1-1 0 0,1 1 1 0 0,0 1-1 0 0,2-1 1 0 0,-1 2-1 0 0,-3 13-93 0 0,-1 5 156 0 0,2 1 1 0 0,2 0-1 0 0,1 0 0 0 0,-2 38-156 0 0,8-56 37 0 0,1 0 0 0 0,0 1-1 0 0,2-1 1 0 0,0 0 0 0 0,1 0-1 0 0,1 0 1 0 0,1 0 0 0 0,1-1-1 0 0,0 1 1 0 0,1-1-37 0 0,-1-5 28 0 0,0 1 0 0 0,1-1 0 0 0,1 0 0 0 0,7 11-28 0 0,-10-18 13 0 0,1-1-1 0 0,-1 1 1 0 0,1-1-1 0 0,0 0 1 0 0,1 0-1 0 0,-1 0 0 0 0,1-1 1 0 0,0 0-1 0 0,0 0 1 0 0,0 0-1 0 0,2 0-12 0 0,3 0 37 0 0,1 1 0 0 0,0-2-1 0 0,0 0 1 0 0,0 0-1 0 0,0-1 1 0 0,0-1 0 0 0,0 0-1 0 0,1 0 1 0 0,-1-1 0 0 0,0-1-1 0 0,1 0 1 0 0,-1-1 0 0 0,0 0-1 0 0,0-1 1 0 0,0 0-1 0 0,7-3-36 0 0,2-2 93 0 0,-1-1 0 0 0,1 0 0 0 0,-2-2-1 0 0,1 0 1 0 0,-1-1 0 0 0,-1-1-1 0 0,0-1 1 0 0,11-12-93 0 0,-14 12 100 0 0,-1-1-1 0 0,-1-1 0 0 0,0 0 1 0 0,-1 0-1 0 0,-1-1 1 0 0,5-10-100 0 0,-10 13 70 0 0,1 0 1 0 0,-2 0 0 0 0,1-1-1 0 0,-2 1 1 0 0,0-1-1 0 0,-1 0 1 0 0,-1 0 0 0 0,0-1-1 0 0,0 0-70 0 0,-2 1 86 0 0,0-1 0 0 0,-1 1 0 0 0,0-1 0 0 0,-2 1 1 0 0,0 0-1 0 0,0 0 0 0 0,-1 0 0 0 0,-5-10-86 0 0,6 17 42 0 0,-1-1 0 0 0,0 1 0 0 0,0 1 0 0 0,-1-1 0 0 0,0 0 0 0 0,0 1 0 0 0,-1 0 1 0 0,0 0-1 0 0,0 1 0 0 0,-1 0 0 0 0,0 0 0 0 0,0 0 0 0 0,0 1 0 0 0,-1 0 0 0 0,-6-3-42 0 0,5 4 21 0 0,-1 0-1 0 0,1 1 1 0 0,-1 0 0 0 0,0 1 0 0 0,0 0-1 0 0,-1 1 1 0 0,1 0 0 0 0,0 0-1 0 0,0 1 1 0 0,0 0 0 0 0,-1 1-1 0 0,1 0 1 0 0,0 1 0 0 0,0 0-1 0 0,0 0 1 0 0,0 1 0 0 0,-9 4-21 0 0,3 0-26 0 0,0 1 1 0 0,0 0-1 0 0,0 1 0 0 0,1 0 1 0 0,0 1-1 0 0,1 1 1 0 0,1 1-1 0 0,-1 0 1 0 0,2 0-1 0 0,-2 3 26 0 0,-149 188-3434 0 0,109-126 1588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9:11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3 9216 0 0,'-6'1'1471'0'0,"-8"-2"7892"0"0,9-1-8558 0 0,5 1-293 0 0,0 1 0 0 0,-3 0-515 0 0,0 1 1 0 0,0-1-1 0 0,0 0 0 0 0,0 1 0 0 0,1 0 0 0 0,-1 0 0 0 0,0 0 1 0 0,0 0-1 0 0,1 0 0 0 0,-1 0 0 0 0,1 1 0 0 0,-1-1 0 0 0,1 1 1 0 0,0 0-1 0 0,0-1 0 0 0,-1 1 0 0 0,1 0 0 0 0,0 1 0 0 0,0 0 3 0 0,-17 12 588 0 0,17-13-516 0 0,0-1 1 0 0,0 0 0 0 0,0 1-1 0 0,0 0 1 0 0,0-1 0 0 0,1 1 0 0 0,-1 0-1 0 0,0 0 1 0 0,1 0 0 0 0,-1 0-1 0 0,1 0 1 0 0,0 0 0 0 0,-1 1 0 0 0,1-1-1 0 0,0 2-72 0 0,-20 31 16 0 0,8-1-184 0 0,13-33 172 0 0,0 1 0 0 0,-1 0 0 0 0,1 0 0 0 0,0-1 0 0 0,0 1 0 0 0,0 0-1 0 0,0 0 1 0 0,1-1 0 0 0,-1 1 0 0 0,0 0 0 0 0,1-1 0 0 0,0 2-4 0 0,0 3 56 0 0,-1-4-61 0 0,0-1 0 0 0,0 1 0 0 0,1-1-1 0 0,-1 0 1 0 0,0 1 0 0 0,1-1 0 0 0,-1 0 0 0 0,1 0 0 0 0,-1 1-1 0 0,1-1 1 0 0,-1 0 0 0 0,1 0 0 0 0,0 0 0 0 0,0 1 0 0 0,0-1 0 0 0,0 0-1 0 0,0 0 1 0 0,0 0 0 0 0,0 0 5 0 0,23 14-218 0 0,-7-6 143 0 0,-12-5 114 0 0,1-1 0 0 0,0 0 0 0 0,0 0 0 0 0,3 0-39 0 0,-4-1 43 0 0,0 1-1 0 0,0-1 1 0 0,0 1-1 0 0,0 0 0 0 0,1 0-42 0 0,-6-2-2 0 0,0-1 1 0 0,0 1-1 0 0,0-1 0 0 0,1 1 0 0 0,-1-1 0 0 0,0 1 1 0 0,0-1-1 0 0,0 1 0 0 0,0-1 0 0 0,0 1 0 0 0,0-1 1 0 0,0 1-1 0 0,0-1 0 0 0,0 1 0 0 0,0-1 0 0 0,0 1 0 0 0,-1-1 1 0 0,1 1-1 0 0,0-1 0 0 0,0 1 0 0 0,0-1 0 0 0,-1 1 1 0 0,1-1-1 0 0,0 1 0 0 0,0-1 0 0 0,-1 0 0 0 0,1 1 0 0 0,-1-1 1 0 0,1 1 1 0 0,-9 9-88 0 0,5-7 112 0 0,0 1 0 0 0,0-1-1 0 0,0 0 1 0 0,-1 0 0 0 0,0 0-1 0 0,1-1 1 0 0,-1 0 0 0 0,0 0 0 0 0,0 0-1 0 0,-5 1-23 0 0,-4 1 64 0 0,-1-1 0 0 0,0-1-1 0 0,-2 0-63 0 0,-43 4-42 0 0,58-6-228 0 0,2 0-90 0 0,0 0-368 0 0,4-9-1382 0 0,-4 8 1926 0 0,0 0-1 0 0,0-1 1 0 0,1 1 0 0 0,-1 0-1 0 0,1 0 1 0 0,-1 0 0 0 0,1 0-1 0 0,-1 0 1 0 0,1 0 0 0 0,0 1-1 0 0,-1-1 1 0 0,1 0 0 0 0,0 0-1 0 0,0 0 1 0 0,0 1 0 0 0,-1-1-1 0 0,1 0 1 0 0,0 1 0 0 0,0-1-1 0 0,0 0 1 0 0,0 1 0 0 0,0 0-1 0 0,0-1 1 0 0,0 1 0 0 0,1-1 184 0 0,27-12-2123 0 0,3 1-11 0 0</inkml:trace>
  <inkml:trace contextRef="#ctx0" brushRef="#br0" timeOffset="635.891">430 228 6912 0 0,'0'0'528'0'0,"0"0"-100"0"0,-2 2 845 0 0,2-1-1279 0 0,-12 12 8410 0 0,5-10-7908 0 0,7-2-444 0 0,0-1-1 0 0,0 0 1 0 0,0 0-1 0 0,0 0 1 0 0,0 0 0 0 0,0 0-1 0 0,0 0 1 0 0,0 0-1 0 0,-1 0 1 0 0,1 0-1 0 0,0 0 1 0 0,0 0-1 0 0,0 0 1 0 0,0 0-1 0 0,0 0 1 0 0,0 0-1 0 0,0 0 1 0 0,0 0-1 0 0,0 0 1 0 0,-1 0-1 0 0,1 0 1 0 0,0 0-1 0 0,0 0 1 0 0,0-1-1 0 0,0 1 1 0 0,0 0-1 0 0,0 0 1 0 0,0 0-1 0 0,0 0 1 0 0,0 0-1 0 0,0 0 1 0 0,0 0-1 0 0,-1 0 1 0 0,1 0-1 0 0,0 0 1 0 0,0 0-1 0 0,0 0 1 0 0,0-1-1 0 0,0 1 1 0 0,0 0-1 0 0,0 0 1 0 0,0 0-1 0 0,0 0 1 0 0,0 0-1 0 0,0 0 1 0 0,0 0-1 0 0,0 0 1 0 0,0 0-1 0 0,0-1 1 0 0,0 1-1 0 0,0 0 1 0 0,0 0-1 0 0,0 0 1 0 0,0 0 0 0 0,0 0-1 0 0,0 0 1 0 0,0 0-1 0 0,0 0 1 0 0,0 0-1 0 0,0-1 1 0 0,0 1-1 0 0,1 0-51 0 0,4-10 647 0 0,13-12-612 0 0,17-18-101 0 0,-33 38 152 0 0,-1 0 1 0 0,1-1 0 0 0,-1 1 0 0 0,0 0 0 0 0,0-1 0 0 0,0 1-1 0 0,0-1 1 0 0,0 1 0 0 0,-1-1 0 0 0,1 1 0 0 0,-1-1-1 0 0,1 0 1 0 0,-1 1 0 0 0,0-1 0 0 0,0 0-87 0 0,0 1 20 0 0,0-1 1 0 0,-1 1 0 0 0,1 0 0 0 0,0 0-1 0 0,-1 0 1 0 0,1-1 0 0 0,-1 1-1 0 0,0 0 1 0 0,1 0 0 0 0,-1 0-1 0 0,0 0 1 0 0,0 0 0 0 0,-1 0-1 0 0,1 0 1 0 0,0 1 0 0 0,-1-1 0 0 0,1 0-1 0 0,-2-1-20 0 0,0 1 22 0 0,-1 0 0 0 0,1 1 0 0 0,-1-1 0 0 0,1 1 0 0 0,-1-1 0 0 0,1 1 1 0 0,-1 0-1 0 0,0 0 0 0 0,0 1 0 0 0,1-1 0 0 0,-1 1 0 0 0,0 0 0 0 0,0 0 0 0 0,0 0 0 0 0,0 0 0 0 0,1 1 0 0 0,-1 0 0 0 0,0-1 0 0 0,0 1 0 0 0,-1 1-22 0 0,-8 3 20 0 0,1-1 1 0 0,-1 2-1 0 0,1-1 1 0 0,1 2-1 0 0,-6 3-20 0 0,11-6-15 0 0,-1 2 1 0 0,0-1 0 0 0,1 1-1 0 0,0 0 1 0 0,0 0-1 0 0,1 0 1 0 0,-3 5 14 0 0,7-9 33 0 0,-1 1 1 0 0,1 0 0 0 0,0-1-1 0 0,0 1 1 0 0,1 0 0 0 0,-1 0 0 0 0,1 0-1 0 0,-1 0 1 0 0,1 2-34 0 0,0-3-34 0 0,-1-1-1 0 0,1 1 1 0 0,0 0 0 0 0,0-1-1 0 0,1 1 1 0 0,-1 0 0 0 0,0-1-1 0 0,0 1 1 0 0,1 0 0 0 0,-1-1-1 0 0,1 1 1 0 0,0-1 0 0 0,-1 1-1 0 0,1-1 1 0 0,0 1 0 0 0,0-1-1 0 0,0 1 1 0 0,0-1 34 0 0,1 1-3 0 0,1 0 0 0 0,-1-1-1 0 0,1 1 1 0 0,-1-1 0 0 0,1 1 0 0 0,-1-1-1 0 0,1 0 1 0 0,0 0 0 0 0,0 0 0 0 0,0-1 0 0 0,0 1-1 0 0,-1 0 1 0 0,1-1 0 0 0,0 0 0 0 0,3 0 3 0 0,4 0 3 0 0,0-1 0 0 0,0-1 0 0 0,9-2-3 0 0,-12 3 0 0 0,5-3 0 0 0,0 0 0 0 0,-1 0 0 0 0,0-1 0 0 0,0-1 0 0 0,6-4 0 0 0,6-3 0 0 0,-2 1 0 0 0,-1-1 0 0 0,0-1 0 0 0,0-2 0 0 0,-2 2 0 0 0,-7 4 0 0 0,1 0 0 0 0,-1-1 0 0 0,0-1 0 0 0,17-18 0 0 0,-19 21 0 0 0,-15 17 29 0 0,0 1 145 0 0,0 1 0 0 0,0 0 0 0 0,-3 8-174 0 0,7-14 33 0 0,1 0-1 0 0,-1-1 1 0 0,1 1-1 0 0,0 0 0 0 0,0 0 1 0 0,1 0-1 0 0,-1-1 1 0 0,1 1-1 0 0,0 0 1 0 0,0 0-1 0 0,0 0 1 0 0,1 0-1 0 0,-1 0 1 0 0,2 3-33 0 0,-2-6 29 0 0,0 0 1 0 0,0 0 0 0 0,1 0-1 0 0,-1 0 1 0 0,1 0-1 0 0,-1 0 1 0 0,0 0 0 0 0,1 0-1 0 0,-1 0 1 0 0,1-1 0 0 0,0 1-1 0 0,-1 0 1 0 0,1 0 0 0 0,0-1-1 0 0,0 2-29 0 0,17 2 393 0 0,-16-4-370 0 0,4 0-93 0 0,1 0 1 0 0,-1 0 0 0 0,1 0 0 0 0,-1-1-1 0 0,1 0 1 0 0,-1 0 0 0 0,0-1 0 0 0,0 0 69 0 0,53-19-118 0 0,-33 11 272 0 0,2-2 400 0 0,19-11-554 0 0,-10 5-82 0 0,-31 15 36 0 0,-2 1 25 0 0,-1 0-1 0 0,1 0 0 0 0,-1 0 0 0 0,1 0 0 0 0,-1-1 0 0 0,0 0 1 0 0,1-1 21 0 0,-2 3 105 0 0,-2 1 15 0 0,1 1-112 0 0,1 0 1 0 0,-1 1-1 0 0,0-1 0 0 0,0 0 1 0 0,1 1-1 0 0,-1-1 0 0 0,0 0 1 0 0,0 1-1 0 0,-1-1 0 0 0,1 1 1 0 0,0 0-1 0 0,0-1 0 0 0,-1 1 1 0 0,1 0-1 0 0,-1-1 1 0 0,1 2-10 0 0,0 3 44 0 0,0-1 0 0 0,0 1 0 0 0,0-1 0 0 0,0 6-43 0 0,-1-7 31 0 0,-1 3-9 0 0,1 0 1 0 0,0 0-1 0 0,1 0 1 0 0,-1 0-1 0 0,1 0 1 0 0,1-1 0 0 0,0 1-1 0 0,-1 0 1 0 0,2-1-1 0 0,0 2-22 0 0,-1-6-89 0 0,-1 1 1 0 0,1-1-1 0 0,0 0 0 0 0,0 0 0 0 0,0 0 1 0 0,1-1-1 0 0,-1 1 0 0 0,0-1 0 0 0,1 1 1 0 0,-1-1-1 0 0,1 0 0 0 0,0 0 0 0 0,-1 0 0 0 0,1 0 1 0 0,0 0-1 0 0,-1 0 0 0 0,1-1 0 0 0,0 1 1 0 0,0-1 88 0 0,15 1-1450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59:1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9216 0 0,'0'0'421'0'0,"0"0"-12"0"0,0 0-93 0 0,0 0 586 0 0,0 0 287 0 0,0 0 54 0 0,0 0-35 0 0,0 0-168 0 0,0 0-75 0 0,2 0-19 0 0,60 8 1525 0 0,15-8-1479 0 0,-44 0-5376 0 0,-33 0 2474 0 0</inkml:trace>
  <inkml:trace contextRef="#ctx0" brushRef="#br0" timeOffset="366.873">58 119 4608 0 0,'-34'8'2106'0'0,"33"-8"-275"0"0,1 0 90 0 0,0 0-162 0 0,0 0-764 0 0,0 0-335 0 0,0 0-70 0 0,13 3 282 0 0,0-3-614 0 0,-1 1-1 0 0,1-2 0 0 0,0 0 1 0 0,-1 0-1 0 0,6-2-257 0 0,-2 0 233 0 0,1 1-1 0 0,7 1-232 0 0,16-1 581 0 0,-21 1-1338 0 0,0 1-3728 0 0,-9 0-860 0 0</inkml:trace>
  <inkml:trace contextRef="#ctx0" brushRef="#br0" timeOffset="764.818">279 0 11600 0 0,'0'0'264'0'0,"0"0"34"0"0,0 0 21 0 0,0 0-36 0 0,0 0-58 0 0,0 0 450 0 0,0 0 217 0 0,0 0 41 0 0,0 0-64 0 0,4 7 120 0 0,-3-2-836 0 0,1-1-1 0 0,-1 1 0 0 0,0 0 1 0 0,0 0-1 0 0,-1-1 0 0 0,1 1 0 0 0,-1 0 1 0 0,0 0-1 0 0,0 0 0 0 0,-1 0 0 0 0,1-1 1 0 0,-1 1-1 0 0,0 0 0 0 0,-1-1 0 0 0,0 2-152 0 0,2 7 362 0 0,0-13-339 0 0,0 1 0 0 0,0-1 0 0 0,0 1-1 0 0,0 0 1 0 0,0-1 0 0 0,0 1 0 0 0,0 0 0 0 0,0-1 0 0 0,0 1 0 0 0,0 0-1 0 0,0-1 1 0 0,0 1 0 0 0,0 0 0 0 0,-1-1 0 0 0,1 1 0 0 0,0-1-1 0 0,0 1 1 0 0,-1 0 0 0 0,1-1 0 0 0,-1 1 0 0 0,1-1-23 0 0,-1 1 169 0 0,1 1-84 0 0,0-1-68 0 0,0 1 1 0 0,0-1-1 0 0,0 1 0 0 0,-1-1 0 0 0,1 0 0 0 0,0 0 0 0 0,-1 1 1 0 0,1-1-1 0 0,-1 0 0 0 0,0 0 0 0 0,1 1 0 0 0,-1-1 0 0 0,0 0 1 0 0,0 0-1 0 0,0 1-17 0 0,0-1 77 0 0,1-1-6 0 0,0 0 19 0 0,0 0 6 0 0,-1-1-84 0 0,0 1-1 0 0,0-1 0 0 0,0 0 1 0 0,0 0-1 0 0,0 0 0 0 0,0 0 0 0 0,0 0 1 0 0,0 0-1 0 0,1 0 0 0 0,-1 0 1 0 0,0 0-1 0 0,1 0 0 0 0,-1 0 0 0 0,1 0 1 0 0,-1-1-1 0 0,1 1 0 0 0,-1-1-11 0 0,-4-25-7 0 0,4 21 60 0 0,0 1 0 0 0,-1-1 0 0 0,1 0 0 0 0,-1 0 0 0 0,-2-4-53 0 0,2 4 93 0 0,-9-14 59 0 0,11 19-292 0 0,0 1-83 0 0,0 0-29 0 0,2 0 39 0 0,61 8 170 0 0,-11 4 66 0 0,-8 2 308 0 0,158 12 1138 0 0,-180-26-1374 0 0,-18 0 2 0 0,1 0 1 0 0,-1 0-1 0 0,1 0 0 0 0,-1 0 0 0 0,0 1 0 0 0,1 0 0 0 0,-1 0 0 0 0,1 0 0 0 0,-1 1 1 0 0,2 0-98 0 0,-4-1 105 0 0,-2-1 12 0 0,0 0 11 0 0,0 0 0 0 0,-5 8 71 0 0,3-7-184 0 0,0 1 0 0 0,-1 0 0 0 0,1-1 0 0 0,-1 0 0 0 0,1 1 1 0 0,-1-1-1 0 0,1 0-15 0 0,-13 6 87 0 0,7-3-58 0 0,1-2 0 0 0,0 1 0 0 0,-1-1 0 0 0,1 0 0 0 0,-1-1 0 0 0,1 0 0 0 0,-6 1-29 0 0,-12 1 21 0 0,-52 12-21 0 0,32-7-96 0 0,38-7-85 0 0,7-2-8038 0 0,6-6 1052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2:38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11976 0 0,'0'0'1064'0'0,"0"0"-848"0"0,0 0-216 0 0,0 0 0 0 0,0 0 648 0 0,0 0 88 0 0,0 0 24 0 0,0 0 0 0 0,0 0-137 0 0,0 0-23 0 0,0 0-8 0 0,-8 0 0 0 0,-5 0-448 0 0,3 0-144 0 0,10 0 80 0 0,0 0-80 0 0,0 0-1280 0 0,0 0-287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2:59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627 943 3224 0 0,'0'0'143'0'0,"0"0"429"0"0,0 0 1697 0 0,0 0 739 0 0,0 0 146 0 0,0 0-263 0 0,0 0-1219 0 0,0 0-538 0 0,0 0-108 0 0,0 0-114 0 0,0 0-383 0 0,0 0-165 0 0,0 0-39 0 0,12-8-1029 0 0,-2-6-2698 0 0,-7 6-2955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3:32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2264 826 17247 0 0,'0'0'396'0'0,"0"0"52"0"0,0 0 28 0 0,0 0-60 0 0,0 0-192 0 0,0 0 207 0 0,0 0 124 0 0,0 0 21 0 0,0 0-34 0 0,0 0-167 0 0,0 0-78 0 0,0 0-10 0 0,0 0-148 0 0,0-4-975 0 0,0 3-6016 0 0,0 1 499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3:48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49 332 15288 0 0,'-14'3'1665'0'0,"-4"0"-1371"0"0,1-1 5421 0 0,97 1-3936 0 0,-49-3-1609 0 0,-2-1-229 0 0,-1 2 1 0 0,0 0-1 0 0,0 2 1 0 0,16 4 58 0 0,-42-7-1450 0 0,-2 0-474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3:04:0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36 863 16783 0 0,'-13'-8'744'0'0,"13"8"152"0"0,0 0-712 0 0,0 0-184 0 0,-10 0 0 0 0,10 0 0 0 0,-4-5 72 0 0,4 5-72 0 0,0 0 96 0 0,0 0-96 0 0,-4-3 96 0 0,4 3-96 0 0,-4-5 96 0 0,4 5-96 0 0,4-11-1232 0 0,-4 11-303 0 0,8-15-57 0 0,-8 15-8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04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414 271 10280 0 0,'0'0'230'0'0,"-12"0"565"0"0,5 1-530 0 0,1 0 1 0 0,0 0-1 0 0,-1 1 0 0 0,1 0 1 0 0,0 0-1 0 0,0 0 0 0 0,0 1 1 0 0,1 0-1 0 0,-1 0 0 0 0,1 0 1 0 0,-1 1-1 0 0,-4 4-265 0 0,7-6 122 0 0,1 1 0 0 0,-1-1 0 0 0,0 1 1 0 0,1 0-1 0 0,-1 0 0 0 0,1 0 0 0 0,0 0 0 0 0,0 0 1 0 0,0 1-1 0 0,0-1 0 0 0,1 1 0 0 0,-1-1 0 0 0,1 1 0 0 0,0 0 1 0 0,0-1-1 0 0,0 1 0 0 0,1 0 0 0 0,-1 0 0 0 0,1-1 1 0 0,0 1-1 0 0,0 0 0 0 0,0 0 0 0 0,1 0 0 0 0,-1 0 0 0 0,2 2-122 0 0,0 10 253 0 0,-2-15-229 0 0,0 1-1 0 0,0 0 1 0 0,0 0 0 0 0,1 0-1 0 0,-1-1 1 0 0,1 1 0 0 0,-1 0-1 0 0,1 0 1 0 0,-1-1 0 0 0,1 1-1 0 0,0-1 1 0 0,0 1-1 0 0,0 0-23 0 0,7 9 87 0 0,1-1 0 0 0,1 1 0 0 0,-1-2 0 0 0,2 1-1 0 0,-1-1-86 0 0,5 4-2 0 0,-9-7 55 0 0,0 1-1 0 0,-1 0 1 0 0,4 4-53 0 0,-8-9 5 0 0,1 0 6 0 0,-1 0 0 0 0,0 0 1 0 0,0 0-1 0 0,0 0 0 0 0,0 0 0 0 0,0 1 0 0 0,0-1 0 0 0,0 0 1 0 0,-1 0-1 0 0,1 1 0 0 0,-1-1 0 0 0,0 0 0 0 0,0 1 1 0 0,1-1-1 0 0,-1 0 0 0 0,-1 1 0 0 0,1-1-11 0 0,0-1 17 0 0,0 1 0 0 0,-1-1 0 0 0,1 1 0 0 0,-1-1 0 0 0,1 0 0 0 0,-1 1 0 0 0,1-1 1 0 0,-1 0-1 0 0,0 1 0 0 0,0-1 0 0 0,0 0 0 0 0,1 0 0 0 0,-1 0 0 0 0,0 0 0 0 0,-1 0 0 0 0,1 0 0 0 0,0 0 0 0 0,0 0 0 0 0,0 0 0 0 0,0-1 0 0 0,-1 1 0 0 0,1 0-17 0 0,-103 50 760 0 0,101-51-859 0 0,1 1-1 0 0,-1 0 0 0 0,1-1 1 0 0,-1 1-1 0 0,1-1 1 0 0,-1 1-1 0 0,1-1 0 0 0,-1 0 1 0 0,0 0-1 0 0,1-1 0 0 0,-1 1 1 0 0,-1-1 99 0 0,-16-5-5848 0 0,14 2 252 0 0</inkml:trace>
  <inkml:trace contextRef="#ctx0" brushRef="#br0" timeOffset="1">189 428 9216 0 0,'0'0'706'0'0,"13"-7"1216"0"0,0 1-184 0 0,0 0-1 0 0,0 0 1 0 0,1 1 0 0 0,12-2-1738 0 0,13-6 1338 0 0,0 2-924 0 0,-27 8-170 0 0,0 0 0 0 0,0-1 0 0 0,3-1-244 0 0,4-3 173 0 0,-14 6-114 0 0,-1 1 1 0 0,0-1-1 0 0,1 0 1 0 0,-1 0-1 0 0,0-1 0 0 0,0 1 1 0 0,0-1-1 0 0,2-2-59 0 0,-4 4-24 0 0,-2 1-605 0 0,8-3-2367 0 0,-7 3-3722 0 0</inkml:trace>
  <inkml:trace contextRef="#ctx0" brushRef="#br0" timeOffset="2">541 298 6912 0 0,'0'-2'175'0'0,"1"-3"267"0"0,10 4-38 0 0,-5 6 3936 0 0,0 7-2087 0 0,-5-11-1531 0 0,0 2-349 0 0,0-1 0 0 0,0 1 1 0 0,0-1-1 0 0,-1 1 1 0 0,1-1-1 0 0,0 1 0 0 0,-1 0 1 0 0,0 2-374 0 0,3 9 666 0 0,-1-4-380 0 0,0-1 1 0 0,-1 1-1 0 0,0 0 1 0 0,0 0-1 0 0,-1 3-286 0 0,1 21 362 0 0,0-19-185 0 0,0 0-1 0 0,-2 0 1 0 0,-1 10-177 0 0,1-13 198 0 0,0 1-1 0 0,1-1 1 0 0,0 0 0 0 0,1 0 0 0 0,1 11-198 0 0,2-9 84 0 0,1 17-191 0 0,-1-24-1115 0 0,-4-6 879 0 0,1 0-1340 0 0</inkml:trace>
  <inkml:trace contextRef="#ctx0" brushRef="#br0" timeOffset="3">597 233 6912 0 0,'0'0'528'0'0,"0"-2"-190"0"0,0-7 384 0 0,0 1-1 0 0,0-1 0 0 0,-1 1 0 0 0,-1 0 0 0 0,1 0 0 0 0,-1-1 0 0 0,-1 1 0 0 0,1 0 1 0 0,-1 1-1 0 0,-1-1 0 0 0,1 0 0 0 0,-1 1 0 0 0,-1 0 0 0 0,1 0 0 0 0,-2 0-721 0 0,2 1 222 0 0,-1 1 0 0 0,1 0-1 0 0,-1 1 1 0 0,-1-1 0 0 0,1 1 0 0 0,0 0-1 0 0,-1 0 1 0 0,0 1 0 0 0,0 0-1 0 0,0 0 1 0 0,0 0 0 0 0,-1 1-1 0 0,1 0 1 0 0,-1 0 0 0 0,-5-1-222 0 0,4 2 153 0 0,0 0 1 0 0,0 1 0 0 0,-1 0-1 0 0,1 0 1 0 0,0 0-1 0 0,0 1 1 0 0,0 1 0 0 0,0-1-1 0 0,0 1 1 0 0,0 1 0 0 0,0-1-1 0 0,0 1 1 0 0,0 1-154 0 0,-7 3 68 0 0,-1 1-1 0 0,1 0 1 0 0,0 2-1 0 0,1-1 1 0 0,0 2 0 0 0,1 0-1 0 0,-10 11-67 0 0,2 0 22 0 0,1 0 0 0 0,2 2 0 0 0,0 0 0 0 0,2 1 0 0 0,1 1 0 0 0,-2 6-22 0 0,7-13 0 0 0,-5 10 25 0 0,2 0 1 0 0,0 1 0 0 0,2 0 0 0 0,1 3-26 0 0,10-32 1 0 0,-10 37 70 0 0,-1 11-71 0 0,9-35 12 0 0,1 0-1 0 0,0-1 0 0 0,1 1 0 0 0,0 0 0 0 0,2 6-11 0 0,0-5 19 0 0,-1 3 3 0 0,2-1 0 0 0,0 0 0 0 0,1 0 0 0 0,5 15-22 0 0,-1-10 14 0 0,0-2 1 0 0,2 1-1 0 0,1 0-14 0 0,-7-15 19 0 0,0 1 0 0 0,0-1 0 0 0,0-1 0 0 0,1 1-1 0 0,0 0 1 0 0,0-1 0 0 0,1 0 0 0 0,-1 0 0 0 0,1-1-1 0 0,0 0 1 0 0,3 2-19 0 0,4 1 55 0 0,1-1 0 0 0,-1-1-1 0 0,1 0 1 0 0,0-1 0 0 0,1-1 0 0 0,-1 0-1 0 0,0-1 1 0 0,1 0 0 0 0,-1-1 0 0 0,1-1-1 0 0,0 0 1 0 0,-1-1 0 0 0,1 0 0 0 0,-1-2-1 0 0,1 1 1 0 0,-1-2 0 0 0,0 0 0 0 0,6-3-55 0 0,30-12 317 0 0,0-3 0 0 0,3-4-317 0 0,-30 14 82 0 0,0-2 1 0 0,-1-1-1 0 0,-1-1 0 0 0,-1 0 0 0 0,5-6-82 0 0,-5 3 108 0 0,-2 0 0 0 0,0-1 0 0 0,-1-1 1 0 0,-1-1-1 0 0,-1 0 0 0 0,-1-1-108 0 0,-8 11 32 0 0,0 1 0 0 0,-1-1-1 0 0,0 0 1 0 0,-1 0 0 0 0,-1 0-1 0 0,1 0 1 0 0,-2-1 0 0 0,0 0-1 0 0,-1 1 1 0 0,0-1 0 0 0,-1 0-1 0 0,0 0 1 0 0,-2-10-32 0 0,-1 4 16 0 0,-1-1-1 0 0,0 1 1 0 0,-2 0-1 0 0,0 0 1 0 0,-1 1-1 0 0,-1 0 1 0 0,-1 0 0 0 0,0 1-1 0 0,-9-11-15 0 0,-6-7 73 0 0,-2 1-1 0 0,-29-30-72 0 0,41 49 4 0 0,-1 2 1 0 0,0 0-1 0 0,-1 0 1 0 0,-1 2-1 0 0,0 0 1 0 0,-1 1-1 0 0,-8-4-4 0 0,13 8-67 0 0,0 1 0 0 0,0 0 0 0 0,0 1 0 0 0,-1 0 0 0 0,0 1 0 0 0,1 1 0 0 0,-14-1 67 0 0,17 3-516 0 0,-1 0-1 0 0,0 1 0 0 0,0 0 1 0 0,-6 2 516 0 0,6-1-1650 0 0,0 1 0 0 0,0 1 0 0 0,0 0 1 0 0,-6 3 1649 0 0,-31 19-8353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04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88 8288 0 0,'1'-1'36'0'0,"0"1"0"0"0,0-1 0 0 0,0 1 1 0 0,-1-1-1 0 0,1 0 0 0 0,0 0 0 0 0,0 0 1 0 0,0 1-1 0 0,0-1 0 0 0,-1 0 0 0 0,1 0 1 0 0,0 0-1 0 0,-1 0 0 0 0,1 0 0 0 0,-1 0 1 0 0,1 0-1 0 0,-1-1-36 0 0,1-1 103 0 0,-1 0 0 0 0,1 1 0 0 0,-1-1 0 0 0,0 0 0 0 0,0 0 0 0 0,0 0 0 0 0,0 1 0 0 0,0-1 0 0 0,-1 0 0 0 0,1 0 0 0 0,-1 0-103 0 0,1-4 947 0 0,0 6-704 0 0,0 0 0 0 0,0 0 0 0 0,0 1-1 0 0,0-1 1 0 0,0 0 0 0 0,0 0 0 0 0,0 0 0 0 0,0 1 0 0 0,-1-1-1 0 0,1 0 1 0 0,0 0 0 0 0,0 0 0 0 0,-1 1 0 0 0,1-1 0 0 0,0 0-1 0 0,-1 0 1 0 0,1 1 0 0 0,-1-1 0 0 0,1 0 0 0 0,-1 1 0 0 0,1-1-1 0 0,-1 1 1 0 0,1-1 0 0 0,-1 1 0 0 0,0-1 0 0 0,1 1 0 0 0,-1-1-1 0 0,0 1-242 0 0,-3-2 276 0 0,0 0 1 0 0,1 1 1 0 0,-1-1 0 0 0,0 1-1 0 0,0 0 1 0 0,1 1 0 0 0,-3-1-278 0 0,5 1 68 0 0,0 0 1 0 0,0 0-1 0 0,-1 0 1 0 0,1 0-1 0 0,0 0 1 0 0,-1 0-1 0 0,1 1 1 0 0,0-1-1 0 0,0 0 0 0 0,0 1 1 0 0,-1-1-1 0 0,1 1 1 0 0,0-1-1 0 0,0 1 1 0 0,0 0-1 0 0,0-1 1 0 0,0 1-1 0 0,0 0 1 0 0,0 0-1 0 0,0 0 0 0 0,0 0 1 0 0,0 0-1 0 0,0 0-68 0 0,-35 52 172 0 0,27-41-172 0 0,7-9 0 0 0,0-1 0 0 0,0 1 0 0 0,0 0 0 0 0,0-1 0 0 0,1 1 0 0 0,-1 0 0 0 0,1 0 0 0 0,0 0 0 0 0,0 0 0 0 0,0 0 0 0 0,0 0 0 0 0,1 0 0 0 0,-1 0 0 0 0,1 1 0 0 0,-1 2 0 0 0,1-5 8 0 0,0 1 0 0 0,0 0 0 0 0,0-1 0 0 0,0 1 0 0 0,0 0-1 0 0,0-1 1 0 0,0 1 0 0 0,1 0 0 0 0,-1 0 0 0 0,1-1 0 0 0,-1 1 0 0 0,1-1-1 0 0,-1 1 1 0 0,1 0 0 0 0,0-1 0 0 0,0 1 0 0 0,0-1 0 0 0,0 0 0 0 0,0 1-1 0 0,0-1 1 0 0,0 0 0 0 0,0 0 0 0 0,1 1 0 0 0,-1-1 0 0 0,0 0 0 0 0,1 0-1 0 0,-1 0 1 0 0,1 0-8 0 0,11 6 5 0 0,1-1 0 0 0,0-1 0 0 0,-1 0 0 0 0,2 0 0 0 0,-1-1 0 0 0,0-1 0 0 0,1 0-1 0 0,0-2 1 0 0,0 1-5 0 0,64-2 832 0 0,-80 1-759 0 0,-1 1-1 0 0,1-1 0 0 0,-1 0 0 0 0,1 0 1 0 0,-1 1-1 0 0,1-1 0 0 0,0 1 0 0 0,0-1 1 0 0,-1 2-73 0 0,-2 2 136 0 0,-8 6 222 0 0,-1 0 1 0 0,0-1-1 0 0,-1 0 1 0 0,-13 7-359 0 0,7-4 670 0 0,-15 11-670 0 0,32-21 46 0 0,-1 0 0 0 0,0-1 0 0 0,0 0 0 0 0,0 0 0 0 0,-1 0 0 0 0,1-1 0 0 0,0 1 0 0 0,-4 0-46 0 0,3-1 47 0 0,0 0 0 0 0,1 1 1 0 0,0 0-1 0 0,-1-1 0 0 0,1 1 0 0 0,0 1 1 0 0,-2 0-48 0 0,5-2 5 0 0,0 0 0 0 0,0-1 0 0 0,0 1 0 0 0,0-1 0 0 0,0 1 0 0 0,-1-1 0 0 0,1 0 0 0 0,0 0 1 0 0,0 1-1 0 0,0-1 0 0 0,-1 0-5 0 0,-10 3 0 0 0,11-2-272 0 0,1-1-131 0 0,0 0-1645 0 0,0 0-6426 0 0</inkml:trace>
  <inkml:trace contextRef="#ctx0" brushRef="#br0" timeOffset="1">80 3606 3224 0 0,'8'0'47'0'0,"-1"0"0"0"0,0-1 0 0 0,1 1 0 0 0,-1-2 0 0 0,0 1 1 0 0,4-2-48 0 0,0 0 41 0 0,-10 3-20 0 0,1-1-1 0 0,0 1 1 0 0,-1-1 0 0 0,1 1 0 0 0,-1-1 0 0 0,1 1-1 0 0,-1-1 1 0 0,0 0 0 0 0,1 0 0 0 0,-1 0-1 0 0,0 0 1 0 0,2-1-21 0 0,0-1 1240 0 0,0 0 0 0 0,0-1 0 0 0,-1 1-1 0 0,1-1 1 0 0,-1 0 0 0 0,1 1 0 0 0,-1-2-1240 0 0,2-2 1986 0 0,-2-3 1747 0 0,-8-4-3133 0 0,4 10 36 0 0,1 3-44 0 0,1 1-16 0 0,-10-1 888 0 0,10 1-1433 0 0,0-1-1 0 0,-1 1 0 0 0,1 0 0 0 0,0 0 1 0 0,0-1-1 0 0,-1 1 0 0 0,1 0 0 0 0,0 0 1 0 0,0 0-1 0 0,-1 0 0 0 0,1 0 1 0 0,0-1-1 0 0,-1 1 0 0 0,1 0 0 0 0,0 0 1 0 0,-1 0-1 0 0,1 0 0 0 0,0 0 0 0 0,-1 0 1 0 0,1 0-1 0 0,0 0 0 0 0,0 0 0 0 0,-1 0 1 0 0,1 0-1 0 0,0 0 0 0 0,-1 0 0 0 0,1 0 1 0 0,0 1-1 0 0,-1-1 0 0 0,1 0 1 0 0,0 0-1 0 0,0 0 0 0 0,-1 0-30 0 0,-9 3 625 0 0,7-2-517 0 0,0-1 1 0 0,0 1-1 0 0,0 0 0 0 0,0 0 0 0 0,0 0 0 0 0,1 1 1 0 0,-1-1-1 0 0,-2 2-108 0 0,-7 3 248 0 0,11-5-235 0 0,0 0 1 0 0,-1 0 0 0 0,1-1 0 0 0,0 1 0 0 0,0 0-1 0 0,0 0 1 0 0,0 0 0 0 0,0 0 0 0 0,0 0 0 0 0,1 0-1 0 0,-1 0 1 0 0,0 0 0 0 0,0 1 0 0 0,1-1 0 0 0,-1 0-1 0 0,1 0 1 0 0,-1 2-14 0 0,-9 16 60 0 0,10-18-56 0 0,-1-1 0 0 0,0 1 0 0 0,1 0 0 0 0,0 0 0 0 0,-1 0 0 0 0,1 0-1 0 0,0 1 1 0 0,-1-1 0 0 0,1 0 0 0 0,0 0 0 0 0,0 0 0 0 0,0 0 0 0 0,0 0 0 0 0,0 0-1 0 0,0 0 1 0 0,0 0 0 0 0,0 0 0 0 0,1 0 0 0 0,-1 0 0 0 0,0 0 0 0 0,1 0 0 0 0,-1 0-1 0 0,0 0 1 0 0,1 0 0 0 0,-1 0 0 0 0,1 0 0 0 0,0 0 0 0 0,-1 0 0 0 0,1 0 0 0 0,0 0-1 0 0,-1-1 1 0 0,1 1 0 0 0,0 0-4 0 0,6 5 30 0 0,-5-4-20 0 0,0 0 0 0 0,1 1 0 0 0,-1-1 1 0 0,0 0-1 0 0,1-1 0 0 0,0 1 0 0 0,-1 0 1 0 0,1-1-1 0 0,0 1 0 0 0,0-1 0 0 0,0 0 1 0 0,0 0-1 0 0,0 0 0 0 0,0 0 0 0 0,0-1 1 0 0,0 1-1 0 0,0-1 0 0 0,0 0 0 0 0,2 0-10 0 0,-2 0 24 0 0,0 1 0 0 0,0-1 0 0 0,0-1 0 0 0,0 1 0 0 0,0 0 0 0 0,0-1-1 0 0,0 0 1 0 0,0 1 0 0 0,0-1 0 0 0,0 0 0 0 0,0-1 0 0 0,0 1-24 0 0,15-9 167 0 0,10-6 96 0 0,-26 15-233 0 0,-1 0 1 0 0,0-1 0 0 0,1 1 0 0 0,-1 0 0 0 0,0-1-1 0 0,0 1 1 0 0,0 0 0 0 0,0-1 0 0 0,0 1 0 0 0,0-1-1 0 0,0 0 1 0 0,-1 1 0 0 0,1-1 0 0 0,-1 1 0 0 0,1-1 0 0 0,-1 0-31 0 0,2-6 113 0 0,-2 1 1 0 0,1 0 0 0 0,-1 0 0 0 0,0-1 0 0 0,0 0-114 0 0,-1 5 36 0 0,1 0 0 0 0,0 0 0 0 0,-1 0 0 0 0,0 0 0 0 0,0 1-1 0 0,0-1 1 0 0,0 0 0 0 0,0 0 0 0 0,-1 0 0 0 0,1 1 0 0 0,-1-1 0 0 0,0 1 0 0 0,0-2-37 0 0,-2 1 15 0 0,0-1 0 0 0,0 1 0 0 0,0 0 0 0 0,-1 0-1 0 0,1 0 1 0 0,0 0 0 0 0,-1 1 0 0 0,0 0-1 0 0,0 0 1 0 0,0 0 0 0 0,0 0 0 0 0,-4 0-14 0 0,5 1 7 0 0,0 0 1 0 0,0 1-1 0 0,0-1 0 0 0,0 1 1 0 0,0 0-1 0 0,1 0 0 0 0,-1 0 1 0 0,0 1-1 0 0,0 0 1 0 0,0-1-1 0 0,0 1 0 0 0,0 0 1 0 0,1 1-1 0 0,-1-1 0 0 0,0 1 1 0 0,1-1-1 0 0,-4 3-7 0 0,-2 3-27 0 0,0-1 0 0 0,1 1 0 0 0,-7 7 27 0 0,12-11-8 0 0,1 1 0 0 0,-1-1-1 0 0,1 0 1 0 0,-1 1 0 0 0,1-1-1 0 0,0 1 1 0 0,0 0-1 0 0,1 0 1 0 0,-1 0 0 0 0,1 0-1 0 0,0 0 1 0 0,0 0 8 0 0,0-1-11 0 0,1-1 1 0 0,0 1 0 0 0,-1 0-1 0 0,1-1 1 0 0,0 1-1 0 0,1 0 1 0 0,-1 0-1 0 0,0-1 1 0 0,1 1-1 0 0,-1 0 1 0 0,1-1 0 0 0,0 1-1 0 0,0 0 1 0 0,0-1-1 0 0,0 1 1 0 0,0-1-1 0 0,1 0 1 0 0,-1 1 0 0 0,1-1-1 0 0,-1 0 1 0 0,1 0-1 0 0,0 0 1 0 0,0 0 10 0 0,1 1-13 0 0,0-1 0 0 0,-1 0 0 0 0,1 0 0 0 0,0 0 1 0 0,0 0-1 0 0,1 0 0 0 0,-1 0 0 0 0,0-1 0 0 0,0 0 0 0 0,4 1 13 0 0,0 0-7 0 0,1-2 0 0 0,-1 1 0 0 0,1-1-1 0 0,3 0 8 0 0,-8 0-3 0 0,-1 0-1 0 0,0 0 0 0 0,1-1 1 0 0,-1 1-1 0 0,0-1 0 0 0,1 0 0 0 0,-1 0 1 0 0,0 0-1 0 0,0 0 0 0 0,0 0 1 0 0,1 0-1 0 0,-1 0 4 0 0,12-7-9 0 0,-9 6 12 0 0,0-1 0 0 0,0 1-1 0 0,0-1 1 0 0,0-1-1 0 0,0 1 1 0 0,-1-1 0 0 0,1 0-1 0 0,2-3-2 0 0,3-5 19 0 0,0 0 0 0 0,6-11-19 0 0,-15 22 19 0 0,-1-1 0 0 0,1 1 0 0 0,0 0 0 0 0,-1-1 0 0 0,1 1 0 0 0,-1-1 0 0 0,1 1 0 0 0,-1-1 0 0 0,0 1 1 0 0,1-1-1 0 0,-1 1 0 0 0,0-1 0 0 0,0 1 0 0 0,0-1 0 0 0,0 1 0 0 0,0-1 0 0 0,-1 1 0 0 0,1-1 0 0 0,0 1 0 0 0,-1-1 0 0 0,1 1 0 0 0,-1-1 0 0 0,0 1 0 0 0,1 0 1 0 0,-1-1-1 0 0,0 1 0 0 0,0 0 0 0 0,0-1-19 0 0,-1 0-9 0 0,1 1 1 0 0,0-1 0 0 0,0 1 0 0 0,-1 0-1 0 0,1 0 1 0 0,-1 0 0 0 0,1 0 0 0 0,-1 0-1 0 0,0 0 1 0 0,1 0 0 0 0,-1 0 0 0 0,0 1-1 0 0,0-1 1 0 0,1 0 0 0 0,-1 1 0 0 0,0 0-1 0 0,0-1 1 0 0,0 1 0 0 0,0 0 0 0 0,1 0-1 0 0,-1 0 1 0 0,0 0 0 0 0,-1 1 8 0 0,-8 2-19 0 0,0 0 0 0 0,0 1 0 0 0,1 0 0 0 0,0 1 0 0 0,0 1 0 0 0,0-1 0 0 0,1 1 0 0 0,-1 1 0 0 0,-1 2 19 0 0,1-2-27 0 0,0 1-5 0 0,0 0-1 0 0,-7 9 33 0 0,16-15-9 0 0,0 0 0 0 0,1 0 0 0 0,-1 0 0 0 0,0 0 0 0 0,1 0 0 0 0,-1 0 0 0 0,1 0 0 0 0,-1 0 0 0 0,1 0 0 0 0,0 0 0 0 0,0 1 0 0 0,0-1 0 0 0,0 0 0 0 0,0 0 9 0 0,0-1-6 0 0,0 0 1 0 0,1 0-1 0 0,-1 0 1 0 0,0 0-1 0 0,0 0 1 0 0,1 0-1 0 0,-1 0 1 0 0,0 0-1 0 0,1 0 1 0 0,-1 0-1 0 0,1 0 1 0 0,-1 0-1 0 0,1 0 1 0 0,0 0-1 0 0,-1-1 1 0 0,1 1-1 0 0,0 0 1 0 0,-1 0-1 0 0,1-1 1 0 0,0 1-1 0 0,0 0 1 0 0,0-1-1 0 0,0 1 1 0 0,0-1-1 0 0,0 1 1 0 0,0-1-1 0 0,0 0 1 0 0,0 1-1 0 0,0-1 1 0 0,0 0-1 0 0,0 0 1 0 0,0 1 0 0 0,0-1-1 0 0,0 0 1 0 0,0 0-1 0 0,0 0 1 0 0,0 0-1 0 0,0-1 1 0 0,1 1 5 0 0,2 0-8 0 0,1-1 0 0 0,0 1 0 0 0,0-1 0 0 0,0 0 0 0 0,0-1 0 0 0,-1 1 0 0 0,1-1 0 0 0,1-1 8 0 0,1 0 0 0 0,0-1 0 0 0,0 0 0 0 0,-1 0 0 0 0,1-1 0 0 0,-5 3 0 0 0,0 0 0 0 0,0 0 0 0 0,0 0 0 0 0,0 0 0 0 0,0-1 0 0 0,0 1 0 0 0,-1 0 0 0 0,1-1 0 0 0,-1 1 0 0 0,0-1 0 0 0,1 0 0 0 0,-1 0 0 0 0,8-18 0 0 0,-7 18 1 0 0,0 0 0 0 0,-1 1 0 0 0,0-1 0 0 0,0 0 0 0 0,0 0 0 0 0,0 0 0 0 0,0 0 0 0 0,0 0 0 0 0,-1 0 0 0 0,1 0 0 0 0,-1-2-1 0 0,0 2 7 0 0,0 1 0 0 0,0-1-1 0 0,0 0 1 0 0,-1 1 0 0 0,1-1 0 0 0,-1 0 0 0 0,1 1-1 0 0,-1-1 1 0 0,0 1 0 0 0,0-1 0 0 0,0 1 0 0 0,0-1 0 0 0,0 1-1 0 0,-1 0 1 0 0,1 0 0 0 0,-1-1 0 0 0,0 1 0 0 0,0 0 0 0 0,1 0-1 0 0,-1 1 1 0 0,0-1 0 0 0,0 0 0 0 0,-1 1 0 0 0,1-1 0 0 0,-2 0-7 0 0,2 1 0 0 0,1 1 1 0 0,-1 0 0 0 0,1 0-1 0 0,0 0 1 0 0,-1 0 0 0 0,1 0 0 0 0,-1 0-1 0 0,1 0 1 0 0,-1 1 0 0 0,1-1-1 0 0,0 0 1 0 0,-1 1 0 0 0,1-1 0 0 0,0 1-1 0 0,-1 0 0 0 0,-11 3 0 0 0,9-3-7 0 0,1 0 0 0 0,-1 0 0 0 0,1 1 0 0 0,0-1 0 0 0,-1 1 0 0 0,1 0 0 0 0,0 0 0 0 0,0 0 0 0 0,0 1 0 0 0,1-1 1 0 0,-2 2 6 0 0,-10 6-41 0 0,8-4 29 0 0,-1-1-1 0 0,1 1 1 0 0,0 0 0 0 0,0 0 0 0 0,1 1 0 0 0,0 0 0 0 0,-1 0 12 0 0,6-6-5 0 0,-1 0 0 0 0,1-1 1 0 0,0 1-1 0 0,-1 0 1 0 0,1-1-1 0 0,0 1 1 0 0,-1 0-1 0 0,1-1 1 0 0,0 1-1 0 0,0 0 0 0 0,-1 0 1 0 0,1-1-1 0 0,0 1 1 0 0,0 0-1 0 0,0 0 1 0 0,0-1-1 0 0,0 1 1 0 0,0 0-1 0 0,0 0 0 0 0,1-1 1 0 0,-1 1-1 0 0,0 0 1 0 0,0 0-1 0 0,0-1 1 0 0,1 1-1 0 0,-1 0 1 0 0,0-1-1 0 0,1 1 0 0 0,-1 0 1 0 0,1-1-1 0 0,-1 1 1 0 0,1-1-1 0 0,-1 1 1 0 0,1 0-1 0 0,-1-1 1 0 0,1 1-1 0 0,0-1 1 0 0,-1 0-1 0 0,1 1 0 0 0,0 0 5 0 0,2 0-20 0 0,0 1-1 0 0,0 0 0 0 0,1-1 1 0 0,-1 0-1 0 0,0 0 1 0 0,0 0-1 0 0,3 1 21 0 0,1-2-122 0 0,0 0-1 0 0,0 0 1 0 0,0-1-1 0 0,0 0 1 0 0,0 0 0 0 0,4-2 122 0 0,-3 1-214 0 0,9-3-1122 0 0,-3-1-403 0 0</inkml:trace>
  <inkml:trace contextRef="#ctx0" brushRef="#br0" timeOffset="2">509 4237 8288 0 0,'0'3'93'0'0,"-1"0"0"0"0,0 1 1 0 0,1-1-1 0 0,0 0 0 0 0,0 0 1 0 0,0 0-1 0 0,0 1 0 0 0,0-1 0 0 0,1 0 1 0 0,-1 0-1 0 0,1 0 0 0 0,0 1-93 0 0,1 9 1690 0 0,-1 2 423 0 0,3 16 2288 0 0,-3-26-4070 0 0,0-1 0 0 0,0 1 0 0 0,-1 0 0 0 0,1-1 0 0 0,-1 1 0 0 0,-1 0 0 0 0,1 0 0 0 0,-1 2-331 0 0,0-1 383 0 0,1 1 0 0 0,-1-1 0 0 0,1 1 0 0 0,1 4-383 0 0,10 95 2783 0 0,-10-103-2753 0 0,-1 0 0 0 0,0 0 0 0 0,-1 0 0 0 0,1 0 0 0 0,0 0 0 0 0,-1-1 0 0 0,0 1 0 0 0,0 2-30 0 0,0-2 19 0 0,0-1 1 0 0,1 0-1 0 0,-1 1 1 0 0,1-1-1 0 0,-1 1 1 0 0,1-1-1 0 0,0 0 0 0 0,0 1 1 0 0,0-1-1 0 0,0 1 1 0 0,1-1-1 0 0,-1 3-19 0 0,3 2 58 0 0,-2-6-56 0 0,0 0 1 0 0,-1 0-1 0 0,1 0 0 0 0,-1 0 1 0 0,0 0-1 0 0,1 0 0 0 0,-1 1 1 0 0,0-1-1 0 0,0 0 0 0 0,1 0 1 0 0,-1 0-1 0 0,0 1 0 0 0,0-1 0 0 0,0 0 1 0 0,-1 0-1 0 0,1 0 0 0 0,0 1 1 0 0,0-1-1 0 0,-1 0 0 0 0,1 1-2 0 0,-6 3 35 0 0,0-19 594 0 0,-3-2-471 0 0,6 11-242 0 0,1 0 0 0 0,-1 0 0 0 0,1 0 0 0 0,-1-1 1 0 0,2 1-1 0 0,-2-2 84 0 0,-14-46-462 0 0,0 2 209 0 0,-26-122-1161 0 0,37 148 1033 0 0,2 9 91 0 0,1 1 0 0 0,1-1 0 0 0,0 1 1 0 0,1-10 289 0 0,-2-9-435 0 0,2 23 376 0 0,0 1 1 0 0,1-1-1 0 0,1-9 59 0 0,-1 17 25 0 0,0 0 0 0 0,1 0 0 0 0,-1 0 1 0 0,1 0-1 0 0,0 1 0 0 0,0-1 0 0 0,0 0 0 0 0,0 1 0 0 0,1-1 1 0 0,-1 1-1 0 0,1-1 0 0 0,-1 1 0 0 0,1 0 0 0 0,0 0 1 0 0,0 0-1 0 0,1-1-25 0 0,-2 2 46 0 0,1 0 0 0 0,-1 0 0 0 0,1 0 1 0 0,-1 0-1 0 0,1 0 0 0 0,0 0 1 0 0,0 1-1 0 0,-1-1 0 0 0,1 1 0 0 0,0 0 1 0 0,0-1-1 0 0,-1 1 0 0 0,3 0-46 0 0,14-5 421 0 0,-10 3-235 0 0,-1-1 0 0 0,0 1 0 0 0,1 1 0 0 0,-1-1 0 0 0,1 1 0 0 0,3 0-186 0 0,7-1 303 0 0,-9 2-169 0 0,-1 0 0 0 0,0 0 0 0 0,1 0-1 0 0,-1 1 1 0 0,1 0-134 0 0,27 2 458 0 0,-31-2-375 0 0,1-1 0 0 0,-1 1 0 0 0,0 0 0 0 0,1 0 0 0 0,-1 0 1 0 0,0 1-1 0 0,1 0 0 0 0,-1 0 0 0 0,0 0 0 0 0,-1 1 0 0 0,1 0 1 0 0,0 0-1 0 0,-1 0 0 0 0,1 0 0 0 0,-1 1 0 0 0,0-1 1 0 0,0 1-1 0 0,0 0 0 0 0,-1 0 0 0 0,0 1 0 0 0,3 3-83 0 0,-2-3 79 0 0,-1 1 1 0 0,1 0-1 0 0,-1 0 0 0 0,-1 0 1 0 0,2 3-80 0 0,-3-7 22 0 0,-1 1 0 0 0,1 0 0 0 0,-1 0 1 0 0,0 0-1 0 0,0 0 0 0 0,0 0 0 0 0,0 0 1 0 0,0 0-1 0 0,-1-1 0 0 0,1 1 0 0 0,-1 0 1 0 0,0 0-1 0 0,1 0 0 0 0,-2 0-22 0 0,-1 4 34 0 0,0 0 0 0 0,-1 0 1 0 0,0-1-1 0 0,-1 1 0 0 0,1-1 0 0 0,-1 0 0 0 0,0 0 0 0 0,-1 0 1 0 0,0-1-1 0 0,1 1 0 0 0,-2-1 0 0 0,1-1 0 0 0,0 1 0 0 0,-1-1 0 0 0,-2 0-34 0 0,-12 7 49 0 0,0-1 0 0 0,-1-1 0 0 0,0-1 0 0 0,-15 3-49 0 0,-21 3 36 0 0,53-14-64 0 0,0 1-1 0 0,-1 0 1 0 0,1-1 0 0 0,0 0 0 0 0,0 0-1 0 0,0-1 1 0 0,-1 1 0 0 0,1-1 0 0 0,0 0-1 0 0,-1-1 29 0 0,5 2-68 0 0,-1-1-1 0 0,1 1 0 0 0,0-1 0 0 0,-1 0 0 0 0,1 1 1 0 0,0-1-1 0 0,0 0 0 0 0,-1 0 0 0 0,1 0 0 0 0,0 0 0 0 0,0 0 69 0 0,1 1-528 0 0,-1-1-1 0 0,1 0 0 0 0,-1 1 0 0 0,1-1 0 0 0,0 0 0 0 0,0 1 0 0 0,-1-1 1 0 0,1 0-1 0 0,0 0 0 0 0,0 1 0 0 0,0-1 0 0 0,0 0 0 0 0,0 0 0 0 0,0 0 529 0 0,0-14-8563 0 0</inkml:trace>
  <inkml:trace contextRef="#ctx0" brushRef="#br0" timeOffset="3">23 3548 4400 0 0,'-7'6'200'0'0,"6"-4"49"0"0,1-2 81 0 0,0 0 28 0 0,0 0 9 0 0,0 0-19 0 0,0 0-84 0 0,0 0-38 0 0,0 0-8 0 0,0 0-28 0 0,0 0-100 0 0,3 10 58 0 0,-3-9-52 0 0,0-1 4 0 0,0 0-4 0 0,0 0 21 0 0,0 0 91 0 0,0 0 43 0 0,0 0 5 0 0,0 0-11 0 0,0 0-45 0 0,0 0-21 0 0,0 0-3 0 0,0 0-15 0 0,0 0-62 0 0,0 0-31 0 0,0 0-4 0 0,1-11 0 0 0,0 7-50 0 0,-1 0 0 0 0,1 0 1 0 0,-1 0-1 0 0,0 0 1 0 0,0 0-1 0 0,0 0 0 0 0,0 0 1 0 0,-1 0-1 0 0,1 0 1 0 0,-2-2-15 0 0,-1-9 37 0 0,3 12-30 0 0,0 0 0 0 0,0 0 0 0 0,1 0 0 0 0,-1 1 0 0 0,1-1 0 0 0,-1 0 0 0 0,1 0 0 0 0,0 1 0 0 0,0-1 0 0 0,0-1-7 0 0,5-16 15 0 0,-5 11 10 0 0,-1 4-50 0 0,1 0-1 0 0,-1 1 0 0 0,1-1 1 0 0,0 1-1 0 0,0-1 1 0 0,0 1-1 0 0,1 0 0 0 0,0-1 1 0 0,0 1-1 0 0,0 0 1 0 0,0 0-1 0 0,0 0 0 0 0,3-2 26 0 0,1-1-71 0 0,-4 5 56 0 0,1 0 0 0 0,-1 0 0 0 0,0 0 0 0 0,0 0 0 0 0,0-1 1 0 0,-1 1-1 0 0,1-1 0 0 0,-1 0 0 0 0,1 1 0 0 0,-1-1 0 0 0,0 0 0 0 0,0 0 0 0 0,0 0 0 0 0,0 0 15 0 0,10-52 1008 0 0,-5 2-437 0 0,-6 50-618 0 0,0 0 0 0 0,1-1 0 0 0,0 1 0 0 0,0 0 0 0 0,0 0 0 0 0,0 0 0 0 0,0 0 0 0 0,1 0 0 0 0,-1 0 0 0 0,2-2 47 0 0,-1 2-47 0 0,0-1 0 0 0,0 0-1 0 0,0 0 1 0 0,-1 0 0 0 0,0 0 0 0 0,1-3 47 0 0,9-28 12 0 0,-9 27 9 0 0,-1 0 1 0 0,1 0 0 0 0,1 0-1 0 0,0 0 1 0 0,0 0 0 0 0,1-1-22 0 0,0 1 22 0 0,-1-1 1 0 0,0 0-1 0 0,0 0 1 0 0,0-4-23 0 0,10-44 64 0 0,-10 48-50 0 0,-1 1 0 0 0,1 0 1 0 0,3-5-15 0 0,6-18 50 0 0,-3 13 121 0 0,-1-3 117 0 0,-2-1-78 0 0,-4 14-168 0 0,0 1 0 0 0,-1-1 1 0 0,1 1-1 0 0,-2-1 0 0 0,1-2-42 0 0,0 0 36 0 0,-1 1 0 0 0,2 0 1 0 0,0-1-1 0 0,0-1-36 0 0,4-19 76 0 0,2-6 31 0 0,-8 33-94 0 0,1-1 1 0 0,-1 1-1 0 0,1-1 1 0 0,0 1-1 0 0,0-1 1 0 0,0 1-1 0 0,1-2-13 0 0,4-13 55 0 0,-1 3-4 0 0,-3 10-49 0 0,-1 1 0 0 0,0-1 0 0 0,0 1 1 0 0,0-1-1 0 0,0 0 0 0 0,-1-1-2 0 0,1 2 16 0 0,-1 0-1 0 0,1 0 0 0 0,0 0 0 0 0,0 1 0 0 0,0-1 1 0 0,1 0-1 0 0,0-2-15 0 0,0 2 1 0 0,-1 1 1 0 0,1-1-1 0 0,-1 0 1 0 0,0 1 0 0 0,0-1-1 0 0,-1 0 1 0 0,1-2-2 0 0,-1 3 3 0 0,1 0 1 0 0,-1 1-1 0 0,1-1 1 0 0,-1 0-1 0 0,1 0 1 0 0,0 1-1 0 0,0-1 1 0 0,0 0-1 0 0,2-1-3 0 0,-2 2 4 0 0,0-1-1 0 0,1 0 1 0 0,-1 1 0 0 0,0-1-1 0 0,-1 0 1 0 0,1 0-1 0 0,0 0 1 0 0,-1 1 0 0 0,1-4-4 0 0,7-54 82 0 0,-8 49 76 0 0,0 0-1 0 0,1 0 0 0 0,0 1 1 0 0,2-7-158 0 0,10-24 181 0 0,-8 21-107 0 0,-3 14-46 0 0,-1 0 0 0 0,1 0-1 0 0,-1-1 1 0 0,-1 1 0 0 0,1-4-28 0 0,3-13 69 0 0,-4 21-61 0 0,1 0 1 0 0,0-1-1 0 0,-1 1 0 0 0,0-1 1 0 0,1 0-1 0 0,-1 1 0 0 0,0-1 1 0 0,0 1-1 0 0,-1-1 0 0 0,1-1-8 0 0,0 2 7 0 0,-1 0 1 0 0,1 0-1 0 0,0-1 0 0 0,1 1 0 0 0,-1 0 0 0 0,0 0 0 0 0,1 0 0 0 0,-1 0 0 0 0,1 0 1 0 0,0 0-1 0 0,0 0 0 0 0,-1 0 0 0 0,1 0-7 0 0,1-1 5 0 0,-1 1 0 0 0,0-1 1 0 0,-1 0-1 0 0,1 1 0 0 0,0-1 0 0 0,-1 0 1 0 0,1-1-6 0 0,-1 0 5 0 0,0 0 1 0 0,1 0 0 0 0,0 1 0 0 0,0-1 0 0 0,0 0 0 0 0,0 0-6 0 0,4-13-333 0 0,-3 10 315 0 0,-1 2 18 0 0,-3-14 15 0 0,1 19-10 0 0,1-1 1 0 0,0 0 0 0 0,0 0-1 0 0,0 0 1 0 0,0 1 0 0 0,0-1-1 0 0,0 0 1 0 0,0 0 0 0 0,0 0-1 0 0,0 1 1 0 0,0-1 0 0 0,1 0-1 0 0,-1 0 1 0 0,0 0 0 0 0,0 1 0 0 0,1-1-1 0 0,-1 0 1 0 0,1 0-6 0 0,8-21-13 0 0,-7 15-1 0 0,1 0 0 0 0,0 1 0 0 0,0-1 0 0 0,2-2 14 0 0,-4 7-1 0 0,0 1 1 0 0,0-1 0 0 0,-1 0-1 0 0,1 0 1 0 0,-1 0 0 0 0,1 0-1 0 0,-1-1 1 0 0,0 1 0 0 0,0 0-1 0 0,0 0 1 0 0,0 0 0 0 0,0 0-1 0 0,0 0 1 0 0,-1 0 0 0 0,1 0 0 0 0,-1 0 5 0 0,1 0 0 0 0,0 0 1 0 0,-1 0-1 0 0,1 0 1 0 0,0 0-1 0 0,0 0 0 0 0,1 0 1 0 0,-1 0-1 0 0,0 0 1 0 0,1 0-1 0 0,-1 0 1 0 0,1-1-6 0 0,6-10-23 0 0,-1 0 0 0 0,-1 0 1 0 0,3-11 22 0 0,-1 11-1 0 0,-6 12 2 0 0,0 0 0 0 0,0 0 0 0 0,-1 0 0 0 0,1 0 1 0 0,0-1-1 0 0,-1 1 0 0 0,1 0 0 0 0,-1 0 0 0 0,0 0 1 0 0,1 0-1 0 0,-1-1 0 0 0,1 0-1 0 0,8-32 134 0 0,-7 27-124 0 0,1-1 0 0 0,-2 1 0 0 0,1-1 0 0 0,-1 1 1 0 0,0-1-1 0 0,0-1-10 0 0,-1 5 14 0 0,1 1 1 0 0,0-1 0 0 0,-1 0-1 0 0,2 1 1 0 0,-1-1 0 0 0,0 1 0 0 0,1-1-1 0 0,-1 1 1 0 0,2-3-15 0 0,-1 3 13 0 0,0 0 1 0 0,0-1-1 0 0,-1 1 0 0 0,1-1 0 0 0,-1 0 1 0 0,0 0-1 0 0,0 1 0 0 0,0-1 1 0 0,-1-3-14 0 0,1 5 4 0 0,-1 0 1 0 0,0 0 0 0 0,1 0 0 0 0,-1 0 0 0 0,1 0 0 0 0,0 0 0 0 0,0 0 0 0 0,-1 0 0 0 0,1 1 0 0 0,0-1 0 0 0,1-1-5 0 0,-1 2 3 0 0,0-1 0 0 0,0 0 1 0 0,0 0-1 0 0,0 0 1 0 0,0 0-1 0 0,0 0 1 0 0,-1 0-1 0 0,1-1 1 0 0,-1 1-1 0 0,1 0 1 0 0,-1-1-4 0 0,5-30 174 0 0,-4 11-28 0 0,-2 14-84 0 0,1 1 0 0 0,1-1 1 0 0,-1 1-1 0 0,1 0 0 0 0,1-1 1 0 0,0-2-63 0 0,1-4 123 0 0,14-43 420 0 0,-4 18-806 0 0,-8 29 188 0 0,-4 8 107 0 0,0 1-1 0 0,0-1 0 0 0,0 0 1 0 0,-1 1-1 0 0,1-1 1 0 0,0 0-1 0 0,-1 1 0 0 0,0-1 1 0 0,1 0-1 0 0,-1 0 1 0 0,0-1-32 0 0,0-1 65 0 0,0 0 0 0 0,1 0 1 0 0,-1 0-1 0 0,1 0 1 0 0,0 0-1 0 0,0 0 1 0 0,0 0-1 0 0,0 0 1 0 0,1 0-1 0 0,0 1 1 0 0,0-2-66 0 0,9-18 234 0 0,-10 20-213 0 0,0 0-1 0 0,0 0 1 0 0,1-1-1 0 0,-1 1 0 0 0,1 0 1 0 0,2-2-21 0 0,-3 3 11 0 0,0 0 0 0 0,0 0 1 0 0,0 0-1 0 0,0 0 0 0 0,0 0 1 0 0,-1 0-1 0 0,1 0 0 0 0,-1 0 1 0 0,1-1-1 0 0,-1 0-11 0 0,5-14 44 0 0,-2 9-19 0 0,0 1 0 0 0,0 0 0 0 0,-1-1 0 0 0,0 0-1 0 0,-1 0-24 0 0,4-11-6 0 0,1-10 80 0 0,-1 9-21 0 0,-5 16-45 0 0,1 0 0 0 0,-1 1 0 0 0,0-1 0 0 0,0 1 0 0 0,0-1 0 0 0,-1 0 0 0 0,1 1 0 0 0,-2-2-8 0 0,-6-2 0 0 0,7 1 0 0 0,1 6 0 0 0,3-1 0 0 0,-3-8 0 0 0,-2 6 2 0 0,2 2 1 0 0,-1 0 0 0 0,1 0 0 0 0,0 0 0 0 0,-1 1 0 0 0,1-1 0 0 0,0 0 0 0 0,0 0 0 0 0,-1 0 0 0 0,1 0 0 0 0,0 0 0 0 0,0 0 0 0 0,0 1 1 0 0,0-1-1 0 0,0 0 0 0 0,0 0 0 0 0,1 0 0 0 0,-1 0-3 0 0,-1-1 7 0 0,1 1-7 0 0,0 0 0 0 0,-1 1 0 0 0,1-1 1 0 0,0 1-1 0 0,0-1 0 0 0,0 0 0 0 0,0 1 0 0 0,0-1 0 0 0,0 0 1 0 0,0 1-1 0 0,0-1 0 0 0,0 0 0 0 0,0 1 0 0 0,1-1 0 0 0,-1 0 1 0 0,0 1-1 0 0,0-1 0 0 0,1 1 0 0 0,-1-1 0 0 0,0 1 0 0 0,1-1 0 0 0,2-6 0 0 0,-3 6 0 0 0,0 1 0 0 0,1 0 0 0 0,-1-1 0 0 0,0 1 0 0 0,0-1 0 0 0,0 1 0 0 0,0-1 0 0 0,0 1 0 0 0,0-1 0 0 0,1 1 0 0 0,-1-1 0 0 0,0 1 0 0 0,0-1 0 0 0,0 1 0 0 0,0-1 0 0 0,-1 1 0 0 0,1 0 0 0 0,0-1 0 0 0,0 1 0 0 0,0-1 0 0 0,0 1 0 0 0,-1-1 0 0 0,1-1 0 0 0,-2-8 0 0 0,6 2 0 0 0,-4 0 0 0 0,0 7 0 0 0,-1 0 0 0 0,1 1 0 0 0,0-1 0 0 0,0 0 0 0 0,0 0-1 0 0,0 1 1 0 0,1-1 0 0 0,-1 0 0 0 0,0 0 0 0 0,0 1-1 0 0,0-1 1 0 0,1 0 0 0 0,-1 0 0 0 0,0 1 0 0 0,1-1-1 0 0,-1 0 1 0 0,0 1 0 0 0,1-1 2 0 0,-1 1 0 0 0,0-1 0 0 0,0 1 0 0 0,0-1 0 0 0,1 1 0 0 0,-1-1 0 0 0,0 1 0 0 0,0-1 0 0 0,0 1 0 0 0,0-1 0 0 0,0 0 0 0 0,0 1-1 0 0,0-1 1 0 0,0 1 0 0 0,0-1 0 0 0,0 1 0 0 0,-1-1 0 0 0,1 1 0 0 0,0-1 0 0 0,0 1 0 0 0,0-1 0 0 0,-1 1 0 0 0,1-1-2 0 0,1 2-38 0 0,-1 0 36 0 0,1 0 0 0 0,0 0-1 0 0,-1 0 1 0 0,1 0 0 0 0,-1 0-1 0 0,0 0 1 0 0,1 0-1 0 0,-1 0 1 0 0,0 1 0 0 0,1-1-1 0 0,-1 0 1 0 0,0 0 0 0 0,0 0-1 0 0,0 0 1 0 0,0 1-1 0 0,0-1 1 0 0,0 0 0 0 0,0 0-1 0 0,-1 0 1 0 0,1 0 0 0 0,0 1-1 0 0,-1-1 1 0 0,1 0-1 0 0,-1 0 1 0 0,1 0 0 0 0,-1 0-1 0 0,1 0 1 0 0,-1 0 0 0 0,0 0-1 0 0,0 0 1 0 0,1 0-1 0 0,-1-1 1 0 0,-1 2 2 0 0,-6 13 2 0 0,6-1-26 0 0,0 0 0 0 0,2 0 0 0 0,0 7 24 0 0,0-15 8 0 0,1 20 1 0 0,0-21-15 0 0,0-1 0 0 0,-1 1 0 0 0,0-1 0 0 0,0 0 0 0 0,0 1 0 0 0,0-1 0 0 0,-1 1 0 0 0,0-1 0 0 0,0 0 0 0 0,0 1 0 0 0,0-1-1 0 0,-2 3 7 0 0,-1 12-40 0 0,4-17 37 0 0,0 0 1 0 0,0 0 0 0 0,0 0-1 0 0,-1 0 1 0 0,1-1 0 0 0,-1 1-1 0 0,1 0 1 0 0,-1 0 0 0 0,0 0-1 0 0,0 1 3 0 0,0-2 0 0 0,1-1 0 0 0,-1 1 0 0 0,1-1 0 0 0,0 1 0 0 0,0 0 0 0 0,-1-1 0 0 0,1 1 0 0 0,0 0 0 0 0,0 0 0 0 0,0-1 0 0 0,0 1 0 0 0,-1 0 0 0 0,1-1 0 0 0,0 1 0 0 0,0 0 0 0 0,1 0 0 0 0,-1-1 0 0 0,0 1 0 0 0,0 0 0 0 0,0 0 0 0 0,0 0 0 0 0,1 0 0 0 0,-1 0 0 0 0,0 0 0 0 0,0 0 0 0 0,0 0 0 0 0,-1 0 0 0 0,1 0 0 0 0,0 0 0 0 0,0 0 0 0 0,0 0 0 0 0,-1 0 0 0 0,1 1 0 0 0,-2 1 0 0 0,1 0 0 0 0,0 1 0 0 0,-1 0 0 0 0,2-1 0 0 0,-1 1 0 0 0,0 0 0 0 0,1-1-1 0 0,-1 2 1 0 0,1-3-31 0 0,0 0 0 0 0,0 0-1 0 0,-1 0 1 0 0,1-1-1 0 0,0 1 1 0 0,-1 0-1 0 0,0 0 1 0 0,1 0 0 0 0,-2 1 30 0 0,-1 5-135 0 0,0 0-1 0 0,1 0 1 0 0,0 1-1 0 0,0 0 1 0 0,1 0 136 0 0,-1 1 203 0 0,0 0 1 0 0,0 0-1 0 0,-1 0 0 0 0,-1 2-203 0 0,-22 62 105 0 0,23-65-105 0 0,0 0 0 0 0,1 0 0 0 0,-1 5 0 0 0,-5 18 0 0 0,7-29 0 0 0,0 0 0 0 0,1 0 0 0 0,-1 0 0 0 0,1 0 0 0 0,0 0 0 0 0,0 0 0 0 0,0 1 1 0 0,0-1-2 0 0,0 0 1 0 0,0 0 0 0 0,0 0 0 0 0,-1 1 0 0 0,1-1 0 0 0,-1 0 0 0 0,0 1 0 0 0,-10 34 0 0 0,8-25 0 0 0,0 0 0 0 0,-5 10 0 0 0,4-13-1 0 0,2-1-1 0 0,-1 1 1 0 0,1 0-1 0 0,-1 8 2 0 0,-6 29-73 0 0,6-35-131 0 0,1-1 1 0 0,0 1 0 0 0,0 4 203 0 0,-1 10-409 0 0,-9 18 973 0 0,8-33-761 0 0,1 1 1 0 0,-2 11 196 0 0,-11 34-223 0 0,3-6 1003 0 0,-9 40-1232 0 0,20-84 566 0 0,0 0 0 0 0,0 1 0 0 0,0-2 0 0 0,-1 3-114 0 0,0-2 13 0 0,1-1-1 0 0,0 1 1 0 0,0 0-1 0 0,1 0 1 0 0,-1 1-13 0 0,-3 24 0 0 0,2-22 0 0 0,2 1 0 0 0,-1 0-1 0 0,1 2 2 0 0,-2 8-1 0 0,-7 22-624 0 0,4-27 446 0 0,5-14 204 0 0,0-1-1 0 0,0 1 1 0 0,1-1 0 0 0,-1 0 0 0 0,0 1-1 0 0,1 0 1 0 0,-1-1 0 0 0,1 1-1 0 0,0-1 1 0 0,0 1 0 0 0,-1 1-26 0 0,1 8 117 0 0,-1 0 0 0 0,-1 0 0 0 0,0 0 1 0 0,-4 10-118 0 0,-3 21-14 0 0,8-32 14 0 0,1-7 0 0 0,-1 1 0 0 0,1-1 0 0 0,-1 0 0 0 0,0 1 0 0 0,0-1 0 0 0,0 0 0 0 0,-1 3 0 0 0,-13 47 117 0 0,11-44-103 0 0,1-1 0 0 0,-1 2 1 0 0,1-1-1 0 0,1 0 0 0 0,0 1 0 0 0,0 2-14 0 0,-3 5 52 0 0,4-13-44 0 0,0-1 0 0 0,0 0-1 0 0,0 0 1 0 0,1 0 0 0 0,-1 0 0 0 0,1 1 0 0 0,0 0-8 0 0,-1 3 5 0 0,0 0 1 0 0,0 0-1 0 0,0 1 0 0 0,-1-1-5 0 0,-1 8 43 0 0,1-9-41 0 0,1 1 0 0 0,-1-1 1 0 0,-1 1-1 0 0,0-1 0 0 0,0 1-2 0 0,-9 24-1 0 0,9-19-1 0 0,2-9 13 0 0,0 1 0 0 0,0 0 0 0 0,0 0 0 0 0,0 0 0 0 0,1-1 0 0 0,0 4-11 0 0,-1-1 0 0 0,1-1 0 0 0,-1 0 0 0 0,0 0 0 0 0,0 0 1 0 0,0 0-1 0 0,-2 2 0 0 0,-1 10-1 0 0,-2 18 1 0 0,2-17 0 0 0,4-15 0 0 0,-1 0 0 0 0,1 0 0 0 0,-1-1 0 0 0,0 1 0 0 0,0 0 0 0 0,0-1 0 0 0,0 1 0 0 0,0-1 0 0 0,-1 2 0 0 0,0 0 13 0 0,1-1-1 0 0,-1 1 1 0 0,1 0-1 0 0,0 0 1 0 0,0 0-1 0 0,0 0 1 0 0,1 0-1 0 0,-1 0 1 0 0,1 0-1 0 0,0 1-12 0 0,-4 24 411 0 0,1-6-371 0 0,3-19-89 0 0,0 1 0 0 0,-1-1 0 0 0,0 1 1 0 0,0-1-1 0 0,0 0 0 0 0,0 0 0 0 0,-2 3 49 0 0,3-6 31 0 0,-1 0 0 0 0,1 0 0 0 0,0 0 0 0 0,-1 0 0 0 0,1 0-1 0 0,0 0 1 0 0,0 0 0 0 0,-1 0 0 0 0,1 0 0 0 0,0 0 0 0 0,0 0 0 0 0,0 0 0 0 0,0 1-31 0 0,1-1 4 0 0,-1 0 1 0 0,0 0-1 0 0,0 0 0 0 0,0 0 1 0 0,-1-1-1 0 0,1 1 0 0 0,0 0 1 0 0,0 0-1 0 0,0 0 0 0 0,0 0 1 0 0,-1 0-1 0 0,1-1 0 0 0,-1 1 0 0 0,1 1-4 0 0,-1-1 0 0 0,-2 3 0 0 0,1 0 0 0 0,-1 0 0 0 0,1 0 0 0 0,0 0 0 0 0,0 1 0 0 0,1-1 0 0 0,0 0 0 0 0,-1 1 0 0 0,1-1 0 0 0,0 3 0 0 0,1 2 0 0 0,1-7 0 0 0,-1 1 0 0 0,0-1 0 0 0,0 0 0 0 0,0 1 0 0 0,-1-1 0 0 0,1 1 0 0 0,-1-1 0 0 0,1 0 0 0 0,-1 0 0 0 0,0 1 0 0 0,0-1 0 0 0,0 0 0 0 0,0 1 0 0 0,-16 32 0 0 0,9-15 0 0 0,4-13 0 0 0,-4 0 0 0 0,8-6 0 0 0,-1-1 0 0 0,1 1 0 0 0,-1-1 0 0 0,1 0 0 0 0,-1 1 0 0 0,1-1 0 0 0,-1 1 0 0 0,1-1 0 0 0,0 1 0 0 0,-1 0 0 0 0,1-1 0 0 0,0 1 0 0 0,-1-1 0 0 0,1 1 0 0 0,0-1 0 0 0,0 1 0 0 0,0 0 0 0 0,-1-1 0 0 0,1 1 0 0 0,0 0 0 0 0,0-1 0 0 0,0 1 0 0 0,0 0 0 0 0,0-1 0 0 0,0 1 0 0 0,0 0 0 0 0,1 0 0 0 0,-1 1 0 0 0,-5 19-182 0 0,2-9 170 0 0,0 0-1 0 0,1 0 1 0 0,0 1-1 0 0,0 10 13 0 0,2-19 0 0 0,0 0 0 0 0,0 0 0 0 0,0 0 0 0 0,-1 0 0 0 0,0 0 0 0 0,0 0 0 0 0,0 0 0 0 0,0 0 0 0 0,0 0 0 0 0,-1 0 0 0 0,0 0 0 0 0,0 0 0 0 0,0-1 0 0 0,0 1 0 0 0,-3 2 0 0 0,-3 6 0 0 0,7 11 11 0 0,-3-6 42 0 0,4-15-53 0 0,-1 1 0 0 0,1 0 0 0 0,0 0 0 0 0,-1-1 0 0 0,1 1 0 0 0,-1 0 0 0 0,0 0 0 0 0,0-1 0 0 0,0 1 0 0 0,0-1 0 0 0,-1 2 0 0 0,-19 34 0 0 0,20-31 11 0 0,1-6 42 0 0,0-1 11 0 0,4-5 0 0 0,-3-7-64 0 0,-1 10 0 0 0,0 0 0 0 0,0 0 0 0 0,0 1 0 0 0,0-1 0 0 0,1 0 0 0 0,-1 0 0 0 0,1 0 0 0 0,-1 0 0 0 0,1 0 0 0 0,0 0 0 0 0,2-5 0 0 0,0 1 0 0 0,0-1 0 0 0,-1 0 0 0 0,0 0 0 0 0,0-4 0 0 0,4-10 0 0 0,0-2-44 0 0,-1-1-1 0 0,-1 1 1 0 0,-1-7 44 0 0,0 5-158 0 0,1 0 0 0 0,7-22 158 0 0,-7 32-79 0 0,5-14-430 0 0,8-18 509 0 0,-13 34-334 0 0,1 0-1 0 0,1-13 335 0 0,5-15-253 0 0,-6 23 277 0 0,0 0 1 0 0,1-17-25 0 0,-2 14 203 0 0,1 0 1 0 0,0-1-204 0 0,46-144-190 0 0,-46 147 353 0 0,-3 10-141 0 0,1 0 1 0 0,0 0-1 0 0,0 0 0 0 0,3-4-22 0 0,2-4-255 0 0,-1 0-1 0 0,3-15 256 0 0,-5 17-39 0 0,8-35 123 0 0,-10 36-27 0 0,0 1 0 0 0,1 0 0 0 0,1 0 0 0 0,3-7-57 0 0,0 2-86 0 0,-1 0 1 0 0,3-12 85 0 0,3-9-157 0 0,-8 17 157 0 0,-4 18 0 0 0,0-1 0 0 0,0 1 0 0 0,0-1 0 0 0,1 1 0 0 0,1-3 0 0 0,0-1 0 0 0,0 0 0 0 0,-1 0 0 0 0,0 0 0 0 0,0 0 0 0 0,0-2 0 0 0,8-32 0 0 0,-6 31 4 0 0,-2 1 0 0 0,1-1 1 0 0,-1 0-1 0 0,0-10-4 0 0,-1 8 70 0 0,1 0 0 0 0,0 0 1 0 0,3-7-71 0 0,0-1-29 0 0,-4 15-10 0 0,0 1 0 0 0,0 0 0 0 0,0 0 0 0 0,1 0 0 0 0,1-3 39 0 0,0-1-5 0 0,0 1 0 0 0,-1-1 0 0 0,1-6 5 0 0,6-20 3 0 0,-7 28-3 0 0,0-1 0 0 0,-1 1 0 0 0,0 0 0 0 0,0-1 0 0 0,-1-3 0 0 0,4-25 0 0 0,5 3 53 0 0,-5 22 3 0 0,-1-1 1 0 0,-1 0-1 0 0,2-8-56 0 0,-4 17 12 0 0,1 0 0 0 0,-1 0 0 0 0,1 0 1 0 0,0 0-1 0 0,0 0 0 0 0,0 0 0 0 0,1 0-12 0 0,-1 0-20 0 0,1 0 0 0 0,-1 0 1 0 0,0 0-1 0 0,0 0 1 0 0,-1 0-1 0 0,1-2 20 0 0,1-2-28 0 0,-1 1 1 0 0,0-1 0 0 0,1 1-1 0 0,1-2 28 0 0,-1 2-13 0 0,0 1 0 0 0,0 0-1 0 0,-1-1 1 0 0,0 1 0 0 0,0-1 0 0 0,0-5 13 0 0,-1-1 0 0 0,2-1 0 0 0,0 1 0 0 0,1-1 0 0 0,2-20 0 0 0,4-9 0 0 0,-7 34 0 0 0,0 0 0 0 0,0-1 0 0 0,-1 1 0 0 0,0-1 0 0 0,0-1 0 0 0,-1 8 0 0 0,1-1 0 0 0,-1 0 0 0 0,0 1 0 0 0,1-1 0 0 0,0 1 0 0 0,0-1 0 0 0,0 1 0 0 0,0-2 0 0 0,1 1 0 0 0,-1 1 0 0 0,0-1 0 0 0,-1 1 0 0 0,1-1 0 0 0,0 1 0 0 0,-1-1 0 0 0,1 1 0 0 0,-1-3 0 0 0,4-15 0 0 0,-4 18 0 0 0,1 0 0 0 0,-1 1 0 0 0,1-1 0 0 0,-1 0 0 0 0,0 0 0 0 0,0 1 0 0 0,0-1 0 0 0,0 0 0 0 0,0 0 0 0 0,0 1 0 0 0,0-1 0 0 0,-1-1 0 0 0,1-1 0 0 0,0 1 0 0 0,0-1 0 0 0,1 1 0 0 0,-1-1 0 0 0,1 0 0 0 0,0 1 0 0 0,0 0 0 0 0,0-3 0 0 0,2-6 0 0 0,10-38 0 0 0,4-6 116 0 0,-11 39-96 0 0,18-40 33 0 0,-19 43-42 0 0,-4 12-11 0 0,0 0 0 0 0,0 0 0 0 0,-1 0 0 0 0,1 0 0 0 0,-1 0 0 0 0,1 0 0 0 0,-1 0 0 0 0,0-2 0 0 0,2-12 58 0 0,-1 11-52 0 0,0-2-6 0 0,0 1 0 0 0,0 0 0 0 0,1 0 0 0 0,-1-1 0 0 0,1 1 0 0 0,1-1 0 0 0,5-16 0 0 0,-4 12 0 0 0,-3 11 0 0 0,-1-1 0 0 0,1 0 0 0 0,-1 0 0 0 0,1 0 0 0 0,-1 0 0 0 0,0 0 0 0 0,1 0 0 0 0,-1 0 0 0 0,0 0 0 0 0,0 0 0 0 0,1 0 0 0 0,-1 0 0 0 0,0 0 0 0 0,8-40-191 0 0,-11 36 121 0 0,0 2 121 0 0,5-10 192 0 0,-2 11-242 0 0,0 0 1 0 0,1 0-1 0 0,-1 0 0 0 0,0 1 1 0 0,0-1-1 0 0,0 0 0 0 0,0 0 1 0 0,0 0-1 0 0,0 1 0 0 0,-1-1 1 0 0,1-1-2 0 0,0 1 0 0 0,-1 1 0 0 0,2 0 0 0 0,-1 0 0 0 0,0 0 0 0 0,0 0 0 0 0,0-1 0 0 0,0 1 0 0 0,1 0 0 0 0,-1 0 0 0 0,1 0 0 0 0,-1 0 0 0 0,1 0 0 0 0,-1 0 0 0 0,1 0 0 0 0,-1 0 0 0 0,1-1 0 0 0,5-11 0 0 0,-9-26 0 0 0,2 17-100 0 0,0 18 138 0 0,1 1 0 0 0,-1-1 0 0 0,1 0 0 0 0,0 1 0 0 0,1-1 0 0 0,-1 1 0 0 0,1-1 0 0 0,-1 1 0 0 0,2-4-38 0 0,-1 3-255 0 0,1 2 66 0 0,2 6 103 0 0,-4-3 85 0 0,0 1 0 0 0,1-1 0 0 0,-1 1 0 0 0,0-1 0 0 0,0 1 0 0 0,0-1 0 0 0,0 1 1 0 0,0-1-1 0 0,-1 1 0 0 0,1-1 0 0 0,0 1 0 0 0,-1-1 0 0 0,1 0 0 0 0,-1 1 0 0 0,1-1 1 0 0,-1 1-1 0 0,0-1 0 0 0,0 0 1 0 0,-1 4 16 0 0,-1-1-1 0 0,1 0 1 0 0,-1 0 0 0 0,0 0-1 0 0,-3 2-15 0 0,5-5 331 0 0,1-1-310 0 0,0 0 0 0 0,0 0 0 0 0,0 0 0 0 0,0 0 0 0 0,0 0 0 0 0,0 0 0 0 0,0 0 0 0 0,-1 0 0 0 0,1 0 0 0 0,0 0 0 0 0,0 0 0 0 0,0 0 0 0 0,0 0 0 0 0,0 0 0 0 0,0 0 0 0 0,0-1 0 0 0,0 1 0 0 0,0 0 0 0 0,0 0 0 0 0,0 0 0 0 0,0 0 0 0 0,0 0 0 0 0,0 0 0 0 0,0 0 0 0 0,0 0 0 0 0,-1 0 0 0 0,1 0 0 0 0,0 0 0 0 0,0 0 0 0 0,0 0 0 0 0,0 0 0 0 0,0 0 0 0 0,0 1 0 0 0,0-1 0 0 0,0 0 0 0 0,0 0 0 0 0,0 0 0 0 0,0 0 0 0 0,0 0 1 0 0,0 0-1 0 0,0 0 0 0 0,0 0 0 0 0,0 0 0 0 0,0 0 0 0 0,0 0 0 0 0,0 0 0 0 0,-1 0 0 0 0,1 0 0 0 0,0 0 0 0 0,0 0 0 0 0,0 0 0 0 0,0 0 0 0 0,0 0 0 0 0,0 0 0 0 0,0 0 0 0 0,0 1 0 0 0,0-1 0 0 0,0 0 0 0 0,0 0 0 0 0,0 0 0 0 0,0 0 0 0 0,0 0 0 0 0,0 0 0 0 0,0 0 0 0 0,0 0 0 0 0,0 0 0 0 0,0 0 0 0 0,0 0-21 0 0,-2-6 153 0 0,4-3-147 0 0,-2 7-21 0 0,1 1 0 0 0,0-2 0 0 0,-1 1 0 0 0,0 0 0 0 0,1 0 0 0 0,-1 0-1 0 0,0 0 1 0 0,0 0 0 0 0,0 0 0 0 0,0 0 15 0 0,4-14-376 0 0,-4 15 367 0 0,0 1 1 0 0,0-1-1 0 0,0 1 0 0 0,0 0 1 0 0,0-1-1 0 0,0 1 0 0 0,0-1 1 0 0,0 1-1 0 0,0 0 0 0 0,0-1 0 0 0,0 1 1 0 0,0-1-1 0 0,0 1 0 0 0,-1 0 1 0 0,1-1-1 0 0,0 1 0 0 0,0 0 1 0 0,0-1-1 0 0,-1 1 0 0 0,1 0 1 0 0,0-1 8 0 0,-1-1 4 0 0,0-15 281 0 0,1 15-93 0 0,0 2 48 0 0,0 0 176 0 0,-8-2-402 0 0,0 29 192 0 0,10-18-184 0 0,-1-8-18 0 0,-1 0 0 0 0,0 0 0 0 0,0 0-1 0 0,1 1 1 0 0,-1-1 0 0 0,0 0 0 0 0,0 0-1 0 0,0 1 1 0 0,0-1 0 0 0,0 0 0 0 0,-1 0-1 0 0,1 0 1 0 0,0 1 0 0 0,-1-1 0 0 0,1 0-1 0 0,-1 0-3 0 0,0 7 12 0 0,3-2 48 0 0,2-1 17 0 0,1 4 181 0 0,3-17-106 0 0,9-23 473 0 0,-12 21-463 0 0,-5 8 4 0 0,2 1-8 0 0,-1 0-119 0 0,0 0 1 0 0,0 0-1 0 0,0 0 0 0 0,-1 0 1 0 0,1 0-1 0 0,0 0 1 0 0,-1 0-1 0 0,1 0 1 0 0,0-1-1 0 0,-1 1 0 0 0,0 0 1 0 0,1 0-1 0 0,-1-1 1 0 0,0 1-1 0 0,1 0 1 0 0,-1 0-1 0 0,0-1 1 0 0,0 1-1 0 0,0 0 0 0 0,0 0 1 0 0,0-1-1 0 0,0 1 1 0 0,-1 0-1 0 0,1-1 1 0 0,0 1-1 0 0,-1-1-39 0 0,0-3 103 0 0,-1 0-1 0 0,0 0 1 0 0,0 0 0 0 0,0 0-1 0 0,-3-4-102 0 0,5 8 64 0 0,-4 0 1 0 0,-9 3-66 0 0,13-2 1 0 0,-1 0 0 0 0,0 0 0 0 0,0 0 0 0 0,0 0 0 0 0,1 0 0 0 0,-1 1 0 0 0,0-1 0 0 0,0 0 0 0 0,1 1 0 0 0,-1-1 0 0 0,0 1 0 0 0,1-1 0 0 0,-1 1 0 0 0,0 0 0 0 0,0 3 0 0 0,1-3 0 0 0,-6 7 0 0 0,-1 1 0 0 0,6 1 0 0 0,9 16 0 0 0,-6-21 0 0 0,-1 1 0 0 0,1 0 0 0 0,-1-1 0 0 0,0 1 0 0 0,0 0 0 0 0,0 3 0 0 0,1-1 0 0 0,0-6 0 0 0,0-1 0 0 0,0 0 0 0 0,-1 0 0 0 0,1 0 0 0 0,0 0 0 0 0,0 0 0 0 0,1 0 0 0 0,-1-1 0 0 0,0 1 0 0 0,0-1 0 0 0,0 1 0 0 0,0-1 0 0 0,1 0 0 0 0,-1 0 0 0 0,0 0 0 0 0,2 0 0 0 0,-2-1 0 0 0,-1 1 0 0 0,1-1 0 0 0,-1 0 0 0 0,1 1 0 0 0,-1-1 0 0 0,1 0 0 0 0,-1 0 0 0 0,0 0 0 0 0,1 0 0 0 0,-1 0 0 0 0,0-1 0 0 0,0 1 0 0 0,0 0 0 0 0,0-1 0 0 0,10-8 0 0 0,-9 9 0 0 0,1-1 0 0 0,-1 1 0 0 0,0-1 0 0 0,0 0 0 0 0,0 0 0 0 0,0 0 0 0 0,-1 0 0 0 0,1 0 0 0 0,0 0 0 0 0,-1-1 0 0 0,1 1 0 0 0,-1 0 0 0 0,0-1 0 0 0,0 1 0 0 0,0-1 0 0 0,0 1 0 0 0,0-2 0 0 0,-1 3 7 0 0,0 0 0 0 0,0 0 0 0 0,0 0 0 0 0,0-1-1 0 0,1 1 1 0 0,-1 0 0 0 0,1 0 0 0 0,-1 0 0 0 0,0 0 0 0 0,1 0-1 0 0,0 0 1 0 0,-1 0 0 0 0,1 0 0 0 0,0 0 0 0 0,-1 0 0 0 0,1 0-1 0 0,0 0-6 0 0,0 1 8 0 0,-1-1 0 0 0,0 1 0 0 0,0-1 0 0 0,1 1 0 0 0,-1 0 0 0 0,0-1 0 0 0,0 1 0 0 0,0-1 0 0 0,1 1-1 0 0,-1-1 1 0 0,0 1 0 0 0,0-1 0 0 0,0 1 0 0 0,0-1 0 0 0,0 1 0 0 0,0-1 0 0 0,0 1 0 0 0,0 0 0 0 0,0-1 0 0 0,0 1-1 0 0,0-1-7 0 0,0-1 30 0 0,2-5 69 0 0,-2 6-105 0 0,1-1 1 0 0,-1 1 0 0 0,1-1 0 0 0,-1 1-1 0 0,1-1 1 0 0,-1 1 0 0 0,0-1-1 0 0,0 1 1 0 0,1-1 0 0 0,-1 1 0 0 0,0-1-1 0 0,-1 1 1 0 0,1-1 0 0 0,0 1 0 0 0,0 0-1 0 0,-1-1 1 0 0,1 1 0 0 0,0-1-1 0 0,-1 1 1 0 0,0-1 0 0 0,1 1 0 0 0,-1 0-1 0 0,0-1 1 0 0,1 1 0 0 0,-1 0 0 0 0,0 0-1 0 0,0 0 1 0 0,0 0 0 0 0,-1-1 5 0 0,-1 0 82 0 0,1 0 1 0 0,0 0 0 0 0,-1 0 0 0 0,1 1-1 0 0,-1 0 1 0 0,1-1 0 0 0,-1 1 0 0 0,0 0 0 0 0,1 0-1 0 0,-1 0 1 0 0,0 1 0 0 0,0-1 0 0 0,0 1-1 0 0,0-1 1 0 0,0 1 0 0 0,1 0 0 0 0,-1 0-1 0 0,0 0-82 0 0,-1 1-14 0 0,1 0-1 0 0,0-1 0 0 0,0 1 0 0 0,0 0 1 0 0,0 1-1 0 0,0-1 0 0 0,1 1 0 0 0,-1-1 1 0 0,0 1-1 0 0,1 0 0 0 0,-1 0 0 0 0,1 0 0 0 0,-1 0 1 0 0,1 0-1 0 0,0 0 0 0 0,0 1 0 0 0,0-1 1 0 0,0 1-1 0 0,-1 2 15 0 0,-1 2-21 0 0,0 0 1 0 0,0 1-1 0 0,1-1 0 0 0,-2 8 21 0 0,4-14-29 0 0,-3 11 330 0 0,3-8-405 0 0,1 1 0 0 0,-1-1 0 0 0,1 1 0 0 0,0 0 0 0 0,0-1 0 0 0,1 1 0 0 0,-1-1 0 0 0,1 1 0 0 0,0 0 0 0 0,0-1 0 0 0,0 0 0 0 0,1 1 0 0 0,0-1 0 0 0,0 0 0 0 0,0 2 104 0 0,-1-3 48 0 0,-1-2 290 0 0,0-1 136 0 0,0 0 34 0 0,0 0-65 0 0,10-6-282 0 0,-6 3-157 0 0,1 0-51 0 0,0 0-1 0 0,-1 0 1 0 0,1-1 0 0 0,-1 1-1 0 0,0-1 1 0 0,0 0 0 0 0,0 0-1 0 0,0-1 1 0 0,-1 1-1 0 0,1-1 1 0 0,1-3 47 0 0,-5 7-6 0 0,1 0 1 0 0,-1 0-1 0 0,0 0 1 0 0,1 0-1 0 0,-1 1 1 0 0,1-1-1 0 0,-1 0 1 0 0,1 0-1 0 0,-1 1 0 0 0,1-1 1 0 0,-1 0-1 0 0,1 1 1 0 0,0-1-1 0 0,0 1 1 0 0,-1-1-1 0 0,2 0 6 0 0,4-5 169 0 0,4-16 248 0 0,-11-2-417 0 0,0 23 0 0 0,1 0 0 0 0,-1 0 0 0 0,0 0 0 0 0,0 0 0 0 0,1 0 0 0 0,-1 0 0 0 0,0 0 0 0 0,0 0 0 0 0,0 0 0 0 0,0 1 0 0 0,0-1 0 0 0,-1 0 0 0 0,1 1 0 0 0,0-1 0 0 0,0 0 0 0 0,0 1 0 0 0,-1 0 0 0 0,1-1 0 0 0,-1 1 0 0 0,-2-1 0 0 0,1 1 0 0 0,-1-1 0 0 0,1 1 0 0 0,-1 0 0 0 0,0 0 0 0 0,1 1 0 0 0,-4 0 0 0 0,1 0 0 0 0,-1 0 0 0 0,1 1 0 0 0,-1 0 0 0 0,1 0 0 0 0,0 1 0 0 0,0 0 0 0 0,0 0 0 0 0,-1 1 0 0 0,3 0 0 0 0,4-3 0 0 0,-1 0 0 0 0,1 0 0 0 0,-1 0 0 0 0,0 0 0 0 0,1 0 0 0 0,-1 0 0 0 0,0 0 0 0 0,0 0 0 0 0,0 0 0 0 0,0 0 0 0 0,0 0 0 0 0,0-1 0 0 0,0 1 0 0 0,0 0 0 0 0,-3 0 0 0 0,0 1 0 0 0,-7 14 0 0 0,7-12 0 0 0,0 1 1 0 0,-1 16-18 0 0,5-19 6 0 0,-1-1-1 0 0,1 1 1 0 0,0 0-1 0 0,0-1 1 0 0,0 1-1 0 0,0 0 0 0 0,0-1 1 0 0,1 1-1 0 0,-1 0 1 0 0,0-1-1 0 0,1 1 1 0 0,-1 0 11 0 0,4 12-111 0 0,-4-13 108 0 0,0 0 0 0 0,0 0 0 0 0,1 0 0 0 0,-1 0 1 0 0,1 0-1 0 0,-1 0 0 0 0,1 0 0 0 0,-1 0 0 0 0,1 0 0 0 0,-1-1 0 0 0,1 1 1 0 0,0 0-1 0 0,0 0 0 0 0,-1 0 0 0 0,1-1 0 0 0,0 1 3 0 0,2 1-4 0 0,0-1 1 0 0,-1 0-1 0 0,1 1 0 0 0,0-1 1 0 0,-1 0-1 0 0,1-1 1 0 0,0 1-1 0 0,0 0 0 0 0,0-1 4 0 0,0 1 1 0 0,-1-1 0 0 0,1 0-1 0 0,0 0 1 0 0,-1 0-1 0 0,1-1 1 0 0,0 1 0 0 0,-1 0-1 0 0,1-1 1 0 0,-1 0 0 0 0,1 0-1 0 0,-1 0 1 0 0,0 0 0 0 0,1 0-1 0 0,-1 0 1 0 0,0 0-1 0 0,1-1 1 0 0,-1 1 0 0 0,0-1-1 0 0,0 0 1 0 0,0 1 0 0 0,1-3-1 0 0,0 1 4 0 0,-1 0-1 0 0,1 0 1 0 0,-1 0 0 0 0,0-1 0 0 0,0 1 0 0 0,0-1 0 0 0,0 1 0 0 0,0-1 0 0 0,-1 0 0 0 0,1 0-1 0 0,-1 0 1 0 0,0 0 0 0 0,0-1-4 0 0,-1 4 1 0 0,0 0 0 0 0,0 0-1 0 0,1-1 1 0 0,-1 1 0 0 0,1 0-1 0 0,-1 0 1 0 0,1 0 0 0 0,-1 0-1 0 0,1 0 1 0 0,-1 0 0 0 0,1 0-1 0 0,0 0 1 0 0,0 0 0 0 0,0 0-1 0 0,0 0 1 0 0,0 0-1 0 0,-1 1 3 0 0,1 0 0 0 0,-1-1-1 0 0,0 1 1 0 0,0 0 0 0 0,0 0 0 0 0,0 0 0 0 0,1 0-1 0 0,-1 0 1 0 0,0-1 0 0 0,0 1 0 0 0,0 0 0 0 0,0 0-1 0 0,0 0 1 0 0,0-1 0 0 0,1 1 0 0 0,-1 0 0 0 0,0 0 0 0 0,0 0-1 0 0,0-1 1 0 0,0 1 0 0 0,0 0 0 0 0,0 0 0 0 0,0 0-1 0 0,0-1 1 0 0,0 1 0 0 0,0 0 0 0 0,0 0 0 0 0,0-1-1 0 0,0 1 1 0 0,0 0 0 0 0,0 0 0 0 0,0-1-3 0 0,-1-8 39 0 0,1 8-35 0 0,-1 1-1 0 0,1-1 0 0 0,0 1 1 0 0,0-1-1 0 0,-1 0 0 0 0,1 1 1 0 0,0-1-1 0 0,-1 1 0 0 0,1 0 1 0 0,-1-1-1 0 0,1 1 0 0 0,0-1 1 0 0,-1 1-1 0 0,1 0 0 0 0,-1-1 1 0 0,1 1-1 0 0,-1-1-3 0 0,-1 0 3 0 0,-1-2 36 0 0,-1 0 0 0 0,0 0 0 0 0,0 0 0 0 0,0 0-1 0 0,0 0 1 0 0,-1 1 0 0 0,-3-2-39 0 0,5 3 19 0 0,1 0-14 0 0,-1 1 1 0 0,1 0-1 0 0,0 1 1 0 0,0-1-1 0 0,0 0 1 0 0,0 1-1 0 0,0-1 1 0 0,0 1 0 0 0,0 0-1 0 0,-1-1 1 0 0,2 1-1 0 0,-1 0 1 0 0,0 0-1 0 0,0 0 1 0 0,-1 2-6 0 0,-5 1 5 0 0,6-3-1 0 0,0 0 1 0 0,1 0-1 0 0,-1 0 1 0 0,0 0-1 0 0,1 0 0 0 0,-1 1 1 0 0,1-1-1 0 0,-1 0 1 0 0,0 2-5 0 0,-8 6 13 0 0,9-8-15 0 0,0 0-1 0 0,0-1 0 0 0,0 1 1 0 0,0 0-1 0 0,0-1 1 0 0,1 1-1 0 0,-1 0 0 0 0,0 0 1 0 0,1 0-1 0 0,-1 0 1 0 0,0 0-1 0 0,1 0 0 0 0,-1 0 1 0 0,1 0-1 0 0,-1 0 0 0 0,1 0 1 0 0,0 0-1 0 0,0 0 1 0 0,-1 0-1 0 0,1 0 0 0 0,0 0 1 0 0,0 0-1 0 0,0 1 1 0 0,0-1-1 0 0,0 0 3 0 0,0 2-71 0 0,0 13-73 0 0,0-15 141 0 0,0 0 0 0 0,0 0-1 0 0,0 0 1 0 0,0-1-1 0 0,0 1 1 0 0,1 0 0 0 0,-1 0-1 0 0,0 0 1 0 0,0-1-1 0 0,1 1 1 0 0,-1 0 0 0 0,0-1-1 0 0,1 1 1 0 0,-1 0 0 0 0,1-1-1 0 0,-1 1 1 0 0,1 0-1 0 0,-1-1 1 0 0,1 1 0 0 0,0-1-1 0 0,-1 1 1 0 0,1-1-1 0 0,-1 1 1 0 0,1-1 0 0 0,0 1-1 0 0,0-1 1 0 0,-1 0 0 0 0,2 1 3 0 0,1 0-92 0 0,-1 0 0 0 0,1-1 1 0 0,0 1-1 0 0,0-1 1 0 0,0 0-1 0 0,0 0 0 0 0,1 0 92 0 0,3-1-1409 0 0,0-4-438 0 0</inkml:trace>
  <inkml:trace contextRef="#ctx0" brushRef="#br0" timeOffset="4">587 1365 2760 0 0,'0'0'351'0'0,"0"0"431"0"0,0 0 194 0 0,0 0 43 0 0,0 0 5 0 0,0 0 0 0 0,0 0 0 0 0,0 0 0 0 0,0 0-70 0 0,0 0-288 0 0,0 0-122 0 0,0 0-28 0 0,-2-1-4 0 0,2 1-458 0 0,0 0 0 0 0,0 0 0 0 0,0 0 0 0 0,0 0 0 0 0,0 0 0 0 0,-1 0 0 0 0,1 0 0 0 0,0 0-1 0 0,0 0 1 0 0,0 0 0 0 0,0 0 0 0 0,0 0 0 0 0,0 0 0 0 0,0 0 0 0 0,-1 0 0 0 0,1 0 0 0 0,0 0 0 0 0,0 0 0 0 0,0 0 0 0 0,0 0 0 0 0,0 0 0 0 0,0-1 0 0 0,0 1 0 0 0,0 0 0 0 0,0 0 0 0 0,-1 0 0 0 0,1 0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0,1 0-54 0 0,9-3 438 0 0,8-1-304 0 0,-17 3-106 0 0,0 1 0 0 0,1-1-1 0 0,-1 1 1 0 0,0 0 0 0 0,0 0 0 0 0,0-1 0 0 0,1 1 0 0 0,-1 0 0 0 0,0 0 0 0 0,0 0-1 0 0,1 0 1 0 0,-1 1 0 0 0,0-1-28 0 0,5 0 126 0 0,17-5 581 0 0,5 0-85 0 0,-21 1-275 0 0,-3 1-297 0 0,35-5-14 0 0,-36 7-36 0 0,0 0 0 0 0,1 1 0 0 0,-1 0 0 0 0,1 0 0 0 0,-1 0 0 0 0,1 0 0 0 0,0 0 0 0 0,5 0 0 0 0,-8 0 25 0 0,0 0-1 0 0,1 0 1 0 0,-1 0-1 0 0,0 0 0 0 0,0 0 1 0 0,0 0-1 0 0,1 0 0 0 0,-1 1 1 0 0,0-1-1 0 0,0 0 1 0 0,0 1-1 0 0,0-1 0 0 0,1 0 1 0 0,-1 1-1 0 0,0 0 0 0 0,0-1 1 0 0,1 1-25 0 0,-2 0 28 0 0,0-1 1 0 0,1 0-1 0 0,-1 1 0 0 0,1-1 1 0 0,-1 0-1 0 0,1 0 0 0 0,-1 1 1 0 0,1-1-1 0 0,-1 0 0 0 0,1 0 1 0 0,-1 0-1 0 0,1 0 1 0 0,-1 1-1 0 0,1-1 0 0 0,0 0 1 0 0,-1 0-1 0 0,1 0 0 0 0,-1 0 1 0 0,1-1-29 0 0,1 2 88 0 0,0-1 1 0 0,0 0-1 0 0,0 0 1 0 0,0 1-1 0 0,0-1 1 0 0,0 1-1 0 0,-1 0 1 0 0,1-1-1 0 0,0 1 1 0 0,1 1-89 0 0,0 0-201 0 0,-3-2-250 0 0,0 0-49 0 0,0 0 127 0 0,0 0 574 0 0,0 0 250 0 0,0 0 49 0 0,0 0-59 0 0,4 6-292 0 0,-5 4-133 0 0,1-9-16 0 0,-1 0 0 0 0,1-1 0 0 0,-1 1 0 0 0,1-1 0 0 0,-1 1 0 0 0,1-1 0 0 0,-1 1 0 0 0,1-1 0 0 0,-1 1 0 0 0,1-1 0 0 0,-1 1 0 0 0,0-1 0 0 0,1 0 0 0 0,-1 1 0 0 0,0-1 0 0 0,1 0 0 0 0,-1 1 0 0 0,0-1 0 0 0,1 0 0 0 0,-1 0 0 0 0,0 0 0 0 0,0 0 0 0 0,1 0 0 0 0,-2 0 0 0 0,-18-3 0 0 0,2 0 0 0 0,3-1 0 0 0,13 3 0 0 0,1 0 0 0 0,-1 1 0 0 0,1-1 0 0 0,-1 1 0 0 0,0 0 0 0 0,1-1 0 0 0,-1 1 0 0 0,1 0 0 0 0,-2 0 0 0 0,-40 0 0 0 0,34 0 0 0 0,0 0 0 0 0,0 1 0 0 0,1 0 0 0 0,-1 1 0 0 0,0 0 0 0 0,1 0 0 0 0,0 1 0 0 0,-1 0 0 0 0,-3 2 0 0 0,-10 7 0 0 0,5-5 0 0 0,10-2 0 0 0,7-4 0 0 0,0-1 0 0 0,0 0 0 0 0,0 1 0 0 0,0-1 0 0 0,0 0 0 0 0,0 1 0 0 0,0-1 0 0 0,0 0 0 0 0,0 0 0 0 0,0 1 0 0 0,0-1 0 0 0,0 0 0 0 0,0 1 0 0 0,0-1 0 0 0,1 0 0 0 0,-1 0 0 0 0,0 1 0 0 0,0-1 0 0 0,0 0 0 0 0,1 0 0 0 0,-1 0 0 0 0,0 1 0 0 0,0-1 0 0 0,1 0 0 0 0,3 4 0 0 0,0-1 0 0 0,1 0 0 0 0,0 0 0 0 0,0 0 0 0 0,0 0 0 0 0,0-1 0 0 0,0 0 0 0 0,0 0 0 0 0,1 0 0 0 0,1-1 0 0 0,15 6 0 0 0,6 4 0 0 0,3 6 0 0 0,-22-10 0 0 0,7 8 30 0 0,6-4 500 0 0,-22-11-523 0 0,0 0-1 0 0,0 0 1 0 0,0 0-1 0 0,0 0 1 0 0,0 1-1 0 0,0-1 1 0 0,1 0-1 0 0,-1 0 1 0 0,0 0-1 0 0,0 0 1 0 0,0 0-1 0 0,0 0 1 0 0,0 0-1 0 0,1 1 1 0 0,-1-1-1 0 0,0 0 1 0 0,0 0-1 0 0,0 0 1 0 0,1 0-1 0 0,-1 0 1 0 0,0 0-1 0 0,0 0 1 0 0,0 0-1 0 0,0 0 1 0 0,1 0-1 0 0,-1 0 1 0 0,0 0-1 0 0,0 0 0 0 0,0 0 1 0 0,1 0-1 0 0,-1 0 1 0 0,0 0-1 0 0,0-1 1 0 0,0 1-1 0 0,0 0 1 0 0,1 0-7 0 0,-1 0 9 0 0,0 0 0 0 0,0 0 1 0 0,0 0-1 0 0,1 0 0 0 0,-1 0 1 0 0,0-1-1 0 0,0 1 0 0 0,0 0 0 0 0,0 0 1 0 0,1 0-1 0 0,-1 0 0 0 0,0 0 1 0 0,0 0-1 0 0,0 0 0 0 0,1 0 1 0 0,-1 0-1 0 0,0 0 0 0 0,0 0 0 0 0,0 0 1 0 0,0 0-1 0 0,1 1 0 0 0,-1-1 1 0 0,0 0-1 0 0,0 0 0 0 0,0 0 0 0 0,0 0 1 0 0,1 0-1 0 0,-1 0 0 0 0,0 0 1 0 0,0 0-1 0 0,0 1 0 0 0,0-1 0 0 0,0 0 1 0 0,1 0-1 0 0,-1 0 0 0 0,0 0-9 0 0,15 14 512 0 0,-11-8-501 0 0,-3-3 42 0 0,4 4 1 0 0,5 2-33 0 0,-8-7 32 0 0,-2-2 17 0 0,0 0 15 0 0,0 0-217 0 0,0 0-851 0 0,0 0-370 0 0,0 0-1166 0 0,0 0-4360 0 0</inkml:trace>
  <inkml:trace contextRef="#ctx0" brushRef="#br0" timeOffset="5">569 1507 3680 0 0,'0'0'167'0'0,"0"-9"1375"0"0,1 1 212 0 0,-1 8-1550 0 0,0-1 1 0 0,0 0-1 0 0,0 0 1 0 0,0 0-1 0 0,0 1 1 0 0,0-1-1 0 0,-1 0 1 0 0,1 0-1 0 0,0 0 1 0 0,0 1-1 0 0,0-1 0 0 0,-1 0 1 0 0,1 0-1 0 0,0 1 1 0 0,-1-1-1 0 0,1 0 1 0 0,-1 1-1 0 0,1-1 1 0 0,-1 0-205 0 0,1-1 762 0 0,-1 0 1 0 0,1-1 0 0 0,0 1 0 0 0,0 0 0 0 0,0-1-1 0 0,0 1 1 0 0,0-1 0 0 0,0 1 0 0 0,1 0-1 0 0,0-3-762 0 0,11-1 515 0 0,-10 5-497 0 0,0 0 1 0 0,0 0-1 0 0,0 0 1 0 0,0 1-1 0 0,0-1 0 0 0,0 0 1 0 0,0 1-1 0 0,0-1 1 0 0,0 1-1 0 0,0 0 1 0 0,2-1-19 0 0,17-1 565 0 0,-19 1-516 0 0,0 1 0 0 0,1 0 0 0 0,-1-1 0 0 0,0 1 1 0 0,0 0-1 0 0,0 0 0 0 0,1 0 0 0 0,-1 0 0 0 0,0 0 0 0 0,0 1 1 0 0,1-1-1 0 0,-1 1 0 0 0,0 0 0 0 0,1 0-49 0 0,-2-1 100 0 0,-1 0-11 0 0,3 0 6 0 0,46 3 508 0 0,-43-4-491 0 0,-4 1-50 0 0,0 0-1 0 0,0-1 0 0 0,0 1 0 0 0,0 0 1 0 0,0 0-1 0 0,0 0 0 0 0,0 0 0 0 0,0 0 0 0 0,-1 0 1 0 0,1 1-1 0 0,0-1 0 0 0,0 1 0 0 0,0-1 1 0 0,0 1-1 0 0,0 0 0 0 0,0 0 0 0 0,-1 0 1 0 0,1 0-1 0 0,0 0 0 0 0,-1 0 0 0 0,1 0-61 0 0,10 9 382 0 0,-9-9-289 0 0,1-1-225 0 0,9 9-161 0 0,-10-6 295 0 0,-1-2-12 0 0,18 4 199 0 0,-10 1-124 0 0,-7-5-1 0 0,-3-1 0 0 0,0 0 3 0 0,0 0 10 0 0,0 0 3 0 0,0 0 0 0 0,0 0 0 0 0,0 0 0 0 0,0 0 6 0 0,0 0 22 0 0,0 0 10 0 0,0 0 2 0 0,0 0-6 0 0,-13 0 116 0 0,11 0-221 0 0,1-1-1 0 0,-1 1 0 0 0,1 0 0 0 0,-1-1 0 0 0,0 0 1 0 0,1 1-1 0 0,-1-1 0 0 0,1 0 0 0 0,-1 1 1 0 0,0-2-9 0 0,-14-5 49 0 0,4 6-28 0 0,10 1-16 0 0,0 0 1 0 0,0 0-1 0 0,0 0 1 0 0,1 0-1 0 0,-1-1 1 0 0,0 1-1 0 0,0 0 1 0 0,0-1-1 0 0,1 0 1 0 0,-1 1-1 0 0,0-1 1 0 0,0 0-6 0 0,-7-3 32 0 0,0 1 0 0 0,-1 0 0 0 0,1 1 0 0 0,-1 0 1 0 0,1 0-1 0 0,-1 1 0 0 0,0 0 0 0 0,0 1 0 0 0,0 0 0 0 0,1 1 0 0 0,-11 1-32 0 0,15-1 15 0 0,0 1-1 0 0,0 0 0 0 0,0-1 0 0 0,0 2 1 0 0,0-1-1 0 0,0 1 0 0 0,-1 0-14 0 0,-20 10-269 0 0,23-13 444 0 0,3 0 17 0 0,0 1-27 0 0,-1-1-187 0 0,1 0-1 0 0,0 1 1 0 0,-1-1 0 0 0,1 0 0 0 0,0 1 0 0 0,-1-1-1 0 0,1 0 1 0 0,0 1 0 0 0,0-1 0 0 0,-1 1-1 0 0,1-1 1 0 0,0 0 0 0 0,0 1 0 0 0,0-1 0 0 0,0 1-1 0 0,-1-1 1 0 0,1 0 0 0 0,0 1 0 0 0,0-1-1 0 0,0 1 1 0 0,0-1 0 0 0,0 1 0 0 0,0-1 0 0 0,0 1-1 0 0,0-1 1 0 0,0 1 0 0 0,0-1 0 0 0,1 0-1 0 0,-1 1 1 0 0,0-1 0 0 0,0 1 22 0 0,12 11-1085 0 0,-5-6 924 0 0,-5-5 161 0 0,0 1 0 0 0,1 0 0 0 0,-1-1 0 0 0,1 0 0 0 0,-1 0 0 0 0,1 0 0 0 0,0 0 0 0 0,0 0 0 0 0,0 0 0 0 0,1 0 0 0 0,-1 1 0 0 0,0-1 0 0 0,0 1 0 0 0,0-1 0 0 0,2 2 0 0 0,2 1 2 0 0,-1-1 1 0 0,1 0-1 0 0,0 0 0 0 0,0 0 0 0 0,0-1 0 0 0,0-1 1 0 0,5 2-3 0 0,-9-3 7 0 0,-3 0 3 0 0,0 1 1 0 0,1-1 0 0 0,-1 0-1 0 0,0 0 1 0 0,1 0-1 0 0,-1 0 1 0 0,0 1-1 0 0,0-1 1 0 0,1 0-1 0 0,-1 0 1 0 0,0 1-1 0 0,1-1 1 0 0,-1 0-1 0 0,0 0 1 0 0,0 1-1 0 0,0-1 1 0 0,1 0 0 0 0,-1 1-1 0 0,0-1 1 0 0,0 0-1 0 0,0 1 1 0 0,0-1-1 0 0,0 0-10 0 0,2 3 63 0 0,1-1-9 0 0,1 1 1 0 0,-1-1-1 0 0,1 0 0 0 0,0-1 0 0 0,-1 1 0 0 0,1-1 0 0 0,2 1-54 0 0,13 6 24 0 0,-16-6-19 0 0,0-1 1 0 0,-1 0-1 0 0,1 0 0 0 0,0 0 1 0 0,0 0-1 0 0,-1-1 1 0 0,1 1-1 0 0,0-1 0 0 0,0 0 1 0 0,0 0-1 0 0,0 0 0 0 0,0 0 1 0 0,0 0-1 0 0,0 0-5 0 0,19-1 180 0 0,-20 1-106 0 0,7-2 18 0 0,-7 1 4 0 0,-2 1 2 0 0,0 0-1 0 0,0 0-21 0 0,0 0-11 0 0,-5-4 3 0 0,4 3-67 0 0,1 1-1 0 0,-1-1 1 0 0,1 1-1 0 0,0-1 1 0 0,-1 1-1 0 0,1 0 1 0 0,-1-1-1 0 0,1 1 1 0 0,-1-1-1 0 0,1 1 1 0 0,-1 0-1 0 0,1 0 1 0 0,-1-1-1 0 0,0 1 1 0 0,1 0-1 0 0,-1-1 0 0 0,-13 1 50 0 0,12 0-49 0 0,0 0 0 0 0,0 0 0 0 0,0 0 0 0 0,0-1 0 0 0,0 1 0 0 0,0 0-1 0 0,0-1 1 0 0,1 1 0 0 0,-1-1 0 0 0,0 0 0 0 0,0 0-1 0 0,-32-11 43 0 0,-5-1 54 0 0,36 11-112 0 0,-1 0 0 0 0,0 0 0 0 0,1-1 0 0 0,-1 1 0 0 0,1-1 1 0 0,0 0-1 0 0,0 0 0 0 0,0 0 0 0 0,0-1 0 0 0,1 1 0 0 0,-3-3 15 0 0,-7-9-48 0 0,-10-12 262 0 0,21 26-270 0 0,1 1-20 0 0,0-1 67 0 0,0 1 1 0 0,1-1 0 0 0,-1 0 0 0 0,0 1 0 0 0,0-1 0 0 0,0 0 0 0 0,1 1 0 0 0,-1-1 0 0 0,0 1 0 0 0,1-1 0 0 0,-1 0 0 0 0,0 1 0 0 0,1-1-1 0 0,-1 1 1 0 0,1-1 0 0 0,-1 1 0 0 0,1-1 8 0 0,-1 1-2 0 0,1-1-1 0 0,0 1 0 0 0,-1-1 1 0 0,1 1-1 0 0,0 0 1 0 0,-1-1-1 0 0,1 1 0 0 0,0 0 1 0 0,0 0-1 0 0,-1-1 0 0 0,1 1 1 0 0,0 0-1 0 0,0 0 1 0 0,-1 0-1 0 0,1 0 0 0 0,0 0 1 0 0,0 0-1 0 0,-1 0 1 0 0,1 0-1 0 0,0 1 0 0 0,0-1 1 0 0,-1 0-1 0 0,1 0 1 0 0,0 1-1 0 0,0-1 0 0 0,-1 0 1 0 0,1 1-1 0 0,0-1 3 0 0,1 2-20 0 0,0 0 0 0 0,0 0-1 0 0,0 0 1 0 0,-1 0 0 0 0,1 0 0 0 0,0 1 0 0 0,0 0 20 0 0,-1-1-12 0 0,1 1 0 0 0,-1-1 0 0 0,1 0 0 0 0,0 0 0 0 0,-1 0 1 0 0,1 0-1 0 0,0 0 0 0 0,1 0 12 0 0,8 4-15 0 0,0-1 0 0 0,0 0 0 0 0,1 0 0 0 0,0-1 0 0 0,7 1 15 0 0,20 1 0 0 0,0-2 0 0 0,-36-4 0 0 0,0 0 0 0 0,1 0 0 0 0,-1 0 0 0 0,0 0 0 0 0,0-1 0 0 0,0 1 0 0 0,0-1 0 0 0,2-1 0 0 0,2-2 0 0 0,2 8 11 0 0,-6-3 32 0 0,4-1-43 0 0,-6 0-84 0 0,-1 0-135 0 0,0 0-36 0 0,0 0-1 0 0,0 0-122 0 0,0 0-516 0 0,0 0-223 0 0,0 0-47 0 0,0 0-113 0 0,2 0-434 0 0,4 0-187 0 0</inkml:trace>
  <inkml:trace contextRef="#ctx0" brushRef="#br0" timeOffset="6">1011 1083 9240 0 0,'0'0'422'0'0,"0"0"-7"0"0,0 0-120 0 0,0 0 486 0 0,0 0 239 0 0,0 0 48 0 0,0 0-24 0 0,0 0-144 0 0,0 0-61 0 0,0 0-9 0 0,0 0-39 0 0,0 0-147 0 0,0 0-62 0 0,0 0-7 0 0,0 0-31 0 0,0 0-107 0 0,0 0-42 0 0,0 0-10 0 0,0 0-19 0 0,0 0-80 0 0,0 8 206 0 0,0 2-337 0 0,0 1 0 0 0,-1-1-1 0 0,0 0 1 0 0,0 0 0 0 0,-1 0-1 0 0,-1 2-154 0 0,-57 210 254 0 0,51-167-146 0 0,3-17-58 0 0,-1-15 3 0 0,5-18-43 0 0,0-1 0 0 0,1 1 0 0 0,0-1 1 0 0,0 1-1 0 0,0-1 0 0 0,0 1 0 0 0,1 3-10 0 0,0 13 70 0 0,0-19 18 0 0,0-2-7 0 0,0 0-8 0 0,0 0-23 0 0,0 0-94 0 0,0 0-43 0 0,0 0-37 0 0,0 0 3 0 0,0-3 7 0 0,3-65-392 0 0,-3 64 371 0 0,1 0 1 0 0,-1 0 0 0 0,1 0 0 0 0,0 0 0 0 0,0 0 0 0 0,0 0 0 0 0,1-1 134 0 0,0 2-94 0 0,-1-1 1 0 0,0 0 0 0 0,0 0-1 0 0,0 0 1 0 0,0 0 0 0 0,-1 0 0 0 0,0-2 93 0 0,2-19-243 0 0,1-1 1 0 0,1 1 0 0 0,2 0 0 0 0,0 1 0 0 0,1-2 242 0 0,12-48-155 0 0,-8 34 158 0 0,-7 25-31 0 0,0-1 0 0 0,0-6 28 0 0,-2 10-4 0 0,1 1 1 0 0,0-1-1 0 0,5-9 4 0 0,0-5 12 0 0,-6 24 975 0 0,-3 11-729 0 0,-4 17-140 0 0,-2-6 237 0 0,-3 20-355 0 0,-4 15 230 0 0,11-46-201 0 0,0 1 0 0 0,1 0 0 0 0,0 0 0 0 0,1 0-1 0 0,-1 2-28 0 0,1-2 36 0 0,-1 1 0 0 0,0 0 0 0 0,-4 9-36 0 0,0 0 52 0 0,-4 15-7 0 0,5-20-17 0 0,1 1-1 0 0,0 0 1 0 0,2 1-1 0 0,-1 3-27 0 0,3-17 6 0 0,-1 0-1 0 0,1 0 1 0 0,-1-1 0 0 0,1 1 0 0 0,-1 0-1 0 0,0-1 1 0 0,0 1 0 0 0,-1 0 0 0 0,0 1-6 0 0,-7 19 55 0 0,-1 1-13 0 0,8-20-115 0 0,0-1 0 0 0,0 0 0 0 0,1 0 0 0 0,0 1-1 0 0,0-1 1 0 0,0 1 0 0 0,0-1 0 0 0,0 1 0 0 0,0 2 73 0 0,-1-10-495 0 0,2 4 430 0 0,0 0 1 0 0,0 0-1 0 0,0 0 0 0 0,-1-1 0 0 0,1 1 0 0 0,0 0 1 0 0,0 0-1 0 0,0 0 0 0 0,0-1 0 0 0,-1 1 0 0 0,1 0 0 0 0,0 0 1 0 0,0 0-1 0 0,0-1 0 0 0,0 1 0 0 0,0 0 0 0 0,0 0 1 0 0,0-1-1 0 0,0 1 0 0 0,0 0 0 0 0,0 0 0 0 0,0-1 0 0 0,-1 1 1 0 0,2 0-1 0 0,-1 0 0 0 0,0-1 0 0 0,0 1 0 0 0,0 0 65 0 0,0-10-1736 0 0</inkml:trace>
  <inkml:trace contextRef="#ctx0" brushRef="#br0" timeOffset="7">651 1256 2760 0 0,'1'-2'57'0'0,"-1"2"-48"0"0,0-1 0 0 0,1 1 0 0 0,-1 0 0 0 0,0 0 0 0 0,0 0 0 0 0,0-1 0 0 0,0 1 0 0 0,1 0 0 0 0,-1 0 0 0 0,0 0 0 0 0,0-1 0 0 0,0 1 0 0 0,1 0 0 0 0,-1 0 0 0 0,0 0 0 0 0,0 0 0 0 0,1 0 0 0 0,-1-1 0 0 0,0 1 0 0 0,0 0 0 0 0,1 0 0 0 0,-1 0 0 0 0,0 0 0 0 0,1 0 0 0 0,-1 0 0 0 0,0 0 0 0 0,0 0 0 0 0,1 0 0 0 0,-1 0 0 0 0,0 0 0 0 0,0 0 0 0 0,1 0 0 0 0,-1 0 0 0 0,0 1 0 0 0,1-1 0 0 0,-1 0 0 0 0,0 0 0 0 0,0 0 0 0 0,0 0 0 0 0,1 0 0 0 0,-1 1 0 0 0,0-1 0 0 0,0 0 0 0 0,1 0 0 0 0,-1 0 0 0 0,0 1 0 0 0,0-1 0 0 0,0 0 0 0 0,0 0 1 0 0,0 0-1 0 0,1 1 0 0 0,-1-1 0 0 0,0 0-9 0 0,0 1 236 0 0,1-1 0 0 0,-1 0 1 0 0,0 0-1 0 0,1 1 0 0 0,-1-1 1 0 0,0 0-1 0 0,1 0 0 0 0,-1 0 1 0 0,1 1-1 0 0,-1-1 0 0 0,0 0 1 0 0,1 0-1 0 0,-1 0 0 0 0,1 0 1 0 0,-1 0-1 0 0,1 0 1 0 0,-1 0-1 0 0,1 0 0 0 0,-1 0 1 0 0,0 0-1 0 0,1 0 0 0 0,-1 0 1 0 0,1 0-1 0 0,-1 0 0 0 0,1-1 1 0 0,-1 1-1 0 0,0 0 0 0 0,1 0 1 0 0,-1 0-1 0 0,1-1 0 0 0,-1 1 1 0 0,0 0-1 0 0,1 0 0 0 0,-1-1 1 0 0,0 1-1 0 0,1 0 1 0 0,-1-1-237 0 0,2-3 482 0 0,-2 3 514 0 0,9 0 1123 0 0,-9 0-1939 0 0,0 1-1 0 0,1 0 1 0 0,-1-1 0 0 0,0 1 0 0 0,1 0-1 0 0,-1-1 1 0 0,0 1 0 0 0,1 0 0 0 0,-1-1 0 0 0,0 1-1 0 0,0 0 1 0 0,0-1 0 0 0,1 1 0 0 0,-1-1-1 0 0,0 1 1 0 0,0-1 0 0 0,0 1 0 0 0,0 0-1 0 0,0-1 1 0 0,0 1 0 0 0,0-1-180 0 0,2-4 6 0 0,-2 4 125 0 0,0 1 0 0 0,1-1 0 0 0,-1 1 0 0 0,1-1 0 0 0,-1 0 0 0 0,1 1 1 0 0,-1-1-1 0 0,1 1 0 0 0,-1-1 0 0 0,1 1 0 0 0,0-1 0 0 0,-1 1 0 0 0,1-1 0 0 0,0 1-131 0 0,-1 0 53 0 0,1 0-1 0 0,-1 0 1 0 0,0 0 0 0 0,0 0 0 0 0,1 0-1 0 0,-1 0 1 0 0,0 0 0 0 0,0 0-1 0 0,0 0 1 0 0,1 1 0 0 0,-1-1-1 0 0,0 0 1 0 0,0 0 0 0 0,0 0 0 0 0,1 0-1 0 0,-1 1 1 0 0,0-1 0 0 0,0 0-1 0 0,0 0 1 0 0,0 0 0 0 0,0 1-1 0 0,0-1 1 0 0,1 0 0 0 0,-1 0 0 0 0,0 0-1 0 0,0 1 1 0 0,0-1 0 0 0,0 0-1 0 0,0 0 1 0 0,0 1 0 0 0,0-1 0 0 0,0 0-1 0 0,0 0 1 0 0,0 1 0 0 0,0-1-1 0 0,0 0 1 0 0,0 0 0 0 0,0 1-1 0 0,0-1 1 0 0,0 0 0 0 0,0 0 0 0 0,0 0-1 0 0,-1 1-52 0 0,4 22 0 0 0,-4-16 0 0 0,4-2 0 0 0,7-1 0 0 0,-9-5 5 0 0,-1 1 1 0 0,1 0-1 0 0,-1-1 0 0 0,0 1 0 0 0,1-1 1 0 0,-1 1-1 0 0,1 0 0 0 0,-1-1 0 0 0,0 1 0 0 0,1-1 1 0 0,-1 1-1 0 0,0-1 0 0 0,0 1 0 0 0,1-1 0 0 0,-1 1 1 0 0,0-1-1 0 0,0 1 0 0 0,0-1 0 0 0,0 0 1 0 0,0 1-1 0 0,0-1 0 0 0,0 1 0 0 0,0-1 0 0 0,0 1 1 0 0,0-1-6 0 0,0-19 1276 0 0,0 16-800 0 0,-1 2-327 0 0,1 2-148 0 0,0 0-1 0 0,0 0 0 0 0,0 0 1 0 0,0 0-1 0 0,0 0 0 0 0,-1 0 1 0 0,1 1-1 0 0,0-1 0 0 0,0 0 1 0 0,0 0-1 0 0,0-1 1 0 0,-1 1-1 0 0,1 0 0 0 0,0 0 1 0 0,0 0-1 0 0,0 0 0 0 0,0 0 1 0 0,-1 0-1 0 0,1 0 0 0 0,0 0 1 0 0,0 0-1 0 0,0 0 1 0 0,0 0-1 0 0,0 0 0 0 0,-1 0 1 0 0,1-1-1 0 0,0 1 0 0 0,0 0 1 0 0,0 0-1 0 0,0 0 0 0 0,0 0 1 0 0,0 0-1 0 0,0 0 1 0 0,-1-1-1 0 0,1 1 0 0 0,0 0 1 0 0,0 0-1 0 0,0 0 0 0 0,0 0 1 0 0,0-1-1 0 0,0 1 0 0 0,0 0 1 0 0,0 0-1 0 0,0 0 0 0 0,0 0 1 0 0,0-1-1 0 0,0 1 1 0 0,0 0-1 0 0,0 0 0 0 0,0 0 1 0 0,0 0-1 0 0,-1-5-4 0 0,-9 3-9 0 0,18 20-318 0 0,-7-17 232 0 0,7 14 499 0 0,-4-6-452 0 0,-3-7-68 0 0,-1-2-9 0 0,0 0 30 0 0,0 0 151 0 0,0 0 68 0 0,0 0 10 0 0,1-2-18 0 0,2-7-90 0 0,2 1-22 0 0,3 1 0 0 0,-5 3 0 0 0,-2 4 0 0 0,-1 0 0 0 0,0 0 0 0 0,0-1 0 0 0,0 1 0 0 0,1 0 0 0 0,-1 0 0 0 0,0 0 0 0 0,0 0 0 0 0,0 0 0 0 0,1 0 0 0 0,-1 0 0 0 0,0-1 0 0 0,0 1 0 0 0,0 0 0 0 0,0 0 0 0 0,1 0 0 0 0,-1-1 0 0 0,0 1 0 0 0,0 0 0 0 0,0 0 0 0 0,0 0 0 0 0,0-1 0 0 0,0 1 0 0 0,0 0 0 0 0,0 0 0 0 0,0 0 0 0 0,0-1 0 0 0,1 1 0 0 0,-1 0 0 0 0,0 0 0 0 0,0-1 0 0 0,0 1 0 0 0,-1 0 0 0 0,1 0 0 0 0,0-1 0 0 0,0 1 0 0 0,0 0 0 0 0,0 0 0 0 0,0 0 0 0 0,0-1 0 0 0,-1 0 0 0 0,1 0 0 0 0,-1 0 0 0 0,1 0 0 0 0,0 0 0 0 0,-1 0 0 0 0,1-1 0 0 0,0 1 0 0 0,0 0 0 0 0,0 0 0 0 0,0 0 0 0 0,0 0 0 0 0,0-1 0 0 0,-1-6 0 0 0,-2 1 0 0 0,2 7 0 0 0,1 0 0 0 0,0 0 0 0 0,-1 0 0 0 0,1 0 0 0 0,0 0 0 0 0,-1-1 0 0 0,1 1 0 0 0,0 0 0 0 0,-1 0 0 0 0,1 0 0 0 0,0 0 0 0 0,-1 0 0 0 0,1 0 0 0 0,0 0 0 0 0,-1 0 0 0 0,1 1 0 0 0,0-1 0 0 0,-1 0 0 0 0,1 0 0 0 0,0 0 0 0 0,-1 0 0 0 0,1 0 0 0 0,-5 7 0 0 0,4-6 0 0 0,0 1 0 0 0,0-1 0 0 0,1 0 0 0 0,-1 1 0 0 0,0-1 0 0 0,0 0 0 0 0,0 0 0 0 0,-1 0 0 0 0,1 0 0 0 0,0 0 0 0 0,0 1 0 0 0,0-2 0 0 0,1 0 0 0 0,0 0 0 0 0,-1 0 0 0 0,1 1 0 0 0,0-1 0 0 0,-1 0 0 0 0,1 0 0 0 0,0 1 0 0 0,0-1 0 0 0,-1 0 0 0 0,1 1 0 0 0,0-1 0 0 0,0 0 0 0 0,-1 1 0 0 0,1-1 0 0 0,0 0 0 0 0,0 1 0 0 0,0-1 0 0 0,0 0 0 0 0,0 1 0 0 0,0-1 0 0 0,0 0 0 0 0,-1 1 0 0 0,1-1 0 0 0,0 1 0 0 0,0-1 0 0 0,0 0 0 0 0,1 1 0 0 0,-1-1 0 0 0,0 1 0 0 0,0-1 0 0 0,0 1 0 0 0,0 1 0 0 0,1 11 0 0 0,2-1 184 0 0,0-9-123 0 0,-2 1-1439 0 0,-1-3-4521 0 0,0-1-2060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04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31 667 11056 0 0,'0'0'505'0'0,"0"0"-9"0"0,-1-1-317 0 0,0 0-25 0 0,1 1 0 0 0,-1-1-1 0 0,1 0 1 0 0,-1 0 0 0 0,1 1 0 0 0,0-1 0 0 0,-1 0 0 0 0,1 0 0 0 0,0 0 0 0 0,-1 1 0 0 0,1-1 0 0 0,0 0 0 0 0,0 0 0 0 0,0 0 0 0 0,0 0 0 0 0,0 1 0 0 0,0-1 0 0 0,0 0 0 0 0,0 0 0 0 0,0 0 0 0 0,0 0-1 0 0,1 0 1 0 0,-1 1 0 0 0,0-1 0 0 0,1 0 0 0 0,-1 0 0 0 0,0 0-154 0 0,15-15 3299 0 0,-9 10-2873 0 0,-5 5-245 0 0,1 0 0 0 0,-1-1-1 0 0,1 1 1 0 0,0 0 0 0 0,-1 0 0 0 0,1 0 0 0 0,0 0 0 0 0,0 0 0 0 0,0 1 0 0 0,1-1-181 0 0,5-2 272 0 0,0-1-126 0 0,-4 2-59 0 0,0 0-1 0 0,-1 0 1 0 0,1 1-1 0 0,0-1 1 0 0,0 1 0 0 0,0 0-1 0 0,0 0 1 0 0,1 1-1 0 0,2-1-86 0 0,21-4 625 0 0,-22 3-496 0 0,0 1-1 0 0,0 0 1 0 0,0 0-1 0 0,7 0-128 0 0,-7 0 34 0 0,-4 1-37 0 0,1-1 1 0 0,0 1 0 0 0,-1 0-1 0 0,1 0 1 0 0,0 0-1 0 0,-1 1 1 0 0,1-1-1 0 0,0 0 1 0 0,0 1 2 0 0,-2 0-178 0 0,0-1 1 0 0,1 0-1 0 0,-1 1 1 0 0,0-1-1 0 0,0 1 1 0 0,0-1-1 0 0,0 1 1 0 0,0 0-1 0 0,0-1 1 0 0,0 1-1 0 0,0 0 1 0 0,0 0-1 0 0,0 0 178 0 0,0 0 16 0 0,0 0-1019 0 0,-2 1-554 0 0,-5 7-239 0 0,0-1-46 0 0</inkml:trace>
  <inkml:trace contextRef="#ctx0" brushRef="#br0" timeOffset="1">35 829 13040 0 0,'0'0'297'0'0,"0"1"39"0"0,-27 33 597 0 0,20-27-234 0 0,6-6 240 0 0,1-1 42 0 0,0 0-47 0 0,0 0-232 0 0,0 0-102 0 0,3 1-22 0 0,0 1-471 0 0,1-1 0 0 0,-1 0 1 0 0,1 0-1 0 0,0 0 0 0 0,-1-1 0 0 0,1 1 0 0 0,0-1 0 0 0,-1 0 0 0 0,1 0 0 0 0,0 0 0 0 0,-1-1 0 0 0,1 1 0 0 0,1-1-107 0 0,9-3 324 0 0,-1 1-1 0 0,0-2 1 0 0,1-1-324 0 0,20-6 293 0 0,0 0-915 0 0,31-14 622 0 0,-38 12-3048 0 0,-14 8-3937 0 0</inkml:trace>
  <inkml:trace contextRef="#ctx0" brushRef="#br0" timeOffset="2">551 302 17911 0 0,'0'0'25'0'0,"1"0"-1"0"0,-1 0 1 0 0,0 0-1 0 0,1 0 0 0 0,-1 0 1 0 0,0 0-1 0 0,1 1 0 0 0,-1-1 1 0 0,0 0-1 0 0,1 0 0 0 0,-1 0 1 0 0,0 0-1 0 0,1-1 1 0 0,-1 1-1 0 0,0 0 0 0 0,1 0 1 0 0,-1 0-1 0 0,0 0 0 0 0,1 0 1 0 0,-1 0-1 0 0,0 0 1 0 0,1-1-1 0 0,-1 1 0 0 0,0 0 1 0 0,0 0-1 0 0,1 0 0 0 0,-1-1 1 0 0,0 1-1 0 0,0 0 0 0 0,0 0 1 0 0,1-1-1 0 0,-1 1 1 0 0,0 0-1 0 0,0 0 0 0 0,0-1 1 0 0,1 1-1 0 0,-1 0 0 0 0,0-1 1 0 0,0 1-1 0 0,0 0 0 0 0,0-1 1 0 0,0 1-1 0 0,0 0 1 0 0,0-1-1 0 0,0 1 0 0 0,0 0 1 0 0,0-1-1 0 0,0 1 0 0 0,0 0 1 0 0,0-1-1 0 0,0 1 1 0 0,0 0-1 0 0,0-1 0 0 0,0 1 1 0 0,-1 0-1 0 0,1-1 0 0 0,0 1 1 0 0,0 0-1 0 0,0 0 0 0 0,0-1 1 0 0,-1 1-1 0 0,1 0 1 0 0,0-1-25 0 0,-1 0 86 0 0,0-1 1 0 0,0 1 0 0 0,-1 0-1 0 0,1-1 1 0 0,0 1 0 0 0,-1 0 0 0 0,1 0-1 0 0,0 0 1 0 0,-1 0 0 0 0,1 0 0 0 0,-1 0-1 0 0,0 0-86 0 0,-3-1 577 0 0,-5 1 2394 0 0,9 1-2937 0 0,1 0-1 0 0,0 1 1 0 0,-1-1 0 0 0,1 1 0 0 0,-1-1 0 0 0,1 1-1 0 0,0-1 1 0 0,-1 1 0 0 0,1-1 0 0 0,0 1-1 0 0,-1-1 1 0 0,1 1 0 0 0,0-1 0 0 0,0 1 0 0 0,0-1-1 0 0,-1 1 1 0 0,1 0 0 0 0,0-1 0 0 0,0 1-1 0 0,0-1 1 0 0,0 1 0 0 0,0 0-34 0 0,-13 67 148 0 0,3-21-64 0 0,1-2-62 0 0,5-28-14 0 0,1-1 0 0 0,0 1 0 0 0,1 0 0 0 0,1 0-1 0 0,0 0 1 0 0,1 0 0 0 0,2 9-8 0 0,-1-17 2 0 0,2 12 40 0 0,1 0 1 0 0,4 10-43 0 0,-6-24 9 0 0,1 0 0 0 0,-1 0 0 0 0,2 0 1 0 0,-1 0-1 0 0,1-1 0 0 0,0 1 0 0 0,0-1 0 0 0,5 5-9 0 0,-4-5-17 0 0,-3-3-17 0 0,1 0-1 0 0,-1 0 1 0 0,0 0-1 0 0,1-1 1 0 0,-1 0-1 0 0,1 1 1 0 0,0-1-1 0 0,0 0 1 0 0,0 0-1 0 0,0 0 0 0 0,0-1 1 0 0,0 1-1 0 0,1-1 1 0 0,-1 0-1 0 0,0 1 1 0 0,1-1 34 0 0,1-1-286 0 0,0 1 0 0 0,-1-1 0 0 0,1 0 0 0 0,0 0-1 0 0,0 0 1 0 0,0 0 286 0 0,16-5-6172 0 0,-8-3-1065 0 0</inkml:trace>
  <inkml:trace contextRef="#ctx0" brushRef="#br0" timeOffset="3">706 382 16559 0 0,'-14'-5'760'0'0,"11"3"-21"0"0,3 2-666 0 0,0 0 0 0 0,0 0 0 0 0,0 0-1 0 0,0-1 1 0 0,0 1 0 0 0,0 0 0 0 0,0 0 0 0 0,0 0 0 0 0,0-1-1 0 0,0 1 1 0 0,0 0 0 0 0,0 0 0 0 0,-1 0 0 0 0,1-1 0 0 0,0 1-1 0 0,0 0 1 0 0,0 0 0 0 0,0 0 0 0 0,0-1 0 0 0,0 1 0 0 0,0 0 0 0 0,-1 0-1 0 0,1 0 1 0 0,0 0 0 0 0,0 0 0 0 0,0-1 0 0 0,0 1 0 0 0,-1 0-1 0 0,1 0 1 0 0,0 0 0 0 0,0 0 0 0 0,-1 0-73 0 0,0-2 2035 0 0,6-4-2140 0 0,4-2 284 0 0,-1 0 0 0 0,2 1 0 0 0,-1 0 0 0 0,1 1 0 0 0,0 0-1 0 0,0 0 1 0 0,1 1 0 0 0,-1 0 0 0 0,1 1 0 0 0,0 0 0 0 0,0 1 0 0 0,1 0-1 0 0,-1 1 1 0 0,11-1-179 0 0,-18 3 29 0 0,9-4 106 0 0,-7 2-60 0 0,-5 2-70 0 0,-1 0 0 0 0,1 0 0 0 0,-1 0 0 0 0,0 0 0 0 0,1 0 0 0 0,-1 1 0 0 0,0-1 1 0 0,1 0-1 0 0,-1 0 0 0 0,0 0 0 0 0,1 1 0 0 0,-1-1 0 0 0,0 0 0 0 0,0 1 0 0 0,1-1 0 0 0,-1 0 0 0 0,0 0 0 0 0,0 1 0 0 0,1-1 1 0 0,-1 1-1 0 0,0-1 0 0 0,0 0 0 0 0,0 1 0 0 0,0-1 0 0 0,1 0 0 0 0,-1 1 0 0 0,0-1 0 0 0,0 1-5 0 0,3 10 3 0 0,-2-7 4 0 0,-1-1 0 0 0,0 1-1 0 0,0 0 1 0 0,0-1 0 0 0,-1 1-1 0 0,0 0 1 0 0,1 0 0 0 0,-1-1-1 0 0,0 1 1 0 0,-2 3-7 0 0,-18 36 43 0 0,9-19-9 0 0,-22 38 38 0 0,25-40-72 0 0,4-13 0 0 0,1 0 0 0 0,1 1 0 0 0,-1-1 0 0 0,2 1 0 0 0,-1-1 0 0 0,1 1 0 0 0,1 0 0 0 0,0 0 0 0 0,0 1 0 0 0,2 13 0 0 0,4-13 0 0 0,-4-9-31 0 0,1 1 0 0 0,0-1 0 0 0,0 0-1 0 0,0 0 1 0 0,0 0 0 0 0,0 0 0 0 0,0 0 0 0 0,0 0-1 0 0,1-1 1 0 0,-1 1 0 0 0,1-1 0 0 0,-1 0 0 0 0,1 1-1 0 0,0-1 1 0 0,0 0 0 0 0,-1-1 0 0 0,1 1-1 0 0,0 0 1 0 0,0-1 0 0 0,0 1 0 0 0,0-1 0 0 0,-1 0-1 0 0,1 0 1 0 0,0 0 0 0 0,0-1 0 0 0,0 1 0 0 0,0-1-1 0 0,0 1 1 0 0,0-1 0 0 0,-1 0 0 0 0,1 0 0 0 0,2-1 31 0 0,0-1-498 0 0,-3 2 238 0 0,0 1 0 0 0,-1-1 0 0 0,1 0 0 0 0,-1 0 0 0 0,1 0 0 0 0,-1 0 0 0 0,0 0 0 0 0,1 0 0 0 0,-1 0 0 0 0,0-1 260 0 0,13-12-1832 0 0</inkml:trace>
  <inkml:trace contextRef="#ctx0" brushRef="#br0" timeOffset="4">1054 532 11520 0 0,'0'0'886'0'0,"0"0"-382"0"0,0 0 563 0 0,0 2 306 0 0,-1 25 3948 0 0,0-19-4687 0 0,0 1-1 0 0,1-1 1 0 0,1 1 0 0 0,-1-1-1 0 0,2 5-633 0 0,-1-8 116 0 0,0 1-1 0 0,-1-1 0 0 0,0 1 0 0 0,0-1 1 0 0,0 1-1 0 0,0-1 0 0 0,-1 1-115 0 0,1 24 208 0 0,2-10-135 0 0,0-1 3 0 0,1 0 0 0 0,1 4-76 0 0,-3-18 36 0 0,-1-2-2689 0 0,0-3 702 0 0</inkml:trace>
  <inkml:trace contextRef="#ctx0" brushRef="#br0" timeOffset="5">1101 371 16439 0 0,'0'0'754'0'0,"0"0"-17"0"0,-4-4-444 0 0,-7-9 978 0 0,11 13-1217 0 0,0 0-1 0 0,0 0 1 0 0,0 0-1 0 0,-1 0 1 0 0,1 0 0 0 0,0-1-1 0 0,0 1 1 0 0,0 0-1 0 0,0 0 1 0 0,0 0-1 0 0,-1 0 1 0 0,1-1 0 0 0,0 1-1 0 0,0 0 1 0 0,0 0-1 0 0,0 0 1 0 0,0-1-1 0 0,0 1 1 0 0,0 0 0 0 0,0 0-1 0 0,0 0 1 0 0,0-1-1 0 0,0 1 1 0 0,0 0 0 0 0,0 0-1 0 0,0 0 1 0 0,0-1-1 0 0,0 1 1 0 0,0 0-1 0 0,0 0 1 0 0,0 0 0 0 0,0-1-1 0 0,0 1 1 0 0,0 0-1 0 0,0 0 1 0 0,0 0 0 0 0,0-1-1 0 0,1 1 1 0 0,-1 0-1 0 0,0 0 1 0 0,0 0-1 0 0,0 0 1 0 0,0-1 0 0 0,0 1-1 0 0,1 0 1 0 0,-1 0-1 0 0,0 0 1 0 0,0 0-54 0 0,2-4 4 0 0,0 0 103 0 0,1 1-1 0 0,-1-1 1 0 0,0 1-1 0 0,1-1 1 0 0,0 1 0 0 0,0 0-1 0 0,0 0 1 0 0,0 0-1 0 0,0 0 1 0 0,0 1 0 0 0,1-1-1 0 0,-1 1 1 0 0,1 0-1 0 0,0 0 1 0 0,0 0-1 0 0,0 0 1 0 0,0 1 0 0 0,0 0-1 0 0,3-1-106 0 0,0 0 17 0 0,-1 1 0 0 0,0-1 0 0 0,0-1-1 0 0,0 1 1 0 0,2-2-17 0 0,25-9 99 0 0,-10 6 46 0 0,-21 6-73 0 0,-2 1 0 0 0,0 0 0 0 0,0 1-60 0 0,0 0 0 0 0,0 0 0 0 0,1 0 0 0 0,-1-1 0 0 0,1 1 0 0 0,-1 0 0 0 0,1 0 0 0 0,-1-1 1 0 0,1 1-1 0 0,-1 0 0 0 0,1-1 0 0 0,-1 1 0 0 0,1 0-12 0 0,4 5 43 0 0,-4-4-38 0 0,-1 0-1 0 0,1-1 0 0 0,-1 1 0 0 0,0 0 1 0 0,0 0-1 0 0,1 0 0 0 0,-1 0 1 0 0,-1 0-1 0 0,1 0 0 0 0,0-1 0 0 0,0 1 1 0 0,-1 0-1 0 0,1 0 0 0 0,-1 0 1 0 0,1 0-5 0 0,-14 27 55 0 0,8-17-47 0 0,-1 3-10 0 0,2-4-3 0 0,0 1-1 0 0,0-1 0 0 0,1 3 6 0 0,3-11-1 0 0,0 1 0 0 0,0-1 0 0 0,1 1 0 0 0,-1-1 0 0 0,1 1 0 0 0,0-1 0 0 0,0 1 0 0 0,0-1 0 0 0,0 1 0 0 0,1-1 0 0 0,0 1 0 0 0,-1-1 0 0 0,2 2 1 0 0,1 3-1 0 0,-3-7 1 0 0,0-1 0 0 0,0 1 0 0 0,0 0 0 0 0,0 0 0 0 0,1 0 0 0 0,-1 0 0 0 0,0 0 0 0 0,1 0 1 0 0,-1 0-1 0 0,1-1 0 0 0,-1 1 0 0 0,1 0 0 0 0,-1 0 0 0 0,1-1 0 0 0,0 1 0 0 0,-1 0 0 0 0,1-1 0 0 0,0 1 0 0 0,0-1 0 0 0,0 1 0 0 0,11 8-14 0 0,-8-5 2 0 0,0-1 0 0 0,0-1 1 0 0,0 1-1 0 0,0 0 1 0 0,0-1-1 0 0,1 0 0 0 0,-1 0 1 0 0,1 0-1 0 0,0-1 1 0 0,-1 0-1 0 0,1 0 1 0 0,4 1 11 0 0,9 2 1 0 0,4 0-1 0 0,-11 1 0 0 0,-4 2 0 0 0,-6-6 0 0 0,0 1 0 0 0,0-1 0 0 0,0 1 0 0 0,0-1 0 0 0,0 1 0 0 0,-1-1 0 0 0,1 1 0 0 0,0 0 0 0 0,-1-1 0 0 0,0 1 0 0 0,1 0 0 0 0,-1-1 0 0 0,0 1 0 0 0,0 0 0 0 0,0 0 0 0 0,0-1 0 0 0,0 1 0 0 0,0 0 0 0 0,0 0 0 0 0,-1-1 0 0 0,1 1 0 0 0,-1 0 0 0 0,1-1 0 0 0,-1 1 0 0 0,0 0 0 0 0,1-1 0 0 0,-1 1 0 0 0,0-1 0 0 0,-1 2 0 0 0,0 0 0 0 0,-1 4 20 0 0,2-4 4 0 0,-1 0 0 0 0,1-1 0 0 0,-1 1-1 0 0,0-1 1 0 0,0 1 0 0 0,0-1 0 0 0,0 1-1 0 0,0-1 1 0 0,0 0 0 0 0,-1 0-1 0 0,1 0 1 0 0,-1 0 0 0 0,1-1 0 0 0,-1 1-1 0 0,-2 1-23 0 0,1 1 4 0 0,3-4-6 0 0,0 1 0 0 0,0 0 1 0 0,0 0-1 0 0,0 0 1 0 0,0 0-1 0 0,0-1 0 0 0,0 1 1 0 0,0 0-1 0 0,-1-1 1 0 0,1 1-1 0 0,0-1 0 0 0,0 1 1 0 0,-1-1 1 0 0,1 1-80 0 0,-11-14-331 0 0,11 9-207 0 0,0 0 1 0 0,0 0-1 0 0,0 0 0 0 0,0 0 0 0 0,1 0 0 0 0,-1 0 1 0 0,1 0-1 0 0,0-1 618 0 0,0-11-1870 0 0</inkml:trace>
  <inkml:trace contextRef="#ctx0" brushRef="#br0" timeOffset="6">1301 1 11520 0 0,'62'23'6386'0'0,"-48"-17"-4840"0"0,-1 1 0 0 0,1 0 0 0 0,-1 1 0 0 0,12 9-1546 0 0,-18-11 257 0 0,-1 0 0 0 0,1 0 0 0 0,-1 1 0 0 0,0 0 0 0 0,-1 0 0 0 0,1 0 0 0 0,-1 1 0 0 0,-1 0 0 0 0,1 2-257 0 0,8 18 341 0 0,-1 2-1 0 0,-2 0 1 0 0,-1 0-1 0 0,-1 1 1 0 0,-1 0-1 0 0,-1 8-340 0 0,1 31 435 0 0,-2 0 0 0 0,-3 21-435 0 0,-2-72 64 0 0,0 56 516 0 0,-9 66-580 0 0,8-135-94 0 0,0-1-1 0 0,-1 1 0 0 0,0 0 0 0 0,0 0 0 0 0,0-1 0 0 0,-1 2 96 0 0,-5 8-8434 0 0,7-14-582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4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452 154 8288 0 0,'0'0'381'0'0,"-1"0"-6"0"0,0 0-240 0 0,0 0 0 0 0,0 0 0 0 0,1 1 0 0 0,-1-1 0 0 0,0 0 0 0 0,1-1 1 0 0,-1 1-1 0 0,0 0 0 0 0,1 0 0 0 0,-1 0 0 0 0,0 0 0 0 0,1 0 0 0 0,-1-1 0 0 0,0 1 0 0 0,1 0 1 0 0,-1-1-1 0 0,1 1 0 0 0,-1 0 0 0 0,0-1 0 0 0,1 1 0 0 0,-1-1 0 0 0,1 1 0 0 0,-1-1 1 0 0,1 1-1 0 0,0-1 0 0 0,-1 1 0 0 0,1-1 0 0 0,-1 1 0 0 0,1-1 0 0 0,0 0 0 0 0,0 1 0 0 0,-1-1 1 0 0,1 0-1 0 0,0 1 0 0 0,0-1 0 0 0,0 0 0 0 0,-1 0-135 0 0,0-3-99 0 0,4-9 1787 0 0,-5 1-759 0 0,2 11-807 0 0,0 0 0 0 0,0 0 1 0 0,0 0-1 0 0,0 0 0 0 0,0 0 0 0 0,0 0 1 0 0,0 0-1 0 0,-1 0 0 0 0,1 0 0 0 0,0 0 1 0 0,0 0-1 0 0,-1 0 0 0 0,1 0 0 0 0,-1 0 1 0 0,1 1-1 0 0,-1-1 0 0 0,1 0 1 0 0,-1 0-1 0 0,0 0 0 0 0,1 1 0 0 0,-1-1 1 0 0,0 0-1 0 0,0 1 0 0 0,0-1 0 0 0,1 0 1 0 0,-1 1-1 0 0,0-1 0 0 0,0 1 0 0 0,0 0 1 0 0,-1-1-123 0 0,0 0 91 0 0,-1 1 33 0 0,1-1-1 0 0,-1 1 1 0 0,1 0 0 0 0,-1-1 0 0 0,0 1 0 0 0,1 0 0 0 0,-1 1 0 0 0,0-1 0 0 0,1 0 0 0 0,-2 1-124 0 0,-3 1 254 0 0,-1 0-41 0 0,-1 1 1 0 0,1 0-1 0 0,0 1 1 0 0,0-1-1 0 0,0 1 1 0 0,-6 5-214 0 0,4-1 154 0 0,0 0-1 0 0,1 0 1 0 0,0 1-1 0 0,1 1 1 0 0,0-1-1 0 0,0 1 1 0 0,1 0-1 0 0,0 1 1 0 0,1 0-1 0 0,-2 5-153 0 0,-4 10 153 0 0,1 2 0 0 0,1-1-1 0 0,-4 25-152 0 0,10-28 35 0 0,0 0 0 0 0,2 0-1 0 0,0 0 1 0 0,2 1 0 0 0,1-1-1 0 0,1 0 1 0 0,1 0 0 0 0,2 9-35 0 0,-2-18 20 0 0,0-1 1 0 0,1 0-1 0 0,1 0 1 0 0,0 0 0 0 0,1-1-1 0 0,1 0 1 0 0,-1 0-1 0 0,7 7-20 0 0,-7-10 17 0 0,1-2-1 0 0,0 1 0 0 0,1-1 0 0 0,0 0 0 0 0,0 0 0 0 0,0-1 0 0 0,1 0 0 0 0,0 0 0 0 0,1-1 0 0 0,-1 0 0 0 0,5 1-16 0 0,1 0 41 0 0,0-1 1 0 0,1-1-1 0 0,0 0 0 0 0,0-1 1 0 0,0 0-1 0 0,10 0-41 0 0,-15-3 42 0 0,0-1 0 0 0,-1 0 0 0 0,1 0 1 0 0,0-1-1 0 0,0 0 0 0 0,0-1 0 0 0,0 0 0 0 0,-1-1 0 0 0,1 0 0 0 0,4-3-42 0 0,7-2 91 0 0,-15 6-59 0 0,0-1 1 0 0,0 0 0 0 0,0 0-1 0 0,-1 0 1 0 0,1-1-1 0 0,-1 0 1 0 0,0 0 0 0 0,0 0-1 0 0,3-4-32 0 0,26-34 184 0 0,-30 37-158 0 0,-1-1 0 0 0,0 0 0 0 0,0 0 0 0 0,0-1-1 0 0,0 1 1 0 0,-1-1 0 0 0,2-4-26 0 0,2-11 199 0 0,4-18-199 0 0,1-6 188 0 0,-6 27-102 0 0,-1 0 0 0 0,-1-1 1 0 0,0 1-1 0 0,-2-1 0 0 0,0-5-86 0 0,-1-3 95 0 0,-2-1 0 0 0,0 1 0 0 0,-3 0 1 0 0,0 0-1 0 0,-1 0 0 0 0,-3-2-95 0 0,4 14 63 0 0,-1 1 0 0 0,-1 0 0 0 0,0 0 0 0 0,-1 0 0 0 0,-1 1 1 0 0,0 0-1 0 0,-1 1 0 0 0,-1-1 0 0 0,0 2 0 0 0,0-1 0 0 0,-4-2-63 0 0,3 6 37 0 0,0 1-1 0 0,0 0 1 0 0,-1 0 0 0 0,0 1-1 0 0,0 1 1 0 0,0 0 0 0 0,-1 0-1 0 0,0 2 1 0 0,0-1 0 0 0,0 2-1 0 0,-1-1 1 0 0,1 2-1 0 0,-1 0 1 0 0,0 1 0 0 0,0 0-1 0 0,0 1 1 0 0,1 0 0 0 0,-1 1-1 0 0,0 1 1 0 0,1 0 0 0 0,-1 1-1 0 0,1 1 1 0 0,-1 0-1 0 0,1 0 1 0 0,-2 3-37 0 0,-6 3 39 0 0,0 1 0 0 0,0 1-1 0 0,2 1 1 0 0,-1 1 0 0 0,2 0 0 0 0,0 2 0 0 0,1 0-1 0 0,0 1 1 0 0,1 1 0 0 0,-4 6-39 0 0,5-4-46 0 0,1 0-1 0 0,0 1 1 0 0,2 0-1 0 0,0 1 1 0 0,-6 18 46 0 0,10-20-63 0 0,2 1 0 0 0,1 1-1 0 0,0-1 1 0 0,2 1 0 0 0,-2 19 63 0 0,5-25-311 0 0,0-1-1 0 0,1 0 1 0 0,0 0 0 0 0,1 0-1 0 0,1 0 1 0 0,0 0 0 0 0,1 0 0 0 0,4 10 311 0 0,10 10-1283 0 0,2-11-12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04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1727 1560 5528 0 0,'0'0'422'0'0,"0"-1"-276"0"0,-4-1 43 0 0,4 2 708 0 0,0 0 303 0 0,-18-13 7770 0 0,15 11-8501 0 0,1 1 413 0 0,0-1-446 0 0,-1 1 0 0 0,1-1-1 0 0,-1 1 1 0 0,1 0-1 0 0,-1 0 1 0 0,1 0 0 0 0,-1 0-1 0 0,0 1 1 0 0,0-1-1 0 0,-1 1-435 0 0,-5 1 438 0 0,9-1-423 0 0,-1 0 0 0 0,1-1 0 0 0,-1 1 0 0 0,0 0 0 0 0,1 1 0 0 0,-1-1 0 0 0,0 0 0 0 0,1 0-1 0 0,-1 0 1 0 0,0 0 0 0 0,1 0 0 0 0,-1 1 0 0 0,1-1 0 0 0,-1 0 0 0 0,0 1 0 0 0,1-1 0 0 0,-1 0 0 0 0,1 1 0 0 0,-1-1 0 0 0,1 0 0 0 0,-1 1 0 0 0,1-1 0 0 0,-1 1-15 0 0,-12 11 143 0 0,10-10-109 0 0,-1 1 0 0 0,1 0 1 0 0,0 0-1 0 0,0 1 0 0 0,-2 1-34 0 0,-6 9 11 0 0,10-13-9 0 0,-4 18 61 0 0,5-16-63 0 0,-1-1 0 0 0,1 1 0 0 0,0 0 0 0 0,0-1 0 0 0,0 1 0 0 0,0-1 0 0 0,0 1 0 0 0,0-1 0 0 0,1 1 0 0 0,-1 0 0 0 0,1-1 1 0 0,0 0-1 0 0,0-1 0 0 0,0 1 0 0 0,1 0 0 0 0,-1-1 1 0 0,0 1-1 0 0,1-1 0 0 0,-1 1 0 0 0,1-1 1 0 0,-1 0-1 0 0,1 1 0 0 0,0-1 0 0 0,0 0 1 0 0,-1 0-1 0 0,1 0 0 0 0,0 0 0 0 0,0-1 1 0 0,0 1-1 0 0,0 0 0 0 0,1-1 0 0 0,11 6 49 0 0,-12-6-49 0 0,0 1 1 0 0,0-1 0 0 0,0 1-1 0 0,0-1 1 0 0,0 0 0 0 0,0 0-1 0 0,0 0 1 0 0,0 0 0 0 0,0 0-1 0 0,0 0 1 0 0,0-1 0 0 0,0 1-1 0 0,-1 0 1 0 0,1-1 0 0 0,0 0-1 0 0,2 0 0 0 0,17-4 54 0 0,-16 4-44 0 0,-1 1 1 0 0,1-2 0 0 0,-1 1-1 0 0,0 0 1 0 0,1-1-1 0 0,-1 0 1 0 0,0 0 0 0 0,0 0-1 0 0,0 0 1 0 0,-1-1 0 0 0,1 1-1 0 0,0-1 1 0 0,1-2-11 0 0,15-9 54 0 0,-18 12-44 0 0,0 1 0 0 0,-1-1-1 0 0,1 0 1 0 0,0 1 0 0 0,-1-1 0 0 0,1 0 0 0 0,-1 0 0 0 0,1 0 0 0 0,-1 0 0 0 0,0 0 0 0 0,0 0 0 0 0,0 0 0 0 0,0-1-10 0 0,8-31 233 0 0,-9 32-203 0 0,0-1 1 0 0,0 1-1 0 0,0-1 0 0 0,0 1 0 0 0,0-1 1 0 0,-1 1-1 0 0,1-1 0 0 0,-1 1 0 0 0,0-1 0 0 0,0 1 1 0 0,0 0-1 0 0,0-1 0 0 0,0 1 0 0 0,-1 0 0 0 0,1 0 1 0 0,-1-1-31 0 0,0 1 20 0 0,1 0 0 0 0,0 0 0 0 0,-1 0 0 0 0,1 1 0 0 0,-1-1 0 0 0,0 1 0 0 0,1-1 0 0 0,-1 1 0 0 0,0 0 0 0 0,0 0 0 0 0,0 0 0 0 0,0 0 0 0 0,0 0 0 0 0,0 0 0 0 0,0 0 0 0 0,0 0 0 0 0,0 1 0 0 0,-1-1 0 0 0,1 1 0 0 0,0 0-20 0 0,-6 0 9 0 0,0 1 0 0 0,1 0-1 0 0,-1 0 1 0 0,1 1 0 0 0,-1 0-1 0 0,1 1 1 0 0,-1-1 0 0 0,1 1 0 0 0,0 1-1 0 0,0-1 1 0 0,1 1 0 0 0,-1 0-1 0 0,1 1 1 0 0,0 0 0 0 0,0 0 0 0 0,0 0-1 0 0,0 1-8 0 0,5-4 0 0 0,-1 0 0 0 0,0-1 0 0 0,1 1 0 0 0,-1-1 0 0 0,0 0 0 0 0,0 0 0 0 0,0 1 0 0 0,0-1 0 0 0,0 0 0 0 0,0 0 0 0 0,0 1 0 0 0,0-1 0 0 0,0 1 0 0 0,0-1 0 0 0,0 1 0 0 0,0 0 0 0 0,1 0 0 0 0,-1 0 0 0 0,1 0 0 0 0,0 0 0 0 0,-1 0 0 0 0,1 0 0 0 0,0 0 0 0 0,-1 2 0 0 0,2 5 0 0 0,1-6-1 0 0,0-1-1 0 0,0 1 0 0 0,0 0 0 0 0,0-1 1 0 0,1 1-1 0 0,-1-1 0 0 0,1 1 1 0 0,0-1-1 0 0,0 0 0 0 0,0 0 1 0 0,0 1-1 0 0,0-1 0 0 0,0-1 1 0 0,0 1-1 0 0,1 0 0 0 0,-1 0 1 0 0,1-1-1 0 0,-1 0 0 0 0,2 1 2 0 0,0 0-2 0 0,-1-1 0 0 0,1 0-1 0 0,0 1 1 0 0,0-1 0 0 0,0-1-1 0 0,0 1 1 0 0,0-1 0 0 0,0 1 0 0 0,0-1-1 0 0,0 0 1 0 0,0 0 0 0 0,0-1-1 0 0,0 1 1 0 0,2-2 2 0 0,1 0 0 0 0,-2 1 0 0 0,1-1 0 0 0,0 1 0 0 0,0 0 0 0 0,0 0 0 0 0,1 1 0 0 0,-1-1 1 0 0,0 0-1 0 0,-1-1 0 0 0,0 1 0 0 0,1-1 1 0 0,-1-1-1 0 0,0 1 0 0 0,0-1 1 0 0,0 1-1 0 0,0-1 0 0 0,0-1 0 0 0,0 0 1 0 0,6-3 6 0 0,0-2 74 0 0,-10 5-68 0 0,-1 2 0 0 0,1 0 3 0 0,0-1 0 0 0,0 0 0 0 0,0 0 1 0 0,-1 1-1 0 0,1-1 0 0 0,-1 0 0 0 0,0 0 1 0 0,0 1-1 0 0,0-2-16 0 0,0 3 6 0 0,-7-4 64 0 0,6 5-58 0 0,-15-12 96 0 0,14 10-96 0 0,-1 0-1 0 0,1 0 0 0 0,-1 0 1 0 0,1 1-1 0 0,-1-1 0 0 0,0 1 1 0 0,0-1-1 0 0,0 1 0 0 0,0 0 1 0 0,0 0-1 0 0,0 0 0 0 0,-2 0-11 0 0,-4 0 19 0 0,1 0 0 0 0,-1 1 0 0 0,0 0-1 0 0,0 0 1 0 0,1 1 0 0 0,-8 1-19 0 0,11-1 6 0 0,1 0 1 0 0,-1 0-1 0 0,0 1 0 0 0,1-1 1 0 0,-1 1-1 0 0,1 0 1 0 0,0 0-1 0 0,-1 1 1 0 0,1 0-1 0 0,0-1 0 0 0,1 1 1 0 0,-1 0-1 0 0,-2 3-6 0 0,0 0 0 0 0,1-1 0 0 0,0 1 0 0 0,1-1 0 0 0,-1 1 0 0 0,1 0 0 0 0,0 0 0 0 0,0 2 0 0 0,0-2 0 0 0,3-5 0 0 0,1 0 0 0 0,-1-1 0 0 0,1 1 0 0 0,-1 0 0 0 0,1 0 0 0 0,-1 0 0 0 0,1 0 0 0 0,-1 0 0 0 0,1 0 0 0 0,0 0 0 0 0,0 0 0 0 0,-1 0 0 0 0,1 0 0 0 0,0 0 0 0 0,2 6 0 0 0,0-4-2 0 0,18 7-52 0 0,-16-9 38 0 0,-1 1 16 0 0,1-1 0 0 0,0 1 0 0 0,0-1 0 0 0,0 0 0 0 0,0 0 0 0 0,0-1 0 0 0,0 1 0 0 0,2-1 0 0 0,2 0 0 0 0,-1-1 0 0 0,1 0 0 0 0,0-1 0 0 0,0 0 0 0 0,5-1 0 0 0,-9 2 0 0 0,-1 0 0 0 0,0 0 0 0 0,-1-1 0 0 0,1 1 0 0 0,0 0 0 0 0,-1-1 0 0 0,1 1 0 0 0,1-2 0 0 0,8-5 0 0 0,-3 2 0 0 0,-4-1 11 0 0,-4 5-3 0 0,0 1-1 0 0,-1-1 1 0 0,1 0 0 0 0,0 1 0 0 0,-1-1-1 0 0,1 0 1 0 0,-1 0 0 0 0,0 0 0 0 0,1 0-1 0 0,-1 0 1 0 0,0 1 0 0 0,0-1 0 0 0,0 0-1 0 0,-1 0 1 0 0,1 0 0 0 0,0 0 0 0 0,-1 0-1 0 0,1 1 1 0 0,-1-1 0 0 0,0 0-1 0 0,1 0 1 0 0,-1 1 0 0 0,0-1 0 0 0,0 0-1 0 0,0 1 1 0 0,0-1 0 0 0,0 1 0 0 0,-1 0-1 0 0,1-1 1 0 0,0 1 0 0 0,-1 0 0 0 0,1-1-1 0 0,-1 1 1 0 0,1 0 0 0 0,-1 0-8 0 0,-2-1 10 0 0,0-1 0 0 0,-1 1 0 0 0,1 0 1 0 0,0 1-1 0 0,-1-1 0 0 0,1 1 0 0 0,-1 0 0 0 0,0 0 0 0 0,1 0 1 0 0,-1 1-1 0 0,0-1 0 0 0,1 1 0 0 0,-1 0 0 0 0,-2 1-10 0 0,4-1 0 0 0,0 1 0 0 0,1 0 0 0 0,-1 0 0 0 0,1-1 0 0 0,0 1 0 0 0,-1 1 0 0 0,1-1 0 0 0,-2 1 0 0 0,-13 6 0 0 0,13-7 0 0 0,1 0 0 0 0,-1 0 0 0 0,1 0 0 0 0,0 0 0 0 0,-1 0 0 0 0,1 1 0 0 0,0 0 0 0 0,0 0 0 0 0,0-1 0 0 0,0 2 0 0 0,0-1 0 0 0,0 0 0 0 0,0 1 0 0 0,1-1 0 0 0,-1 1 0 0 0,1 0 0 0 0,-2 2 0 0 0,0 3-11 0 0,3-6 3 0 0,0 0-1 0 0,0-1 0 0 0,0 1 0 0 0,0 0 0 0 0,0 0 1 0 0,1 0-1 0 0,-1 0 0 0 0,1 0 0 0 0,-1 0 0 0 0,1 0 0 0 0,0 0 1 0 0,0 0-1 0 0,0 1 9 0 0,0-2-4 0 0,-1 0 1 0 0,2 0 0 0 0,-1 0-1 0 0,0 0 1 0 0,0 1 0 0 0,0-1-1 0 0,0 0 1 0 0,1 0 0 0 0,-1 0-1 0 0,0 0 1 0 0,1 0-1 0 0,-1 0 1 0 0,1 0 0 0 0,0 0-1 0 0,-1 0 1 0 0,1 0 0 0 0,0 0-1 0 0,-1 0 1 0 0,1 0 0 0 0,0-1-1 0 0,0 1 1 0 0,0 0-1 0 0,0 0 1 0 0,0-1 3 0 0,2 2-6 0 0,-1-1-1 0 0,1 0 0 0 0,-1 0 1 0 0,1-1-1 0 0,0 1 1 0 0,0-1-1 0 0,2 1 7 0 0,6 1-28 0 0,-9-1 28 0 0,0 0-1 0 0,0 0 1 0 0,0 0-1 0 0,0-1 1 0 0,0 1-1 0 0,0-1 0 0 0,0 0 1 0 0,1 1-1 0 0,-1-1 1 0 0,0 0-1 0 0,0 0 1 0 0,0-1-1 0 0,0 1 1 0 0,0 0-1 0 0,1-1 1 0 0,-1 1-1 0 0,0-1 1 0 0,0 0-1 0 0,0 1 1 0 0,0-2 0 0 0,17 0-31 0 0,-17 2 29 0 0,1 0-1 0 0,-1 0 1 0 0,0 0 0 0 0,0-1 0 0 0,0 1-1 0 0,1-1 1 0 0,-1 1 0 0 0,0-1-1 0 0,0 0 1 0 0,1 0 2 0 0,8-5 0 0 0,2-2 0 0 0,-13 6 0 0 0,2-1 0 0 0,8-3 12 0 0,-9 2 15 0 0,-1 2-12 0 0,0 1-12 0 0,0 0 0 0 0,1 0 0 0 0,-1 0 0 0 0,0 0 0 0 0,0 0 1 0 0,0 0-1 0 0,0 1 0 0 0,0-1 0 0 0,0 0 0 0 0,0 0 0 0 0,-1 0 1 0 0,1 0-1 0 0,0 0 0 0 0,0 0 0 0 0,-1 1 0 0 0,1-1 1 0 0,0 0-1 0 0,-1 0 0 0 0,1 0 0 0 0,-1 1 0 0 0,1-1 0 0 0,-1 0 1 0 0,1 1-1 0 0,-1-1-3 0 0,-1-2 9 0 0,0 1-2 0 0,1 1 0 0 0,-1-1 0 0 0,1 0 0 0 0,-1 1 0 0 0,0-1-1 0 0,0 1 1 0 0,1-1 0 0 0,-1 1 0 0 0,0 0 0 0 0,0 0 0 0 0,0 0 0 0 0,0 0 0 0 0,-1 0 0 0 0,1 1 0 0 0,0-1 0 0 0,0 0 0 0 0,0 1 0 0 0,-1 0 0 0 0,1-1 0 0 0,0 1 0 0 0,-3 0-7 0 0,-2 0 7 0 0,-1 1 0 0 0,0-1 0 0 0,0 1 0 0 0,1 1 0 0 0,-8 2-7 0 0,11-3 0 0 0,1 0 0 0 0,-1 1 0 0 0,1 0 0 0 0,0-1 0 0 0,0 1 0 0 0,0 1 0 0 0,0-1 0 0 0,0 0 0 0 0,0 1 0 0 0,0 0 0 0 0,-1 0 0 0 0,1-1 0 0 0,-1 1 0 0 0,0-1 0 0 0,0 0 0 0 0,0 0 0 0 0,0 0 0 0 0,0 0 0 0 0,1-1 0 0 0,-1 1 0 0 0,1 1 0 0 0,0-1 0 0 0,-1 0 0 0 0,1 1 0 0 0,0-1 0 0 0,0 1 0 0 0,1 0 0 0 0,-1 0 0 0 0,0 1 0 0 0,1-1 0 0 0,-3 6-13 0 0,11-1-40 0 0,-4-6 50 0 0,0 0 0 0 0,1 0 0 0 0,-1-1 1 0 0,1 1-1 0 0,-1-1 0 0 0,1 1 1 0 0,0-1-1 0 0,-1 0 0 0 0,1 0 1 0 0,0 0-1 0 0,0-1 0 0 0,0 1 1 0 0,0-1-1 0 0,0 1 0 0 0,3-1 3 0 0,3 0-8 0 0,0-1 0 0 0,0 0-1 0 0,0-1 1 0 0,5-1 8 0 0,7-1-4 0 0,1-4 4 0 0,-9 3 0 0 0,2-2-9 0 0,-13 4-18 0 0,-2 2-2 0 0,10-23-764 0 0,-8 14-1836 0 0,-1 2-3461 0 0,-1-4-1356 0 0</inkml:trace>
  <inkml:trace contextRef="#ctx0" brushRef="#br0" timeOffset="1">1735 397 10592 0 0,'0'0'818'0'0,"6"-11"768"0"0,-4-23 5945 0 0,-2 33-7015 0 0,0 1-118 0 0,-1-3 172 0 0,-5-2-72 0 0,4 3-8 0 0,0 1-411 0 0,0 0 0 0 0,0 0 0 0 0,0 0-1 0 0,0 0 1 0 0,0 0 0 0 0,0 1 0 0 0,0-1-1 0 0,-1 1 1 0 0,1-1 0 0 0,0 1 0 0 0,0 0 0 0 0,0-1-1 0 0,-1 1 1 0 0,1 1 0 0 0,0-1 0 0 0,0 0-1 0 0,-3 1-78 0 0,-40 8 520 0 0,42-8-483 0 0,-7 1 56 0 0,0 1 0 0 0,0 0 0 0 0,1 0 0 0 0,0 1 0 0 0,-1 0 0 0 0,1 1 0 0 0,1 0 0 0 0,-1 0 0 0 0,1 1 0 0 0,-5 4-93 0 0,3-2 47 0 0,0 2 1 0 0,1-1 0 0 0,0 1 0 0 0,1 1 0 0 0,0 0-1 0 0,1 0 1 0 0,-6 11-48 0 0,5-8 0 0 0,3-6 0 0 0,0 1 0 0 0,1-1 0 0 0,-1 1 0 0 0,2 0 0 0 0,-1 0 0 0 0,1 1 0 0 0,1-1 0 0 0,-1 5 0 0 0,1 8-3 0 0,0 20 3 0 0,3-34 3 0 0,0 0 0 0 0,0 0 0 0 0,0-1 0 0 0,1 1 0 0 0,0 0 0 0 0,2 5-3 0 0,-3-12 2 0 0,1 6 27 0 0,1 0-1 0 0,0 0 0 0 0,0 0 1 0 0,1 0-1 0 0,0-1 1 0 0,0 1-1 0 0,3 3-28 0 0,2 0 42 0 0,-5-4-59 0 0,1-1 1 0 0,0 1 0 0 0,1 0 0 0 0,-1-1 0 0 0,1 0 0 0 0,0-1-1 0 0,0 1 1 0 0,7 2 16 0 0,3 1 17 0 0,1 0 0 0 0,0-2 0 0 0,0 0 0 0 0,1-1 0 0 0,0-1 0 0 0,-1 0-1 0 0,1-2 1 0 0,0 0 0 0 0,11-1-17 0 0,-19-1 6 0 0,-1-1 0 0 0,0 0-1 0 0,-1 0 1 0 0,1-1 0 0 0,0 0 0 0 0,0-1-1 0 0,-1 0 1 0 0,1-1 0 0 0,-1 1 0 0 0,0-1-1 0 0,0-1 1 0 0,0 0 0 0 0,2-2-6 0 0,-5 3 21 0 0,0 0 0 0 0,-1-1-1 0 0,1 0 1 0 0,-1 0 0 0 0,0 0 0 0 0,0-1 0 0 0,-1 1 0 0 0,1-1 0 0 0,-1 0-1 0 0,-1 0 1 0 0,1 0 0 0 0,-1 0 0 0 0,0-1 0 0 0,0 1 0 0 0,-1-1 0 0 0,0 1 0 0 0,1-7-21 0 0,0-16 51 0 0,-1 22-28 0 0,0 0 0 0 0,-1 0-1 0 0,1 0 1 0 0,-2-1 0 0 0,1-1-23 0 0,-2-6 42 0 0,-1 1 0 0 0,0-1 0 0 0,-1 0 0 0 0,-3-7-42 0 0,5 17 12 0 0,0-1-1 0 0,-1 1 1 0 0,0 0-1 0 0,1 0 1 0 0,-2 0-1 0 0,1 0 1 0 0,0 1-1 0 0,-1-1 0 0 0,0 1 1 0 0,0 0-1 0 0,0 0 1 0 0,-1 0-1 0 0,-2-1-11 0 0,-1 0 6 0 0,0 0-1 0 0,0 0 0 0 0,0 1 1 0 0,-1 0-1 0 0,1 0 0 0 0,-1 1 1 0 0,0 1-1 0 0,0-1 0 0 0,0 1 1 0 0,-1 1-1 0 0,1 0 0 0 0,0 0-5 0 0,-27-2 0 0 0,23 2 0 0 0,0 0 0 0 0,0 0 0 0 0,-2 1 0 0 0,-13 3 0 0 0,1 2 0 0 0,-18 4 0 0 0,42-8-6 0 0,0 0 0 0 0,0 0 0 0 0,0 0 1 0 0,0 0-1 0 0,1 1 0 0 0,-1-1 0 0 0,0 1 0 0 0,1-1 0 0 0,-1 1 0 0 0,1 0 0 0 0,0 0 0 0 0,0 0 0 0 0,-1 1 0 0 0,2-1 0 0 0,-1 0 1 0 0,0 1-1 0 0,0-1 0 0 0,1 1 0 0 0,-1 0 0 0 0,1 0 0 0 0,0-1 0 0 0,0 1 0 0 0,-1 2 6 0 0,2-2 0 0 0,0 0 0 0 0,0 0 0 0 0,0 1 0 0 0,0-1 0 0 0,0 0 0 0 0,1-1 0 0 0,-1 1 0 0 0,1 0 0 0 0,0 0 0 0 0,0 0 0 0 0,0 0 0 0 0,0 0 0 0 0,1 0 0 0 0,3 11-10 0 0,-3-9-2 0 0,0 1 0 0 0,1-1 1 0 0,-1 0-1 0 0,1-1 0 0 0,0 1 1 0 0,0 0-1 0 0,1-1 0 0 0,-1 0 1 0 0,1 0-1 0 0,0 0 0 0 0,0 0 1 0 0,1-1-1 0 0,3 3 12 0 0,4 2-15 0 0,0 0-1 0 0,1-1 1 0 0,-1-1-1 0 0,11 4 16 0 0,-2-3 0 0 0,0-1 0 0 0,0-1 0 0 0,0-1 0 0 0,1-1 0 0 0,0 0 0 0 0,5-2 0 0 0,-19-1 13 0 0,-1 0 0 0 0,1-1 0 0 0,-1 0 0 0 0,2 0-13 0 0,26-3 100 0 0,3 2-36 0 0,1-1 0 0 0,4-2-64 0 0,-18 2-174 0 0,-17 2-439 0 0,0 0 1 0 0,0 0 0 0 0,0-1 0 0 0,0 0-1 0 0,3-2 613 0 0,6-3-8723 0 0</inkml:trace>
  <inkml:trace contextRef="#ctx0" brushRef="#br0" timeOffset="2">5909 2716 10016 0 0,'0'0'462'0'0,"5"-3"146"0"0,-2-1-469 0 0,-3 3 488 0 0,0 1 205 0 0,10-9 1902 0 0,-9 7-2241 0 0,1 0 0 0 0,-1-1 0 0 0,0 1 0 0 0,0 0 0 0 0,0-1 0 0 0,0 1 0 0 0,0-1 0 0 0,0-1-493 0 0,-1 3 144 0 0,0 0 0 0 0,0 0-1 0 0,0 0 1 0 0,0 0 0 0 0,-1 0 0 0 0,1 0 0 0 0,0 0-1 0 0,0 0 1 0 0,-1-1 0 0 0,1 1 0 0 0,-1 0 0 0 0,1 0-1 0 0,-1 0 1 0 0,1 0 0 0 0,-1 1 0 0 0,1-1 0 0 0,-1 0-1 0 0,0 0 1 0 0,0 0 0 0 0,0 0-144 0 0,0 0 59 0 0,-1 1 1 0 0,1-1-1 0 0,0 1 1 0 0,0 0-1 0 0,-1 0 0 0 0,1 0 1 0 0,0 0-1 0 0,0 0 1 0 0,-1 0-1 0 0,1 0 0 0 0,0 0 1 0 0,0 0-1 0 0,-1 0-59 0 0,-4 1 308 0 0,1-1-209 0 0,0 1 0 0 0,1 0 0 0 0,-1 0-1 0 0,0 1 1 0 0,1-1 0 0 0,-1 1 0 0 0,1 0 0 0 0,-1 0 0 0 0,1 1 0 0 0,-1 0-99 0 0,-2 1 68 0 0,-1 1 0 0 0,1 0 0 0 0,1 1 0 0 0,-1 0 0 0 0,-1 2-68 0 0,5-5 13 0 0,0 1 0 0 0,1-1 0 0 0,-1 1-1 0 0,1 0 1 0 0,0 0 0 0 0,0 0 0 0 0,0 0 0 0 0,1 0-1 0 0,-1 0 1 0 0,0 4-13 0 0,-2-1 15 0 0,3-6-12 0 0,0 1 0 0 0,0-1 0 0 0,1 1-1 0 0,-1-1 1 0 0,0 1 0 0 0,0-1-1 0 0,1 1 1 0 0,-1 0 0 0 0,1-1 0 0 0,0 1-1 0 0,-1 0 1 0 0,1-1 0 0 0,0 1-1 0 0,0 0 1 0 0,0-1 0 0 0,0 1 0 0 0,1 0-1 0 0,-1 0-2 0 0,2 9 0 0 0,7-1-12 0 0,-6-7 10 0 0,-1-1 0 0 0,1 0-1 0 0,-1 0 1 0 0,1 0 0 0 0,0 0-1 0 0,-1-1 1 0 0,1 1 0 0 0,0-1 0 0 0,0 1-1 0 0,0-1 1 0 0,1 0 0 0 0,-1 0-1 0 0,0-1 1 0 0,0 1 0 0 0,0-1 0 0 0,1 1-1 0 0,-1-1 3 0 0,2-1-1 0 0,-1 1-1 0 0,0-1 0 0 0,0 0 1 0 0,0 0-1 0 0,0-1 1 0 0,0 1-1 0 0,0-1 0 0 0,0 0 1 0 0,-1 0-1 0 0,1 0 0 0 0,-1-1 1 0 0,1 1-1 0 0,-1-1 2 0 0,4-2 22 0 0,0 0-1 0 0,0 0 1 0 0,-1-1 0 0 0,0 0-1 0 0,0 0 1 0 0,-1-1-1 0 0,0 0 1 0 0,0 1 0 0 0,0-2-1 0 0,3-6-21 0 0,0-2 62 0 0,-7 14-48 0 0,0 0 0 0 0,1-1 0 0 0,-1 1 0 0 0,0 0 0 0 0,0-1 0 0 0,-1 1 0 0 0,1-1 0 0 0,0 1 0 0 0,-1-1 0 0 0,1 1 0 0 0,-1-1 0 0 0,0 1 0 0 0,0-1 0 0 0,0 1 0 0 0,0-1 0 0 0,0 0 0 0 0,-1 1 0 0 0,1-1 0 0 0,-1 1 0 0 0,0-2-14 0 0,-1-1 46 0 0,0 1 0 0 0,1-1 1 0 0,-2 1-1 0 0,1 0 1 0 0,0 0-1 0 0,-1 0 1 0 0,0 0-1 0 0,0 0 1 0 0,0 1-1 0 0,0-1 1 0 0,-2 0-47 0 0,3 2 12 0 0,0 1 1 0 0,0 0 0 0 0,0 0 0 0 0,0 0-1 0 0,0 0 1 0 0,0 0 0 0 0,0 0 0 0 0,0 0-1 0 0,0 1 1 0 0,0-1 0 0 0,0 1 0 0 0,0 0-1 0 0,0-1 1 0 0,-1 1 0 0 0,1 0 0 0 0,0 0-1 0 0,0 1 1 0 0,0-1 0 0 0,0 0 0 0 0,-1 1-1 0 0,1-1 1 0 0,0 1 0 0 0,0 0 0 0 0,0-1-1 0 0,0 1 1 0 0,0 1-13 0 0,-19 8 34 0 0,0 1 0 0 0,-3 3-34 0 0,17-9 6 0 0,0 0 1 0 0,0 0-1 0 0,1 1 0 0 0,0 0 1 0 0,0 0-1 0 0,0 0 0 0 0,-4 7-6 0 0,0 0 1 0 0,-9 16 1 0 0,18-27-3 0 0,0 0 0 0 0,0 0 0 0 0,1 1 0 0 0,-1-1 0 0 0,0 0 0 0 0,1 0-1 0 0,0 1 1 0 0,0-1 0 0 0,-1 1 0 0 0,1-1 0 0 0,0 0 0 0 0,1 1 0 0 0,-1-1 0 0 0,0 0 1 0 0,4 11-48 0 0,-4-12 46 0 0,0 1 0 0 0,0-1 0 0 0,1 1 0 0 0,-1 0 0 0 0,1-1 0 0 0,-1 1 0 0 0,1-1 0 0 0,-1 0 0 0 0,1 1 0 0 0,0-1 0 0 0,0 1 0 0 0,0-1 0 0 0,0 0 0 0 0,0 0 0 0 0,0 0 0 0 0,0 1 0 0 0,0-1 0 0 0,0 0 0 0 0,1 0 0 0 0,-1-1 0 0 0,0 1 0 0 0,1 0 0 0 0,-1 0 0 0 0,0-1 0 0 0,1 1 0 0 0,-1 0 0 0 0,1-1 0 0 0,-1 0 0 0 0,1 1 0 0 0,0-1 0 0 0,-1 0 0 0 0,1 0 2 0 0,4 1-12 0 0,-3 1 12 0 0,1-2 0 0 0,0 1 0 0 0,-1 0 0 0 0,1-1 0 0 0,0 0 0 0 0,0 0 0 0 0,-1 0 0 0 0,1 0 0 0 0,0 0 0 0 0,0-1 0 0 0,-1 0 0 0 0,1 0 0 0 0,0 0 0 0 0,-1 0 0 0 0,1 0 0 0 0,-1-1 0 0 0,4-1 0 0 0,4-3 0 0 0,-3 3 0 0 0,0 0 0 0 0,0-1 0 0 0,0-1 0 0 0,-1 1 0 0 0,0-1 0 0 0,0-1 0 0 0,0 1 0 0 0,4-6 0 0 0,-1 2-4 0 0,-8 7 9 0 0,0 1 0 0 0,-1-1 0 0 0,1 0-1 0 0,0 1 1 0 0,0-1 0 0 0,-1 0 0 0 0,1 0 0 0 0,-1 0-1 0 0,0 0 1 0 0,0 0 0 0 0,1 0 0 0 0,-1-1 0 0 0,0 1 0 0 0,-1 0-1 0 0,1-1 1 0 0,0 1 0 0 0,-1 0 0 0 0,1-2-5 0 0,3-11 69 0 0,-5 8 11 0 0,0 5-70 0 0,0 0 0 0 0,-1 1 0 0 0,1 0 0 0 0,0-1 0 0 0,-1 1 1 0 0,1 0-1 0 0,-1-1 0 0 0,0 1 0 0 0,1 0 0 0 0,-1 0 0 0 0,0 0 0 0 0,1 0 0 0 0,-1 1 0 0 0,0-1 0 0 0,0 1 0 0 0,0-1 0 0 0,0 1 0 0 0,0-1 0 0 0,0 1 0 0 0,0 0 0 0 0,0 0 0 0 0,0 0-10 0 0,-5 0 16 0 0,-1 0 0 0 0,1 0 0 0 0,-1 1-1 0 0,1 0 1 0 0,-1 1-16 0 0,-5 1 13 0 0,1 1-1 0 0,-1 0 0 0 0,1 0 1 0 0,1 2-1 0 0,-1-1 1 0 0,1 2-1 0 0,-1-1 0 0 0,2 2 1 0 0,-1-1-1 0 0,-7 8-12 0 0,14-11 0 0 0,0 0 0 0 0,1 0 0 0 0,-1 1 0 0 0,1-1 0 0 0,0 1 0 0 0,0-1 0 0 0,0 1 0 0 0,0 3 0 0 0,2-1-13 0 0,1-7 10 0 0,0 1-1 0 0,0 0 1 0 0,0-1 0 0 0,0 1-1 0 0,0 0 1 0 0,0-1 0 0 0,1 1-1 0 0,-1 0 1 0 0,0-1 0 0 0,0 1-1 0 0,1 0 1 0 0,-1-1 0 0 0,0 1-1 0 0,1-1 1 0 0,-1 1 0 0 0,1 0 0 0 0,-1-1-1 0 0,0 1 1 0 0,1-1 0 0 0,-1 0-1 0 0,1 1 1 0 0,0-1 0 0 0,-1 1-1 0 0,1-1 1 0 0,-1 0 0 0 0,1 1-1 0 0,-1-1 1 0 0,1 0 0 0 0,0 0-1 0 0,-1 1 1 0 0,1-1 0 0 0,0 0-1 0 0,-1 0 1 0 0,1 0 0 0 0,0 0 0 0 0,-1 0-1 0 0,1 0 1 0 0,0 0 0 0 0,0 0-1 0 0,-1 0 1 0 0,1 0 0 0 0,0 0-1 0 0,-1 0 4 0 0,2-1-4 0 0,6 1-1 0 0,0-1 0 0 0,0 0 0 0 0,0 0 0 0 0,0-1 1 0 0,0 0-1 0 0,0-1 0 0 0,0 0 0 0 0,-1 0 0 0 0,1 0 0 0 0,-1-1 0 0 0,0 0 0 0 0,0-1 0 0 0,1 0 5 0 0,-3 1 0 0 0,0 0 0 0 0,0-1 0 0 0,0 1 0 0 0,-1-1 0 0 0,1 0 0 0 0,-1 0 0 0 0,0 0 0 0 0,2-5 0 0 0,-5 8 2 0 0,0 1 0 0 0,0 0 0 0 0,-1-1 1 0 0,1 1-1 0 0,-1-1 0 0 0,1 1 0 0 0,-1-1 0 0 0,1 1 0 0 0,-1-1 0 0 0,0 1 0 0 0,0-1 0 0 0,0 1 0 0 0,0-1 0 0 0,0 1 0 0 0,0-1 1 0 0,0 1-1 0 0,0-2-2 0 0,-1-3 18 0 0,1 2-7 0 0,0 3-8 0 0,0 0-1 0 0,0 0 0 0 0,0 0 1 0 0,0 1-1 0 0,0-1 0 0 0,0 0 1 0 0,0 0-1 0 0,0 0 1 0 0,0 0-1 0 0,-1 0 0 0 0,1 0 1 0 0,0 1-1 0 0,-1-1 0 0 0,1 0 1 0 0,-1 0-1 0 0,1 0 0 0 0,-1 1 1 0 0,1-1-1 0 0,-1 0 0 0 0,1 1 1 0 0,-1-1-1 0 0,0 0 0 0 0,1 1 1 0 0,-1-1-1 0 0,0 0-2 0 0,-10-7 13 0 0,6 8-15 0 0,3 0 3 0 0,-1 0-1 0 0,-1 0 0 0 0,1 0 0 0 0,-1 0 0 0 0,1 1 0 0 0,-1-1 0 0 0,1 1 0 0 0,-1 0 0 0 0,1 0 0 0 0,-1 0 0 0 0,1 0 0 0 0,0 1 0 0 0,0 0 0 0 0,-1-1 0 0 0,1 1 0 0 0,0 0 0 0 0,1 0 0 0 0,-1 0 0 0 0,0 1 0 0 0,1-1 0 0 0,-2 2 0 0 0,1-2-3 0 0,1 0-1 0 0,0 1 1 0 0,-1-1-1 0 0,1 1 1 0 0,0-1-1 0 0,0 1 1 0 0,0 0-1 0 0,1 0 1 0 0,-1-1-1 0 0,1 1 1 0 0,-1 0-1 0 0,1 1 1 0 0,0-1-1 0 0,0 0 1 0 0,1 0-1 0 0,-1 0 1 0 0,0 1-1 0 0,1-1 1 0 0,0 0 3 0 0,2 6-26 0 0,-2-8 24 0 0,1-1-1 0 0,-1 1 1 0 0,0 0-1 0 0,0 0 1 0 0,1-1-1 0 0,-1 1 1 0 0,1 0 0 0 0,-1-1-1 0 0,0 1 1 0 0,1 0-1 0 0,-1-1 1 0 0,1 1-1 0 0,-1 0 1 0 0,1-1-1 0 0,0 1 1 0 0,-1-1-1 0 0,1 1 1 0 0,0-1 0 0 0,-1 1-1 0 0,1-1 1 0 0,0 0-1 0 0,-1 1 1 0 0,1-1-1 0 0,0 0 1 0 0,0 0 2 0 0,1 1-9 0 0,0 0 6 0 0,0 0 1 0 0,0 0 0 0 0,0 0 0 0 0,0 0 0 0 0,1 0 0 0 0,-1-1 0 0 0,0 1 0 0 0,0-1-1 0 0,0 1 1 0 0,1-1 0 0 0,-1 0 0 0 0,0 0 0 0 0,0 0 0 0 0,1 0 0 0 0,-1 0 0 0 0,0 0-1 0 0,0-1 1 0 0,1 1 0 0 0,-1-1 0 0 0,0 0 0 0 0,0 1 0 0 0,0-1 0 0 0,1-1 2 0 0,5-2-12 0 0,0-1 1 0 0,0-1 0 0 0,-1 1 0 0 0,0-1-1 0 0,2-2 12 0 0,14-10-12 0 0,-21 16 12 0 0,0-1 0 0 0,0 1 0 0 0,-1 0 0 0 0,1-1 0 0 0,0 1 0 0 0,-1-1 0 0 0,0 0 0 0 0,1 0 0 0 0,-1 1 0 0 0,0-3 0 0 0,5-7 0 0 0,-6 11 8 0 0,0 0-1 0 0,0-1 0 0 0,1 1 1 0 0,-1 0-1 0 0,0 0 0 0 0,0-1 1 0 0,0 1-1 0 0,0 0 0 0 0,0 0 1 0 0,0-1-1 0 0,-1 1 0 0 0,1 0 1 0 0,0 0-1 0 0,0-1 1 0 0,-1 1-1 0 0,1 0 0 0 0,-1 0 1 0 0,0 0-1 0 0,1 0 0 0 0,-1 0 1 0 0,0 0-1 0 0,1 0 0 0 0,-1 0 1 0 0,0 0-1 0 0,0 0 0 0 0,0 0 1 0 0,0 0-1 0 0,0 1 0 0 0,0-1 1 0 0,0 0-8 0 0,-2-2 14 0 0,2 3-13 0 0,1 0 0 0 0,0 0 0 0 0,0 0-1 0 0,0-1 1 0 0,0 1 0 0 0,0 0 0 0 0,0 0 0 0 0,0 0 0 0 0,0 0 0 0 0,0 0 0 0 0,0 0 0 0 0,0 0 0 0 0,0 0 0 0 0,0 0-1 0 0,-1 0 1 0 0,1 0 0 0 0,0 0 0 0 0,0 0 0 0 0,0 0 0 0 0,0 0 0 0 0,0 0 0 0 0,0 0 0 0 0,0 0 0 0 0,0 0 0 0 0,0 0-1 0 0,0 0 1 0 0,-1 0 0 0 0,1 0 0 0 0,0 0 0 0 0,0 0 0 0 0,0 0 0 0 0,0 0 0 0 0,0 0 0 0 0,0 0 0 0 0,0 0 0 0 0,0 0-1 0 0,0 0 1 0 0,0 0 0 0 0,0 0 0 0 0,-1 0 0 0 0,1 0 0 0 0,0 0 0 0 0,0 0 0 0 0,0 1 0 0 0,0-1 0 0 0,0 0 0 0 0,0 0-1 0 0,-21 6 32 0 0,18-6-24 0 0,-1 1 1 0 0,1 0-1 0 0,-1 0 0 0 0,1 0 1 0 0,-1 0-1 0 0,0 1-8 0 0,-11 6 0 0 0,11-6 0 0 0,0 0 0 0 0,0 0 0 0 0,1 0 0 0 0,-1 0 0 0 0,1 1 0 0 0,-1 0 0 0 0,1 0 0 0 0,0 0 0 0 0,0 0 0 0 0,0 0 0 0 0,0 0 0 0 0,1 1 0 0 0,-1-1 0 0 0,1 1 0 0 0,0 0 0 0 0,0 0 0 0 0,0 0 0 0 0,-2 3-10 0 0,3-6-46 0 0,12 3-88 0 0,-9-3 133 0 0,0 0 0 0 0,0-1 1 0 0,0 0-1 0 0,0 1 0 0 0,0-1 1 0 0,0 0-1 0 0,0 0 0 0 0,0 0 1 0 0,0-1-1 0 0,0 1 0 0 0,0 0 1 0 0,0-1-1 0 0,1 0 11 0 0,28-11-513 0 0,-3 1-261 0 0,-25 10 450 0 0,-1 0-1 0 0,1 0 0 0 0,-1 0 1 0 0,0 0-1 0 0,1-1 0 0 0,-1 1 1 0 0,0-1-1 0 0,0 1 0 0 0,0-1 1 0 0,1 0 324 0 0,7-7-1910 0 0</inkml:trace>
  <inkml:trace contextRef="#ctx0" brushRef="#br0" timeOffset="3">6629 1677 4608 0 0,'0'0'208'0'0,"-2"0"-9"0"0,-3 0 314 0 0,4 0 1933 0 0,-1 0 837 0 0,0 1-2698 0 0,1 0 1 0 0,-1-1-1 0 0,0 1 1 0 0,1 0-1 0 0,-1 0 1 0 0,1 0-1 0 0,-1 0 1 0 0,1 0-1 0 0,0 1 0 0 0,-1-1 1 0 0,1 0-1 0 0,0 1-585 0 0,-1 1 479 0 0,0 0 0 0 0,0 0-1 0 0,0-1 1 0 0,1 1 0 0 0,0 0 0 0 0,-1 3-479 0 0,-2 6 30 0 0,1 1-1 0 0,1-1 1 0 0,0 8-30 0 0,-3 8 826 0 0,3-10-574 0 0,-1 0 0 0 0,2 0 0 0 0,0 0 0 0 0,2 0 0 0 0,0 1 1 0 0,1 4-253 0 0,5 21 1956 0 0,12 42-1956 0 0,-18-80 75 0 0,1 1 0 0 0,1-1-1 0 0,-1-1 1 0 0,1 1 0 0 0,0 0-1 0 0,0-1 1 0 0,1 1 0 0 0,0-1-1 0 0,4 5-74 0 0,-3-7 59 0 0,-5-2-16 0 0,3-2-140 0 0,-3 1 90 0 0,0 0 1 0 0,1 0 0 0 0,-1 0-1 0 0,0 0 1 0 0,0 0 0 0 0,1 0-1 0 0,-1-1 1 0 0,0 1-1 0 0,0 0 1 0 0,1 0 0 0 0,-1 0-1 0 0,0 0 1 0 0,0 0 0 0 0,1 0-1 0 0,-1 0 1 0 0,0-1 0 0 0,0 1-1 0 0,0 0 1 0 0,1 0-1 0 0,-1 0 1 0 0,0-1 0 0 0,0 1-1 0 0,0 0 1 0 0,1 0 0 0 0,-1 0-1 0 0,0-1 1 0 0,0 1 0 0 0,0 0-1 0 0,0 0 7 0 0,3-8-369 0 0,0 0 0 0 0,-1 1-1 0 0,0-1 1 0 0,0 0 0 0 0,-1 0 0 0 0,0 0 0 0 0,-1-1-1 0 0,1 1 1 0 0,-1 0 0 0 0,-1 0 0 0 0,0 0-1 0 0,0 0 1 0 0,-1 0 0 0 0,1 0 0 0 0,-2 0-1 0 0,1 0 1 0 0,-2-2 369 0 0,-10-28-2803 0 0,10 26 2155 0 0,1 1-1 0 0,-2 0 1 0 0,0 0-1 0 0,0 1 1 0 0,-3-4 648 0 0,-8-7-1792 0 0,-16-18 1792 0 0,11 15-448 0 0,17 19 826 0 0,0 1-1 0 0,-1 0 1 0 0,0 0-1 0 0,0 1 1 0 0,-1-1-378 0 0,5 3 655 0 0,1 1 38 0 0,0 0 10 0 0,0 0-10 0 0,0 0-45 0 0,0 0-22 0 0,0 0-2 0 0,0 0-18 0 0,0 0-81 0 0,13 4 440 0 0,-8-4-834 0 0,-1 1 0 0 0,0-1 0 0 0,0-1 0 0 0,0 1 0 0 0,0-1 0 0 0,1 1-131 0 0,18-3 542 0 0,14 2 1410 0 0,21-5-1952 0 0,-20 2 1568 0 0,23 1-1568 0 0,-51 3 150 0 0,-4-1-15 0 0,0 1 0 0 0,1 0 0 0 0,-1 0 1 0 0,1 1-1 0 0,-1 0 0 0 0,0 0 0 0 0,0 0 1 0 0,0 1-1 0 0,4 1-135 0 0,-8-2 25 0 0,-1 0 0 0 0,0 0 0 0 0,0 1 0 0 0,0-1 1 0 0,-1 0-1 0 0,1 0 0 0 0,0 1 0 0 0,0-1 0 0 0,-1 1 0 0 0,1-1 0 0 0,-1 1 1 0 0,1-1-1 0 0,-1 1 0 0 0,1-1 0 0 0,-1 1 0 0 0,0-1 0 0 0,0 1 0 0 0,0-1 1 0 0,0 1-1 0 0,0-1 0 0 0,0 1 0 0 0,0-1 0 0 0,-1 1 0 0 0,1 0 0 0 0,-1 0-25 0 0,0 3 46 0 0,0 0-1 0 0,0 0 0 0 0,-1-1 0 0 0,0 1 1 0 0,0-1-1 0 0,0 1 0 0 0,-1 1-45 0 0,-61 79 476 0 0,9-13-264 0 0,48-62-188 0 0,1 0 0 0 0,0 1 0 0 0,0-1 0 0 0,1 1 0 0 0,1 0 0 0 0,-1 1 0 0 0,2-1 0 0 0,-2 11-24 0 0,5-19 0 0 0,0 1 0 0 0,0 0 0 0 0,0 0 0 0 0,1-1 0 0 0,0 1 0 0 0,0-1 0 0 0,0 1 0 0 0,0-1 0 0 0,0 1 0 0 0,1-1 0 0 0,-1 1 0 0 0,1-1 0 0 0,0 0 0 0 0,0 0 0 0 0,0 0 0 0 0,1 0 0 0 0,-1 0 0 0 0,1-1 0 0 0,-1 1 0 0 0,1-1 0 0 0,0 1 0 0 0,0-1 0 0 0,0 0 0 0 0,1 0 0 0 0,3 1-8 0 0,-1 0-1 0 0,1-1 1 0 0,0 0-1 0 0,-1-1 1 0 0,1 0 0 0 0,0 0-1 0 0,0 0 1 0 0,0-1-1 0 0,0 0 1 0 0,0 0-1 0 0,0 0 1 0 0,0-1 0 0 0,2-1 8 0 0,15-3-119 0 0,-1-2-1 0 0,0 0 1 0 0,6-4 119 0 0,15-5-264 0 0,27-9-1470 0 0,-33 17 831 0 0</inkml:trace>
  <inkml:trace contextRef="#ctx0" brushRef="#br0" timeOffset="4">62 991 2760 0 0,'-12'-10'225'0'0,"9"8"-54"0"0,0-1-1 0 0,0 1 1 0 0,0 0 0 0 0,0 0 0 0 0,-1 0-1 0 0,1 0 1 0 0,0 1 0 0 0,-1-1-1 0 0,1 1 1 0 0,-4-1-171 0 0,7 2 909 0 0,-6-1 452 0 0,6 1-1341 0 0,0 0 0 0 0,0 0 0 0 0,-1 0 0 0 0,1 0-1 0 0,0 0 1 0 0,0 0 0 0 0,0 0 0 0 0,0 0 0 0 0,-1 0 0 0 0,1 0 0 0 0,0 0 0 0 0,0 0-1 0 0,0 0 1 0 0,0 0 0 0 0,0 0 0 0 0,-1 0 0 0 0,1-1 0 0 0,0 1 0 0 0,0 0 0 0 0,0 0-1 0 0,0 0 1 0 0,0 0 0 0 0,0 0 0 0 0,-1 0 0 0 0,1 0 0 0 0,0-1 0 0 0,0 1 0 0 0,0 0-1 0 0,0 0 1 0 0,0 0 0 0 0,0 0 0 0 0,0 0 0 0 0,0-1 0 0 0,0 1 0 0 0,0 0 0 0 0,0 0 0 0 0,0 0-1 0 0,0 0 1 0 0,0-1 0 0 0,0 1 0 0 0,0 0 0 0 0,0 0 0 0 0,0 0 0 0 0,0 0 0 0 0,0-1-1 0 0,0 1 1 0 0,0 0 0 0 0,0 0 0 0 0,0 0 0 0 0,0 0 0 0 0,0 0-20 0 0,0-2 437 0 0,0 2-44 0 0,0 0-17 0 0,0 0-6 0 0,0 0-10 0 0,0 0-32 0 0,0 0-10 0 0,0 0-4 0 0,0 0 42 0 0,0 0 184 0 0,0 0 78 0 0,0 0 20 0 0,6 19 1034 0 0,-5-18-1597 0 0,0 0 1 0 0,-1 0 0 0 0,1 0 0 0 0,0 0-1 0 0,0 0 1 0 0,1 0 0 0 0,-1 0 0 0 0,0 0-1 0 0,0 0 1 0 0,0 0 0 0 0,1-1 0 0 0,-1 1-76 0 0,10 7 356 0 0,-6-4-227 0 0,0 1 0 0 0,1-2-1 0 0,-1 1 1 0 0,1-1 0 0 0,0 1 0 0 0,1-1-129 0 0,28 18 449 0 0,-32-19-416 0 0,1-1-1 0 0,-1 1 0 0 0,1 0 0 0 0,-1-1 0 0 0,1 0 0 0 0,0 0 0 0 0,0 0 0 0 0,1 0-32 0 0,19 6 151 0 0,-14-2-74 0 0,0-1 0 0 0,0 0-1 0 0,1-1 1 0 0,-1 0-1 0 0,6 1-76 0 0,5 1 117 0 0,0 1 0 0 0,-1 1 0 0 0,3 3-117 0 0,1-1 250 0 0,23 7-250 0 0,150 42 464 0 0,-75-21-193 0 0,-51-14 37 0 0,23 2-308 0 0,-54-15 311 0 0,10 5-311 0 0,-17-4 404 0 0,35 6-404 0 0,123 27 394 0 0,-149-35-259 0 0,-20-4 26 0 0,0-1-1 0 0,5 0-160 0 0,17 2 272 0 0,-1 2-1 0 0,34 12-271 0 0,6 0 240 0 0,-14-3-459 0 0,-15-4 495 0 0,32 3-276 0 0,-64-13 1 0 0,3 0 4 0 0,1 1 0 0 0,18 6-5 0 0,-24-5 96 0 0,0-1 1 0 0,5-1-97 0 0,30 7 116 0 0,-24-5-129 0 0,-22-3-6 0 0,1-1 1 0 0,-1 1-1 0 0,1 1 0 0 0,-1 0 19 0 0,9 2-1 0 0,0 0 1 0 0,-1-2-1 0 0,2 0 0 0 0,7 0 1 0 0,28 5 57 0 0,-14-3-46 0 0,-29-5-11 0 0,-1 1 0 0 0,1 1 0 0 0,-1 0-1 0 0,8 3 1 0 0,-3-1 0 0 0,0-1-1 0 0,0 0 1 0 0,9 0 0 0 0,23 5 55 0 0,-11-4-20 0 0,-29-4-24 0 0,0 0-1 0 0,0 1 1 0 0,0 0 0 0 0,-1 0 0 0 0,7 3-11 0 0,19 7 127 0 0,0-1 1 0 0,4 0-128 0 0,34 12 10 0 0,25 5-10 0 0,-22-7 12 0 0,-51-15 20 0 0,0 2 0 0 0,2 2-32 0 0,-3-2-2 0 0,0 0 0 0 0,4-1 2 0 0,35 6 85 0 0,-2 0 124 0 0,33 11-209 0 0,-47-11 8 0 0,7-1-8 0 0,-9-2 40 0 0,26 9-40 0 0,-17 0 232 0 0,74 22 490 0 0,8-5-722 0 0,-20-5 272 0 0,-32-8-169 0 0,-45-13 18 0 0,0 1-1 0 0,5 4-120 0 0,27 10 70 0 0,-36-13-76 0 0,25 11 6 0 0,-40-15-1 0 0,0 0 0 0 0,10 1 1 0 0,21 8 66 0 0,29 11 296 0 0,65 13-362 0 0,-20-7 22 0 0,-48-13-22 0 0,45 22 0 0 0,-97-35 0 0 0,22 4 0 0 0,-3-1 0 0 0,32 11 38 0 0,-4 0 844 0 0,22 1-882 0 0,61 14 0 0 0,-125-29 0 0 0,-17-5 0 0 0,0 1 0 0 0,-1-1 0 0 0,10 0 0 0 0,-2 0 0 0 0,0 1 0 0 0,7 2 0 0 0,17 3 0 0 0,35 9 0 0 0,-29-6 0 0 0,34 9-3 0 0,-27-6 206 0 0,43 5-203 0 0,-33-8 75 0 0,0 3 0 0 0,-2 3-1 0 0,22 10-74 0 0,-33-8 0 0 0,-24-9 0 0 0,26 7 0 0 0,-23-9 1 0 0,133 31 116 0 0,-125-28-107 0 0,4 2 1 0 0,5-2 40 0 0,0 2 0 0 0,14 8-51 0 0,20 6 26 0 0,110 34 91 0 0,-156-53-117 0 0,-26-6 0 0 0,0-1 0 0 0,0 2 0 0 0,0-1 0 0 0,5 3 0 0 0,22 9 30 0 0,21 4-30 0 0,-19-7 34 0 0,30 14-34 0 0,41 13 64 0 0,-69-23-39 0 0,0-1 0 0 0,34 5-25 0 0,-5-1 14 0 0,45 18 8 0 0,-43-12 20 0 0,34 5-42 0 0,-47-12-1 0 0,1 0 13 0 0,-32-11 47 0 0,17 8-59 0 0,-7-3 48 0 0,73 23-37 0 0,58 14-12 0 0,-113-34 1 0 0,45 18 0 0 0,-79-26 0 0 0,1 0 0 0 0,13 2 0 0 0,15 2 0 0 0,-23-3 0 0 0,-15-5 0 0 0,0 1 0 0 0,0 1 0 0 0,6 2 0 0 0,7 4 31 0 0,0-2 0 0 0,5 0-31 0 0,-19-5 2 0 0,5 4-42 0 0,-12-5 31 0 0,1 0 0 0 0,-1 0 0 0 0,0 0 0 0 0,1-1 0 0 0,1 1 9 0 0,20 3 53 0 0,-20-2-61 0 0,10 5-51 0 0,-8-5 213 0 0,-2-1-1062 0 0,-4 1-3323 0 0,-2-3-3956 0 0</inkml:trace>
  <inkml:trace contextRef="#ctx0" brushRef="#br0" timeOffset="5">7265 1977 12440 0 0,'0'0'957'0'0,"0"0"-412"0"0,2 0 587 0 0,2 0-567 0 0,-1-1 0 0 0,1 1-1 0 0,-1-1 1 0 0,1 0 0 0 0,-1 0-1 0 0,0-1 1 0 0,3 0-565 0 0,-2 0 365 0 0,0 0 0 0 0,0 0 0 0 0,0 1 0 0 0,0 0 0 0 0,1 0 0 0 0,-1 0 0 0 0,0 1 0 0 0,2-1-365 0 0,2 0 260 0 0,-4 1-86 0 0,0-1 1 0 0,0 1 0 0 0,0 0 0 0 0,0 1-1 0 0,0-1 1 0 0,0 0 0 0 0,2 2-175 0 0,1 0 55 0 0,-5-2-153 0 0,-2 1 121 0 0,0 2-635 0 0,0 0 1 0 0,0 1 0 0 0,-1-1 0 0 0,1 1-1 0 0,-1-1 1 0 0,0 2 611 0 0,0-4-1687 0 0</inkml:trace>
  <inkml:trace contextRef="#ctx0" brushRef="#br0" timeOffset="6">7226 2115 13072 0 0,'0'2'297'0'0,"0"-1"-247"0"0,0 1 0 0 0,-1-1 0 0 0,1 1 0 0 0,-1-1 0 0 0,1 0 0 0 0,-1 1 0 0 0,1-1 0 0 0,-1 0 0 0 0,0 1 0 0 0,0-1 0 0 0,0 0 0 0 0,0 0 0 0 0,0 0 0 0 0,0 0 0 0 0,0 0 0 0 0,0 0 0 0 0,0 0 1 0 0,-1 0-1 0 0,1 0-50 0 0,-1 0 20 0 0,1 0 0 0 0,-1 1 1 0 0,0-1-1 0 0,1 1 1 0 0,-1 0-1 0 0,1-1 1 0 0,0 1-1 0 0,0 0 1 0 0,-1 0-21 0 0,1 2-380 0 0,-3 10 3415 0 0,4-14-2944 0 0,0 1-1 0 0,0-1 1 0 0,0 1 0 0 0,1-1-1 0 0,-1 1 1 0 0,0-1-1 0 0,1 1 1 0 0,-1-1-1 0 0,0 1 1 0 0,1-1-1 0 0,-1 1 1 0 0,0-1 0 0 0,1 0-1 0 0,-1 1 1 0 0,1-1-1 0 0,-1 0 1 0 0,1 1-1 0 0,-1-1 1 0 0,1 0 0 0 0,-1 0-1 0 0,1 1 1 0 0,-1-1-1 0 0,1 0 1 0 0,-1 0-1 0 0,1 0-90 0 0,3 1 194 0 0,0-1 0 0 0,0 1 0 0 0,0-1 0 0 0,0 0 1 0 0,0-1-1 0 0,0 1 0 0 0,0 0 0 0 0,0-1 0 0 0,0 0 0 0 0,0 0 0 0 0,1-1-194 0 0,11-1 465 0 0,-7 2-331 0 0,1-1 0 0 0,-1 0-1 0 0,1 0 1 0 0,-1-1 0 0 0,0 0-1 0 0,0-1 1 0 0,0 0 0 0 0,6-3-134 0 0,1-2-160 0 0,0 1 1 0 0,1 0-1 0 0,0 1 0 0 0,6 0 160 0 0,-5 0-1140 0 0,11-2-3670 0 0,-25 7 2946 0 0,6-2-4456 0 0</inkml:trace>
  <inkml:trace contextRef="#ctx0" brushRef="#br0" timeOffset="7">7694 1777 14024 0 0,'0'0'314'0'0,"1"-2"46"0"0,0-1-184 0 0,0-1 0 0 0,1 1-1 0 0,-1 0 1 0 0,1 0 0 0 0,0 0 0 0 0,0 0-1 0 0,0 0 1 0 0,0 0 0 0 0,1 1 0 0 0,-1-1-1 0 0,3-1-175 0 0,-4 3 1207 0 0,-1 1 60 0 0,0 0-45 0 0,0 0-232 0 0,0 0-102 0 0,0 0-22 0 0,0 0-84 0 0,0 0-745 0 0,0 0 1 0 0,-1-1 0 0 0,1 1 0 0 0,-1 0 0 0 0,1 0 0 0 0,-1 0 0 0 0,1 0 0 0 0,-1 0 0 0 0,1 0-1 0 0,-1 0 1 0 0,1-1 0 0 0,0 2 0 0 0,-1-1 0 0 0,1 0 0 0 0,-1 0 0 0 0,1 0 0 0 0,-1 0 0 0 0,1 0-1 0 0,-1 0 1 0 0,1 0 0 0 0,-1 0 0 0 0,1 1 0 0 0,-1-1-38 0 0,-11 5 331 0 0,8-1-233 0 0,-1-1 1 0 0,1 1-1 0 0,0 0 0 0 0,1 0 0 0 0,-1 0 1 0 0,1 1-1 0 0,0-1 0 0 0,0 1 0 0 0,-2 2-98 0 0,-4 10 190 0 0,1 0 0 0 0,-1 5-190 0 0,2-4 28 0 0,1 0-1 0 0,1 1 1 0 0,1 0-1 0 0,1 0 1 0 0,0 0 0 0 0,2 0-1 0 0,0 0 1 0 0,1 1-1 0 0,1 5-27 0 0,0-16 14 0 0,1 0-1 0 0,1 0 1 0 0,-1 0-1 0 0,1 0 1 0 0,1 0-1 0 0,0-1 1 0 0,0 0-1 0 0,1 0 1 0 0,-1 0-1 0 0,2 0 1 0 0,-1 0-1 0 0,1-1 1 0 0,0 0-1 0 0,1-1 1 0 0,4 4-14 0 0,-8-7-12 0 0,0-1 0 0 0,0 1-1 0 0,1-1 1 0 0,-1 0 0 0 0,1 0 0 0 0,-1-1 0 0 0,1 1 0 0 0,0-1 0 0 0,0 0-1 0 0,-1 0 1 0 0,1 0 0 0 0,0 0 0 0 0,0-1 0 0 0,0 1 0 0 0,2-1 12 0 0,2 0-702 0 0,-1-1 0 0 0,1 0 0 0 0,0 0 0 0 0,0 0 0 0 0,-1-1 0 0 0,1 0 0 0 0,3-2 702 0 0,7-3-7986 0 0</inkml:trace>
  <inkml:trace contextRef="#ctx0" brushRef="#br0" timeOffset="8">7894 1758 10592 0 0,'0'0'818'0'0,"0"0"-362"0"0,1-8 1620 0 0,2-1 1060 0 0,-3 7-2877 0 0,0 0 0 0 0,1-1 1 0 0,-1 1-1 0 0,1 0 0 0 0,-1 0 1 0 0,1 0-1 0 0,0 0 0 0 0,0 0 1 0 0,0 0-1 0 0,0 0 0 0 0,0 0 0 0 0,1 1 1 0 0,-1-1-1 0 0,0 0 0 0 0,1 1 1 0 0,0-1-1 0 0,-1 1 0 0 0,1-1 1 0 0,0 1-260 0 0,-2 0 92 0 0,1 1 0 0 0,0-1 0 0 0,0 1 0 0 0,0-1 1 0 0,-1 0-1 0 0,1 1 0 0 0,0-1 0 0 0,-1 0 0 0 0,1 1 1 0 0,-1-1-1 0 0,1 0 0 0 0,0 0-92 0 0,4-6 275 0 0,2 2-78 0 0,1 0 1 0 0,0 1-1 0 0,0 0 1 0 0,0 0-1 0 0,1 0 1 0 0,-1 1-1 0 0,1 1 1 0 0,0-1-198 0 0,20-5 199 0 0,-28 8-109 0 0,-1 0 6 0 0,2 0 0 0 0,4 2-16 0 0,-5 0-79 0 0,0-1 1 0 0,0 1-1 0 0,0 0 0 0 0,-1 0 0 0 0,1-1 0 0 0,0 1 0 0 0,-1 0 1 0 0,0 0-1 0 0,1 0 0 0 0,-1-1 0 0 0,0 1 0 0 0,0 0 1 0 0,0 0-1 0 0,0 0 0 0 0,-1 0 0 0 0,1 0 0 0 0,-1 0-1 0 0,1 1 19 0 0,-1 0 0 0 0,1 0 0 0 0,-1 0 1 0 0,0 0-1 0 0,0 0 0 0 0,0-1 0 0 0,-1 1 0 0 0,1 0 0 0 0,-1-1 0 0 0,-1 3-19 0 0,-24 32 405 0 0,-5 4-381 0 0,27-35-24 0 0,1-1 0 0 0,0 1 0 0 0,1 0 0 0 0,0 0 0 0 0,-1 1 0 0 0,2-1 0 0 0,-1 1 0 0 0,1-1 0 0 0,0 1 0 0 0,0 0 0 0 0,1 1 0 0 0,0 2 0 0 0,1-9 0 0 0,0 0-1 0 0,1 1 1 0 0,-1-1 0 0 0,0 0-1 0 0,0 0 1 0 0,1 1-1 0 0,-1-1 1 0 0,0 0 0 0 0,1 0-1 0 0,-1 0 1 0 0,1 0 0 0 0,0 0-1 0 0,-1 0 1 0 0,1 0-1 0 0,0 0 1 0 0,0 0 0 0 0,-1 0-1 0 0,1 0 1 0 0,0 0-1 0 0,0 0 1 0 0,0 0 0 0 0,0-1-1 0 0,0 1 1 0 0,0 0 0 0 0,0-1-1 0 0,0 1 1 0 0,2-1 0 0 0,0 2-34 0 0,0-1 0 0 0,0-1-1 0 0,0 1 1 0 0,0 0 0 0 0,0-1 0 0 0,1 0 0 0 0,1 1 34 0 0,107-6-332 0 0,-112 5 328 0 0,1 0 1 0 0,-1 0-1 0 0,0 1 0 0 0,1-1 1 0 0,-1 0-1 0 0,0 1 0 0 0,0-1 1 0 0,1 0-1 0 0,-1 1 0 0 0,0-1 1 0 0,0 0-1 0 0,1 1 0 0 0,-1-1 1 0 0,0 0-1 0 0,0 1 0 0 0,0-1 1 0 0,0 1-1 0 0,0-1 0 0 0,1 0 1 0 0,-1 1-1 0 0,0-1 0 0 0,0 1 1 0 0,0-1-1 0 0,0 0 0 0 0,0 1 1 0 0,0-1-1 0 0,-1 1 0 0 0,1-1 1 0 0,0 0-1 0 0,0 1 0 0 0,0-1 1 0 0,0 1-1 0 0,0-1 4 0 0,-4 16-10 0 0,-8 3-70 0 0,-1 1 0 0 0,-1-1 0 0 0,0-1 0 0 0,-15 14 80 0 0,4-12 0 0 0,20-17 0 0 0,0 1 0 0 0,0 0 0 0 0,0 0 0 0 0,-1 2 0 0 0,-11 7 0 0 0,12-6 0 0 0,2-1-62 0 0,2-4-269 0 0,1-2-137 0 0,14 0-1214 0 0,-11 1 1260 0 0,0-1-1 0 0,1 0 1 0 0,-1 0 0 0 0,0 0-1 0 0,0-1 1 0 0,3 1 422 0 0,11-6-2687 0 0,1-4-3860 0 0</inkml:trace>
  <inkml:trace contextRef="#ctx0" brushRef="#br0" timeOffset="9">8215 2019 4144 0 0,'0'0'319'0'0,"0"2"121"0"0,-4 13 2277 0 0,3-12-1645 0 0,0-1 0 0 0,1 1 0 0 0,-1 0 0 0 0,1 0 0 0 0,-1-1 0 0 0,1 1 0 0 0,0 1-1072 0 0,-6 18 2314 0 0,-1 1-647 0 0,2 30 505 0 0,10-31-1626 0 0,1-18-415 0 0,-1-2-246 0 0,-5-2-84 0 0,1 1 0 0 0,0-1 0 0 0,0 0 0 0 0,0 0 0 0 0,0 1 0 0 0,0-1-1 0 0,0 0 1 0 0,0 0 0 0 0,0 0 0 0 0,0 0 0 0 0,0 0 0 0 0,0 0 0 0 0,0 0 0 0 0,0 0-1 0 0,1 0 200 0 0,2-1-1258 0 0,8 0-5264 0 0</inkml:trace>
  <inkml:trace contextRef="#ctx0" brushRef="#br0" timeOffset="10">8449 1660 16184 0 0,'0'-14'1461'0'0,"1"14"-1200"0"0,6 0-157 0 0,-6 0 280 0 0,-1 0 117 0 0,0 0 13 0 0,0 0-30 0 0,0 0-146 0 0,0 0-67 0 0,-1-1-226 0 0,0 1 0 0 0,0 0-1 0 0,0 0 1 0 0,0 0 0 0 0,0 0 0 0 0,0 0 0 0 0,0 0-1 0 0,0 0 1 0 0,-1 0 0 0 0,1 0 0 0 0,0 0 0 0 0,0 0-1 0 0,0 1 1 0 0,0-1 0 0 0,0 1 0 0 0,0-1 0 0 0,0 0-1 0 0,0 1 1 0 0,0 0-45 0 0,-21 11 390 0 0,16-4-299 0 0,-1-1 1 0 0,1 1-1 0 0,0 0 0 0 0,1 1 0 0 0,0 0 0 0 0,-1 3-91 0 0,5-11 15 0 0,1 1 0 0 0,-1-1 0 0 0,1 1 1 0 0,0-1-1 0 0,-1 1 0 0 0,1-1 0 0 0,0 1 0 0 0,0-1 0 0 0,0 1 1 0 0,0-1-16 0 0,-1 11 95 0 0,-6 0 22 0 0,6-11-95 0 0,0 1 1 0 0,1-1-1 0 0,-1 0 0 0 0,0 0 1 0 0,0 1-1 0 0,1-1 0 0 0,-1 1 1 0 0,0-1-1 0 0,1 1 0 0 0,0-1 1 0 0,-1 1-1 0 0,1-1 0 0 0,0 1 1 0 0,0-1-1 0 0,0 1 0 0 0,0-1 1 0 0,0 1-1 0 0,0-1 0 0 0,0 1 1 0 0,0 0-23 0 0,5 16 369 0 0,-4-13-300 0 0,0 0 0 0 0,1-1 0 0 0,-1 1 0 0 0,1-1 0 0 0,0 1 0 0 0,0-1 0 0 0,0 1 0 0 0,0-1 0 0 0,1 0 0 0 0,0 0 0 0 0,1 1-69 0 0,4 3 28 0 0,23 24 191 0 0,2-2 0 0 0,12 7-219 0 0,-42-34 7 0 0,0-1 0 0 0,0 1-1 0 0,0 0 1 0 0,0-1 0 0 0,-1 1 0 0 0,1 0-1 0 0,-1 1 1 0 0,0-1 0 0 0,0 0-1 0 0,0 1 1 0 0,0-1 0 0 0,0 1 0 0 0,-1-1-1 0 0,0 1 1 0 0,0 0 0 0 0,0 0 0 0 0,0 0-1 0 0,0-1 1 0 0,-1 1 0 0 0,0 0-1 0 0,0 0 1 0 0,0 0 0 0 0,0 2-7 0 0,0-4 9 0 0,-1 0 0 0 0,1 0 0 0 0,-1 0 0 0 0,1-1 0 0 0,-1 1 0 0 0,0 0 0 0 0,1 0 0 0 0,-1-1 0 0 0,0 1 0 0 0,0-1 0 0 0,0 1 0 0 0,-1-1 0 0 0,1 1 0 0 0,0-1 0 0 0,0 1 1 0 0,-1-1-1 0 0,1 0 0 0 0,-1 1-9 0 0,-2 1 24 0 0,-1 0 0 0 0,1 0 1 0 0,0-1-1 0 0,-1 1 1 0 0,1-1-1 0 0,-4 1-24 0 0,3-2-12 0 0,-1-1-1 0 0,1 1 0 0 0,-1-1 1 0 0,1 0-1 0 0,-1 0 0 0 0,1-1 1 0 0,-1 0-1 0 0,1 0 0 0 0,0 0 1 0 0,-3-1 12 0 0,-3-1-26 0 0,9 2-41 0 0,0 0-1 0 0,0 0 1 0 0,0 0 0 0 0,0 0-1 0 0,0 0 1 0 0,0-1 0 0 0,0 1-1 0 0,0-1 1 0 0,1 0-1 0 0,-1 1 1 0 0,0-1 0 0 0,1 0-1 0 0,0 0 1 0 0,-1 0-1 0 0,1 0 1 0 0,0 0 0 0 0,0 0-1 0 0,0 0 1 0 0,0-1-1 0 0,0 1 1 0 0,1-1 67 0 0,-6-8-566 0 0,2-6-1160 0 0,2 7 603 0 0,-6-2-503 0 0</inkml:trace>
  <inkml:trace contextRef="#ctx0" brushRef="#br0" timeOffset="11">8362 1745 16559 0 0,'0'0'374'0'0,"0"0"54"0"0,0 0 22 0 0,0 0-44 0 0,0 0-140 0 0,0 0 393 0 0,0 0 202 0 0,0 0 41 0 0,0 0-37 0 0,0 0-188 0 0,0 0-79 0 0,0 0-20 0 0,0 0-70 0 0,2 1-285 0 0,3 1-184 0 0,0-1 0 0 0,0 1 1 0 0,0-1-1 0 0,0 0 0 0 0,0 0 1 0 0,0-1-1 0 0,1 0 0 0 0,-1 1 0 0 0,0-2 1 0 0,0 1-1 0 0,1-1 0 0 0,0 0-39 0 0,15-2 39 0 0,1-2 0 0 0,4-2-39 0 0,64-23-14 0 0,-53 17-1029 0 0,-23 8-1233 0 0,-1 1-3477 0 0,-11 3-1072 0 0</inkml:trace>
  <inkml:trace contextRef="#ctx0" brushRef="#br0" timeOffset="12">8682 1575 15056 0 0,'0'0'340'0'0,"0"0"50"0"0,0 0 25 0 0,0 0-49 0 0,3 1-236 0 0,37 10 743 0 0,-33-7-521 0 0,0 0 0 0 0,-1 1 0 0 0,0-1 0 0 0,0 1 0 0 0,0 1 0 0 0,0-1 0 0 0,-1 1 0 0 0,0 0 0 0 0,0 0 0 0 0,-1 1 0 0 0,0-1 0 0 0,0 1 0 0 0,0 0 0 0 0,-1 0 0 0 0,0 0 0 0 0,0 0 0 0 0,0 1-352 0 0,5 20 617 0 0,-2 0 0 0 0,0 0-1 0 0,1 28-616 0 0,-7-56 3 0 0,2 21 217 0 0,-2 0-1 0 0,0 0 1 0 0,-2 0-1 0 0,0 2-219 0 0,-1 16 153 0 0,1-20-42 0 0,-1 0 0 0 0,-2 5-111 0 0,-4 27 154 0 0,5-18-82 0 0,-2 0 1 0 0,-1 0-1 0 0,-2-1 0 0 0,-11 27-72 0 0,18-52-199 0 0,-1-1 0 0 0,0 0 0 0 0,0-1 0 0 0,0 1 1 0 0,-3 2 198 0 0,-3 2-1134 0 0</inkml:trace>
  <inkml:trace contextRef="#ctx0" brushRef="#br0" timeOffset="13">2186 605 9672 0 0,'0'0'748'0'0,"0"0"-280"0"0,0 0 656 0 0,0 0 336 0 0,0 0 68 0 0,0 0-46 0 0,0 0-225 0 0,9-1 1027 0 0,8-2-1089 0 0,1 0 1 0 0,-1-1-1 0 0,9-4-1195 0 0,22 0 806 0 0,-26 3-684 0 0,-1 1 0 0 0,1 1-1 0 0,0 1 1 0 0,1 1-122 0 0,-21 1-277 0 0,-2 0-126 0 0,0 0-1016 0 0,0 0-4185 0 0,0 0-1795 0 0</inkml:trace>
  <inkml:trace contextRef="#ctx0" brushRef="#br0" timeOffset="14">2125 909 17103 0 0,'0'0'388'0'0,"0"0"52"0"0,0 0 30 0 0,0 0-56 0 0,1-1-270 0 0,6-1 273 0 0,-1-1 0 0 0,1-1-1 0 0,-1 1 1 0 0,0-1-1 0 0,3-3-416 0 0,20-11 1420 0 0,-7 9-819 0 0,1 1 0 0 0,2 0-601 0 0,38-13 463 0 0,-46 15-658 0 0,0 2-1 0 0,0 0 0 0 0,0 1 1 0 0,0 0-1 0 0,1 1 1 0 0,-1 2-1 0 0,1-1 196 0 0,4 1-1551 0 0</inkml:trace>
  <inkml:trace contextRef="#ctx0" brushRef="#br0" timeOffset="15">2844 150 12784 0 0,'0'0'586'0'0,"0"0"-15"0"0,0 0-258 0 0,0 0 274 0 0,0 0 158 0 0,0 0 30 0 0,0 0 21 0 0,0 0 56 0 0,0 0 20 0 0,-4 1 820 0 0,-1 3-1494 0 0,-1 0 0 0 0,1 0 0 0 0,1 1 0 0 0,-1-1-1 0 0,1 1 1 0 0,-1 0 0 0 0,1 0 0 0 0,1 1 0 0 0,-1-1 0 0 0,1 1 0 0 0,0 0 0 0 0,0 0 0 0 0,-1 4-198 0 0,-4 13 303 0 0,1 1 0 0 0,1 0 0 0 0,1 1-303 0 0,3-14 144 0 0,-4 22 144 0 0,1 0 0 0 0,2 0 0 0 0,1 1 0 0 0,2-1 0 0 0,1 0 0 0 0,5 29-288 0 0,-4-48 69 0 0,-1-4-25 0 0,0 0 0 0 0,1-1 0 0 0,0 1 0 0 0,1-1-1 0 0,0 0 1 0 0,0 1 0 0 0,3 2-44 0 0,1 1 54 0 0,1 1 0 0 0,0-2 0 0 0,1 1 0 0 0,0-1 0 0 0,4 2-54 0 0,-7-7 14 0 0,1 0 0 0 0,1-1 1 0 0,-1 0-1 0 0,1 0 1 0 0,0-1-1 0 0,0 0 0 0 0,1-1 1 0 0,0 1-1 0 0,0-2-14 0 0,8 5-515 0 0,1-2 1 0 0,1-1-1 0 0,16 4 515 0 0,-11-8-599 0 0</inkml:trace>
  <inkml:trace contextRef="#ctx0" brushRef="#br0" timeOffset="16">2910 558 7832 0 0,'0'0'356'0'0,"0"0"-7"0"0,8 4-206 0 0,0-3 577 0 0,-1 0 0 0 0,1 0 1 0 0,-1-1-1 0 0,1 0 0 0 0,0 0 0 0 0,0-1-720 0 0,17 0 1588 0 0,129-7 3081 0 0,-144 7-4520 0 0,-3-1-1431 0 0,-6 2-5211 0 0</inkml:trace>
  <inkml:trace contextRef="#ctx0" brushRef="#br0" timeOffset="17">3157 358 6912 0 0,'0'0'314'0'0,"0"0"-6"0"0,0 0 47 0 0,-1-4 1008 0 0,2 2 1474 0 0,-1 3 5841 0 0,2 5-8620 0 0,0-1-1 0 0,-1 1 1 0 0,0 0-1 0 0,0-1 1 0 0,-1 1-1 0 0,1 4-57 0 0,4 28 254 0 0,-3-24-129 0 0,0-1 0 0 0,0 1 1 0 0,-1 13-126 0 0,2 16 317 0 0,-2-27-296 0 0,-1-13-20 0 0,0 0 1 0 0,0 0-1 0 0,0 0 0 0 0,1 0 0 0 0,-1 0 1 0 0,1 0-1 0 0,0 0 0 0 0,0 0 0 0 0,0 0-1 0 0,0-2 13 0 0,-1 0-1 0 0,1 0 1 0 0,-1 0-1 0 0,0 0 0 0 0,1 0 1 0 0,-1 0-1 0 0,0 0 1 0 0,0 0-1 0 0,0 0 0 0 0,1 0 1 0 0,-1 0-1 0 0,0 1-12 0 0,-1-1-2 0 0,1 0-1 0 0,0-1 1 0 0,0 1 0 0 0,0 0-1 0 0,1-1 1 0 0,-1 1-1 0 0,0 0 1 0 0,0 0-1 0 0,0-1 1 0 0,0 1-1 0 0,1 0 1 0 0,-1-1-1 0 0,0 1 1 0 0,1 0 0 0 0,-1-1-1 0 0,0 1 1 0 0,1-1-1 0 0,-1 1 1 0 0,1-1-1 0 0,-1 1 3 0 0,1 0-294 0 0,-1-1-970 0 0,0 0-426 0 0,0 0-78 0 0</inkml:trace>
  <inkml:trace contextRef="#ctx0" brushRef="#br0" timeOffset="18">3378 571 9216 0 0,'0'0'706'0'0,"0"0"-298"0"0,0 0 474 0 0,0 7 1443 0 0,-3 18 115 0 0,2-19-2012 0 0,0-1 1 0 0,1 1-1 0 0,-1 0 0 0 0,1-1 1 0 0,0 1-1 0 0,1-1 0 0 0,0 1-428 0 0,-1-3 117 0 0,3 12 334 0 0,0 1 1 0 0,-2 0 0 0 0,0 7-452 0 0,0-5 55 0 0,1-1-1 0 0,0 1 0 0 0,1 0 1 0 0,1-1-55 0 0,-3-15-259 0 0,1 8 506 0 0,1-7-3509 0 0,-3-3 1559 0 0</inkml:trace>
  <inkml:trace contextRef="#ctx0" brushRef="#br0" timeOffset="19">3512 312 5064 0 0,'0'0'389'0'0,"0"0"96"0"0,0 0 1333 0 0,0 0 614 0 0,0 0 120 0 0,0 0-202 0 0,0 0-959 0 0,0-8 461 0 0,0 6-1735 0 0,0 0 0 0 0,0 0 0 0 0,1 0 1 0 0,-1 0-1 0 0,0-1 0 0 0,1 1 0 0 0,0 0 0 0 0,-1 0 1 0 0,1 0-1 0 0,0 1 0 0 0,0-1 0 0 0,0 0 0 0 0,0 0 0 0 0,0 0 1 0 0,1 1-1 0 0,-1-1 0 0 0,0 0 0 0 0,1 1 0 0 0,0-1-117 0 0,4-3 73 0 0,-1 2 0 0 0,1-1 0 0 0,0 1 0 0 0,0 0 0 0 0,3-1-73 0 0,11-6 162 0 0,-7 2 57 0 0,-11 7-173 0 0,0-1 1 0 0,0 1-1 0 0,0 0 0 0 0,1 0 0 0 0,-1 0 0 0 0,0 0 1 0 0,1 0-1 0 0,-1 0 0 0 0,1 1 0 0 0,1-1-46 0 0,5 0 62 0 0,0 0-1 0 0,0 1 0 0 0,1 0 1 0 0,-1 0-1 0 0,0 1 0 0 0,5 1-61 0 0,-12-1 37 0 0,0 0-1 0 0,0 0 0 0 0,0 0 0 0 0,0 0 0 0 0,0 0 1 0 0,0 0-1 0 0,0 1 0 0 0,0-1 0 0 0,-1 0 0 0 0,1 1 1 0 0,-1 0-1 0 0,1-1 0 0 0,-1 1 0 0 0,1 1-36 0 0,-1-2 12 0 0,0 0 0 0 0,0 1-1 0 0,0-1 1 0 0,0 0-1 0 0,0 1 1 0 0,-1-1 0 0 0,1 1-1 0 0,-1 0 1 0 0,1-1-1 0 0,-1 1 1 0 0,1-1 0 0 0,-1 1-1 0 0,0 0 1 0 0,0-1-1 0 0,0 1 1 0 0,0 0 0 0 0,0-1-1 0 0,0 2-11 0 0,-1 0 14 0 0,1 0-1 0 0,0 0 1 0 0,-1 0-1 0 0,1 0 1 0 0,1 0-1 0 0,-1 0 1 0 0,0 1 0 0 0,1-1-1 0 0,-1 0 1 0 0,1 0-1 0 0,0 0 1 0 0,1 0-14 0 0,-1 2 17 0 0,0 0 0 0 0,0-1 1 0 0,0 1-1 0 0,0 0 1 0 0,-1 2-18 0 0,1 11 13 0 0,0 0-1 0 0,1 0 1 0 0,2 10-13 0 0,-3-21 88 0 0,0 0 0 0 0,-1 1 1 0 0,0-1-1 0 0,-1 0 0 0 0,1 1 0 0 0,-2-1 0 0 0,0 4-88 0 0,-3 32 275 0 0,5 67-237 0 0,0-108-184 0 0,0-2-78 0 0,0 0-28 0 0,0 0-41 0 0,0 0-156 0 0,0 0-67 0 0,0 0-18 0 0,0 0-172 0 0,0 0-717 0 0,0 0-312 0 0,0-2-66 0 0,0-4-13 0 0</inkml:trace>
  <inkml:trace contextRef="#ctx0" brushRef="#br0" timeOffset="20">3555 525 7368 0 0,'-10'6'683'0'0,"-5"1"-364"0"0,8-5-797 0 0,-3 2 5857 0 0,8-2-49 0 0,11-5-3828 0 0,22-4-643 0 0,12-4-326 0 0,-3-4-148 0 0,6-1-132 0 0,0-3 0 0 0,14-9-253 0 0,-15 10 43 0 0,-34 15-96 0 0,0-1 0 0 0,-1 0 0 0 0,1-1 0 0 0,3-3 53 0 0,18-7-1159 0 0,-12 8-516 0 0,-11 1 147 0 0</inkml:trace>
  <inkml:trace contextRef="#ctx0" brushRef="#br0" timeOffset="21">3873 1 4144 0 0,'0'0'319'0'0,"0"0"179"0"0,2 0 1537 0 0,30 9 7287 0 0,-23-6-8880 0 0,-2 0 1 0 0,1 1-1 0 0,0 0 1 0 0,-1 0-1 0 0,3 3-442 0 0,7 3 406 0 0,-1 2 1 0 0,0 0-1 0 0,-1 1 0 0 0,0 1 1 0 0,-1 0-1 0 0,-1 1 0 0 0,0 0 1 0 0,1 4-407 0 0,8 13 357 0 0,3 6 46 0 0,-1 2-1 0 0,17 37-402 0 0,-26-42 304 0 0,-1 1 1 0 0,1 10-305 0 0,-11-33 94 0 0,-1 1 0 0 0,0 0 0 0 0,-1 0 1 0 0,-1 0-1 0 0,0 1 0 0 0,-1-1 0 0 0,-2 10-94 0 0,0 26 126 0 0,2-37-86 0 0,0 0-1 0 0,-1-1 1 0 0,0 1 0 0 0,-1-1 0 0 0,-1 0-1 0 0,-1 3-39 0 0,-6 18 131 0 0,2-6-911 0 0,-1-1 0 0 0,-2 3 780 0 0,3-13-955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13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344 285 13824 0 0,'0'0'629'0'0,"0"0"-12"0"0,0 0-319 0 0,-1-2 103 0 0,0 1-282 0 0,0-1 236 0 0,-1 0 0 0 0,1 0 1 0 0,0-1-1 0 0,0 1 1 0 0,0 0-1 0 0,0 0 1 0 0,0-1-1 0 0,1 1 0 0 0,-1 0 1 0 0,1-1-1 0 0,-1 1 1 0 0,1-3-356 0 0,0 4 119 0 0,0 0 0 0 0,0 0 1 0 0,0 0-1 0 0,0 0 0 0 0,-1 0 1 0 0,1 1-1 0 0,0-1 0 0 0,0 0 1 0 0,-1 0-1 0 0,1 0 0 0 0,-1 0 1 0 0,1 0-1 0 0,-1 1 0 0 0,1-1 1 0 0,-1 0-1 0 0,1 0 0 0 0,-1 1 0 0 0,0-1 1 0 0,1 0-1 0 0,-1 1 0 0 0,0-1 1 0 0,0 1-1 0 0,0-1 0 0 0,1 1 1 0 0,-1-1-1 0 0,0 1 0 0 0,0 0 1 0 0,0-1-1 0 0,0 1 0 0 0,0 0 1 0 0,0 0-1 0 0,0-1 0 0 0,1 1 1 0 0,-1 0-1 0 0,-1 0-119 0 0,-4 0 178 0 0,0 0 1 0 0,0 0-1 0 0,0 0 1 0 0,0 1-1 0 0,-2 0-178 0 0,2 0 330 0 0,-2 1-220 0 0,0 0-1 0 0,0 1 1 0 0,0 0-1 0 0,0 1 1 0 0,0 0-1 0 0,1 0 1 0 0,-1 0-1 0 0,-2 3-109 0 0,-15 8 580 0 0,13-9-546 0 0,1 1-1 0 0,1 0 1 0 0,-1 0-1 0 0,1 1 1 0 0,1 0-1 0 0,-1 0 1 0 0,1 1-1 0 0,1 1 1 0 0,0 0-1 0 0,0 0 1 0 0,1 0-1 0 0,0 1 1 0 0,1 0-1 0 0,0 0 1 0 0,-2 8-34 0 0,0 1 80 0 0,5-14-22 0 0,0 1 0 0 0,1-1 0 0 0,0 1-1 0 0,0 0 1 0 0,0 5-58 0 0,1-3 49 0 0,1 1-1 0 0,-1-1 1 0 0,2 1 0 0 0,-1-1-1 0 0,2 0 1 0 0,-1 1 0 0 0,2 2-49 0 0,-2-6-31 0 0,1-1 1 0 0,0 0-1 0 0,0 1 1 0 0,0-1-1 0 0,1 0 1 0 0,-1 0-1 0 0,1 0 1 0 0,1-1-1 0 0,-1 1 1 0 0,1-1-1 0 0,-1 0 1 0 0,1 0-1 0 0,1 0 31 0 0,-2-1-10 0 0,1-1-1 0 0,0 0 1 0 0,-1 0-1 0 0,1 0 1 0 0,0-1-1 0 0,0 1 1 0 0,0-1 0 0 0,0 0-1 0 0,0 0 1 0 0,1 0-1 0 0,-1-1 1 0 0,0 0-1 0 0,0 0 1 0 0,1 0 0 0 0,1 0 10 0 0,6-1 3 0 0,0 0 0 0 0,0-1 0 0 0,0-1 0 0 0,11-3-3 0 0,-18 4 0 0 0,0-1 0 0 0,0 1 0 0 0,0-1 0 0 0,0 0 0 0 0,4-4 0 0 0,4-2 0 0 0,-9 7 0 0 0,-1-1 0 0 0,0 0 0 0 0,0 1 0 0 0,0-1 0 0 0,2-3 0 0 0,10-9 0 0 0,-11 11 0 0 0,-1 0 0 0 0,0 0 0 0 0,0-1 0 0 0,0 1 0 0 0,0-1 0 0 0,-1 0 0 0 0,2-3 0 0 0,0-1 0 0 0,0-2 0 0 0,0 0 0 0 0,0-1 0 0 0,-1 1 0 0 0,-1-1 0 0 0,0 0 0 0 0,-1 0 0 0 0,1-2 0 0 0,-2 12 0 0 0,0-9 0 0 0,0 0 0 0 0,-1 0 0 0 0,0 1 0 0 0,-1-1 0 0 0,0 0 0 0 0,0 0 0 0 0,-1 1 0 0 0,-1-1 0 0 0,0 1 0 0 0,0 0 0 0 0,-1 0 0 0 0,0 0 0 0 0,-6-6 0 0 0,9 11 0 0 0,-1 1 0 0 0,0 0 0 0 0,0 1 0 0 0,-1-1 0 0 0,1 0 0 0 0,-1 1 0 0 0,0 0 0 0 0,1 0 0 0 0,-2 0 0 0 0,1 0 0 0 0,0 1 0 0 0,0-1 0 0 0,-1 1 0 0 0,1 0 0 0 0,-1 1 0 0 0,0-1 0 0 0,0 1 0 0 0,0 0 0 0 0,1 0 0 0 0,-1 0 0 0 0,0 1 0 0 0,0 0 0 0 0,-4 0 0 0 0,-1 0-4 0 0,1 1-1 0 0,0 0 1 0 0,0 0-1 0 0,0 1 1 0 0,0 1-1 0 0,0-1 1 0 0,0 1 0 0 0,1 1-1 0 0,-1-1 1 0 0,1 2-1 0 0,0-1 1 0 0,-2 2 4 0 0,6-3-3 0 0,-4 4-1 0 0,0 0 1 0 0,0 0 0 0 0,-4 5 3 0 0,10-10 0 0 0,1 0 0 0 0,-1 0 0 0 0,0 0 0 0 0,1 1 0 0 0,0-1 1 0 0,-1 1-1 0 0,1-1 0 0 0,0 1 0 0 0,0-1 0 0 0,0 1 0 0 0,1 0 1 0 0,-1-1-1 0 0,1 1 0 0 0,-1 0 0 0 0,1 1 0 0 0,0 0 0 0 0,0 1 0 0 0,-1-1 0 0 0,1 0 0 0 0,0 1 0 0 0,1-1 0 0 0,-1 1 0 0 0,1-1 0 0 0,-1 0 0 0 0,2 0 0 0 0,-1 1 0 0 0,0-1 0 0 0,1 0 0 0 0,-1 0 0 0 0,1 0 0 0 0,0-1 0 0 0,1 1 0 0 0,0 2 0 0 0,2-1 0 0 0,0 0 0 0 0,0-1 0 0 0,0 1 0 0 0,0-1 0 0 0,1 0 0 0 0,-1 0 0 0 0,1 0 0 0 0,6 2 0 0 0,7 2 0 0 0,-1-1 0 0 0,9 2 0 0 0,10 3 0 0 0,-5-2 0 0 0,32 6 0 0 0,-18-5 0 0 0,25 1 0 0 0,-70-11 0 0 0,3 0 0 0 0,8-10 0 0 0,-10 8-50 0 0,-1-1 0 0 0,1 1 0 0 0,-1-1 0 0 0,0 1 0 0 0,0-1 0 0 0,0 0 0 0 0,0 0 0 0 0,0 1 0 0 0,0-1 0 0 0,0 0 0 0 0,-1 0 0 0 0,1 0 0 0 0,-1 0 0 0 0,1-1 50 0 0,0-2-176 0 0,3-1-136 0 0,-3 5-758 0 0,0-2-4292 0 0,-1 3-2097 0 0</inkml:trace>
  <inkml:trace contextRef="#ctx0" brushRef="#br0" timeOffset="752.871">486 246 12352 0 0,'-6'-4'564'0'0,"4"4"-10"0"0,0-1-195 0 0,-6 1 2981 0 0,8 7 2596 0 0,1 7-6138 0 0,-1 94 2102 0 0,0-104-1852 0 0,0 1 0 0 0,1 0 0 0 0,0-1-1 0 0,0 1 1 0 0,1 0-48 0 0,-1 0 44 0 0,0 0-1 0 0,0-1 0 0 0,0 1 1 0 0,-1 0-1 0 0,0 1-43 0 0,0 0 29 0 0,0-3-15 0 0,0 0 1 0 0,0 0 0 0 0,0 0 0 0 0,0 1-1 0 0,1-1 1 0 0,-1 0 0 0 0,1 0 0 0 0,0 0-1 0 0,0 0 1 0 0,0 0 0 0 0,0 0-1 0 0,1 0 1 0 0,0 1-15 0 0,2 3 11 0 0,-1 0 0 0 0,0 0-1 0 0,0 0 1 0 0,0 1 0 0 0,-1 0-1 0 0,0 0-10 0 0,3 1 0 0 0,6 4 0 0 0,-6-14 0 0 0,-4 1 0 0 0,19 0-61 0 0,-19-1 9 0 0,0 0 1 0 0,-1 1-1 0 0,1-1 0 0 0,-1 0 1 0 0,1 1-1 0 0,-1-1 0 0 0,0 0 1 0 0,1 0-1 0 0,-1 0 0 0 0,0 1 1 0 0,1-1-1 0 0,-1 0 1 0 0,0 0 51 0 0,0-1-121 0 0,8-8-323 0 0,-7 9 323 0 0,-1 0 1 0 0,1 0-1 0 0,0 0 0 0 0,0 0 1 0 0,0 0-1 0 0,-1 0 0 0 0,1 0 1 0 0,-1-1-1 0 0,1 1 0 0 0,-1 0 1 0 0,1 0-1 0 0,-1-1 0 0 0,0 1 1 0 0,1 0-1 0 0,-1 0 0 0 0,0-2 121 0 0,8-38-4532 0 0,-9 32 3754 0 0,1-1 0 0 0,-2 1-1 0 0,1 0 1 0 0,-1 0 0 0 0,-1 0-1 0 0,0 0 1 0 0,0 0 0 0 0,0 0-1 0 0,-1 1 1 0 0,-3-5 778 0 0,-9-13-928 0 0,0 1 1 0 0,-13-12 927 0 0,25 32-215 0 0,-4-9 659 0 0,-2 0 351 0 0,9 13-713 0 0,0 0 61 0 0,0 0 1 0 0,0 0-1 0 0,0 1 0 0 0,0-1 1 0 0,0 0-1 0 0,1 0 1 0 0,-1 0-1 0 0,0 0 0 0 0,0 0 1 0 0,1 0-1 0 0,-1-1 0 0 0,1 1 1 0 0,-1 0-1 0 0,1 0 1 0 0,-1 0-1 0 0,1-1-143 0 0,0 1 893 0 0,0 1 198 0 0,0 0 86 0 0,0 0 21 0 0,0 0-91 0 0,0 0-384 0 0,0 0-167 0 0,0 0-39 0 0,0 0-25 0 0,1 0-84 0 0,8-2-205 0 0,-1 1-1 0 0,1 0 0 0 0,-1 0 0 0 0,1 1 1 0 0,-1 1-1 0 0,1-1 0 0 0,2 1-202 0 0,-9 0 28 0 0,29 2 633 0 0,-1 1 0 0 0,3 3-661 0 0,18 9 1374 0 0,-48-14-1309 0 0,0-1 0 0 0,0 0 0 0 0,0 1 0 0 0,0-1 0 0 0,-1 1 0 0 0,1 0 0 0 0,-1 0 0 0 0,1 0 0 0 0,-1 0 0 0 0,0 0 0 0 0,0 1 0 0 0,0-1 0 0 0,0 1 0 0 0,1 1-65 0 0,-2-2 37 0 0,0 0 0 0 0,0 0 0 0 0,0 0 0 0 0,0-1 0 0 0,0 1 1 0 0,0 0-1 0 0,-1 0 0 0 0,1 1 0 0 0,-1-1 0 0 0,0 0 0 0 0,1 0 0 0 0,-1 0 0 0 0,0 0 0 0 0,0 0 0 0 0,0 0 0 0 0,-1 0 0 0 0,1 0 0 0 0,0 1 0 0 0,-1-1 0 0 0,0 0 0 0 0,0 1-37 0 0,-3 7 0 0 0,1-2 0 0 0,-1-1 0 0 0,1 0 0 0 0,-1 0 0 0 0,0 0 0 0 0,-1 0 0 0 0,0-1 0 0 0,0 0 0 0 0,-1 1 0 0 0,5-7 0 0 0,-6 7 116 0 0,-1 0 0 0 0,1 1 0 0 0,1-1 0 0 0,-5 7-116 0 0,-1 1 528 0 0,9-12-397 0 0,1-1 1 0 0,0 1 0 0 0,-1 0 0 0 0,1 0 0 0 0,0 0 0 0 0,1 1 0 0 0,-2 2-132 0 0,2-3 16 0 0,0 0 1 0 0,0 0-1 0 0,0-1 1 0 0,0 1-1 0 0,0-1 1 0 0,0 1 0 0 0,-1 0-1 0 0,1-1 1 0 0,-1 0-1 0 0,-1 2-16 0 0,2-3 0 0 0,0 0 0 0 0,0-1 0 0 0,1 1 0 0 0,-1 0 0 0 0,0-1 0 0 0,1 1 0 0 0,-1 0 0 0 0,1 0 0 0 0,-1-1 0 0 0,1 1 0 0 0,-1 0 0 0 0,1 0 0 0 0,0 0 0 0 0,-1 0 0 0 0,1 0 0 0 0,0 0 0 0 0,0-1 0 0 0,-1 1 0 0 0,1 0 0 0 0,0 0 0 0 0,0 0 0 0 0,0 0 0 0 0,0 0 0 0 0,0 0 0 0 0,0 0 0 0 0,1 0 0 0 0,-1 0 0 0 0,0 0 0 0 0,0 0 0 0 0,0 0 0 0 0,0 0 0 0 0,0 0 0 0 0,0 0 0 0 0,0-1 0 0 0,0 1 0 0 0,0 0 0 0 0,1 0 0 0 0,-1 0 0 0 0,0 0 0 0 0,1 0 0 0 0,-1 0 0 0 0,0-1 0 0 0,1 2 0 0 0,4 0 0 0 0,-4-2 0 0 0,5 3 0 0 0,-1 1 0 0 0,1-1 0 0 0,-1 0 0 0 0,1-1 0 0 0,0 1 0 0 0,0-1 0 0 0,0 0 0 0 0,0-1 0 0 0,5 1 0 0 0,7 0-607 0 0,0-1 0 0 0,1 0 0 0 0,-1-2-1 0 0,1 0 1 0 0,1-1 607 0 0,16-4-3350 0 0,1-1 0 0 0,0-3 3350 0 0,-22 7-7711 0 0</inkml:trace>
  <inkml:trace contextRef="#ctx0" brushRef="#br0" timeOffset="1615.127">286 129 12176 0 0,'-13'0'561'0'0,"10"0"-17"0"0,2-1-351 0 0,-9-8 651 0 0,9 7-579 0 0,0 0 1 0 0,-1 0-1 0 0,1 1 1 0 0,-1-1 0 0 0,1 1-1 0 0,-1 0 1 0 0,0-1-1 0 0,0 0-265 0 0,0 2 911 0 0,2 0 17 0 0,0 0-96 0 0,0 0-431 0 0,0 0-193 0 0,0 0-43 0 0,2 0-13 0 0,230 3-712 0 0,-224-3-189 0 0,1-1 0 0 0,0 0 0 0 0,-1-1 0 0 0,0 0 0 0 0,1 0 0 0 0,1-1 749 0 0,5-2-1172 0 0,13-1-873 0 0</inkml:trace>
  <inkml:trace contextRef="#ctx0" brushRef="#br0" timeOffset="2102.058">599 19 12320 0 0,'-7'2'190'0'0,"-7"-1"1349"0"0,14 19 1723 0 0,0-19-3204 0 0,-1 0 0 0 0,1 0 0 0 0,0 0 0 0 0,0 0 0 0 0,0 0 0 0 0,0 0 0 0 0,0 0 0 0 0,1 0 0 0 0,-1 0 0 0 0,0 0 0 0 0,0 0 0 0 0,1 0 0 0 0,-1 0-1 0 0,1 0 1 0 0,-1 0 0 0 0,1 0 0 0 0,-1 0 0 0 0,1 0 0 0 0,-1 0 0 0 0,1 0 0 0 0,0-1 0 0 0,-1 1 0 0 0,1 0 0 0 0,0-1 0 0 0,0 1 0 0 0,0 0 0 0 0,-1-1 0 0 0,1 1-1 0 0,1 0-57 0 0,14 6 458 0 0,-15-6-346 0 0,-1-1 16 0 0,0 0 6 0 0,0 0-34 0 0,0 0-152 0 0,0 0-68 0 0,0 0-9 0 0,0 0 40 0 0,0 0 189 0 0,0 0 85 0 0,0 0 20 0 0,-3-8 14 0 0,3 5-216 0 0,-1 0 1 0 0,1 1-1 0 0,-1-1 0 0 0,0 0 0 0 0,0 1 1 0 0,0-1-1 0 0,0 1 0 0 0,0-1 0 0 0,-1 1 1 0 0,1 0-1 0 0,-1 0 0 0 0,1-1 0 0 0,-1 1 0 0 0,0 0 1 0 0,0 0-1 0 0,-1-1-3 0 0,-19-23 12 0 0,25 28-4 0 0,1-1 0 0 0,-1 0 0 0 0,1 1 1 0 0,0-1-1 0 0,-1 0 0 0 0,2 0-8 0 0,-1 0 4 0 0,5 1 3 0 0,27 8 62 0 0,1-2 1 0 0,9 0-70 0 0,-11 0 267 0 0,-18-3-56 0 0,-12-2-76 0 0,-3-1-9 0 0,9-2 1984 0 0,-21 11-1938 0 0,4-3-179 0 0,4-7 7 0 0,0 0 0 0 0,0 0 0 0 0,0 0 0 0 0,0 0 0 0 0,0 0 0 0 0,0-1 0 0 0,0 1 0 0 0,-2 0 0 0 0,-1 0 0 0 0,0 0 0 0 0,0 1 0 0 0,0 0 0 0 0,0 0 0 0 0,-3 2 0 0 0,-1 0 0 0 0,8-3 0 0 0,-1 0 0 0 0,0 0 0 0 0,0 0 0 0 0,0 0 0 0 0,0 0 0 0 0,0-1 0 0 0,0 1 0 0 0,-3 0 0 0 0,4-1 52 0 0,1 0-1 0 0,-1 0 0 0 0,0 0 0 0 0,0 0 1 0 0,0 0-1 0 0,0 1 0 0 0,0-1 1 0 0,0 0-1 0 0,0 1 0 0 0,0-1 1 0 0,1 1-1 0 0,-1-1 0 0 0,0 1 0 0 0,0-1-51 0 0,0 3-2189 0 0,1-3-4833 0 0,0 0 540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23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1840 0 0,'0'0'747'0'0,"0"0"2462"0"0,0 0 1073 0 0,0 0 213 0 0,0 0-501 0 0,0 0-2278 0 0,0 0-998 0 0,0 0-204 0 0,10 8 1642 0 0,-8-7-2097 0 0,1 0 0 0 0,-1 0-1 0 0,1 0 1 0 0,0 0 0 0 0,-1-1 0 0 0,1 1-1 0 0,0-1 1 0 0,-1 0 0 0 0,1 0 0 0 0,0 0-1 0 0,0 0 1 0 0,1 0-59 0 0,23 1 66 0 0,9 1-46 0 0,-30-2-37 0 0,0 0 1 0 0,0 0 0 0 0,1 0-1 0 0,-1 1 1 0 0,0 0 0 0 0,0 0-1 0 0,1 1 17 0 0,-6-2-90 0 0,-1 0-229 0 0,0 0-994 0 0,0 0-434 0 0,0 0-86 0 0,0 0-21 0 0</inkml:trace>
  <inkml:trace contextRef="#ctx0" brushRef="#br0" timeOffset="388.977">1 119 6912 0 0,'0'0'528'0'0,"0"1"-342"0"0,2 3 418 0 0,-1 0-1 0 0,1-1 0 0 0,0 0 1 0 0,0 1-1 0 0,0-1 0 0 0,1 0 1 0 0,-1 0-1 0 0,1 0 0 0 0,0 0 1 0 0,0-1-1 0 0,0 1 0 0 0,0-1 1 0 0,0 1-1 0 0,0-1 0 0 0,1 0 1 0 0,-1-1-1 0 0,1 1 0 0 0,-1 0 0 0 0,1-1 1 0 0,2 1-604 0 0,5 1 614 0 0,0 0 0 0 0,1 0 0 0 0,-1-1 1 0 0,1-1-1 0 0,-1 0 0 0 0,7 0-614 0 0,12 0 769 0 0,-20 0-592 0 0,0-1 1 0 0,0 0 0 0 0,0 0-1 0 0,0-1 1 0 0,0 0-1 0 0,0-1 1 0 0,0 0-1 0 0,4-2-177 0 0,13-3-3255 0 0,-18 5-528 0 0,9-5-4178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27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341 220 15664 0 0,'0'0'356'0'0,"0"0"49"0"0,1-1 21 0 0,-1 1-412 0 0,0-1-1 0 0,0 1 0 0 0,0 0 1 0 0,0-1-1 0 0,0 1 0 0 0,0 0 1 0 0,0 0-1 0 0,0-1 0 0 0,1 1 1 0 0,-1 0-1 0 0,0 0 0 0 0,0 0 0 0 0,0-1 1 0 0,1 1-1 0 0,-1 0 0 0 0,0 0 1 0 0,0 0-1 0 0,0-1 0 0 0,1 1 1 0 0,-1 0-1 0 0,0 0 0 0 0,0 0 1 0 0,1 0-1 0 0,-1 0 0 0 0,0 0 0 0 0,0 0 1 0 0,1 0-1 0 0,-1-1 0 0 0,0 1 1 0 0,1 0-1 0 0,-1 0-13 0 0,2 0 15 0 0,0 0 0 0 0,0 0 0 0 0,0-1 0 0 0,0 1 0 0 0,0-1 0 0 0,0 0 0 0 0,0 0-1 0 0,2 0-14 0 0,-4 0 305 0 0,1 1 0 0 0,0-1-1 0 0,0 1 1 0 0,0 0-1 0 0,-1 0 1 0 0,1-1-1 0 0,0 1 1 0 0,0 0-1 0 0,0 0 1 0 0,0 0-1 0 0,0 0 1 0 0,-1 0-1 0 0,1 0 1 0 0,0 0-1 0 0,0 0-304 0 0,-1 0 109 0 0,1 0 0 0 0,-1 0-1 0 0,0 1 1 0 0,0-1 0 0 0,1 0-1 0 0,-1 0 1 0 0,0 0 0 0 0,0 0-1 0 0,0 1 1 0 0,0-1 0 0 0,1 0-1 0 0,-1 0 1 0 0,0 1 0 0 0,0-1-1 0 0,0 0 1 0 0,0 0 0 0 0,0 1-1 0 0,0-1 1 0 0,0 0 0 0 0,0 0-1 0 0,0 1 1 0 0,0-1 0 0 0,0 0-1 0 0,0 0 1 0 0,0 1 0 0 0,0-1-1 0 0,0 0-108 0 0,-1 10-1182 0 0,-5 7 1406 0 0,-1-1 0 0 0,-7 14-224 0 0,-5 9 307 0 0,14-28-112 0 0,0-1-1 0 0,-1 0 1 0 0,0-1-1 0 0,-7 8-194 0 0,7-9 15 0 0,0 1-1 0 0,0-1 1 0 0,1 1-1 0 0,0 1 1 0 0,-1 2-15 0 0,-4 11-240 0 0,7-18 281 0 0,1 0 0 0 0,-1-1 1 0 0,1 1-1 0 0,1 0 0 0 0,-1 0 1 0 0,1 0-1 0 0,0 0 0 0 0,-1 5-41 0 0,2-7 68 0 0,0 2 1 0 0,13 8-46 0 0,-2-3-51 0 0,-9-7 10 0 0,1-1 0 0 0,-1 0 0 0 0,1 1-1 0 0,-1-1 1 0 0,1 0 0 0 0,0-1 0 0 0,0 1-1 0 0,0 0 1 0 0,0-1 0 0 0,0 0 0 0 0,0 1 0 0 0,1-1 18 0 0,3 1 0 0 0,0-1 0 0 0,0 0 0 0 0,0 0 0 0 0,0 0 0 0 0,0-1 0 0 0,0 0 0 0 0,0 0 0 0 0,0-1 0 0 0,0 0 0 0 0,0 0 0 0 0,0 0 0 0 0,0-1 0 0 0,0 0 0 0 0,-1-1 0 0 0,3-1 0 0 0,4-1-100 0 0,-7 3-2 0 0,1 0 0 0 0,-1-1-1 0 0,0 0 1 0 0,0-1 0 0 0,0 1 0 0 0,-1-1 0 0 0,1 0 102 0 0,-3 1-727 0 0,0 0 0 0 0,-1-1 0 0 0,0 1 0 0 0,1 0 0 0 0,-1-1 0 0 0,-1 0 0 0 0,1 1 0 0 0,1-5 727 0 0,-4 1-4842 0 0,-7 3-1150 0 0</inkml:trace>
  <inkml:trace contextRef="#ctx0" brushRef="#br0" timeOffset="340.053">475 374 10136 0 0,'0'0'230'0'0,"0"0"30"0"0,0 0 19 0 0,2-1 105 0 0,-1 1-252 0 0,0 0 1 0 0,0 0-1 0 0,-1-1 0 0 0,1 1 1 0 0,0 0-1 0 0,0 0 0 0 0,0 0 1 0 0,-1 0-1 0 0,1 0 0 0 0,0 0 1 0 0,0 0-1 0 0,-1 0 0 0 0,1 0 1 0 0,0 1-1 0 0,0-1 0 0 0,-1 0 1 0 0,1 0-1 0 0,0 1 0 0 0,0-1 1 0 0,-1 0-1 0 0,1 1 0 0 0,0-1 1 0 0,-1 1-1 0 0,1-1 0 0 0,-1 1 1 0 0,1-1-1 0 0,0 1 0 0 0,-1-1 1 0 0,1 1-1 0 0,-1 0 0 0 0,0-1 1 0 0,1 1-1 0 0,-1 0 0 0 0,1-1 1 0 0,-1 1-1 0 0,0 0-132 0 0,1 3 309 0 0,0 1 0 0 0,0-1-1 0 0,-1 1 1 0 0,1-1 0 0 0,-1 1 0 0 0,0-1 0 0 0,-1 1 0 0 0,1-1 0 0 0,-1 0 0 0 0,0 1 0 0 0,0-1-1 0 0,0 0 1 0 0,-1 1-309 0 0,-4 24 869 0 0,2-1-416 0 0,2-1 0 0 0,0 1 1 0 0,2-1-1 0 0,1 1 0 0 0,2 1-453 0 0,-3-13 26 0 0,0-4-4354 0 0,2-12-455 0 0,9 0-1311 0 0</inkml:trace>
  <inkml:trace contextRef="#ctx0" brushRef="#br0" timeOffset="690.756">727 552 18023 0 0,'0'0'407'0'0,"-1"1"60"0"0,-1 5-299 0 0,0 0 0 0 0,0 0 0 0 0,1 0 1 0 0,0 0-1 0 0,0 0 0 0 0,0 1 0 0 0,1-1 1 0 0,0 0-1 0 0,0 1 0 0 0,0-1 0 0 0,2 6-168 0 0,-2-6 417 0 0,1 0 1 0 0,-1 0-1 0 0,-1 0 0 0 0,1 0 0 0 0,-2 2-417 0 0,0 18 641 0 0,10 40-612 0 0,-8-62-98 0 0,0 0-1 0 0,0 0 1 0 0,1 0 0 0 0,-1-1-1 0 0,1 1 1 0 0,0 0-1 0 0,0 0 1 0 0,0-1-1 0 0,1 1 1 0 0,-1-1-1 0 0,1 1 1 0 0,1 2 69 0 0,-2-5-96 0 0,-1-1 1 0 0,1 1-1 0 0,-1 0 1 0 0,0-1-1 0 0,0 1 0 0 0,1 0 1 0 0,-1 0-1 0 0,0-1 0 0 0,0 1 1 0 0,0 0-1 0 0,0 0 1 0 0,0-1-1 0 0,0 1 0 0 0,0 0 1 0 0,0 0-1 0 0,0 0 1 0 0,0-1-1 0 0,0 1 0 0 0,0 0 1 0 0,-1 0-1 0 0,1 0 96 0 0,-1 0-1047 0 0</inkml:trace>
  <inkml:trace contextRef="#ctx0" brushRef="#br0" timeOffset="1382.257">254 89 5984 0 0,'0'0'-3'0'0,"0"0"-1"0"0,0 0 1 0 0,-1 0 0 0 0,1 0-1 0 0,0 0 1 0 0,0-1 0 0 0,-1 1 0 0 0,1 0-1 0 0,0 0 1 0 0,0 0 0 0 0,0 0 0 0 0,-1 0-1 0 0,1 0 1 0 0,0-1 0 0 0,0 1-1 0 0,0 0 1 0 0,-1 0 0 0 0,1 0 0 0 0,0 0-1 0 0,0-1 1 0 0,0 1 0 0 0,0 0-1 0 0,0 0 1 0 0,-1-1 0 0 0,1 1 0 0 0,0 0-1 0 0,0 0 1 0 0,0 0 0 0 0,0-1 0 0 0,0 1-1 0 0,0 0 1 0 0,0 0 0 0 0,0-1-1 0 0,0 1 1 0 0,0 0 0 0 0,0 0 0 0 0,0-1-1 0 0,0 1 1 0 0,0 0 3 0 0,3-17 4219 0 0,-3 15-3641 0 0,1-1 1 0 0,-1 1-1 0 0,1 0 0 0 0,-1 0 0 0 0,0-1 0 0 0,0 1 0 0 0,0 0 0 0 0,0-1 0 0 0,0 1 0 0 0,0 0 0 0 0,-1-2-578 0 0,-1 1 588 0 0,1 0-1 0 0,-1 1 1 0 0,0-1 0 0 0,0 0-1 0 0,-1 1 1 0 0,1 0-1 0 0,0-1 1 0 0,-1 1-1 0 0,-1-1-587 0 0,-3-2 476 0 0,6 4-412 0 0,-1 0 0 0 0,0 1-1 0 0,0-1 1 0 0,0 1 0 0 0,1-1 0 0 0,-1 1 0 0 0,0 0-1 0 0,0-1 1 0 0,0 1 0 0 0,0 0 0 0 0,0 0-1 0 0,0 1 1 0 0,0-1 0 0 0,0 0 0 0 0,1 1 0 0 0,-1-1-1 0 0,0 1 1 0 0,0-1 0 0 0,0 2-64 0 0,-3-1 166 0 0,1 1 0 0 0,-1-1-1 0 0,1 1 1 0 0,0 0 0 0 0,0 1 0 0 0,-3 1-166 0 0,-16 24 465 0 0,13-13-331 0 0,1 0 1 0 0,1 0-1 0 0,0 1 0 0 0,1 0 1 0 0,1 0-1 0 0,0 1 1 0 0,-1 8-135 0 0,-12 32 311 0 0,6-22 70 0 0,2 0-1 0 0,-6 32-380 0 0,14-49 97 0 0,0 0-1 0 0,1 0 1 0 0,1 0-1 0 0,1 0 1 0 0,1 0 0 0 0,0 0-1 0 0,1 0-96 0 0,-2-14 19 0 0,4 15 75 0 0,0 0 0 0 0,1 4-94 0 0,-2-15 11 0 0,0-1 1 0 0,0 0-1 0 0,0 0 0 0 0,1 0 0 0 0,-1-1 0 0 0,2 1 0 0 0,1 2-10 0 0,6 5 18 0 0,0-1 1 0 0,1 0 0 0 0,0 0 0 0 0,1-2 0 0 0,1 0 0 0 0,0 0-20 0 0,14 8-897 0 0,1-2 0 0 0,24 11 897 0 0,-27-17-6368 0 0,2-6-2138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32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6 360 11256 0 0,'0'0'514'0'0,"0"0"-6"0"0,-1 0-326 0 0,-2 2-69 0 0,2-1 368 0 0,1-1 157 0 0,0 0 30 0 0,0 0 84 0 0,0 0 336 0 0,0 0 146 0 0,0 0 29 0 0,0 0-102 0 0,0 0-457 0 0,0 0-199 0 0,0 0-38 0 0,13-3 230 0 0,16 0-590 0 0,0-2-1 0 0,0 0 1 0 0,-1-2-1 0 0,0-2 1 0 0,-1 0-1 0 0,3-3-106 0 0,0-3-3087 0 0,-22 11 1495 0 0</inkml:trace>
  <inkml:trace contextRef="#ctx0" brushRef="#br0" timeOffset="435.805">379 182 8696 0 0,'0'0'397'0'0,"0"0"-8"0"0,0 0-109 0 0,0 0 456 0 0,0 0 234 0 0,0 0 43 0 0,0 0 23 0 0,0 0 57 0 0,0 0 26 0 0,0 0 7 0 0,3-1-74 0 0,62-13 2296 0 0,-54 11-2900 0 0,-8 2-21 0 0,-2 0-90 0 0,6 0-179 0 0,0-1-1 0 0,0 1 1 0 0,0 1-1 0 0,0-1 0 0 0,0 1 1 0 0,0 1-1 0 0,4 0-157 0 0,1 0 196 0 0,-1 1 1 0 0,0 0-1 0 0,0 1 0 0 0,3 1-196 0 0,-13-4 7 0 0,0 0 0 0 0,0 1 0 0 0,0-1 0 0 0,0 1 1 0 0,0-1-1 0 0,0 1 0 0 0,0-1 0 0 0,0 1 0 0 0,0 0 0 0 0,0-1 0 0 0,0 1 1 0 0,0 0-1 0 0,-1 0 0 0 0,1-1 0 0 0,0 1 0 0 0,0 0 0 0 0,-1 0 0 0 0,1 0 1 0 0,-1 0-1 0 0,1 0 0 0 0,-1 0 0 0 0,1 0 0 0 0,-1 0 0 0 0,0 1 0 0 0,1-1 1 0 0,-1 0-1 0 0,0 0 0 0 0,0 0 0 0 0,0 0-7 0 0,0 2 7 0 0,0-1 0 0 0,-1 0 0 0 0,1 0 0 0 0,-1 1 0 0 0,1-1 0 0 0,-1 0 0 0 0,0 0 0 0 0,0 0-1 0 0,0 0 1 0 0,0 0 0 0 0,0 0 0 0 0,-1 0 0 0 0,1 0-7 0 0,-1 0 15 0 0,1-1-1 0 0,0 1 0 0 0,-1 0 1 0 0,1 0-1 0 0,0 0 0 0 0,0 0 1 0 0,0 1-1 0 0,1-1 0 0 0,-1 0 1 0 0,0 0-1 0 0,1 0 1 0 0,-1 1-1 0 0,1 1-14 0 0,0-3 9 0 0,-1 1 0 0 0,1 0 0 0 0,-1 0 0 0 0,1 0 1 0 0,-1 0-1 0 0,0-1 0 0 0,0 1 0 0 0,0 0 0 0 0,0-1 0 0 0,0 1 0 0 0,0 0 0 0 0,0-1 1 0 0,0 0-1 0 0,-1 1-9 0 0,-23 19 41 0 0,1-1 5 0 0,12-4-30 0 0,-9 8 48 0 0,2-8 15 0 0,12-10-26 0 0,-1 1 0 0 0,1-1-1 0 0,0 1 1 0 0,0 0 0 0 0,0 1 0 0 0,1 0 0 0 0,1 0-1 0 0,-1 0 1 0 0,-2 6-53 0 0,4-6 49 0 0,3-5-33 0 0,-1 0 0 0 0,0 0 0 0 0,1 0 0 0 0,0 1 0 0 0,-1-1 0 0 0,1 0 0 0 0,1 1 0 0 0,-1-1 0 0 0,0 1 0 0 0,1-1 0 0 0,0 1-1 0 0,0-1 1 0 0,0 1 0 0 0,0-1 0 0 0,1 3-16 0 0,3 5 64 0 0,-2-9-63 0 0,1 0 1 0 0,-1 0-1 0 0,0 0 0 0 0,1 0 0 0 0,-1 0 1 0 0,1-1-1 0 0,0 1 0 0 0,-1-1 0 0 0,1 0 1 0 0,0 0-1 0 0,0 0 0 0 0,0 0 0 0 0,0 0 1 0 0,0-1-1 0 0,0 1 0 0 0,2-1-1 0 0,7 1-1 0 0,-1 0 0 0 0,1 0-1 0 0,7-2 2 0 0,-8-1 8 0 0,0 0-1 0 0,0-1 1 0 0,0 0 0 0 0,-1 0-1 0 0,1-1 1 0 0,-1-1 0 0 0,6-3-8 0 0,-8 4-43 0 0,-1 1 1 0 0,1 1-1 0 0,0-1 1 0 0,0 1-1 0 0,2 0 43 0 0,-4 1-102 0 0,1 0 0 0 0,0-1 0 0 0,-1 0 0 0 0,1-1 0 0 0,-1 1 0 0 0,0-1 0 0 0,5-3 102 0 0,-9 5-7 0 0,5-3-626 0 0,0 0 0 0 0,0-1-1 0 0,-1 0 1 0 0,1 0 0 0 0,-1 0-1 0 0,0-1 1 0 0,-1 0 0 0 0,2-2 633 0 0,-2 0-1678 0 0</inkml:trace>
  <inkml:trace contextRef="#ctx0" brushRef="#br0" timeOffset="803.979">734 6 2304 0 0,'26'-4'689'0'0,"-21"3"2054"0"0,-5 1 894 0 0,0 0 184 0 0,-2 5 1931 0 0,2-5-5726 0 0,0 0 0 0 0,0 0 0 0 0,0 0 0 0 0,0 0 0 0 0,0 1 1 0 0,-1-1-1 0 0,1 0 0 0 0,0 0 0 0 0,0 0 0 0 0,0 1 0 0 0,0-1 0 0 0,0 0 0 0 0,0 0 0 0 0,0 0 1 0 0,0 0-1 0 0,0 1 0 0 0,0-1 0 0 0,0 0 0 0 0,0 0 0 0 0,0 0 0 0 0,0 1 0 0 0,1-1 0 0 0,-1 0 1 0 0,0 0-1 0 0,0 0 0 0 0,0 0 0 0 0,0 1 0 0 0,0-1 0 0 0,0 0 0 0 0,0 0 0 0 0,0 0 0 0 0,1 0 1 0 0,-1 0-1 0 0,0 1 0 0 0,0-1 0 0 0,0 0 0 0 0,0 0 0 0 0,0 0 0 0 0,1 0 0 0 0,-1 0 0 0 0,0 0 1 0 0,0 0-1 0 0,0 0-26 0 0,6 8 860 0 0,0 0 1 0 0,-1 0 0 0 0,2 3-861 0 0,13 21 1607 0 0,-10-19-1247 0 0,0 0-1 0 0,-2 1 1 0 0,0 0 0 0 0,0 0 0 0 0,4 14-360 0 0,-6-12 116 0 0,1 0-31 0 0,-1 0 0 0 0,0 0-1 0 0,-2 0 1 0 0,0 0 0 0 0,0 1 0 0 0,-2 0 0 0 0,1 15-85 0 0,1 25 165 0 0,-2-39-90 0 0,-1 0-1 0 0,-1 0 1 0 0,0 0 0 0 0,-3 12-75 0 0,0 5 251 0 0,0 16-251 0 0,2-18 278 0 0,-5 22-278 0 0,4-43 84 0 0,-1 0 0 0 0,-1 0 0 0 0,-3 9-84 0 0,-7 23 80 0 0,13-42-145 0 0,-8 32-489 0 0,8-31 336 0 0,0 0 1 0 0,-1-1 0 0 0,1 1 0 0 0,0-1 0 0 0,-1 0-1 0 0,0 1 1 0 0,1-1 0 0 0,-1 0 0 0 0,0 0-1 0 0,0 0 1 0 0,-2 1 217 0 0,-14 9-6229 0 0,7-4-1889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34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74 379 8752 0 0,'0'0'72'0'0,"-1"0"0"0"0,1 0 0 0 0,-1 0 0 0 0,1 0 0 0 0,-1 0 0 0 0,1 0 1 0 0,-1 0-1 0 0,1 0 0 0 0,-1 0 0 0 0,1 0 0 0 0,-1 0 0 0 0,1 0 0 0 0,-1-1 0 0 0,1 1 1 0 0,-1 0-1 0 0,1 0 0 0 0,-1-1 0 0 0,1 1 0 0 0,-1 0 0 0 0,1 0 0 0 0,0-1 0 0 0,-1 1-72 0 0,2-10 4615 0 0,1-3-2313 0 0,-2 10-1947 0 0,1 0 0 0 0,-1 0 0 0 0,1 0 0 0 0,-1 0-1 0 0,1 0 1 0 0,0 0 0 0 0,0 1 0 0 0,0-1 0 0 0,1 0-1 0 0,-1 0-354 0 0,1-1 164 0 0,0 1 0 0 0,-1-1 0 0 0,1 0-1 0 0,-1 0 1 0 0,1-3-164 0 0,-2 3 65 0 0,1 1 1 0 0,1 0-1 0 0,-1 0 0 0 0,0-1 1 0 0,1 1-1 0 0,0 0 0 0 0,-1 0 1 0 0,4-2-66 0 0,-3 1 58 0 0,0 0 1 0 0,1 1-1 0 0,-1-1 0 0 0,-1 0 1 0 0,1 0-1 0 0,0-1-58 0 0,10-31 314 0 0,3-10-80 0 0,-7 26-174 0 0,-7 18-51 0 0,0 0 0 0 0,1 0 0 0 0,-2-1 0 0 0,1 1 0 0 0,0 0 0 0 0,0-1 0 0 0,-1 1 0 0 0,1 0 0 0 0,-1-1 0 0 0,0 1 0 0 0,0-1-9 0 0,1-12 43 0 0,-1 9-29 0 0,1-1 0 0 0,-1 1 0 0 0,-1 0-1 0 0,1 0 1 0 0,-1 0 0 0 0,0-1 0 0 0,0 1-1 0 0,-1 0 1 0 0,0 0 0 0 0,0 1 0 0 0,0-2-14 0 0,1 6 7 0 0,0 0 0 0 0,1 0 0 0 0,-1 0 0 0 0,1 0 0 0 0,-1 0 0 0 0,0 0 0 0 0,0 0 0 0 0,0 0 0 0 0,0 1 0 0 0,1-1 0 0 0,-1 0 0 0 0,0 1 0 0 0,0-1 0 0 0,0 0 0 0 0,0 1 0 0 0,-1-1 0 0 0,1 1 0 0 0,0-1 0 0 0,0 1 0 0 0,0 0 0 0 0,0-1 0 0 0,0 1 0 0 0,-1 0 0 0 0,1 0 0 0 0,0 0 0 0 0,0 0 1 0 0,0 0-1 0 0,-1 0 0 0 0,1 0 0 0 0,0 0 0 0 0,0 1 0 0 0,0-1 0 0 0,0 0 0 0 0,-1 1 0 0 0,1-1 0 0 0,0 1 0 0 0,0-1 0 0 0,0 1 0 0 0,0 0 0 0 0,0 0-7 0 0,-3 1 31 0 0,1 0 1 0 0,0 1-1 0 0,0-1 1 0 0,0 1-1 0 0,0 0 1 0 0,0 0-1 0 0,1 0 1 0 0,-1 0-1 0 0,1 1 1 0 0,0-1-1 0 0,0 1 1 0 0,0-1-1 0 0,0 2-31 0 0,-3 10 0 0 0,0-1 0 0 0,-5 10 0 0 0,6-15 0 0 0,0 0 0 0 0,0 1 0 0 0,1 0 0 0 0,0-1 0 0 0,1 1 0 0 0,0 0 0 0 0,0 0 0 0 0,1 6 0 0 0,1 4 0 0 0,0 0 0 0 0,-2 1 0 0 0,0-1 0 0 0,-2-1 0 0 0,-2 11 0 0 0,4-24 0 0 0,1-2 0 0 0,-1 1 0 0 0,1 0 0 0 0,0-1 0 0 0,0 1 0 0 0,1 0 0 0 0,-1 0 0 0 0,1-1 0 0 0,0 1 0 0 0,1 5 0 0 0,1 5-3 0 0,0-1-8 0 0,0-1 0 0 0,0 0 0 0 0,2 1 0 0 0,0-1 0 0 0,2 4 11 0 0,0-3 109 0 0,0-1 1 0 0,1 0 0 0 0,8 11-110 0 0,-11-18 3 0 0,0-1 1 0 0,0 0 0 0 0,0-1-1 0 0,0 1 1 0 0,1-1-1 0 0,0 0 1 0 0,0 0 0 0 0,0 0-1 0 0,1-1 1 0 0,0 1-4 0 0,-3-3 8 0 0,-1 0 0 0 0,0 0 0 0 0,0-1 0 0 0,1 0 0 0 0,-1 1-1 0 0,1-1 1 0 0,-1 0 0 0 0,0 0 0 0 0,1 0 0 0 0,-1 0 0 0 0,0-1 0 0 0,1 1 0 0 0,-1-1 0 0 0,0 1 0 0 0,0-1 0 0 0,1 0 0 0 0,-1 0 0 0 0,0 0 0 0 0,0 0 0 0 0,0 0-1 0 0,0 0 1 0 0,0-1 0 0 0,0 1 0 0 0,0-1 0 0 0,-1 1 0 0 0,2-2-8 0 0,6-5 21 0 0,-1 0 0 0 0,-1-1-1 0 0,0 0 1 0 0,6-8-21 0 0,-6 5-4 0 0,0 0 0 0 0,-1 0 0 0 0,0-1-1 0 0,-1 1 1 0 0,0-1 0 0 0,-1-1 0 0 0,-1 1 0 0 0,0 0-1 0 0,0-1 1 0 0,-2 0 0 0 0,1 1 0 0 0,-2-1 0 0 0,0-6 4 0 0,-7 40-70 0 0,1 5 56 0 0,4-14 2 0 0,0 0-1 0 0,0 0 1 0 0,1 1-1 0 0,0 2 13 0 0,2 3 0 0 0,1-1 0 0 0,0 0 0 0 0,2-1 0 0 0,0 1 0 0 0,0 0 0 0 0,5 7 0 0 0,-8-20 0 0 0,0 0 0 0 0,0 0 0 0 0,1 0 0 0 0,-1 0 0 0 0,1 0 0 0 0,0 0 0 0 0,0 0 0 0 0,0 0 0 0 0,2 1 0 0 0,3 1 0 0 0,-6-4-5 0 0,0-1-1 0 0,0 1 0 0 0,-1-1 1 0 0,1 0-1 0 0,0 1 0 0 0,-1-1 1 0 0,1 0-1 0 0,0 1 0 0 0,0-1 0 0 0,0 0 1 0 0,-1 0-1 0 0,1 0 0 0 0,0 0 1 0 0,0 0-1 0 0,0 0 0 0 0,-1 0 1 0 0,1 0-1 0 0,0 0 0 0 0,0 0 1 0 0,0 0-1 0 0,0-1 0 0 0,-1 1 1 0 0,1 0-1 0 0,0 0 0 0 0,0-1 1 0 0,-1 1-1 0 0,1-1 0 0 0,0 1 1 0 0,-1 0-1 0 0,1-1 0 0 0,0 0 1 0 0,-1 1-1 0 0,1-1 0 0 0,-1 1 1 0 0,1-1-1 0 0,-1 0 0 0 0,1 1 1 0 0,-1-1-1 0 0,1 0 0 0 0,-1 1 0 0 0,0-1 1 0 0,1 0-1 0 0,-1 0 6 0 0,2-2-44 0 0,0 1-177 0 0,0 0 0 0 0,0 0 0 0 0,-1 0 0 0 0,1-1 0 0 0,-1 1 0 0 0,1 0 0 0 0,-1-1 0 0 0,0 0 0 0 0,1 1 0 0 0,-1-1 0 0 0,-1 0 0 0 0,1 1 0 0 0,0-1 0 0 0,0-2 221 0 0,-1 5-42 0 0,3-15-2684 0 0,8-1-4163 0 0</inkml:trace>
  <inkml:trace contextRef="#ctx0" brushRef="#br0" timeOffset="365.977">274 198 12440 0 0,'-28'-6'1484'0'0,"26"6"-760"0"0,2 0 240 0 0,0 0 41 0 0,0 0-27 0 0,0 0-147 0 0,3-1-60 0 0,2-1-534 0 0,1 0 0 0 0,-1 0 0 0 0,1-1 0 0 0,-1 0 0 0 0,0 1 0 0 0,0-2 0 0 0,-1 1 0 0 0,3-3-237 0 0,-2 3 32 0 0,0 1 0 0 0,0-1 0 0 0,0 1 0 0 0,0 0 0 0 0,0 0 0 0 0,0 0 0 0 0,0 1 0 0 0,4-1-32 0 0,13-5-152 0 0,-19 7 56 0 0,-1-1 1 0 0,0 1 0 0 0,1 0-1 0 0,-1-1 1 0 0,0 1 0 0 0,1 0 0 0 0,-1 0-1 0 0,2 1 96 0 0,8-1-6265 0 0,-4 0 160 0 0</inkml:trace>
  <inkml:trace contextRef="#ctx0" brushRef="#br0" timeOffset="714.656">422 353 9672 0 0,'0'5'224'0'0,"0"-3"-22"0"0,-7 18 376 0 0,6-13-107 0 0,0 1 1 0 0,0 0-1 0 0,0-1 0 0 0,1 1 1 0 0,1 0-1 0 0,0 4-471 0 0,0 14 2804 0 0,-1-21-2508 0 0,-1 3 375 0 0,1 0-1 0 0,1-1 1 0 0,-1 1 0 0 0,2 0 0 0 0,-1-1 0 0 0,2 7-671 0 0,-1-8 306 0 0,4 6 856 0 0,7 8-596 0 0,-11-19-435 0 0,8-2 26 0 0,-5-2-54 0 0,0 0 0 0 0,0 0 1 0 0,0 0-1 0 0,0-1 0 0 0,-1 0 0 0 0,1 1 0 0 0,-1-2 0 0 0,3-3-103 0 0,7-6 234 0 0,4-4-232 0 0,-1 0 0 0 0,-1-2 0 0 0,-1 0 0 0 0,-1-1 0 0 0,-1-1 0 0 0,0 0-2 0 0,24-39 103 0 0,-28 46-93 0 0,-9 15-10 0 0,0-1 0 0 0,0 1 0 0 0,0 0 0 0 0,0 0 0 0 0,0 0 0 0 0,0 0 0 0 0,0 0 0 0 0,0 0 0 0 0,1 0 0 0 0,-1-1 0 0 0,0 1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1 0 0 0,0-1 0 0 0,-1 1 0 0 0,0 0 0 0 0,1-1 0 0 0,-1 1 0 0 0,1 0 0 0 0,-1 0 0 0 0,0 0 0 0 0,1-1 0 0 0,-1 1 0 0 0,0 0 0 0 0,0 0 0 0 0,0 0 0 0 0,0-1 0 0 0,1 1 0 0 0,-1 0 0 0 0,0 0 0 0 0,-1 0 0 0 0,1 0 0 0 0,0 0 0 0 0,0 0 0 0 0,-6 20 0 0 0,4-14 0 0 0,0 4 1 0 0,0 0-1 0 0,1 1 1 0 0,0 5-1 0 0,-2 16-20 0 0,3-31 1 0 0,0 0 1 0 0,-1-1 0 0 0,1 1-1 0 0,0 0 1 0 0,0-1-1 0 0,0 1 1 0 0,0 0 0 0 0,0 0-1 0 0,1-1 1 0 0,-1 1 0 0 0,0 0-1 0 0,1-1 1 0 0,-1 1 0 0 0,1-1-1 0 0,0 1 1 0 0,-1 0 0 0 0,1-1-1 0 0,0 0 1 0 0,0 1-1 0 0,0-1 1 0 0,0 1 0 0 0,0-1-1 0 0,0 0 1 0 0,1 0 0 0 0,-1 0-1 0 0,2 1 19 0 0,-2 0-129 0 0,5 7-271 0 0,-4-8 373 0 0,-1 0 1 0 0,0 0-1 0 0,1 0 1 0 0,-1-1-1 0 0,0 1 0 0 0,1 0 1 0 0,-1-1-1 0 0,1 1 1 0 0,-1-1-1 0 0,1 0 0 0 0,-1 1 1 0 0,1-1-1 0 0,-1 0 1 0 0,1 0-1 0 0,0 0 0 0 0,-1 0 1 0 0,1 0-1 0 0,-1 0 1 0 0,1-1-1 0 0,-1 1 0 0 0,1-1 1 0 0,-1 1-1 0 0,2-1 27 0 0,7-3-486 0 0,0 0 1 0 0,0 0-1 0 0,3-3 486 0 0,5-2-1426 0 0,6-4-1656 0 0,-14 6-1409 0 0,0-1-727 0 0</inkml:trace>
  <inkml:trace contextRef="#ctx0" brushRef="#br0" timeOffset="1093.911">829 441 6448 0 0,'0'0'498'0'0,"0"2"-327"0"0,-5 32 4536 0 0,2-24-3705 0 0,3-10-862 0 0,0 1-1 0 0,0 0 0 0 0,0-1 0 0 0,0 1 1 0 0,0 0-1 0 0,0 0 0 0 0,0-1 0 0 0,0 1 1 0 0,0 0-1 0 0,0-1 0 0 0,0 1 0 0 0,0 0 1 0 0,1 0-1 0 0,-1-1 0 0 0,0 1 1 0 0,0 0-1 0 0,1-1 0 0 0,-1 1 0 0 0,1 0 1 0 0,-1-1-1 0 0,0 1 0 0 0,1-1 0 0 0,-1 1 1 0 0,1-1-1 0 0,-1 1 0 0 0,1-1 1 0 0,0 1-1 0 0,-1-1 0 0 0,1 1 0 0 0,-1-1 1 0 0,1 0-1 0 0,0 1 0 0 0,0-1-139 0 0,11 1 1423 0 0,-11 0-1338 0 0,0-1 1 0 0,0 0-1 0 0,1 0 1 0 0,-1 0-1 0 0,0 1 1 0 0,0-1 0 0 0,0-1-1 0 0,0 1 1 0 0,1 0-1 0 0,-1 0 1 0 0,0 0 0 0 0,0-1-1 0 0,0 1 1 0 0,0 0-1 0 0,1-1 1 0 0,0 0-86 0 0,2-1 141 0 0,0-1 0 0 0,0-1-1 0 0,0 1 1 0 0,0 0 0 0 0,-1-1 0 0 0,1 0-141 0 0,17-16 580 0 0,-11 6-337 0 0,-4 4-22 0 0,-6 9-181 0 0,1-1 0 0 0,-1 0 0 0 0,1 0 1 0 0,-1 1-1 0 0,1-1 0 0 0,-1 0 0 0 0,0 0 0 0 0,0 0 0 0 0,0-1-40 0 0,0-2 78 0 0,1 2-49 0 0,-1 0 0 0 0,0 0 0 0 0,0 0 0 0 0,0 0 0 0 0,-1 0 0 0 0,1 0 0 0 0,0 0 0 0 0,-1 1 0 0 0,0-1 0 0 0,0 0 0 0 0,0 0 0 0 0,0 0 0 0 0,0 1 0 0 0,-1-1 0 0 0,1 1 0 0 0,-1-1 0 0 0,1 1 0 0 0,-1-1 0 0 0,0 1 0 0 0,0 0 0 0 0,0 0-29 0 0,-6-3 50 0 0,7 3-43 0 0,-1 1 0 0 0,0 0 0 0 0,1 0-1 0 0,-1 0 1 0 0,0 0 0 0 0,0 0 0 0 0,0 0-1 0 0,0 0 1 0 0,0 0 0 0 0,0 1 0 0 0,0-1-1 0 0,0 1 1 0 0,0 0 0 0 0,0-1 0 0 0,0 1-1 0 0,0 0 1 0 0,-1 0 0 0 0,1 0 0 0 0,0 0-1 0 0,0 1 1 0 0,0-1 0 0 0,0 1 0 0 0,-1 0-7 0 0,-6 2 27 0 0,1 0 1 0 0,0 0-1 0 0,0 1 1 0 0,0 0-1 0 0,1 1 1 0 0,0 0-1 0 0,-2 1-27 0 0,-9 8 113 0 0,2 1 0 0 0,-4 5-113 0 0,15-16 48 0 0,1 1 0 0 0,0 0 0 0 0,1 0 0 0 0,-1 0 0 0 0,1 1 0 0 0,0-1 0 0 0,-2 5-48 0 0,4-7 15 0 0,0 0-1 0 0,0 0 1 0 0,0 0-1 0 0,0 1 1 0 0,0-1 0 0 0,1 0-1 0 0,0 0 1 0 0,-1 0-1 0 0,1 1 1 0 0,0-1 0 0 0,1 0-1 0 0,-1 0 1 0 0,0 1-1 0 0,1-1 1 0 0,0 0-15 0 0,0-1 4 0 0,0-1 1 0 0,0 0-1 0 0,0 1 1 0 0,0-1 0 0 0,0 0-1 0 0,0 1 1 0 0,1-1-1 0 0,-1 0 1 0 0,0 0-1 0 0,1 0 1 0 0,-1 0-1 0 0,1 0 1 0 0,-1-1-1 0 0,1 1 1 0 0,0 0-1 0 0,-1-1 1 0 0,1 1-1 0 0,0-1-4 0 0,4 3 32 0 0,-1 0-19 0 0,1-1 0 0 0,-1 0 0 0 0,1 0 0 0 0,0 0 0 0 0,-1-1 0 0 0,1 1-1 0 0,0-1 1 0 0,0-1 0 0 0,0 1 0 0 0,0-1 0 0 0,0 0 0 0 0,0-1 0 0 0,0 1 0 0 0,0-1 0 0 0,5-1-13 0 0,5-3 27 0 0,0 0 1 0 0,-1 0-1 0 0,11-7-27 0 0,-21 10 3 0 0,-1-1 0 0 0,1 1 0 0 0,0 0 0 0 0,-1 1 0 0 0,1-1 0 0 0,4 0-3 0 0,42 0-23 0 0,-30 2-4 0 0,-18 1-53 0 0,-1-1 0 0 0,1 0 0 0 0,-1 1 1 0 0,1 0-1 0 0,-1-1 0 0 0,1 1 0 0 0,-1 0 0 0 0,0 0 0 0 0,2 1 80 0 0,-2-1-287 0 0,0 1 0 0 0,1-1 0 0 0,-1 0 0 0 0,1 0 1 0 0,-1-1-1 0 0,1 1 0 0 0,0-1 0 0 0,-1 1 0 0 0,2-1 287 0 0,6 0-1339 0 0</inkml:trace>
  <inkml:trace contextRef="#ctx0" brushRef="#br0" timeOffset="1440.507">1314 546 16416 0 0,'0'0'359'0'0,"0"0"81"0"0,0 0 8 0 0,0 0 8 0 0,0 0-360 0 0,0 0-96 0 0,0 0 0 0 0,0 0 0 0 0,5-9-448 0 0,-5-2-96 0 0,4-5-32 0 0</inkml:trace>
  <inkml:trace contextRef="#ctx0" brushRef="#br0" timeOffset="1441.507">1219 291 11056 0 0,'-4'0'984'0'0,"-1"0"-792"0"0,5 0-192 0 0,0 0 0 0 0,0 0 896 0 0,0 0 128 0 0,0 0 32 0 0,0 5 8 0 0,-8-2-169 0 0,8-3-31 0 0,-5 8 0 0 0,5-8-8 0 0,0 0-544 0 0,5 11-112 0 0,3 0-16 0 0,-3-3-8 0 0,4 3-1032 0 0,-1-2-200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3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5064 0 0,'0'0'389'0'0,"0"0"166"0"0,0 0 1621 0 0,0 0 736 0 0,0 0 146 0 0,0 0-285 0 0,0 0-1306 0 0,0 0-571 0 0,0 0-116 0 0,0 0-8 0 0,0 0 43 0 0,0 0 17 0 0,0 0 6 0 0,0 1-99 0 0,-6 11-359 0 0,5-10-358 0 0,-1 1 0 0 0,1-1 0 0 0,0 1 0 0 0,0 0 0 0 0,0-1 0 0 0,0 1 0 0 0,1 0 0 0 0,-1 0 0 0 0,1-1 0 0 0,-1 3-22 0 0,1 4 3 0 0,-1 0 0 0 0,-1 0 0 0 0,1 0 0 0 0,-2 0-1 0 0,-1 4-2 0 0,1-4 0 0 0,1 0 0 0 0,0 0 0 0 0,0 0-1 0 0,1 0 1 0 0,0 6 0 0 0,-2 13 17 0 0,2-25-13 0 0,0 1-1 0 0,1-1 0 0 0,-1 1 1 0 0,1-1-1 0 0,0 1 0 0 0,0-1 1 0 0,0 1-1 0 0,0 0 0 0 0,1-1 1 0 0,0 1-1 0 0,-1-1 1 0 0,1 1-1 0 0,0-1 0 0 0,1 1-3 0 0,-1-1 2 0 0,4 10-14 0 0,-4-12 4 0 0,-1 0 0 0 0,1 0 1 0 0,-1-1-1 0 0,1 1 0 0 0,0 0 1 0 0,-1 0-1 0 0,1-1 0 0 0,0 1 1 0 0,0 0-1 0 0,-1-1 0 0 0,1 1 0 0 0,0-1 1 0 0,0 1-1 0 0,0-1 0 0 0,0 1 1 0 0,0-1-1 0 0,0 0 0 0 0,0 1 1 0 0,0-1-1 0 0,0 0 0 0 0,0 0 8 0 0,2 0-31 0 0,0 0 0 0 0,-1 0 0 0 0,1 0 0 0 0,-1 0 0 0 0,1-1 0 0 0,0 1-1 0 0,-1-1 1 0 0,0 0 0 0 0,1 0 31 0 0,6-2-188 0 0,0-1-1 0 0,-1-1 0 0 0,1 1 1 0 0,3-4 188 0 0,25-15-940 0 0,-25 16 36 0 0,0 1 0 0 0,-1-2-1 0 0,0 0 1 0 0,0 0 0 0 0,-1-1 0 0 0,0 0 0 0 0,0-1 904 0 0,3-6-6116 0 0</inkml:trace>
  <inkml:trace contextRef="#ctx0" brushRef="#br0" timeOffset="429.287">215 33 1840 0 0,'0'2'100'0'0,"0"0"-1"0"0,0 0 1 0 0,-1 1-1 0 0,1-1 1 0 0,-1 0-1 0 0,1 0 1 0 0,-1 0 0 0 0,0 0-1 0 0,0 0 1 0 0,0 0-1 0 0,0 0 1 0 0,0 0 0 0 0,0 0-1 0 0,0 0 1 0 0,-1-1-1 0 0,0 2-99 0 0,-7 9 4103 0 0,7-9-2905 0 0,0 1 1 0 0,0-1-1 0 0,1 0 0 0 0,-1 1 1 0 0,1 0-1 0 0,0 0-1198 0 0,-4 23 3190 0 0,5-16-2391 0 0,0 0 1 0 0,1 0-1 0 0,0-1 1 0 0,2 5-800 0 0,-2-11 125 0 0,0 0 0 0 0,1 0 0 0 0,-1 0 0 0 0,1 0 0 0 0,0-1-1 0 0,0 1 1 0 0,1 0 0 0 0,0 0-125 0 0,10 18 292 0 0,-2-3-143 0 0,-11-18-148 0 0,1 0-1 0 0,0-1 1 0 0,0 1-1 0 0,-1 0 1 0 0,1 0-1 0 0,0 0 1 0 0,0-1-1 0 0,0 1 1 0 0,0 0 0 0 0,0-1-1 0 0,0 1 1 0 0,0-1-1 0 0,0 1 1 0 0,0-1-1 0 0,0 1 1 0 0,0-1-1 0 0,0 0 1 0 0,0 1 0 0 0,0-1-1 0 0,1 0 1 0 0,-1 0-1 0 0,6 2-13 0 0,-5-2-33 0 0,0 1 1 0 0,0-1 0 0 0,0 0 0 0 0,1 0 0 0 0,-1 0-1 0 0,0 0 1 0 0,0 0 0 0 0,1 0 0 0 0,-1 0 0 0 0,0-1-1 0 0,0 1 1 0 0,0-1 0 0 0,0 0 0 0 0,1 0 0 0 0,-1 0-1 0 0,1 0 46 0 0,1-1-611 0 0,1 0-1 0 0,-1-1 1 0 0,0 1-1 0 0,1-1 1 0 0,-1 0-1 0 0,0 0 1 0 0,2-2 611 0 0,2-6-6509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41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1808 143 1376 0 0,'0'0'284'0'0,"0"0"656"0"0,0 0 291 0 0,0 0 59 0 0,0 0-25 0 0,0 0-155 0 0,0 0-72 0 0,0 0-12 0 0,0 0-18 0 0,0 0-70 0 0,0 0-36 0 0,3-1-6 0 0,26-15 3447 0 0,-27 14-3704 0 0,-2 2-6 0 0,0 0-29 0 0,0 0-117 0 0,0 0-51 0 0,0 0-11 0 0,0 1-385 0 0,-1-1 0 0 0,1 1-1 0 0,0-1 1 0 0,-1 1-1 0 0,1-1 1 0 0,0 1 0 0 0,0-1-1 0 0,-1 1 1 0 0,1-1 0 0 0,0 1-1 0 0,0 0 1 0 0,0-1 0 0 0,0 1-1 0 0,0-1 1 0 0,0 1-1 0 0,0 0 1 0 0,0-1 0 0 0,0 1-1 0 0,0-1 1 0 0,0 1 0 0 0,0 0-1 0 0,0-1 1 0 0,0 1-1 0 0,0-1 1 0 0,1 1-40 0 0,0 0 41 0 0,0 0 0 0 0,0 0 0 0 0,0 0 1 0 0,0 1-1 0 0,0-1 0 0 0,0 0 0 0 0,0 1 0 0 0,-1-1 0 0 0,1 1 0 0 0,0-1 1 0 0,-1 0-1 0 0,1 1 0 0 0,-1-1 0 0 0,0 1 0 0 0,1 0 0 0 0,-1-1 0 0 0,0 1 1 0 0,0-1-1 0 0,0 1 0 0 0,0-1 0 0 0,0 1-41 0 0,0 0 19 0 0,0-1 0 0 0,0 1-1 0 0,0 0 1 0 0,0-1 0 0 0,0 1 0 0 0,0-1 0 0 0,1 1-1 0 0,-1-1 1 0 0,1 0 0 0 0,-1 1 0 0 0,1-1 0 0 0,-1 1-1 0 0,1-1 1 0 0,0 0 0 0 0,0 1 0 0 0,0-1 0 0 0,0 0-1 0 0,0 0 1 0 0,0 0 0 0 0,0 1-19 0 0,-1-2 2 0 0,0 0-1 0 0,0 0 1 0 0,1 0-1 0 0,-1 0 1 0 0,0 0 0 0 0,0 0-1 0 0,0 0 1 0 0,0 0-1 0 0,0 1 1 0 0,1-1 0 0 0,-1 0-1 0 0,0 0 1 0 0,0 0 0 0 0,0 0-1 0 0,0 0 1 0 0,0 1-1 0 0,0-1 1 0 0,0 0 0 0 0,0 0-1 0 0,1 0 1 0 0,-1 0-1 0 0,0 0 1 0 0,0 1 0 0 0,0-1-1 0 0,0 0 1 0 0,0 0-1 0 0,0 0 1 0 0,0 0 0 0 0,0 1-1 0 0,0-1 1 0 0,0 0 0 0 0,0 0-1 0 0,0 0 1 0 0,0 1-1 0 0,0-1 1 0 0,0 0 0 0 0,-1 0-2 0 0,1 1 10 0 0,0 0 0 0 0,0-1 0 0 0,0 1 0 0 0,0 0 0 0 0,0 0 0 0 0,0-1-1 0 0,0 1 1 0 0,0 0 0 0 0,0 0 0 0 0,0-1 0 0 0,0 1 0 0 0,0 0 0 0 0,1 0 0 0 0,-1-1 0 0 0,0 1 0 0 0,1 0 0 0 0,-1 0-10 0 0,1 0 86 0 0,-1-1 8 0 0,7 4 17 0 0,-7-4-106 0 0,1 1-1 0 0,0-1 0 0 0,-1 1 1 0 0,1-1-1 0 0,-1 0 0 0 0,1 1 1 0 0,0-1-1 0 0,0 0 0 0 0,-1 0 1 0 0,1 1-1 0 0,0-1 0 0 0,-1 0 1 0 0,1 0-1 0 0,0 0 0 0 0,0 0-4 0 0,3 0 26 0 0,-1 0 1 0 0,1-1-1 0 0,-1 0 0 0 0,1 0 0 0 0,-1 0 0 0 0,1 0 0 0 0,-1 0 0 0 0,0-1 1 0 0,1 1-1 0 0,-1-1 0 0 0,0 0 0 0 0,0 0 0 0 0,0 0 0 0 0,0-1-26 0 0,6-3 34 0 0,-8 5 41 0 0,12-15 74 0 0,-9 9-74 0 0,-3 6-4 0 0,-1 1-1 0 0,2 0 2 0 0,-2-1-64 0 0,26-2 307 0 0,-25 2-312 0 0,0 1 0 0 0,0 0 1 0 0,1 1-1 0 0,-1-1 1 0 0,0 0-1 0 0,0 0 0 0 0,0 0 1 0 0,0 1-1 0 0,0-1 0 0 0,0 0 1 0 0,1 1-1 0 0,-1-1 0 0 0,0 1 1 0 0,0 0-1 0 0,0-1 0 0 0,0 1 1 0 0,-1 0-1 0 0,1-1 0 0 0,0 1 1 0 0,0 0-1 0 0,0 0 0 0 0,0 1-3 0 0,10 11 31 0 0,-9-10-12 0 0,1 1 0 0 0,0-1 0 0 0,-1 0 0 0 0,1 1 0 0 0,-1 0 1 0 0,1 2-20 0 0,10 35 107 0 0,-7-23 29 0 0,0-1-1 0 0,6 11-135 0 0,-9-19 44 0 0,0 0 1 0 0,0 0-1 0 0,-1 1 0 0 0,1 8-44 0 0,8 27 127 0 0,-7-31-31 0 0,-1 0 0 0 0,2 9-96 0 0,-3-11 90 0 0,0-1 0 0 0,1 1 0 0 0,4 9-90 0 0,-5-17 29 0 0,0-1 1 0 0,-1 1 0 0 0,0 0 0 0 0,0-1-1 0 0,0 1 1 0 0,0 0 0 0 0,0 0-1 0 0,-1-1 1 0 0,0 1 0 0 0,0 0 0 0 0,0 0-1 0 0,0 0 1 0 0,-1 2-30 0 0,0 13 159 0 0,1-15-118 0 0,-1-1-1 0 0,1 1 1 0 0,-1-1 0 0 0,1 1 0 0 0,-1 0 0 0 0,-1 0-41 0 0,2-2 10 0 0,-1-1 0 0 0,0 1 0 0 0,0-1 1 0 0,0 0-1 0 0,0 1 0 0 0,0-1 1 0 0,0 0-1 0 0,0 0 0 0 0,0 1 0 0 0,0-1 1 0 0,-1 0-1 0 0,1 0 0 0 0,0 0 1 0 0,-1-1-1 0 0,1 1 0 0 0,-1 0-10 0 0,-7 4 60 0 0,6-3-50 0 0,0-1-1 0 0,0 0 1 0 0,0 1-1 0 0,0-1 1 0 0,0 0-1 0 0,0 0 0 0 0,0-1 1 0 0,-1 1-1 0 0,1-1 1 0 0,0 1-1 0 0,0-1 0 0 0,-1 0 1 0 0,1 0-1 0 0,-1-1-9 0 0,0 1-52 0 0,0 0 1 0 0,0 0-1 0 0,0-1 0 0 0,0 0 1 0 0,0 0-1 0 0,0 0 0 0 0,0 0 0 0 0,1 0 1 0 0,-1-1-1 0 0,0 0 0 0 0,1 0 0 0 0,-1 0 1 0 0,1 0-1 0 0,-1 0 0 0 0,-2-4 52 0 0,1 2-414 0 0,1-1-1 0 0,0 0 0 0 0,0 0 1 0 0,0 0-1 0 0,0-1 0 0 0,1 1 1 0 0,0-1-1 0 0,0 0 0 0 0,-1-2 415 0 0,-4-6-1834 0 0,7 12 1587 0 0,0 1 0 0 0,0-1-1 0 0,0 1 1 0 0,0 0 0 0 0,0-1 0 0 0,0 0-1 0 0,1 1 1 0 0,-1-1 0 0 0,1 1 0 0 0,-1-1 247 0 0,0-11-1994 0 0</inkml:trace>
  <inkml:trace contextRef="#ctx0" brushRef="#br0" timeOffset="-3303.826">0 779 12440 0 0,'0'0'565'0'0,"0"0"-5"0"0,0 0-179 0 0,0 0 593 0 0,0 0 296 0 0,0 0 61 0 0,2 1-55 0 0,2 0-904 0 0,0 0 0 0 0,0-1 0 0 0,0 1 0 0 0,0-1 0 0 0,0 0 0 0 0,0 0 0 0 0,0 0 0 0 0,3-1-372 0 0,36-7 1165 0 0,-27 4-1004 0 0,125-30 788 0 0,-69 15-710 0 0,-22 8-183 0 0,0 2 0 0 0,1 2 0 0 0,23 1-56 0 0,-29 2 36 0 0,14-1-138 0 0,4 5-887 0 0,-22 0-7599 0 0,-32 0 2176 0 0</inkml:trace>
  <inkml:trace contextRef="#ctx0" brushRef="#br0" timeOffset="-4754.984">53 236 16384 0 0,'0'0'373'0'0,"0"0"55"0"0,0 0 20 0 0,0 0-54 0 0,0 0-164 0 0,0 0 247 0 0,0 0 135 0 0,0 0 27 0 0,0 0 11 0 0,0 0 20 0 0,0 0 8 0 0,0 0 2 0 0,0 0-89 0 0,1 2-382 0 0,0 0-202 0 0,0 1 0 0 0,0-1 0 0 0,1 0 0 0 0,-1 0 0 0 0,1 0 1 0 0,-1 0-1 0 0,1-1 0 0 0,0 1 0 0 0,0 0 0 0 0,0-1 0 0 0,0 1 0 0 0,1 0-7 0 0,17 16 107 0 0,4 11 40 0 0,4 7 26 0 0,-26-34-173 0 0,0 1 0 0 0,1-1-1 0 0,-1 1 1 0 0,0-1-1 0 0,1 0 1 0 0,0 0 0 0 0,1 1 0 0 0,13 11 13 0 0,-12-9 0 0 0,-1 0 0 0 0,1-1-1 0 0,0 0 1 0 0,1 0 0 0 0,4 3-13 0 0,1-4 50 0 0,-8-5-90 0 0,-3 1 19 0 0,1 1-178 0 0,0 0-1 0 0,-1 0 0 0 0,1-1 1 0 0,0 1-1 0 0,-1-1 0 0 0,1 1 1 0 0,-1 0-1 0 0,1-1 0 0 0,0 1 1 0 0,-1-1-1 0 0,1 0 0 0 0,-1 1 1 0 0,1-1-1 0 0,-1 1 0 0 0,0-1 1 0 0,1 0-1 0 0,-1 1 0 0 0,0-1 1 0 0,1 0-1 0 0,-1 1 0 0 0,0-1 1 0 0,0 0-1 0 0,1 0 0 0 0,-1 1 1 0 0,0-1-1 0 0,0 0 0 0 0,0 0 1 0 0,0 0 199 0 0,0 0-2017 0 0</inkml:trace>
  <inkml:trace contextRef="#ctx0" brushRef="#br0" timeOffset="-4394.725">5 448 12264 0 0,'0'0'562'0'0,"0"0"-12"0"0,0 0-268 0 0,0 0 193 0 0,0 0 121 0 0,0 0 20 0 0,0 0 41 0 0,0 0 148 0 0,0 0 69 0 0,0 0 12 0 0,5-5 470 0 0,14-18-365 0 0,-17 19-877 0 0,1 1 0 0 0,-1-1 0 0 0,1 1 0 0 0,0 0 0 0 0,0 0-1 0 0,0 0 1 0 0,2-1-114 0 0,4-4 241 0 0,0 1 0 0 0,-1-1 0 0 0,0-1 0 0 0,6-8-241 0 0,-5 6 99 0 0,0 1-1 0 0,1 0 0 0 0,4-3-98 0 0,47-45 40 0 0,-34 33-154 0 0,-20 18-74 0 0,0 0 0 0 0,1 1-1 0 0,0 0 1 0 0,5-3 188 0 0,-11 7-141 0 0,1 1 0 0 0,0-1 0 0 0,-1 0 0 0 0,0 0 0 0 0,1 0 0 0 0,-1 0 0 0 0,0 0 0 0 0,0-1 0 0 0,0 1 0 0 0,0-1 141 0 0,2-1-1210 0 0,-2 4-1815 0 0,-2 0 919 0 0</inkml:trace>
  <inkml:trace contextRef="#ctx0" brushRef="#br0" timeOffset="-4063.4">425 308 16471 0 0,'0'0'754'0'0,"0"0"-17"0"0,0 0-402 0 0,0 0 57 0 0,0 0 78 0 0,0 0 12 0 0,2 0 47 0 0,18 1 1317 0 0,-7-1-1551 0 0,1 0 0 0 0,0-1 0 0 0,-1-1 0 0 0,1 0 0 0 0,-1 0 0 0 0,5-3-295 0 0,73-21-3269 0 0,-87 25 3022 0 0,-1 1-750 0 0,1-1-2552 0 0,6-1-2343 0 0</inkml:trace>
  <inkml:trace contextRef="#ctx0" brushRef="#br0" timeOffset="-3666.86">790 75 16959 0 0,'0'0'778'0'0,"0"0"-20"0"0,0 0-416 0 0,0 1 35 0 0,0 0-333 0 0,0 0 1 0 0,0 0-1 0 0,0 0 1 0 0,1 0-1 0 0,-1 0 0 0 0,0 0 1 0 0,1-1-1 0 0,-1 1 0 0 0,0 0 1 0 0,1 0-1 0 0,-1 0 0 0 0,1-1 1 0 0,-1 1-1 0 0,1 0 0 0 0,0-1 1 0 0,0 1-45 0 0,0 1 75 0 0,0-1 1 0 0,0 0-1 0 0,0 1 0 0 0,0-1 1 0 0,0 1-1 0 0,0-1 0 0 0,0 1 1 0 0,-1 0-1 0 0,1 0-75 0 0,4 23 989 0 0,-5-21-799 0 0,1 0 0 0 0,-1 0 0 0 0,1 0 0 0 0,0 1 1 0 0,1-1-1 0 0,-1 0 0 0 0,2 3-190 0 0,0 0 99 0 0,0 1 1 0 0,-1 0-1 0 0,1 0 0 0 0,-2 0 1 0 0,1 0-1 0 0,-1 0 0 0 0,0 4-99 0 0,4 24 182 0 0,-3-20-133 0 0,-1 0-1 0 0,-1-1 1 0 0,0 1-1 0 0,-1 0 1 0 0,0 0-1 0 0,-2 2-48 0 0,0 8 19 0 0,1-12-92 0 0,1-12 29 0 0,1 0-1 0 0,0 0 1 0 0,-1 0-1 0 0,1 0 0 0 0,0 1 1 0 0,0-1-1 0 0,0 0 1 0 0,1 0-1 0 0,-1 0 0 0 0,0 1 1 0 0,1-1-1 0 0,-1 0 1 0 0,2 1 44 0 0,-2-1-970 0 0,0-2-292 0 0,0 0-1188 0 0,0 0-4517 0 0</inkml:trace>
  <inkml:trace contextRef="#ctx0" brushRef="#br0" timeOffset="-1143.424">1171 574 12440 0 0,'0'0'957'0'0,"0"0"-469"0"0,0 2 348 0 0,0 30 2405 0 0,0-30-2281 0 0,1-1-52 0 0,0 0-772 0 0,1 1 63 0 0,0 0 0 0 0,1 1 0 0 0,-1-1-1 0 0,0 0 1 0 0,1 0 0 0 0,-1-1 0 0 0,1 1 0 0 0,0 0 0 0 0,0-1 0 0 0,-1 0 0 0 0,1 0-1 0 0,0 1 1 0 0,2-1-199 0 0,6 0 124 0 0,0 0 0 0 0,0 0 0 0 0,0-1 0 0 0,2-1-124 0 0,-9 1-7 0 0,0 0 1 0 0,0-1-1 0 0,0 0 0 0 0,0 0 0 0 0,-1 0 1 0 0,1 0-1 0 0,0 0 0 0 0,-1-1 0 0 0,1 0 1 0 0,-1 0-1 0 0,1 0 0 0 0,-1 0 0 0 0,3-2 7 0 0,-1 0-113 0 0,4-3-419 0 0,-6 5-3224 0 0,-3 2 2189 0 0</inkml:trace>
  <inkml:trace contextRef="#ctx0" brushRef="#br0" timeOffset="-1142.424">1184 725 16208 0 0,'0'0'365'0'0,"0"0"56"0"0,0 0 26 0 0,0 0-53 0 0,5 7-238 0 0,-2-5-75 0 0,0 0-1 0 0,0 0 1 0 0,1-1-1 0 0,-1 1 0 0 0,0-1 1 0 0,1 0-1 0 0,-1 0 1 0 0,0 0-1 0 0,1 0 0 0 0,0-1 1 0 0,-1 1-1 0 0,3-1-80 0 0,5 1 452 0 0,1-1 0 0 0,-1 0-1 0 0,2-1-451 0 0,-2 0 66 0 0,0 0-1 0 0,0-1 0 0 0,0 0 0 0 0,0-1 0 0 0,0 0 0 0 0,0-1 0 0 0,4-2-65 0 0,-2-2-80 0 0</inkml:trace>
  <inkml:trace contextRef="#ctx0" brushRef="#br0" timeOffset="1881.4">348 190 10592 0 0,'0'0'488'0'0,"0"0"-12"0"0,0 0 0 0 0,0 0 1133 0 0,8-1 2776 0 0,-6 0-3977 0 0,0 1 0 0 0,1-1-1 0 0,-1 1 1 0 0,0 0 0 0 0,1 0-1 0 0,-1 0 1 0 0,0 0 0 0 0,1 0 0 0 0,-1 0-1 0 0,1 0 1 0 0,-1 1 0 0 0,0 0-1 0 0,0-1 1 0 0,1 1-408 0 0,0 1 267 0 0,1-1 1 0 0,-1 1-1 0 0,0 0 0 0 0,1 0 1 0 0,-1 0-1 0 0,0 0 0 0 0,-1 1 1 0 0,3 1-268 0 0,3 5 205 0 0,0 1 0 0 0,-1 0 0 0 0,1 0 0 0 0,4 10-205 0 0,-9-14 24 0 0,-1-1 1 0 0,0 0 0 0 0,0 1 0 0 0,0-1 0 0 0,0 1 0 0 0,-1-1 0 0 0,0 1 0 0 0,0 5-25 0 0,1 8 68 0 0,-2 1 0 0 0,-1 0-68 0 0,1 7-51 0 0,-1-23 29 0 0,1-1 0 0 0,-1 1 1 0 0,1-1-1 0 0,-1 1 0 0 0,0 0 1 0 0,-2 2 21 0 0,2-3-235 0 0,0 1 1 0 0,0 0-1 0 0,0-1 0 0 0,0 1 1 0 0,0 0-1 0 0,1 3 235 0 0,-3 8-2569 0 0,3-14 1242 0 0</inkml:trace>
  <inkml:trace contextRef="#ctx0" brushRef="#br0" timeOffset="2657.453">2358 193 14512 0 0,'-4'7'1313'0'0,"-5"-5"-1077"0"0,5-1 137 0 0,7-1 578 0 0,16 2 1910 0 0,30-3 1284 0 0,-38 0-4163 0 0,-1-1 0 0 0,1 1 0 0 0,0-2 0 0 0,0 0 0 0 0,3-1 18 0 0,22-7-1097 0 0,-12 5-7295 0 0,-16 4 1980 0 0</inkml:trace>
  <inkml:trace contextRef="#ctx0" brushRef="#br0" timeOffset="3051.053">2705 55 16208 0 0,'0'0'743'0'0,"0"0"-17"0"0,0 0-465 0 0,-1 0-125 0 0,1 1-1 0 0,0-1 1 0 0,0 0 0 0 0,-1 0-1 0 0,1 0 1 0 0,0 0-1 0 0,0 0 1 0 0,-1 0 0 0 0,1 0-1 0 0,0 0 1 0 0,-1 0 0 0 0,1 0-1 0 0,0 0 1 0 0,0 0-1 0 0,-1 0 1 0 0,1-1 0 0 0,0 1-1 0 0,0 0 1 0 0,-1 0-1 0 0,1 0 1 0 0,0 0 0 0 0,0 0-1 0 0,0 0 1 0 0,-1-1 0 0 0,1 1-1 0 0,0 0 1 0 0,0 0-1 0 0,0 0 1 0 0,-1-1 0 0 0,1 1-1 0 0,0 0 1 0 0,0 0 0 0 0,0 0-1 0 0,0-1 1 0 0,0 1-136 0 0,5-7 813 0 0,16-6-1216 0 0,-11 9 435 0 0,-1 0 206 0 0,1 0-1 0 0,-1 1 0 0 0,10-2-237 0 0,-3 0 152 0 0,-13 4-137 0 0,1 0 0 0 0,-1 0 0 0 0,1 0-1 0 0,-1 0 1 0 0,1 1 0 0 0,-1-1 0 0 0,4 1-15 0 0,-3 0 22 0 0,0 0 0 0 0,0 0 0 0 0,-1 0 1 0 0,1 1-1 0 0,0-1 0 0 0,0 1 0 0 0,-1 0 0 0 0,1 0 0 0 0,0 0 0 0 0,0 1-22 0 0,-3-1 9 0 0,0 0 0 0 0,1 0 0 0 0,-1 0 0 0 0,0 0 1 0 0,0 0-1 0 0,0 0 0 0 0,0 0 0 0 0,-1 0 0 0 0,1 1 0 0 0,0-1 0 0 0,0 0 0 0 0,-1 0 1 0 0,1 1-1 0 0,-1-1 0 0 0,1 0 0 0 0,-1 1 0 0 0,1-1 0 0 0,-1 1 0 0 0,0-1 0 0 0,0 1 1 0 0,0-1-1 0 0,0 1 0 0 0,0-1 0 0 0,0 0 0 0 0,0 1 0 0 0,0-1 0 0 0,0 1 0 0 0,-1-1 1 0 0,0 2-10 0 0,-2 37 205 0 0,2-27-120 0 0,0 0 1 0 0,-2 9-86 0 0,-5 58 317 0 0,8-70-212 0 0,0-1 0 0 0,0 0 1 0 0,1 0-1 0 0,0 0 0 0 0,0 0 0 0 0,3 8-105 0 0,-3-9 62 0 0,2-1-214 0 0,0-7-1705 0 0,2-12-4421 0 0,-3 7 2872 0 0,2-3-2772 0 0</inkml:trace>
  <inkml:trace contextRef="#ctx0" brushRef="#br0" timeOffset="3415.55">2736 171 9672 0 0,'0'0'748'0'0,"0"0"-304"0"0,0 0 556 0 0,0 0 294 0 0,0 0 61 0 0,0 0-35 0 0,0 0-194 0 0,0 0-80 0 0,0 0-20 0 0,0 0-70 0 0,2 0-285 0 0,20-1-156 0 0,1 0 1 0 0,-1-1-1 0 0,0-1 0 0 0,7-3-515 0 0,-16 4-6 0 0,0 0-1 0 0,0 0 1 0 0,12 2 6 0 0,3-1-4088 0 0,-19 1 1242 0 0,7 0-3944 0 0</inkml:trace>
  <inkml:trace contextRef="#ctx0" brushRef="#br0" timeOffset="3866.35">1959 664 14600 0 0,'0'0'664'0'0,"0"0"-8"0"0,-1 0-419 0 0,-5 0-116 0 0,5 0 366 0 0,1 0 151 0 0,0 0 30 0 0,0 0 35 0 0,0 0 129 0 0,2 0 57 0 0,5 0-273 0 0,-2 0-343 0 0,0 1 0 0 0,0-2-1 0 0,0 1 1 0 0,0 0 0 0 0,0-1-1 0 0,1 0-272 0 0,90-25 1314 0 0,46-5-1314 0 0,-9 5 400 0 0,-104 22-351 0 0,102-14 198 0 0,20 5-247 0 0,-139 13 2 0 0,0-1 1 0 0,0 0 0 0 0,0-1-1 0 0,5-2-2 0 0,-1 0-13 0 0,0 1 0 0 0,1 1 0 0 0,1 0 13 0 0,38-6-85 0 0,-24 3-203 0 0,-23 4-482 0 0,-1-1 0 0 0,1 1 0 0 0,-1-1 0 0 0,0-1 0 0 0,7-2 770 0 0,-13 4-1898 0 0</inkml:trace>
  <inkml:trace contextRef="#ctx0" brushRef="#br0" timeOffset="4795.115">2042 1084 18455 0 0,'-8'-5'5096'0'0,"12"4"-2810"0"0,19 1-2103 0 0,-9 0 99 0 0,16-3-276 0 0,-2-2 1 0 0,2-2-7 0 0,-9 2-585 0 0,-19 5 403 0 0,1-1 1 0 0,-1 0-1 0 0,0 0 1 0 0,0 0-1 0 0,0 0 1 0 0,1 0-1 0 0,-1-1 1 0 0,-1 1-1 0 0,1 0 1 0 0,0-1 0 0 0,0 0-1 0 0,0 1 1 0 0,-1-1-1 0 0,1 0 182 0 0,7-7-1862 0 0,-4 5-154 0 0</inkml:trace>
  <inkml:trace contextRef="#ctx0" brushRef="#br0" timeOffset="5236.528">2419 925 8752 0 0,'-27'5'1198'0'0,"7"-2"2342"0"0,19-3-1428 0 0,1 0-196 0 0,0 0-911 0 0,0 0-402 0 0,0 0-82 0 0,0 0-57 0 0,0 0-200 0 0,0 0-82 0 0,0 0-20 0 0,0 0-16 0 0,0 0-29 0 0,0 0 108 0 0,3 0 31 0 0,6 0-113 0 0,0-1 0 0 0,0 0 0 0 0,1-1 0 0 0,-1 0 0 0 0,0 0-1 0 0,0-1 1 0 0,3-1-143 0 0,-1 1 244 0 0,0 0-1 0 0,0 1 0 0 0,0 1 1 0 0,7 0-244 0 0,6-2 390 0 0,13-3 104 0 0,-34 5-402 0 0,-3 1-20 0 0,0 0 13 0 0,1 1-26 0 0,0 0-55 0 0,0 0 1 0 0,0 1 0 0 0,1-1-1 0 0,-2 0 1 0 0,1 1-1 0 0,0-1 1 0 0,0 0 0 0 0,0 1-1 0 0,0-1 1 0 0,-1 1 0 0 0,1-1-1 0 0,-1 1 1 0 0,1 0 0 0 0,-1-1-1 0 0,0 1 1 0 0,0-1 0 0 0,0 1-1 0 0,1 0 1 0 0,-2 0-5 0 0,1 2 12 0 0,-1-1 0 0 0,0 0-1 0 0,1 0 1 0 0,-2 1 0 0 0,1-1 0 0 0,0 0 0 0 0,-1 0 0 0 0,1 0-1 0 0,-1 0 1 0 0,-1 0-12 0 0,-5 9 27 0 0,0-1 0 0 0,-1-1-1 0 0,-3 2-26 0 0,2-2 44 0 0,1 1 0 0 0,0 0 0 0 0,-5 8-44 0 0,-9 10 92 0 0,18-23 17 0 0,0 0 0 0 0,0 0 0 0 0,0 0 0 0 0,-2 6-109 0 0,5-8 105 0 0,1 0 0 0 0,-1 1 0 0 0,1 0 0 0 0,0-1 0 0 0,0 3-105 0 0,0-2 58 0 0,1-4-44 0 0,0 1 0 0 0,0-1 0 0 0,0 1 0 0 0,0-1 0 0 0,0 0 0 0 0,1 0 0 0 0,-1 1 0 0 0,0-1 0 0 0,1 0 0 0 0,-1 1 0 0 0,1-1 0 0 0,-1 0 0 0 0,1 0 0 0 0,0 0 0 0 0,-1 1 0 0 0,1-1 0 0 0,0 0 0 0 0,0 0 0 0 0,0 0 0 0 0,0 0 0 0 0,0 0-14 0 0,1 1 22 0 0,1 0 0 0 0,-1 0 0 0 0,1 0 0 0 0,0 0 0 0 0,-1 0 0 0 0,1-1 0 0 0,2 2-22 0 0,16 6 100 0 0,-10-4-43 0 0,1-1 0 0 0,-1 1 0 0 0,9 0-57 0 0,-8-2 4 0 0,0-1 0 0 0,1 0 1 0 0,-1-1-1 0 0,1 0 0 0 0,-1-1 1 0 0,1 0-1 0 0,-1-1 0 0 0,1 0 1 0 0,-1-1-1 0 0,0-1 1 0 0,12-3-5 0 0,48-25-3803 0 0,-50 19-4623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53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0 279 11056 0 0,'0'0'505'0'0,"0"0"-9"0"0,0 0-105 0 0,0 0 727 0 0,0 0 354 0 0,0 0 68 0 0,0 0-61 0 0,0 0-329 0 0,0 0-146 0 0,1 1-32 0 0,8 1-592 0 0,0-1 0 0 0,0 1 0 0 0,1-2 0 0 0,-1 1-1 0 0,0-1 1 0 0,0 0 0 0 0,0-1 0 0 0,4-1-380 0 0,70-9 297 0 0,-7 6-425 0 0,-67 5-314 0 0,-4 0-7691 0 0,-5 0 1309 0 0</inkml:trace>
  <inkml:trace contextRef="#ctx0" brushRef="#br0" timeOffset="401.01">386 86 13216 0 0,'0'0'604'0'0,"0"0"-14"0"0,0 0-260 0 0,0 0 291 0 0,0 0 167 0 0,0 0 38 0 0,0 0-3 0 0,10-1 1498 0 0,5-3-1493 0 0,0 1 0 0 0,0 0-1 0 0,5 1-827 0 0,17-4 459 0 0,-34 5-456 0 0,1 1-1 0 0,-1 0 1 0 0,0-1 0 0 0,0 1 0 0 0,1 0 0 0 0,-1 1 0 0 0,0-1 0 0 0,0 0 0 0 0,1 1-3 0 0,31 13 24 0 0,-29-11-10 0 0,-5-3 17 0 0,1 1 1 0 0,-1 0-1 0 0,0 0 1 0 0,0 0-1 0 0,0 1 1 0 0,0-1-1 0 0,0 0 1 0 0,0 0-1 0 0,0 0 1 0 0,-1 1-1 0 0,1-1 1 0 0,0 0 0 0 0,-1 1-1 0 0,1-1 1 0 0,-1 1-1 0 0,1-1 1 0 0,-1 0-1 0 0,0 1 1 0 0,1-1-1 0 0,-1 1 1 0 0,0-1-1 0 0,0 1 1 0 0,0-1-1 0 0,0 1 1 0 0,-1-1-1 0 0,1 1 1 0 0,0-1-1 0 0,-1 1 1 0 0,1 0-32 0 0,-1 3 9 0 0,0-1 1 0 0,0 1-1 0 0,-1-1 0 0 0,0 0 1 0 0,1 1-1 0 0,-1-1 1 0 0,-1 0-1 0 0,1 0 0 0 0,-1 0-9 0 0,-11 21 140 0 0,-50 53 460 0 0,63-77-588 0 0,0 0 0 0 0,0 0 0 0 0,0 0 0 0 0,0 0-1 0 0,0 0 1 0 0,0 0 0 0 0,-1 0 0 0 0,1 0 0 0 0,0 0 0 0 0,0-1-1 0 0,-1 1 1 0 0,1 0-12 0 0,-1 0 9 0 0,0 0-1 0 0,0 0 1 0 0,0 0 0 0 0,0 0-1 0 0,1 0 1 0 0,-1 1-1 0 0,1-1 1 0 0,-1 1 0 0 0,1-1-1 0 0,-1 1 1 0 0,1 0-1 0 0,0-1 1 0 0,-1 1-1 0 0,1 0 1 0 0,0 0 0 0 0,0 0-1 0 0,0 1-8 0 0,0 5 0 0 0,4 5 0 0 0,1-12 0 0 0,-4-1 0 0 0,3 2 0 0 0,0-1 0 0 0,-1 0 0 0 0,1 0 0 0 0,-1-1 0 0 0,1 1 0 0 0,0 0 0 0 0,0-1 0 0 0,-1 0 0 0 0,1 0 0 0 0,0 0 0 0 0,0 0 0 0 0,0 0 0 0 0,-1 0 0 0 0,1-1 0 0 0,0 1 0 0 0,-1-1 0 0 0,1 0 0 0 0,2-1 0 0 0,7 0 0 0 0,-7 0 0 0 0,0 1 0 0 0,1-1 0 0 0,-1 0 0 0 0,5-2 0 0 0,10-4 0 0 0,12-3-61 0 0,-25 8-98 0 0,1 0 0 0 0,-1 1 0 0 0,1 0 0 0 0,0 0 159 0 0,-4 1-304 0 0,-1-1-1 0 0,1 1 1 0 0,-1-1-1 0 0,1 0 1 0 0,-1 1 0 0 0,1-2 304 0 0,11-9-8019 0 0,-10 6 1698 0 0</inkml:trace>
  <inkml:trace contextRef="#ctx0" brushRef="#br0" timeOffset="750.887">737 105 7368 0 0,'0'0'568'0'0,"0"0"-78"0"0,0 0 1066 0 0,0 0 504 0 0,0 0 99 0 0,0 0-140 0 0,0 0-656 0 0,0 0-289 0 0,2 2-61 0 0,70 57 3094 0 0,-34-32-3521 0 0,-5-7-178 0 0,-26-16-277 0 0,0 0-1 0 0,-1 0 0 0 0,1 0 1 0 0,-1 1-1 0 0,2 2-130 0 0,28 25-24 0 0,-29-25-36 0 0,1 2-13 0 0,-6-7-243 0 0,-2-2-101 0 0,0 0-21 0 0,0 0 13 0 0,0 0 62 0 0,0 0 31 0 0,0 0 4 0 0,0 0-254 0 0,7-6-3182 0 0,-2-4 1559 0 0</inkml:trace>
  <inkml:trace contextRef="#ctx0" brushRef="#br0" timeOffset="1097.489">988 1 14944 0 0,'0'0'340'0'0,"0"0"50"0"0,0 0 24 0 0,0 0-54 0 0,0 1-238 0 0,-31 61 3283 0 0,-10-2-494 0 0,31-43-2503 0 0,0 3-308 0 0,-2 0 1 0 0,-1 1-101 0 0,-7 9 150 0 0,11-16 288 0 0,0 0 0 0 0,-1 0 0 0 0,-6 5-438 0 0,-50 57 403 0 0,59-69-579 0 0,-1 0 1 0 0,0-1-1 0 0,0 0 1 0 0,-6 4 175 0 0,8-7-213 0 0,5-2-332 0 0,1-1-1082 0 0,0 0-465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7:53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8752 0 0,'0'0'398'0'0,"0"0"-3"0"0,0 0-369 0 0,-1 0-1 0 0,1 0 1 0 0,0 0-1 0 0,-1 0 1 0 0,1 0 0 0 0,0 0-1 0 0,-1 0 1 0 0,1 0-1 0 0,0 0 1 0 0,-1 0 0 0 0,1 0-1 0 0,0 1 1 0 0,-1-1-1 0 0,1 0 1 0 0,0 0 0 0 0,-1 0-1 0 0,1 0 1 0 0,0 1-1 0 0,-1-1 1 0 0,1 0 0 0 0,0 0-1 0 0,0 0 1 0 0,-1 1-1 0 0,1-1-25 0 0,-4 2 3869 0 0,4-2-9913 0 0</inkml:trace>
  <inkml:trace contextRef="#ctx0" brushRef="#br0" timeOffset="340.819">87 197 11976 0 0,'0'4'1244'0'0,"-3"6"-1230"0"0,1-6 174 0 0,1 1 0 0 0,0-1-1 0 0,0 1 1 0 0,0 0-1 0 0,1-1 1 0 0,0 1 0 0 0,0 0-188 0 0,-1 1 312 0 0,0 0 0 0 0,0-1 0 0 0,0 1 1 0 0,-1 0-1 0 0,0 0 0 0 0,0-1 0 0 0,0 1 1 0 0,0-1-1 0 0,-2 3-312 0 0,0-2 388 0 0,1 1 0 0 0,0 0 1 0 0,1 0-1 0 0,0 0 0 0 0,0 0 0 0 0,-1 5-388 0 0,2-4 148 0 0,0 1-1 0 0,-1-1 0 0 0,0 1 1 0 0,-1-1-1 0 0,0 0 0 0 0,-3 7-147 0 0,5-12 7 0 0,1-2-8 0 0,0 0 0 0 0,-1 0 0 0 0,1 0 0 0 0,0 0 0 0 0,-1 0 0 0 0,1 0 0 0 0,-1-1 0 0 0,1 1 1 0 0,-1 0-1 0 0,0 0 0 0 0,1-1 0 0 0,-1 1 0 0 0,0 0 0 0 0,1-1 0 0 0,-1 1 0 0 0,0 0 0 0 0,0 0 1 0 0,-1 0-108 0 0,2-1-28 0 0,0 0-7 0 0,0 0-154 0 0,0 0-644 0 0,0 0-283 0 0,0 0-59 0 0,0 0-11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2:42:51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793 41 11976 0 0,'-21'-16'1200'0'0,"20"11"-1099"0"0,3-1-90 0 0,10-3 165 0 0,-11 8-50 0 0,-2-1 8 0 0,1 1 352 0 0,0 1 24 0 0,0 0-68 0 0,0 0-220 0 0,0 0 164 0 0,2 1 102 0 0,2 6-261 0 0,0 0 1 0 0,-1 0-1 0 0,0 0 0 0 0,0 0 0 0 0,0 0 1 0 0,-1 1-1 0 0,0-1 0 0 0,0 1 0 0 0,-1 1-227 0 0,35 263 1192 0 0,8 71 768 0 0,-14-111-1943 0 0,-6-63-18 0 0,-17-115 1 0 0,8 96 0 0 0,-11-97 170 0 0,1 37 1100 0 0,-5-74-976 0 0,0 8-137 0 0,1 1 0 0 0,2 16-157 0 0,-3-32 286 0 0,1 1-1304 0 0,-1-5-4182 0 0,0-5-1283 0 0</inkml:trace>
  <inkml:trace contextRef="#ctx0" brushRef="#br0" timeOffset="583.575">303 1330 10136 0 0,'0'0'230'0'0,"-4"-1"-16"0"0,4 1-173 0 0,0 0 1 0 0,0 0-1 0 0,-1 0 0 0 0,1 0 1 0 0,0 0-1 0 0,0 0 0 0 0,0 0 0 0 0,0 0 1 0 0,0 0-1 0 0,0 0 0 0 0,0 0 1 0 0,0 0-1 0 0,0 0 0 0 0,0 0 0 0 0,0 0 1 0 0,-1 0-1 0 0,1 0 0 0 0,0 0 1 0 0,0 0-1 0 0,0 0 0 0 0,0 0 0 0 0,0 0 1 0 0,0 0-1 0 0,0 0 0 0 0,0-1 1 0 0,0 1-1 0 0,0 0 0 0 0,0 0 0 0 0,0 0 1 0 0,0 0-1 0 0,0 0 0 0 0,0 0 0 0 0,0 0 1 0 0,0 0-1 0 0,0 0 0 0 0,0 0 1 0 0,0 0-1 0 0,0 0 0 0 0,0-1 0 0 0,0 1 1 0 0,0 0-1 0 0,0 0 0 0 0,0 0 1 0 0,0 0-1 0 0,0 0 0 0 0,0 0 0 0 0,0 0 1 0 0,0 0-1 0 0,0 0 0 0 0,0 0 1 0 0,0 0-1 0 0,0-1 0 0 0,0 1 0 0 0,0 0 1 0 0,0 0-1 0 0,0 0 0 0 0,0 0 1 0 0,0 0-1 0 0,0 0 0 0 0,0 0 0 0 0,0 0 1 0 0,0 0-1 0 0,0 0 0 0 0,0 0 1 0 0,0 0-42 0 0,9-5 291 0 0,0 1 1 0 0,0 0-1 0 0,0 0 1 0 0,0 1 0 0 0,0 0-1 0 0,7-1-291 0 0,63-8 390 0 0,-39 6-393 0 0,219-37 2394 0 0,-80 11-1035 0 0,98-12 360 0 0,-51 14-1081 0 0,77-6-662 0 0,-262 33 48 0 0,268-17 401 0 0,-175 15 447 0 0,104-2-449 0 0,205 4-706 0 0,-370-5 374 0 0,-61 6-48 0 0,-8 1-45 0 0,0 0-1 0 0,1 1 1 0 0,-1-1-1 0 0,0 1 1 0 0,0 0 0 0 0,5 0 5 0 0,-9 0-15 0 0,0 0 0 0 0,0 0 1 0 0,0 0-1 0 0,1 0 1 0 0,-1 0-1 0 0,0-1 0 0 0,0 1 1 0 0,0 0-1 0 0,0 0 1 0 0,1 0-1 0 0,-1 0 1 0 0,0-1-1 0 0,0 1 0 0 0,0 0 1 0 0,0 0-1 0 0,0 0 1 0 0,0-1-1 0 0,1 1 0 0 0,-1 0 1 0 0,0 0-1 0 0,0 0 1 0 0,0-1-1 0 0,0 1 0 0 0,0 0 1 0 0,0 0-1 0 0,0 0 1 0 0,0-1-1 0 0,0 1 0 0 0,0 0 1 0 0,0 0-1 0 0,0-1 1 0 0,0 1-1 0 0,0 0 1 0 0,0 0-1 0 0,-1 0 0 0 0,1-1 1 0 0,0 1-1 0 0,0 0 1 0 0,0 0-1 0 0,0 0 0 0 0,0-1 1 0 0,0 1-1 0 0,0 0 1 0 0,-1 0 14 0 0,1 0-38 0 0,-1-3-211 0 0,-1 1 0 0 0,0-1 0 0 0,0 1 1 0 0,1 0-1 0 0,-2-1 0 0 0,1 1 1 0 0,0 0-1 0 0,0 1 0 0 0,-1-1 0 0 0,1 0 1 0 0,-1 0 248 0 0,-9-5-2142 0 0</inkml:trace>
  <inkml:trace contextRef="#ctx0" brushRef="#br0" timeOffset="1173.616">918 1177 6448 0 0,'0'0'297'0'0,"0"0"-9"0"0,-4-5 1835 0 0,3 5-1978 0 0,1-1 1 0 0,0 1 0 0 0,-1 0-1 0 0,1-1 1 0 0,0 1-1 0 0,0 0 1 0 0,0-1 0 0 0,-1 1-1 0 0,1-1 1 0 0,0 1-1 0 0,0 0 1 0 0,0-1 0 0 0,0 1-1 0 0,0-1 1 0 0,0 1 0 0 0,-1-1-1 0 0,1 1 1 0 0,0 0-1 0 0,0-1 1 0 0,1 1 0 0 0,-1-1-1 0 0,0 1 1 0 0,0-1-1 0 0,0 1 1 0 0,0 0 0 0 0,0-1-1 0 0,0 1 1 0 0,0-1 0 0 0,1 1-146 0 0,10-16 1326 0 0,-6 10-1068 0 0,0 1-1 0 0,0 0 1 0 0,1 1 0 0 0,4-4-258 0 0,50-35 1458 0 0,-34 24-1277 0 0,23-14-181 0 0,11-5 1222 0 0,6-10-1222 0 0,-8 7 730 0 0,4-3 1163 0 0,35-34-1893 0 0,-65 49 84 0 0,-2-1-1 0 0,-1-1 1 0 0,17-25-84 0 0,-9 10-13 0 0,-20 26 328 0 0,-2 0-1 0 0,0-1 1 0 0,7-15-315 0 0,-14 21 295 0 0,-4 7-98 0 0,0 0-1 0 0,0 1 0 0 0,4-5-196 0 0,4-6-440 0 0,-1-1 1 0 0,-1-1-1 0 0,0 0 0 0 0,-1-3 440 0 0,-9 23-4 0 0,0 0-1 0 0,0 0 0 0 0,0 0 0 0 0,0 0 0 0 0,0-1 0 0 0,0 1 0 0 0,0 0 1 0 0,0 0-1 0 0,0 0 0 0 0,0 0 0 0 0,0 0 0 0 0,0-1 0 0 0,0 1 0 0 0,0 0 1 0 0,0 0-1 0 0,0 0 0 0 0,0 0 0 0 0,0 0 0 0 0,0 0 0 0 0,0 0 1 0 0,0-1-1 0 0,0 1 0 0 0,0 0 0 0 0,-1 0 0 0 0,1 0 0 0 0,0 0 0 0 0,0 0 1 0 0,0 0-1 0 0,0 0 0 0 0,0 0 0 0 0,0 0 0 0 0,0-1 0 0 0,-1 1 1 0 0,1 0-1 0 0,0 0 0 0 0,0 0 0 0 0,0 0 0 0 0,0 0 0 0 0,0 0 0 0 0,-1 0 1 0 0,1 0-1 0 0,0 0 0 0 0,0 0 0 0 0,0 0 0 0 0,0 0 0 0 0,0 0 1 0 0,0 0-1 0 0,-1 0 5 0 0,-4 0-210 0 0,-13 5-393 0 0,10-1-1416 0 0,-1 0 0 0 0,2 1-1 0 0,-1 0 1 0 0,0 1 2019 0 0,6-4-2557 0 0</inkml:trace>
  <inkml:trace contextRef="#ctx0" brushRef="#br0" timeOffset="1827.056">1790 337 10136 0 0,'0'0'230'0'0,"0"0"30"0"0,0 0 19 0 0,2-1-40 0 0,2-2-165 0 0,-1 2 172 0 0,0-1-1 0 0,0 0 1 0 0,-1 1 0 0 0,1 0-1 0 0,0-1 1 0 0,0 1 0 0 0,1 0 0 0 0,1 0-246 0 0,6-16 1536 0 0,-9 15-1024 0 0,3-2 1023 0 0,-4 3-1466 0 0,-1 0 0 0 0,0 1 0 0 0,1-1 0 0 0,-1 0 0 0 0,0 1 0 0 0,0-1 0 0 0,0 0 0 0 0,1 1 0 0 0,-1-1 0 0 0,0 0 0 0 0,0 1 0 0 0,0-1 0 0 0,0 0 0 0 0,0 1 0 0 0,0-1 0 0 0,0 0 0 0 0,0 1 0 0 0,-1-1 0 0 0,1 0 0 0 0,0 1 0 0 0,0-1 0 0 0,-1 0 0 0 0,1 1-1 0 0,0-1 1 0 0,-1 0 0 0 0,1 1 0 0 0,0-1 0 0 0,-1 1 0 0 0,1-1 0 0 0,-1 1 0 0 0,1-1 0 0 0,-1 1 0 0 0,1-1 0 0 0,-1 1 0 0 0,1 0 0 0 0,-1-1 0 0 0,0 1 0 0 0,1 0 0 0 0,-1-1 0 0 0,1 1 0 0 0,-1 0 0 0 0,0 0 0 0 0,1-1 0 0 0,-1 1 0 0 0,0 0 0 0 0,0 0-69 0 0,-1-1 97 0 0,0 1 1 0 0,-1-1-1 0 0,1 1 1 0 0,-1-1 0 0 0,1 1-1 0 0,0 0 1 0 0,-1 0-1 0 0,1 0 1 0 0,-1 0 0 0 0,1 0-1 0 0,0 1 1 0 0,-1-1-1 0 0,1 1 1 0 0,-1 0-98 0 0,-25 9 173 0 0,22-9-167 0 0,1 0 0 0 0,0 1-1 0 0,0 0 1 0 0,0 0 0 0 0,0 0 0 0 0,0 1 0 0 0,1 0 0 0 0,-1 0 0 0 0,1 0-1 0 0,0 0 1 0 0,-2 2-6 0 0,-21 19 1368 0 0,19-16-926 0 0,-5 7-276 0 0,13-15-166 0 0,-1 1 0 0 0,1-1 0 0 0,0 0 0 0 0,-1 1 0 0 0,1-1 0 0 0,0 1 0 0 0,0-1 0 0 0,-1 1 0 0 0,1-1 0 0 0,0 1 0 0 0,0 0 0 0 0,0-1 0 0 0,0 1 0 0 0,-1-1 0 0 0,1 1 0 0 0,0-1 0 0 0,0 1 0 0 0,0 0 0 0 0,0-1 0 0 0,0 1 0 0 0,1-1 0 0 0,-1 1 0 0 0,0-1 0 0 0,0 1 0 0 0,0-1 0 0 0,0 1 0 0 0,1 0 0 0 0,-1-1 0 0 0,0 1 0 0 0,0-1 0 0 0,1 0 0 0 0,-1 1 0 0 0,1 0 0 0 0,0 1 0 0 0,-1-1 0 0 0,1 1 0 0 0,-1-1 0 0 0,1 0 0 0 0,-1 0 0 0 0,1 1 0 0 0,0-1 0 0 0,0 0 0 0 0,0 0 0 0 0,0 0 0 0 0,0 0 0 0 0,0 0 0 0 0,0 0 0 0 0,0 0 0 0 0,0 0 0 0 0,0 0 0 0 0,0 0 0 0 0,1-1 0 0 0,0 2 0 0 0,1-1 0 0 0,0 0 0 0 0,-1 0 0 0 0,1 0 0 0 0,-1 0 0 0 0,1 0 0 0 0,-1-1 0 0 0,1 1 0 0 0,0-1 0 0 0,0 0 0 0 0,-1 1 0 0 0,1-1 0 0 0,0-1 0 0 0,-1 1 0 0 0,3 0 0 0 0,1-1 0 0 0,1 0 0 0 0,-1-1 0 0 0,0 0 0 0 0,0 0 0 0 0,2 0 0 0 0,56-27 0 0 0,-60 27 0 0 0,0-1 0 0 0,0 1 0 0 0,-1 0 0 0 0,1-1 0 0 0,-1 0 0 0 0,0 1 0 0 0,1-2 0 0 0,-1 1 0 0 0,-1 0 0 0 0,2-1 0 0 0,12-13 0 0 0,-15 16 0 0 0,1-1 0 0 0,-1 1 0 0 0,0-1 0 0 0,1 0 0 0 0,-1 0 0 0 0,0 0 0 0 0,0 1 0 0 0,0-1 0 0 0,0 0 0 0 0,0 0 0 0 0,0 0 0 0 0,-1-1 0 0 0,1 1 0 0 0,-1 0 0 0 0,1 0 0 0 0,-1 0 0 0 0,0 0 0 0 0,0-1 0 0 0,0 1 0 0 0,0-1 0 0 0,-2-12 0 0 0,-3 12 0 0 0,4 2 0 0 0,-2-1 0 0 0,1 0 0 0 0,-1 1 0 0 0,0-1 0 0 0,1 1 0 0 0,-1-1 0 0 0,0 1 0 0 0,0 0 0 0 0,0 0 0 0 0,0 1 0 0 0,0-1 0 0 0,0 0 0 0 0,0 1 0 0 0,0 0 0 0 0,0 0 0 0 0,0 0 0 0 0,-1 0 0 0 0,1 0 0 0 0,0 0 0 0 0,0 1 0 0 0,0 0 0 0 0,0-1 0 0 0,0 1 0 0 0,0 0 0 0 0,-1 1 0 0 0,-29 10 0 0 0,27-9 0 0 0,3-1 0 0 0,0-1 0 0 0,0 1 0 0 0,0 1 0 0 0,0-1 0 0 0,0 0 0 0 0,-1 3 0 0 0,0-2 0 0 0,4-3 0 0 0,0 0 0 0 0,-1 0 0 0 0,1 0 0 0 0,0 0 0 0 0,0 0 0 0 0,0 1 0 0 0,0-1 0 0 0,-1 0 0 0 0,1 0 0 0 0,0 0 0 0 0,0 0 0 0 0,0 1 0 0 0,0-1 0 0 0,0 0 0 0 0,0 0 0 0 0,0 0 0 0 0,-1 1 0 0 0,1-1 0 0 0,0 0 0 0 0,0 0 0 0 0,0 0 0 0 0,0 1 0 0 0,0-1 0 0 0,0 0 0 0 0,0 0 0 0 0,0 0 0 0 0,0 1 0 0 0,0-1 0 0 0,0 0 0 0 0,0 0 0 0 0,0 1 0 0 0,1-1 0 0 0,-1 0 0 0 0,0 0 0 0 0,0 0 0 0 0,0 0 0 0 0,0 1 0 0 0,0-1 0 0 0,0 0 0 0 0,0 0 0 0 0,1 0 0 0 0,-1 0 0 0 0,0 1 0 0 0,0-1 0 0 0,0 0 0 0 0,0 0 0 0 0,0 0 0 0 0,1 0 0 0 0,-1 0 0 0 0,0 0 0 0 0,0 1 0 0 0,0-1 0 0 0,1 0 0 0 0,-1 0 0 0 0,0 0 0 0 0,0 0 0 0 0,1 0 0 0 0,9 3 0 0 0,-9-3 0 0 0,2 0 0 0 0,0 0 0 0 0,0 0 0 0 0,0 0 0 0 0,0 0 0 0 0,0-1 0 0 0,1 0 0 0 0,-1 1 0 0 0,0-1 0 0 0,0-1 0 0 0,11-1 0 0 0,-10 2 0 0 0,0 0 0 0 0,0-1 0 0 0,0 1 0 0 0,0-1 0 0 0,0 0 0 0 0,-1 0 0 0 0,1 0 0 0 0,0-1 0 0 0,-1 1 0 0 0,1-2 0 0 0,23-13 0 0 0,-27 17 0 0 0,0 0 0 0 0,1 0 0 0 0,-1-1 0 0 0,0 1 0 0 0,1 0 0 0 0,-1 0 0 0 0,0 0 0 0 0,1-1 0 0 0,-1 1 0 0 0,0 0 0 0 0,0-1 0 0 0,1 1 0 0 0,-1 0 0 0 0,0 0 0 0 0,0-1 0 0 0,0 1 0 0 0,1 0 0 0 0,-1-1 0 0 0,0 1 0 0 0,0 0 0 0 0,0-1 0 0 0,0 1 0 0 0,0-1 0 0 0,0 1 0 0 0,-1-1 0 0 0,1 0 0 0 0,-1 0 0 0 0,1 1 0 0 0,-1-1 0 0 0,0 0 0 0 0,1 0 0 0 0,-1 1 0 0 0,0-1 0 0 0,1 1 0 0 0,-1-1 0 0 0,0 1 0 0 0,0-1 0 0 0,0 1 0 0 0,1-1 0 0 0,-1 1 0 0 0,0 0 0 0 0,0 0 0 0 0,0-1 0 0 0,-1 1 0 0 0,0-1 0 0 0,1 0 0 0 0,-1 1 0 0 0,0-1 0 0 0,1 1 0 0 0,-1 0 0 0 0,0 0 0 0 0,0 0 0 0 0,0-1 0 0 0,1 2 0 0 0,-1-1 0 0 0,-3 1 0 0 0,0 1 0 0 0,0-1 0 0 0,0 0 0 0 0,1-1 0 0 0,-1 1 0 0 0,0-1 0 0 0,-1 0 0 0 0,1 1 0 0 0,-1 0 0 0 0,1-1 0 0 0,0 2 0 0 0,-1-1 0 0 0,1 1 0 0 0,-2 0 0 0 0,-19 6 0 0 0,1 3 0 0 0,25-11 0 0 0,0 0 0 0 0,0 0 0 0 0,0 0 0 0 0,-1 0 0 0 0,1 0 0 0 0,0 0 0 0 0,0 1 0 0 0,0-1 0 0 0,0 0 0 0 0,-1 0 0 0 0,1 0 0 0 0,0 0 0 0 0,0 0 0 0 0,0 0 0 0 0,0 0 0 0 0,0 0 0 0 0,0 1 0 0 0,-1-1 0 0 0,1 0 0 0 0,0 0 0 0 0,0 0 0 0 0,0 0 0 0 0,0 1 0 0 0,0-1 0 0 0,0 0 0 0 0,0 0 0 0 0,0 0 0 0 0,0 0 0 0 0,0 1 0 0 0,0-1 0 0 0,0 0 0 0 0,0 0 0 0 0,0 0 0 0 0,0 2-60 0 0,0-1 0 0 0,1 1 0 0 0,-1-1 0 0 0,1 1 0 0 0,0-1 0 0 0,-1 1 1 0 0,1-1-1 0 0,0 0 0 0 0,0 1 0 0 0,0-1 0 0 0,0 0 0 0 0,0 0 0 0 0,0 0 0 0 0,0 0 0 0 0,0 0 0 0 0,0 0 0 0 0,1 0 0 0 0,-1 0 60 0 0,5 5-1703 0 0,-4-5-5802 0 0</inkml:trace>
  <inkml:trace contextRef="#ctx0" brushRef="#br0" timeOffset="6962.305">286 699 8288 0 0,'-8'0'228'0'0,"1"0"0"0"0,0-1 1 0 0,-1-1-1 0 0,1 1 0 0 0,0-1 1 0 0,0 0-1 0 0,0 0 0 0 0,-6-4-228 0 0,0 3 691 0 0,11 3-521 0 0,0 0-1 0 0,0-1 1 0 0,0 1 0 0 0,0-1 0 0 0,1 0-1 0 0,-1 1 1 0 0,0-1 0 0 0,0 0-1 0 0,0 0 1 0 0,1 0 0 0 0,-2-1-170 0 0,-1-2 504 0 0,1 1 0 0 0,-1-2 0 0 0,1 1 1 0 0,0 0-1 0 0,0-1 0 0 0,0 1 1 0 0,1-1-1 0 0,0 0 0 0 0,-2-3-504 0 0,4 6 221 0 0,0 2 166 0 0,0 0 101 0 0,0 0 21 0 0,2 0-66 0 0,5 0-415 0 0,0 1 0 0 0,0-1 0 0 0,0 1 0 0 0,0 1-1 0 0,0-1 1 0 0,0 1 0 0 0,-1 0 0 0 0,1 1 0 0 0,2 1-28 0 0,3 2 373 0 0,0 1 0 0 0,-1 1 1 0 0,7 5-374 0 0,21 14 826 0 0,61 39-845 0 0,-2 0 497 0 0,-48-35 1018 0 0,4 7-1496 0 0,24 16 109 0 0,3 2 720 0 0,20 21-829 0 0,-61-46 1054 0 0,-29-22-960 0 0,-2-2-84 0 0,0 1 1 0 0,1-2-1 0 0,0 1 0 0 0,0-1 0 0 0,0-1 0 0 0,1 0 0 0 0,8 3-10 0 0,-10-7 0 0 0,0-1 0 0 0,-9 0 0 0 0,1 0 0 0 0,-1 0 0 0 0,1 0 0 0 0,0 0 0 0 0,-1 0 0 0 0,1 0 0 0 0,-1 0 0 0 0,1-1 0 0 0,-1 1 0 0 0,1 0 0 0 0,-1 0 0 0 0,1 0 0 0 0,-1 0 0 0 0,1-1 0 0 0,-1 1 0 0 0,1 0 0 0 0,-1-1 0 0 0,1 1 0 0 0,-1 0 0 0 0,0-1 0 0 0,1 1 0 0 0,-1-1 0 0 0,0 1 0 0 0,1 0 0 0 0,-1-1 0 0 0,0 1 0 0 0,1-1 0 0 0,-1 1 0 0 0,0-1 0 0 0,0 1 0 0 0,1-1 0 0 0,-1 1 0 0 0,0-1 0 0 0,0 1 0 0 0,0-1 0 0 0,0 1 0 0 0,0-1 0 0 0,0 0 0 0 0,0 1 0 0 0,0-1 0 0 0,0 1 0 0 0,0-1 0 0 0,0 1 0 0 0,0-1 0 0 0,0 1 0 0 0,-1-1 0 0 0,1 0 0 0 0,0 1 0 0 0,0-2-24 0 0,0 1-1 0 0,0 0 0 0 0,0 0 1 0 0,0 0-1 0 0,-1 0 0 0 0,1 0 1 0 0,0 0-1 0 0,-1-1 1 0 0,1 1-1 0 0,-1 0 0 0 0,1 0 1 0 0,-1 0-1 0 0,1 0 0 0 0,-1 0 1 0 0,0 0-1 0 0,1 1 0 0 0,-1-1 1 0 0,0 0-1 0 0,0 0 1 0 0,1 0-1 0 0,-1 1 0 0 0,0-1 1 0 0,0 0-1 0 0,0 1 0 0 0,-1-1 25 0 0,-10-9-768 0 0,11 8 632 0 0,-1 1 1 0 0,1 0-1 0 0,-1 0 0 0 0,1 0 0 0 0,-1-1 0 0 0,1 1 0 0 0,-1 1 0 0 0,0-1 0 0 0,0 0 1 0 0,0 0 135 0 0,-12-6-1983 0 0,1 2 459 0 0,3-2-11 0 0</inkml:trace>
  <inkml:trace contextRef="#ctx0" brushRef="#br0" timeOffset="7589.653">191 568 8288 0 0,'0'0'190'0'0,"0"0"28"0"0,-5-4 199 0 0,5 3-415 0 0,-1 1 0 0 0,0-1 0 0 0,0 0 0 0 0,1 0 0 0 0,-1 1 0 0 0,1-1 0 0 0,-1 0 0 0 0,1 0-1 0 0,-1 0 1 0 0,1 0 0 0 0,-1 0 0 0 0,1 0 0 0 0,0 0 0 0 0,-1 0 0 0 0,1 0 0 0 0,0 0 0 0 0,0 0 0 0 0,0 0 0 0 0,0 0 0 0 0,0 0 0 0 0,0-1-2 0 0,0-4 142 0 0,-2-2 2236 0 0,1 0 0 0 0,0 0-1 0 0,1 0 1 0 0,0-1-2378 0 0,0 7 69 0 0,-1 1-1 0 0,1 0 1 0 0,0-1-1 0 0,0 1 1 0 0,-1 0-1 0 0,1 0 1 0 0,-1-1-1 0 0,1 1 1 0 0,-1 0-1 0 0,1 0 1 0 0,-1 0-1 0 0,0 0 0 0 0,1 0 1 0 0,-1-1-1 0 0,0 1 1 0 0,0 1-1 0 0,0-1 1 0 0,0 0-1 0 0,0 0 1 0 0,0 0-1 0 0,0 0 1 0 0,0 1-1 0 0,0-1 1 0 0,0 0-1 0 0,-1 1 1 0 0,1-1-1 0 0,0 1 0 0 0,0 0 1 0 0,-1-1-1 0 0,0 1-68 0 0,0-1 156 0 0,0 1-1 0 0,0-1 1 0 0,0 1-1 0 0,-1 0 0 0 0,1 0 1 0 0,0 0-1 0 0,0 0 1 0 0,-1 0-1 0 0,1 1 0 0 0,0-1 1 0 0,0 1-1 0 0,0-1 1 0 0,0 1-1 0 0,0 0 0 0 0,0-1 1 0 0,0 1-1 0 0,-2 1-155 0 0,-9 7 9 0 0,4-2-7 0 0,0-1 0 0 0,0 2 0 0 0,1-1 0 0 0,-4 4-2 0 0,10-8 0 0 0,0 0 0 0 0,-1 0 0 0 0,1 0 0 0 0,1 0 0 0 0,-1 0 0 0 0,0 0 0 0 0,1 0 0 0 0,-1 1 0 0 0,1-1 0 0 0,0 1 0 0 0,0-1 0 0 0,1 1-1 0 0,-1-1 1 0 0,1 1 0 0 0,-1-1 0 0 0,1 1 0 0 0,0-1 0 0 0,0-1 0 0 0,0 1 0 0 0,0-1 0 0 0,0 1 0 0 0,1-1 0 0 0,-1 1 0 0 0,1-1 0 0 0,-1 1 0 0 0,1-1 0 0 0,0 1 0 0 0,0-1 0 0 0,0 0 0 0 0,0 0 0 0 0,0 1 0 0 0,1-1 0 0 0,-1 0 0 0 0,1 0 0 0 0,-1 0 0 0 0,1-1 0 0 0,0 1 0 0 0,0 0 0 0 0,-1 0 0 0 0,1-1 0 0 0,1 1 0 0 0,-1-1 0 0 0,1 1 0 0 0,5 3 0 0 0,0-1 0 0 0,0 0 0 0 0,1 0 0 0 0,-1 0 0 0 0,1-1 0 0 0,1 0 0 0 0,7 1 0 0 0,-13-2 0 0 0,1 0 0 0 0,0-1 0 0 0,-1 0 0 0 0,1 0 0 0 0,0 0 0 0 0,0 0 0 0 0,0-1 0 0 0,0 0 0 0 0,-1 0 0 0 0,1 0 0 0 0,0-1 0 0 0,0 0 0 0 0,3 0 0 0 0,-2-2 103 0 0,1 0 0 0 0,-1 0 0 0 0,0 0 0 0 0,0 0 0 0 0,-1-1-1 0 0,1 0 1 0 0,-1-1 0 0 0,0 1 0 0 0,0-1 0 0 0,0 0 0 0 0,0 0 0 0 0,-1 0-1 0 0,0-1 1 0 0,2-3-103 0 0,-5 7 37 0 0,0-1-1 0 0,0 1 0 0 0,0 0 1 0 0,0-1-1 0 0,0 1 0 0 0,-1 0 1 0 0,1-1-1 0 0,-1 1 0 0 0,1-1 1 0 0,-1 1-1 0 0,0-1 0 0 0,0 1 1 0 0,0-1-1 0 0,-1 1 0 0 0,1-1 1 0 0,-1 1-1 0 0,1 0 0 0 0,-1-2-36 0 0,0 1-3 0 0,0 0-1 0 0,0 0 1 0 0,-1 0-1 0 0,1 0 1 0 0,-1 0-1 0 0,1 0 0 0 0,-1 0 1 0 0,0 0-1 0 0,0 1 1 0 0,0-1-1 0 0,-1 1 1 0 0,1-1-1 0 0,-1 1 4 0 0,-2-1 0 0 0,1 0 0 0 0,-1 0 0 0 0,0 1 0 0 0,1 0 0 0 0,-1 0 0 0 0,0 0 0 0 0,0 0 0 0 0,-1 1 0 0 0,1 0 0 0 0,0 0 0 0 0,0 1 0 0 0,-1-1 0 0 0,1 1 0 0 0,0 0 0 0 0,-1 0 0 0 0,-3 1 0 0 0,-7 2 0 0 0,-1 1 0 0 0,0 0 0 0 0,1 1 0 0 0,-10 4 0 0 0,20-6 0 0 0,0 0 0 0 0,1 0 0 0 0,0 0 0 0 0,-1 1 0 0 0,1-1 0 0 0,1 1 0 0 0,-1 1 0 0 0,0-1 0 0 0,1 1 0 0 0,0-1 0 0 0,0 1 0 0 0,1 0 0 0 0,-1 0 0 0 0,1 1 0 0 0,0-1 0 0 0,0 1 0 0 0,0 2 0 0 0,2-6 0 0 0,0-1 0 0 0,1 1 0 0 0,-1-1 0 0 0,1 1 0 0 0,-1 0 0 0 0,1-1 0 0 0,0 1 0 0 0,-1-1 0 0 0,1 1 0 0 0,0 0 0 0 0,0-1 0 0 0,0 1 0 0 0,0 0 0 0 0,0-1 0 0 0,1 1 0 0 0,-1 0 0 0 0,0-1 0 0 0,1 1 0 0 0,0-1 0 0 0,-1 1 0 0 0,1 0 0 0 0,5 8 0 0 0,-2-8 0 0 0,-1 0 0 0 0,1-1 0 0 0,0 1 0 0 0,0-1 0 0 0,0 0 0 0 0,0 0 0 0 0,0-1 0 0 0,0 1 0 0 0,0-1 0 0 0,2 0 0 0 0,0 1 0 0 0,0-1 0 0 0,-1 0 0 0 0,0 0 0 0 0,1-1 0 0 0,-1 1 0 0 0,0-1 0 0 0,1-1 0 0 0,-1 1 0 0 0,0-1 0 0 0,2 0 0 0 0,44-22 0 0 0,-41 19 0 0 0,72-42-64 0 0,-78 45-112 0 0,0 0 0 0 0,0 0-1 0 0,0-1 1 0 0,-1 0 0 0 0,1 0 0 0 0,-1 0-1 0 0,1 0 1 0 0,-1 0 0 0 0,0-1 0 0 0,1-2 176 0 0,-4 6-68 0 0,0 0 1 0 0,0 0 0 0 0,0 0 0 0 0,0 0 0 0 0,1 0 0 0 0,-1 0 0 0 0,0 0 0 0 0,0-1-1 0 0,0 1 1 0 0,0 0 0 0 0,0 0 0 0 0,0 0 0 0 0,-1 0 0 0 0,1 0 0 0 0,0 0-1 0 0,0-1 1 0 0,0 1 0 0 0,0 0 0 0 0,0 0 0 0 0,0 0 0 0 0,0 0 0 0 0,0 0 0 0 0,0 0-1 0 0,0 0 1 0 0,0-1 0 0 0,0 1 0 0 0,0 0 0 0 0,0 0 0 0 0,-1 0 0 0 0,1 0-1 0 0,0 0 1 0 0,0 0 0 0 0,0 0 0 0 0,0 0 0 0 0,0 0 0 0 0,0 0 0 0 0,0 0 0 0 0,-1 0-1 0 0,1 0 1 0 0,0 0 0 0 0,0 0 0 0 0,0 0 0 0 0,0 0 0 0 0,0 0 0 0 0,0 0 0 0 0,-1 0-1 0 0,1 0 1 0 0,0 0 0 0 0,0 0 0 0 0,0 0 0 0 0,0 0 67 0 0,-7 0-2783 0 0,7 0 2315 0 0,-16 3-6862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0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5528 0 0,'0'0'249'0'0,"2"0"-1"0"0,6 0 197 0 0,-5 0 1402 0 0,-3 0 634 0 0,0 0 130 0 0,0 0-180 0 0,0 0-841 0 0,0 0-371 0 0,0 0-71 0 0,-5-3 182 0 0,3 2-777 0 0,3 1 2918 0 0,38 10-2255 0 0,-37-10-776 0 0,11 0 225 0 0,12 0-447 0 0,-9-1-594 0 0,-13-2 349 0 0,-3 3-28 0 0,0-1 0 0 0,0 1 0 0 0,0 0 1 0 0,0 0-1 0 0,0 0 0 0 0,0 0 0 0 0,0 0 0 0 0,0 0 1 0 0,0 0-1 0 0,0-1 0 0 0,0 1 0 0 0,0 0 1 0 0,0 0-1 0 0,0 0 0 0 0,0 0 0 0 0,1 0 1 0 0,-1 0-1 0 0,0 0 0 0 0,0 0 0 0 0,0 0 0 0 0,0 0 1 0 0,0 0-1 0 0,0 0 0 0 0,0-1 0 0 0,0 1 1 0 0,0 0-1 0 0,1 0 0 0 0,-1 0 0 0 0,0 0 0 0 0,0 0 1 0 0,0 0-1 0 0,0 0 0 0 0,0 0 0 0 0,0 0 1 0 0,0 0-1 0 0,1 0 0 0 0,-1 0 0 0 0,0 0 1 0 0,0 0-1 0 0,0 0 0 0 0,0 0 0 0 0,0 0 0 0 0,0 0 1 0 0,0 1-1 0 0,1-1 55 0 0,0-12-2269 0 0,5 4 993 0 0,-1 0-18 0 0</inkml:trace>
  <inkml:trace contextRef="#ctx0" brushRef="#br0" timeOffset="469.227">308 0 13824 0 0,'0'0'629'0'0,"0"0"-12"0"0,-1 1-319 0 0,-3 5 2282 0 0,10-5 1849 0 0,3 0-4893 0 0,5 2 1116 0 0,-11-2-565 0 0,0 0-1 0 0,0-1 1 0 0,0 1 0 0 0,0 0 0 0 0,0-1 0 0 0,0 0-1 0 0,0 0 1 0 0,0 0 0 0 0,0 0 0 0 0,0 0-1 0 0,1-1-86 0 0,-3 1-14 0 0,1 0 0 0 0,0-1 0 0 0,0 1 0 0 0,0 0 0 0 0,0 0 0 0 0,0 0 0 0 0,0 0 0 0 0,0 1 0 0 0,0-1 0 0 0,0 0 0 0 0,-1 1 0 0 0,2 0 14 0 0,0 0 205 0 0,-1-1 0 0 0,1 1 0 0 0,-1-1 0 0 0,0 1 0 0 0,1-1 1 0 0,-1 0-1 0 0,1 0 0 0 0,-1 0 0 0 0,1 0 0 0 0,0-1-205 0 0,-3 3 16 0 0,0 0 1 0 0,1-1-1 0 0,-1 1 1 0 0,1 0 0 0 0,-1 0-1 0 0,1-1 1 0 0,0 1-1 0 0,-1-1 1 0 0,1 1-1 0 0,1 0-16 0 0,-2 7 0 0 0,-6 12 58 0 0,-2-1 1 0 0,0 0-1 0 0,-6 9-58 0 0,8-16 177 0 0,-12 34 325 0 0,2-16-325 0 0,16-30-174 0 0,0-1 0 0 0,-1 1-1 0 0,1-1 1 0 0,0 1 0 0 0,0-1 0 0 0,0 1 0 0 0,0-1 0 0 0,0 1 0 0 0,0-1 0 0 0,0 1 0 0 0,0-1-1 0 0,0 1 1 0 0,0-1 0 0 0,0 1 0 0 0,0 0 0 0 0,0-1 0 0 0,1 1 0 0 0,-1-1 0 0 0,0 1-3 0 0,6 9 21 0 0,-5-9-16 0 0,-1 0 1 0 0,1 0-1 0 0,-1 0 1 0 0,1 0-1 0 0,-1 0 1 0 0,1 0-1 0 0,0-1 0 0 0,-1 1 1 0 0,1 0-1 0 0,0 0 1 0 0,0-1-1 0 0,0 1 1 0 0,-1-1-1 0 0,1 1 1 0 0,0 0-1 0 0,0-1 0 0 0,0 0 1 0 0,0 1-1 0 0,0-1 1 0 0,0 0-1 0 0,0 1 1 0 0,0-1-1 0 0,1 0-5 0 0,0 0-2 0 0,0 0 0 0 0,1 0-1 0 0,-1 0 1 0 0,1-1 0 0 0,-1 1-1 0 0,0-1 1 0 0,3 0 2 0 0,3-1 8 0 0,24-9-8 0 0,-8 2 0 0 0,-16 6-84 0 0,0 0-1 0 0,-1 0 1 0 0,1-1-1 0 0,-1 0 1 0 0,0-1-1 0 0,0 1 1 0 0,4-5 84 0 0,-3 3-551 0 0,-4 3 338 0 0,-3 3 116 0 0,-1 0 0 0 0,1 0 0 0 0,-1 0-1 0 0,0 0 1 0 0,1-1 0 0 0,-1 1 0 0 0,1 0 0 0 0,-1 0-1 0 0,0-1 1 0 0,1 1 0 0 0,-1 0 0 0 0,0 0-1 0 0,0-1 1 0 0,1 1 0 0 0,-1 0 0 0 0,0-1-1 0 0,0 1 1 0 0,1-1 0 0 0,-1 1 0 0 0,0 0 0 0 0,0-1-1 0 0,0 1 1 0 0,0-1 0 0 0,1 1 0 0 0,-1 0-1 0 0,0-1 1 0 0,0 1 0 0 0,0-1 97 0 0,5-18-5644 0 0,-5 17 3630 0 0</inkml:trace>
  <inkml:trace contextRef="#ctx0" brushRef="#br0" timeOffset="917.25">781 19 16959 0 0,'0'0'388'0'0,"0"0"52"0"0,0 0 28 0 0,0 0-58 0 0,0 0-108 0 0,0 0 542 0 0,0 0 263 0 0,13 4 1854 0 0,-2 0-2230 0 0,-8-3-658 0 0,0 0 1 0 0,1 0 0 0 0,-1 0-1 0 0,1 0 1 0 0,-1-1 0 0 0,0 1-1 0 0,1-1 1 0 0,-1 0 0 0 0,1 0-1 0 0,-1 0 1 0 0,1-1 0 0 0,-1 1-1 0 0,2-1-73 0 0,32-2 0 0 0,-35 2 0 0 0,15 4 0 0 0,4-2-234 0 0,-19-1-989 0 0,-2 0-442 0 0,0 0-1207 0 0,0 0-4469 0 0</inkml:trace>
  <inkml:trace contextRef="#ctx0" brushRef="#br0" timeOffset="1284.848">768 127 17503 0 0,'0'0'803'0'0,"0"0"-18"0"0,-1 1-377 0 0,-5 4 264 0 0,5-3 175 0 0,4 9 1684 0 0,0-9-2339 0 0,0-1 0 0 0,0 0 0 0 0,0 0 1 0 0,0 0-1 0 0,0 0 0 0 0,0-1 0 0 0,0 1 0 0 0,0-1 1 0 0,0 1-1 0 0,0-1 0 0 0,0 0 0 0 0,0 0 1 0 0,3-1-193 0 0,1 1 215 0 0,12 0-21 0 0,0-1 1 0 0,0 0-1 0 0,0-2 0 0 0,0 0 1 0 0,0-1-1 0 0,-1-1 0 0 0,2-1-194 0 0,-3 1-131 0 0,-14 4 15 0 0,-1 1 0 0 0,1-1 0 0 0,0 0 0 0 0,-1 0 0 0 0,1 0 0 0 0,-1 0 0 0 0,1 0 0 0 0,-1 0 0 0 0,1-1 1 0 0,0 0 115 0 0,-1 0-1472 0 0,-2 2-86 0 0,0 0-10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14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86 11864 0 0,'15'0'540'0'0,"-13"0"-6"0"0,12-7 962 0 0,-13 7-1277 0 0,-1-1-1 0 0,1 1 0 0 0,-1-1 1 0 0,1 1-1 0 0,0 0 1 0 0,0-1-1 0 0,-1 1 1 0 0,1 0-1 0 0,0-1 0 0 0,-1 1 1 0 0,1 0-1 0 0,0 0 1 0 0,0 0-1 0 0,-1 0 0 0 0,1 0 1 0 0,0 0-1 0 0,0 0 1 0 0,-1 0-1 0 0,1 0 1 0 0,0 0-1 0 0,0 0 0 0 0,-1 0 1 0 0,1 0-1 0 0,0 1 1 0 0,0-1-1 0 0,-1 0 0 0 0,1 1 1 0 0,0-1-1 0 0,-1 0 1 0 0,1 1-1 0 0,0-1 1 0 0,-1 1-219 0 0,1 0 296 0 0,0 0 1 0 0,-1 0-1 0 0,1 0 1 0 0,-1 0 0 0 0,1 0-1 0 0,-1 0 1 0 0,1 0-1 0 0,-1 0 1 0 0,0 0 0 0 0,0 0-1 0 0,1 1-296 0 0,0 11-871 0 0,-2-6 1037 0 0,0-1 1 0 0,0 0-1 0 0,0 1 0 0 0,-1-1 0 0 0,0 0 0 0 0,0 0 0 0 0,0 0 1 0 0,-1-1-1 0 0,0 1 0 0 0,-3 5-166 0 0,-14 29 9 0 0,16-28-19 0 0,-2-1 0 0 0,1 0 0 0 0,-2 0 1 0 0,1-1-1 0 0,-4 4 10 0 0,-21 33 112 0 0,20-30-100 0 0,9-15-12 0 0,0 0 0 0 0,1 1 0 0 0,-1-1-1 0 0,1 0 1 0 0,-1 0 0 0 0,1 1 0 0 0,0-1 0 0 0,0 1 0 0 0,0-1 0 0 0,1 1 0 0 0,-1-1-1 0 0,0 1 1 0 0,1 0 0 0 0,0 62 0 0 0,1-63 20 0 0,-1 0-1 0 0,1 0 0 0 0,-1 0 1 0 0,1-1-1 0 0,0 1 1 0 0,0 0-1 0 0,0 0 1 0 0,0-1-1 0 0,0 1 0 0 0,0 0 1 0 0,0-1-1 0 0,1 1 1 0 0,-1-1-1 0 0,1 0 1 0 0,-1 1-1 0 0,1-1 0 0 0,-1 0 1 0 0,1 0-1 0 0,0 0 1 0 0,-1 0-1 0 0,1 0 0 0 0,0 0 1 0 0,0 0-1 0 0,0-1 1 0 0,-1 1-1 0 0,1-1 1 0 0,0 1-1 0 0,0-1 0 0 0,0 0 1 0 0,1 0-20 0 0,17 4 28 0 0,-19-3-29 0 0,1-1 1 0 0,-1 1 0 0 0,1-1 0 0 0,0 1 0 0 0,-1-1 0 0 0,1 0 0 0 0,-1 0-1 0 0,1 0 1 0 0,0 0 0 0 0,-1 0 0 0 0,1 0 0 0 0,0 0 0 0 0,-1 0 0 0 0,1-1-1 0 0,-1 1 1 0 0,1-1 0 0 0,-1 1 0 0 0,3-2-21 0 0,-1 1 0 0 0,1 0-1 0 0,-1 0 1 0 0,1 0 0 0 0,0 1 0 0 0,-1-1-1 0 0,1 1 1 0 0,3 0 21 0 0,-6 0-30 0 0,0 0 1 0 0,0 0-1 0 0,0 0 1 0 0,0-1-1 0 0,0 1 1 0 0,0 0-1 0 0,0 0 1 0 0,0 0-1 0 0,0-1 0 0 0,0 1 1 0 0,0-1-1 0 0,0 1 1 0 0,0-1-1 0 0,0 1 30 0 0,12-5-454 0 0,-12 4 398 0 0,0 1 0 0 0,0 0 0 0 0,1-1 0 0 0,-1 1-1 0 0,0-1 1 0 0,0 1 0 0 0,0-1 0 0 0,0 0 0 0 0,0 1-1 0 0,0-1 1 0 0,0 0 56 0 0,0 0-428 0 0,0 0 126 0 0,0 0-1 0 0,0 0 1 0 0,-1 0 0 0 0,1-1-1 0 0,0 1 1 0 0,-1 0-1 0 0,1-1 1 0 0,-1 1-1 0 0,1 0 1 0 0,-1-1-1 0 0,0 1 1 0 0,1-1 302 0 0,-1 0-1368 0 0,2-6-1632 0 0,2 2 1976 0 0,3-8-662 0 0,-5-1-2421 0 0,-6-16 1019 0 0,3 27 6375 0 0,1 5 4298 0 0,5 38-4807 0 0,-2 58 893 0 0,-3-93-3669 0 0,0 0 0 0 0,1 0 0 0 0,0 0 0 0 0,0 0 0 0 0,0 0 0 0 0,0-1-1 0 0,1 1 1 0 0,-1 0 0 0 0,2 2-2 0 0,0 1-430 0 0,-3-7 374 0 0,0 1 1 0 0,0-1-1 0 0,0 0 0 0 0,0 0 1 0 0,0 1-1 0 0,0-1 1 0 0,0 0-1 0 0,0 0 0 0 0,1 1 1 0 0,-1-1-1 0 0,0 0 0 0 0,0 0 1 0 0,0 0-1 0 0,0 1 0 0 0,0-1 1 0 0,0 0-1 0 0,0 0 0 0 0,0 0 1 0 0,1 1-1 0 0,-1-1 1 0 0,0 0-1 0 0,0 0 0 0 0,0 0 1 0 0,0 0-1 0 0,1 0 0 0 0,-1 1 1 0 0,0-1-1 0 0,0 0 0 0 0,0 0 1 0 0,1 0-1 0 0,-1 0 0 0 0,0 0 1 0 0,0 0-1 0 0,0 0 1 0 0,1 0-1 0 0,-1 0 0 0 0,0 0 1 0 0,0 0-1 0 0,1 0 0 0 0,-1 0 1 0 0,0 0-1 0 0,0 0 0 0 0,1 0 1 0 0,-1 0-1 0 0,0 0 0 0 0,0 0 1 0 0,0 0-1 0 0,1 0 1 0 0,-1 0-1 0 0,0 0 0 0 0,0 0 1 0 0,0 0-1 0 0,1 0 0 0 0,-1-1 1 0 0,0 1-1 0 0,0 0 0 0 0,0 0 1 0 0,1 0-1 0 0,-1 0 0 0 0,0-1 1 0 0,0 1-1 0 0,0 0 1 0 0,0 0-1 0 0,0 0 0 0 0,0-1 1 0 0,1 1-1 0 0,-1 0 0 0 0,0 0 1 0 0,0 0-1 0 0,0-1 56 0 0,0 1-4884 0 0,0 0-1306 0 0</inkml:trace>
  <inkml:trace contextRef="#ctx0" brushRef="#br0" timeOffset="513.448">410 384 14256 0 0,'-5'-1'109'0'0,"4"1"-58"0"0,0 0 1 0 0,0 0-1 0 0,-1 0 1 0 0,1 0-1 0 0,0 0 1 0 0,0 0-1 0 0,0 0 1 0 0,0 0 0 0 0,0 0-1 0 0,0 0 1 0 0,0 0-1 0 0,-1 1 1 0 0,1-1-1 0 0,0 1 1 0 0,0-1 0 0 0,0 1-1 0 0,0-1 1 0 0,0 1-1 0 0,0-1 1 0 0,1 1-1 0 0,-1 0 1 0 0,0-1 0 0 0,0 1-1 0 0,0 0 1 0 0,1 0-1 0 0,-1 0 1 0 0,0 0-1 0 0,1 0 1 0 0,-1 0 0 0 0,0 0-52 0 0,9 12 2127 0 0,-6-7-1717 0 0,5 32 3116 0 0,-5-13-2366 0 0,-2-24-1135 0 0,0 0 0 0 0,0 0 0 0 0,0 0 0 0 0,0 0 0 0 0,0 0 0 0 0,0 0 0 0 0,1 0 0 0 0,-1 0 0 0 0,0 0 0 0 0,1 0 0 0 0,-1 0 0 0 0,1-1 1 0 0,-1 1-1 0 0,1 1-25 0 0,6 11 41 0 0,-2-3 126 0 0,-4-7-34 0 0,0 0 0 0 0,1 1 1 0 0,-1-1-1 0 0,1 0 0 0 0,0 0 0 0 0,0-1 0 0 0,0 1 0 0 0,1 0-133 0 0,-2-1 391 0 0,-1-2-207 0 0,1 0-176 0 0,-1 0-1 0 0,0 1 1 0 0,0-1-1 0 0,1 1 1 0 0,-1-1 0 0 0,0 0-1 0 0,0 1 1 0 0,1-1 0 0 0,-1 0-1 0 0,0 0 1 0 0,1 1 0 0 0,-1-1-1 0 0,0 0 1 0 0,1 0-1 0 0,-1 1 1 0 0,1-1 0 0 0,-1 0-1 0 0,1 0 1 0 0,-1 0 0 0 0,0 0-1 0 0,1 1 1 0 0,-1-1-1 0 0,1 0 1 0 0,-1 0 0 0 0,1 0-1 0 0,-1 0 1 0 0,1 0 0 0 0,-1 0-1 0 0,1 0-7 0 0,15 0 23 0 0,-14 0-26 0 0,-1 0 3 0 0,0 0 0 0 0,-1-1 0 0 0,1 1 0 0 0,0 0 0 0 0,0-1 0 0 0,0 1 0 0 0,0-1 0 0 0,0 1 0 0 0,-1 0 0 0 0,1-1 0 0 0,0 0 0 0 0,-1 1 0 0 0,1-1 0 0 0,0 1 0 0 0,-1-1 0 0 0,1 0 0 0 0,0 0 0 0 0,-1 1 0 0 0,1-1 0 0 0,-1 0 0 0 0,0 0 0 0 0,1 0 0 0 0,-1 0 0 0 0,0 1 0 0 0,1-1 0 0 0,-1 0 0 0 0,0 0 0 0 0,1 0 0 0 0,0-4 0 0 0,-1 4 0 0 0,0-1 0 0 0,1 1 0 0 0,-1 0 0 0 0,0 0 0 0 0,1-1 0 0 0,0 1 0 0 0,-1 0 0 0 0,1 0 0 0 0,-1 0 0 0 0,1 0 0 0 0,0 0 0 0 0,0-1 0 0 0,5-3 0 0 0,1 8 0 0 0,-1 2 0 0 0,-1 1 0 0 0,0 0 0 0 0,0 1 0 0 0,0-1 0 0 0,-1 1 0 0 0,0 0 0 0 0,0 0 0 0 0,-1 0 0 0 0,1 2 0 0 0,-2-4 0 0 0,5 22 0 0 0,-4-20 0 0 0,-1-5 0 0 0,-1 1 0 0 0,0 0 0 0 0,1 0 0 0 0,-2-1 0 0 0,1 1 0 0 0,0 0 0 0 0,0 0 0 0 0,-1 2 0 0 0,15 58 0 0 0,-14-60 14 0 0,-1 0 1 0 0,0 0-1 0 0,1 0 0 0 0,0 0 0 0 0,0 0 0 0 0,0 0 1 0 0,0 0-1 0 0,0 0 0 0 0,1 1-14 0 0,2 10 308 0 0,-3-9-224 0 0,-1 0-1 0 0,0 0 0 0 0,0 1 1 0 0,-1-1-1 0 0,1 0 0 0 0,-1 0 1 0 0,0 1-1 0 0,0-1 0 0 0,-1 0 1 0 0,0 0-1 0 0,0 0-83 0 0,1-3 27 0 0,0 0-1 0 0,0 0 0 0 0,0 0 1 0 0,-1 0-1 0 0,1 0 1 0 0,-1-1-1 0 0,1 1 1 0 0,-1 0-1 0 0,1-1 0 0 0,-1 1 1 0 0,0-1-1 0 0,0 0 1 0 0,0 1-1 0 0,0-1 1 0 0,0 0-1 0 0,0 0 0 0 0,0 0 1 0 0,0-1-1 0 0,-1 1 1 0 0,1 0-1 0 0,0-1 0 0 0,0 1 1 0 0,-1-1-1 0 0,1 0 1 0 0,0 0-1 0 0,-2 0-26 0 0,0-1-126 0 0,0 1 0 0 0,0-1 0 0 0,0 0 0 0 0,1-1 0 0 0,-1 1 0 0 0,0-1 0 0 0,0 1 0 0 0,1-1 0 0 0,-1 0 0 0 0,1-1 0 0 0,-1 1 0 0 0,1 0 0 0 0,0-1 0 0 0,0 0 0 0 0,0 0-1 0 0,1 0 1 0 0,-1 0 0 0 0,1 0 0 0 0,-1-1 0 0 0,1 1 0 0 0,0-1 0 0 0,0 1 0 0 0,1-1 0 0 0,-1 0 0 0 0,1 0 0 0 0,-1 1 0 0 0,1-1 0 0 0,1 0 0 0 0,-1 0 0 0 0,0-2 126 0 0,0-12-1673 0 0,1-9-5440 0 0,1 15 601 0 0</inkml:trace>
  <inkml:trace contextRef="#ctx0" brushRef="#br0" timeOffset="875.004">796 422 8288 0 0,'0'0'381'0'0,"0"0"-6"0"0,0 0 98 0 0,0 0 1307 0 0,0 0 599 0 0,0 0 117 0 0,0 0-170 0 0,0 0-822 0 0,0 0-356 0 0,0 0-76 0 0,0 0-87 0 0,2 0-303 0 0,16-1-8 0 0,0-1 0 0 0,15-4-674 0 0,-1 0 322 0 0,-11 3-1403 0 0,0-1 0 0 0,0-1-1 0 0,15-6 1082 0 0,-15-1-2997 0 0,-15 8 1462 0 0</inkml:trace>
  <inkml:trace contextRef="#ctx0" brushRef="#br0" timeOffset="1385.047">1299 160 17191 0 0,'0'0'388'0'0,"0"0"52"0"0,0 0 31 0 0,0 0-51 0 0,0 0-151 0 0,1-9 1243 0 0,6-8 192 0 0,-7 16-1668 0 0,1 0 0 0 0,-1 1 0 0 0,1-1 0 0 0,-1 1-1 0 0,1-1 1 0 0,-1 1 0 0 0,1-1 0 0 0,-1 1 0 0 0,1-1-1 0 0,0 1 1 0 0,-1-1 0 0 0,1 1 0 0 0,0 0 0 0 0,0 0 0 0 0,-1-1-1 0 0,1 1 1 0 0,0 0 0 0 0,0 0-36 0 0,-1 0 29 0 0,9-3 280 0 0,1 1 1 0 0,0 0-1 0 0,-1 1 0 0 0,1 0 1 0 0,0 1-1 0 0,-1 0 1 0 0,4 1-310 0 0,6-1 279 0 0,-19 0-269 0 0,0 0-1 0 0,1 0 1 0 0,-1 0 0 0 0,0 0-1 0 0,1 0 1 0 0,-1 0 0 0 0,0 0-1 0 0,1 0 1 0 0,-1 0 0 0 0,0 0-1 0 0,1 1 1 0 0,-1-1 0 0 0,0 0-1 0 0,1 0 1 0 0,-1 0 0 0 0,0 1-1 0 0,1-1 1 0 0,-1 0 0 0 0,0 0-1 0 0,0 0 1 0 0,1 1 0 0 0,-1-1-10 0 0,5 4 184 0 0,0 3-77 0 0,-4-5-95 0 0,0 1 1 0 0,0 0-1 0 0,0 0 0 0 0,-1 0 1 0 0,0 0-1 0 0,1 0 0 0 0,-1 0 1 0 0,0 0-1 0 0,0 0 0 0 0,0 0 1 0 0,-1 0-1 0 0,1 0 0 0 0,-1 0 1 0 0,0 0-1 0 0,0 0 0 0 0,0 0 1 0 0,0-1-1 0 0,0 1 1 0 0,-1 1-13 0 0,-15 25-112 0 0,14-22 98 0 0,-1 0 1 0 0,0 0-1 0 0,0 0 1 0 0,-1-1-1 0 0,0 1 1 0 0,0-1-1 0 0,-1 0 1 0 0,0 0 13 0 0,-11 9 609 0 0,1 1 0 0 0,-9 10-609 0 0,-5 6-1021 0 0,26-28 930 0 0,0 0 0 0 0,0 1 0 0 0,1-1 0 0 0,-1 1 1 0 0,1 0-1 0 0,1 0 0 0 0,-2 2 91 0 0,3-4 2 0 0,0 0 0 0 0,0 0 0 0 0,0 0 0 0 0,0-1 0 0 0,0 1 0 0 0,1 0 0 0 0,0 0 0 0 0,-1 0 0 0 0,1 0-1 0 0,0 0 1 0 0,0 0 0 0 0,1 0 0 0 0,-1 0 0 0 0,1 0 0 0 0,-1 1-2 0 0,5 1 0 0 0,-4-4 0 0 0,0 0 0 0 0,1 0 0 0 0,-1 0 0 0 0,0 0 0 0 0,1 0 0 0 0,-1-1 0 0 0,1 1 0 0 0,-1-1 0 0 0,1 1 0 0 0,-1-1 0 0 0,1 1 0 0 0,-1-1 0 0 0,1 0 0 0 0,-1 0 0 0 0,1 0 0 0 0,0 0 0 0 0,-1 0 0 0 0,1 0 0 0 0,-1 0 0 0 0,1 0 0 0 0,-1-1 0 0 0,1 1 0 0 0,-1 0 0 0 0,1-1 0 0 0,-1 0 0 0 0,1 1 0 0 0,0-1 0 0 0,23-11 0 0 0,-18 10-241 0 0,-1-1-1 0 0,0 0 0 0 0,0 0 1 0 0,0-1-1 0 0,0 0 0 0 0,0 0 0 0 0,1-1 242 0 0,0-2-463 0 0,16-13-6447 0 0,-7 9-240 0 0</inkml:trace>
  <inkml:trace contextRef="#ctx0" brushRef="#br0" timeOffset="1917.729">1766 1 18399 0 0,'0'0'844'0'0,"0"0"-20"0"0,0 0-421 0 0,0 0 197 0 0,0 0 140 0 0,0 0 27 0 0,-1 0-27 0 0,-14 0 381 0 0,14 0-608 0 0,-1 1-86 0 0,-6 3-349 0 0,-16 6-233 0 0,22-9 177 0 0,1 0 1 0 0,-1 0 0 0 0,1 0-1 0 0,-1 0 1 0 0,0 1 0 0 0,1-1 0 0 0,0 0-1 0 0,-1 1 1 0 0,1-1 0 0 0,-1 2-23 0 0,-3 2 33 0 0,-5 3 11 0 0,0 1 1 0 0,0 0 0 0 0,1 0-1 0 0,0 1 1 0 0,1 1 0 0 0,0-1-1 0 0,1 1 1 0 0,-1 1-45 0 0,8-10 17 0 0,-1 0 0 0 0,0 0 0 0 0,1 0 0 0 0,0 1 1 0 0,-1-1-1 0 0,1 0 0 0 0,0 0 0 0 0,0 0 0 0 0,0 0 0 0 0,0 0 0 0 0,1 0 0 0 0,-1 0 1 0 0,0 0-1 0 0,1 0 0 0 0,0 0 0 0 0,-1 0 0 0 0,1 0 0 0 0,0 0 0 0 0,0 0 0 0 0,0 0 1 0 0,0 0-1 0 0,0-1 0 0 0,1 1 0 0 0,-1 0 0 0 0,1 0-17 0 0,3 3-70 0 0,0 0-1 0 0,-1 0 1 0 0,2 0 0 0 0,-1-1-1 0 0,0 0 1 0 0,1 0 0 0 0,3 2 70 0 0,30 13 180 0 0,30 11-180 0 0,13 1 1149 0 0,-79-30-1147 0 0,-1 0-1 0 0,1 0 0 0 0,0 1 1 0 0,-1-1-1 0 0,1 1 0 0 0,-1-1 1 0 0,0 1-1 0 0,1 0 0 0 0,-1 0 1 0 0,0 0-1 0 0,0 0 1 0 0,0 1-1 0 0,1 1-1 0 0,-2-2 11 0 0,-1-1 0 0 0,1 1 0 0 0,0-1 1 0 0,-1 1-1 0 0,1-1 0 0 0,-1 1 0 0 0,1 0 0 0 0,-1-1 0 0 0,0 1 1 0 0,0 0-1 0 0,0 0 0 0 0,0-1 0 0 0,0 1 0 0 0,0 0 0 0 0,0-1 1 0 0,-1 1-1 0 0,1 0 0 0 0,0-1 0 0 0,-1 1 0 0 0,0-1 0 0 0,1 1 1 0 0,-1 0-1 0 0,0-1 0 0 0,0 0 0 0 0,0 1 0 0 0,0 0-11 0 0,-3 3 23 0 0,-1 1 1 0 0,1-1-1 0 0,-1-1 0 0 0,0 1 0 0 0,0-1 1 0 0,-1 0-1 0 0,1 0 0 0 0,-1 0 0 0 0,0-1 1 0 0,0 0-1 0 0,0 0 0 0 0,0 0 0 0 0,-6 1-23 0 0,3-1 62 0 0,-13 8 83 0 0,12-6-84 0 0,-1 0 0 0 0,-11 2-61 0 0,20-6-24 0 0,-1 0-1 0 0,0 0 0 0 0,0-1 0 0 0,0 0 0 0 0,1 1 1 0 0,-1-1-1 0 0,0 0 0 0 0,0 0 0 0 0,0-1 0 0 0,1 1 1 0 0,-1 0-1 0 0,0-1 0 0 0,0 0 0 0 0,0 0 25 0 0,3 0-7 0 0,0 1-1 0 0,0-1 1 0 0,0 0 0 0 0,0 0-1 0 0,1 0 1 0 0,-1 0 0 0 0,0 1-1 0 0,0-1 1 0 0,1 0 0 0 0,-1 0-1 0 0,0 1 1 0 0,1-1 0 0 0,-1 0 0 0 0,1 0 7 0 0,-1 1-2 0 0,3-6 2 0 0,-2 5 0 0 0,0 0 0 0 0,0-1 0 0 0,0 1 0 0 0,-1 0 0 0 0,1-1 0 0 0,0 1 0 0 0,-1-1 0 0 0,1 0 0 0 0,-1 1 0 0 0,0-1 0 0 0,1 1 0 0 0,-1-1 0 0 0,0 1 0 0 0,0-3 0 0 0,-1 0 0 0 0,2 1 0 0 0,-1-1 0 0 0,0 0 0 0 0,1 0 0 0 0,0 0 0 0 0,0 0 0 0 0,0 0 0 0 0,0 0 0 0 0,0 1 0 0 0,1-1 0 0 0,0 0 0 0 0,7-9 0 0 0,1 0 0 0 0,0 1 0 0 0,11-10 0 0 0,1-3 0 0 0,0 0 200 0 0,-2 4 398 0 0,-2-2-1 0 0,0 0 0 0 0,9-17-597 0 0,-27 40-7 0 0,1-1-1 0 0,-1 0 1 0 0,0 1-1 0 0,1-1 1 0 0,-1 0 0 0 0,0 0-1 0 0,1 1 1 0 0,-1-1-1 0 0,0 0 1 0 0,0 0-1 0 0,0 0 1 0 0,1 1 0 0 0,-1-1-1 0 0,0 0 1 0 0,0 0-1 0 0,0 0 1 0 0,0 1-1 0 0,-1-1 1 0 0,1 0 7 0 0,0 0-44 0 0,0 1 0 0 0,-1 0 0 0 0,1-1 0 0 0,0 1 0 0 0,-1-1-1 0 0,1 1 1 0 0,0 0 0 0 0,-1-1 0 0 0,1 1 0 0 0,0 0 0 0 0,-1 0 0 0 0,1-1 0 0 0,-1 1 0 0 0,1 0 0 0 0,-1 0 0 0 0,1 0 0 0 0,-1-1-1 0 0,1 1 1 0 0,0 0 0 0 0,-1 0 0 0 0,1 0 0 0 0,-1 0 44 0 0,-4 0-493 0 0,1 0-1 0 0,-1 0 1 0 0,1 1-1 0 0,0-1 1 0 0,-5 2 493 0 0,8-2-95 0 0,-3 2-321 0 0,-1-1 0 0 0,1 1 1 0 0,0 0-1 0 0,-1 0 0 0 0,1 0 1 0 0,0 1-1 0 0,0-1 0 0 0,0 2 416 0 0,-4 1-658 0 0,-12 8-1389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22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68 4608 0 0,'0'1'346'0'0,"0"-3"-204"0"0,0-1 832 0 0,0-1 1 0 0,0 1-1 0 0,1 0 1 0 0,-1-1-1 0 0,0 1 1 0 0,1 0-1 0 0,0 0 1 0 0,0-1-1 0 0,0 1 1 0 0,0 0 0 0 0,2-3-975 0 0,-3 6 47 0 0,0 0 1 0 0,1-1 0 0 0,-1 1-1 0 0,0 0 1 0 0,0 0 0 0 0,0 0 0 0 0,0 0-1 0 0,0-1 1 0 0,0 1 0 0 0,0 0 0 0 0,0 0-1 0 0,0 0 1 0 0,0-1 0 0 0,0 1 0 0 0,0 0-1 0 0,0 0 1 0 0,0 0 0 0 0,0 0 0 0 0,0-1-1 0 0,0 1 1 0 0,0 0 0 0 0,0 0 0 0 0,0 0-1 0 0,0-1 1 0 0,0 1 0 0 0,-1 0 0 0 0,1 0-1 0 0,0 0 1 0 0,0 0 0 0 0,0-1 0 0 0,0 1-1 0 0,0 0 1 0 0,0 0 0 0 0,0 0 0 0 0,-1 0-48 0 0,1 0 19 0 0,0 0 0 0 0,0 0 1 0 0,0 0-1 0 0,0-1 0 0 0,0 1 1 0 0,0 0-1 0 0,0 0 0 0 0,-1 0 1 0 0,1 0-1 0 0,0 0 0 0 0,0 0 1 0 0,0 0-1 0 0,0 0 0 0 0,0 0 1 0 0,0-1-1 0 0,0 1 0 0 0,0 0 1 0 0,0 0-1 0 0,0 0 1 0 0,0 0-1 0 0,0 0 0 0 0,0 0 1 0 0,0 0-1 0 0,0-1 0 0 0,0 1 1 0 0,0 0-1 0 0,0 0 0 0 0,0 0 1 0 0,0 0-1 0 0,0 0 0 0 0,0 0 1 0 0,0 0-1 0 0,0-1 0 0 0,0 1 1 0 0,0 0-1 0 0,0 0 0 0 0,0 0 1 0 0,0 0-1 0 0,1 0 1 0 0,-1 0-1 0 0,0 0 0 0 0,0 0 1 0 0,0 0-1 0 0,0 0 0 0 0,0-1 1 0 0,0 1-1 0 0,0 0 0 0 0,0 0 1 0 0,0 0-1 0 0,1 0 0 0 0,-1 0 1 0 0,0 0-1 0 0,0 0 0 0 0,0 0 1 0 0,0 0-1 0 0,0 0-19 0 0,0-1 407 0 0,1 0 0 0 0,-1 0 0 0 0,0 0 1 0 0,0 0-1 0 0,0 0 0 0 0,0 1 0 0 0,0-1 0 0 0,0 0 0 0 0,0 0 0 0 0,0 0 1 0 0,0 0-1 0 0,0 0 0 0 0,-1 0 0 0 0,1 0-407 0 0,-4 18 283 0 0,1 1 1 0 0,1 0-1 0 0,0-1 0 0 0,1 2-283 0 0,-3 32 331 0 0,3-35-226 0 0,1 1-1 0 0,1-1 1 0 0,0 1-1 0 0,2 6-104 0 0,-2-20 13 0 0,-1-2-12 0 0,0 3 16 0 0,1 0 1 0 0,0 0-1 0 0,0-1 1 0 0,0 1 0 0 0,0 0-1 0 0,0-1 1 0 0,1 1 0 0 0,0 0-1 0 0,0-1 1 0 0,1 3-18 0 0,-2-5 18 0 0,0 0-1 0 0,0 0 1 0 0,0 0-1 0 0,0 1 1 0 0,1-1 0 0 0,-1-1-1 0 0,0 1 1 0 0,0 0 0 0 0,1 0-1 0 0,-1 0 1 0 0,0-1 0 0 0,1 1-1 0 0,-1-1 1 0 0,0 1 0 0 0,1-1-1 0 0,-1 1 1 0 0,1-1 0 0 0,-1 0-1 0 0,1 0 1 0 0,-1 1 0 0 0,1-1-18 0 0,0 0 118 0 0,-1-2 2 0 0,6-6-103 0 0,-1 1 0 0 0,-1-1 1 0 0,1 0-1 0 0,-1-1 0 0 0,-1 1 0 0 0,1-1 0 0 0,-1-1-17 0 0,9-13-2 0 0,1-1 15 0 0,-12 19 9 0 0,-2 4-21 0 0,0 1 0 0 0,0-1 0 0 0,0 0 1 0 0,0 1-1 0 0,0-1 0 0 0,0 0 0 0 0,1 1 0 0 0,-1-1 1 0 0,0 1-1 0 0,0-1 0 0 0,1 0 0 0 0,-1 1 0 0 0,0-1 1 0 0,1 1-1 0 0,-1-1 0 0 0,1 1 0 0 0,-1-1 0 0 0,1 1 1 0 0,-1-1-1 0 0,1 1 0 0 0,-1-1 0 0 0,1 1 0 0 0,-1 0 1 0 0,1-1-2 0 0,6-2 2 0 0,-6 2-2 0 0,0 0 0 0 0,0 1 0 0 0,0-1 0 0 0,0 1 0 0 0,0-1 0 0 0,0 1 0 0 0,0 0 0 0 0,0-1 0 0 0,0 1 0 0 0,0 0 0 0 0,0 0 0 0 0,0 0 0 0 0,0 0 0 0 0,0 0 0 0 0,0 0 0 0 0,0 0 0 0 0,0 0 0 0 0,0 0 0 0 0,0 0 0 0 0,0 0 0 0 0,0 1 0 0 0,1-1 0 0 0,-1 1 0 0 0,1 0 0 0 0,-1 0 0 0 0,0 0 0 0 0,1 0 0 0 0,-1 0 0 0 0,0 0 0 0 0,0 0 0 0 0,0 1 0 0 0,0-1 0 0 0,0 0 0 0 0,0 1 0 0 0,0-1 0 0 0,0 2 0 0 0,1 2 0 0 0,0 0 0 0 0,0 1 0 0 0,0-1 0 0 0,-1 0 0 0 0,0 1 0 0 0,0-1 0 0 0,0 1 0 0 0,-1 3 0 0 0,0 4 2 0 0,0-1 0 0 0,1 1 1 0 0,0-1-1 0 0,1 1 0 0 0,1 4-2 0 0,2 2 50 0 0,-1 1 1 0 0,0 11-51 0 0,-1-8 256 0 0,4 18-256 0 0,-4-31 85 0 0,-1 1-1 0 0,0-1 1 0 0,-1 0-1 0 0,0 1 1 0 0,-1-1 0 0 0,0 1-1 0 0,-1 8-84 0 0,0-12 84 0 0,1-1 0 0 0,-1 0 0 0 0,-1 1-1 0 0,1-1 1 0 0,-1 0 0 0 0,0 0 0 0 0,-1 0-1 0 0,0 2-83 0 0,0-4 44 0 0,0 0-1 0 0,0-1 0 0 0,0 1 0 0 0,0-1 1 0 0,0 0-1 0 0,0 0 0 0 0,-1 0 0 0 0,0 0 0 0 0,1-1 1 0 0,-1 0-1 0 0,0 1 0 0 0,0-1 0 0 0,0-1 1 0 0,-1 1-1 0 0,1 0-43 0 0,-18 2 73 0 0,4-1-28 0 0,14-3-67 0 0,0 1 0 0 0,0 0 0 0 0,0-1 0 0 0,0 0 0 0 0,0 0 0 0 0,0 0 0 0 0,0 0 0 0 0,-3-1 22 0 0,6 1-21 0 0,0 0 0 0 0,0-1 0 0 0,0 1 0 0 0,-1 0 0 0 0,1 0 0 0 0,0 0 0 0 0,0-1 0 0 0,0 1 0 0 0,0-1 1 0 0,0 1-1 0 0,0-1 0 0 0,0 1 0 0 0,0-1 0 0 0,0 1 0 0 0,0-1 0 0 0,0 0 0 0 0,0 1 0 0 0,1-1 0 0 0,-1 0 0 0 0,0 0 0 0 0,0 0 0 0 0,1 0 0 0 0,-1 0 0 0 0,0 0 0 0 0,1 0 0 0 0,-1 0 0 0 0,1 0 0 0 0,0 0 0 0 0,-1 0 0 0 0,1-1 21 0 0,0 1-55 0 0,0 0 0 0 0,0 0 0 0 0,-1 0 1 0 0,1 0-1 0 0,0 0 0 0 0,0 0 0 0 0,0 0 0 0 0,-1 0 0 0 0,1 1 0 0 0,-1-1 0 0 0,1 0 1 0 0,-1 0-1 0 0,1 0 55 0 0,-1 0-151 0 0,1 0-1 0 0,-1 0 1 0 0,1 0 0 0 0,-1 0 0 0 0,1 0 0 0 0,0-1 0 0 0,-1 1-1 0 0,1 0 1 0 0,0 0 0 0 0,0 0 0 0 0,0 0 0 0 0,0-1 0 0 0,0 1 151 0 0,4-24-5204 0 0,-2 18 2098 0 0,0-9-4561 0 0</inkml:trace>
  <inkml:trace contextRef="#ctx0" brushRef="#br0" timeOffset="366.937">450 175 15032 0 0,'0'0'686'0'0,"0"0"-15"0"0,-1 1-431 0 0,-26 9-170 0 0,25-10 154 0 0,-3 0-66 0 0,6 0-84 0 0,-1 0 0 0 0,0 0 0 0 0,0 0 1 0 0,0 0-1 0 0,0 0 0 0 0,0 0 0 0 0,0 1 1 0 0,0-1-1 0 0,0 0 0 0 0,0 0 1 0 0,0 0-1 0 0,0 0 0 0 0,0 0 0 0 0,0 0 1 0 0,0 0-1 0 0,0 0 0 0 0,0 0 1 0 0,0 0-1 0 0,0 0 0 0 0,-1 0 0 0 0,1 0 1 0 0,0 0-1 0 0,0 0 0 0 0,0 0 0 0 0,0 0 1 0 0,0 0-1 0 0,0 0 0 0 0,0 0 1 0 0,0 1-1 0 0,0-1 0 0 0,0 0 0 0 0,0 0 1 0 0,0 0-1 0 0,0 0 0 0 0,0 0 1 0 0,0 0-1 0 0,0 0 0 0 0,0 0 0 0 0,0 0 1 0 0,0 0-1 0 0,0 0 0 0 0,0 0 0 0 0,0 0 1 0 0,0 0-1 0 0,-1 0 0 0 0,1 0 1 0 0,0 0-1 0 0,0 0 0 0 0,0 0 0 0 0,0 0 1 0 0,0 0-75 0 0,4 2 97 0 0,0 0 0 0 0,0-1 0 0 0,0 1 0 0 0,0-1 1 0 0,0 0-1 0 0,0 0 0 0 0,1-1 0 0 0,-1 1 0 0 0,0-1 0 0 0,0 0 1 0 0,1 0-1 0 0,-1 0 0 0 0,0 0 0 0 0,1-1 0 0 0,-1 0 1 0 0,4-1-98 0 0,32-2 774 0 0,-31 4-686 0 0,0-1-1 0 0,1-1 1 0 0,-1 1 0 0 0,0-1-1 0 0,1-1-87 0 0,16-4 203 0 0,-16 5-193 0 0,-8 1-38 0 0,0 0 1 0 0,1 0-1 0 0,-1 1 0 0 0,0-1 0 0 0,0 1 0 0 0,0 0 1 0 0,0 0-1 0 0,0 0 0 0 0,0 0 0 0 0,1 0 1 0 0,-1 0-1 0 0,0 0 0 0 0,0 0 0 0 0,0 1 0 0 0,0 0 1 0 0,0-1 27 0 0,7-3-1349 0 0,-7 2-3481 0 0,-2 1 2940 0 0</inkml:trace>
  <inkml:trace contextRef="#ctx0" brushRef="#br0" timeOffset="733.858">542 283 11376 0 0,'-3'3'163'0'0,"1"1"0"0"0,-1-1-1 0 0,0 0 1 0 0,0 0 0 0 0,0 0 0 0 0,-1 1-163 0 0,-13 15 3960 0 0,16-18-2688 0 0,1-1-260 0 0,0 0-110 0 0,0 0-26 0 0,19 7 1387 0 0,-13-6-1973 0 0,-1 0-1 0 0,1 0 1 0 0,0-1-1 0 0,-1 0 1 0 0,1 0 0 0 0,0 0-1 0 0,1-1-289 0 0,8 0 190 0 0,-5 1-78 0 0,2-1 102 0 0,0 2 1 0 0,0-1-1 0 0,1 1 1 0 0,-1 1-1 0 0,4 1-214 0 0,25 5-1318 0 0,-25-3-4685 0 0,-2-2-2035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27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1 367 13504 0 0,'0'0'306'0'0,"0"0"46"0"0,0 0 22 0 0,0 0-49 0 0,0 0-52 0 0,0 0 582 0 0,0 0 274 0 0,0 0 58 0 0,1 1-38 0 0,3 0-359 0 0,0 0 0 0 0,0-1 0 0 0,0 1 0 0 0,1 0 0 0 0,-1-1 0 0 0,0 0-790 0 0,41-4 1526 0 0,-4 0-856 0 0,-20 2-401 0 0,-17 1-246 0 0,-1 0 0 0 0,1 1 1 0 0,0-1-1 0 0,-1 1 1 0 0,1 0-1 0 0,1 1-23 0 0,4 0 50 0 0,-4 0-36 0 0,0-1 0 0 0,0 1 0 0 0,0 1 0 0 0,0-1 0 0 0,-1 1 0 0 0,3 0-14 0 0,-5 0-264 0 0,4 1 585 0 0,8-3-5780 0 0,-14 0 4015 0 0</inkml:trace>
  <inkml:trace contextRef="#ctx0" brushRef="#br0" timeOffset="411.027">539 47 15232 0 0,'0'0'696'0'0,"0"0"-14"0"0,0 0-350 0 0,0 0 153 0 0,0 0 113 0 0,0 0 18 0 0,0 0 25 0 0,0 0 82 0 0,0 0 39 0 0,0 0 6 0 0,5 16 1000 0 0,14 0-1271 0 0,-17-15-444 0 0,1 1 1 0 0,0 0 0 0 0,0 0 0 0 0,-1 1 0 0 0,1-1 0 0 0,-1 1-1 0 0,0-1 1 0 0,1 1 0 0 0,-1 0 0 0 0,0 0-54 0 0,6 9 301 0 0,0 0 0 0 0,1 0-1 0 0,1-1 1 0 0,0 0 0 0 0,10 9-301 0 0,11 11 468 0 0,-23-24-421 0 0,0 0 1 0 0,0 0-1 0 0,0-1 0 0 0,7 4-47 0 0,-4-5 12 0 0,-9-6-22 0 0,-2 1 3 0 0,1 0-78 0 0,-1 0-11 0 0,0 0-84 0 0,0 0-379 0 0,0 0-165 0 0,0 0-39 0 0,0 0-162 0 0,0 0-662 0 0,0 0-291 0 0,0 0-61 0 0,0 0-11 0 0</inkml:trace>
  <inkml:trace contextRef="#ctx0" brushRef="#br0" timeOffset="772.641">565 321 5064 0 0,'-2'0'35'0'0,"0"0"1"0"0,0 0-1 0 0,0 1 0 0 0,1-1 1 0 0,-1 1-1 0 0,0-1 0 0 0,1 1 1 0 0,-1 0-1 0 0,0 0 1 0 0,1-1-1 0 0,-1 1 0 0 0,0 1-35 0 0,1-1 31 0 0,-1 0-1 0 0,1 0 1 0 0,0-1-1 0 0,-1 1 0 0 0,1 0 1 0 0,-1-1-1 0 0,1 1 1 0 0,-1-1-1 0 0,0 1 0 0 0,1-1 1 0 0,-1 0-1 0 0,0 1-30 0 0,1-1 1517 0 0,-4 4 1779 0 0,2-2-1673 0 0,3-3 5501 0 0,3-6-6707 0 0,1 0 0 0 0,-1 1 0 0 0,2 0 0 0 0,-1 0 0 0 0,1 0 0 0 0,0 0 0 0 0,0 1 1 0 0,0-1-1 0 0,1 1 0 0 0,0 0-417 0 0,13-13 775 0 0,18-20-81 0 0,-1-2-1 0 0,-2-1 0 0 0,13-24-693 0 0,-31 43 0 0 0,-10 13 0 0 0,0 0 0 0 0,0 0 0 0 0,-1 0 0 0 0,1-2 0 0 0,-6 5-2982 0 0,-6 12 972 0 0,-6 8-567 0 0,8-7 658 0 0</inkml:trace>
  <inkml:trace contextRef="#ctx0" brushRef="#br0" timeOffset="1133.126">483 474 4608 0 0,'0'0'208'0'0,"0"0"428"0"0,0 0 1672 0 0,0 0 732 0 0,0 0 148 0 0,0 0-271 0 0,0 0-1265 0 0,0 0-551 0 0,0 0-114 0 0,0 0-57 0 0,2 0-135 0 0,13 0 263 0 0,1 0-1 0 0,-1-2 1 0 0,14-2-1058 0 0,45-8 1096 0 0,-21 6-601 0 0,-11 1-302 0 0,-31 4-169 0 0,3 1-4 0 0,-13 0-116 0 0,-1 0-2 0 0,0 0-77 0 0,0 0-357 0 0,0 0-157 0 0,0 0-30 0 0,0 0-217 0 0,0 0-881 0 0,0 0-390 0 0,0 0-81 0 0,0 0-14 0 0</inkml:trace>
  <inkml:trace contextRef="#ctx0" brushRef="#br0" timeOffset="1519.09">603 583 10592 0 0,'0'0'488'0'0,"0"0"-12"0"0,0 0-27 0 0,-4 1 2972 0 0,4-1-3315 0 0,-1 0 1 0 0,1 0-1 0 0,0 0 0 0 0,0 0 0 0 0,0 0 1 0 0,-1 0-1 0 0,1 0 0 0 0,0 0 0 0 0,0 0 1 0 0,0 0-1 0 0,-1 0 0 0 0,1 0 0 0 0,0 0 1 0 0,0 0-1 0 0,0 0 0 0 0,-1 1 0 0 0,1-1 1 0 0,0 0-1 0 0,0 0 0 0 0,0 0 0 0 0,0 0 1 0 0,0 0-1 0 0,-1 1 0 0 0,1-1 0 0 0,0 0 0 0 0,0 0 1 0 0,0 0-1 0 0,0 0 0 0 0,0 1 0 0 0,0-1 1 0 0,0 0-1 0 0,0 0 0 0 0,0 0 0 0 0,0 1 1 0 0,-1-1-1 0 0,1 0 0 0 0,0 0 0 0 0,0 0 1 0 0,0 1-1 0 0,0-1 0 0 0,0 0 0 0 0,1 0 1 0 0,-1 0-1 0 0,0 1 0 0 0,0-1 0 0 0,0 0 1 0 0,0 0-1 0 0,0 0 0 0 0,0 1 0 0 0,0-1 0 0 0,0 0 1 0 0,0 0-1 0 0,0 0 0 0 0,1 0 0 0 0,-1 1 1 0 0,0-1-1 0 0,0 0-106 0 0,0 0 112 0 0,1 1 0 0 0,0-1 0 0 0,-1 0 0 0 0,1 1-1 0 0,-1-1 1 0 0,1 0 0 0 0,-1 0 0 0 0,1 0 0 0 0,0 1 0 0 0,-1-1 0 0 0,1 0 0 0 0,-1 0 0 0 0,1 0-1 0 0,0 0 1 0 0,-1 0 0 0 0,1 0 0 0 0,0 0 0 0 0,-1 0 0 0 0,1 0 0 0 0,-1-1 0 0 0,1 1 0 0 0,0 0-1 0 0,-1 0 1 0 0,1 0 0 0 0,0-1-112 0 0,1 0 92 0 0,1 0 47 0 0,0-1-1 0 0,0 1 0 0 0,0 0 1 0 0,0 0-1 0 0,0 0 0 0 0,1 0 1 0 0,-1 1-1 0 0,3-1-138 0 0,31-7 745 0 0,2 0-609 0 0,-13 8-58 0 0,-23 2-14 0 0,4 8 6 0 0,-7-5-72 0 0,-1-3 12 0 0,1 2 7 0 0,-1 1 0 0 0,0-1 0 0 0,-1 0 0 0 0,1 0 0 0 0,-1 1 0 0 0,0-1-1 0 0,1 0 1 0 0,-2 0 0 0 0,1-1 0 0 0,-3 4-17 0 0,-5 11 19 0 0,9-16-16 0 0,0 0 0 0 0,-1 0 0 0 0,1 0 0 0 0,0-1-1 0 0,-1 1 1 0 0,1 0 0 0 0,-1-1 0 0 0,0 1 0 0 0,1-1 0 0 0,-1 0-1 0 0,0 1 1 0 0,0-1 0 0 0,0 0-3 0 0,-1 1 4 0 0,1-1 0 0 0,-1 1 0 0 0,1 0 0 0 0,0 0-1 0 0,-1 0 1 0 0,1 0 0 0 0,-2 2-4 0 0,-7 12-1 0 0,9-12 9 0 0,-1 0-1 0 0,0 0 1 0 0,0 0 0 0 0,0-1-1 0 0,0 1 1 0 0,0-1 0 0 0,-1 0-1 0 0,-1 1-7 0 0,0 0 12 0 0,0 0-1 0 0,0 0 1 0 0,0 0-1 0 0,1 1 1 0 0,-1-1-1 0 0,1 1 1 0 0,0 1-1 0 0,-1 2-11 0 0,-14 12 55 0 0,16-18-29 0 0,1 1 0 0 0,-1-1 0 0 0,1 0 0 0 0,0 0 0 0 0,0 1 0 0 0,0-1 0 0 0,1 1 0 0 0,-1 0 0 0 0,0-1 0 0 0,1 1 0 0 0,0 0 0 0 0,-1 1-26 0 0,2-4 35 0 0,-1 1 1 0 0,1 0-1 0 0,0 0 0 0 0,-1 0 1 0 0,1 0-1 0 0,0 0 1 0 0,-1 0-1 0 0,1 0 1 0 0,0 0-1 0 0,0 0 0 0 0,0-1 1 0 0,0 1-1 0 0,0 0 1 0 0,0 0-1 0 0,0 0 0 0 0,0 0 1 0 0,0 0-1 0 0,0 0 1 0 0,1 0-1 0 0,-1 0 1 0 0,0 0-1 0 0,0 0 0 0 0,1 0 1 0 0,-1 0-1 0 0,1-1 1 0 0,-1 1-1 0 0,1 0 0 0 0,-1 0 1 0 0,1 0-1 0 0,0-1 1 0 0,-1 1-1 0 0,2 0-35 0 0,3 1 27 0 0,0 1-1 0 0,0-1 0 0 0,0-1 1 0 0,0 1-1 0 0,1-1 1 0 0,-1 0-1 0 0,1 0 1 0 0,2 0-27 0 0,6 1 37 0 0,-7-1-25 0 0,0-1 0 0 0,-1 0 0 0 0,1 0-1 0 0,0 0 1 0 0,0-1 0 0 0,-1 0 0 0 0,1-1-1 0 0,-1 1 1 0 0,7-3-12 0 0,13-5 139 0 0,20-11-139 0 0,-18 7 22 0 0,4-6-362 0 0,-27 16 199 0 0,0-1 0 0 0,0 1 0 0 0,1 0 1 0 0,-1 1-1 0 0,1-1 0 0 0,4 0 141 0 0,-7 2-55 0 0,7-2-2175 0 0,-1-2-3682 0 0,0 0-2537 0 0</inkml:trace>
  <inkml:trace contextRef="#ctx0" brushRef="#br0" timeOffset="3196.673">1319 189 2304 0 0,'0'0'101'0'0,"-12"1"22"0"0,6 2 3095 0 0,3-2 3797 0 0,0-4-6006 0 0,3 3-1055 0 0,-2-2 3673 0 0,1 7-620 0 0,-6 0-1502 0 0,3-1 2308 0 0,6 10-3556 0 0,9 28 236 0 0,-10-38-480 0 0,-1 0 1 0 0,1 0-1 0 0,0 1 0 0 0,1-1 1 0 0,-1 0-1 0 0,1 0 0 0 0,-1-1 1 0 0,3 4-14 0 0,-4-7 2 0 0,1 1 1 0 0,-1 0-1 0 0,0-1 1 0 0,1 1 0 0 0,-1 0-1 0 0,0-1 1 0 0,0 1 0 0 0,1 0-1 0 0,-1 0 1 0 0,0-1 0 0 0,0 1-1 0 0,0 0 1 0 0,0 0 0 0 0,0-1-1 0 0,0 1 1 0 0,0 0-1 0 0,0 0 1 0 0,0-1 0 0 0,-1 1-1 0 0,1 0 1 0 0,0 0 0 0 0,0-1-1 0 0,-1 1 1 0 0,1 0-3 0 0,-1 0 2 0 0,1 0 0 0 0,0 0 0 0 0,-1 0 0 0 0,1 0 0 0 0,0 0 1 0 0,0 0-1 0 0,0 1 0 0 0,-1-1 0 0 0,1 0 0 0 0,0 0 0 0 0,1 0 0 0 0,-1 0 0 0 0,0 0 0 0 0,0 0 1 0 0,0 0-1 0 0,1 0 0 0 0,-1 0 0 0 0,1 1-2 0 0,1 3 18 0 0,-2-4-15 0 0,1 0 1 0 0,0 0-1 0 0,-1 0 0 0 0,1 0 0 0 0,-1 0 0 0 0,0 0 1 0 0,1 0-1 0 0,-1 1 0 0 0,0-1 0 0 0,0 0 0 0 0,0 1-3 0 0,1 7-3 0 0,1-7 11 0 0,-1 0-15 0 0,0 9-44 0 0,-1-11-81 0 0,0 0 0 0 0,0 0-1 0 0,0 0 1 0 0,0 0 0 0 0,0 1 0 0 0,0-1 0 0 0,0 0 0 0 0,0 0 0 0 0,0 0-1 0 0,0 1 1 0 0,0-1 0 0 0,0 0 0 0 0,0 0 0 0 0,0 0 0 0 0,0 1 0 0 0,0-1-1 0 0,0 0 1 0 0,0 0 0 0 0,0 0 0 0 0,0 0 0 0 0,0 1 0 0 0,-1-1 0 0 0,1 0-1 0 0,0 0 1 0 0,0 0 0 0 0,0 0 0 0 0,0 0 0 0 0,0 1 0 0 0,-1-1 0 0 0,1 0-1 0 0,0 0 1 0 0,0 0 0 0 0,0 0 0 0 0,0 0 0 0 0,-1 0 0 0 0,1 0 132 0 0,-7-3-2427 0 0,-5-11-393 0 0,12 14 2523 0 0,-1-1-1 0 0,0 0 0 0 0,1 1 1 0 0,-1-1-1 0 0,0 0 0 0 0,0 1 1 0 0,0-1-1 0 0,0 1 0 0 0,1 0 1 0 0,-1-1-1 0 0,0 1 0 0 0,0-1 1 0 0,-1 1 297 0 0,-4-3-1123 0 0,3 1 428 0 0,-1 0-1 0 0,0-1 0 0 0,0 2 0 0 0,0-1 1 0 0,0 0-1 0 0,-1 1 0 0 0,0-1 696 0 0,-2 0-41 0 0,0 1 0 0 0,1 0 0 0 0,-1 1 0 0 0,0-1 0 0 0,1 1 0 0 0,-1 0 0 0 0,-4 1 41 0 0,-9 0 1876 0 0,19-1-792 0 0,-11 1 1064 0 0,-13 3 951 0 0,23-4-2185 0 0,2 0-46 0 0,0 0-11 0 0,0 0-27 0 0,0 0-113 0 0,0 0-49 0 0,9 3 625 0 0,0-1-845 0 0,0-1-1 0 0,0 1 1 0 0,0-2-1 0 0,0 1 1 0 0,0-1-1 0 0,0-1 0 0 0,4 0-447 0 0,15 0 586 0 0,-10 1-408 0 0,0 1-73 0 0,0-2 0 0 0,0 0 0 0 0,0-1 0 0 0,7-2-105 0 0,19-2 469 0 0,-24 4-1721 0 0,-2-1-5211 0 0,-15 2-1226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33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73 6912 0 0,'0'0'314'0'0,"0"0"-6"0"0,0 0 123 0 0,0 0 1250 0 0,0 0 571 0 0,0 0 110 0 0,0 0-132 0 0,0 0-655 0 0,0 0-287 0 0,0 0-59 0 0,0 0-92 0 0,0 0-338 0 0,0 0-154 0 0,0 0-33 0 0,0 0-30 0 0,0 0-113 0 0,0 0-48 0 0,0 0-6 0 0,0 0-35 0 0,0 0-124 0 0,0 0-52 0 0,0 0-11 0 0,0 0-15 0 0,-1 8 27 0 0,0-5-152 0 0,0 0 1 0 0,1 1 0 0 0,0-1-1 0 0,-1 1 1 0 0,1-1-1 0 0,0 0 1 0 0,1 1 0 0 0,-1-1-1 0 0,0 0 1 0 0,1 1-1 0 0,1 2-53 0 0,1 4 183 0 0,1-1 0 0 0,0 1-1 0 0,2 3-182 0 0,-5-12 0 0 0,-1 1 0 0 0,1 0 0 0 0,0 0 0 0 0,-1 0 0 0 0,0 0 0 0 0,1 0 0 0 0,-1 0 0 0 0,0 0 0 0 0,0 0 0 0 0,0 0 0 0 0,0 0 0 0 0,0 0 0 0 0,1 0 0 0 0,-1 0 0 0 0,1 0 0 0 0,-1 0 0 0 0,1 0 0 0 0,-1 0 0 0 0,1 0 0 0 0,1 2 0 0 0,0 0 0 0 0,-1 0 0 0 0,0 1 0 0 0,0-1 0 0 0,0 0 0 0 0,0 1 0 0 0,0-1 0 0 0,-1 1 0 0 0,0-1 0 0 0,0 1 0 0 0,-1 3 0 0 0,0 1 0 0 0,2 5-25 0 0,1-11-60 0 0,-1-2-9 0 0,0 0-161 0 0,-1-1-22 0 0,4 6 14 0 0,-3-5-3199 0 0,0-1-3768 0 0,6-7 1066 0 0</inkml:trace>
  <inkml:trace contextRef="#ctx0" brushRef="#br0" timeOffset="675.05">276 54 11488 0 0,'0'0'264'0'0,"0"0"34"0"0,0 0 20 0 0,0 0-41 0 0,0 0-5 0 0,0 0 653 0 0,0 0 311 0 0,0 0 63 0 0,0 0-62 0 0,0 0-305 0 0,0 0-131 0 0,0 0-29 0 0,0 0-4 0 0,0 0 0 0 0,0 0 0 0 0,2-2 0 0 0,25-22 896 0 0,-7 15-456 0 0,-13 6-1123 0 0,-1 0 0 0 0,1 1-1 0 0,-1 0 1 0 0,1 1 0 0 0,0-1-1 0 0,0 1 1 0 0,0 0 0 0 0,6 1-85 0 0,-8-2 66 0 0,-3 1-65 0 0,8 3 89 0 0,-6-2-47 0 0,-3 0-43 0 0,-1 0 1 0 0,1 0-1 0 0,0-1 1 0 0,-1 1-1 0 0,1 0 1 0 0,0 0-1 0 0,-1 0 1 0 0,1 0-1 0 0,0 0 1 0 0,-1 0-1 0 0,1 0 1 0 0,0 0-1 0 0,-1 0 1 0 0,1 0-1 0 0,0 0 1 0 0,-1 0-1 0 0,1 0 1 0 0,0 1-1 0 0,-1-1 1 0 0,1 0-1 0 0,-1 0 1 0 0,1 1-1 0 0,0-1 1 0 0,-1 0-1 0 0,1 1 1 0 0,-1-1-1 0 0,1 1 1 0 0,-1-1-1 0 0,1 1 1 0 0,-1-1-1 0 0,1 1 1 0 0,-1-1-1 0 0,0 1 1 0 0,1-1-1 0 0,-1 1 1 0 0,0 0-1 0 0,1-1 1 0 0,-1 1-1 0 0,0-1 1 0 0,0 1-1 0 0,0 0 1 0 0,1-1-1 0 0,-1 1 1 0 0,0 0-1 0 0,0-1 1 0 0,0 1-1 0 0,0 0 1 0 0,0 0 5 0 0,0-1 0 0 0,0 1 0 0 0,0 0 1 0 0,0-1-1 0 0,0 1 0 0 0,0 0 1 0 0,0 0-1 0 0,0-1 0 0 0,0 1 1 0 0,0 0-1 0 0,0-1 0 0 0,-1 1 1 0 0,1 0-1 0 0,0-1 0 0 0,-1 1 1 0 0,1 0-1 0 0,0-1 0 0 0,-1 1 0 0 0,1-1 1 0 0,0 1-1 0 0,-1 0 0 0 0,0-1-6 0 0,-2 7 8 0 0,2-4-3 0 0,1 0-1 0 0,-1 0 1 0 0,0 0-1 0 0,0-1 1 0 0,0 1 0 0 0,0 0-1 0 0,-1 0 1 0 0,1-1-1 0 0,-1 1 1 0 0,0-1-1 0 0,1 1 1 0 0,-1-1 0 0 0,0 1-1 0 0,-3 1-4 0 0,-26 31-168 0 0,15-9-136 0 0,16-25 240 0 0,0 4-1 0 0,2-2 6 0 0,5 6 47 0 0,-5-7 4 0 0,-1-1 0 0 0,0 1 1 0 0,0-1-1 0 0,1 1 0 0 0,-1-1 0 0 0,0 0 0 0 0,1 0 0 0 0,-1 0 0 0 0,1 0 1 0 0,0 0-1 0 0,-1 0 0 0 0,1 0 0 0 0,0 0 0 0 0,0-1 0 0 0,-1 1 0 0 0,2 0 8 0 0,0-1-26 0 0,9 3-30 0 0,-10-3 50 0 0,0 0-1 0 0,0 0 1 0 0,0 1-1 0 0,0-1 1 0 0,0 1-1 0 0,0 0 0 0 0,0-1 1 0 0,0 1-1 0 0,-1 0 1 0 0,1 0-1 0 0,0 0 7 0 0,3 3 0 0 0,-2-2 0 0 0,-1 0 0 0 0,1-1 0 0 0,0 1 0 0 0,0-1 0 0 0,0 1 0 0 0,1-1 0 0 0,0 0 0 0 0,5 0 0 0 0,-9-1 0 0 0,0 0 0 0 0,1 0 0 0 0,-1 0 0 0 0,0 0 0 0 0,1 0 0 0 0,-1 0 0 0 0,0 0 0 0 0,1 0 0 0 0,-1 0 0 0 0,0 1 0 0 0,1-1 0 0 0,-1 0 0 0 0,0 0 0 0 0,1 0 0 0 0,-1 0 0 0 0,0 0 0 0 0,1 1 0 0 0,-1-1 0 0 0,0 0 0 0 0,0 0 0 0 0,1 0 0 0 0,-1 1 0 0 0,0-1 0 0 0,1 1-1 0 0,0 4 3 0 0,-6 9-13 0 0,2-8-16 0 0,-1 0 0 0 0,0 1 1 0 0,0-2-1 0 0,-3 4 27 0 0,5-6 1 0 0,0-1 0 0 0,0 0 0 0 0,0 0-1 0 0,0 0 1 0 0,-1-1 0 0 0,1 1 0 0 0,0 0 0 0 0,-1-1-1 0 0,1 1 1 0 0,-1-1 0 0 0,0 0 0 0 0,1 0 0 0 0,-2 0-1 0 0,-19 9 121 0 0,22-9-110 0 0,-1 0-1 0 0,0 0 1 0 0,1 0-1 0 0,-1 0 1 0 0,0 0 0 0 0,0-1-1 0 0,0 1 1 0 0,0-1-1 0 0,1 1 1 0 0,-1-1-1 0 0,0 0 1 0 0,0 1 0 0 0,0-1-1 0 0,0 0 1 0 0,0 0-1 0 0,-2-1-10 0 0,3 1 0 0 0,0 0 0 0 0,0-1 0 0 0,0 1 0 0 0,0 0 0 0 0,0 0 0 0 0,0 0 0 0 0,0 0 0 0 0,0 0 0 0 0,0 0 0 0 0,0 0 0 0 0,0 0 0 0 0,0 0 0 0 0,0 0 0 0 0,0 0 0 0 0,0 1 0 0 0,0-1 0 0 0,0 1 2 0 0,-2-1 0 0 0,-5-4-24 0 0,6 3-65 0 0,4-1-378 0 0,-1 0 0 0 0,0 0-1 0 0,0 0 1 0 0,1 0 0 0 0,-1 0 0 0 0,1 0 0 0 0,-1 1 0 0 0,1-1 0 0 0,0 0-1 0 0,-1 1 1 0 0,1-1 0 0 0,0 1 0 0 0,0 0 0 0 0,0-1 0 0 0,1 1 0 0 0,0 0 465 0 0,3-3-1790 0 0,-3 3-4648 0 0</inkml:trace>
  <inkml:trace contextRef="#ctx0" brushRef="#br0" timeOffset="1048.736">43 601 13792 0 0,'-4'-1'164'0'0,"3"1"-117"0"0,0 0 0 0 0,1-1 0 0 0,-1 1 0 0 0,0 0 0 0 0,1-1 0 0 0,-1 1 0 0 0,0 0 0 0 0,0 0 0 0 0,1 0 1 0 0,-1 0-1 0 0,0 0 0 0 0,0 0 0 0 0,1 0 0 0 0,-1 0 0 0 0,0 0 0 0 0,0 0 0 0 0,1 0 0 0 0,-1 1 0 0 0,0-1 0 0 0,1 0 0 0 0,-1 1 0 0 0,0-1 0 0 0,0 1-47 0 0,-1-1 224 0 0,-4 0-65 0 0,5 0 529 0 0,1 0 222 0 0,-11 0 1456 0 0,10 0 1043 0 0,32-1-1448 0 0,1-2 1 0 0,11-4-1962 0 0,19-2 281 0 0,-57 9-272 0 0,24-3 59 0 0,-1-1 0 0 0,8-4-68 0 0,-21 5 56 0 0,-1 0-1 0 0,1 1 1 0 0,0 0 0 0 0,9 1-56 0 0,-23 1-103 0 0,1 0-39 0 0,7 0-164 0 0,-7 0-70 0 0,-2 0-9 0 0,0 0-103 0 0,10 4-3799 0 0,-9-3 3740 0 0,2 1 54 0 0,1-1-3418 0 0,-4-1 2183 0 0</inkml:trace>
  <inkml:trace contextRef="#ctx0" brushRef="#br0" timeOffset="1552.367">107 733 3680 0 0,'0'0'284'0'0,"0"5"1190"0"0,-1-3 1516 0 0,0-1-2575 0 0,1-1 0 0 0,0 1 1 0 0,-1-1-1 0 0,1 1 0 0 0,0-1 1 0 0,-1 1-1 0 0,1-1 0 0 0,0 1 0 0 0,0-1 1 0 0,-1 1-1 0 0,1-1 0 0 0,0 1 1 0 0,0-1-1 0 0,0 1 0 0 0,0-1 0 0 0,0 1 1 0 0,0-1-1 0 0,0 1 0 0 0,0 0 1 0 0,0-1-1 0 0,0 1 0 0 0,0-1 1 0 0,0 1-1 0 0,0-1 0 0 0,0 1 0 0 0,0-1 1 0 0,1 1-1 0 0,-1 0 0 0 0,0-1 1 0 0,0 1-1 0 0,1-1-415 0 0,6 2 3766 0 0,5-5-4668 0 0,-9 2 1063 0 0,1 0-1 0 0,-1 0 1 0 0,1 0 0 0 0,0 1-1 0 0,-1 0 1 0 0,1 0 0 0 0,0 0-161 0 0,11-1 260 0 0,1-2 140 0 0,-12 1-342 0 0,0 1 0 0 0,0 0 0 0 0,1 1 0 0 0,-1-1 0 0 0,0 1 0 0 0,0 0 0 0 0,0 0 0 0 0,0 0 0 0 0,0 0 0 0 0,3 1-58 0 0,9 4 114 0 0,-14-4-98 0 0,19 1 94 0 0,-15 1-46 0 0,-6-3 27 0 0,2 1-3 0 0,-1 1-74 0 0,10 11 82 0 0,-10-12-94 0 0,-1 0 0 0 0,1-1 0 0 0,-1 1 0 0 0,0 0 0 0 0,0 0 0 0 0,1-1 0 0 0,-1 1 0 0 0,0 0 0 0 0,0 0 0 0 0,0-1 0 0 0,0 1 0 0 0,0 0 0 0 0,0 0 0 0 0,0 0 1 0 0,0-1-1 0 0,0 1 0 0 0,0 0 0 0 0,0 0 0 0 0,-1-1 0 0 0,1 1 0 0 0,0 0 0 0 0,0 0 0 0 0,-1-1 0 0 0,1 1 0 0 0,-1 0-2 0 0,-11 15 152 0 0,-1-1 0 0 0,0 0-1 0 0,-1-1 1 0 0,-1 0 0 0 0,-1-1 0 0 0,-10 7-152 0 0,-10 9 94 0 0,20-16-49 0 0,0-1 0 0 0,-4 2-45 0 0,12-9 39 0 0,6-4-20 0 0,-1 0-1 0 0,1 1 1 0 0,-1 0 0 0 0,1-1 0 0 0,0 1 0 0 0,0 0 0 0 0,-1 0 0 0 0,1 0 0 0 0,1 0 0 0 0,-3 2-19 0 0,5-3 24 0 0,-1 0 1 0 0,0-1 0 0 0,1 1-1 0 0,-1 0 1 0 0,0-1-1 0 0,1 1 1 0 0,-1-1 0 0 0,1 1-1 0 0,-1-1 1 0 0,1 1-1 0 0,0-1 1 0 0,-1 1-1 0 0,1-1 1 0 0,-1 1 0 0 0,1-1-1 0 0,0 0 1 0 0,-1 1-1 0 0,2-1-24 0 0,3 3 28 0 0,2 0 0 0 0,-1-1 0 0 0,0 0 0 0 0,0 0 0 0 0,1 0 0 0 0,-1-1 0 0 0,1 0 0 0 0,-1 0 0 0 0,1-1-1 0 0,-1 0 1 0 0,1 0 0 0 0,0-1 0 0 0,0 1-28 0 0,11-3 45 0 0,2 0 28 0 0,0-1 1 0 0,16-6-74 0 0,-24 7-5 0 0,0 0-1 0 0,-1 1 1 0 0,1 1 0 0 0,2-1 5 0 0,0 1-90 0 0,1-1 1 0 0,9-3 89 0 0,-7 2 0 0 0,-13 2-23 0 0,1 0-1 0 0,-1 0 0 0 0,1-1 0 0 0,-1 1 0 0 0,3-2 24 0 0,9-3-955 0 0,-9 5-2051 0 0,-7 1-6177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43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65 10136 0 0,'0'0'464'0'0,"0"0"-10"0"0,0 0-134 0 0,0 0 527 0 0,0 0 265 0 0,0 0 52 0 0,0 0-36 0 0,0 0-194 0 0,0 0-80 0 0,0 0-20 0 0,0 0-55 0 0,0 0-224 0 0,0 0-98 0 0,0 0-17 0 0,0 0-3 0 0,0 0 17 0 0,0 0 8 0 0,0 0 2 0 0,0 0-22 0 0,1-16 508 0 0,-1 16-912 0 0,1-1 0 0 0,-1 0 0 0 0,1 0 0 0 0,-1 0 0 0 0,0 0 0 0 0,1 0 0 0 0,-1 0 0 0 0,0 0 0 0 0,0 0 0 0 0,0 0 0 0 0,0 0 0 0 0,0 0 0 0 0,0 0 0 0 0,0 0 0 0 0,0 0 0 0 0,0 1-1 0 0,0-1 1 0 0,0 0 0 0 0,-1 0 0 0 0,1 0 0 0 0,0 0 0 0 0,-1 0 0 0 0,1 0 0 0 0,-1 0 0 0 0,1 0 0 0 0,-1 1 0 0 0,1-1 0 0 0,-1 0 0 0 0,1 0 0 0 0,-1 1 0 0 0,0-1 0 0 0,0 0 0 0 0,1 1 0 0 0,-1-1 0 0 0,0 0 0 0 0,0 1 0 0 0,0 0-1 0 0,1-1 1 0 0,-1 1 0 0 0,0-1 0 0 0,0 1 0 0 0,0 0 0 0 0,0-1-38 0 0,-13-5 529 0 0,12 5-497 0 0,1 0-1 0 0,0 1 1 0 0,-1-1-1 0 0,1 0 1 0 0,0 1-1 0 0,-1-1 1 0 0,1 1-1 0 0,-1-1 0 0 0,1 1 1 0 0,-1 0-1 0 0,1-1 1 0 0,-2 1-32 0 0,-11 0 48 0 0,10-1-38 0 0,1 1-1 0 0,-1 0 1 0 0,1 0-1 0 0,-1 0 1 0 0,1 0-1 0 0,0 1 0 0 0,-1-1 1 0 0,1 1-1 0 0,-1 0-9 0 0,-4 2 0 0 0,-5 3 3 0 0,0-1-1 0 0,0 2 1 0 0,1-1 0 0 0,0 2 0 0 0,-3 2-3 0 0,9-5 8 0 0,0 0 0 0 0,0 1 0 0 0,1 0 0 0 0,-1 0 0 0 0,1 0 0 0 0,0 1 0 0 0,1 0 0 0 0,0 0 0 0 0,-1 1-8 0 0,-3 11-4 0 0,0 0-1 0 0,-4 18 5 0 0,10-28 3 0 0,1-6-3 0 0,0 0 0 0 0,1 0 0 0 0,0 0 0 0 0,0 0 0 0 0,0 0 0 0 0,0 0 0 0 0,0 0 0 0 0,0 0 0 0 0,1 0 0 0 0,-1 0 0 0 0,1 0 0 0 0,0 0 0 0 0,0 0 0 0 0,4 20 0 0 0,-4-19 0 0 0,-1 0 0 0 0,1-1 0 0 0,0 1 0 0 0,1-1 0 0 0,-1 1 0 0 0,0-1 0 0 0,1 1 0 0 0,0-1 0 0 0,0 0 0 0 0,0 0 0 0 0,0 0 0 0 0,0 0 0 0 0,1 0 0 0 0,-1 0 0 0 0,1-1 0 0 0,0 1 0 0 0,0-1 0 0 0,0 0 0 0 0,0 0 0 0 0,2 1 0 0 0,1 0 0 0 0,0 1 0 0 0,0-2 0 0 0,0 1 0 0 0,1-1 0 0 0,-1 0 0 0 0,1 0 0 0 0,-1-1 0 0 0,1 0 0 0 0,-1 0 0 0 0,1-1 0 0 0,1 0 0 0 0,-4 1 0 0 0,15-6 0 0 0,-13 3 8 0 0,0-1 1 0 0,0 1-1 0 0,0-1 0 0 0,-1-1 0 0 0,0 1 0 0 0,1-1 1 0 0,-1 0-9 0 0,-2 2 5 0 0,-1 0 1 0 0,1-1-1 0 0,-1 1 1 0 0,0-1-1 0 0,0 1 1 0 0,0-1-1 0 0,0 0 1 0 0,0 0-1 0 0,-1 0 1 0 0,1 0-1 0 0,-1 0 1 0 0,0 0-1 0 0,0 0 1 0 0,0-1-1 0 0,0 1-5 0 0,0-12 42 0 0,0 0 0 0 0,-1 0 0 0 0,0 0 0 0 0,-1 0-1 0 0,-3-9-41 0 0,2 2-5 0 0,1 15 5 0 0,-1 0 0 0 0,0 0 0 0 0,0 0 0 0 0,-1 0 0 0 0,1 0 0 0 0,-2 0 0 0 0,1 1 0 0 0,-1 0 0 0 0,0 0 0 0 0,0 0 0 0 0,0 0 0 0 0,-1 0 0 0 0,0 1 0 0 0,-3-3 0 0 0,6 7 0 0 0,-1-1 1 0 0,0 0-1 0 0,0 1 0 0 0,1-1 0 0 0,-1 1 1 0 0,0 0-1 0 0,0 0 0 0 0,0 0 1 0 0,-1 1-1 0 0,1-1 0 0 0,0 1 0 0 0,0-1 1 0 0,0 1-1 0 0,0 0 0 0 0,0 0 0 0 0,-1 0 1 0 0,1 1-1 0 0,-3 0 0 0 0,3-1-4 0 0,-1 1 0 0 0,0 0 0 0 0,0 0 0 0 0,1 0 1 0 0,-1 0-1 0 0,1 0 0 0 0,-1 1 0 0 0,1-1 0 0 0,-1 1 0 0 0,1 0 0 0 0,0 0 0 0 0,0 1 1 0 0,0-1-1 0 0,0 1 0 0 0,-2 1 4 0 0,3 0-7 0 0,0 0 0 0 0,0 0 0 0 0,0 0-1 0 0,1 0 1 0 0,0 0 0 0 0,-1 1 0 0 0,2-1 0 0 0,-1 0 0 0 0,0 1 0 0 0,1-1 0 0 0,0 0 0 0 0,0 5 7 0 0,-2 13-43 0 0,2-5 31 0 0,3-13 14 0 0,-1-1-3 0 0,6 6-9 0 0,0 1-1 0 0,0-1 0 0 0,1-1 1 0 0,1 1-1 0 0,-1-2 0 0 0,3 2 11 0 0,-5-5 9 0 0,0 0 0 0 0,0-1 1 0 0,1 1-1 0 0,0-2 0 0 0,-1 1 0 0 0,1-1 0 0 0,0 0 0 0 0,0 0 0 0 0,0-1 1 0 0,4 0-10 0 0,23 5 34 0 0,-31-5-28 0 0,-1 0 0 0 0,1 0 1 0 0,-1-1-1 0 0,1 0 1 0 0,-1 1-1 0 0,1-1 0 0 0,-1-1 1 0 0,1 1-1 0 0,-1 0 1 0 0,1-1-1 0 0,1 0-6 0 0,5 0 9 0 0,-3 4-6 0 0,22-1 115 0 0,-23-2-140 0 0,-4 0-144 0 0,0-2-62 0 0,3-1-511 0 0,13-9 702 0 0,-11 7-3044 0 0,0 0-3469 0 0,2-3-384 0 0</inkml:trace>
  <inkml:trace contextRef="#ctx0" brushRef="#br0" timeOffset="582.161">518 92 14856 0 0,'1'0'88'0'0,"-1"1"0"0"0,0-1 0 0 0,0 1 1 0 0,0-1-1 0 0,0 0 0 0 0,0 1 1 0 0,0-1-1 0 0,0 1 0 0 0,0-1 0 0 0,0 1 1 0 0,-1-1-1 0 0,1 1 0 0 0,0-1 1 0 0,0 0-1 0 0,0 1 0 0 0,0-1 1 0 0,-1 1-1 0 0,1-1-88 0 0,-2 2 152 0 0,0 0 0 0 0,0 0 0 0 0,1 0 1 0 0,-1 0-1 0 0,1 0 0 0 0,-1 0 0 0 0,1 0 1 0 0,0 1-1 0 0,-1-1 0 0 0,1 0 0 0 0,0 1 0 0 0,1-1 1 0 0,-1 1-1 0 0,0-1 0 0 0,1 1 0 0 0,-1 0 1 0 0,1-1-1 0 0,0 3-152 0 0,0 55 3350 0 0,0-58-3319 0 0,0 0 1 0 0,1 0-1 0 0,-1-1 0 0 0,0 1 0 0 0,1 0 0 0 0,-1 0 0 0 0,1-1 1 0 0,0 1-1 0 0,0 0 0 0 0,-1-1 0 0 0,2 2-31 0 0,-1-2 20 0 0,-1 0 0 0 0,1 0 0 0 0,0 1 0 0 0,-1-1 0 0 0,1 1 0 0 0,-1-1 0 0 0,1 0 0 0 0,-1 1 0 0 0,0-1 0 0 0,1 1 0 0 0,-1 0-20 0 0,0 4 119 0 0,-1-3-71 0 0,1-1-1 0 0,0 0 0 0 0,0 1 1 0 0,0-1-1 0 0,0 0 0 0 0,1 0 1 0 0,-1 1-1 0 0,1-1 0 0 0,-1 0 1 0 0,1 0-1 0 0,0 1 0 0 0,0-1 1 0 0,-1 0-1 0 0,2 0 0 0 0,-1 0 1 0 0,0 0-1 0 0,1 1-47 0 0,0-2 3 0 0,-1 1 1 0 0,0-1-1 0 0,0 0 1 0 0,0 1-1 0 0,0-1 1 0 0,0 1-1 0 0,0 0 0 0 0,0-1 1 0 0,0 1-1 0 0,-1 0 1 0 0,1-1-1 0 0,0 3-3 0 0,-1-2-3 0 0,0-2 2 0 0,0 1 0 0 0,1-1 0 0 0,-1 1-1 0 0,0-1 1 0 0,0 1 0 0 0,0-1-1 0 0,1 1 1 0 0,-1-1 0 0 0,0 1 0 0 0,1-1-1 0 0,-1 1 1 0 0,0-1 0 0 0,1 1-1 0 0,-1-1 1 0 0,1 1 0 0 0,-1-1 0 0 0,0 0-1 0 0,1 1 1 0 0,-1-1 0 0 0,1 0 0 0 0,-1 0-1 0 0,1 1 1 0 0,-1-1 0 0 0,1 0-1 0 0,0 0 1 0 0,-1 0 0 0 0,1 0 1 0 0,0 1-187 0 0,-1-1-35 0 0,0 0 4 0 0,0 0-35 0 0,0 0-156 0 0,1-1 271 0 0,-1-1 0 0 0,1 0 0 0 0,0 1 0 0 0,-1-1 0 0 0,1 1 0 0 0,0-1 0 0 0,0 1 0 0 0,0-1 0 0 0,1 0 138 0 0,1-1-330 0 0,-3-1-77 0 0,1 0 0 0 0,0 1-1 0 0,-1-1 1 0 0,1 0 0 0 0,-1 0 0 0 0,0 1 0 0 0,0-1 0 0 0,-1 0 0 0 0,1 0 407 0 0,-1-9-1148 0 0,0 5 635 0 0,0 0 1 0 0,-1 0-1 0 0,0 0 1 0 0,0 0-1 0 0,-1 0 1 0 0,0 0-1 0 0,0 1 1 0 0,0-1-1 0 0,-4-3 513 0 0,4 4-292 0 0,-43-73-1787 0 0,44 77 2117 0 0,0 0 1 0 0,0 0-1 0 0,1 1 1 0 0,-1-1-1 0 0,-1 1 1 0 0,1-1-1 0 0,0 1 0 0 0,-1 0-38 0 0,1 0 169 0 0,0 0-1 0 0,-1-1 1 0 0,2 1-1 0 0,-1 0 1 0 0,0-1-1 0 0,0 1 1 0 0,0-2-169 0 0,-5-7 1364 0 0,6 10-685 0 0,0 0-1 0 0,0 0 1 0 0,0-1 0 0 0,0 1-1 0 0,0 0 1 0 0,0 0-1 0 0,0 0 1 0 0,0 0 0 0 0,0 1-1 0 0,-1-1 1 0 0,1 0-1 0 0,0 0-678 0 0,112-5 3924 0 0,-99 6-3655 0 0,-1 0 0 0 0,1 1 0 0 0,-1 0-1 0 0,1 0 1 0 0,-1 1 0 0 0,1 1 0 0 0,-1 0-269 0 0,11 7 360 0 0,-21-9-347 0 0,0-1 0 0 0,-1 1 1 0 0,1 0-1 0 0,0-1 0 0 0,-1 1 1 0 0,1 0-1 0 0,-1 0 1 0 0,1 0-1 0 0,-1 0 0 0 0,1-1 1 0 0,-1 1-1 0 0,0 0 0 0 0,1 0 1 0 0,-1 0-1 0 0,0 0 1 0 0,0 0-1 0 0,0 0 0 0 0,0 0 1 0 0,0 0-1 0 0,1 0 0 0 0,-2 0 1 0 0,1 0-1 0 0,0 0 1 0 0,0 0-1 0 0,0 0-13 0 0,0 1 38 0 0,0 9 21 0 0,1-8-51 0 0,-1-1 1 0 0,0 0 0 0 0,0 0-1 0 0,0 1 1 0 0,0-1-1 0 0,0 0 1 0 0,0 0 0 0 0,0 0-1 0 0,-1 1 1 0 0,1-1-1 0 0,-1 0 1 0 0,0 0-1 0 0,0 0 1 0 0,1 0 0 0 0,-1 0-1 0 0,-1 0 1 0 0,1 1-9 0 0,-23 28 471 0 0,16-19-235 0 0,-1-1 1 0 0,0 0-1 0 0,-5 4-236 0 0,9-10 58 0 0,1 0 0 0 0,-1 0 1 0 0,1 0-1 0 0,0 1 0 0 0,0 0 1 0 0,1 0-1 0 0,-1 0 0 0 0,1 0 0 0 0,1 0 1 0 0,-1 1-1 0 0,1-1 0 0 0,0 1 0 0 0,0 0 1 0 0,1 2-59 0 0,-2 9 137 0 0,2-17-127 0 0,0 1 0 0 0,1 0 0 0 0,0 0 0 0 0,-1 0 0 0 0,1 0 0 0 0,0 0 0 0 0,0-1 0 0 0,0 1 0 0 0,0 0 0 0 0,0 0 1 0 0,0 0-1 0 0,0 0 0 0 0,1 0 0 0 0,-1-1 0 0 0,1 1 0 0 0,0 0 0 0 0,-1 0 0 0 0,1-1 0 0 0,0 1 0 0 0,0 0 0 0 0,0-1 0 0 0,0 1 0 0 0,0-1 0 0 0,1 1-10 0 0,5 8 40 0 0,-6-9-36 0 0,0 1 1 0 0,0-1-1 0 0,0 0 1 0 0,0 0-1 0 0,0 0 0 0 0,0 1 1 0 0,0-1-1 0 0,0 0 0 0 0,1-1 1 0 0,-1 1-1 0 0,0 0 1 0 0,1 0-1 0 0,-1-1 0 0 0,1 1 1 0 0,-1 0-5 0 0,13 3 18 0 0,-1-1 1 0 0,1-1-1 0 0,0 0 0 0 0,0 0 1 0 0,0-1-1 0 0,0-1 1 0 0,0-1-1 0 0,-1 0 1 0 0,1 0-1 0 0,0-2 0 0 0,3 0-18 0 0,32-4 30 0 0,3 0-1485 0 0,-19-2-6449 0 0,-19 5-907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5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142 416 5064 0 0,'0'0'389'0'0,"-2"0"6"0"0,-7-2 294 0 0,1 0 8062 0 0,7 2-8641 0 0,1 1 1 0 0,0-1-1 0 0,0 0 0 0 0,-1 0 0 0 0,1 0 0 0 0,0 1 0 0 0,0-1 0 0 0,0 0 0 0 0,0 0 0 0 0,-1 1 0 0 0,1-1 0 0 0,0 0 0 0 0,0 0 0 0 0,0 1 0 0 0,0-1 0 0 0,0 0 0 0 0,0 1 0 0 0,0-1 0 0 0,0 0 0 0 0,0 0 0 0 0,0 1 0 0 0,0-1 0 0 0,0 0 0 0 0,0 1 0 0 0,0-1 0 0 0,0 0 0 0 0,0 0 0 0 0,0 1 0 0 0,0-1 0 0 0,0 0 0 0 0,0 0 0 0 0,0 1 0 0 0,1-1-110 0 0,4 23 838 0 0,1-1 0 0 0,1 0-1 0 0,1 0 1 0 0,10 20-838 0 0,-6-16 471 0 0,-2 1 1 0 0,2 11-472 0 0,0 0 185 0 0,0-8-77 0 0,-9-23-106 0 0,0 0-1 0 0,0 1 1 0 0,-1-1 0 0 0,0 1-1 0 0,0 0 1 0 0,0-1 0 0 0,-1 1-1 0 0,-1 3-1 0 0,2 28 176 0 0,-1-27 43 0 0,0 0 0 0 0,-1 0 0 0 0,-1 1 0 0 0,-1 5-219 0 0,1-4 103 0 0,0-5 132 0 0,1-9-231 0 0,0 0 0 0 0,0 0 0 0 0,-1 0-1 0 0,1 0 1 0 0,0 0 0 0 0,0 0 0 0 0,-1 0 0 0 0,1 0-1 0 0,0-1 1 0 0,-1 1 0 0 0,1 0 0 0 0,0 0 0 0 0,0 0 0 0 0,0 0-1 0 0,-1 0 1 0 0,1-1 0 0 0,0 1 0 0 0,0 0 0 0 0,0 0-1 0 0,-1 0 1 0 0,1-1 0 0 0,0 1 0 0 0,0 0 0 0 0,0 0 0 0 0,0-1-1 0 0,-1 1 1 0 0,1 0 0 0 0,0 0 0 0 0,0-1 0 0 0,0 1-1 0 0,0 0 1 0 0,0-1-4 0 0,-1-1 7 0 0,0 0 1 0 0,0-1-1 0 0,0 1 0 0 0,0 0 0 0 0,1-1 0 0 0,-1 1 0 0 0,1-1 0 0 0,-1 1 1 0 0,1-1-1 0 0,0 1 0 0 0,0-2-7 0 0,0 2 4 0 0,0-1 1 0 0,0 1-1 0 0,0-1 1 0 0,-1 1-1 0 0,1-1 1 0 0,-1 0-1 0 0,1 1 1 0 0,-1 0-1 0 0,0-1 1 0 0,0 1-1 0 0,-1-2-4 0 0,-11-16-195 0 0,2-1-1 0 0,0 0 1 0 0,-1-7 195 0 0,11 26-8 0 0,-16-32-656 0 0,-4-4 664 0 0,-15-28-347 0 0,19 33 336 0 0,11 24-4 0 0,1-1 0 0 0,0 0 0 0 0,1 0 0 0 0,-2-5 15 0 0,-9-29-13 0 0,6 17 14 0 0,-5-19-1 0 0,8 28 1 0 0,-3-11-3 0 0,8 28 3 0 0,1-1-1 0 0,0 1 1 0 0,0 0 0 0 0,0 0-1 0 0,0 0 1 0 0,0 0-1 0 0,0 0 1 0 0,0 0-1 0 0,0 0 1 0 0,1 0-1 0 0,-1-1 1 0 0,0 1-1 0 0,1 0 1 0 0,-1 0-1 0 0,0 0 1 0 0,1 0-1 0 0,0 0 1 0 0,-1 0-1 0 0,1 0 1 0 0,-1 1-1 0 0,1-1 1 0 0,0-1-1 0 0,7-5 40 0 0,-7 6-39 0 0,0-1 0 0 0,0 1 0 0 0,0 0 0 0 0,1 0 0 0 0,-1-1 0 0 0,1 1 0 0 0,-1 0 0 0 0,1 1-1 0 0,-1-1 1 0 0,1 0 0 0 0,-1 0 0 0 0,1 1 0 0 0,0-1 0 0 0,1 0-1 0 0,23-4 20 0 0,0 2 0 0 0,1 0 0 0 0,0 2 1 0 0,-1 1-1 0 0,2 1-20 0 0,11-1 131 0 0,-30 0-146 0 0,-1 0 0 0 0,1 1-1 0 0,0 0 1 0 0,-1 0 0 0 0,1 1-1 0 0,-1 0 1 0 0,0 1 0 0 0,6 2 15 0 0,-13-5 13 0 0,0 0 1 0 0,-1 1 0 0 0,1-1 0 0 0,0 1 0 0 0,0-1 0 0 0,-1 1 0 0 0,1-1 0 0 0,0 1-1 0 0,-1 0 1 0 0,1-1 0 0 0,-1 1 0 0 0,1 0 0 0 0,-1-1 0 0 0,1 1 0 0 0,-1 0-1 0 0,1 0 1 0 0,-1 0 0 0 0,0-1 0 0 0,1 1 0 0 0,-1 0 0 0 0,0 0 0 0 0,0 0-1 0 0,0 0-13 0 0,0 1 12 0 0,0 0-1 0 0,0 0 0 0 0,0-1 0 0 0,0 1 0 0 0,-1 0 0 0 0,1-1 0 0 0,-1 1 1 0 0,1 0-1 0 0,-1-1 0 0 0,0 1 0 0 0,0-1 0 0 0,0 1-11 0 0,-1 2 17 0 0,0 0-1 0 0,-1-1 1 0 0,0 1 0 0 0,0-1-1 0 0,0 0 1 0 0,0 0-1 0 0,0 0 1 0 0,-1 0 0 0 0,1-1-1 0 0,-1 1-16 0 0,-30 13 110 0 0,0-2-1 0 0,0-1 0 0 0,-1-2 1 0 0,-8 1-110 0 0,18-9-36 0 0,26-3-10 0 0,4 0 21 0 0,28-4-498 0 0,95-14-1943 0 0,-87 12 408 0 0,1 2 0 0 0,0 2 1 0 0,7 3 2057 0 0,-47-2 1 0 0,-2 1-1 0 0,1 0 0 0 0,0 0 1 0 0,-1 0-1 0 0,1 0 1 0 0,-1 0-1 0 0,1 0 1 0 0,-1 0-1 0 0,1 0 1 0 0,-1 0-1 0 0,1 0 1 0 0,0 0-1 0 0,-1 0 0 0 0,1 0 1 0 0,-1 0-1 0 0,1 0 1 0 0,-1 1-1 0 0,1-1 1 0 0,-1 0-1 0 0,1 0 1 0 0,-1 1-1 0 0,1-1 1 0 0,-1 0-1 0 0,1 1 1 0 0,-1-1-1 0 0,1 1 58 0 0,-1-1 77 0 0,0 0 292 0 0,0 0 134 0 0,0 0 23 0 0,0 0-23 0 0,0 0-121 0 0,0 0-51 0 0,0 0-6 0 0,0 0 12 0 0,0 0 73 0 0,0 0 38 0 0,1 0 6 0 0,5-1-330 0 0,-1 1 1 0 0,0-1-1 0 0,0 0 0 0 0,0 0 0 0 0,-1-1 0 0 0,1 1 0 0 0,0-1 0 0 0,0 0 0 0 0,-1-1 0 0 0,1 1 0 0 0,-1-1 0 0 0,0 1 1 0 0,0-2-1 0 0,3-1-182 0 0,7-2 79 0 0,-13 6-48 0 0,0 1 0 0 0,1-1 0 0 0,-1 1 0 0 0,1-1 1 0 0,-1 1-1 0 0,0-1 0 0 0,0 0 0 0 0,1 0 0 0 0,-1 0 1 0 0,0 1-1 0 0,0-1 0 0 0,0 0 0 0 0,0-1 0 0 0,0 1 0 0 0,0 0 1 0 0,0 0-1 0 0,0 0 0 0 0,0 0 0 0 0,-1-1 0 0 0,1 1 1 0 0,0 0-1 0 0,-1-1 0 0 0,1 1 0 0 0,-1-1 0 0 0,1 0-31 0 0,-2 1 30 0 0,1-1 1 0 0,0 1-1 0 0,-1-1 0 0 0,1 1 0 0 0,-1-1 1 0 0,1 1-1 0 0,-1 0 0 0 0,0-1 0 0 0,0 1 0 0 0,0 0 1 0 0,1-1-1 0 0,-1 1 0 0 0,0 0 0 0 0,0 0 0 0 0,-1 0 1 0 0,1 0-1 0 0,0 0 0 0 0,0 0 0 0 0,0 0 0 0 0,-1 1 1 0 0,1-1-1 0 0,-1 0 0 0 0,1 0 0 0 0,0 1 1 0 0,-1-1-1 0 0,1 1 0 0 0,-1 0 0 0 0,1-1 0 0 0,-1 1 1 0 0,0 0-31 0 0,-4-1 6 0 0,0 0 1 0 0,0 0-1 0 0,0 1 1 0 0,0-1-1 0 0,0 1 1 0 0,0 1-1 0 0,-6 0-6 0 0,8 0 5 0 0,1 1 0 0 0,0-1 0 0 0,-1 1-1 0 0,1-1 1 0 0,0 1 0 0 0,0 0 0 0 0,0 0 0 0 0,0 1-1 0 0,0-1 1 0 0,1 0 0 0 0,-1 1 0 0 0,1 0 0 0 0,0 0-1 0 0,-1-1 1 0 0,0 4-5 0 0,2-5-161 0 0,0 6-106 0 0,0-6 259 0 0,1-1 0 0 0,0 1 0 0 0,0-1 0 0 0,0 1 0 0 0,0-1-1 0 0,0 1 1 0 0,0-1 0 0 0,-1 1 0 0 0,1-1 0 0 0,1 1 0 0 0,-1-1-1 0 0,0 1 1 0 0,0 0 0 0 0,0-1 0 0 0,0 1 0 0 0,0-1 0 0 0,0 1-1 0 0,1-1 1 0 0,-1 1 0 0 0,0-1 0 0 0,0 1 0 0 0,1-1 0 0 0,-1 0-1 0 0,0 1 1 0 0,1 0 8 0 0,0 0-40 0 0,0 1 1 0 0,1 0-1 0 0,-1-1 0 0 0,1 1 0 0 0,-1-1 0 0 0,1 0 0 0 0,-1 1 0 0 0,1-1 0 0 0,0 0 1 0 0,0 0-1 0 0,-1 0 0 0 0,1 0 0 0 0,0 0 0 0 0,0-1 0 0 0,0 1 0 0 0,0-1 1 0 0,0 1-1 0 0,0-1 0 0 0,0 0 0 0 0,1 1 40 0 0,8-1-435 0 0,-1 0 1 0 0,1 0-1 0 0,8-2 435 0 0,10 1-909 0 0,0-1 158 0 0,-1-1 0 0 0,1-1 0 0 0,6-3 751 0 0,-1 1-1023 0 0,0 1 0 0 0,2 2 1023 0 0,71 5-4624 0 0,-107-2 4070 0 0,0 0 67 0 0,0 0 276 0 0,0 0 119 0 0,0 3 111 0 0,0 8 486 0 0,0-9 214 0 0,0 1-574 0 0,0-3 40 0 0,1 1 0 0 0,-1-1 1 0 0,0 1-1 0 0,0-1 0 0 0,0 1 1 0 0,0-1-1 0 0,0 1 0 0 0,0-1 1 0 0,0 1-1 0 0,0-1 0 0 0,0 1 0 0 0,0 0 1 0 0,0-1-1 0 0,0 1 0 0 0,-1-1 1 0 0,1 1-1 0 0,0-1 0 0 0,0 1 1 0 0,0-1-1 0 0,-1 1 0 0 0,1-1 1 0 0,0 0-1 0 0,-1 1 0 0 0,1-1 0 0 0,0 1 1 0 0,-1-1-1 0 0,1 0 0 0 0,0 1 1 0 0,-1-1-1 0 0,1 0 0 0 0,-1 1 1 0 0,1-1-1 0 0,-1 0 0 0 0,1 0 1 0 0,-1 1-1 0 0,1-1 0 0 0,-1 0 1 0 0,1 0-1 0 0,-1 0 0 0 0,1 0 0 0 0,-1 0 1 0 0,1 1-1 0 0,-1-1 0 0 0,0 0-185 0 0,0 0 396 0 0,-7-27 427 0 0,8 26-801 0 0,0 1-1 0 0,0-1 1 0 0,0 1-1 0 0,0 0 1 0 0,0-1 0 0 0,0 1-1 0 0,0-1 1 0 0,0 1 0 0 0,0-1-1 0 0,0 1 1 0 0,-1-1-1 0 0,1 1 1 0 0,0 0 0 0 0,0-1-1 0 0,0 1 1 0 0,-1 0-1 0 0,1-1 1 0 0,0 1 0 0 0,-1-1-1 0 0,1 1 1 0 0,0 0 0 0 0,-1 0-1 0 0,1-1 1 0 0,0 1-1 0 0,-1 0 1 0 0,1 0-22 0 0,-1-1 17 0 0,1 1 0 0 0,-1 0 0 0 0,1-1 0 0 0,-1 1 0 0 0,1-1 0 0 0,0 1 0 0 0,-1 0 0 0 0,1-1 0 0 0,-1 1 0 0 0,1-1 0 0 0,0 1 0 0 0,0-1 0 0 0,-1 1 0 0 0,1-1 0 0 0,0 1 0 0 0,0-1 0 0 0,-1 0 0 0 0,1 1 0 0 0,0-1 0 0 0,0 1 0 0 0,0-1-17 0 0,-1-3 28 0 0,1 1-1 0 0,0 0 1 0 0,0-1 0 0 0,0 1 0 0 0,0 0 0 0 0,0-1 0 0 0,1 1 0 0 0,-1 0 0 0 0,1-1 0 0 0,0 1 0 0 0,0 0 0 0 0,0 0 0 0 0,1 0-1 0 0,-1 0 1 0 0,1 0 0 0 0,1-3-28 0 0,13-19 176 0 0,-10 16-2 0 0,0 0 0 0 0,0 0 0 0 0,1 0 0 0 0,5-4-174 0 0,0 2-113 0 0,0 0 0 0 0,1 2 0 0 0,0-1 1 0 0,1 2-1 0 0,3-2 113 0 0,-10 6-150 0 0,0 1 1 0 0,0 1 0 0 0,0-1 0 0 0,0 1 0 0 0,0 0 0 0 0,1 1-1 0 0,-1 0 1 0 0,0 0 0 0 0,1 0 0 0 0,-1 1 0 0 0,1 0 0 0 0,5 1 149 0 0,0 2-7893 0 0</inkml:trace>
  <inkml:trace contextRef="#ctx0" brushRef="#br0" timeOffset="654.089">1568 163 10592 0 0,'0'0'488'0'0,"-8"7"176"0"0,6-3-243 0 0,0-1 1 0 0,0 1-1 0 0,0 0 0 0 0,1 0 1 0 0,-1 1-1 0 0,1-1 1 0 0,0 0-1 0 0,1 0 1 0 0,-1 0-1 0 0,1 2-421 0 0,-4 13 1956 0 0,1 0-956 0 0,0 0-1 0 0,2 0 1 0 0,0 0 0 0 0,1 6-1000 0 0,8 40 1681 0 0,-8-61-1649 0 0,1 0 0 0 0,0 0 1 0 0,-1-1-1 0 0,1 1 0 0 0,1 0 0 0 0,0 2-32 0 0,4 16-65 0 0,-6-21 59 0 0,0-1 0 0 0,1 1 0 0 0,-1-1 0 0 0,0 1 1 0 0,1-1-1 0 0,-1 1 0 0 0,1-1 0 0 0,-1 0 0 0 0,1 1 0 0 0,-1-1 0 0 0,0 0 1 0 0,1 1-1 0 0,-1-1 0 0 0,1 0 0 0 0,-1 0 0 0 0,1 1 0 0 0,0-1 0 0 0,-1 0 0 0 0,1 0 1 0 0,-1 0-1 0 0,1 0 6 0 0,9 3 102 0 0,-8-3 55 0 0,-2 0 16 0 0,1-1-172 0 0,-1 1-1 0 0,1-1 0 0 0,-1 0 0 0 0,1 1 1 0 0,0-1-1 0 0,-1 0 0 0 0,1 1 1 0 0,0-1-1 0 0,0 0 0 0 0,-1 1 1 0 0,1 0-1 0 0,0-1 0 0 0,0 1 0 0 0,0-1 1 0 0,0 1-1 0 0,4-3-95 0 0,-3 1 47 0 0,-1 0 1 0 0,1 0 0 0 0,-1-1-1 0 0,0 1 1 0 0,1 0-1 0 0,-1-1 1 0 0,0 1 0 0 0,-1-1-1 0 0,1 0 1 0 0,0 1 0 0 0,-1-1-1 0 0,1 0 1 0 0,-1 0 47 0 0,3-10-150 0 0,-2 10 78 0 0,0 0 0 0 0,-1 0 0 0 0,0 0 0 0 0,0 0 0 0 0,1-1 0 0 0,-2 1 0 0 0,1 0 0 0 0,0 0 0 0 0,-1 0 0 0 0,1 0 0 0 0,-1 0 0 0 0,0 0 0 0 0,0-1 72 0 0,-4-8-684 0 0,0 1 0 0 0,-5-9 684 0 0,2 5-578 0 0,3 4 212 0 0,0 1-1 0 0,-1-1 1 0 0,0 1 0 0 0,-1 1 0 0 0,0-1 0 0 0,0 1 0 0 0,-1 0 0 0 0,0 1 0 0 0,0 0-1 0 0,-2-1 367 0 0,3 3-186 0 0,1 1-1 0 0,0-1 0 0 0,0-1 1 0 0,1 1-1 0 0,-5-7 187 0 0,-17-20-25 0 0,-22-22 1670 0 0,47 54-1497 0 0,1 0-1 0 0,0-1 1 0 0,0 1-1 0 0,0-1 1 0 0,0 1-1 0 0,0-1 1 0 0,0 0-1 0 0,0 1 1 0 0,0-1-1 0 0,0 0 1 0 0,1 1-1 0 0,-1-1 1 0 0,1 0-1 0 0,-1 0 1 0 0,1 0 0 0 0,0 0-1 0 0,0 0-147 0 0,0 2 517 0 0,3-9 1531 0 0,-4 9-2015 0 0,1-1 0 0 0,0 0-1 0 0,0 1 1 0 0,0-1 0 0 0,0 1-1 0 0,1-1 1 0 0,-1 0 0 0 0,0 1-1 0 0,0-1 1 0 0,0 1 0 0 0,0-1-1 0 0,1 1 1 0 0,-1-1 0 0 0,0 0-1 0 0,0 1 1 0 0,1-1 0 0 0,-1 1-1 0 0,1-1 1 0 0,-1 1 0 0 0,0 0-1 0 0,1-1 1 0 0,-1 1 0 0 0,1-1-1 0 0,-1 1 1 0 0,1 0 0 0 0,-1-1-1 0 0,1 1 1 0 0,-1 0 0 0 0,1 0 0 0 0,-1-1-1 0 0,1 1 1 0 0,0 0 0 0 0,-1 0-1 0 0,1 0 1 0 0,-1 0 0 0 0,1-1-33 0 0,29-4-96 0 0,-27 4 143 0 0,28-1-47 0 0,1 1 0 0 0,-1 1 0 0 0,13 3 0 0 0,38 0 0 0 0,-72-2 0 0 0,0 0 0 0 0,1 1 0 0 0,-1 0 0 0 0,0 0 0 0 0,0 1 0 0 0,0 0 0 0 0,0 1 0 0 0,-1 0 0 0 0,4 2 0 0 0,-11-4 7 0 0,1-1 0 0 0,-1 1 0 0 0,1 0 0 0 0,-1 0 0 0 0,0 0 0 0 0,0 0 0 0 0,0 0 0 0 0,0 0 0 0 0,0 1 0 0 0,-1-1 0 0 0,1 0-1 0 0,-1 1 1 0 0,1 0 0 0 0,-1-1 0 0 0,0 1 0 0 0,1 2-7 0 0,-1-2 89 0 0,-1-1-1 0 0,1 0 1 0 0,-1 1 0 0 0,1-1-1 0 0,-1 0 1 0 0,0 1-1 0 0,0-1 1 0 0,0 1-1 0 0,0-1 1 0 0,0 0 0 0 0,-1 1-1 0 0,1-1 1 0 0,-1 0-1 0 0,1 1 1 0 0,-1-1 0 0 0,0 0-1 0 0,0 0 1 0 0,0 1-1 0 0,0-1 1 0 0,-1 0-89 0 0,-4 6 16 0 0,-2 0 1 0 0,1 0-1 0 0,-1-1 1 0 0,0 0-1 0 0,0-1 1 0 0,-1 1-1 0 0,0-2 1 0 0,0 1-1 0 0,-1-1 0 0 0,1-1 1 0 0,-4 1-17 0 0,-11 5-10 0 0,-1-2 1 0 0,-1-1-1 0 0,-22 4 10 0 0,10 0-300 0 0,36-10 189 0 0,2-1-1 0 0,0 0-34 0 0,0 0-145 0 0,0 0-58 0 0,2 0-17 0 0,56 0-4304 0 0,-42 0-2411 0 0</inkml:trace>
  <inkml:trace contextRef="#ctx0" brushRef="#br0" timeOffset="1052.319">2080 435 5984 0 0,'-9'0'536'0'0,"-9"0"-432"0"0,5 0-104 0 0,5 0 0 0 0,8 0 2576 0 0,0 0 496 0 0,0 0 96 0 0,0 0 15 0 0,0 0-2383 0 0,0 0-472 0 0,0 0-96 0 0,0 0-16 0 0,-9-3-336 0 0,9 3-64 0 0,9-8-8 0 0,-1 0-5087 0 0,-8 1-1025 0 0</inkml:trace>
  <inkml:trace contextRef="#ctx0" brushRef="#br0" timeOffset="1053.319">2023 227 13824 0 0,'0'0'1224'0'0,"0"0"-976"0"0,0 0-248 0 0,0 0 0 0 0,0 0 992 0 0,0 0 143 0 0,0 0 33 0 0,0 0 8 0 0,0 0-600 0 0,0 0-128 0 0,0 0-16 0 0,0 0-8 0 0,0 0-256 0 0,9 5-48 0 0,4-5-16 0 0,-5 3-5967 0 0,2-3-1201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8:48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0 598 6448 0 0,'0'0'297'0'0,"0"0"-9"0"0,8-2-177 0 0,-6 1 206 0 0,-1-1 0 0 0,1 1 0 0 0,0-1 0 0 0,-1 1 0 0 0,1-1 0 0 0,-1 0 0 0 0,0 0 0 0 0,1 0 1 0 0,-1 0-318 0 0,11-13 2780 0 0,-8 10-1932 0 0,0 0 0 0 0,-1 0 1 0 0,1 0-1 0 0,-1-1 0 0 0,3-5-848 0 0,12-19 1371 0 0,9-12-143 0 0,-11 14-504 0 0,-4 7-264 0 0,-1-1-1 0 0,0-1 1 0 0,-2 0 0 0 0,-1 0 0 0 0,2-9-460 0 0,-6 11 127 0 0,-1 1 1 0 0,0-1-1 0 0,-2 1 1 0 0,0-1-1 0 0,-2-2-127 0 0,1-9 113 0 0,3-13-113 0 0,-2 34 0 0 0,0 5 0 0 0,0 1 0 0 0,-1 0 0 0 0,0 0 0 0 0,0-1 0 0 0,0 1 0 0 0,0 0 0 0 0,-1 0 0 0 0,0 0 0 0 0,0-1 0 0 0,1 6 0 0 0,0 0 0 0 0,-1 0 0 0 0,1 0 0 0 0,0 0 0 0 0,0-1 0 0 0,0 1 0 0 0,0 0 0 0 0,0 0 0 0 0,0 0 0 0 0,-1 0 0 0 0,1 0 0 0 0,0 0 0 0 0,0 0 0 0 0,0 0 0 0 0,0 0 0 0 0,-1 0 0 0 0,1 0 0 0 0,0 0 0 0 0,0 0 0 0 0,0 0 0 0 0,0 0 0 0 0,-1 0 0 0 0,1 0 0 0 0,0 0 0 0 0,0 0 0 0 0,0 0 0 0 0,0 0 0 0 0,0 0 0 0 0,-1 0 0 0 0,1 0 0 0 0,0 0 0 0 0,0 0 0 0 0,0 0 0 0 0,0 0 0 0 0,0 1 0 0 0,-1-1 0 0 0,1 0 0 0 0,0 0 0 0 0,0 0 0 0 0,0 0 0 0 0,0 0 0 0 0,0 0 0 0 0,0 1 0 0 0,0-1 0 0 0,-1 0 0 0 0,-8 8 0 0 0,7-5 0 0 0,-4 2-5 0 0,1 1 0 0 0,-1 1 0 0 0,1-1 0 0 0,1 1 0 0 0,0 0 0 0 0,0 0 0 0 0,0 0 0 0 0,-2 7 5 0 0,-5 15-79 0 0,-5 20 79 0 0,12-36-13 0 0,-18 75 38 0 0,3 1 0 0 0,1 19-25 0 0,10-53 106 0 0,3-14 38 0 0,2 1 0 0 0,2 31-144 0 0,1-60 53 0 0,0-1 0 0 0,1 0 0 0 0,1 0-1 0 0,2 12-52 0 0,-2-19 32 0 0,-1 0 0 0 0,1 0 0 0 0,0 0-1 0 0,0-1 1 0 0,1 1 0 0 0,-1 0 0 0 0,1-1-1 0 0,0 0 1 0 0,1 1 0 0 0,-1-1 0 0 0,0 0-1 0 0,3 1-31 0 0,-5-4 26 0 0,1 1-1 0 0,-1-1 1 0 0,1 0-1 0 0,-1 0 1 0 0,1 1-1 0 0,0-1 1 0 0,-1 0-1 0 0,1 0 1 0 0,0-1-1 0 0,0 1 1 0 0,0 0-1 0 0,0-1 1 0 0,0 1-1 0 0,0-1 1 0 0,0 1-1 0 0,0-1 1 0 0,0 0-1 0 0,0 0 1 0 0,0 0-1 0 0,0 0 1 0 0,0 0-1 0 0,0-1 1 0 0,0 1-1 0 0,0 0 1 0 0,0-1-1 0 0,0 0 1 0 0,-1 1-1 0 0,1-1 1 0 0,0 0-1 0 0,0 0 1 0 0,0 0-1 0 0,0-1-25 0 0,2 0 69 0 0,0-1 1 0 0,0-1-1 0 0,0 1 0 0 0,-1 0 0 0 0,1-1 1 0 0,0-1-70 0 0,12-12 166 0 0,-8 10-119 0 0,-1 0 1 0 0,0-1-1 0 0,0 0 1 0 0,-1 0-1 0 0,0-1 1 0 0,0 1 0 0 0,-1-1-1 0 0,0 0 1 0 0,-1-1-1 0 0,0 1 1 0 0,0-1 0 0 0,-1 0-1 0 0,2-8-47 0 0,1-5 56 0 0,-1 0 0 0 0,0 0 0 0 0,-2 0 0 0 0,1-21-56 0 0,-9-1-17 0 0,5 45-63 0 0,0 0 3 0 0,-1 1 64 0 0,0 1 0 0 0,1 0 0 0 0,-1-1 0 0 0,1 1 0 0 0,0 0 1 0 0,-1 0-1 0 0,1-1 0 0 0,0 1 0 0 0,0 0 0 0 0,0 0 0 0 0,0-1 1 0 0,0 2 12 0 0,0 0-24 0 0,0 30-49 0 0,-1-12 51 0 0,1 1 0 0 0,1-1 0 0 0,1 0-1 0 0,1 1 1 0 0,5 19 22 0 0,13 4 0 0 0,-20-44 0 0 0,-1 1-1 0 0,1-1 0 0 0,-1 0 0 0 0,1 0 1 0 0,-1 0-1 0 0,1 0 0 0 0,-1 0 1 0 0,1 0-1 0 0,0 0 0 0 0,0 0 1 0 0,0 0-1 0 0,-1 0 0 0 0,1-1 1 0 0,0 1-1 0 0,0 0 0 0 0,0-1 1 0 0,0 1-1 0 0,0 0 0 0 0,0-1 0 0 0,0 1 1 0 0,1-1-1 0 0,-1 1 1 0 0,0-1-66 0 0,0 0 0 0 0,1 0 0 0 0,-1 0 0 0 0,0 0 0 0 0,0-1 0 0 0,0 1-1 0 0,1 0 1 0 0,-1 0 0 0 0,0-1 0 0 0,0 1 0 0 0,0-1 0 0 0,0 1 0 0 0,1-1 0 0 0,-1 1 0 0 0,0-1 0 0 0,0 0 0 0 0,0 0 66 0 0,1 0-311 0 0,0-1 0 0 0,0 1 0 0 0,0-1 0 0 0,-1 0 0 0 0,1 1 0 0 0,0-1 1 0 0,-1 0-1 0 0,1 0 0 0 0,-1 0 0 0 0,0 0 0 0 0,1 0 0 0 0,-1-1 0 0 0,0 1 0 0 0,0 0 1 0 0,-1-1-1 0 0,1 1 0 0 0,0 0 0 0 0,-1-1 0 0 0,1-2 311 0 0,-1-3-1763 0 0</inkml:trace>
  <inkml:trace contextRef="#ctx0" brushRef="#br0" timeOffset="348.813">264 364 14456 0 0,'0'0'661'0'0,"0"0"-16"0"0,-1-1-410 0 0,0 0-53 0 0,0 1 1 0 0,0-1-1 0 0,-1 1 1 0 0,1-1-1 0 0,0 0 1 0 0,0 1-1 0 0,1-1 0 0 0,-1 0 1 0 0,0 0-1 0 0,0 0 1 0 0,0 0-1 0 0,0 0 1 0 0,1 0-1 0 0,-1 0 1 0 0,0 0-183 0 0,1 0 130 0 0,0 0-1 0 0,0 0 1 0 0,0 0 0 0 0,0 0 0 0 0,0 0 0 0 0,0 0 0 0 0,0 0 0 0 0,0 1 0 0 0,0-1 0 0 0,0 0 0 0 0,1 0 0 0 0,-1 0 0 0 0,0 0 0 0 0,1 0 0 0 0,-1 0 0 0 0,0 1-1 0 0,1-1 1 0 0,-1 0 0 0 0,1 0 0 0 0,-1 1 0 0 0,1-1 0 0 0,0 0 0 0 0,-1 1 0 0 0,1-1 0 0 0,0 0-130 0 0,7-8 469 0 0,-6 5-375 0 0,1 1 0 0 0,0 0-1 0 0,-1 0 1 0 0,1 0 0 0 0,0 1 0 0 0,0-1 0 0 0,1 1-1 0 0,-1 0 1 0 0,3-2-94 0 0,0 0-12 0 0,1 1-1 0 0,-1-1 1 0 0,0-1-1 0 0,2-2 13 0 0,-3 3 5 0 0,1-1-1 0 0,0 1 1 0 0,0 0 0 0 0,0 1-1 0 0,0-1 1 0 0,3 1-5 0 0,36-16 72 0 0,-37 17-297 0 0,8-4-2478 0 0,-16 6 1341 0 0</inkml:trace>
  <inkml:trace contextRef="#ctx0" brushRef="#br0" timeOffset="704.882">338 521 5528 0 0,'0'0'249'0'0,"0"0"-1"0"0,0 6 1259 0 0,-1-2 4301 0 0,0 0-4646 0 0,0 0 0 0 0,0 0 1 0 0,0 1-1 0 0,0-1 0 0 0,0 5-1162 0 0,-1 8 1160 0 0,0-2-205 0 0,0 1-1 0 0,1 0 0 0 0,1 10-954 0 0,4-4 405 0 0,-4-22-398 0 0,0 0-1 0 0,0 0 1 0 0,0 1 0 0 0,0-1-1 0 0,0 0 1 0 0,0 1 0 0 0,0-1-1 0 0,0 0 1 0 0,0 1-1 0 0,0-1 1 0 0,0 0 0 0 0,0 1-1 0 0,0-1 1 0 0,0 0-1 0 0,0 0 1 0 0,0 1 0 0 0,0-1-1 0 0,0 0 1 0 0,0 1-1 0 0,-1-1 1 0 0,1 0 0 0 0,0 0-1 0 0,0 1 1 0 0,0-1-1 0 0,0 0 1 0 0,-1 0 0 0 0,1 1-1 0 0,0-1-6 0 0,0 0 13 0 0,-1 0 0 0 0,1 0-1 0 0,0 1 1 0 0,0-1 0 0 0,0 0-1 0 0,0 0 1 0 0,0 0 0 0 0,-1 0-1 0 0,1 1 1 0 0,0-1 0 0 0,0 0-1 0 0,0 0 1 0 0,0 0 0 0 0,0 1-1 0 0,0-1 1 0 0,0 0 0 0 0,0 0-1 0 0,0 1 1 0 0,0-1 0 0 0,0 0-1 0 0,0 0 1 0 0,0 0 0 0 0,0 1-1 0 0,0-1 1 0 0,0 0 0 0 0,0 0-1 0 0,0 1 1 0 0,0-1 0 0 0,0 0-1 0 0,0 0 1 0 0,0 0 0 0 0,0 1 0 0 0,0-1-1 0 0,0 0 1 0 0,1 0 0 0 0,-1 0-1 0 0,0 1 1 0 0,0-1 0 0 0,0 0-1 0 0,0 0-12 0 0,7 8 87 0 0,-6-7-6 0 0,1 0-1 0 0,-1-1-69 0 0,0 1 0 0 0,0-1 0 0 0,1 0 0 0 0,-1 0 0 0 0,0 1 0 0 0,0-1 0 0 0,0 0 0 0 0,1 0 1 0 0,-1 0-1 0 0,0-1 0 0 0,0 1 0 0 0,1 0 0 0 0,-1 0 0 0 0,0-1 0 0 0,0 1 0 0 0,0 0 0 0 0,1-1 0 0 0,-1 1 0 0 0,0-1 0 0 0,0 0 0 0 0,0 1 0 0 0,0-1 0 0 0,0 0 0 0 0,0 0-11 0 0,4-4 61 0 0,0 0 0 0 0,0 0 0 0 0,-1 0 0 0 0,2-3-61 0 0,7-8 139 0 0,1 0-112 0 0,0-2 0 0 0,-2 1-1 0 0,1-3-26 0 0,7-10-48 0 0,-6 5 45 0 0,-13 21 15 0 0,1-1 0 0 0,1 1 0 0 0,-1 0-1 0 0,1 0 1 0 0,-1 0 0 0 0,2 0-12 0 0,5-6 66 0 0,-11 15-236 0 0,-5 13 132 0 0,-11 35-74 0 0,12-38 81 0 0,1 1 0 0 0,0 0 1 0 0,1 0-1 0 0,0 4 31 0 0,0-3 42 0 0,3-12-37 0 0,0 1-1 0 0,0-1 0 0 0,0 0 0 0 0,0 1 1 0 0,1-1-1 0 0,0 3-4 0 0,0-6 69 0 0,0-2-1 0 0,2 0-4 0 0,0 1-66 0 0,1 0 0 0 0,-1-1 0 0 0,0 0 0 0 0,0 1 0 0 0,1-1 0 0 0,-1 0 0 0 0,0 0 0 0 0,1 0 0 0 0,-1 0 0 0 0,0-1 0 0 0,0 1 0 0 0,1-1 0 0 0,-1 1 0 0 0,0-1 0 0 0,0 0 0 0 0,0 0 0 0 0,0 0 0 0 0,0 0 0 0 0,0 0 0 0 0,0 0 0 0 0,1-2 2 0 0,6-4-537 0 0,0 0-1 0 0,-1 0 1 0 0,0-1 0 0 0,0-2 537 0 0,6-4-1735 0 0,-1-1-3632 0 0,2 0-1483 0 0</inkml:trace>
  <inkml:trace contextRef="#ctx0" brushRef="#br0" timeOffset="1051.57">636 578 2760 0 0,'0'0'125'0'0,"0"2"-3"0"0,-3 5-97 0 0,-8 13 1793 0 0,9-15 1937 0 0,2 0 5517 0 0,14 0-7286 0 0,-9-6-1844 0 0,-1 0 0 0 0,1 1 0 0 0,-1-1 0 0 0,1-1 0 0 0,-1 1 0 0 0,1-1 0 0 0,-1 1 0 0 0,0-1 0 0 0,0 0 0 0 0,0-1 0 0 0,0 1 0 0 0,0-1 0 0 0,-1 0 0 0 0,1 0 0 0 0,-1 0 0 0 0,0 0 0 0 0,1-1 0 0 0,-2 1 0 0 0,1-1 0 0 0,0 0 0 0 0,0 0-142 0 0,0-6 161 0 0,-3 8-131 0 0,1 1 1 0 0,-1-1-1 0 0,1 0 0 0 0,-1 1 1 0 0,1-1-1 0 0,0 1 1 0 0,0-1-1 0 0,0 1 0 0 0,0-1-30 0 0,1-1 32 0 0,-1 1 0 0 0,1 0 0 0 0,-1-1 0 0 0,0 1 0 0 0,0 0 0 0 0,0-1 0 0 0,0 0 0 0 0,0 1 0 0 0,-1-1 0 0 0,1 1 0 0 0,-1-1 0 0 0,0 0 0 0 0,0 1 0 0 0,0-1 0 0 0,0-2-32 0 0,0 4 21 0 0,0-1 0 0 0,0 1-1 0 0,1-1 1 0 0,-1 1 0 0 0,0-1-1 0 0,0 1 1 0 0,1-1 0 0 0,-1 1-1 0 0,1-1 1 0 0,0 0-21 0 0,-1 1 11 0 0,0 0 1 0 0,0 0-1 0 0,0 0 0 0 0,0 0 1 0 0,0 1-1 0 0,0-1 0 0 0,0 0 1 0 0,-1 0-1 0 0,1 0 0 0 0,0 1 1 0 0,0-1-1 0 0,-1 0 0 0 0,1 1 1 0 0,-1-1-1 0 0,1 0 0 0 0,-1 0 1 0 0,1 1-1 0 0,-1-1 0 0 0,1 1 1 0 0,-1-1-1 0 0,1 0-11 0 0,-10-9 27 0 0,8 9-22 0 0,0 0 0 0 0,0 0 0 0 0,0 0 0 0 0,-1 0 0 0 0,1 1-1 0 0,0-1 1 0 0,0 1 0 0 0,0-1 0 0 0,0 1 0 0 0,-1 0 0 0 0,1 0 0 0 0,0 0-1 0 0,0 0 1 0 0,0 1 0 0 0,-1-1 0 0 0,1 0 0 0 0,-1 1-5 0 0,-1 0 3 0 0,0 0 0 0 0,0 1 0 0 0,0-1 0 0 0,0 1 1 0 0,1-1-1 0 0,-1 1 0 0 0,1 0 0 0 0,-1 1 0 0 0,1-1 0 0 0,-1 1 0 0 0,0 0-3 0 0,-32 34 19 0 0,35-36-19 0 0,-3 4 0 0 0,1-1 0 0 0,0 1 0 0 0,0 0 0 0 0,0 0 0 0 0,-1 5 0 0 0,-6 10 0 0 0,7-13 10 0 0,1 0 0 0 0,-1-1 0 0 0,1 1 0 0 0,0 0-1 0 0,1 1 1 0 0,0-1 0 0 0,0 0 0 0 0,0 0 0 0 0,1 1 0 0 0,0-1 0 0 0,1 0-1 0 0,-1 0 1 0 0,2 5-10 0 0,-1-9-4 0 0,-1 0-1 0 0,1 0 0 0 0,0 0 0 0 0,0 0 1 0 0,0-1-1 0 0,1 1 0 0 0,-1 0 1 0 0,1-1-1 0 0,-1 1 0 0 0,1-1 1 0 0,0 1-1 0 0,0-1 0 0 0,0 0 0 0 0,0 0 1 0 0,0 0-1 0 0,1 0 0 0 0,-1 0 1 0 0,1 0-1 0 0,-1-1 0 0 0,1 1 1 0 0,2 0 4 0 0,-1 0-27 0 0,-1-1 0 0 0,1 1 0 0 0,0-1 0 0 0,0 0 0 0 0,0 0 1 0 0,0-1-1 0 0,0 1 0 0 0,1-1 0 0 0,-1 0 0 0 0,0 0 0 0 0,0 0 0 0 0,0-1 1 0 0,0 1-1 0 0,0-1 0 0 0,3-1 27 0 0,3-1-456 0 0,-1 0 0 0 0,1-1 0 0 0,-1 0 0 0 0,0 0 0 0 0,0-1 0 0 0,-1 0 0 0 0,1 0 0 0 0,0-3 456 0 0,10-5-1737 0 0,5-1-57 0 0</inkml:trace>
  <inkml:trace contextRef="#ctx0" brushRef="#br0" timeOffset="1393.111">928 598 6912 0 0,'-20'14'603'0'0,"17"-12"-452"0"0,1 0 0 0 0,-1 0-1 0 0,0 0 1 0 0,1 0 0 0 0,-1 0 0 0 0,1 0 0 0 0,0 1 0 0 0,0-1 0 0 0,0 1 0 0 0,0 0-1 0 0,0 0-150 0 0,1-1 472 0 0,0 0-1 0 0,0 0 0 0 0,-1-1 0 0 0,1 1 1 0 0,0 0-1 0 0,0-1 0 0 0,-1 1 0 0 0,1-1 1 0 0,-1 0-1 0 0,0 1 0 0 0,0-1-471 0 0,2-1 55 0 0,0 1 0 0 0,0-1-1 0 0,0 0 1 0 0,-1 0 0 0 0,1 1 0 0 0,0-1-1 0 0,0 0 1 0 0,0 0 0 0 0,0 1 0 0 0,0-1-1 0 0,0 0 1 0 0,0 0 0 0 0,0 1 0 0 0,0-1-1 0 0,-1 0 1 0 0,1 1 0 0 0,0-1 0 0 0,0 0-1 0 0,1 0 1 0 0,-1 1 0 0 0,0-1 0 0 0,0 0-1 0 0,0 1 1 0 0,0-1 0 0 0,0 0-55 0 0,1 2 4943 0 0,3-2-4810 0 0,1-1 1 0 0,-1 1-1 0 0,0-1 1 0 0,0 0-1 0 0,0 0 0 0 0,0-1 1 0 0,0 1-1 0 0,0-1 0 0 0,1-1-133 0 0,35-21 750 0 0,-28 16-608 0 0,-7 5-67 0 0,0-1 1 0 0,-1 1-1 0 0,0-1 1 0 0,0 0-1 0 0,0 0 0 0 0,0-1 1 0 0,0 1-1 0 0,-1-1 1 0 0,0 0-1 0 0,0 0 1 0 0,0 0-1 0 0,-1 0 0 0 0,0 0 1 0 0,0-1-1 0 0,0 1 1 0 0,0-3-76 0 0,-1 5 13 0 0,-1 0 0 0 0,0 0 1 0 0,0 0-1 0 0,-1 0 1 0 0,1 0-1 0 0,-1 0 1 0 0,0-1-14 0 0,-1-12 71 0 0,2 14-6 0 0,0 1-61 0 0,0 0-1 0 0,0 0 0 0 0,-1 1 1 0 0,1-1-1 0 0,0 0 1 0 0,-1 0-1 0 0,1 0 0 0 0,-1 0 1 0 0,1 0-1 0 0,-1 0 1 0 0,1 1-1 0 0,-1-1 0 0 0,0 0 1 0 0,1 0-1 0 0,-1 1 1 0 0,0-1-1 0 0,0 0 0 0 0,1 1 1 0 0,-1-1-1 0 0,0 1 1 0 0,0-1-1 0 0,0 1 0 0 0,0-1 1 0 0,0 1-1 0 0,0 0 1 0 0,0 0-1 0 0,0-1 0 0 0,1 1 1 0 0,-1 0-1 0 0,0 0 0 0 0,0 0 1 0 0,0 0-1 0 0,-1 0-3 0 0,0-1 6 0 0,-1 1 1 0 0,1 0-1 0 0,-1 0 0 0 0,0 0 0 0 0,1 1 0 0 0,-1-1 0 0 0,0 0 0 0 0,1 1 1 0 0,-1 0-1 0 0,1 0 0 0 0,-1-1 0 0 0,1 1 0 0 0,-2 1-6 0 0,-25 15 0 0 0,19-12 0 0 0,0 1 0 0 0,0 0 0 0 0,1 1 0 0 0,0-1 0 0 0,0 2 0 0 0,0-1 0 0 0,-3 6 0 0 0,2-2 0 0 0,-6 9 0 0 0,6-2 38 0 0,8-16-25 0 0,0 1 0 0 0,0 0 0 0 0,0-1-1 0 0,1 1 1 0 0,0 0 0 0 0,-1 0 0 0 0,1 0 0 0 0,0 0 0 0 0,0 0 0 0 0,0 0-1 0 0,1 0 1 0 0,-1 2-13 0 0,1-4 19 0 0,1 1 0 0 0,-1 0 0 0 0,1 0 0 0 0,-1 0 0 0 0,1-1 0 0 0,-1 1 0 0 0,1 0 0 0 0,1 1-20 0 0,0 2 48 0 0,-2-5-39 0 0,1 1 1 0 0,-1-1-1 0 0,0 1 1 0 0,1 0-1 0 0,0-1 1 0 0,-1 1-1 0 0,1-1 1 0 0,-1 1-1 0 0,1-1 0 0 0,0 1 1 0 0,-1-1-1 0 0,1 0 1 0 0,0 1-1 0 0,-1-1 1 0 0,1 0-1 0 0,0 1 1 0 0,-1-1-1 0 0,1 0 1 0 0,1 0-9 0 0,-1 1 25 0 0,5 1 43 0 0,-1 0-1 0 0,0-1 1 0 0,0 0-1 0 0,1 1 1 0 0,-1-2-1 0 0,1 1 1 0 0,-1-1-1 0 0,1 0 1 0 0,-1 0-1 0 0,1 0 1 0 0,-1-1-1 0 0,3 0-67 0 0,12-3 229 0 0,0-1-1 0 0,13-5-228 0 0,-11 3-91 0 0,32-16 11 0 0,-45 20 80 0 0,-7 2-2 0 0,1-1 1 0 0,0 1-1 0 0,-1 0 1 0 0,1 1-1 0 0,0-1 1 0 0,0 0 0 0 0,2 1 1 0 0,-5 0-54 0 0,2 0-10 0 0,48 11-1057 0 0,-15-8-3375 0 0,-22-3-2998 0 0</inkml:trace>
  <inkml:trace contextRef="#ctx0" brushRef="#br0" timeOffset="3226.105">1708 208 13824 0 0,'-4'-4'52'0'0,"4"4"-26"0"0,-1 0 1 0 0,1 0-1 0 0,0 0 0 0 0,0-1 1 0 0,0 1-1 0 0,-1 0 1 0 0,1 0-1 0 0,0 0 0 0 0,0-1 1 0 0,0 1-1 0 0,0 0 1 0 0,0 0-1 0 0,-1 0 1 0 0,1-1-1 0 0,0 1 0 0 0,0 0 1 0 0,0 0-1 0 0,0-1 1 0 0,0 1-1 0 0,0 0 0 0 0,0 0 1 0 0,0-1-1 0 0,0 1 1 0 0,0 0-1 0 0,0-1 0 0 0,0 1 1 0 0,0 0-1 0 0,0 0 1 0 0,0-1-1 0 0,0 1 0 0 0,0 0 1 0 0,0 0-1 0 0,0-1 1 0 0,1 1-1 0 0,-1 0 0 0 0,0 0 1 0 0,0 0-1 0 0,0-1 1 0 0,0 1-1 0 0,0 0 1 0 0,1 0-1 0 0,-1 0 0 0 0,0-1 1 0 0,0 1-1 0 0,0 0 1 0 0,1 0-1 0 0,-1 0 0 0 0,0 0 1 0 0,0 0-1 0 0,1-1-26 0 0,5-7 124 0 0,11-17 2837 0 0,-17 24-1909 0 0,0 1-43 0 0,0-1-936 0 0,0 1-1 0 0,0 0 1 0 0,1-1 0 0 0,-1 1-1 0 0,0-1 1 0 0,0 1-1 0 0,0 0 1 0 0,0-1 0 0 0,0 1-1 0 0,0 0 1 0 0,1-1-1 0 0,-1 1 1 0 0,0 0 0 0 0,0-1-1 0 0,0 1 1 0 0,1 0 0 0 0,-1-1-1 0 0,0 1 1 0 0,0 0-1 0 0,1 0 1 0 0,-1-1 0 0 0,0 1-73 0 0,2-1 3525 0 0,-1 5-3520 0 0,2 2-3 0 0,-1 1-1 0 0,0-1 0 0 0,-1 1 0 0 0,0-1 1 0 0,0 1-1 0 0,0 0 0 0 0,-1 2-1 0 0,1 28 18 0 0,0-20 9 0 0,-1 1 0 0 0,-1 14-27 0 0,0-21 0 0 0,1 1 0 0 0,1-1 0 0 0,0 7 0 0 0,2 18 0 0 0,-4-19 20 0 0,2 0 0 0 0,-1-1 0 0 0,2 1-1 0 0,1-1 1 0 0,0 1 0 0 0,0-1 0 0 0,7 15-20 0 0,-9-27 412 0 0,0 2-1663 0 0,1 6-9232 0 0,-2-12 4267 0 0</inkml:trace>
  <inkml:trace contextRef="#ctx0" brushRef="#br0" timeOffset="3646.267">1507 649 14600 0 0,'0'0'330'0'0,"0"0"45"0"0,0 0 20 0 0,0 0-38 0 0,-8 0-65 0 0,-2 0 5942 0 0,12-1-3671 0 0,18-1-3104 0 0,-6 1 818 0 0,65-7 426 0 0,12-5-137 0 0,59-6-956 0 0,-101 10 837 0 0,-6 0-824 0 0,-33 8 75 0 0,-8 1-466 0 0,-2 0-206 0 0,0 0-39 0 0,0 0-146 0 0,0 0-573 0 0,0 0-248 0 0</inkml:trace>
  <inkml:trace contextRef="#ctx0" brushRef="#br0" timeOffset="4381.6">2340 525 5984 0 0,'0'0'464'0'0,"0"0"142"0"0,0 0 1738 0 0,0 0 795 0 0,0 0 158 0 0,0 0-313 0 0,0 0-1432 0 0,0 0-633 0 0,0 0-130 0 0,0 0-60 0 0,2 0-169 0 0,5-6-154 0 0,1 0 1 0 0,-1-1-1 0 0,0 1 0 0 0,0-1 0 0 0,4-6-406 0 0,0 0 232 0 0,-7 9-101 0 0,0-1 0 0 0,-1 0 0 0 0,1 0 1 0 0,-1 0-1 0 0,1-2-131 0 0,-3 6 41 0 0,-1-1 1 0 0,1 1-1 0 0,-1 0 1 0 0,0-1-1 0 0,1 1 1 0 0,-1 0-1 0 0,0-1 1 0 0,0 1 0 0 0,0 0-1 0 0,0-1 1 0 0,0 1-1 0 0,0 0 1 0 0,0-1-1 0 0,-1 1 1 0 0,1 0-1 0 0,0-1 1 0 0,-1 1-1 0 0,1 0 1 0 0,-1-1-1 0 0,0 1 1 0 0,1 0-1 0 0,-1 0 1 0 0,0 0-1 0 0,1 0 1 0 0,-2-1-42 0 0,-2-3-156 0 0,-1 0 1 0 0,0 0-1 0 0,0 0 0 0 0,-4-2 156 0 0,4 2 152 0 0,3 4-202 0 0,0 0 1 0 0,0 0 0 0 0,-1 0 0 0 0,1 0 0 0 0,0 1 0 0 0,0-1 0 0 0,0 1-1 0 0,0-1 1 0 0,-1 1 0 0 0,1 0 0 0 0,0 0 0 0 0,0 0 0 0 0,-1 0 0 0 0,1 0 0 0 0,-1 0 49 0 0,-36 7-319 0 0,27-3 481 0 0,0-1 1 0 0,1 2-1 0 0,-5 1-162 0 0,11-3-47 0 0,0-1 1 0 0,1 1-1 0 0,0-1 0 0 0,0 1 0 0 0,-1 1 1 0 0,2-1-1 0 0,-1 0 0 0 0,0 1 0 0 0,-1 3 47 0 0,-14 12-165 0 0,17-18 188 0 0,-1 1 1 0 0,1 0-1 0 0,0 0 1 0 0,0 0-1 0 0,0 0 1 0 0,0 0-1 0 0,1 0 1 0 0,-1 0-1 0 0,1 1 1 0 0,-1-1-1 0 0,1 1 1 0 0,0-1-1 0 0,0 1 0 0 0,0 0 1 0 0,0-1-1 0 0,0 1 1 0 0,0 0-1 0 0,1 0 1 0 0,0 0-1 0 0,-1 1-23 0 0,1-2 5 0 0,0-1 0 0 0,0 0 0 0 0,0 1 0 0 0,0-1 0 0 0,0 0 0 0 0,1 1 0 0 0,-1-1 0 0 0,0 0 0 0 0,1 1 0 0 0,-1-1 0 0 0,1 0 0 0 0,-1 0 0 0 0,1 1 0 0 0,-1-1 0 0 0,1 0 0 0 0,0 0 0 0 0,0 0 0 0 0,0 0 0 0 0,0 0 0 0 0,-1 0 0 0 0,1 0 0 0 0,1 0 0 0 0,-1 0 0 0 0,0 0 0 0 0,0-1 0 0 0,0 1 0 0 0,0 0 0 0 0,0-1 0 0 0,1 1 0 0 0,-1-1 0 0 0,1 1-5 0 0,13 5 49 0 0,-13-5-37 0 0,0 0-1 0 0,0 0 0 0 0,1 0 1 0 0,-1 0-1 0 0,0 0 0 0 0,1-1 1 0 0,-1 1-1 0 0,1-1 0 0 0,-1 1 1 0 0,1-1-12 0 0,-1 0 1 0 0,11 1 55 0 0,-1-1-1 0 0,1-1 1 0 0,-1 0-1 0 0,1 0 1 0 0,-1-1-1 0 0,0-1 1 0 0,0 0-1 0 0,0-1 1 0 0,2-1-56 0 0,2-1 48 0 0,19-11 49 0 0,-25 13-30 0 0,0 0-1 0 0,0 0 1 0 0,0 1-1 0 0,0 0 1 0 0,1 1-1 0 0,4-1-66 0 0,-12 3 19 0 0,2 0-12 0 0,1 0 0 0 0,-1 0 0 0 0,1 1 1 0 0,-1 0-1 0 0,1 0 0 0 0,-1 0 0 0 0,1 0 1 0 0,-1 1-1 0 0,0 0 0 0 0,2 1-7 0 0,1 0 2 0 0,0 1 25 0 0,1 0-1 0 0,-1 0 1 0 0,5 4-27 0 0,15 8 80 0 0,-20-12-48 0 0,1 0-1 0 0,0 0 1 0 0,1-1 0 0 0,-1 0-1 0 0,0 0 1 0 0,4 0-32 0 0,-7-3-471 0 0,0 1 0 0 0,0-1 0 0 0,0 0 0 0 0,0 0-1 0 0,1-1 1 0 0,-1 0 0 0 0,1 0 471 0 0,10-2-8931 0 0</inkml:trace>
  <inkml:trace contextRef="#ctx0" brushRef="#br0" timeOffset="6220.633">3324 271 12752 0 0,'0'0'289'0'0,"0"0"40"0"0,0 0 22 0 0,0 0-40 0 0,2-1-203 0 0,12-3-110 0 0,-10 4 284 0 0,-1-1 0 0 0,0 0 1 0 0,1 0-1 0 0,-1 0 0 0 0,0-1 0 0 0,0 1 0 0 0,0-1 0 0 0,2-1-282 0 0,9-5 925 0 0,-10 5-685 0 0,-1 1-1 0 0,1 0 1 0 0,0-1 0 0 0,-1 0-1 0 0,1 0 1 0 0,-1 0-1 0 0,0 0 1 0 0,0 0 0 0 0,1-2-240 0 0,11-21 1282 0 0,-10 21-571 0 0,-5 5-687 0 0,1 0 0 0 0,-1 0 0 0 0,0 0 0 0 0,0 0 0 0 0,1 0 0 0 0,-1-1 0 0 0,0 1 0 0 0,0 0 0 0 0,1 0 0 0 0,-1 0-1 0 0,0-1 1 0 0,0 1 0 0 0,1 0 0 0 0,-1-1 0 0 0,0 1 0 0 0,0 0 0 0 0,0 0 0 0 0,0-1 0 0 0,0 1 0 0 0,1 0 0 0 0,-1-1 0 0 0,0 1 0 0 0,0 0 0 0 0,0 0 0 0 0,0-1 0 0 0,0 1 0 0 0,0 0 0 0 0,0-1 0 0 0,0 1 0 0 0,0 0 0 0 0,0-1 0 0 0,0 1 0 0 0,0 0-24 0 0,-4-12 251 0 0,4 12-224 0 0,0-1 0 0 0,-1 0 0 0 0,1 0 0 0 0,0 0 0 0 0,0 0 0 0 0,-1 0 0 0 0,1 0-1 0 0,-1 0 1 0 0,1 0 0 0 0,-1 0 0 0 0,1 1 0 0 0,-1-1 0 0 0,1 0 0 0 0,-1 0 0 0 0,0 1 0 0 0,1-1 0 0 0,-1 0 0 0 0,0 1 0 0 0,0-1 0 0 0,1 1-1 0 0,-1-1 1 0 0,0 1 0 0 0,0-1-27 0 0,-2 0 96 0 0,-1-2 4 0 0,-1 1 1 0 0,1 0 0 0 0,-1 0-1 0 0,1 1 1 0 0,-1-1 0 0 0,1 1-1 0 0,-1 0 1 0 0,0 1 0 0 0,-1-1-101 0 0,-11-1 9 0 0,11 1-9 0 0,-1 0 0 0 0,1 0 0 0 0,-1 1 1 0 0,1 0-1 0 0,-1 0 0 0 0,1 1 0 0 0,0 0 0 0 0,-1 0 0 0 0,-2 1 0 0 0,-10 4 11 0 0,4-2 52 0 0,0 2 1 0 0,-13 5-64 0 0,22-8 12 0 0,1 0 0 0 0,0 0 0 0 0,0 0 0 0 0,1 1 0 0 0,-1 0 0 0 0,1 0 0 0 0,0 0 0 0 0,0 0 0 0 0,-3 4-12 0 0,-7 10 5 0 0,7-11-12 0 0,2 0-1 0 0,-1 1 0 0 0,1-1 0 0 0,0 1 1 0 0,0 0-1 0 0,1 0 0 0 0,0 0 1 0 0,-1 6 7 0 0,2-3-14 0 0,-7 30-47 0 0,9-38 58 0 0,1 0-1 0 0,-1 1 1 0 0,1-1-1 0 0,0 1 1 0 0,0-1-1 0 0,1 1 1 0 0,-1-1-1 0 0,1 0 1 0 0,-1 1-1 0 0,2 1 4 0 0,-1-1 7 0 0,1 1 0 0 0,0-1-1 0 0,0 0 1 0 0,1-1 0 0 0,-1 1 0 0 0,1 0-1 0 0,0 0 1 0 0,0-1 0 0 0,0 0-1 0 0,0 0 1 0 0,0 0 0 0 0,1 0 0 0 0,0 0-1 0 0,-1 0 1 0 0,1-1 0 0 0,0 0 0 0 0,0 0-1 0 0,0 0 1 0 0,1 0 0 0 0,-1-1-1 0 0,0 0 1 0 0,1 1 0 0 0,-1-2 0 0 0,1 1-1 0 0,3 0-6 0 0,1 0 34 0 0,1-1 0 0 0,-1 0-1 0 0,1 0 1 0 0,-1-1 0 0 0,0 0-1 0 0,1 0 1 0 0,-1-1 0 0 0,0-1 0 0 0,0 0-1 0 0,0 0 1 0 0,8-4-34 0 0,-2-1 77 0 0,0 0 1 0 0,0-2-1 0 0,0 1 0 0 0,-2-2 1 0 0,12-10-78 0 0,-22 19 22 0 0,0-1 1 0 0,-1 1 0 0 0,0-1-1 0 0,1 1 1 0 0,-1-1 0 0 0,0 0 0 0 0,0 0-1 0 0,0 0 1 0 0,-1 0 0 0 0,1 0 0 0 0,-1 0-1 0 0,0 0 1 0 0,1-1 0 0 0,-2 1-1 0 0,1-1 1 0 0,0 1 0 0 0,-1 0 0 0 0,1-1-1 0 0,-1 1 1 0 0,0-1 0 0 0,0 1-1 0 0,0-1 1 0 0,-1 1 0 0 0,1-1 0 0 0,-1 1-1 0 0,0-1 1 0 0,0 1 0 0 0,0 0 0 0 0,-1-3-23 0 0,-1 2 18 0 0,1-1 1 0 0,-1 0 0 0 0,0 1-1 0 0,0 0 1 0 0,-1 0-1 0 0,1 0 1 0 0,-1 0 0 0 0,0 0-1 0 0,0 1 1 0 0,0-1 0 0 0,0 1-1 0 0,-1 0 1 0 0,1 1 0 0 0,-1-1-1 0 0,0 1 1 0 0,0 0 0 0 0,0 0-1 0 0,-5-1-18 0 0,3 1-45 0 0,-1 1 0 0 0,0 0 0 0 0,1 0-1 0 0,-1 1 1 0 0,0 0 0 0 0,1 0 0 0 0,-1 1 0 0 0,1 0-1 0 0,-1 1 1 0 0,1-1 0 0 0,-1 1 0 0 0,1 1 0 0 0,0 0-1 0 0,0 0 1 0 0,0 0 0 0 0,0 0 0 0 0,0 1 0 0 0,1 1-1 0 0,0-1 1 0 0,-4 4 45 0 0,5-4 0 0 0,1 1 0 0 0,-1 0 0 0 0,1 1 0 0 0,0-1 0 0 0,-1 3 0 0 0,4-5 0 0 0,-1 0 0 0 0,1 0 0 0 0,0 0 0 0 0,0 0 0 0 0,0 1 0 0 0,0-1 0 0 0,1 0 0 0 0,-1 1 0 0 0,1-1 0 0 0,0 0 0 0 0,0 1 0 0 0,0 4-5 0 0,-1-6 2 0 0,1 0 0 0 0,0-1-1 0 0,0 1 1 0 0,0 0 0 0 0,0 0-1 0 0,0 0 1 0 0,1-1 0 0 0,-1 1-1 0 0,0 0 1 0 0,1 0-1 0 0,-1 0 1 0 0,1-1 0 0 0,0 1-1 0 0,0 0 1 0 0,-1-1 0 0 0,1 1-1 0 0,0-1 1 0 0,1 1 0 0 0,-1-1-1 0 0,0 1 4 0 0,4 3 0 0 0,0 0 0 0 0,0 0 0 0 0,0 0 0 0 0,0-1 0 0 0,1 0 0 0 0,-1 0 0 0 0,1-1 0 0 0,0 1 0 0 0,0-1 0 0 0,1 0 0 0 0,-1-1 0 0 0,0 0 0 0 0,7 2 0 0 0,8-1 0 0 0,-1-1 0 0 0,1-1 0 0 0,0-1 0 0 0,-1 0 0 0 0,1-2 0 0 0,0 0 0 0 0,-1-1 0 0 0,0-2 0 0 0,4-1 0 0 0,108-27 280 0 0,-114 26-318 0 0,-14 3 38 0 0,-4 3-17 0 0,0 1 1 0 0,1 0-1 0 0,-1 0 1 0 0,0-1-1 0 0,1 1 1 0 0,-1 0-1 0 0,0 0 1 0 0,1 0-1 0 0,-1 0 1 0 0,0-1-1 0 0,1 1 1 0 0,-1 0-1 0 0,0 0 1 0 0,1 0-1 0 0,-1 0 1 0 0,1 0-1 0 0,-1 0 1 0 0,0 0-1 0 0,1 0 1 0 0,-1 0-1 0 0,1 0 1 0 0,-1 0-1 0 0,0 0 1 0 0,1 0-1 0 0,-1 0 1 0 0,0 1-1 0 0,1-1 17 0 0,-4-1-161 0 0,0-1-1 0 0,0 0 1 0 0,1 1-1 0 0,-1-1 1 0 0,0 0 0 0 0,1 0-1 0 0,-1 0 1 0 0,0-1 161 0 0,2 1-233 0 0,-9-8-1299 0 0,9 8 1309 0 0,0 1-1 0 0,0 0 0 0 0,-1 0 1 0 0,1 0-1 0 0,0 0 1 0 0,0 0-1 0 0,0 0 0 0 0,-1 0 1 0 0,1 0-1 0 0,0 1 0 0 0,-1-1 224 0 0,4-10-3417 0 0,-2 10 3330 0 0,2-8-1573 0 0,1 0-1 0 0,-1 0 0 0 0,1 0 1 0 0,1 0-1 0 0,0 0 1 0 0,5-7 1660 0 0,-4 6-561 0 0,-4 8 420 0 0,0 0 1 0 0,0 0-1 0 0,0 0 0 0 0,1 1 0 0 0,-1-1 1 0 0,0 0-1 0 0,1 1 0 0 0,1-2 141 0 0,17-15 211 0 0,-20 18 132 0 0,2-1 767 0 0,12-3 1862 0 0,-12 4-1501 0 0,-2 0-269 0 0,1 1-119 0 0,18 5 989 0 0,-19-5-2000 0 0,1-1 1 0 0,-1 1-1 0 0,0-1 0 0 0,0 0 1 0 0,1 1-1 0 0,-1-1 0 0 0,0 1 1 0 0,0-1-1 0 0,0 1 0 0 0,0-1 1 0 0,1 1-1 0 0,-1-1 1 0 0,0 1-1 0 0,0-1 0 0 0,0 1 1 0 0,0-1-1 0 0,0 1 0 0 0,0-1 1 0 0,-1 1-1 0 0,1 0 0 0 0,0-1 1 0 0,0 1-73 0 0,0 1 131 0 0,1 0 1 0 0,-1 0-1 0 0,1 0 1 0 0,0 0-1 0 0,-1 0 1 0 0,1 0-1 0 0,0 0 1 0 0,0-1-1 0 0,0 1 1 0 0,0 0-1 0 0,1 0 1 0 0,-1-1-1 0 0,0 1 1 0 0,1-1-1 0 0,-1 1 1 0 0,1-1-1 0 0,1 1-131 0 0,12 17 1095 0 0,-6-7-603 0 0,-7-10-434 0 0,-1-1 0 0 0,0 0 0 0 0,0 1 1 0 0,0-1-1 0 0,0 1 0 0 0,0 0 0 0 0,0-1 0 0 0,0 1 0 0 0,0 0 0 0 0,-1-1 0 0 0,1 1 1 0 0,0 0-1 0 0,-1 0 0 0 0,0 0 0 0 0,1-1 0 0 0,-1 1 0 0 0,0 0 0 0 0,0 0 0 0 0,0 0 1 0 0,0 0-1 0 0,0-1 0 0 0,-1 1 0 0 0,1 0 0 0 0,-1 1-58 0 0,0-1 55 0 0,0 0 0 0 0,1 0 0 0 0,-1 0-1 0 0,1 0 1 0 0,-1 0 0 0 0,1 0 0 0 0,0 0 0 0 0,-1 0-1 0 0,1 0 1 0 0,0 0 0 0 0,0 0 0 0 0,1 0 0 0 0,-1 0 0 0 0,0 0-1 0 0,1 0 1 0 0,-1 0 0 0 0,1 0 0 0 0,-1 0 0 0 0,1 0 0 0 0,0 0-1 0 0,0 0 1 0 0,0 0 0 0 0,0-1 0 0 0,0 1 0 0 0,1 0 0 0 0,0 1-55 0 0,2 2 95 0 0,1 10 199 0 0,-5-13-310 0 0,0-1 0 0 0,0 0 0 0 0,1 0 0 0 0,-1 1 0 0 0,1-1 0 0 0,-1 0 0 0 0,0 0 0 0 0,1 0 0 0 0,0 0 0 0 0,-1 0 0 0 0,1 0 0 0 0,0 1 16 0 0,19 12-346 0 0,-19-13 360 0 0,0-1 0 0 0,0 1-1 0 0,0-1 1 0 0,0 0-1 0 0,0 1 1 0 0,0-1 0 0 0,0 0-1 0 0,0 1 1 0 0,0-1-1 0 0,0 0 1 0 0,0 0 0 0 0,0 0-1 0 0,0 0 1 0 0,0 0-1 0 0,0 0 1 0 0,0 0 0 0 0,0-1-1 0 0,0 1 1 0 0,-1 0-1 0 0,1 0 1 0 0,0-1 0 0 0,0 1-1 0 0,0-1-13 0 0,0 1 10 0 0,0 0-1 0 0,-1-1 0 0 0,1 1 1 0 0,-1 0-1 0 0,1-1 1 0 0,-1 1-1 0 0,0-1 0 0 0,1 1 1 0 0,-1-1-1 0 0,1 1 0 0 0,-1-1 1 0 0,0 1-1 0 0,1-1 1 0 0,-1 1-1 0 0,0-1 0 0 0,0 1 1 0 0,1-1-1 0 0,-1 1 0 0 0,0-1 1 0 0,0 0-1 0 0,0 1 1 0 0,0-1-1 0 0,0 1 0 0 0,0-1 1 0 0,0 0-1 0 0,0 1 1 0 0,0-1-1 0 0,0 0 0 0 0,0 1 1 0 0,0-1-1 0 0,0 1 0 0 0,0-1 1 0 0,0 0-1 0 0,-1 1 1 0 0,1-1-1 0 0,0 1 0 0 0,-1-1-9 0 0,-9-13-201 0 0,8 13 154 0 0,1-1-1 0 0,0 1 1 0 0,0 0 0 0 0,0-1 0 0 0,0 1 0 0 0,0-1 0 0 0,0 1 0 0 0,0-1 0 0 0,0 1-1 0 0,1-1 1 0 0,-1 0 0 0 0,1 1 0 0 0,-1-1 0 0 0,1 0 47 0 0,-1-1-109 0 0,1 0-1 0 0,-1 1 1 0 0,0-1-1 0 0,0 0 1 0 0,0 1 0 0 0,0-1-1 0 0,-1 1 1 0 0,1-1 0 0 0,-1 1-1 0 0,1 0 1 0 0,-2-2 109 0 0,1 1-94 0 0,0 1 1 0 0,0-1 0 0 0,0 1 0 0 0,1-1-1 0 0,-1 0 1 0 0,1 0 0 0 0,0 1 0 0 0,0-1-1 0 0,0 0 94 0 0,0-4-176 0 0,0 4 117 0 0,1 0 0 0 0,-1 0 0 0 0,0 1 0 0 0,0-1 0 0 0,0 0-1 0 0,0 0 1 0 0,0 1 0 0 0,0-1 0 0 0,-1 1 0 0 0,1-1 0 0 0,-1 1 0 0 0,0-1 0 0 0,0 1-1 0 0,0 0 60 0 0,-22-19 150 0 0,18 16-114 0 0,0 0 0 0 0,0 0-1 0 0,1 0 1 0 0,0-1 0 0 0,0 0-1 0 0,-2-2-35 0 0,4 4 5 0 0,0 0-1 0 0,-1 0 1 0 0,1 0-1 0 0,-1 1 1 0 0,0-1-1 0 0,0 1 1 0 0,0 0-1 0 0,-1 0 1 0 0,1 1-1 0 0,-1-1 1 0 0,0 1-5 0 0,-2-2 44 0 0,-16-15 205 0 0,21 18-210 0 0,1 1-32 0 0,1 0 1 0 0,0 0 0 0 0,-1 0 0 0 0,1-1 0 0 0,0 1-1 0 0,-1 0 1 0 0,1 0 0 0 0,0 0 0 0 0,0 0 0 0 0,-1 0-1 0 0,1-1 1 0 0,0 1 0 0 0,-1 0 0 0 0,1 0 0 0 0,0 0-1 0 0,0-1 1 0 0,-1 1 0 0 0,1 0 0 0 0,0 0 0 0 0,0-1-1 0 0,0 1 1 0 0,0 0 0 0 0,-1-1 0 0 0,1 1 0 0 0,0 0-1 0 0,0 0-7 0 0,0-1 128 0 0,3 0-6 0 0,12-1-30 0 0,0 0 1 0 0,0 1-1 0 0,0 1 1 0 0,0 0-1 0 0,0 1 1 0 0,0 1-1 0 0,6 2-92 0 0,26 1 279 0 0,-37-4-170 0 0,0 1 0 0 0,-1 0 0 0 0,0 1-1 0 0,1 0 1 0 0,7 4-109 0 0,-3-1 112 0 0,-10-5-32 0 0,-1 1 0 0 0,1 0 1 0 0,-1 0-1 0 0,0 0 0 0 0,0 0 0 0 0,0 1 0 0 0,0-1 0 0 0,0 1 0 0 0,1 1-80 0 0,-3-3 16 0 0,0 0-1 0 0,0 0 1 0 0,0 0 0 0 0,0 0-1 0 0,-1 0 1 0 0,1 1 0 0 0,0-1 0 0 0,0 0-1 0 0,-1 1 1 0 0,1-1 0 0 0,-1 0-1 0 0,1 1 1 0 0,-1-1 0 0 0,1 1-1 0 0,-1-1 1 0 0,0 1 0 0 0,0-1-1 0 0,0 1 1 0 0,0-1 0 0 0,0 1 0 0 0,0-1-1 0 0,0 1 1 0 0,0-1 0 0 0,-1 2-16 0 0,-1 2 3 0 0,1-1 0 0 0,-1 1 1 0 0,1 0-1 0 0,0-1 0 0 0,0 1 1 0 0,0 3-4 0 0,1-6 23 0 0,-1 0 0 0 0,0 1 1 0 0,0-1-1 0 0,0 0 0 0 0,0 0 1 0 0,0 0-1 0 0,0 1 0 0 0,0-1 1 0 0,-1 0-1 0 0,1-1 0 0 0,-1 1 1 0 0,0 0-1 0 0,1 0 0 0 0,-1-1 0 0 0,-1 2-23 0 0,0-1 48 0 0,0 1 0 0 0,1-1-1 0 0,-1 1 1 0 0,1 0-1 0 0,0 0 1 0 0,0 0-1 0 0,-1 2-47 0 0,0 1 93 0 0,-1 0-1 0 0,1 0 0 0 0,-1-1 0 0 0,0 0 1 0 0,-1 0-1 0 0,1 0 0 0 0,-1 0 0 0 0,-3 3-92 0 0,5-6 32 0 0,1 0 29 0 0,0 0 1 0 0,1 0 0 0 0,-1 1-1 0 0,1-1 1 0 0,0 0 0 0 0,-1 1 0 0 0,0 1-62 0 0,-8 14 166 0 0,8-16-166 0 0,1-1 0 0 0,1-1 0 0 0,-1 1 0 0 0,0-1 0 0 0,1 1 0 0 0,-1-1 0 0 0,1 1 0 0 0,-1 0 0 0 0,1-1 0 0 0,-1 1 0 0 0,1 0 0 0 0,-1 0 0 0 0,1-1 0 0 0,0 1 0 0 0,0 0 0 0 0,-1 0 0 0 0,1 0 0 0 0,0 0 0 0 0,0 1 0 0 0,1-1 0 0 0,-1 0 0 0 0,1 0 0 0 0,-1 0 0 0 0,1 0 0 0 0,-1 1 0 0 0,1-1 0 0 0,-1 0 0 0 0,1 0 0 0 0,0 0 0 0 0,0 0 0 0 0,-1-1 0 0 0,1 1 0 0 0,0 0 0 0 0,0 0 0 0 0,0 0 0 0 0,0-1 0 0 0,0 1 0 0 0,0 0 0 0 0,1 0 0 0 0,3 1 0 0 0,-1 1 0 0 0,1 0 0 0 0,0-1 0 0 0,0 0 0 0 0,0 0 0 0 0,0-1 0 0 0,1 1 0 0 0,-1-1 0 0 0,0 0 0 0 0,2-1 0 0 0,13 2 0 0 0,0-1 0 0 0,3-1 0 0 0,-13 0 0 0 0,-1-1-23 0 0,0 0 0 0 0,-1-1-1 0 0,1 0 1 0 0,0 0-1 0 0,-1-1 1 0 0,0 0 0 0 0,7-4 23 0 0,21-6-1595 0 0,3-3-5797 0 0,-17 8 311 0 0</inkml:trace>
  <inkml:trace contextRef="#ctx0" brushRef="#br0" timeOffset="7321.038">4586 348 17503 0 0,'0'0'110'0'0,"0"1"0"0"0,0 0 0 0 0,-1 0 0 0 0,1-1 0 0 0,0 1 0 0 0,0 0 0 0 0,-1-1 0 0 0,1 1 0 0 0,0 0 0 0 0,-1-1 0 0 0,1 1-1 0 0,0-1 1 0 0,-1 1 0 0 0,1 0 0 0 0,-1-1 0 0 0,0 1-110 0 0,-2 1 110 0 0,1-2-104 0 0,1 1 1 0 0,0-1-1 0 0,-1 1 1 0 0,1-1-1 0 0,0 1 1 0 0,0-1-1 0 0,-1 1 1 0 0,1 0-1 0 0,0 0 1 0 0,0 0-1 0 0,0 0 1 0 0,0 0-1 0 0,0 0 1 0 0,0 0-1 0 0,0 0 1 0 0,1 0-1 0 0,-1 0 1 0 0,0 0-1 0 0,0 1-6 0 0,1-2 371 0 0,0 0 117 0 0,3 0 21 0 0,27-4 83 0 0,-16-3-576 0 0,-8 3 224 0 0,0 0 0 0 0,0 0 0 0 0,-1-1 0 0 0,0 0 0 0 0,0 0 0 0 0,4-5-240 0 0,-9 9 53 0 0,1 0-1 0 0,-1 0 1 0 0,1 0 0 0 0,-1 0-1 0 0,1 0 1 0 0,-1 0-1 0 0,0 0 1 0 0,1 0-1 0 0,-1 0 1 0 0,0-1 0 0 0,0 1-1 0 0,0 0-52 0 0,3-10-23 0 0,1 5 23 0 0,-3 5 0 0 0,-1 0 0 0 0,1 0 0 0 0,0 0 0 0 0,-1-1 0 0 0,1 1 0 0 0,-1 0 0 0 0,1 0 0 0 0,-1 0 0 0 0,1-1 0 0 0,-1 1 0 0 0,0 0 0 0 0,0-1 0 0 0,0 1 0 0 0,0 0 0 0 0,0-1 0 0 0,0 1 0 0 0,0 0 0 0 0,0-1 0 0 0,0 0 0 0 0,5-9 0 0 0,-5 10 0 0 0,1 1 0 0 0,-1-1 0 0 0,1 1 0 0 0,-1-1 0 0 0,1 0 0 0 0,-1 1 0 0 0,0-1 0 0 0,1 0 0 0 0,-1 1 0 0 0,0-1 0 0 0,0 0 0 0 0,1 1 0 0 0,-1-1 0 0 0,0 0 0 0 0,0 0 0 0 0,0 1 0 0 0,0-1 0 0 0,0 0 0 0 0,0 0 0 0 0,0 1 0 0 0,0-1 0 0 0,0 0 0 0 0,0 0 0 0 0,0 1 0 0 0,-1-1 0 0 0,-1-2 0 0 0,-1 1 0 0 0,0-1 0 0 0,0 1 0 0 0,0 0 0 0 0,0 0 0 0 0,0 1 0 0 0,0-1 0 0 0,0 1 0 0 0,-1-1 0 0 0,1 1 0 0 0,-1 0 0 0 0,1 0 0 0 0,-1 1 0 0 0,1-1 0 0 0,-1 1 0 0 0,1 0 0 0 0,-1-1 0 0 0,0 2 0 0 0,1-1 0 0 0,-1 0 0 0 0,-4 1 0 0 0,0 0 0 0 0,0 0 0 0 0,0 0 0 0 0,0 1 0 0 0,0 1 0 0 0,0-1 0 0 0,1 1 0 0 0,-8 4 0 0 0,-11 5 0 0 0,-13 7 0 0 0,36-17 0 0 0,1-1 0 0 0,0 1 0 0 0,-1 0 0 0 0,1 0 0 0 0,0 0 0 0 0,0 0 0 0 0,0 0 0 0 0,0 0 0 0 0,0 0 0 0 0,0 1 0 0 0,1-1 0 0 0,-1 1 0 0 0,-3 6 0 0 0,-2 7 0 0 0,6-15 0 0 0,1-1 0 0 0,0 0 0 0 0,0 1 0 0 0,0-1 0 0 0,0 1 0 0 0,0-1 0 0 0,0 1 0 0 0,0-1 0 0 0,0 1 0 0 0,0-1 0 0 0,0 1 0 0 0,0-1 0 0 0,0 1 0 0 0,0-1 0 0 0,0 1 0 0 0,0-1 0 0 0,1 0 0 0 0,-1 1 0 0 0,0-1 0 0 0,0 1 0 0 0,1-1 0 0 0,-1 1 0 0 0,0-1 0 0 0,0 0 0 0 0,1 1 0 0 0,-1-1 0 0 0,0 0 0 0 0,1 1 0 0 0,-1-1 0 0 0,4 2 0 0 0,9 10 0 0 0,-10-9 0 0 0,-1-1 0 0 0,1 0 0 0 0,0 1 0 0 0,0-1 0 0 0,0-1 0 0 0,0 1 0 0 0,1 0 0 0 0,-1-1 0 0 0,0 1 0 0 0,1-1 0 0 0,-1 0 0 0 0,1 0 0 0 0,0 0 0 0 0,4 0 0 0 0,0 0 0 0 0,0 0 0 0 0,0-1 0 0 0,-1 0 0 0 0,8 0 0 0 0,1-1 0 0 0,-6 6 0 0 0,-9-5 0 0 0,0 1 0 0 0,1-1 0 0 0,-1 1 0 0 0,0-1 0 0 0,1 1 0 0 0,-1-1 0 0 0,0 1 0 0 0,1-1 0 0 0,-1 0 0 0 0,0 0 0 0 0,1 0 0 0 0,1 0 73 0 0,0 1 1 0 0,0 0-1 0 0,0-1 0 0 0,0 1 0 0 0,0 0 0 0 0,0 0 0 0 0,0 1 0 0 0,-1-1 1 0 0,1 0-1 0 0,0 1 0 0 0,-1 0 0 0 0,1 0 0 0 0,-1-1 0 0 0,0 1 0 0 0,0 1 1 0 0,1-1-1 0 0,-1 0 0 0 0,-1 0 0 0 0,1 1 0 0 0,0 0 0 0 0,-1-1 0 0 0,1 1 1 0 0,-1 0-1 0 0,0-1 0 0 0,1 1 0 0 0,-1 0 0 0 0,-1 0 0 0 0,1 2-73 0 0,3 17 0 0 0,-3-17 0 0 0,0 0 0 0 0,0 0 0 0 0,0 0 0 0 0,-1 1 0 0 0,0-1 0 0 0,0 0 0 0 0,-1 2 0 0 0,-1 9 0 0 0,0-1 0 0 0,0 0 0 0 0,2 1 0 0 0,-1 4 0 0 0,3 13 8 0 0,-1-12 35 0 0,0 0 0 0 0,2 1 1 0 0,3 12-44 0 0,-5-30 46 0 0,-1 1 0 0 0,1 0 1 0 0,-1-1-1 0 0,0 1 0 0 0,-1 2-46 0 0,1-3 29 0 0,0 0-1 0 0,0 0 1 0 0,0 0-1 0 0,0 0 0 0 0,1-1 1 0 0,0 1-1 0 0,0 3-28 0 0,4 2-91 0 0,-4-15-107 0 0,1-3 69 0 0,8-30-386 0 0,-6 26 517 0 0,-1 0 1 0 0,2-13-3 0 0,1-15-52 0 0,-3 22-22 0 0,0-1 0 0 0,-1-12 74 0 0,-1-12-167 0 0,3-1 0 0 0,2 0 1 0 0,1 1-1 0 0,3 0 0 0 0,1 1 0 0 0,11-25 167 0 0,10-46-245 0 0,-30 104 423 0 0,-4 7-52 0 0,1 4-136 0 0,1 0 1 0 0,-1 0 0 0 0,0 0 0 0 0,1-1 0 0 0,-1 1 0 0 0,1 0-1 0 0,-1 0 1 0 0,1 0 0 0 0,-1 0 0 0 0,1 0 0 0 0,-1 0 0 0 0,1 0-1 0 0,0 0 1 0 0,0 0 0 0 0,0 0 0 0 0,-1 0 9 0 0,-4 20-214 0 0,4-14 268 0 0,-1-1 1 0 0,1 1-1 0 0,0-1 1 0 0,0 1 0 0 0,0 1-55 0 0,2 0 143 0 0,-1-1 1 0 0,-1 0 0 0 0,1 1 0 0 0,-1-1 0 0 0,0 0-1 0 0,-1 0 1 0 0,-2 7-144 0 0,3-10 50 0 0,0-1 1 0 0,0 1-1 0 0,0-1 0 0 0,1 1 0 0 0,0 0 0 0 0,-1-1 0 0 0,1 1 1 0 0,0 0-1 0 0,1-1 0 0 0,-1 1 0 0 0,1 1-50 0 0,1 16-8 0 0,0-9 8 0 0,3-8 0 0 0,5-9 0 0 0,-9 5 0 0 0,1-1-6 0 0,0 0-1 0 0,-1 0 0 0 0,1 0 1 0 0,-1 0-1 0 0,1 0 0 0 0,-1 0 1 0 0,0 0-1 0 0,1-1 0 0 0,-1 1 1 0 0,0 0-1 0 0,0-1 0 0 0,0 1 1 0 0,0-1-1 0 0,0 1 0 0 0,0-1 1 0 0,0 1-1 0 0,0-2 7 0 0,1 0-7 0 0,0 0 1 0 0,0 1-1 0 0,0-1 1 0 0,0 1-1 0 0,0 0 0 0 0,1 0 1 0 0,-1-1-1 0 0,1 1 1 0 0,0 1-1 0 0,-1-1 0 0 0,1 0 1 0 0,0 1-1 0 0,0-1 1 0 0,2 0 6 0 0,0 0 3 0 0,-1 0 0 0 0,1-1 0 0 0,-1 1 0 0 0,0-1 0 0 0,0 0 1 0 0,3-4-4 0 0,0 1 44 0 0,-5 4-35 0 0,-1 1 0 0 0,1 0 1 0 0,-1-1-1 0 0,1 1 0 0 0,-1-1 1 0 0,0 1-1 0 0,0-1 0 0 0,0 0 1 0 0,0 0-1 0 0,0 1 0 0 0,0-2-9 0 0,4-4 64 0 0,1 4-58 0 0,-5 2-66 0 0,-1 1-39 0 0,1 0 96 0 0,-1 0 0 0 0,1 0 0 0 0,-1 0 0 0 0,0 0 0 0 0,1 0 0 0 0,-1 0 0 0 0,1 1 0 0 0,-1-1 0 0 0,1 0 0 0 0,-1 0 0 0 0,0 0 0 0 0,1 0 0 0 0,-1 1 0 0 0,1-1 0 0 0,-1 0 0 0 0,0 0 0 0 0,1 1 0 0 0,-1-1 0 0 0,0 0 0 0 0,1 1 0 0 0,-1-1 0 0 0,0 0 0 0 0,0 1 0 0 0,1-1 0 0 0,-1 0 0 0 0,0 1 0 0 0,0-1 0 0 0,1 1 0 0 0,-1-1 0 0 0,0 1 1 0 0,0-1-1 0 0,0 0 0 0 0,0 1 0 0 0,0-1 0 0 0,0 1 0 0 0,0-1 0 0 0,0 1 0 0 0,0-1 0 0 0,0 1 0 0 0,0-1 0 0 0,0 0 0 0 0,0 1 0 0 0,0 0 3 0 0,-7 24 255 0 0,3-11-213 0 0,4-3-42 0 0,0-10 0 0 0,-1 0 0 0 0,1 0 0 0 0,0 0 0 0 0,0 1 0 0 0,0-1 0 0 0,0 0 0 0 0,0 0 0 0 0,0 0 0 0 0,0 0 0 0 0,0 1 0 0 0,1-1 0 0 0,-1 0 0 0 0,0 0 0 0 0,1 0 0 0 0,-1 0 0 0 0,1 0 0 0 0,-1 0 0 0 0,1 0 0 0 0,0 0 0 0 0,-1 0 0 0 0,1 0 0 0 0,0 0 0 0 0,-1 0 0 0 0,1-1 0 0 0,0 1 0 0 0,0 0 0 0 0,0 0 0 0 0,0-1 0 0 0,0 1 0 0 0,0-1 0 0 0,0 1 0 0 0,0-1 0 0 0,1 1 0 0 0,3 1 0 0 0,12 7 0 0 0,-7 1 0 0 0,1-9 0 0 0,-1-3 0 0 0,0-2 0 0 0,0 1 0 0 0,0-1 0 0 0,-1 0 0 0 0,1-1 0 0 0,6-5 0 0 0,27-12 0 0 0,-36 19-1 0 0,-1 0 0 0 0,1-1 1 0 0,-1 0-1 0 0,0 0 0 0 0,0 0 0 0 0,-1-1 0 0 0,1 0 0 0 0,-1 0 0 0 0,0-1 0 0 0,0 1 0 0 0,-1-1 0 0 0,4-6 1 0 0,-5 7 25 0 0,0 1-1 0 0,0-1 0 0 0,-1-1 0 0 0,0 1 1 0 0,0 0-1 0 0,0-1 0 0 0,-1 1 0 0 0,1-1 1 0 0,-1 1-1 0 0,-1-1 0 0 0,1 1 0 0 0,-1-1 1 0 0,0 0-1 0 0,0 1 0 0 0,-1-1 0 0 0,1 0 1 0 0,-2-1-25 0 0,-6-12-226 0 0,8 18 222 0 0,-1 1 1 0 0,1-1-1 0 0,0 1 0 0 0,0-1 0 0 0,-1 0 1 0 0,1 1-1 0 0,0-1 0 0 0,-1 1 0 0 0,1-1 1 0 0,0 1-1 0 0,-1-1 0 0 0,1 1 0 0 0,-1-1 1 0 0,1 1-1 0 0,-1 0 0 0 0,1-1 0 0 0,-1 1 0 0 0,1 0 1 0 0,-1-1-1 0 0,1 1 0 0 0,-1 0 0 0 0,1-1 1 0 0,-1 1-1 0 0,0 0 0 0 0,1 0 0 0 0,-1 0 1 0 0,1 0-1 0 0,-1 0 0 0 0,0 0 0 0 0,1 0 1 0 0,-1 0-1 0 0,0 0 0 0 0,1 0 0 0 0,-1 0 0 0 0,0 0 4 0 0,-1 1 3 0 0,1 0-1 0 0,-1 0 1 0 0,1 0-1 0 0,-1 0 1 0 0,1 0-1 0 0,0 0 1 0 0,-1 0-1 0 0,1 0 1 0 0,-1 1-3 0 0,-1 1-11 0 0,-9 7 11 0 0,10-9 0 0 0,0 0 0 0 0,0 1 0 0 0,0-1 0 0 0,0 0 0 0 0,0 1 0 0 0,0-1 0 0 0,1 1 0 0 0,-1 0 0 0 0,1 0 0 0 0,-1 0 0 0 0,1-1 0 0 0,0 1 0 0 0,0 1 0 0 0,-1-1 0 0 0,1 0 0 0 0,1 0 0 0 0,-1 0 0 0 0,0 0 0 0 0,0 2 0 0 0,-3 20 0 0 0,2-19 0 0 0,1-1 0 0 0,0 1 0 0 0,0 0 0 0 0,1 0 0 0 0,0 0 0 0 0,0-1 0 0 0,0 1 0 0 0,0 0 0 0 0,1 1 0 0 0,1 0 17 0 0,0 0 0 0 0,0 0 0 0 0,1 0 0 0 0,0 0 0 0 0,1 0 0 0 0,-1-1 0 0 0,1 1 0 0 0,0-1 0 0 0,0 0 0 0 0,1 0 0 0 0,0 0 0 0 0,-1-1 0 0 0,1 0 0 0 0,1 1-17 0 0,-3-3-105 0 0,0 0-1 0 0,0 0 1 0 0,0-1 0 0 0,0 1-1 0 0,0-1 1 0 0,1 1 0 0 0,-1-1 0 0 0,0 0-1 0 0,1 0 1 0 0,-1 0 0 0 0,1-1-1 0 0,-1 1 1 0 0,1-1 0 0 0,-1 0 0 0 0,1 0-1 0 0,-1 0 1 0 0,1-1 0 0 0,-1 1-1 0 0,1-1 1 0 0,-1 0 0 0 0,1 0-1 0 0,-1 0 1 0 0,0 0 0 0 0,1 0 0 0 0,-1-1-1 0 0,0 1 1 0 0,0-1 0 0 0,0 0 105 0 0,25-19-1500 0 0,-2 1-18 0 0</inkml:trace>
  <inkml:trace contextRef="#ctx0" brushRef="#br0" timeOffset="7940.093">5750 397 15664 0 0,'0'1'65'0'0,"-1"0"0"0"0,1 0 0 0 0,-1 0 0 0 0,1 0 0 0 0,-1 0 0 0 0,1 0 1 0 0,0 0-1 0 0,-1 0 0 0 0,1 0 0 0 0,0 0 0 0 0,0 0 0 0 0,0 0 0 0 0,-1 0 0 0 0,1 0 1 0 0,0 0-1 0 0,1 0 0 0 0,-1 0 0 0 0,0 0 0 0 0,0 0 0 0 0,0 0 0 0 0,1 0 1 0 0,-1 0-1 0 0,0 0 0 0 0,1 0 0 0 0,-1 0 0 0 0,1 0-65 0 0,4 16 2 0 0,0 38 327 0 0,-5-40 3 0 0,1-1-1 0 0,1 0 0 0 0,0 0 0 0 0,0 0 1 0 0,2 0-1 0 0,0 0 0 0 0,4 9-331 0 0,-4-15 148 0 0,1 2 202 0 0,-1 1 0 0 0,0-1 0 0 0,0 1 0 0 0,1 8-350 0 0,-2-2 452 0 0,-1-7-152 0 0,0 1 0 0 0,-1-1 0 0 0,0 0-1 0 0,0 1 1 0 0,-1-1 0 0 0,-1 7-300 0 0,0-15 26 0 0,1 1 0 0 0,0 0 1 0 0,0-1-1 0 0,0 1 0 0 0,0 0 0 0 0,0-1 0 0 0,1 1 0 0 0,-1 0 1 0 0,1-1-1 0 0,-1 1 0 0 0,1 0 0 0 0,0-1 0 0 0,0 1 1 0 0,1-1-27 0 0,-2 0 10 0 0,1 3-7 0 0,-1 6 85 0 0,0-10-8 0 0,0-1 33 0 0,0 0-6 0 0,0 0-10 0 0,0-9-14 0 0,0-8-204 0 0,0 0 1 0 0,-1 0-1 0 0,-1 0 0 0 0,-3-10 121 0 0,-34-166-688 0 0,9 56 239 0 0,-4-28-723 0 0,30 150 1460 0 0,2-1 1 0 0,0 0-1 0 0,1 0 0 0 0,1 1 0 0 0,0-12-288 0 0,1 22 7 0 0,0 0 0 0 0,-1 1 0 0 0,2-1 0 0 0,-1 1 0 0 0,0-1 0 0 0,1 1 0 0 0,0 0 0 0 0,0-1 0 0 0,0 1 0 0 0,1 0 0 0 0,-1 0 0 0 0,1 1 0 0 0,0-1 0 0 0,0 0 0 0 0,0 1 0 0 0,1 0 0 0 0,-1 0 0 0 0,1 0 0 0 0,0 0 0 0 0,0 0 0 0 0,0 1 0 0 0,0-1 0 0 0,0 1 0 0 0,3-1-7 0 0,3-1 72 0 0,0 1 0 0 0,0 0 0 0 0,0 1-1 0 0,0-1 1 0 0,0 2 0 0 0,1 0 0 0 0,-1 0 0 0 0,1 0 0 0 0,-1 2 0 0 0,9 0-72 0 0,-12 0 4 0 0,-1 0 1 0 0,0 1-1 0 0,0 0 0 0 0,0 0 1 0 0,0 0-1 0 0,0 1 0 0 0,0 0 1 0 0,5 3-5 0 0,-8-4 1 0 0,0 0 0 0 0,0 0 0 0 0,0 0 1 0 0,0 1-1 0 0,0-1 0 0 0,-1 1 0 0 0,1 0 1 0 0,-1-1-1 0 0,0 1 0 0 0,0 0 0 0 0,0 1 1 0 0,0-1-1 0 0,0 0 0 0 0,-1 0 0 0 0,2 4-1 0 0,-2-4-23 0 0,-1 0-1 0 0,0 0 1 0 0,1 1-1 0 0,-1-1 1 0 0,0 0-1 0 0,-1 0 1 0 0,1 0-1 0 0,0 1 1 0 0,-1-1-1 0 0,0 0 1 0 0,0 0-1 0 0,0 0 1 0 0,0 0-1 0 0,0 0 1 0 0,-1 0-1 0 0,0 1 24 0 0,-3 4-94 0 0,0 0 0 0 0,-1-1 0 0 0,0 1 0 0 0,-5 4 94 0 0,3-4 39 0 0,-1 0-1 0 0,-1 0 1 0 0,0-1-1 0 0,0 0 1 0 0,0 0-1 0 0,-1-1 1 0 0,1-1 0 0 0,-2 0-1 0 0,1-1 1 0 0,-9 3-39 0 0,5 0 295 0 0,13-6-312 0 0,1-1-1 0 0,-1 1 0 0 0,1 0 1 0 0,-1-1-1 0 0,1 1 0 0 0,-1-1 1 0 0,1 1-1 0 0,-1-1 0 0 0,1 0 1 0 0,-1 1-1 0 0,0-1 18 0 0,1 0-232 0 0,1 0-43 0 0,0 0-153 0 0,0 0-69 0 0,0 0-14 0 0,10-5-646 0 0,13-2 241 0 0,1-1-2624 0 0,1 1-1 0 0,11-1 3541 0 0,-16 4-5005 0 0</inkml:trace>
  <inkml:trace contextRef="#ctx0" brushRef="#br0" timeOffset="8513.509">6164 189 3224 0 0,'0'0'143'0'0,"-9"12"26"0"0,8-11 216 0 0,0 1 0 0 0,1-1 0 0 0,-1 0-1 0 0,0 1 1 0 0,0-1 0 0 0,0 0 0 0 0,0 0 0 0 0,0 0 0 0 0,0 0 0 0 0,0 0 0 0 0,0 0-1 0 0,0 0 1 0 0,-1 0 0 0 0,1-1 0 0 0,0 1 0 0 0,-1 0 0 0 0,1-1 0 0 0,0 1 0 0 0,-1-1-1 0 0,1 1 1 0 0,-1-1-385 0 0,0 0 2643 0 0,2 0-1118 0 0,0 0-490 0 0,0 0-98 0 0,0 0-89 0 0,0 0-308 0 0,0 0-129 0 0,0 0-26 0 0,0 0-28 0 0,0 0-83 0 0,0 0-33 0 0,2-1-8 0 0,7-2-26 0 0,0-1 1 0 0,0-1-1 0 0,-1 0 0 0 0,0 0 0 0 0,0 0 0 0 0,0-1 0 0 0,-1 0 0 0 0,1-1 0 0 0,3-4-207 0 0,2-3 488 0 0,4-5-709 0 0,-16 18 214 0 0,-1-1 0 0 0,1 1 0 0 0,0 0 0 0 0,-1 0 1 0 0,1 0-1 0 0,-1 0 0 0 0,0-1 0 0 0,0 1 0 0 0,1 0 1 0 0,-1 0-1 0 0,0-1 0 0 0,0 1 0 0 0,0 0 0 0 0,0 0 1 0 0,0-1-1 0 0,0 1 0 0 0,0 0 0 0 0,-1-1 7 0 0,1-1 20 0 0,-1 0 0 0 0,0 0 0 0 0,0 0 0 0 0,0 0 0 0 0,-1 0 0 0 0,1 0 0 0 0,-1 0 0 0 0,1 0 0 0 0,-1 1 0 0 0,-2-3-20 0 0,3 4 10 0 0,-1-1 0 0 0,0 1 0 0 0,1 0-1 0 0,-1 0 1 0 0,0 0 0 0 0,0 0 0 0 0,1 0 0 0 0,-1 0-1 0 0,0 1 1 0 0,0-1 0 0 0,0 1 0 0 0,0-1-1 0 0,0 1 1 0 0,0-1 0 0 0,0 1 0 0 0,0 0 0 0 0,0 0-1 0 0,-1 0-9 0 0,-3 1 5 0 0,0 0-1 0 0,0 0 0 0 0,0 0 0 0 0,0 1 0 0 0,0 0 1 0 0,0 0-1 0 0,1 1 0 0 0,-1-1 0 0 0,1 1 1 0 0,-1 1-1 0 0,1-1 0 0 0,0 1 0 0 0,0-1 1 0 0,1 1-1 0 0,-1 1 0 0 0,1-1 0 0 0,-3 4-4 0 0,-6 15-10 0 0,10-14-45 0 0,7 1-4 0 0,-3-8 56 0 0,0-1 1 0 0,0 0-1 0 0,0 1 0 0 0,1-1 0 0 0,-1 0 0 0 0,1 0 0 0 0,-1 0 1 0 0,1 0-1 0 0,-1 0 0 0 0,1 0 0 0 0,-1-1 0 0 0,1 1 0 0 0,0-1 1 0 0,-1 1-1 0 0,1-1 0 0 0,0 1 0 0 0,0-1 0 0 0,-1 0 0 0 0,1 0 1 0 0,0 0-1 0 0,0 0 0 0 0,-1 0 0 0 0,2 0 3 0 0,6-1 21 0 0,0 0-1 0 0,0-1 1 0 0,0 0-1 0 0,1-1-20 0 0,0 0 59 0 0,15-6-357 0 0,0 0 0 0 0,0-2 1 0 0,-1-1-1 0 0,-1-1 0 0 0,3-3 298 0 0,-23 15-13 0 0,26-12-294 0 0,-25 12 266 0 0,0 0 1 0 0,0-1-1 0 0,0 1 1 0 0,0-1-1 0 0,-1 0 1 0 0,1-1-1 0 0,2 0 41 0 0,1-4-67 0 0,-4 5 35 0 0,-1 0 0 0 0,0 0 0 0 0,1 0 0 0 0,0 0 0 0 0,-1 0 0 0 0,1 1 0 0 0,3-2 32 0 0,-3 2-40 0 0,1-1-1 0 0,0 0 0 0 0,-1 0 1 0 0,0 0-1 0 0,0-1 0 0 0,1 1 1 0 0,-1-1-1 0 0,-1 0 0 0 0,1 0 1 0 0,0 0-1 0 0,-1 0 0 0 0,2-3 41 0 0,-3 5-81 0 0,-1 1 142 0 0,0 0 111 0 0,0 0 19 0 0,-2 2-6 0 0,-1 1-137 0 0,1 1 0 0 0,0-1 0 0 0,-1 0 0 0 0,1 1 1 0 0,0-1-1 0 0,1 1 0 0 0,-1 0 0 0 0,1 0 0 0 0,-1 0 0 0 0,1 0 0 0 0,0 0 0 0 0,1 0 0 0 0,-1 0 0 0 0,1 0 0 0 0,-1 0 0 0 0,1 0 0 0 0,1 0 0 0 0,-1 0 0 0 0,0 0 0 0 0,1 0 0 0 0,0 0 0 0 0,0 0 0 0 0,0 0 0 0 0,1 0 0 0 0,-1 0 0 0 0,1-1 0 0 0,0 1 0 0 0,0-1 0 0 0,0 1 0 0 0,0-1 0 0 0,1 1 0 0 0,-1-1 0 0 0,1 0 0 0 0,0 0 0 0 0,0-1 1 0 0,0 1-1 0 0,0 0 0 0 0,1-1 0 0 0,-1 0 0 0 0,4 2-48 0 0,-2-1 110 0 0,1 1 0 0 0,-1 0 0 0 0,0 0 1 0 0,0 0-1 0 0,0 1 0 0 0,4 5-110 0 0,-8-9 21 0 0,0-1-1 0 0,0 1 1 0 0,0 0 0 0 0,0 0 0 0 0,0 0-1 0 0,0-1 1 0 0,1 1 0 0 0,-1-1 0 0 0,0 1-1 0 0,1-1 1 0 0,-1 1 0 0 0,0-1 0 0 0,1 0-1 0 0,0 0-20 0 0,8 3 194 0 0,-9-2 97 0 0,-1-1 49 0 0,1 0-30 0 0,3 0-67 0 0,3 12-46 0 0,-7-11-199 0 0,0 0-1 0 0,0-1 0 0 0,0 1 0 0 0,-1-1 1 0 0,1 1-1 0 0,0-1 0 0 0,0 0 1 0 0,-1 1-1 0 0,1-1 0 0 0,0 1 0 0 0,-1-1 1 0 0,1 1-1 0 0,0-1 0 0 0,-1 0 1 0 0,1 1-1 0 0,-1-1 0 0 0,1 0 1 0 0,-1 1-1 0 0,1-1 0 0 0,-1 0 0 0 0,1 0 1 0 0,-1 1-1 0 0,1-1 0 0 0,-1 0 1 0 0,1 0-1 0 0,-1 0 3 0 0,-1 1 1 0 0,-4 3-135 0 0,-1-1 0 0 0,0 0-1 0 0,0 0 1 0 0,0-1 0 0 0,0 1 0 0 0,0-2 0 0 0,0 1 0 0 0,-1-1 0 0 0,1 0-1 0 0,0 0 1 0 0,-1-1 0 0 0,1 0 0 0 0,-2-1 134 0 0,31-4-2941 0 0,-12 2 1766 0 0,53-17-3295 0 0,-28 5 2198 0 0</inkml:trace>
  <inkml:trace contextRef="#ctx0" brushRef="#br0" timeOffset="8919.162">6827 197 6912 0 0,'0'0'528'0'0,"-6"5"-320"0"0,-28 9 6514 0 0,39-18 1931 0 0,42-31-8181 0 0,-45 34-452 0 0,0-1 0 0 0,0 0 0 0 0,0 0 0 0 0,-1-1 0 0 0,1 1 0 0 0,0 0-1 0 0,-1 0 1 0 0,0-1 0 0 0,0 1 0 0 0,0-1 0 0 0,0 1 0 0 0,0-1 0 0 0,0 1 0 0 0,0-1 0 0 0,-1 0-1 0 0,1 1 1 0 0,-1-1 0 0 0,0 0 0 0 0,0 0 0 0 0,0 1 0 0 0,0-1 0 0 0,-1 0 0 0 0,1-1-20 0 0,-1 3 97 0 0,0-1 1 0 0,0 0 0 0 0,-1 1 0 0 0,1-1-1 0 0,0 1 1 0 0,-1 0 0 0 0,1-1 0 0 0,0 1-1 0 0,-1 0 1 0 0,0 0 0 0 0,1 0-1 0 0,-1 0 1 0 0,0 0 0 0 0,1 0-98 0 0,-26-11 246 0 0,22 10-341 0 0,-1 0-1 0 0,0 0 1 0 0,1 1 0 0 0,-1 0-1 0 0,0 0 1 0 0,0 1-1 0 0,0 0 1 0 0,0 0 0 0 0,0 0-1 0 0,0 1 1 0 0,0-1-1 0 0,0 1 1 0 0,1 1 0 0 0,-6 1 95 0 0,2 0 131 0 0,0 0 1 0 0,0 1 0 0 0,1 1 0 0 0,0-1 0 0 0,0 1-1 0 0,0 0 1 0 0,0 1 0 0 0,-6 5-132 0 0,13-10 11 0 0,0 0 1 0 0,0 0-1 0 0,0 0 0 0 0,0 0 1 0 0,0 0-1 0 0,0 0 1 0 0,1 1-1 0 0,-1-1 0 0 0,0 0 1 0 0,0 0-1 0 0,1 1 1 0 0,-1-1-1 0 0,1 0 0 0 0,-1 1 1 0 0,1-1-1 0 0,0 1 1 0 0,-1-1-1 0 0,1 0 0 0 0,0 1 1 0 0,0-1-1 0 0,0 1 0 0 0,0-1 1 0 0,0 1-1 0 0,0 0-11 0 0,2 9 0 0 0,-1-10 13 0 0,0 1 0 0 0,0 0 0 0 0,0-1 0 0 0,1 0 0 0 0,-1 1 0 0 0,0-1 0 0 0,1 0 0 0 0,-1 0 0 0 0,1 1 0 0 0,-1-1-1 0 0,1 0 1 0 0,-1-1 0 0 0,1 1 0 0 0,0 0 0 0 0,-1 0 0 0 0,1-1 0 0 0,0 1 0 0 0,0-1 0 0 0,0 1 0 0 0,0-1 0 0 0,0 0-13 0 0,8 1 175 0 0,-1 0 1 0 0,1 0-1 0 0,6-2-175 0 0,-5 1 141 0 0,37-2 281 0 0,-1-3 0 0 0,43-9-422 0 0,23-3 273 0 0,-106 17-787 0 0,-1-1 0 0 0,1 1 0 0 0,-1 0 0 0 0,4 1 514 0 0,-3 1-1553 0 0,0-1 0 0 0,1 1-1 0 0,-1 1 1 0 0,0-1 0 0 0,4 3 1553 0 0,2-1-7681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09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 5984 0 0,'0'0'273'0'0,"0"0"-5"0"0,0-8 63 0 0,0-1 831 0 0,0 7 405 0 0,0 2 81 0 0,0-2-79 0 0,0-5-390 0 0,0 5-171 0 0,0 2-31 0 0,-1-2 7 0 0,1 1-636 0 0,-1 1-1 0 0,1-1 1 0 0,0 0-1 0 0,-1 0 0 0 0,1 1 1 0 0,-1-1-1 0 0,1 0 1 0 0,-1 1-1 0 0,1-1 1 0 0,-1 0-1 0 0,0 1 1 0 0,1-1-1 0 0,-1 1 1 0 0,0-1-1 0 0,1 1 0 0 0,-1 0 1 0 0,0-1-1 0 0,0 1 1 0 0,1-1-1 0 0,-1 1 1 0 0,0 0-1 0 0,0 0-347 0 0,0 0 155 0 0,-1-1-1 0 0,1 1 0 0 0,-1 0 1 0 0,1 0-1 0 0,-1 1 1 0 0,1-1-1 0 0,-1 0 0 0 0,1 0 1 0 0,0 1-1 0 0,-1-1 1 0 0,1 1-1 0 0,-1 0-154 0 0,-3 1 88 0 0,1 0 0 0 0,0 1 0 0 0,0 0 0 0 0,0-1 0 0 0,0 2 0 0 0,1-1 0 0 0,-1 0 0 0 0,0 2-88 0 0,-17 17 395 0 0,12-13-481 0 0,1 0 1 0 0,-7 9 85 0 0,9-11 2 0 0,1 1 0 0 0,0 0 0 0 0,1 0 0 0 0,-1 0 0 0 0,1 0 0 0 0,-1 6-2 0 0,0 1 49 0 0,1 1 0 0 0,0-1 0 0 0,1 1 0 0 0,1 0 0 0 0,0 0 1 0 0,1 0-1 0 0,1 0 0 0 0,1 0 0 0 0,0 0 0 0 0,2 6-49 0 0,0-7 49 0 0,0 1 1 0 0,2-1 0 0 0,0 0 0 0 0,4 7-50 0 0,5 16 91 0 0,-6-20-23 0 0,1 1 0 0 0,1-2-1 0 0,1 1 1 0 0,0-1-1 0 0,13 14-67 0 0,-6-6 69 0 0,-4-7-30 0 0,1 0 1 0 0,0-1-1 0 0,1-1 0 0 0,0 0 0 0 0,2-2 1 0 0,0 0-1 0 0,12 8-39 0 0,-13-13-92 0 0,1-1 1 0 0,0 0-1 0 0,0-1 0 0 0,0-1 1 0 0,7 1 91 0 0,-22-6-124 0 0,4 1-572 0 0,-1-1-1 0 0,1 0 0 0 0,0 0 0 0 0,0-1 1 0 0,4 0 696 0 0,10 0-9041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2T11:19:04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348 443 4144 0 0,'0'0'191'0'0,"0"0"314"0"0,0-9 3437 0 0,0 5 629 0 0,0-36 1035 0 0,7 32-4436 0 0,-6-10-444 0 0,-1 17-407 0 0,-1-15 756 0 0,0 14-977 0 0,0 0-1 0 0,0 1 1 0 0,0-1 0 0 0,-1 1 0 0 0,1-1 0 0 0,0 1 0 0 0,-1-1-1 0 0,1 1 1 0 0,-1 0 0 0 0,1 0 0 0 0,-1 0 0 0 0,1-1 0 0 0,-1 1-1 0 0,0 1 1 0 0,0-1 0 0 0,1 0 0 0 0,-1 0 0 0 0,0 1 0 0 0,0-1 0 0 0,0 1-1 0 0,0 0 1 0 0,0-1 0 0 0,-1 1-98 0 0,-19-6 300 0 0,18 6-238 0 0,-1-1 0 0 0,0 1 0 0 0,0 0 1 0 0,0 1-1 0 0,1-1 0 0 0,-1 1 0 0 0,0 0 0 0 0,1 0 0 0 0,-3 1-62 0 0,-6 1 96 0 0,7-2-72 0 0,1 0-1 0 0,0 1 1 0 0,-1-1-1 0 0,1 1 1 0 0,0 1 0 0 0,0-1-1 0 0,0 1 1 0 0,-2 2-24 0 0,-21 9 106 0 0,23-11-93 0 0,0 0 1 0 0,0 0-1 0 0,0 1 1 0 0,1-1 0 0 0,0 1-1 0 0,0 0 1 0 0,-1 1-14 0 0,-6 5 15 0 0,-20 21 45 0 0,25-25-46 0 0,0 0 0 0 0,1 0-1 0 0,0 0 1 0 0,1 0 0 0 0,-1 1 0 0 0,1 0-1 0 0,-3 7-13 0 0,0 1 51 0 0,1 1 0 0 0,0-1-1 0 0,0 5-50 0 0,5-14-3 0 0,0 0 0 0 0,0 0 0 0 0,0 0 0 0 0,0 0 0 0 0,1 0 0 0 0,0 0 0 0 0,1 0 0 0 0,-1 0 0 0 0,1 0 0 0 0,0 0 0 0 0,0 0 0 0 0,1 0 0 0 0,0 0 0 0 0,0 0-1 0 0,0-1 1 0 0,1 1 0 0 0,0-1 0 0 0,0 1 0 0 0,0-1 0 0 0,1 0 0 0 0,3 3 3 0 0,2 1-10 0 0,-7-6 11 0 0,1 0 0 0 0,-1 0-1 0 0,1 0 1 0 0,0 0 0 0 0,0-1 0 0 0,1 0-1 0 0,-1 1 1 0 0,0-1 0 0 0,1 0-1 0 0,-1-1 1 0 0,1 1 0 0 0,0-1 0 0 0,-1 1-1 0 0,5 0 0 0 0,2 0 39 0 0,0 0 16 0 0,0 0 0 0 0,0-1-1 0 0,0 0 1 0 0,0 0 0 0 0,1-1 0 0 0,8-1-55 0 0,-6-1 60 0 0,-1-1 0 0 0,1 1 0 0 0,-1-2 0 0 0,0 0 0 0 0,0 0 0 0 0,6-4-60 0 0,-8 2 30 0 0,7-2 40 0 0,-1-1 0 0 0,6-5-70 0 0,-17 10 16 0 0,1 0-1 0 0,-1-1 1 0 0,0 0 0 0 0,0 0 0 0 0,0 0 0 0 0,-1-1-1 0 0,0 0 1 0 0,0 0-16 0 0,14-26 96 0 0,-16 29-88 0 0,0 1 0 0 0,-1-1-1 0 0,1 0 1 0 0,-1 0 0 0 0,0 1 0 0 0,1-1-1 0 0,-1 0 1 0 0,-1 0 0 0 0,1 0 0 0 0,0 0-1 0 0,-1 0 1 0 0,1 0 0 0 0,-1 0-1 0 0,0 0 1 0 0,0 0 0 0 0,0-1 0 0 0,-1 1-1 0 0,1 0 1 0 0,-1 0 0 0 0,0-1-8 0 0,-2-6 13 0 0,0 0 0 0 0,0 0 0 0 0,-1 0 0 0 0,-1 0 0 0 0,0 1 0 0 0,0-1 0 0 0,-1 2-1 0 0,0-1 1 0 0,0 0 0 0 0,-1 1 0 0 0,0 0 0 0 0,-1 1 0 0 0,1 0 0 0 0,-5-3-13 0 0,-2-1 0 0 0,10 7 0 0 0,1 1 0 0 0,-1 0 0 0 0,0 1 0 0 0,0-1 0 0 0,0 1 0 0 0,-1-1 0 0 0,1 1 0 0 0,-1 0 0 0 0,-1 0-12 0 0,-1 0-1 0 0,1 0 1 0 0,0 1-1 0 0,-1 0 1 0 0,1 0-1 0 0,-1 0 1 0 0,0 1-1 0 0,1 0 1 0 0,-1 0-1 0 0,1 1 1 0 0,-1-1-1 0 0,0 1 0 0 0,0 1 14 0 0,-2 1-11 0 0,3-2-9 0 0,0 1-1 0 0,0 0 0 0 0,1 0 1 0 0,-1 0-1 0 0,0 1 1 0 0,-5 3 19 0 0,5 0-29 0 0,-1-1 0 0 0,1 1-1 0 0,0 0 1 0 0,0 0 0 0 0,1 1 0 0 0,0 0 0 0 0,-3 4 29 0 0,5-6-13 0 0,1-2 5 0 0,1 0 0 0 0,-1 0 0 0 0,1 0 0 0 0,-1 0 1 0 0,1 0-1 0 0,0 0 0 0 0,0 0 0 0 0,0 1 1 0 0,1-1-1 0 0,-1 0 0 0 0,1 1 0 0 0,0 1 8 0 0,0 3-18 0 0,1 0-1 0 0,-1 0 0 0 0,2-1 1 0 0,0 6 18 0 0,0-9-5 0 0,-1 0 1 0 0,1 0-1 0 0,0 0 1 0 0,0 0-1 0 0,0-1 1 0 0,0 1-1 0 0,1-1 1 0 0,-1 1-1 0 0,1-1 1 0 0,0 0 0 0 0,0 0-1 0 0,0 0 1 0 0,4 2 4 0 0,1 1 1 0 0,1 0 0 0 0,0 0 0 0 0,1-1 0 0 0,6 3-1 0 0,1-1 29 0 0,0-2-1 0 0,1 0 1 0 0,0 0-1 0 0,0-2 1 0 0,0 0 0 0 0,0-1-1 0 0,0-1 1 0 0,0-1-1 0 0,1 0 1 0 0,-1-2-1 0 0,0 0 1 0 0,1-1-29 0 0,10 0 83 0 0,9-1-26 0 0,-21 0-27 0 0,26-7 57 0 0,-32 6-76 0 0,-8 4 17 0 0,-3 1-87 0 0,0 0-9 0 0,-14 1-613 0 0,-31 10-2743 0 0,21-6-379 0 0,15-1-3408 0 0</inkml:trace>
  <inkml:trace contextRef="#ctx0" brushRef="#br0" timeOffset="655.202">612 432 14600 0 0,'0'0'19'0'0,"0"1"0"0"0,0-1 0 0 0,0 0 0 0 0,-1 1 0 0 0,1-1 0 0 0,0 1 0 0 0,0-1 1 0 0,-1 0-1 0 0,1 1 0 0 0,0-1 0 0 0,-1 0 0 0 0,1 1 0 0 0,0-1 0 0 0,-1 0 0 0 0,1 1 1 0 0,0-1-1 0 0,-1 0 0 0 0,1 0 0 0 0,-1 1 0 0 0,1-1 0 0 0,0 0 0 0 0,-1 0 0 0 0,1 0 1 0 0,-1 0-1 0 0,1 0 0 0 0,-1 0 0 0 0,1 0 0 0 0,-1 1 0 0 0,1-1 0 0 0,0 0 1 0 0,-1-1-1 0 0,1 1 0 0 0,-1 0 0 0 0,1 0 0 0 0,-1 0-19 0 0,-21 1 916 0 0,15 1-795 0 0,7-1 45 0 0,-1 0-1 0 0,0-1 0 0 0,1 1 1 0 0,-1 0-1 0 0,1-1 0 0 0,-1 1 1 0 0,1 0-1 0 0,-1 0 0 0 0,1-1 1 0 0,0 1-1 0 0,-1 0 0 0 0,1 0 1 0 0,0 0-1 0 0,0-1 0 0 0,0 1 1 0 0,-1 0-1 0 0,1 0 0 0 0,0 0 1 0 0,0 0-1 0 0,0 0 0 0 0,0-1 1 0 0,0 1-166 0 0,2 21 1007 0 0,1-8-574 0 0,1 1-1 0 0,0-1 0 0 0,2 1 0 0 0,-1-1 1 0 0,7 11-433 0 0,7 3 864 0 0,-15-21-754 0 0,3-1-110 0 0,4-1 0 0 0,-8 1 18 0 0,-3-5 63 0 0,9-14 124 0 0,-8 11-257 0 0,-1 0 0 0 0,1 0-1 0 0,0 0 1 0 0,-1 0 0 0 0,0 0 0 0 0,1 0-1 0 0,-1 0 1 0 0,0 0 0 0 0,0 0 0 0 0,0 0-1 0 0,0 0 1 0 0,-1-1 0 0 0,1 1 0 0 0,-1 0-1 0 0,1 0 1 0 0,-1 0 0 0 0,0 0 0 0 0,1 0-1 0 0,-1 0 1 0 0,-1-1 52 0 0,-5-17-317 0 0,4 12 252 0 0,-1 1-1 0 0,1 0 1 0 0,-1 0 0 0 0,0 0 0 0 0,-1 1 0 0 0,0-1 0 0 0,0 1 0 0 0,0 0-1 0 0,-1 1 1 0 0,-2-2 65 0 0,-13-15-246 0 0,7 6-165 0 0,-1 2 0 0 0,-10-7 411 0 0,-21-22-219 0 0,28 13 488 0 0,18 30-260 0 0,0 0 0 0 0,0 0 0 0 0,0-1 0 0 0,-1 1-1 0 0,1 0 1 0 0,0 0 0 0 0,0-1 0 0 0,0 1 0 0 0,0 0-1 0 0,0 0 1 0 0,0-1 0 0 0,0 1 0 0 0,0 0 0 0 0,0 0-1 0 0,0-1 1 0 0,0 1 0 0 0,0 0 0 0 0,0 0 0 0 0,0-1 0 0 0,0 1-1 0 0,0 0 1 0 0,0 0 0 0 0,0-1 0 0 0,0 1 0 0 0,0 0-1 0 0,0 0 1 0 0,0-1 0 0 0,0 1 0 0 0,1 0 0 0 0,-1 0-1 0 0,0-1 1 0 0,0 1 0 0 0,0 0 0 0 0,0 0 0 0 0,1 0-1 0 0,-1-1 1 0 0,0 1 0 0 0,0 0 0 0 0,0 0 0 0 0,1 0-9 0 0,6-7 167 0 0,1 3-59 0 0,1-1-1 0 0,0 1 0 0 0,1 1 1 0 0,-1 0-1 0 0,1 0 1 0 0,-1 0-1 0 0,1 2 0 0 0,0-1 1 0 0,0 1-1 0 0,0 0-107 0 0,17 0 222 0 0,1 1 0 0 0,25 4-222 0 0,-35-1 91 0 0,-1 0 1 0 0,0 2 0 0 0,8 2-92 0 0,6 2 335 0 0,-29-9-305 0 0,0 1-1 0 0,1 0 0 0 0,-1 0 1 0 0,0 0-1 0 0,0 0 0 0 0,1 0 1 0 0,-1 0-1 0 0,0 1 0 0 0,0-1 1 0 0,0 1-1 0 0,0-1 0 0 0,-1 1 1 0 0,1 0-1 0 0,0-1 0 0 0,-1 1 1 0 0,1 0-1 0 0,-1 0 0 0 0,1 1-29 0 0,-1 0 30 0 0,0 0 0 0 0,1 0-1 0 0,-1 1 1 0 0,-1-1-1 0 0,1 0 1 0 0,0 0-1 0 0,-1 0 1 0 0,0 1-1 0 0,0-1 1 0 0,0 0-1 0 0,0 0 1 0 0,0 0-1 0 0,-1 2-29 0 0,1-3 12 0 0,-1 0 0 0 0,1 1 0 0 0,-1-1 0 0 0,0 0 0 0 0,0-1 0 0 0,1 1 0 0 0,-1 0 0 0 0,-1 0 0 0 0,1 0 0 0 0,0 0-1 0 0,0-1 1 0 0,-1 1-12 0 0,-8 13 121 0 0,5-8 24 0 0,-1 1 1 0 0,-1-1-1 0 0,1 0 0 0 0,-1 0 0 0 0,-1 0-145 0 0,-21 22 234 0 0,10-8-234 0 0,-11 10 0 0 0,-4 3-200 0 0,-3 7 104 0 0,36-41 102 0 0,1 1-1 0 0,-1 0 1 0 0,1-1-1 0 0,-1 1 1 0 0,1-1-1 0 0,0 1 1 0 0,-1-1-1 0 0,1 1 0 0 0,0 0 1 0 0,0-1-1 0 0,-1 1 1 0 0,1 0-1 0 0,0-1 1 0 0,0 1-1 0 0,0 0 1 0 0,0-1-1 0 0,0 1 1 0 0,0 0-1 0 0,0 0 1 0 0,0-1-1 0 0,0 1 1 0 0,0 0-1 0 0,0-1 1 0 0,0 1-1 0 0,0 0 1 0 0,1-1-1 0 0,-1 1 0 0 0,0 0 1 0 0,0-1-1 0 0,1 1 1 0 0,-1-1-1 0 0,0 1 1 0 0,1 0-1 0 0,-1-1 1 0 0,1 1-1 0 0,-1-1 1 0 0,1 1-1 0 0,-1-1 1 0 0,1 1-1 0 0,-1-1 1 0 0,1 0-1 0 0,0 1 1 0 0,-1-1-1 0 0,1 0 1 0 0,0 1-1 0 0,-1-1 1 0 0,1 0-1 0 0,-1 0 0 0 0,2 1-5 0 0,2 0 12 0 0,0 1-1 0 0,1-1 0 0 0,-1 0 0 0 0,0 0 0 0 0,1-1 1 0 0,-1 1-1 0 0,3-1-11 0 0,87-2-20 0 0,2-4 20 0 0,-34-4-1749 0 0,-44 4-2670 0 0,-18 6 2796 0 0</inkml:trace>
  <inkml:trace contextRef="#ctx0" brushRef="#br0" timeOffset="1013.076">1019 544 12440 0 0,'0'0'957'0'0,"0"0"-456"0"0,0 0 403 0 0,0 0 243 0 0,0 0 49 0 0,0 0-58 0 0,1 2-282 0 0,0-2-783 0 0,-1 1-1 0 0,1 0 0 0 0,-1 0 0 0 0,1-1 0 0 0,0 1 1 0 0,-1-1-1 0 0,1 1 0 0 0,-1-1 0 0 0,1 1 0 0 0,0-1 1 0 0,0 1-1 0 0,-1-1 0 0 0,1 1 0 0 0,0-1 0 0 0,0 0 1 0 0,0 0-1 0 0,-1 1 0 0 0,1-1 0 0 0,0 0 0 0 0,0 0-72 0 0,0 0 65 0 0,-1 1 1 0 0,0-1-1 0 0,1 1 0 0 0,-1-1 0 0 0,1 1 0 0 0,-1-1 0 0 0,1 1 0 0 0,-1-1 0 0 0,0 1 0 0 0,0-1 0 0 0,1 1 0 0 0,-1-1 0 0 0,0 1 0 0 0,0-1 0 0 0,1 1 0 0 0,-1 0 0 0 0,0-1 1 0 0,0 1-1 0 0,0 0-65 0 0,0-1 137 0 0,1 3 42 0 0,1-1 1 0 0,-1 1-1 0 0,0-1 1 0 0,1 1 0 0 0,0-1-1 0 0,-1 0 1 0 0,1 0-1 0 0,0 0-179 0 0,0 0 59 0 0,-1-1 0 0 0,0 0-1 0 0,1 1 1 0 0,-1-1-1 0 0,0 1 1 0 0,0-1 0 0 0,0 1-1 0 0,0 0 1 0 0,0-1 0 0 0,-1 1-1 0 0,1 0 1 0 0,0 0-1 0 0,-1-1 1 0 0,0 1 0 0 0,1 0-1 0 0,-1 0 1 0 0,0 0-59 0 0,1 25 416 0 0,1-1 0 0 0,4 17-416 0 0,-6-38 22 0 0,0-1 1 0 0,0 1-1 0 0,0-1 1 0 0,-1 0-1 0 0,1 1 0 0 0,-1-1 1 0 0,0 0-1 0 0,-1 1-22 0 0,-1 9 28 0 0,4-3 38 0 0,7-4-64 0 0,6 0-384 0 0,-10-5-8342 0 0,-4-2 1677 0 0</inkml:trace>
  <inkml:trace contextRef="#ctx0" brushRef="#br0" timeOffset="1403.016">880 917 15176 0 0,'0'0'340'0'0,"0"0"50"0"0,0 0 26 0 0,0 0-44 0 0,0 0-97 0 0,0 0 485 0 0,2 1 236 0 0,2 1-589 0 0,0-1 1 0 0,0 0-1 0 0,0 0 0 0 0,1 0 1 0 0,-1-1-1 0 0,0 1 1 0 0,0-1-1 0 0,0 0 0 0 0,1 0 1 0 0,-1-1-1 0 0,0 1 0 0 0,2-1-407 0 0,3-1 311 0 0,-1 1-1 0 0,0-1 0 0 0,0-1 1 0 0,0 0-1 0 0,0 0 0 0 0,0 0-310 0 0,-3 0 149 0 0,1 1-1 0 0,-1 0 1 0 0,1 1 0 0 0,0-1-1 0 0,0 1 1 0 0,4 0-149 0 0,21-6 215 0 0,-20 5-66 0 0,1-1 0 0 0,-1 2 1 0 0,1 0-1 0 0,0 0 0 0 0,10 1-149 0 0,-6 0-1539 0 0,-103 16 1293 0 0,16-13-13 0 0,48-3 93 0 0,-1 1-1 0 0,-22 5 167 0 0,27-5 59 0 0,-1 1-1 0 0,1-2 1 0 0,-10-1-59 0 0,8 0 32 0 0,45 0 36 0 0,0-1 0 0 0,1-1 0 0 0,9-3-68 0 0,-1-2 318 0 0,-25 5-253 0 0,0 1 1 0 0,0 0-1 0 0,1 1 1 0 0,-1 0 0 0 0,1 0-66 0 0,42-5-123 0 0,-31 3-4 0 0,-1 0-1 0 0,9 2 128 0 0,24-3-938 0 0,-52 4 888 0 0,14-1-632 0 0,-11-2-2574 0 0,-3-4 1654 0 0</inkml:trace>
  <inkml:trace contextRef="#ctx0" brushRef="#br0" timeOffset="1895.241">880 629 2760 0 0,'0'-2'207'0'0,"0"-3"271"0"0,0 4 1789 0 0,2 0 773 0 0,1 0-2261 0 0,0 0 0 0 0,0-1 0 0 0,0 1 0 0 0,0-1 0 0 0,-1 0 0 0 0,1 0 0 0 0,-1 0 0 0 0,1 0 0 0 0,-1 0 0 0 0,0 0 0 0 0,1-2-779 0 0,1 0 632 0 0,0 1 0 0 0,0-1 0 0 0,0 1 0 0 0,1 0 0 0 0,1-2-632 0 0,1 1 469 0 0,-5 3-258 0 0,-1 0 0 0 0,1 0 0 0 0,0 0-1 0 0,0 0 1 0 0,0 0 0 0 0,-1 1 0 0 0,1-1 0 0 0,2 0-211 0 0,-2 1 149 0 0,-1 0 1 0 0,1-1-1 0 0,0 1 1 0 0,-1-1-1 0 0,1 1 1 0 0,-1-1-1 0 0,1 0 1 0 0,-1 1-1 0 0,1-1-149 0 0,4-2 289 0 0,0 1 296 0 0,-6 2-171 0 0,-1 0-234 0 0,0 1 0 0 0,1-1 0 0 0,-1 1 0 0 0,0-1 0 0 0,0 1 0 0 0,1 0 0 0 0,-1-1-1 0 0,0 1 1 0 0,1 0 0 0 0,-1-1 0 0 0,1 1 0 0 0,-1 0 0 0 0,1 0 0 0 0,-1 0 0 0 0,1-1-1 0 0,-1 2-179 0 0,0 5 5 0 0,-1 1-1 0 0,1-1 0 0 0,1 0 1 0 0,-1 1-1 0 0,1-1 0 0 0,0 1 0 0 0,1-1 1 0 0,0 1-1 0 0,0-1 0 0 0,2 5-4 0 0,-1 14 25 0 0,-2-23-18 0 0,0 0-1 0 0,0 0 1 0 0,0 0 0 0 0,0 0 0 0 0,1 0-1 0 0,-1 1 1 0 0,1-1 0 0 0,0 0-7 0 0,33 78 157 0 0,-33-78-153 0 0,2 4 5 0 0,0 0 0 0 0,0 0 1 0 0,-1 1-1 0 0,0-1 1 0 0,0 1-1 0 0,0 7-9 0 0,-1-11 7 0 0,-1 0-1 0 0,1-1 1 0 0,0 1-1 0 0,0 0 1 0 0,0-1 0 0 0,1 1-1 0 0,-1 0 1 0 0,1-1-1 0 0,0 0 1 0 0,1 3-7 0 0,-1-3 6 0 0,0 0 0 0 0,0 0 1 0 0,-1 0-1 0 0,1 1 0 0 0,-1-1 0 0 0,0 1 1 0 0,0-1-1 0 0,0 1 0 0 0,0-1 0 0 0,-1 3-6 0 0,0-3 0 0 0,0-3 0 0 0,0 1 0 0 0,-1 0 0 0 0,1-1 0 0 0,0 1 0 0 0,0 0 0 0 0,0-1 0 0 0,0 1 0 0 0,0 0 0 0 0,0-1 0 0 0,0 1 0 0 0,0 0 0 0 0,1-1 0 0 0,-1 1 0 0 0,0 0 0 0 0,0-1 0 0 0,1 1 0 0 0,-1-1 0 0 0,0 1 0 0 0,1 0 0 0 0,-1-1 0 0 0,1 1 0 0 0,-1-1 0 0 0,0 0 0 0 0,1 0 0 0 0,-1 1 0 0 0,0-1-1 0 0,1 0 1 0 0,-1 1 0 0 0,0-1 0 0 0,0 0 0 0 0,1 1 0 0 0,-1-1 0 0 0,0 0 0 0 0,0 1 0 0 0,0-1-1 0 0,1 1 1 0 0,-1-1 0 0 0,0 1 0 0 0,0-1 0 0 0,0 0 0 0 0,0 1 0 0 0,0-1 0 0 0,0 1 0 0 0,0-1 0 0 0,0 1-1 0 0,0-1 1 0 0,0 0 0 0 0,0 1 0 0 0,0-1 0 0 0,0 1 0 0 0,0-1 0 0 0,-1 1 0 0 0,1-1 0 0 0,0 0 0 0 0,0 1-1 0 0,0-1 1 0 0,-1 1 0 0 0,1-1 0 0 0,0 0 0 0 0,0 1 0 0 0,-1-1 0 0 0,1 0 0 0 0,0 0 0 0 0,-1 1-1 0 0,1-1 1 0 0,0 0 0 0 0,-1 1-11 0 0,-1 1-219 0 0,0 1 0 0 0,1-1 0 0 0,-1 1 0 0 0,0-1 0 0 0,-1 0 1 0 0,1 0-1 0 0,0 0 0 0 0,-1-1 0 0 0,1 1 0 0 0,-1 0 0 0 0,1-1 0 0 0,-1 0 0 0 0,0 1 0 0 0,1-1 0 0 0,-1 0 0 0 0,0 0 0 0 0,0-1 0 0 0,0 1 0 0 0,0-1 1 0 0,0 1-1 0 0,0-1 0 0 0,0 0 0 0 0,0 0 0 0 0,0 0 0 0 0,0 0 0 0 0,0-1 0 0 0,0 1 0 0 0,0-1 0 0 0,1 0 0 0 0,-1 0 0 0 0,0 0 230 0 0,-1-1-595 0 0,0 1-1 0 0,0 0 0 0 0,0 0 0 0 0,0 0 0 0 0,0 0 0 0 0,0 1 1 0 0,0-1-1 0 0,-1 1 0 0 0,1 0 0 0 0,-2 1 596 0 0,-2-1-1115 0 0,-2 0-907 0 0</inkml:trace>
  <inkml:trace contextRef="#ctx0" brushRef="#br0" timeOffset="2248.095">755 994 3224 0 0,'-2'1'143'0'0,"2"1"-76"0"0,-1-2-43 0 0,1 1 0 0 0,-1 0 1 0 0,1-1-1 0 0,0 1 0 0 0,-1-1 0 0 0,1 1 1 0 0,-1-1-1 0 0,0 0 0 0 0,1 1 1 0 0,-1-1-1 0 0,1 1 0 0 0,-1-1 0 0 0,0 0 1 0 0,1 1-1 0 0,-1-1 0 0 0,0 0 0 0 0,1 0 1 0 0,-1 0-1 0 0,0 0 0 0 0,1 1 1 0 0,-1-1-1 0 0,0 0-24 0 0,-1 0 2240 0 0,2 0 768 0 0,0 0 146 0 0,0 0-274 0 0,0 0-1261 0 0,2 2-550 0 0,0-1-831 0 0,1 1-1 0 0,-1 0 1 0 0,1-1-1 0 0,0 0 1 0 0,-1 1-1 0 0,1-1 1 0 0,0 0-1 0 0,0 0 1 0 0,0-1-1 0 0,0 1 1 0 0,0-1-1 0 0,0 1 1 0 0,0-1-1 0 0,0 0 0 0 0,1 0-237 0 0,8-1 622 0 0,1 0 0 0 0,-1-1-1 0 0,3-1-621 0 0,-10 2 130 0 0,14-2 379 0 0,1-1-1 0 0,-1-2 1 0 0,3-1-509 0 0,-12 4 225 0 0,1 0 1 0 0,-1 1 0 0 0,10-2-226 0 0,14-2 340 0 0,50-16 197 0 0,-71 19-514 0 0,0 0 0 0 0,0 1 0 0 0,1 0 0 0 0,-1 1 0 0 0,0 0 0 0 0,1 1 0 0 0,-1 1 0 0 0,7 1-23 0 0,-11-2-86 0 0,-8 0-368 0 0,-1 0-171 0 0,0 0-42 0 0,0 0-162 0 0,0 0-662 0 0,0 0-285 0 0</inkml:trace>
  <inkml:trace contextRef="#ctx0" brushRef="#br0" timeOffset="2619.27">0 177 15752 0 0,'0'0'720'0'0,"0"0"-17"0"0,2-1-451 0 0,-1 0-235 0 0,1 0-1 0 0,-1 0 1 0 0,1 0-1 0 0,0 0 0 0 0,0 1 1 0 0,-1-1-1 0 0,1 0 0 0 0,0 1 1 0 0,0 0-1 0 0,0-1 0 0 0,-1 1 1 0 0,1 0-1 0 0,0 0 0 0 0,0 0 1 0 0,2 0-17 0 0,-2 0 98 0 0,1 0 1 0 0,0 0-1 0 0,0 0 1 0 0,0 0-1 0 0,0-1 1 0 0,0 0-1 0 0,0 1 1 0 0,0-1-1 0 0,1-1-98 0 0,5-2 344 0 0,-1 1-1 0 0,1 0 0 0 0,0 0 0 0 0,0 1 1 0 0,1 0-1 0 0,5 0-343 0 0,11-3 719 0 0,47-3 461 0 0,-68 8-1159 0 0,0 0 0 0 0,0 0 0 0 0,0 1 0 0 0,-1-1 1 0 0,1 1-1 0 0,2 1-21 0 0,-2-1 16 0 0,1 0 1 0 0,0 0-1 0 0,0-1 1 0 0,1 0-1 0 0,2 0-16 0 0,97-3 382 0 0,-105 3-849 0 0,11-4-6190 0 0,-2 0-224 0 0</inkml:trace>
  <inkml:trace contextRef="#ctx0" brushRef="#br0" timeOffset="3053.675">338 1 9672 0 0,'0'0'748'0'0,"0"0"-359"0"0,0 0 326 0 0,0 0 189 0 0,0 0 37 0 0,0 0-10 0 0,0 2-85 0 0,1 4-390 0 0,0-1 0 0 0,0 1-1 0 0,1 0 1 0 0,0 0 0 0 0,0-1 0 0 0,0 1 0 0 0,0-1-1 0 0,1 0-455 0 0,7 20 1238 0 0,-6-15-785 0 0,1 0 0 0 0,0 0 1 0 0,3 3-454 0 0,7 13 720 0 0,-14-23-759 0 0,0-2 146 0 0,0 0 1 0 0,-1 0 0 0 0,1 0-1 0 0,-1 1 1 0 0,1-1 0 0 0,-1 0 0 0 0,0 0-1 0 0,1 0 1 0 0,-1 0 0 0 0,0 1-1 0 0,0-1-107 0 0,0 1 95 0 0,0-2-6 0 0,0 0 17 0 0,0 0 71 0 0,-6-19 424 0 0,2 2-634 0 0,4 15 20 0 0,0 0-1 0 0,-1 0 0 0 0,1 1 0 0 0,0-1 0 0 0,-1 0 1 0 0,1 1-1 0 0,-1-1 0 0 0,1 0 0 0 0,-1 1 0 0 0,0-1 0 0 0,0 0 1 0 0,0 1 13 0 0,-20-31-542 0 0,-22-25 542 0 0,38 51-11 0 0,14 15-16 0 0,9 8-24 0 0,-10-13 40 0 0,1 0 1 0 0,-1-1-1 0 0,1 1 0 0 0,0-1 0 0 0,0-1 1 0 0,0 0-1 0 0,0 0 0 0 0,3-1 11 0 0,13 4 61 0 0,34 5-54 0 0,-36-7 33 0 0,1 1 1 0 0,5 2-41 0 0,-21-3 99 0 0,5 1 335 0 0,-1-1 1 0 0,1-1-1 0 0,10 2-434 0 0,19 3 608 0 0,-19-2-608 0 0,-19-5 0 0 0,-2 0 0 0 0,-1 0 0 0 0,1 1 0 0 0,-1-1 0 0 0,1 0 0 0 0,-1 1 0 0 0,1-1 0 0 0,-1 1 0 0 0,1-1 0 0 0,-1 1 0 0 0,0 0 0 0 0,1 0 0 0 0,-1-1 0 0 0,1 2 0 0 0,7 5 0 0 0,-5 1 0 0 0,-5-1 0 0 0,0-4 1 0 0,-1-1-1 0 0,0 0 1 0 0,1 0-1 0 0,-1 0 1 0 0,0 0-1 0 0,-1 0 1 0 0,1 0-1 0 0,0 0 1 0 0,0-1-1 0 0,-1 1 1 0 0,1-1-1 0 0,-1 0 1 0 0,-1 1-1 0 0,-39 12-502 0 0,21-8-315 0 0,22-6 786 0 0,0 0 0 0 0,-1 0 0 0 0,1 0 0 0 0,0 0 0 0 0,-1 0 0 0 0,1 0 0 0 0,0 1 0 0 0,0-1 0 0 0,-1 0 0 0 0,1 0 0 0 0,0 0 0 0 0,0 0 0 0 0,0 1 0 0 0,-1-1 0 0 0,1 0 0 0 0,0 0 0 0 0,0 0 0 0 0,0 1 0 0 0,0-1 0 0 0,-1 0 0 0 0,1 0 0 0 0,0 1 0 0 0,0-1 0 0 0,0 0 0 0 0,0 0 31 0 0,2 3-4431 0 0,15 6 2443 0 0,-2-1-17 0 0</inkml:trace>
  <inkml:trace contextRef="#ctx0" brushRef="#br0" timeOffset="3460.672">1570 451 18399 0 0,'0'0'844'0'0,"0"0"-20"0"0,2-2-433 0 0,2-1-138 0 0,0 0 0 0 0,1 0 0 0 0,-1 1 1 0 0,1-1-1 0 0,0 1 0 0 0,-1 0 0 0 0,1 1 0 0 0,0-1 0 0 0,0 1 1 0 0,0 0-1 0 0,0 0 0 0 0,0 0 0 0 0,1 1 0 0 0,-1 0 0 0 0,3 0-253 0 0,66-8 1758 0 0,-32 5-1406 0 0,-31 2-448 0 0,0 0 0 0 0,0 0 0 0 0,1 2 1 0 0,-1-1-1 0 0,2 2 96 0 0,29 5-2179 0 0,-40-6-231 0 0,-2-1-5407 0 0</inkml:trace>
  <inkml:trace contextRef="#ctx0" brushRef="#br0" timeOffset="3809.918">1548 621 16959 0 0,'0'0'388'0'0,"0"0"52"0"0,0 0 28 0 0,0 0-58 0 0,2 0-268 0 0,9 3-77 0 0,0-2 0 0 0,0 0-1 0 0,0 0 1 0 0,0 0-1 0 0,1-2 1 0 0,-1 1 0 0 0,2-2-65 0 0,27-4 1007 0 0,15-6-1007 0 0,-17 4 1006 0 0,18-1-1006 0 0,-19 4 266 0 0,3-1-1893 0 0,-14 5-2564 0 0,5 1-2554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E59A1-FCA7-4028-8B43-D6C0A6C4642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9BBA-0820-4A52-879F-DC22BEF2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BBA-0820-4A52-879F-DC22BEF2C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3431-1D97-455E-B1C8-65AC2F4E3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4F37-ECE9-4384-A078-1A4697D6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82B4-1764-46F7-8C15-88EB70A1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B558-30A5-4D60-88D4-0E199BF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0273-29E9-4BB9-9F69-E85E2612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895B-B2FD-437B-94A1-FC42CC3A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A45-1AD5-4058-BE49-4E58A7B3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991A-441C-4CCD-92D1-FF3391B3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8C3F-38F1-44E2-B66A-1804EEB0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644E-9594-4152-82AD-50A2F761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64C2-DE38-4F2A-8CFD-74209F7AA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991A7-F6A4-4C89-9137-203E7B397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4681-AD22-40FF-9BEF-A10184A3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EBE6-6DB3-4DDA-B62B-B7A42A2D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0D4A-9103-4561-AD3D-4578DDE5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87A1-17A0-E34C-86E7-077C632B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1FC3-2265-D444-B701-D1381755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03E0-B370-B34A-B605-F4A7DDA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D2F8-8180-D642-8CA1-3550536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8FA1-18E6-4A4A-BCD4-10E986C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229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69E8-7869-024E-BDA3-D98085F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88EC-F216-6342-AD26-41C0474F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9B00-73A8-9D40-A8E6-A1D4C807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334C-5B88-534D-8D53-81A1FA93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B12-3CC9-B648-9556-81B45EB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33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8659-2DAE-D441-AA20-561EC04C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D74F-DD20-7545-BF61-1322CDF1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1578-5A96-4742-A97B-BEE8A1D1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2EA8-60D1-DE45-B56C-1433D3E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D4A7-A27D-754C-B10B-10ABD1B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313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8D1-9F07-0046-8405-6586EA8D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0AD5-5E9A-6D4E-A072-89B659E01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F4F7-D6E2-5E4F-B735-D9E65DFA6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2FAD-1E00-0243-84D1-3D1336DA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F5A5-60B2-944C-A769-55F5E0C2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260C-6867-A649-BCCD-EC8892F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503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C20A-9C9C-B746-A876-9612960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258E-1810-1F41-AA98-80ACA3AC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68A0-377B-B443-94C6-885F9169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961D-8B98-A74D-99B6-8B253F38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1C2B-DECF-1240-96D6-2C17A3B2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4219-3DDC-E24F-B15B-9FE6A1B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DB4D1-4156-6646-BBD7-D958508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93DCB-8CAE-884A-9DCA-2F4676A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830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C484-1514-0347-979A-363AE1B9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8FCFC-4AC3-9B41-8766-503BF83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C3DC-A607-9841-A03C-D1945EB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4CAF8-9053-BA4C-956E-4620194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353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BF5F-E9E7-C244-9873-608E37C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698A-EA3E-3B4E-81F3-BE4CAD6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9182B-79BC-BE45-946E-9F771EF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41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385E-E3BB-7448-BB60-D4FEE533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76EE-FA2E-7143-820D-19C9607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8FC4-4F2F-734D-AA0C-506BD836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6EE6-8F22-3C49-AE39-80CD0B7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D5DB-2CCB-A74A-A0F8-883A58E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0FA7-35DA-E342-A6A0-F3AF702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77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F72E-93C6-40F1-9C08-7D753E79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1AB8-D828-4ACB-96FF-FC2F3811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0DE-9913-4042-A279-C17BFA51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ABD1-13BF-448D-9728-ED8A9B35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A953-DCCC-480D-9889-70B2E922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6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73E-2EAE-674E-9E86-72FD13F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450C9-F463-974C-AC54-EF9B50BC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5033-AFE1-BE4D-887F-A16F6AC0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6829-423F-3E4C-AB40-92FA2B9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D4E2-2AB9-914B-8F80-56A355F9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5855-17AD-2549-89DD-11FF7EC3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3793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8203-016D-794B-9444-7ADBBE4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6672-0678-824E-9D66-B87C6CBC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197F-A34E-1D44-8672-D93294D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12B2-63F6-254B-86F3-EF03C70F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8D80-8368-3D46-835C-4EF379E4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454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2AEEA-3A77-6F4D-B0C3-FBDCE775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F0582-17E5-3447-A5B0-18FF4097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0CD-8EB9-6A42-860A-90001F2F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8D2F-3100-9B4B-8530-70A0810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A1F7-D8AD-C84C-9EC5-6BA97A7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91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DB62-354B-4DC2-BA3F-4A52EE04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2264-B84E-4322-A6E5-FCA33E46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D250-6331-4923-8650-48A30E8B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C6C6-CC29-44F2-BF0F-3FF3C389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1886-BB39-4A19-BD93-190913E2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B432-043B-4F6D-8B23-5C0A19C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54-0147-4438-AE57-36CBD63E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F0159-72EC-4F3E-B60F-3D5154D39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9803-5833-41D6-A8D4-4357F8DE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D7C6-8880-403F-8C06-D4BF903F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7522-7C87-48DA-8D16-41B4A5D5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7BA0-91C9-4111-9AA4-5BB01C08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9E71B-0892-4BBE-8A88-C873EF5B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CEC5-43A9-4F14-B8A1-C3B750E3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10A6E-CBC5-4324-B49C-D7319D6B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A017D-F337-4E46-8D57-B521A195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1CA0-9D15-45BA-8215-4D0C194D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76FD-0801-424E-8B53-165E75F2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3F305-AE42-41F4-9CD6-5487A01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CF-279C-42E6-B134-CECA7A28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C9A6-041C-46DE-8E54-9A43A9F2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DAFE5-66BE-41C0-823D-54B4BBD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268D2-D2BE-4DEB-AA58-5BF1058A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FDB4F-3FB5-4069-A7EC-FF9D91C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A588A-8293-4448-B6E4-D318E506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5EDA6-F52C-4FC9-8FBA-B945B2BE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E4E8-EAD4-4B51-B29A-7F3CA97B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961B-9B3B-417F-9BDB-A58258DB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D676-D428-4B3E-9A3A-ECB75B01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25C7-5F21-4E8C-92C9-332D2A1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A6C77-190F-435B-A77A-FF25D7C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16A51-19F5-43CE-842B-962E9C3A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D5C0-719E-4674-886B-E633231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DC9CA-2D15-44CA-9A13-BE0B52C0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57AD-98AF-450B-9CF0-221876E98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9D6E-2A2A-49B0-905E-A1C0469B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C9B8-5A1D-47EA-A7F1-2A985F0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4BDF-7ADC-4B09-AF71-0C676A2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BA73B-4D51-4BCA-B191-37E6CA1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7F5E-2241-4354-8B31-73A3A102A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1D51-BD6A-4641-A8B4-B28C2CC17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F2A1-3233-4199-98A7-FDE07A162A9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730B-DF30-4893-8E17-9FCFBE02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CEB8-0AC4-4398-9CC7-545687AB6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95E9-66C4-4D8B-8FE1-93E01D23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30188-9D79-AE42-9608-FC1CA04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5845-0176-7D42-A134-DBD57CBB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32D0-FAD0-4C48-ACB2-3468AA32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0C71-E007-BC43-8D7F-4F7C68AC2C6A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4891-1E8F-3D40-BDB1-E9A48DC1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9233-F4B7-934D-BEC1-56C524FD2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749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117" Type="http://schemas.openxmlformats.org/officeDocument/2006/relationships/customXml" Target="../ink/ink228.xml"/><Relationship Id="rId21" Type="http://schemas.openxmlformats.org/officeDocument/2006/relationships/image" Target="../media/image850.png"/><Relationship Id="rId42" Type="http://schemas.openxmlformats.org/officeDocument/2006/relationships/customXml" Target="../ink/ink190.xml"/><Relationship Id="rId47" Type="http://schemas.openxmlformats.org/officeDocument/2006/relationships/image" Target="../media/image980.png"/><Relationship Id="rId63" Type="http://schemas.openxmlformats.org/officeDocument/2006/relationships/customXml" Target="../ink/ink201.xml"/><Relationship Id="rId68" Type="http://schemas.openxmlformats.org/officeDocument/2006/relationships/image" Target="../media/image1080.png"/><Relationship Id="rId84" Type="http://schemas.openxmlformats.org/officeDocument/2006/relationships/image" Target="../media/image1160.png"/><Relationship Id="rId89" Type="http://schemas.openxmlformats.org/officeDocument/2006/relationships/customXml" Target="../ink/ink214.xml"/><Relationship Id="rId112" Type="http://schemas.openxmlformats.org/officeDocument/2006/relationships/image" Target="../media/image1300.png"/><Relationship Id="rId16" Type="http://schemas.openxmlformats.org/officeDocument/2006/relationships/customXml" Target="../ink/ink177.xml"/><Relationship Id="rId107" Type="http://schemas.openxmlformats.org/officeDocument/2006/relationships/customXml" Target="../ink/ink223.xml"/><Relationship Id="rId11" Type="http://schemas.openxmlformats.org/officeDocument/2006/relationships/image" Target="../media/image800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930.png"/><Relationship Id="rId40" Type="http://schemas.openxmlformats.org/officeDocument/2006/relationships/customXml" Target="../ink/ink189.xml"/><Relationship Id="rId45" Type="http://schemas.openxmlformats.org/officeDocument/2006/relationships/image" Target="../media/image970.png"/><Relationship Id="rId53" Type="http://schemas.openxmlformats.org/officeDocument/2006/relationships/image" Target="../media/image1010.png"/><Relationship Id="rId58" Type="http://schemas.openxmlformats.org/officeDocument/2006/relationships/customXml" Target="../ink/ink198.xml"/><Relationship Id="rId66" Type="http://schemas.openxmlformats.org/officeDocument/2006/relationships/image" Target="../media/image1070.png"/><Relationship Id="rId74" Type="http://schemas.openxmlformats.org/officeDocument/2006/relationships/image" Target="../media/image1110.png"/><Relationship Id="rId79" Type="http://schemas.openxmlformats.org/officeDocument/2006/relationships/customXml" Target="../ink/ink209.xml"/><Relationship Id="rId87" Type="http://schemas.openxmlformats.org/officeDocument/2006/relationships/customXml" Target="../ink/ink213.xml"/><Relationship Id="rId102" Type="http://schemas.openxmlformats.org/officeDocument/2006/relationships/image" Target="../media/image1250.png"/><Relationship Id="rId110" Type="http://schemas.openxmlformats.org/officeDocument/2006/relationships/image" Target="../media/image1290.png"/><Relationship Id="rId115" Type="http://schemas.openxmlformats.org/officeDocument/2006/relationships/customXml" Target="../ink/ink227.xml"/><Relationship Id="rId5" Type="http://schemas.openxmlformats.org/officeDocument/2006/relationships/image" Target="../media/image770.png"/><Relationship Id="rId61" Type="http://schemas.openxmlformats.org/officeDocument/2006/relationships/image" Target="../media/image1050.png"/><Relationship Id="rId82" Type="http://schemas.openxmlformats.org/officeDocument/2006/relationships/image" Target="../media/image1150.png"/><Relationship Id="rId90" Type="http://schemas.openxmlformats.org/officeDocument/2006/relationships/image" Target="../media/image1190.png"/><Relationship Id="rId95" Type="http://schemas.openxmlformats.org/officeDocument/2006/relationships/customXml" Target="../ink/ink217.xml"/><Relationship Id="rId19" Type="http://schemas.openxmlformats.org/officeDocument/2006/relationships/image" Target="../media/image840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880.png"/><Relationship Id="rId30" Type="http://schemas.openxmlformats.org/officeDocument/2006/relationships/customXml" Target="../ink/ink184.xml"/><Relationship Id="rId35" Type="http://schemas.openxmlformats.org/officeDocument/2006/relationships/image" Target="../media/image920.png"/><Relationship Id="rId43" Type="http://schemas.openxmlformats.org/officeDocument/2006/relationships/image" Target="../media/image960.png"/><Relationship Id="rId48" Type="http://schemas.openxmlformats.org/officeDocument/2006/relationships/customXml" Target="../ink/ink193.xml"/><Relationship Id="rId56" Type="http://schemas.openxmlformats.org/officeDocument/2006/relationships/customXml" Target="../ink/ink197.xml"/><Relationship Id="rId64" Type="http://schemas.openxmlformats.org/officeDocument/2006/relationships/image" Target="../media/image1060.png"/><Relationship Id="rId69" Type="http://schemas.openxmlformats.org/officeDocument/2006/relationships/customXml" Target="../ink/ink204.xml"/><Relationship Id="rId77" Type="http://schemas.openxmlformats.org/officeDocument/2006/relationships/customXml" Target="../ink/ink208.xml"/><Relationship Id="rId100" Type="http://schemas.openxmlformats.org/officeDocument/2006/relationships/image" Target="../media/image1240.png"/><Relationship Id="rId105" Type="http://schemas.openxmlformats.org/officeDocument/2006/relationships/customXml" Target="../ink/ink222.xml"/><Relationship Id="rId113" Type="http://schemas.openxmlformats.org/officeDocument/2006/relationships/customXml" Target="../ink/ink226.xml"/><Relationship Id="rId118" Type="http://schemas.openxmlformats.org/officeDocument/2006/relationships/image" Target="../media/image133.png"/><Relationship Id="rId8" Type="http://schemas.openxmlformats.org/officeDocument/2006/relationships/customXml" Target="../ink/ink173.xml"/><Relationship Id="rId51" Type="http://schemas.openxmlformats.org/officeDocument/2006/relationships/image" Target="../media/image1000.png"/><Relationship Id="rId72" Type="http://schemas.openxmlformats.org/officeDocument/2006/relationships/image" Target="../media/image1100.png"/><Relationship Id="rId80" Type="http://schemas.openxmlformats.org/officeDocument/2006/relationships/image" Target="../media/image1140.png"/><Relationship Id="rId85" Type="http://schemas.openxmlformats.org/officeDocument/2006/relationships/customXml" Target="../ink/ink212.xml"/><Relationship Id="rId93" Type="http://schemas.openxmlformats.org/officeDocument/2006/relationships/customXml" Target="../ink/ink216.xml"/><Relationship Id="rId98" Type="http://schemas.openxmlformats.org/officeDocument/2006/relationships/image" Target="../media/image1230.png"/><Relationship Id="rId3" Type="http://schemas.openxmlformats.org/officeDocument/2006/relationships/image" Target="../media/image760.png"/><Relationship Id="rId12" Type="http://schemas.openxmlformats.org/officeDocument/2006/relationships/customXml" Target="../ink/ink175.xml"/><Relationship Id="rId17" Type="http://schemas.openxmlformats.org/officeDocument/2006/relationships/image" Target="../media/image830.png"/><Relationship Id="rId25" Type="http://schemas.openxmlformats.org/officeDocument/2006/relationships/image" Target="../media/image870.png"/><Relationship Id="rId33" Type="http://schemas.openxmlformats.org/officeDocument/2006/relationships/image" Target="../media/image910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59" Type="http://schemas.openxmlformats.org/officeDocument/2006/relationships/image" Target="../media/image1040.png"/><Relationship Id="rId67" Type="http://schemas.openxmlformats.org/officeDocument/2006/relationships/customXml" Target="../ink/ink203.xml"/><Relationship Id="rId103" Type="http://schemas.openxmlformats.org/officeDocument/2006/relationships/customXml" Target="../ink/ink221.xml"/><Relationship Id="rId108" Type="http://schemas.openxmlformats.org/officeDocument/2006/relationships/image" Target="../media/image1280.png"/><Relationship Id="rId116" Type="http://schemas.openxmlformats.org/officeDocument/2006/relationships/image" Target="../media/image132.png"/><Relationship Id="rId20" Type="http://schemas.openxmlformats.org/officeDocument/2006/relationships/customXml" Target="../ink/ink179.xml"/><Relationship Id="rId41" Type="http://schemas.openxmlformats.org/officeDocument/2006/relationships/image" Target="../media/image950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image" Target="../media/image1090.png"/><Relationship Id="rId75" Type="http://schemas.openxmlformats.org/officeDocument/2006/relationships/customXml" Target="../ink/ink207.xml"/><Relationship Id="rId83" Type="http://schemas.openxmlformats.org/officeDocument/2006/relationships/customXml" Target="../ink/ink211.xml"/><Relationship Id="rId88" Type="http://schemas.openxmlformats.org/officeDocument/2006/relationships/image" Target="../media/image1180.png"/><Relationship Id="rId91" Type="http://schemas.openxmlformats.org/officeDocument/2006/relationships/customXml" Target="../ink/ink215.xml"/><Relationship Id="rId96" Type="http://schemas.openxmlformats.org/officeDocument/2006/relationships/image" Target="../media/image1220.png"/><Relationship Id="rId111" Type="http://schemas.openxmlformats.org/officeDocument/2006/relationships/customXml" Target="../ink/ink2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5" Type="http://schemas.openxmlformats.org/officeDocument/2006/relationships/image" Target="../media/image820.png"/><Relationship Id="rId23" Type="http://schemas.openxmlformats.org/officeDocument/2006/relationships/image" Target="../media/image860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990.png"/><Relationship Id="rId57" Type="http://schemas.openxmlformats.org/officeDocument/2006/relationships/image" Target="../media/image1030.png"/><Relationship Id="rId106" Type="http://schemas.openxmlformats.org/officeDocument/2006/relationships/image" Target="../media/image1270.png"/><Relationship Id="rId114" Type="http://schemas.openxmlformats.org/officeDocument/2006/relationships/image" Target="../media/image131.png"/><Relationship Id="rId119" Type="http://schemas.openxmlformats.org/officeDocument/2006/relationships/customXml" Target="../ink/ink229.xml"/><Relationship Id="rId10" Type="http://schemas.openxmlformats.org/officeDocument/2006/relationships/customXml" Target="../ink/ink174.xml"/><Relationship Id="rId31" Type="http://schemas.openxmlformats.org/officeDocument/2006/relationships/image" Target="../media/image900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customXml" Target="../ink/ink202.xml"/><Relationship Id="rId73" Type="http://schemas.openxmlformats.org/officeDocument/2006/relationships/customXml" Target="../ink/ink206.xml"/><Relationship Id="rId78" Type="http://schemas.openxmlformats.org/officeDocument/2006/relationships/image" Target="../media/image1130.png"/><Relationship Id="rId81" Type="http://schemas.openxmlformats.org/officeDocument/2006/relationships/customXml" Target="../ink/ink210.xml"/><Relationship Id="rId86" Type="http://schemas.openxmlformats.org/officeDocument/2006/relationships/image" Target="../media/image1170.png"/><Relationship Id="rId94" Type="http://schemas.openxmlformats.org/officeDocument/2006/relationships/image" Target="../media/image1210.png"/><Relationship Id="rId99" Type="http://schemas.openxmlformats.org/officeDocument/2006/relationships/customXml" Target="../ink/ink219.xml"/><Relationship Id="rId101" Type="http://schemas.openxmlformats.org/officeDocument/2006/relationships/customXml" Target="../ink/ink220.xml"/><Relationship Id="rId4" Type="http://schemas.openxmlformats.org/officeDocument/2006/relationships/customXml" Target="../ink/ink171.xml"/><Relationship Id="rId9" Type="http://schemas.openxmlformats.org/officeDocument/2006/relationships/image" Target="../media/image790.png"/><Relationship Id="rId13" Type="http://schemas.openxmlformats.org/officeDocument/2006/relationships/image" Target="../media/image810.png"/><Relationship Id="rId18" Type="http://schemas.openxmlformats.org/officeDocument/2006/relationships/customXml" Target="../ink/ink178.xml"/><Relationship Id="rId39" Type="http://schemas.openxmlformats.org/officeDocument/2006/relationships/image" Target="../media/image940.png"/><Relationship Id="rId109" Type="http://schemas.openxmlformats.org/officeDocument/2006/relationships/customXml" Target="../ink/ink224.xml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1020.png"/><Relationship Id="rId76" Type="http://schemas.openxmlformats.org/officeDocument/2006/relationships/image" Target="../media/image1120.png"/><Relationship Id="rId97" Type="http://schemas.openxmlformats.org/officeDocument/2006/relationships/customXml" Target="../ink/ink218.xml"/><Relationship Id="rId104" Type="http://schemas.openxmlformats.org/officeDocument/2006/relationships/image" Target="../media/image1260.png"/><Relationship Id="rId120" Type="http://schemas.openxmlformats.org/officeDocument/2006/relationships/image" Target="../media/image134.png"/><Relationship Id="rId7" Type="http://schemas.openxmlformats.org/officeDocument/2006/relationships/image" Target="../media/image780.png"/><Relationship Id="rId71" Type="http://schemas.openxmlformats.org/officeDocument/2006/relationships/customXml" Target="../ink/ink205.xml"/><Relationship Id="rId92" Type="http://schemas.openxmlformats.org/officeDocument/2006/relationships/image" Target="../media/image1200.png"/><Relationship Id="rId2" Type="http://schemas.openxmlformats.org/officeDocument/2006/relationships/customXml" Target="../ink/ink170.xml"/><Relationship Id="rId29" Type="http://schemas.openxmlformats.org/officeDocument/2006/relationships/image" Target="../media/image8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235.xml"/><Relationship Id="rId18" Type="http://schemas.openxmlformats.org/officeDocument/2006/relationships/image" Target="../media/image154.png"/><Relationship Id="rId26" Type="http://schemas.openxmlformats.org/officeDocument/2006/relationships/image" Target="../media/image136.png"/><Relationship Id="rId3" Type="http://schemas.openxmlformats.org/officeDocument/2006/relationships/customXml" Target="../ink/ink230.xml"/><Relationship Id="rId21" Type="http://schemas.openxmlformats.org/officeDocument/2006/relationships/customXml" Target="../ink/ink239.xml"/><Relationship Id="rId7" Type="http://schemas.openxmlformats.org/officeDocument/2006/relationships/customXml" Target="../ink/ink232.xml"/><Relationship Id="rId12" Type="http://schemas.openxmlformats.org/officeDocument/2006/relationships/image" Target="../media/image151.png"/><Relationship Id="rId17" Type="http://schemas.openxmlformats.org/officeDocument/2006/relationships/customXml" Target="../ink/ink237.xml"/><Relationship Id="rId25" Type="http://schemas.openxmlformats.org/officeDocument/2006/relationships/customXml" Target="../ink/ink24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3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customXml" Target="../ink/ink234.xml"/><Relationship Id="rId24" Type="http://schemas.openxmlformats.org/officeDocument/2006/relationships/image" Target="../media/image135.png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23" Type="http://schemas.openxmlformats.org/officeDocument/2006/relationships/customXml" Target="../ink/ink240.xml"/><Relationship Id="rId28" Type="http://schemas.openxmlformats.org/officeDocument/2006/relationships/image" Target="../media/image137.png"/><Relationship Id="rId10" Type="http://schemas.openxmlformats.org/officeDocument/2006/relationships/image" Target="../media/image150.png"/><Relationship Id="rId19" Type="http://schemas.openxmlformats.org/officeDocument/2006/relationships/customXml" Target="../ink/ink238.xml"/><Relationship Id="rId4" Type="http://schemas.openxmlformats.org/officeDocument/2006/relationships/image" Target="../media/image147.png"/><Relationship Id="rId9" Type="http://schemas.openxmlformats.org/officeDocument/2006/relationships/customXml" Target="../ink/ink233.xml"/><Relationship Id="rId14" Type="http://schemas.openxmlformats.org/officeDocument/2006/relationships/image" Target="../media/image152.png"/><Relationship Id="rId22" Type="http://schemas.openxmlformats.org/officeDocument/2006/relationships/image" Target="../media/image156.png"/><Relationship Id="rId27" Type="http://schemas.openxmlformats.org/officeDocument/2006/relationships/customXml" Target="../ink/ink24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117" Type="http://schemas.openxmlformats.org/officeDocument/2006/relationships/image" Target="../media/image238.png"/><Relationship Id="rId21" Type="http://schemas.openxmlformats.org/officeDocument/2006/relationships/image" Target="../media/image190.png"/><Relationship Id="rId42" Type="http://schemas.openxmlformats.org/officeDocument/2006/relationships/customXml" Target="../ink/ink263.xml"/><Relationship Id="rId47" Type="http://schemas.openxmlformats.org/officeDocument/2006/relationships/image" Target="../media/image203.png"/><Relationship Id="rId63" Type="http://schemas.openxmlformats.org/officeDocument/2006/relationships/image" Target="../media/image211.png"/><Relationship Id="rId68" Type="http://schemas.openxmlformats.org/officeDocument/2006/relationships/customXml" Target="../ink/ink276.xml"/><Relationship Id="rId84" Type="http://schemas.openxmlformats.org/officeDocument/2006/relationships/customXml" Target="../ink/ink284.xml"/><Relationship Id="rId89" Type="http://schemas.openxmlformats.org/officeDocument/2006/relationships/image" Target="../media/image224.png"/><Relationship Id="rId112" Type="http://schemas.openxmlformats.org/officeDocument/2006/relationships/customXml" Target="../ink/ink298.xml"/><Relationship Id="rId133" Type="http://schemas.openxmlformats.org/officeDocument/2006/relationships/image" Target="../media/image246.png"/><Relationship Id="rId138" Type="http://schemas.openxmlformats.org/officeDocument/2006/relationships/customXml" Target="../ink/ink311.xml"/><Relationship Id="rId16" Type="http://schemas.openxmlformats.org/officeDocument/2006/relationships/customXml" Target="../ink/ink250.xml"/><Relationship Id="rId107" Type="http://schemas.openxmlformats.org/officeDocument/2006/relationships/image" Target="../media/image233.png"/><Relationship Id="rId11" Type="http://schemas.openxmlformats.org/officeDocument/2006/relationships/image" Target="../media/image185.png"/><Relationship Id="rId32" Type="http://schemas.openxmlformats.org/officeDocument/2006/relationships/customXml" Target="../ink/ink258.xml"/><Relationship Id="rId37" Type="http://schemas.openxmlformats.org/officeDocument/2006/relationships/image" Target="../media/image198.png"/><Relationship Id="rId53" Type="http://schemas.openxmlformats.org/officeDocument/2006/relationships/image" Target="../media/image206.png"/><Relationship Id="rId58" Type="http://schemas.openxmlformats.org/officeDocument/2006/relationships/customXml" Target="../ink/ink271.xml"/><Relationship Id="rId74" Type="http://schemas.openxmlformats.org/officeDocument/2006/relationships/customXml" Target="../ink/ink279.xml"/><Relationship Id="rId79" Type="http://schemas.openxmlformats.org/officeDocument/2006/relationships/image" Target="../media/image219.png"/><Relationship Id="rId102" Type="http://schemas.openxmlformats.org/officeDocument/2006/relationships/customXml" Target="../ink/ink293.xml"/><Relationship Id="rId123" Type="http://schemas.openxmlformats.org/officeDocument/2006/relationships/image" Target="../media/image241.png"/><Relationship Id="rId128" Type="http://schemas.openxmlformats.org/officeDocument/2006/relationships/customXml" Target="../ink/ink306.xml"/><Relationship Id="rId144" Type="http://schemas.openxmlformats.org/officeDocument/2006/relationships/customXml" Target="../ink/ink314.xml"/><Relationship Id="rId149" Type="http://schemas.openxmlformats.org/officeDocument/2006/relationships/image" Target="../media/image254.png"/><Relationship Id="rId5" Type="http://schemas.openxmlformats.org/officeDocument/2006/relationships/image" Target="../media/image182.png"/><Relationship Id="rId90" Type="http://schemas.openxmlformats.org/officeDocument/2006/relationships/customXml" Target="../ink/ink287.xml"/><Relationship Id="rId95" Type="http://schemas.openxmlformats.org/officeDocument/2006/relationships/image" Target="../media/image227.png"/><Relationship Id="rId22" Type="http://schemas.openxmlformats.org/officeDocument/2006/relationships/customXml" Target="../ink/ink253.xml"/><Relationship Id="rId27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customXml" Target="../ink/ink266.xml"/><Relationship Id="rId64" Type="http://schemas.openxmlformats.org/officeDocument/2006/relationships/customXml" Target="../ink/ink274.xml"/><Relationship Id="rId69" Type="http://schemas.openxmlformats.org/officeDocument/2006/relationships/image" Target="../media/image214.png"/><Relationship Id="rId113" Type="http://schemas.openxmlformats.org/officeDocument/2006/relationships/image" Target="../media/image236.png"/><Relationship Id="rId118" Type="http://schemas.openxmlformats.org/officeDocument/2006/relationships/customXml" Target="../ink/ink301.xml"/><Relationship Id="rId134" Type="http://schemas.openxmlformats.org/officeDocument/2006/relationships/customXml" Target="../ink/ink309.xml"/><Relationship Id="rId139" Type="http://schemas.openxmlformats.org/officeDocument/2006/relationships/image" Target="../media/image249.png"/><Relationship Id="rId80" Type="http://schemas.openxmlformats.org/officeDocument/2006/relationships/customXml" Target="../ink/ink282.xml"/><Relationship Id="rId85" Type="http://schemas.openxmlformats.org/officeDocument/2006/relationships/image" Target="../media/image222.png"/><Relationship Id="rId3" Type="http://schemas.openxmlformats.org/officeDocument/2006/relationships/image" Target="../media/image181.png"/><Relationship Id="rId12" Type="http://schemas.openxmlformats.org/officeDocument/2006/relationships/customXml" Target="../ink/ink248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59" Type="http://schemas.openxmlformats.org/officeDocument/2006/relationships/image" Target="../media/image209.png"/><Relationship Id="rId67" Type="http://schemas.openxmlformats.org/officeDocument/2006/relationships/image" Target="../media/image213.png"/><Relationship Id="rId103" Type="http://schemas.openxmlformats.org/officeDocument/2006/relationships/image" Target="../media/image231.png"/><Relationship Id="rId108" Type="http://schemas.openxmlformats.org/officeDocument/2006/relationships/customXml" Target="../ink/ink296.xml"/><Relationship Id="rId116" Type="http://schemas.openxmlformats.org/officeDocument/2006/relationships/customXml" Target="../ink/ink300.xml"/><Relationship Id="rId124" Type="http://schemas.openxmlformats.org/officeDocument/2006/relationships/customXml" Target="../ink/ink304.xml"/><Relationship Id="rId129" Type="http://schemas.openxmlformats.org/officeDocument/2006/relationships/image" Target="../media/image244.png"/><Relationship Id="rId137" Type="http://schemas.openxmlformats.org/officeDocument/2006/relationships/image" Target="../media/image248.png"/><Relationship Id="rId20" Type="http://schemas.openxmlformats.org/officeDocument/2006/relationships/customXml" Target="../ink/ink252.xml"/><Relationship Id="rId41" Type="http://schemas.openxmlformats.org/officeDocument/2006/relationships/image" Target="../media/image200.png"/><Relationship Id="rId54" Type="http://schemas.openxmlformats.org/officeDocument/2006/relationships/customXml" Target="../ink/ink269.xml"/><Relationship Id="rId62" Type="http://schemas.openxmlformats.org/officeDocument/2006/relationships/customXml" Target="../ink/ink273.xml"/><Relationship Id="rId70" Type="http://schemas.openxmlformats.org/officeDocument/2006/relationships/customXml" Target="../ink/ink277.xml"/><Relationship Id="rId75" Type="http://schemas.openxmlformats.org/officeDocument/2006/relationships/image" Target="../media/image217.png"/><Relationship Id="rId83" Type="http://schemas.openxmlformats.org/officeDocument/2006/relationships/image" Target="../media/image221.png"/><Relationship Id="rId88" Type="http://schemas.openxmlformats.org/officeDocument/2006/relationships/customXml" Target="../ink/ink286.xml"/><Relationship Id="rId91" Type="http://schemas.openxmlformats.org/officeDocument/2006/relationships/image" Target="../media/image225.png"/><Relationship Id="rId96" Type="http://schemas.openxmlformats.org/officeDocument/2006/relationships/customXml" Target="../ink/ink290.xml"/><Relationship Id="rId111" Type="http://schemas.openxmlformats.org/officeDocument/2006/relationships/image" Target="../media/image235.png"/><Relationship Id="rId132" Type="http://schemas.openxmlformats.org/officeDocument/2006/relationships/customXml" Target="../ink/ink308.xml"/><Relationship Id="rId140" Type="http://schemas.openxmlformats.org/officeDocument/2006/relationships/customXml" Target="../ink/ink312.xml"/><Relationship Id="rId145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5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6" Type="http://schemas.openxmlformats.org/officeDocument/2006/relationships/customXml" Target="../ink/ink295.xml"/><Relationship Id="rId114" Type="http://schemas.openxmlformats.org/officeDocument/2006/relationships/customXml" Target="../ink/ink299.xml"/><Relationship Id="rId119" Type="http://schemas.openxmlformats.org/officeDocument/2006/relationships/image" Target="../media/image239.png"/><Relationship Id="rId127" Type="http://schemas.openxmlformats.org/officeDocument/2006/relationships/image" Target="../media/image243.png"/><Relationship Id="rId10" Type="http://schemas.openxmlformats.org/officeDocument/2006/relationships/customXml" Target="../ink/ink247.xml"/><Relationship Id="rId31" Type="http://schemas.openxmlformats.org/officeDocument/2006/relationships/image" Target="../media/image195.png"/><Relationship Id="rId44" Type="http://schemas.openxmlformats.org/officeDocument/2006/relationships/customXml" Target="../ink/ink264.xml"/><Relationship Id="rId52" Type="http://schemas.openxmlformats.org/officeDocument/2006/relationships/customXml" Target="../ink/ink268.xml"/><Relationship Id="rId60" Type="http://schemas.openxmlformats.org/officeDocument/2006/relationships/customXml" Target="../ink/ink272.xml"/><Relationship Id="rId65" Type="http://schemas.openxmlformats.org/officeDocument/2006/relationships/image" Target="../media/image212.png"/><Relationship Id="rId73" Type="http://schemas.openxmlformats.org/officeDocument/2006/relationships/image" Target="../media/image216.png"/><Relationship Id="rId78" Type="http://schemas.openxmlformats.org/officeDocument/2006/relationships/customXml" Target="../ink/ink281.xml"/><Relationship Id="rId81" Type="http://schemas.openxmlformats.org/officeDocument/2006/relationships/image" Target="../media/image220.png"/><Relationship Id="rId86" Type="http://schemas.openxmlformats.org/officeDocument/2006/relationships/customXml" Target="../ink/ink285.xml"/><Relationship Id="rId94" Type="http://schemas.openxmlformats.org/officeDocument/2006/relationships/customXml" Target="../ink/ink289.xml"/><Relationship Id="rId99" Type="http://schemas.openxmlformats.org/officeDocument/2006/relationships/image" Target="../media/image229.png"/><Relationship Id="rId101" Type="http://schemas.openxmlformats.org/officeDocument/2006/relationships/image" Target="../media/image230.png"/><Relationship Id="rId122" Type="http://schemas.openxmlformats.org/officeDocument/2006/relationships/customXml" Target="../ink/ink303.xml"/><Relationship Id="rId130" Type="http://schemas.openxmlformats.org/officeDocument/2006/relationships/customXml" Target="../ink/ink307.xml"/><Relationship Id="rId135" Type="http://schemas.openxmlformats.org/officeDocument/2006/relationships/image" Target="../media/image247.png"/><Relationship Id="rId143" Type="http://schemas.openxmlformats.org/officeDocument/2006/relationships/image" Target="../media/image251.png"/><Relationship Id="rId148" Type="http://schemas.openxmlformats.org/officeDocument/2006/relationships/customXml" Target="../ink/ink316.xml"/><Relationship Id="rId4" Type="http://schemas.openxmlformats.org/officeDocument/2006/relationships/customXml" Target="../ink/ink244.xml"/><Relationship Id="rId9" Type="http://schemas.openxmlformats.org/officeDocument/2006/relationships/image" Target="../media/image184.png"/><Relationship Id="rId13" Type="http://schemas.openxmlformats.org/officeDocument/2006/relationships/image" Target="../media/image186.png"/><Relationship Id="rId18" Type="http://schemas.openxmlformats.org/officeDocument/2006/relationships/customXml" Target="../ink/ink251.xml"/><Relationship Id="rId39" Type="http://schemas.openxmlformats.org/officeDocument/2006/relationships/image" Target="../media/image199.png"/><Relationship Id="rId109" Type="http://schemas.openxmlformats.org/officeDocument/2006/relationships/image" Target="../media/image234.png"/><Relationship Id="rId34" Type="http://schemas.openxmlformats.org/officeDocument/2006/relationships/customXml" Target="../ink/ink259.xml"/><Relationship Id="rId50" Type="http://schemas.openxmlformats.org/officeDocument/2006/relationships/customXml" Target="../ink/ink267.xml"/><Relationship Id="rId55" Type="http://schemas.openxmlformats.org/officeDocument/2006/relationships/image" Target="../media/image207.png"/><Relationship Id="rId76" Type="http://schemas.openxmlformats.org/officeDocument/2006/relationships/customXml" Target="../ink/ink280.xml"/><Relationship Id="rId97" Type="http://schemas.openxmlformats.org/officeDocument/2006/relationships/image" Target="../media/image228.png"/><Relationship Id="rId104" Type="http://schemas.openxmlformats.org/officeDocument/2006/relationships/customXml" Target="../ink/ink294.xml"/><Relationship Id="rId120" Type="http://schemas.openxmlformats.org/officeDocument/2006/relationships/customXml" Target="../ink/ink302.xml"/><Relationship Id="rId125" Type="http://schemas.openxmlformats.org/officeDocument/2006/relationships/image" Target="../media/image242.png"/><Relationship Id="rId141" Type="http://schemas.openxmlformats.org/officeDocument/2006/relationships/image" Target="../media/image250.png"/><Relationship Id="rId146" Type="http://schemas.openxmlformats.org/officeDocument/2006/relationships/customXml" Target="../ink/ink315.xml"/><Relationship Id="rId7" Type="http://schemas.openxmlformats.org/officeDocument/2006/relationships/image" Target="../media/image183.png"/><Relationship Id="rId71" Type="http://schemas.openxmlformats.org/officeDocument/2006/relationships/image" Target="../media/image215.png"/><Relationship Id="rId92" Type="http://schemas.openxmlformats.org/officeDocument/2006/relationships/customXml" Target="../ink/ink288.xml"/><Relationship Id="rId2" Type="http://schemas.openxmlformats.org/officeDocument/2006/relationships/customXml" Target="../ink/ink243.xml"/><Relationship Id="rId29" Type="http://schemas.openxmlformats.org/officeDocument/2006/relationships/image" Target="../media/image194.png"/><Relationship Id="rId24" Type="http://schemas.openxmlformats.org/officeDocument/2006/relationships/customXml" Target="../ink/ink254.xml"/><Relationship Id="rId40" Type="http://schemas.openxmlformats.org/officeDocument/2006/relationships/customXml" Target="../ink/ink262.xml"/><Relationship Id="rId45" Type="http://schemas.openxmlformats.org/officeDocument/2006/relationships/image" Target="../media/image202.png"/><Relationship Id="rId66" Type="http://schemas.openxmlformats.org/officeDocument/2006/relationships/customXml" Target="../ink/ink275.xml"/><Relationship Id="rId87" Type="http://schemas.openxmlformats.org/officeDocument/2006/relationships/image" Target="../media/image223.png"/><Relationship Id="rId110" Type="http://schemas.openxmlformats.org/officeDocument/2006/relationships/customXml" Target="../ink/ink297.xml"/><Relationship Id="rId115" Type="http://schemas.openxmlformats.org/officeDocument/2006/relationships/image" Target="../media/image237.png"/><Relationship Id="rId131" Type="http://schemas.openxmlformats.org/officeDocument/2006/relationships/image" Target="../media/image245.png"/><Relationship Id="rId136" Type="http://schemas.openxmlformats.org/officeDocument/2006/relationships/customXml" Target="../ink/ink310.xml"/><Relationship Id="rId61" Type="http://schemas.openxmlformats.org/officeDocument/2006/relationships/image" Target="../media/image210.png"/><Relationship Id="rId82" Type="http://schemas.openxmlformats.org/officeDocument/2006/relationships/customXml" Target="../ink/ink283.xml"/><Relationship Id="rId19" Type="http://schemas.openxmlformats.org/officeDocument/2006/relationships/image" Target="../media/image189.png"/><Relationship Id="rId14" Type="http://schemas.openxmlformats.org/officeDocument/2006/relationships/customXml" Target="../ink/ink249.xml"/><Relationship Id="rId30" Type="http://schemas.openxmlformats.org/officeDocument/2006/relationships/customXml" Target="../ink/ink257.xml"/><Relationship Id="rId35" Type="http://schemas.openxmlformats.org/officeDocument/2006/relationships/image" Target="../media/image197.png"/><Relationship Id="rId56" Type="http://schemas.openxmlformats.org/officeDocument/2006/relationships/customXml" Target="../ink/ink270.xml"/><Relationship Id="rId77" Type="http://schemas.openxmlformats.org/officeDocument/2006/relationships/image" Target="../media/image218.png"/><Relationship Id="rId100" Type="http://schemas.openxmlformats.org/officeDocument/2006/relationships/customXml" Target="../ink/ink292.xml"/><Relationship Id="rId105" Type="http://schemas.openxmlformats.org/officeDocument/2006/relationships/image" Target="../media/image232.png"/><Relationship Id="rId126" Type="http://schemas.openxmlformats.org/officeDocument/2006/relationships/customXml" Target="../ink/ink305.xml"/><Relationship Id="rId147" Type="http://schemas.openxmlformats.org/officeDocument/2006/relationships/image" Target="../media/image253.png"/><Relationship Id="rId8" Type="http://schemas.openxmlformats.org/officeDocument/2006/relationships/customXml" Target="../ink/ink246.xml"/><Relationship Id="rId51" Type="http://schemas.openxmlformats.org/officeDocument/2006/relationships/image" Target="../media/image205.png"/><Relationship Id="rId72" Type="http://schemas.openxmlformats.org/officeDocument/2006/relationships/customXml" Target="../ink/ink278.xml"/><Relationship Id="rId93" Type="http://schemas.openxmlformats.org/officeDocument/2006/relationships/image" Target="../media/image226.png"/><Relationship Id="rId98" Type="http://schemas.openxmlformats.org/officeDocument/2006/relationships/customXml" Target="../ink/ink291.xml"/><Relationship Id="rId121" Type="http://schemas.openxmlformats.org/officeDocument/2006/relationships/image" Target="../media/image240.png"/><Relationship Id="rId142" Type="http://schemas.openxmlformats.org/officeDocument/2006/relationships/customXml" Target="../ink/ink3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0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8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0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customXml" Target="../ink/ink17.xml"/><Relationship Id="rId24" Type="http://schemas.openxmlformats.org/officeDocument/2006/relationships/image" Target="../media/image26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21.xml"/><Relationship Id="rId4" Type="http://schemas.openxmlformats.org/officeDocument/2006/relationships/image" Target="../media/image16.png"/><Relationship Id="rId9" Type="http://schemas.openxmlformats.org/officeDocument/2006/relationships/customXml" Target="../ink/ink16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31.xml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9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7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5.xml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9" Type="http://schemas.openxmlformats.org/officeDocument/2006/relationships/image" Target="../media/image61.png"/><Relationship Id="rId3" Type="http://schemas.openxmlformats.org/officeDocument/2006/relationships/customXml" Target="../ink/ink39.xml"/><Relationship Id="rId21" Type="http://schemas.openxmlformats.org/officeDocument/2006/relationships/image" Target="../media/image52.png"/><Relationship Id="rId34" Type="http://schemas.openxmlformats.org/officeDocument/2006/relationships/customXml" Target="../ink/ink55.xml"/><Relationship Id="rId42" Type="http://schemas.openxmlformats.org/officeDocument/2006/relationships/customXml" Target="../ink/ink59.xml"/><Relationship Id="rId47" Type="http://schemas.openxmlformats.org/officeDocument/2006/relationships/image" Target="../media/image65.png"/><Relationship Id="rId50" Type="http://schemas.openxmlformats.org/officeDocument/2006/relationships/customXml" Target="../ink/ink63.xml"/><Relationship Id="rId7" Type="http://schemas.openxmlformats.org/officeDocument/2006/relationships/customXml" Target="../ink/ink41.xml"/><Relationship Id="rId12" Type="http://schemas.openxmlformats.org/officeDocument/2006/relationships/customXml" Target="../ink/ink44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2" Type="http://schemas.openxmlformats.org/officeDocument/2006/relationships/image" Target="../media/image44.pn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56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11" Type="http://schemas.openxmlformats.org/officeDocument/2006/relationships/customXml" Target="../ink/ink43.xml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60.png"/><Relationship Id="rId40" Type="http://schemas.openxmlformats.org/officeDocument/2006/relationships/customXml" Target="../ink/ink58.xml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" Type="http://schemas.openxmlformats.org/officeDocument/2006/relationships/customXml" Target="../ink/ink40.xm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6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4" Type="http://schemas.openxmlformats.org/officeDocument/2006/relationships/image" Target="../media/image45.png"/><Relationship Id="rId9" Type="http://schemas.openxmlformats.org/officeDocument/2006/relationships/customXml" Target="../ink/ink42.xml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5.png"/><Relationship Id="rId30" Type="http://schemas.openxmlformats.org/officeDocument/2006/relationships/customXml" Target="../ink/ink53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62.xml"/><Relationship Id="rId8" Type="http://schemas.openxmlformats.org/officeDocument/2006/relationships/image" Target="../media/image47.png"/><Relationship Id="rId51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74.png"/><Relationship Id="rId18" Type="http://schemas.openxmlformats.org/officeDocument/2006/relationships/customXml" Target="../ink/ink73.xml"/><Relationship Id="rId3" Type="http://schemas.openxmlformats.org/officeDocument/2006/relationships/image" Target="../media/image69.png"/><Relationship Id="rId21" Type="http://schemas.openxmlformats.org/officeDocument/2006/relationships/image" Target="../media/image20.png"/><Relationship Id="rId7" Type="http://schemas.openxmlformats.org/officeDocument/2006/relationships/image" Target="../media/image71.png"/><Relationship Id="rId12" Type="http://schemas.openxmlformats.org/officeDocument/2006/relationships/customXml" Target="../ink/ink70.xml"/><Relationship Id="rId17" Type="http://schemas.openxmlformats.org/officeDocument/2006/relationships/image" Target="../media/image76.png"/><Relationship Id="rId25" Type="http://schemas.openxmlformats.org/officeDocument/2006/relationships/image" Target="../media/image79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67.xml"/><Relationship Id="rId11" Type="http://schemas.openxmlformats.org/officeDocument/2006/relationships/image" Target="../media/image73.png"/><Relationship Id="rId24" Type="http://schemas.openxmlformats.org/officeDocument/2006/relationships/customXml" Target="../ink/ink76.xml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8.png"/><Relationship Id="rId10" Type="http://schemas.openxmlformats.org/officeDocument/2006/relationships/customXml" Target="../ink/ink69.xml"/><Relationship Id="rId19" Type="http://schemas.openxmlformats.org/officeDocument/2006/relationships/image" Target="../media/image77.png"/><Relationship Id="rId4" Type="http://schemas.openxmlformats.org/officeDocument/2006/relationships/customXml" Target="../ink/ink66.xml"/><Relationship Id="rId9" Type="http://schemas.openxmlformats.org/officeDocument/2006/relationships/image" Target="../media/image72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image" Target="../media/image530.png"/><Relationship Id="rId21" Type="http://schemas.openxmlformats.org/officeDocument/2006/relationships/image" Target="../media/image440.png"/><Relationship Id="rId34" Type="http://schemas.openxmlformats.org/officeDocument/2006/relationships/customXml" Target="../ink/ink93.xml"/><Relationship Id="rId42" Type="http://schemas.openxmlformats.org/officeDocument/2006/relationships/customXml" Target="../ink/ink97.xml"/><Relationship Id="rId47" Type="http://schemas.openxmlformats.org/officeDocument/2006/relationships/image" Target="../media/image570.png"/><Relationship Id="rId50" Type="http://schemas.openxmlformats.org/officeDocument/2006/relationships/customXml" Target="../ink/ink101.xml"/><Relationship Id="rId55" Type="http://schemas.openxmlformats.org/officeDocument/2006/relationships/image" Target="../media/image610.png"/><Relationship Id="rId63" Type="http://schemas.openxmlformats.org/officeDocument/2006/relationships/image" Target="../media/image650.png"/><Relationship Id="rId68" Type="http://schemas.openxmlformats.org/officeDocument/2006/relationships/customXml" Target="../ink/ink110.xml"/><Relationship Id="rId76" Type="http://schemas.openxmlformats.org/officeDocument/2006/relationships/customXml" Target="../ink/ink114.xml"/><Relationship Id="rId84" Type="http://schemas.openxmlformats.org/officeDocument/2006/relationships/customXml" Target="../ink/ink118.xml"/><Relationship Id="rId89" Type="http://schemas.openxmlformats.org/officeDocument/2006/relationships/image" Target="../media/image81.png"/><Relationship Id="rId7" Type="http://schemas.openxmlformats.org/officeDocument/2006/relationships/image" Target="../media/image370.png"/><Relationship Id="rId71" Type="http://schemas.openxmlformats.org/officeDocument/2006/relationships/image" Target="../media/image680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9" Type="http://schemas.openxmlformats.org/officeDocument/2006/relationships/image" Target="../media/image480.png"/><Relationship Id="rId11" Type="http://schemas.openxmlformats.org/officeDocument/2006/relationships/image" Target="../media/image390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520.png"/><Relationship Id="rId40" Type="http://schemas.openxmlformats.org/officeDocument/2006/relationships/customXml" Target="../ink/ink96.xml"/><Relationship Id="rId45" Type="http://schemas.openxmlformats.org/officeDocument/2006/relationships/image" Target="../media/image560.png"/><Relationship Id="rId53" Type="http://schemas.openxmlformats.org/officeDocument/2006/relationships/image" Target="../media/image600.png"/><Relationship Id="rId58" Type="http://schemas.openxmlformats.org/officeDocument/2006/relationships/customXml" Target="../ink/ink105.xml"/><Relationship Id="rId66" Type="http://schemas.openxmlformats.org/officeDocument/2006/relationships/customXml" Target="../ink/ink109.xml"/><Relationship Id="rId74" Type="http://schemas.openxmlformats.org/officeDocument/2006/relationships/customXml" Target="../ink/ink113.xml"/><Relationship Id="rId79" Type="http://schemas.openxmlformats.org/officeDocument/2006/relationships/image" Target="../media/image720.png"/><Relationship Id="rId87" Type="http://schemas.openxmlformats.org/officeDocument/2006/relationships/image" Target="../media/image80.png"/><Relationship Id="rId5" Type="http://schemas.openxmlformats.org/officeDocument/2006/relationships/image" Target="../media/image360.png"/><Relationship Id="rId61" Type="http://schemas.openxmlformats.org/officeDocument/2006/relationships/image" Target="../media/image640.png"/><Relationship Id="rId82" Type="http://schemas.openxmlformats.org/officeDocument/2006/relationships/customXml" Target="../ink/ink117.xml"/><Relationship Id="rId19" Type="http://schemas.openxmlformats.org/officeDocument/2006/relationships/image" Target="../media/image430.png"/><Relationship Id="rId4" Type="http://schemas.openxmlformats.org/officeDocument/2006/relationships/customXml" Target="../ink/ink78.xml"/><Relationship Id="rId9" Type="http://schemas.openxmlformats.org/officeDocument/2006/relationships/image" Target="../media/image380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470.png"/><Relationship Id="rId30" Type="http://schemas.openxmlformats.org/officeDocument/2006/relationships/customXml" Target="../ink/ink91.xml"/><Relationship Id="rId35" Type="http://schemas.openxmlformats.org/officeDocument/2006/relationships/image" Target="../media/image510.png"/><Relationship Id="rId43" Type="http://schemas.openxmlformats.org/officeDocument/2006/relationships/image" Target="../media/image550.png"/><Relationship Id="rId48" Type="http://schemas.openxmlformats.org/officeDocument/2006/relationships/customXml" Target="../ink/ink100.xml"/><Relationship Id="rId56" Type="http://schemas.openxmlformats.org/officeDocument/2006/relationships/customXml" Target="../ink/ink104.xml"/><Relationship Id="rId64" Type="http://schemas.openxmlformats.org/officeDocument/2006/relationships/customXml" Target="../ink/ink108.xml"/><Relationship Id="rId69" Type="http://schemas.openxmlformats.org/officeDocument/2006/relationships/image" Target="../media/image670.png"/><Relationship Id="rId77" Type="http://schemas.openxmlformats.org/officeDocument/2006/relationships/image" Target="../media/image710.png"/><Relationship Id="rId8" Type="http://schemas.openxmlformats.org/officeDocument/2006/relationships/customXml" Target="../ink/ink80.xml"/><Relationship Id="rId51" Type="http://schemas.openxmlformats.org/officeDocument/2006/relationships/image" Target="../media/image590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85" Type="http://schemas.openxmlformats.org/officeDocument/2006/relationships/image" Target="../media/image750.png"/><Relationship Id="rId3" Type="http://schemas.openxmlformats.org/officeDocument/2006/relationships/image" Target="../media/image350.png"/><Relationship Id="rId12" Type="http://schemas.openxmlformats.org/officeDocument/2006/relationships/customXml" Target="../ink/ink82.xml"/><Relationship Id="rId17" Type="http://schemas.openxmlformats.org/officeDocument/2006/relationships/image" Target="../media/image420.png"/><Relationship Id="rId25" Type="http://schemas.openxmlformats.org/officeDocument/2006/relationships/image" Target="../media/image460.png"/><Relationship Id="rId33" Type="http://schemas.openxmlformats.org/officeDocument/2006/relationships/image" Target="../media/image500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630.png"/><Relationship Id="rId67" Type="http://schemas.openxmlformats.org/officeDocument/2006/relationships/image" Target="../media/image340.png"/><Relationship Id="rId20" Type="http://schemas.openxmlformats.org/officeDocument/2006/relationships/customXml" Target="../ink/ink86.xml"/><Relationship Id="rId41" Type="http://schemas.openxmlformats.org/officeDocument/2006/relationships/image" Target="../media/image540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700.png"/><Relationship Id="rId83" Type="http://schemas.openxmlformats.org/officeDocument/2006/relationships/image" Target="../media/image740.png"/><Relationship Id="rId88" Type="http://schemas.openxmlformats.org/officeDocument/2006/relationships/customXml" Target="../ink/ink1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5" Type="http://schemas.openxmlformats.org/officeDocument/2006/relationships/image" Target="../media/image410.png"/><Relationship Id="rId23" Type="http://schemas.openxmlformats.org/officeDocument/2006/relationships/image" Target="../media/image450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580.png"/><Relationship Id="rId57" Type="http://schemas.openxmlformats.org/officeDocument/2006/relationships/image" Target="../media/image620.png"/><Relationship Id="rId10" Type="http://schemas.openxmlformats.org/officeDocument/2006/relationships/customXml" Target="../ink/ink81.xml"/><Relationship Id="rId31" Type="http://schemas.openxmlformats.org/officeDocument/2006/relationships/image" Target="../media/image490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660.png"/><Relationship Id="rId73" Type="http://schemas.openxmlformats.org/officeDocument/2006/relationships/image" Target="../media/image690.png"/><Relationship Id="rId78" Type="http://schemas.openxmlformats.org/officeDocument/2006/relationships/customXml" Target="../ink/ink115.xml"/><Relationship Id="rId81" Type="http://schemas.openxmlformats.org/officeDocument/2006/relationships/image" Target="../media/image730.png"/><Relationship Id="rId86" Type="http://schemas.openxmlformats.org/officeDocument/2006/relationships/customXml" Target="../ink/ink11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.xml"/><Relationship Id="rId21" Type="http://schemas.openxmlformats.org/officeDocument/2006/relationships/image" Target="../media/image91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04.png"/><Relationship Id="rId50" Type="http://schemas.openxmlformats.org/officeDocument/2006/relationships/customXml" Target="../ink/ink145.xml"/><Relationship Id="rId55" Type="http://schemas.openxmlformats.org/officeDocument/2006/relationships/image" Target="../media/image108.png"/><Relationship Id="rId63" Type="http://schemas.openxmlformats.org/officeDocument/2006/relationships/image" Target="../media/image112.png"/><Relationship Id="rId68" Type="http://schemas.openxmlformats.org/officeDocument/2006/relationships/customXml" Target="../ink/ink154.xml"/><Relationship Id="rId76" Type="http://schemas.openxmlformats.org/officeDocument/2006/relationships/customXml" Target="../ink/ink158.xml"/><Relationship Id="rId84" Type="http://schemas.openxmlformats.org/officeDocument/2006/relationships/customXml" Target="../ink/ink162.xml"/><Relationship Id="rId89" Type="http://schemas.openxmlformats.org/officeDocument/2006/relationships/image" Target="../media/image125.png"/><Relationship Id="rId97" Type="http://schemas.openxmlformats.org/officeDocument/2006/relationships/image" Target="../media/image129.png"/><Relationship Id="rId7" Type="http://schemas.openxmlformats.org/officeDocument/2006/relationships/image" Target="../media/image84.png"/><Relationship Id="rId71" Type="http://schemas.openxmlformats.org/officeDocument/2006/relationships/image" Target="../media/image116.png"/><Relationship Id="rId92" Type="http://schemas.openxmlformats.org/officeDocument/2006/relationships/customXml" Target="../ink/ink166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95.png"/><Relationship Id="rId11" Type="http://schemas.openxmlformats.org/officeDocument/2006/relationships/image" Target="../media/image86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99.png"/><Relationship Id="rId40" Type="http://schemas.openxmlformats.org/officeDocument/2006/relationships/customXml" Target="../ink/ink140.xml"/><Relationship Id="rId45" Type="http://schemas.openxmlformats.org/officeDocument/2006/relationships/image" Target="../media/image103.png"/><Relationship Id="rId53" Type="http://schemas.openxmlformats.org/officeDocument/2006/relationships/image" Target="../media/image107.png"/><Relationship Id="rId58" Type="http://schemas.openxmlformats.org/officeDocument/2006/relationships/customXml" Target="../ink/ink149.xml"/><Relationship Id="rId66" Type="http://schemas.openxmlformats.org/officeDocument/2006/relationships/customXml" Target="../ink/ink153.xml"/><Relationship Id="rId74" Type="http://schemas.openxmlformats.org/officeDocument/2006/relationships/customXml" Target="../ink/ink157.xml"/><Relationship Id="rId79" Type="http://schemas.openxmlformats.org/officeDocument/2006/relationships/image" Target="../media/image120.png"/><Relationship Id="rId87" Type="http://schemas.openxmlformats.org/officeDocument/2006/relationships/image" Target="../media/image124.png"/><Relationship Id="rId5" Type="http://schemas.openxmlformats.org/officeDocument/2006/relationships/image" Target="../media/image83.png"/><Relationship Id="rId61" Type="http://schemas.openxmlformats.org/officeDocument/2006/relationships/image" Target="../media/image111.png"/><Relationship Id="rId82" Type="http://schemas.openxmlformats.org/officeDocument/2006/relationships/customXml" Target="../ink/ink161.xml"/><Relationship Id="rId90" Type="http://schemas.openxmlformats.org/officeDocument/2006/relationships/customXml" Target="../ink/ink165.xml"/><Relationship Id="rId95" Type="http://schemas.openxmlformats.org/officeDocument/2006/relationships/image" Target="../media/image128.png"/><Relationship Id="rId19" Type="http://schemas.openxmlformats.org/officeDocument/2006/relationships/image" Target="../media/image90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94.png"/><Relationship Id="rId30" Type="http://schemas.openxmlformats.org/officeDocument/2006/relationships/customXml" Target="../ink/ink135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64" Type="http://schemas.openxmlformats.org/officeDocument/2006/relationships/customXml" Target="../ink/ink152.xml"/><Relationship Id="rId69" Type="http://schemas.openxmlformats.org/officeDocument/2006/relationships/image" Target="../media/image115.png"/><Relationship Id="rId77" Type="http://schemas.openxmlformats.org/officeDocument/2006/relationships/image" Target="../media/image119.png"/><Relationship Id="rId8" Type="http://schemas.openxmlformats.org/officeDocument/2006/relationships/customXml" Target="../ink/ink124.xml"/><Relationship Id="rId51" Type="http://schemas.openxmlformats.org/officeDocument/2006/relationships/image" Target="../media/image106.png"/><Relationship Id="rId72" Type="http://schemas.openxmlformats.org/officeDocument/2006/relationships/customXml" Target="../ink/ink156.xml"/><Relationship Id="rId80" Type="http://schemas.openxmlformats.org/officeDocument/2006/relationships/customXml" Target="../ink/ink160.xml"/><Relationship Id="rId85" Type="http://schemas.openxmlformats.org/officeDocument/2006/relationships/image" Target="../media/image123.png"/><Relationship Id="rId93" Type="http://schemas.openxmlformats.org/officeDocument/2006/relationships/image" Target="../media/image127.png"/><Relationship Id="rId98" Type="http://schemas.openxmlformats.org/officeDocument/2006/relationships/customXml" Target="../ink/ink169.xml"/><Relationship Id="rId3" Type="http://schemas.openxmlformats.org/officeDocument/2006/relationships/image" Target="../media/image82.png"/><Relationship Id="rId12" Type="http://schemas.openxmlformats.org/officeDocument/2006/relationships/customXml" Target="../ink/ink126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10.png"/><Relationship Id="rId67" Type="http://schemas.openxmlformats.org/officeDocument/2006/relationships/image" Target="../media/image114.png"/><Relationship Id="rId20" Type="http://schemas.openxmlformats.org/officeDocument/2006/relationships/customXml" Target="../ink/ink130.xml"/><Relationship Id="rId41" Type="http://schemas.openxmlformats.org/officeDocument/2006/relationships/image" Target="../media/image101.png"/><Relationship Id="rId54" Type="http://schemas.openxmlformats.org/officeDocument/2006/relationships/customXml" Target="../ink/ink147.xml"/><Relationship Id="rId62" Type="http://schemas.openxmlformats.org/officeDocument/2006/relationships/customXml" Target="../ink/ink151.xml"/><Relationship Id="rId70" Type="http://schemas.openxmlformats.org/officeDocument/2006/relationships/customXml" Target="../ink/ink155.xml"/><Relationship Id="rId75" Type="http://schemas.openxmlformats.org/officeDocument/2006/relationships/image" Target="../media/image118.png"/><Relationship Id="rId83" Type="http://schemas.openxmlformats.org/officeDocument/2006/relationships/image" Target="../media/image122.png"/><Relationship Id="rId88" Type="http://schemas.openxmlformats.org/officeDocument/2006/relationships/customXml" Target="../ink/ink164.xml"/><Relationship Id="rId91" Type="http://schemas.openxmlformats.org/officeDocument/2006/relationships/image" Target="../media/image126.png"/><Relationship Id="rId96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05.png"/><Relationship Id="rId57" Type="http://schemas.openxmlformats.org/officeDocument/2006/relationships/image" Target="../media/image109.png"/><Relationship Id="rId10" Type="http://schemas.openxmlformats.org/officeDocument/2006/relationships/customXml" Target="../ink/ink125.xml"/><Relationship Id="rId31" Type="http://schemas.openxmlformats.org/officeDocument/2006/relationships/image" Target="../media/image96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60" Type="http://schemas.openxmlformats.org/officeDocument/2006/relationships/customXml" Target="../ink/ink150.xml"/><Relationship Id="rId65" Type="http://schemas.openxmlformats.org/officeDocument/2006/relationships/image" Target="../media/image113.png"/><Relationship Id="rId73" Type="http://schemas.openxmlformats.org/officeDocument/2006/relationships/image" Target="../media/image117.png"/><Relationship Id="rId78" Type="http://schemas.openxmlformats.org/officeDocument/2006/relationships/customXml" Target="../ink/ink159.xml"/><Relationship Id="rId81" Type="http://schemas.openxmlformats.org/officeDocument/2006/relationships/image" Target="../media/image121.png"/><Relationship Id="rId86" Type="http://schemas.openxmlformats.org/officeDocument/2006/relationships/customXml" Target="../ink/ink163.xml"/><Relationship Id="rId94" Type="http://schemas.openxmlformats.org/officeDocument/2006/relationships/customXml" Target="../ink/ink167.xml"/><Relationship Id="rId99" Type="http://schemas.openxmlformats.org/officeDocument/2006/relationships/image" Target="../media/image130.png"/><Relationship Id="rId4" Type="http://schemas.openxmlformats.org/officeDocument/2006/relationships/customXml" Target="../ink/ink122.xml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129.xml"/><Relationship Id="rId3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C45AF-E641-0E47-88A7-B9BFE6A4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8458200" cy="6731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18E4-8CD7-428F-B559-ECBBC1E692D2}"/>
                  </a:ext>
                </a:extLst>
              </p14:cNvPr>
              <p14:cNvContentPartPr/>
              <p14:nvPr/>
            </p14:nvContentPartPr>
            <p14:xfrm>
              <a:off x="1008500" y="2087739"/>
              <a:ext cx="302760" cy="29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18E4-8CD7-428F-B559-ECBBC1E692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180" y="2083419"/>
                <a:ext cx="311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A74D90-852B-478D-8D1E-6E02E5E957F3}"/>
                  </a:ext>
                </a:extLst>
              </p14:cNvPr>
              <p14:cNvContentPartPr/>
              <p14:nvPr/>
            </p14:nvContentPartPr>
            <p14:xfrm>
              <a:off x="4521380" y="2852739"/>
              <a:ext cx="271440" cy="33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A74D90-852B-478D-8D1E-6E02E5E957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7060" y="2848419"/>
                <a:ext cx="2800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3FEFEC-25AA-4846-AABC-0BD958A77CC2}"/>
                  </a:ext>
                </a:extLst>
              </p14:cNvPr>
              <p14:cNvContentPartPr/>
              <p14:nvPr/>
            </p14:nvContentPartPr>
            <p14:xfrm>
              <a:off x="6315980" y="4217859"/>
              <a:ext cx="365400" cy="44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3FEFEC-25AA-4846-AABC-0BD958A77C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1660" y="4213539"/>
                <a:ext cx="3740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45B2A6-89D8-4C7E-AFB0-028BBF0FC5F4}"/>
                  </a:ext>
                </a:extLst>
              </p14:cNvPr>
              <p14:cNvContentPartPr/>
              <p14:nvPr/>
            </p14:nvContentPartPr>
            <p14:xfrm>
              <a:off x="2364980" y="5176899"/>
              <a:ext cx="273960" cy="36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45B2A6-89D8-4C7E-AFB0-028BBF0FC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0660" y="5172579"/>
                <a:ext cx="282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B1A052-66C1-4CE8-BDCF-36E076DF4B93}"/>
                  </a:ext>
                </a:extLst>
              </p14:cNvPr>
              <p14:cNvContentPartPr/>
              <p14:nvPr/>
            </p14:nvContentPartPr>
            <p14:xfrm>
              <a:off x="2768180" y="6094899"/>
              <a:ext cx="329760" cy="34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B1A052-66C1-4CE8-BDCF-36E076DF4B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3860" y="6090579"/>
                <a:ext cx="3384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19D09D-31A6-47FB-96CF-051D16B859FD}"/>
                  </a:ext>
                </a:extLst>
              </p14:cNvPr>
              <p14:cNvContentPartPr/>
              <p14:nvPr/>
            </p14:nvContentPartPr>
            <p14:xfrm>
              <a:off x="4732340" y="6131619"/>
              <a:ext cx="235080" cy="353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19D09D-31A6-47FB-96CF-051D16B859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8020" y="6127299"/>
                <a:ext cx="2437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9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96298B-74EF-4BA1-9B05-F1BABB6931BE}"/>
                  </a:ext>
                </a:extLst>
              </p14:cNvPr>
              <p14:cNvContentPartPr/>
              <p14:nvPr/>
            </p14:nvContentPartPr>
            <p14:xfrm>
              <a:off x="312260" y="487179"/>
              <a:ext cx="364680" cy="32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96298B-74EF-4BA1-9B05-F1BABB693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40" y="482859"/>
                <a:ext cx="3733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D6D913-95CF-4AFA-AA43-895BB6D08098}"/>
                  </a:ext>
                </a:extLst>
              </p14:cNvPr>
              <p14:cNvContentPartPr/>
              <p14:nvPr/>
            </p14:nvContentPartPr>
            <p14:xfrm>
              <a:off x="1105700" y="613539"/>
              <a:ext cx="373320" cy="21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D6D913-95CF-4AFA-AA43-895BB6D080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380" y="609219"/>
                <a:ext cx="381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FFC48C-B1E6-4930-9EC4-0EF485A55AA1}"/>
                  </a:ext>
                </a:extLst>
              </p14:cNvPr>
              <p14:cNvContentPartPr/>
              <p14:nvPr/>
            </p14:nvContentPartPr>
            <p14:xfrm>
              <a:off x="2660180" y="649899"/>
              <a:ext cx="3240" cy="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FFC48C-B1E6-4930-9EC4-0EF485A55A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5860" y="645579"/>
                <a:ext cx="118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C88BE-4FB5-427C-A399-8D7D746ACE6A}"/>
                  </a:ext>
                </a:extLst>
              </p14:cNvPr>
              <p14:cNvContentPartPr/>
              <p14:nvPr/>
            </p14:nvContentPartPr>
            <p14:xfrm>
              <a:off x="2682140" y="767619"/>
              <a:ext cx="6120" cy="96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C88BE-4FB5-427C-A399-8D7D746ACE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7820" y="763299"/>
                <a:ext cx="14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9E85C6-4326-4799-92F9-15643732295C}"/>
                  </a:ext>
                </a:extLst>
              </p14:cNvPr>
              <p14:cNvContentPartPr/>
              <p14:nvPr/>
            </p14:nvContentPartPr>
            <p14:xfrm>
              <a:off x="3409700" y="495819"/>
              <a:ext cx="901440" cy="345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9E85C6-4326-4799-92F9-1564373229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5380" y="491494"/>
                <a:ext cx="910080" cy="354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F30DBF7-25E2-42EB-8A26-9D00A643EEDE}"/>
                  </a:ext>
                </a:extLst>
              </p14:cNvPr>
              <p14:cNvContentPartPr/>
              <p14:nvPr/>
            </p14:nvContentPartPr>
            <p14:xfrm>
              <a:off x="2901740" y="592659"/>
              <a:ext cx="348480" cy="198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F30DBF7-25E2-42EB-8A26-9D00A643EE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7420" y="588331"/>
                <a:ext cx="357120" cy="207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6E84D8-8249-4031-9C58-7BCC9FA2E930}"/>
                  </a:ext>
                </a:extLst>
              </p14:cNvPr>
              <p14:cNvContentPartPr/>
              <p14:nvPr/>
            </p14:nvContentPartPr>
            <p14:xfrm>
              <a:off x="1680980" y="538659"/>
              <a:ext cx="754200" cy="261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6E84D8-8249-4031-9C58-7BCC9FA2E9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6660" y="534339"/>
                <a:ext cx="762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7B10419-952C-4FD6-9AAF-A81A5A0C38E4}"/>
                  </a:ext>
                </a:extLst>
              </p14:cNvPr>
              <p14:cNvContentPartPr/>
              <p14:nvPr/>
            </p14:nvContentPartPr>
            <p14:xfrm>
              <a:off x="5673020" y="560979"/>
              <a:ext cx="120240" cy="83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7B10419-952C-4FD6-9AAF-A81A5A0C38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8700" y="556659"/>
                <a:ext cx="128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ED89D1-5BC0-49F0-BE59-FF5BDFF12957}"/>
                  </a:ext>
                </a:extLst>
              </p14:cNvPr>
              <p14:cNvContentPartPr/>
              <p14:nvPr/>
            </p14:nvContentPartPr>
            <p14:xfrm>
              <a:off x="4986140" y="506979"/>
              <a:ext cx="545400" cy="25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ED89D1-5BC0-49F0-BE59-FF5BDFF129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1820" y="502659"/>
                <a:ext cx="554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C68033A-9D4C-479F-903D-A3BCDADAAB63}"/>
                  </a:ext>
                </a:extLst>
              </p14:cNvPr>
              <p14:cNvContentPartPr/>
              <p14:nvPr/>
            </p14:nvContentPartPr>
            <p14:xfrm>
              <a:off x="5892980" y="500139"/>
              <a:ext cx="182520" cy="178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C68033A-9D4C-479F-903D-A3BCDADAAB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8660" y="495819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3195EB-F28C-4033-AC3A-3612EE0823C9}"/>
                  </a:ext>
                </a:extLst>
              </p14:cNvPr>
              <p14:cNvContentPartPr/>
              <p14:nvPr/>
            </p14:nvContentPartPr>
            <p14:xfrm>
              <a:off x="6362420" y="532179"/>
              <a:ext cx="303120" cy="113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3195EB-F28C-4033-AC3A-3612EE0823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8100" y="527859"/>
                <a:ext cx="311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4956AB9-3AEE-42B9-B045-6987E0DBCBB0}"/>
                  </a:ext>
                </a:extLst>
              </p14:cNvPr>
              <p14:cNvContentPartPr/>
              <p14:nvPr/>
            </p14:nvContentPartPr>
            <p14:xfrm>
              <a:off x="9572540" y="431019"/>
              <a:ext cx="321840" cy="210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4956AB9-3AEE-42B9-B045-6987E0DBCB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8215" y="426692"/>
                <a:ext cx="330490" cy="21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D6A64D-E7C0-42CA-9038-7DFC25C5A414}"/>
                  </a:ext>
                </a:extLst>
              </p14:cNvPr>
              <p14:cNvContentPartPr/>
              <p14:nvPr/>
            </p14:nvContentPartPr>
            <p14:xfrm>
              <a:off x="6932300" y="270459"/>
              <a:ext cx="2382840" cy="523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D6A64D-E7C0-42CA-9038-7DFC25C5A4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7980" y="266142"/>
                <a:ext cx="2391480" cy="531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3C22479-A79F-4B5C-9C48-B5BFD2D97041}"/>
                  </a:ext>
                </a:extLst>
              </p14:cNvPr>
              <p14:cNvContentPartPr/>
              <p14:nvPr/>
            </p14:nvContentPartPr>
            <p14:xfrm>
              <a:off x="1096700" y="1572939"/>
              <a:ext cx="38844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3C22479-A79F-4B5C-9C48-B5BFD2D970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2384" y="1568619"/>
                <a:ext cx="397072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2BDC2B-E698-45C6-A947-A2D5DB7B8823}"/>
                  </a:ext>
                </a:extLst>
              </p14:cNvPr>
              <p14:cNvContentPartPr/>
              <p14:nvPr/>
            </p14:nvContentPartPr>
            <p14:xfrm>
              <a:off x="344300" y="1463499"/>
              <a:ext cx="280440" cy="32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2BDC2B-E698-45C6-A947-A2D5DB7B88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980" y="1459179"/>
                <a:ext cx="2890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4102D23-FB10-4084-8D5D-3FD005A3AD5F}"/>
                  </a:ext>
                </a:extLst>
              </p14:cNvPr>
              <p14:cNvContentPartPr/>
              <p14:nvPr/>
            </p14:nvContentPartPr>
            <p14:xfrm>
              <a:off x="1712660" y="1479339"/>
              <a:ext cx="883800" cy="481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4102D23-FB10-4084-8D5D-3FD005A3AD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08340" y="1475016"/>
                <a:ext cx="892440" cy="490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0781AA8-5F79-4A4C-97AE-D43FD66EEF82}"/>
                  </a:ext>
                </a:extLst>
              </p14:cNvPr>
              <p14:cNvContentPartPr/>
              <p14:nvPr/>
            </p14:nvContentPartPr>
            <p14:xfrm>
              <a:off x="2791220" y="1505619"/>
              <a:ext cx="388800" cy="173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0781AA8-5F79-4A4C-97AE-D43FD66EEF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6904" y="1501308"/>
                <a:ext cx="397432" cy="18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1B0996-0A66-4D97-A93C-B643D3D38990}"/>
                  </a:ext>
                </a:extLst>
              </p14:cNvPr>
              <p14:cNvContentPartPr/>
              <p14:nvPr/>
            </p14:nvContentPartPr>
            <p14:xfrm>
              <a:off x="3307460" y="1344699"/>
              <a:ext cx="770760" cy="357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1B0996-0A66-4D97-A93C-B643D3D38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03140" y="1340379"/>
                <a:ext cx="779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620967-99E3-499F-B245-6ED5C1183EC4}"/>
                  </a:ext>
                </a:extLst>
              </p14:cNvPr>
              <p14:cNvContentPartPr/>
              <p14:nvPr/>
            </p14:nvContentPartPr>
            <p14:xfrm>
              <a:off x="4925660" y="1397619"/>
              <a:ext cx="783360" cy="21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620967-99E3-499F-B245-6ED5C1183E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1340" y="1393299"/>
                <a:ext cx="792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695C173-A5CA-4531-BC7E-487D559D759F}"/>
                  </a:ext>
                </a:extLst>
              </p14:cNvPr>
              <p14:cNvContentPartPr/>
              <p14:nvPr/>
            </p14:nvContentPartPr>
            <p14:xfrm>
              <a:off x="5856980" y="1286379"/>
              <a:ext cx="1135080" cy="262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695C173-A5CA-4531-BC7E-487D559D75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2660" y="1282059"/>
                <a:ext cx="1143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B23F2E-75A4-44BD-8CA6-3254D0B5E44D}"/>
                  </a:ext>
                </a:extLst>
              </p14:cNvPr>
              <p14:cNvContentPartPr/>
              <p14:nvPr/>
            </p14:nvContentPartPr>
            <p14:xfrm>
              <a:off x="7083140" y="1276659"/>
              <a:ext cx="519840" cy="186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B23F2E-75A4-44BD-8CA6-3254D0B5E4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78823" y="1272339"/>
                <a:ext cx="528474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853AE90-B687-43A0-84C6-D0EBC9D38935}"/>
                  </a:ext>
                </a:extLst>
              </p14:cNvPr>
              <p14:cNvContentPartPr/>
              <p14:nvPr/>
            </p14:nvContentPartPr>
            <p14:xfrm>
              <a:off x="7808540" y="1157139"/>
              <a:ext cx="362880" cy="325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853AE90-B687-43A0-84C6-D0EBC9D389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04220" y="1152819"/>
                <a:ext cx="37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BCB6FD5-D905-4652-9BC6-8647CEAF6D31}"/>
                  </a:ext>
                </a:extLst>
              </p14:cNvPr>
              <p14:cNvContentPartPr/>
              <p14:nvPr/>
            </p14:nvContentPartPr>
            <p14:xfrm>
              <a:off x="8249900" y="1196379"/>
              <a:ext cx="664560" cy="288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BCB6FD5-D905-4652-9BC6-8647CEAF6D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45580" y="1192059"/>
                <a:ext cx="673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4C70AAE-429B-4FF2-B7B1-43596C3A1698}"/>
                  </a:ext>
                </a:extLst>
              </p14:cNvPr>
              <p14:cNvContentPartPr/>
              <p14:nvPr/>
            </p14:nvContentPartPr>
            <p14:xfrm>
              <a:off x="9039020" y="1101699"/>
              <a:ext cx="756360" cy="404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4C70AAE-429B-4FF2-B7B1-43596C3A16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34700" y="1097379"/>
                <a:ext cx="7650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6FDE9BB-8668-4B61-AB09-40C1B218711F}"/>
                  </a:ext>
                </a:extLst>
              </p14:cNvPr>
              <p14:cNvContentPartPr/>
              <p14:nvPr/>
            </p14:nvContentPartPr>
            <p14:xfrm>
              <a:off x="9183740" y="1274859"/>
              <a:ext cx="475920" cy="210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6FDE9BB-8668-4B61-AB09-40C1B21871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79420" y="1270539"/>
                <a:ext cx="484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3BDB983-FB81-44F3-B626-D54BC1C261A7}"/>
                  </a:ext>
                </a:extLst>
              </p14:cNvPr>
              <p14:cNvContentPartPr/>
              <p14:nvPr/>
            </p14:nvContentPartPr>
            <p14:xfrm>
              <a:off x="9918500" y="1028259"/>
              <a:ext cx="671400" cy="420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3BDB983-FB81-44F3-B626-D54BC1C261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14180" y="1023939"/>
                <a:ext cx="6800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035681E-FCC5-4E8B-9BBF-4B34A7E7BF6A}"/>
                  </a:ext>
                </a:extLst>
              </p14:cNvPr>
              <p14:cNvContentPartPr/>
              <p14:nvPr/>
            </p14:nvContentPartPr>
            <p14:xfrm>
              <a:off x="10070780" y="1154979"/>
              <a:ext cx="1017000" cy="268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035681E-FCC5-4E8B-9BBF-4B34A7E7BF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66458" y="1150659"/>
                <a:ext cx="1025643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303AD92-F5BA-488E-86D1-4E543E5A7805}"/>
                  </a:ext>
                </a:extLst>
              </p14:cNvPr>
              <p14:cNvContentPartPr/>
              <p14:nvPr/>
            </p14:nvContentPartPr>
            <p14:xfrm>
              <a:off x="6339740" y="2089179"/>
              <a:ext cx="104400" cy="9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303AD92-F5BA-488E-86D1-4E543E5A78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5420" y="2084859"/>
                <a:ext cx="1130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F6B7D1C-A27A-475B-9AD1-7CAB95D11F6A}"/>
                  </a:ext>
                </a:extLst>
              </p14:cNvPr>
              <p14:cNvContentPartPr/>
              <p14:nvPr/>
            </p14:nvContentPartPr>
            <p14:xfrm>
              <a:off x="6311300" y="2177739"/>
              <a:ext cx="154800" cy="19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F6B7D1C-A27A-475B-9AD1-7CAB95D11F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06980" y="2173419"/>
                <a:ext cx="163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5B59287-43B4-4624-A131-695939B455DC}"/>
                  </a:ext>
                </a:extLst>
              </p14:cNvPr>
              <p14:cNvContentPartPr/>
              <p14:nvPr/>
            </p14:nvContentPartPr>
            <p14:xfrm>
              <a:off x="6651500" y="1890819"/>
              <a:ext cx="794520" cy="383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5B59287-43B4-4624-A131-695939B455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47180" y="1886499"/>
                <a:ext cx="8031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D29AC0A-5F7E-4B27-8C77-3734999A62BA}"/>
                  </a:ext>
                </a:extLst>
              </p14:cNvPr>
              <p14:cNvContentPartPr/>
              <p14:nvPr/>
            </p14:nvContentPartPr>
            <p14:xfrm>
              <a:off x="7481300" y="2177739"/>
              <a:ext cx="3960" cy="90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D29AC0A-5F7E-4B27-8C77-3734999A62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6980" y="2173419"/>
                <a:ext cx="126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F5E8CC8-E78B-44E4-8F6F-3F29C9CCCBEC}"/>
                  </a:ext>
                </a:extLst>
              </p14:cNvPr>
              <p14:cNvContentPartPr/>
              <p14:nvPr/>
            </p14:nvContentPartPr>
            <p14:xfrm>
              <a:off x="6935180" y="2074779"/>
              <a:ext cx="231480" cy="21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F5E8CC8-E78B-44E4-8F6F-3F29C9CCCB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30860" y="2070459"/>
                <a:ext cx="240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B95EDE2-CFFE-44AC-9D22-423BBEEFCF49}"/>
                  </a:ext>
                </a:extLst>
              </p14:cNvPr>
              <p14:cNvContentPartPr/>
              <p14:nvPr/>
            </p14:nvContentPartPr>
            <p14:xfrm>
              <a:off x="7564100" y="1789659"/>
              <a:ext cx="948960" cy="4424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B95EDE2-CFFE-44AC-9D22-423BBEEFCF4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59780" y="1785339"/>
                <a:ext cx="9576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1A21D0B-282A-41D7-BEE4-55FF55CA2F5F}"/>
                  </a:ext>
                </a:extLst>
              </p14:cNvPr>
              <p14:cNvContentPartPr/>
              <p14:nvPr/>
            </p14:nvContentPartPr>
            <p14:xfrm>
              <a:off x="7851740" y="2015739"/>
              <a:ext cx="277920" cy="19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1A21D0B-282A-41D7-BEE4-55FF55CA2F5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47420" y="2011419"/>
                <a:ext cx="286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C10A43B-0402-4F39-8E69-63CA258E6340}"/>
                  </a:ext>
                </a:extLst>
              </p14:cNvPr>
              <p14:cNvContentPartPr/>
              <p14:nvPr/>
            </p14:nvContentPartPr>
            <p14:xfrm>
              <a:off x="8497220" y="1716939"/>
              <a:ext cx="2219040" cy="5194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C10A43B-0402-4F39-8E69-63CA258E634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92900" y="1712622"/>
                <a:ext cx="2227680" cy="52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1E0B630-9A00-4D03-BCF1-4CC70C6587CE}"/>
                  </a:ext>
                </a:extLst>
              </p14:cNvPr>
              <p14:cNvContentPartPr/>
              <p14:nvPr/>
            </p14:nvContentPartPr>
            <p14:xfrm>
              <a:off x="10892300" y="1685979"/>
              <a:ext cx="920880" cy="282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1E0B630-9A00-4D03-BCF1-4CC70C6587C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887978" y="1681659"/>
                <a:ext cx="929523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04DDEBC-B492-4237-973A-6AB15782701A}"/>
                  </a:ext>
                </a:extLst>
              </p14:cNvPr>
              <p14:cNvContentPartPr/>
              <p14:nvPr/>
            </p14:nvContentPartPr>
            <p14:xfrm>
              <a:off x="6884420" y="2416419"/>
              <a:ext cx="1563840" cy="731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04DDEBC-B492-4237-973A-6AB15782701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80101" y="2412099"/>
                <a:ext cx="1572478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949B79E-2425-4978-9CD0-74F6173A89B4}"/>
                  </a:ext>
                </a:extLst>
              </p14:cNvPr>
              <p14:cNvContentPartPr/>
              <p14:nvPr/>
            </p14:nvContentPartPr>
            <p14:xfrm>
              <a:off x="6314180" y="2856699"/>
              <a:ext cx="307080" cy="97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949B79E-2425-4978-9CD0-74F6173A89B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09860" y="2852379"/>
                <a:ext cx="31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1C8FB10-F5B9-4241-858F-7A71E402AD43}"/>
                  </a:ext>
                </a:extLst>
              </p14:cNvPr>
              <p14:cNvContentPartPr/>
              <p14:nvPr/>
            </p14:nvContentPartPr>
            <p14:xfrm>
              <a:off x="4890020" y="2850219"/>
              <a:ext cx="1204920" cy="2030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1C8FB10-F5B9-4241-858F-7A71E402AD4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885700" y="2845899"/>
                <a:ext cx="1213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8516AE7-5EAB-42AB-A3EB-31715651CC19}"/>
                  </a:ext>
                </a:extLst>
              </p14:cNvPr>
              <p14:cNvContentPartPr/>
              <p14:nvPr/>
            </p14:nvContentPartPr>
            <p14:xfrm>
              <a:off x="201020" y="3614859"/>
              <a:ext cx="389160" cy="348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8516AE7-5EAB-42AB-A3EB-31715651CC1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6700" y="3610539"/>
                <a:ext cx="397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5472800-710C-463D-94AC-CDBC8A8616EE}"/>
                  </a:ext>
                </a:extLst>
              </p14:cNvPr>
              <p14:cNvContentPartPr/>
              <p14:nvPr/>
            </p14:nvContentPartPr>
            <p14:xfrm>
              <a:off x="866300" y="3745179"/>
              <a:ext cx="723960" cy="2041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5472800-710C-463D-94AC-CDBC8A8616E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1982" y="3740859"/>
                <a:ext cx="732596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118FA8F-9573-4F9F-BD16-A125DF2E65F7}"/>
                  </a:ext>
                </a:extLst>
              </p14:cNvPr>
              <p14:cNvContentPartPr/>
              <p14:nvPr/>
            </p14:nvContentPartPr>
            <p14:xfrm>
              <a:off x="872780" y="4079619"/>
              <a:ext cx="1002600" cy="297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118FA8F-9573-4F9F-BD16-A125DF2E65F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8460" y="4075299"/>
                <a:ext cx="1011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1943062-9670-4C95-A59B-4F95B763FF9A}"/>
                  </a:ext>
                </a:extLst>
              </p14:cNvPr>
              <p14:cNvContentPartPr/>
              <p14:nvPr/>
            </p14:nvContentPartPr>
            <p14:xfrm>
              <a:off x="877820" y="4535379"/>
              <a:ext cx="901800" cy="2170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1943062-9670-4C95-A59B-4F95B763FF9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3500" y="4531059"/>
                <a:ext cx="9104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F46AE8C-A8F5-464C-9A2D-768AD19F8354}"/>
                  </a:ext>
                </a:extLst>
              </p14:cNvPr>
              <p14:cNvContentPartPr/>
              <p14:nvPr/>
            </p14:nvContentPartPr>
            <p14:xfrm>
              <a:off x="2460740" y="3690819"/>
              <a:ext cx="972360" cy="213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F46AE8C-A8F5-464C-9A2D-768AD19F835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456420" y="3686492"/>
                <a:ext cx="981000" cy="22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9A83206-2526-436D-A7A5-3B7719DC978F}"/>
                  </a:ext>
                </a:extLst>
              </p14:cNvPr>
              <p14:cNvContentPartPr/>
              <p14:nvPr/>
            </p14:nvContentPartPr>
            <p14:xfrm>
              <a:off x="2516900" y="4073499"/>
              <a:ext cx="862200" cy="2617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9A83206-2526-436D-A7A5-3B7719DC97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512580" y="4069179"/>
                <a:ext cx="870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693359B-1B66-4E68-B909-9D5CB545A456}"/>
                  </a:ext>
                </a:extLst>
              </p14:cNvPr>
              <p14:cNvContentPartPr/>
              <p14:nvPr/>
            </p14:nvContentPartPr>
            <p14:xfrm>
              <a:off x="2483780" y="4455459"/>
              <a:ext cx="903960" cy="2185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693359B-1B66-4E68-B909-9D5CB545A45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79460" y="4451139"/>
                <a:ext cx="912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802BE94-6CA3-4670-BC89-7AAE8ABD49DF}"/>
                  </a:ext>
                </a:extLst>
              </p14:cNvPr>
              <p14:cNvContentPartPr/>
              <p14:nvPr/>
            </p14:nvContentPartPr>
            <p14:xfrm>
              <a:off x="4215740" y="3671739"/>
              <a:ext cx="1159560" cy="3081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802BE94-6CA3-4670-BC89-7AAE8ABD49D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11419" y="3667419"/>
                <a:ext cx="1168203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7F12B36-91A9-4B3F-9C20-7BD8280A4573}"/>
                  </a:ext>
                </a:extLst>
              </p14:cNvPr>
              <p14:cNvContentPartPr/>
              <p14:nvPr/>
            </p14:nvContentPartPr>
            <p14:xfrm>
              <a:off x="292820" y="4261059"/>
              <a:ext cx="264240" cy="2527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7F12B36-91A9-4B3F-9C20-7BD8280A457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88500" y="4256739"/>
                <a:ext cx="2728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2CD75E2-78A3-46CC-BA17-8AFCA76C34DE}"/>
                  </a:ext>
                </a:extLst>
              </p14:cNvPr>
              <p14:cNvContentPartPr/>
              <p14:nvPr/>
            </p14:nvContentPartPr>
            <p14:xfrm>
              <a:off x="2077340" y="4151619"/>
              <a:ext cx="252000" cy="2170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2CD75E2-78A3-46CC-BA17-8AFCA76C34D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73026" y="4147299"/>
                <a:ext cx="26062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0CD8DA4-0B30-4B5E-B42F-C32C470AF960}"/>
                  </a:ext>
                </a:extLst>
              </p14:cNvPr>
              <p14:cNvContentPartPr/>
              <p14:nvPr/>
            </p14:nvContentPartPr>
            <p14:xfrm>
              <a:off x="6000620" y="3455739"/>
              <a:ext cx="15840" cy="252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0CD8DA4-0B30-4B5E-B42F-C32C470AF96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996300" y="3451419"/>
                <a:ext cx="24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E73577C-6D62-4DCC-9BD4-074CDBEE6088}"/>
                  </a:ext>
                </a:extLst>
              </p14:cNvPr>
              <p14:cNvContentPartPr/>
              <p14:nvPr/>
            </p14:nvContentPartPr>
            <p14:xfrm>
              <a:off x="5895860" y="3642219"/>
              <a:ext cx="851400" cy="2818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E73577C-6D62-4DCC-9BD4-074CDBEE60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91540" y="3637899"/>
                <a:ext cx="860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F527B19-8911-4F6C-B8E9-256E26A793A9}"/>
                  </a:ext>
                </a:extLst>
              </p14:cNvPr>
              <p14:cNvContentPartPr/>
              <p14:nvPr/>
            </p14:nvContentPartPr>
            <p14:xfrm>
              <a:off x="7094300" y="3659139"/>
              <a:ext cx="1273680" cy="214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F527B19-8911-4F6C-B8E9-256E26A793A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89980" y="3654819"/>
                <a:ext cx="1282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31C1B54-7F1C-45CE-9CAE-839F730E6A33}"/>
                  </a:ext>
                </a:extLst>
              </p14:cNvPr>
              <p14:cNvContentPartPr/>
              <p14:nvPr/>
            </p14:nvContentPartPr>
            <p14:xfrm>
              <a:off x="8295980" y="3962979"/>
              <a:ext cx="162360" cy="2026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31C1B54-7F1C-45CE-9CAE-839F730E6A3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291660" y="3958659"/>
                <a:ext cx="171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18E08DF-705A-475D-A40C-E0E3D3CF22E9}"/>
                  </a:ext>
                </a:extLst>
              </p14:cNvPr>
              <p14:cNvContentPartPr/>
              <p14:nvPr/>
            </p14:nvContentPartPr>
            <p14:xfrm>
              <a:off x="7055780" y="4081059"/>
              <a:ext cx="986400" cy="198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18E08DF-705A-475D-A40C-E0E3D3CF22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051460" y="4076731"/>
                <a:ext cx="995040" cy="207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093421E4-A361-4A32-95F5-F219CFDCCC7A}"/>
                  </a:ext>
                </a:extLst>
              </p14:cNvPr>
              <p14:cNvContentPartPr/>
              <p14:nvPr/>
            </p14:nvContentPartPr>
            <p14:xfrm>
              <a:off x="7106180" y="4321179"/>
              <a:ext cx="1265040" cy="3506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093421E4-A361-4A32-95F5-F219CFDCCC7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01860" y="4316859"/>
                <a:ext cx="1273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234E5EB-88BB-4590-A96B-5D9BA966B40A}"/>
                  </a:ext>
                </a:extLst>
              </p14:cNvPr>
              <p14:cNvContentPartPr/>
              <p14:nvPr/>
            </p14:nvContentPartPr>
            <p14:xfrm>
              <a:off x="8895020" y="3588939"/>
              <a:ext cx="685800" cy="3096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234E5EB-88BB-4590-A96B-5D9BA966B40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90700" y="3584624"/>
                <a:ext cx="694440" cy="318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3B56586B-A243-4CE5-8ADB-CE19C45163C0}"/>
                  </a:ext>
                </a:extLst>
              </p14:cNvPr>
              <p14:cNvContentPartPr/>
              <p14:nvPr/>
            </p14:nvContentPartPr>
            <p14:xfrm>
              <a:off x="9800780" y="3595059"/>
              <a:ext cx="1188000" cy="2228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3B56586B-A243-4CE5-8ADB-CE19C45163C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96460" y="3590739"/>
                <a:ext cx="1196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CEEB365-C6DD-46D6-9756-74902EE7A2C0}"/>
                  </a:ext>
                </a:extLst>
              </p14:cNvPr>
              <p14:cNvContentPartPr/>
              <p14:nvPr/>
            </p14:nvContentPartPr>
            <p14:xfrm>
              <a:off x="11124500" y="3474459"/>
              <a:ext cx="606240" cy="2293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CEEB365-C6DD-46D6-9756-74902EE7A2C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120180" y="3470139"/>
                <a:ext cx="6148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A41DDDF-7CDF-4623-B52D-BE9FC664B40F}"/>
                  </a:ext>
                </a:extLst>
              </p14:cNvPr>
              <p14:cNvContentPartPr/>
              <p14:nvPr/>
            </p14:nvContentPartPr>
            <p14:xfrm>
              <a:off x="9735980" y="3907539"/>
              <a:ext cx="1531080" cy="7243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A41DDDF-7CDF-4623-B52D-BE9FC664B40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731660" y="3903219"/>
                <a:ext cx="15397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9BB0F9-3958-49C0-B911-C17DBA23B10E}"/>
                  </a:ext>
                </a:extLst>
              </p14:cNvPr>
              <p14:cNvContentPartPr/>
              <p14:nvPr/>
            </p14:nvContentPartPr>
            <p14:xfrm>
              <a:off x="8874500" y="2533419"/>
              <a:ext cx="866520" cy="37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9BB0F9-3958-49C0-B911-C17DBA23B10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870180" y="2529099"/>
                <a:ext cx="875160" cy="3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82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505340-FE81-4E5B-8B71-AC67394F4398}"/>
                  </a:ext>
                </a:extLst>
              </p14:cNvPr>
              <p14:cNvContentPartPr/>
              <p14:nvPr/>
            </p14:nvContentPartPr>
            <p14:xfrm>
              <a:off x="318020" y="412659"/>
              <a:ext cx="434880" cy="37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505340-FE81-4E5B-8B71-AC67394F4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700" y="408339"/>
                <a:ext cx="443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235ED5-E88E-479B-9DE3-0F7DD1AEBA83}"/>
                  </a:ext>
                </a:extLst>
              </p14:cNvPr>
              <p14:cNvContentPartPr/>
              <p14:nvPr/>
            </p14:nvContentPartPr>
            <p14:xfrm>
              <a:off x="1061060" y="1016379"/>
              <a:ext cx="995040" cy="371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235ED5-E88E-479B-9DE3-0F7DD1AEBA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740" y="1012059"/>
                <a:ext cx="10036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2910DA-796E-4AA4-9646-5B6FBE8EE1DF}"/>
                  </a:ext>
                </a:extLst>
              </p14:cNvPr>
              <p14:cNvContentPartPr/>
              <p14:nvPr/>
            </p14:nvContentPartPr>
            <p14:xfrm>
              <a:off x="1067540" y="560979"/>
              <a:ext cx="912600" cy="136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2910DA-796E-4AA4-9646-5B6FBE8EE1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3220" y="556648"/>
                <a:ext cx="921240" cy="144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5D6CA8B-2538-4973-9F56-D8DC813E8236}"/>
                  </a:ext>
                </a:extLst>
              </p14:cNvPr>
              <p14:cNvContentPartPr/>
              <p14:nvPr/>
            </p14:nvContentPartPr>
            <p14:xfrm>
              <a:off x="1098500" y="1527579"/>
              <a:ext cx="1032480" cy="187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5D6CA8B-2538-4973-9F56-D8DC813E82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4182" y="1523267"/>
                <a:ext cx="1041117" cy="195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4323D8-044E-42EA-8C6D-2B8126E13C6F}"/>
                  </a:ext>
                </a:extLst>
              </p14:cNvPr>
              <p14:cNvContentPartPr/>
              <p14:nvPr/>
            </p14:nvContentPartPr>
            <p14:xfrm>
              <a:off x="3193700" y="378099"/>
              <a:ext cx="829080" cy="393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4323D8-044E-42EA-8C6D-2B8126E13C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89380" y="373779"/>
                <a:ext cx="837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B62755E-CB1E-42D9-856B-4356E9D3D792}"/>
                  </a:ext>
                </a:extLst>
              </p14:cNvPr>
              <p14:cNvContentPartPr/>
              <p14:nvPr/>
            </p14:nvContentPartPr>
            <p14:xfrm>
              <a:off x="3788420" y="410859"/>
              <a:ext cx="1185840" cy="334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B62755E-CB1E-42D9-856B-4356E9D3D7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84101" y="406539"/>
                <a:ext cx="1194477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CA3CD8E-FA18-4481-9EDF-B0AB7B35B031}"/>
                  </a:ext>
                </a:extLst>
              </p14:cNvPr>
              <p14:cNvContentPartPr/>
              <p14:nvPr/>
            </p14:nvContentPartPr>
            <p14:xfrm>
              <a:off x="3415100" y="1013499"/>
              <a:ext cx="997920" cy="698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CA3CD8E-FA18-4481-9EDF-B0AB7B35B0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780" y="1009179"/>
                <a:ext cx="100656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6A62191-EF4D-4BEB-AF92-E548DE798EEC}"/>
                  </a:ext>
                </a:extLst>
              </p14:cNvPr>
              <p14:cNvContentPartPr/>
              <p14:nvPr/>
            </p14:nvContentPartPr>
            <p14:xfrm>
              <a:off x="5706500" y="319419"/>
              <a:ext cx="2179440" cy="365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6A62191-EF4D-4BEB-AF92-E548DE798E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02180" y="315099"/>
                <a:ext cx="2188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98457C-168B-498F-9C3A-D16968D9DDD3}"/>
                  </a:ext>
                </a:extLst>
              </p14:cNvPr>
              <p14:cNvContentPartPr/>
              <p14:nvPr/>
            </p14:nvContentPartPr>
            <p14:xfrm>
              <a:off x="7484540" y="756459"/>
              <a:ext cx="1314000" cy="43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98457C-168B-498F-9C3A-D16968D9DD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80220" y="752139"/>
                <a:ext cx="1322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6EF70D9-81A7-4935-98CD-C0A27D14B254}"/>
                  </a:ext>
                </a:extLst>
              </p14:cNvPr>
              <p14:cNvContentPartPr/>
              <p14:nvPr/>
            </p14:nvContentPartPr>
            <p14:xfrm>
              <a:off x="8109500" y="304659"/>
              <a:ext cx="650160" cy="29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6EF70D9-81A7-4935-98CD-C0A27D14B2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5180" y="300339"/>
                <a:ext cx="6588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10BB4B-8E4C-41C1-B5BF-3878DDECAD3F}"/>
                  </a:ext>
                </a:extLst>
              </p14:cNvPr>
              <p14:cNvContentPartPr/>
              <p14:nvPr/>
            </p14:nvContentPartPr>
            <p14:xfrm>
              <a:off x="2199380" y="1491219"/>
              <a:ext cx="267120" cy="18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10BB4B-8E4C-41C1-B5BF-3878DDECAD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95060" y="1486899"/>
                <a:ext cx="275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29271F-2BB5-4FE5-B979-A17672787B02}"/>
                  </a:ext>
                </a:extLst>
              </p14:cNvPr>
              <p14:cNvContentPartPr/>
              <p14:nvPr/>
            </p14:nvContentPartPr>
            <p14:xfrm>
              <a:off x="2190380" y="977499"/>
              <a:ext cx="272880" cy="31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29271F-2BB5-4FE5-B979-A17672787B0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86066" y="973179"/>
                <a:ext cx="281509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4BAD61-48C9-4CFF-BFD8-1EA57032592A}"/>
                  </a:ext>
                </a:extLst>
              </p14:cNvPr>
              <p14:cNvContentPartPr/>
              <p14:nvPr/>
            </p14:nvContentPartPr>
            <p14:xfrm>
              <a:off x="2154380" y="516699"/>
              <a:ext cx="273240" cy="20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4BAD61-48C9-4CFF-BFD8-1EA5703259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50060" y="512379"/>
                <a:ext cx="28188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63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39F5E1-F8AB-46E7-91E7-DBEB81E7B1EA}"/>
                  </a:ext>
                </a:extLst>
              </p14:cNvPr>
              <p14:cNvContentPartPr/>
              <p14:nvPr/>
            </p14:nvContentPartPr>
            <p14:xfrm>
              <a:off x="554900" y="439299"/>
              <a:ext cx="65268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39F5E1-F8AB-46E7-91E7-DBEB81E7B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580" y="434979"/>
                <a:ext cx="661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150EA3-2291-4B87-89FE-113F0C058E19}"/>
                  </a:ext>
                </a:extLst>
              </p14:cNvPr>
              <p14:cNvContentPartPr/>
              <p14:nvPr/>
            </p14:nvContentPartPr>
            <p14:xfrm>
              <a:off x="1410260" y="735939"/>
              <a:ext cx="115560" cy="104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150EA3-2291-4B87-89FE-113F0C058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5940" y="731619"/>
                <a:ext cx="1242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F86076-64B9-45B5-8EBB-0697A47254EA}"/>
                  </a:ext>
                </a:extLst>
              </p14:cNvPr>
              <p14:cNvContentPartPr/>
              <p14:nvPr/>
            </p14:nvContentPartPr>
            <p14:xfrm>
              <a:off x="98060" y="212499"/>
              <a:ext cx="284040" cy="43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F86076-64B9-45B5-8EBB-0697A47254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40" y="208179"/>
                <a:ext cx="292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2FDC29-C5BF-44CC-98EB-0D508D561D59}"/>
                  </a:ext>
                </a:extLst>
              </p14:cNvPr>
              <p14:cNvContentPartPr/>
              <p14:nvPr/>
            </p14:nvContentPartPr>
            <p14:xfrm>
              <a:off x="1859180" y="424179"/>
              <a:ext cx="1690560" cy="414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2FDC29-C5BF-44CC-98EB-0D508D561D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4860" y="419859"/>
                <a:ext cx="16992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A9D6980-796F-47D4-A753-5CE2659F38E0}"/>
                  </a:ext>
                </a:extLst>
              </p14:cNvPr>
              <p14:cNvContentPartPr/>
              <p14:nvPr/>
            </p14:nvContentPartPr>
            <p14:xfrm>
              <a:off x="6060740" y="638739"/>
              <a:ext cx="156960" cy="112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A9D6980-796F-47D4-A753-5CE2659F38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6420" y="634419"/>
                <a:ext cx="165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E30CC4-892E-4128-BEC8-9AAE0C6A29F4}"/>
                  </a:ext>
                </a:extLst>
              </p14:cNvPr>
              <p14:cNvContentPartPr/>
              <p14:nvPr/>
            </p14:nvContentPartPr>
            <p14:xfrm>
              <a:off x="5337500" y="570699"/>
              <a:ext cx="581760" cy="268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E30CC4-892E-4128-BEC8-9AAE0C6A29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3180" y="566373"/>
                <a:ext cx="590400" cy="276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BD268E9-027E-4F48-9A4C-37BA555C6628}"/>
                  </a:ext>
                </a:extLst>
              </p14:cNvPr>
              <p14:cNvContentPartPr/>
              <p14:nvPr/>
            </p14:nvContentPartPr>
            <p14:xfrm>
              <a:off x="6382940" y="279099"/>
              <a:ext cx="1422360" cy="797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BD268E9-027E-4F48-9A4C-37BA555C66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78620" y="274779"/>
                <a:ext cx="143100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4143C24-F392-430A-B9DD-447C9176F8F0}"/>
                  </a:ext>
                </a:extLst>
              </p14:cNvPr>
              <p14:cNvContentPartPr/>
              <p14:nvPr/>
            </p14:nvContentPartPr>
            <p14:xfrm>
              <a:off x="7788020" y="375579"/>
              <a:ext cx="1698840" cy="388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4143C24-F392-430A-B9DD-447C9176F8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3700" y="371255"/>
                <a:ext cx="1707480" cy="397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CC0F0D4-D94A-4AD2-8817-C422012659B1}"/>
                  </a:ext>
                </a:extLst>
              </p14:cNvPr>
              <p14:cNvContentPartPr/>
              <p14:nvPr/>
            </p14:nvContentPartPr>
            <p14:xfrm>
              <a:off x="9647060" y="914139"/>
              <a:ext cx="576000" cy="228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CC0F0D4-D94A-4AD2-8817-C422012659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42743" y="909819"/>
                <a:ext cx="584635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D1B8346-1D9A-4579-8141-89BEE684BED5}"/>
                  </a:ext>
                </a:extLst>
              </p14:cNvPr>
              <p14:cNvContentPartPr/>
              <p14:nvPr/>
            </p14:nvContentPartPr>
            <p14:xfrm>
              <a:off x="9724820" y="291699"/>
              <a:ext cx="1779840" cy="818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D1B8346-1D9A-4579-8141-89BEE684BE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20500" y="287377"/>
                <a:ext cx="1788480" cy="82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772A77D-CB73-486F-BB63-4F3EDEACB08F}"/>
                  </a:ext>
                </a:extLst>
              </p14:cNvPr>
              <p14:cNvContentPartPr/>
              <p14:nvPr/>
            </p14:nvContentPartPr>
            <p14:xfrm>
              <a:off x="399380" y="1971459"/>
              <a:ext cx="714600" cy="267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772A77D-CB73-486F-BB63-4F3EDEACB0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060" y="1967139"/>
                <a:ext cx="7232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5C2BF44-0919-48F1-9BA1-E3C2AFAD4A56}"/>
                  </a:ext>
                </a:extLst>
              </p14:cNvPr>
              <p14:cNvContentPartPr/>
              <p14:nvPr/>
            </p14:nvContentPartPr>
            <p14:xfrm>
              <a:off x="1279940" y="1773819"/>
              <a:ext cx="1675440" cy="55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5C2BF44-0919-48F1-9BA1-E3C2AFAD4A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5620" y="1769502"/>
                <a:ext cx="1684080" cy="561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0AEBB43-4050-44D6-A24E-708A2C0B306C}"/>
                  </a:ext>
                </a:extLst>
              </p14:cNvPr>
              <p14:cNvContentPartPr/>
              <p14:nvPr/>
            </p14:nvContentPartPr>
            <p14:xfrm>
              <a:off x="2979140" y="1869939"/>
              <a:ext cx="519120" cy="236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0AEBB43-4050-44D6-A24E-708A2C0B30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74820" y="1865619"/>
                <a:ext cx="5277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5581204-1CE8-4246-816D-69B001126E4A}"/>
                  </a:ext>
                </a:extLst>
              </p14:cNvPr>
              <p14:cNvContentPartPr/>
              <p14:nvPr/>
            </p14:nvContentPartPr>
            <p14:xfrm>
              <a:off x="3527420" y="1689579"/>
              <a:ext cx="791280" cy="384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5581204-1CE8-4246-816D-69B001126E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3102" y="1685259"/>
                <a:ext cx="799916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9C4CEE-80A6-466A-9EEB-A6110B37F5EA}"/>
                  </a:ext>
                </a:extLst>
              </p14:cNvPr>
              <p14:cNvContentPartPr/>
              <p14:nvPr/>
            </p14:nvContentPartPr>
            <p14:xfrm>
              <a:off x="1108940" y="2826819"/>
              <a:ext cx="104400" cy="96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9C4CEE-80A6-466A-9EEB-A6110B37F5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4605" y="2822499"/>
                <a:ext cx="11307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1B219A9-F3DC-4FAC-86AD-6F80ED47584C}"/>
                  </a:ext>
                </a:extLst>
              </p14:cNvPr>
              <p14:cNvContentPartPr/>
              <p14:nvPr/>
            </p14:nvContentPartPr>
            <p14:xfrm>
              <a:off x="4486100" y="1561419"/>
              <a:ext cx="1588680" cy="453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1B219A9-F3DC-4FAC-86AD-6F80ED4758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81780" y="1557096"/>
                <a:ext cx="1597320" cy="462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50AE43B-BBF7-4ED5-A328-A7828C599A9A}"/>
                  </a:ext>
                </a:extLst>
              </p14:cNvPr>
              <p14:cNvContentPartPr/>
              <p14:nvPr/>
            </p14:nvContentPartPr>
            <p14:xfrm>
              <a:off x="1425020" y="2497059"/>
              <a:ext cx="2568240" cy="4899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50AE43B-BBF7-4ED5-A328-A7828C599A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0699" y="2492739"/>
                <a:ext cx="2576881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9FE83BF-CCDD-49BD-BBFD-8989C85920C6}"/>
                  </a:ext>
                </a:extLst>
              </p14:cNvPr>
              <p14:cNvContentPartPr/>
              <p14:nvPr/>
            </p14:nvContentPartPr>
            <p14:xfrm>
              <a:off x="4163900" y="2570139"/>
              <a:ext cx="111240" cy="975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9FE83BF-CCDD-49BD-BBFD-8989C85920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59580" y="2565819"/>
                <a:ext cx="1198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027169D-7674-44B7-93CD-3F721FDDD94D}"/>
                  </a:ext>
                </a:extLst>
              </p14:cNvPr>
              <p14:cNvContentPartPr/>
              <p14:nvPr/>
            </p14:nvContentPartPr>
            <p14:xfrm>
              <a:off x="4449020" y="2347299"/>
              <a:ext cx="542160" cy="349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027169D-7674-44B7-93CD-3F721FDDD9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44700" y="2342979"/>
                <a:ext cx="5508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4B01637-68DD-4DBF-B32E-8AB7102DC12C}"/>
                  </a:ext>
                </a:extLst>
              </p14:cNvPr>
              <p14:cNvContentPartPr/>
              <p14:nvPr/>
            </p14:nvContentPartPr>
            <p14:xfrm>
              <a:off x="5036540" y="2147499"/>
              <a:ext cx="2272320" cy="4579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4B01637-68DD-4DBF-B32E-8AB7102DC1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32220" y="2143179"/>
                <a:ext cx="22809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810115D-887B-4F30-B342-0D2B7ED7D49E}"/>
                  </a:ext>
                </a:extLst>
              </p14:cNvPr>
              <p14:cNvContentPartPr/>
              <p14:nvPr/>
            </p14:nvContentPartPr>
            <p14:xfrm>
              <a:off x="7543940" y="2022219"/>
              <a:ext cx="1872720" cy="3837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810115D-887B-4F30-B342-0D2B7ED7D4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39620" y="2017899"/>
                <a:ext cx="1881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F358A36-1EC7-41AA-8288-110D6F4B6A74}"/>
                  </a:ext>
                </a:extLst>
              </p14:cNvPr>
              <p14:cNvContentPartPr/>
              <p14:nvPr/>
            </p14:nvContentPartPr>
            <p14:xfrm>
              <a:off x="9584780" y="1828539"/>
              <a:ext cx="757080" cy="3524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F358A36-1EC7-41AA-8288-110D6F4B6A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0462" y="1824219"/>
                <a:ext cx="765716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95E3245-3AF7-41FB-AD7E-C3ABA05E5A0C}"/>
                  </a:ext>
                </a:extLst>
              </p14:cNvPr>
              <p14:cNvContentPartPr/>
              <p14:nvPr/>
            </p14:nvContentPartPr>
            <p14:xfrm>
              <a:off x="516020" y="3972159"/>
              <a:ext cx="481320" cy="163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95E3245-3AF7-41FB-AD7E-C3ABA05E5A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1700" y="3967839"/>
                <a:ext cx="489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0402416-148F-4C6A-9153-D1400CD0F20D}"/>
                  </a:ext>
                </a:extLst>
              </p14:cNvPr>
              <p14:cNvContentPartPr/>
              <p14:nvPr/>
            </p14:nvContentPartPr>
            <p14:xfrm>
              <a:off x="1198580" y="3770559"/>
              <a:ext cx="1744560" cy="5677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0402416-148F-4C6A-9153-D1400CD0F2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94260" y="3766242"/>
                <a:ext cx="1753200" cy="57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3A6457B-EEEC-4C92-889E-817AF8309433}"/>
                  </a:ext>
                </a:extLst>
              </p14:cNvPr>
              <p14:cNvContentPartPr/>
              <p14:nvPr/>
            </p14:nvContentPartPr>
            <p14:xfrm>
              <a:off x="2944220" y="4031919"/>
              <a:ext cx="134640" cy="1018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3A6457B-EEEC-4C92-889E-817AF83094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39900" y="4027584"/>
                <a:ext cx="143280" cy="110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F407194-81C8-492A-8BB2-432C58C3A27B}"/>
                  </a:ext>
                </a:extLst>
              </p14:cNvPr>
              <p14:cNvContentPartPr/>
              <p14:nvPr/>
            </p14:nvContentPartPr>
            <p14:xfrm>
              <a:off x="3279380" y="3632319"/>
              <a:ext cx="2255400" cy="4593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F407194-81C8-492A-8BB2-432C58C3A2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75060" y="3627999"/>
                <a:ext cx="22640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D37F7F3-8AFB-4AEB-99D7-34A2FEBA8959}"/>
                  </a:ext>
                </a:extLst>
              </p14:cNvPr>
              <p14:cNvContentPartPr/>
              <p14:nvPr/>
            </p14:nvContentPartPr>
            <p14:xfrm>
              <a:off x="7343780" y="3536559"/>
              <a:ext cx="306720" cy="24012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D37F7F3-8AFB-4AEB-99D7-34A2FEBA8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39460" y="3532239"/>
                <a:ext cx="3153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6AB95BB-15E9-4F91-8F5B-3E2DCD33703F}"/>
                  </a:ext>
                </a:extLst>
              </p14:cNvPr>
              <p14:cNvContentPartPr/>
              <p14:nvPr/>
            </p14:nvContentPartPr>
            <p14:xfrm>
              <a:off x="5522180" y="3564279"/>
              <a:ext cx="1811520" cy="3668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6AB95BB-15E9-4F91-8F5B-3E2DCD3370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7860" y="3559959"/>
                <a:ext cx="18201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2284CCED-CC04-43D1-BA6E-A84A44428162}"/>
                  </a:ext>
                </a:extLst>
              </p14:cNvPr>
              <p14:cNvContentPartPr/>
              <p14:nvPr/>
            </p14:nvContentPartPr>
            <p14:xfrm>
              <a:off x="8069180" y="3598119"/>
              <a:ext cx="174600" cy="1447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2284CCED-CC04-43D1-BA6E-A84A444281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4860" y="3593799"/>
                <a:ext cx="183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2009002-E3B9-4856-A863-FDC73FA73870}"/>
                  </a:ext>
                </a:extLst>
              </p14:cNvPr>
              <p14:cNvContentPartPr/>
              <p14:nvPr/>
            </p14:nvContentPartPr>
            <p14:xfrm>
              <a:off x="7803500" y="3635199"/>
              <a:ext cx="84600" cy="100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2009002-E3B9-4856-A863-FDC73FA738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99180" y="3630879"/>
                <a:ext cx="93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CA6CADE-483C-4341-A835-8D9243F96185}"/>
                  </a:ext>
                </a:extLst>
              </p14:cNvPr>
              <p14:cNvContentPartPr/>
              <p14:nvPr/>
            </p14:nvContentPartPr>
            <p14:xfrm>
              <a:off x="8301020" y="3420279"/>
              <a:ext cx="994680" cy="3031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CA6CADE-483C-4341-A835-8D9243F961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96700" y="3415964"/>
                <a:ext cx="100332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D0CFC4A-BA44-460D-B6A3-093BB227F140}"/>
                  </a:ext>
                </a:extLst>
              </p14:cNvPr>
              <p14:cNvContentPartPr/>
              <p14:nvPr/>
            </p14:nvContentPartPr>
            <p14:xfrm>
              <a:off x="480380" y="4450599"/>
              <a:ext cx="3639600" cy="6109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D0CFC4A-BA44-460D-B6A3-093BB227F1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6060" y="4446279"/>
                <a:ext cx="3648241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7DD9429F-A916-4BA4-9D15-E2FC6AC3EFA6}"/>
                  </a:ext>
                </a:extLst>
              </p14:cNvPr>
              <p14:cNvContentPartPr/>
              <p14:nvPr/>
            </p14:nvContentPartPr>
            <p14:xfrm>
              <a:off x="4275140" y="4257639"/>
              <a:ext cx="2198880" cy="41004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7DD9429F-A916-4BA4-9D15-E2FC6AC3EFA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70820" y="4253319"/>
                <a:ext cx="2207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D94FAA02-CF64-4146-87D6-35214FC278C9}"/>
                  </a:ext>
                </a:extLst>
              </p14:cNvPr>
              <p14:cNvContentPartPr/>
              <p14:nvPr/>
            </p14:nvContentPartPr>
            <p14:xfrm>
              <a:off x="4688780" y="4531239"/>
              <a:ext cx="151560" cy="1458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D94FAA02-CF64-4146-87D6-35214FC278C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84460" y="4526919"/>
                <a:ext cx="160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ADE58880-DE75-4A5E-BB0A-B93266799B36}"/>
                  </a:ext>
                </a:extLst>
              </p14:cNvPr>
              <p14:cNvContentPartPr/>
              <p14:nvPr/>
            </p14:nvContentPartPr>
            <p14:xfrm>
              <a:off x="6626660" y="4140279"/>
              <a:ext cx="2279880" cy="4075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ADE58880-DE75-4A5E-BB0A-B93266799B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22341" y="4135959"/>
                <a:ext cx="2288519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E11DFDE4-5585-4F45-97F2-66E1B639BF75}"/>
                  </a:ext>
                </a:extLst>
              </p14:cNvPr>
              <p14:cNvContentPartPr/>
              <p14:nvPr/>
            </p14:nvContentPartPr>
            <p14:xfrm>
              <a:off x="9051620" y="3929319"/>
              <a:ext cx="2617200" cy="4489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E11DFDE4-5585-4F45-97F2-66E1B639BF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47299" y="3924999"/>
                <a:ext cx="2625841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62176932-4D36-4581-AD56-801622B2ED2E}"/>
                  </a:ext>
                </a:extLst>
              </p14:cNvPr>
              <p14:cNvContentPartPr/>
              <p14:nvPr/>
            </p14:nvContentPartPr>
            <p14:xfrm>
              <a:off x="10395860" y="2022579"/>
              <a:ext cx="153720" cy="10044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62176932-4D36-4581-AD56-801622B2ED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91540" y="2018259"/>
                <a:ext cx="162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D2CA3393-A85B-43F6-A9BA-AC9F3DC10828}"/>
                  </a:ext>
                </a:extLst>
              </p14:cNvPr>
              <p14:cNvContentPartPr/>
              <p14:nvPr/>
            </p14:nvContentPartPr>
            <p14:xfrm>
              <a:off x="1655780" y="3214899"/>
              <a:ext cx="614520" cy="2739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D2CA3393-A85B-43F6-A9BA-AC9F3DC1082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51460" y="3210579"/>
                <a:ext cx="623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D1DD1C89-DC1F-442A-BAF9-B794F66D5FB8}"/>
                  </a:ext>
                </a:extLst>
              </p14:cNvPr>
              <p14:cNvContentPartPr/>
              <p14:nvPr/>
            </p14:nvContentPartPr>
            <p14:xfrm>
              <a:off x="1286780" y="3339099"/>
              <a:ext cx="148320" cy="11124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D1DD1C89-DC1F-442A-BAF9-B794F66D5F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82470" y="3334779"/>
                <a:ext cx="156939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C3D67769-4138-493D-9A99-9E1D7975300A}"/>
                  </a:ext>
                </a:extLst>
              </p14:cNvPr>
              <p14:cNvContentPartPr/>
              <p14:nvPr/>
            </p14:nvContentPartPr>
            <p14:xfrm>
              <a:off x="2341940" y="3027339"/>
              <a:ext cx="2049120" cy="43956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C3D67769-4138-493D-9A99-9E1D797530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37620" y="3023019"/>
                <a:ext cx="20577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4138A385-8050-4CC2-A12C-677F8EF4C0CF}"/>
                  </a:ext>
                </a:extLst>
              </p14:cNvPr>
              <p14:cNvContentPartPr/>
              <p14:nvPr/>
            </p14:nvContentPartPr>
            <p14:xfrm>
              <a:off x="4526060" y="2857779"/>
              <a:ext cx="1962000" cy="37620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4138A385-8050-4CC2-A12C-677F8EF4C0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21740" y="2853459"/>
                <a:ext cx="19706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119A4606-AB33-44E6-8EF4-1C1A04EB20B4}"/>
                  </a:ext>
                </a:extLst>
              </p14:cNvPr>
              <p14:cNvContentPartPr/>
              <p14:nvPr/>
            </p14:nvContentPartPr>
            <p14:xfrm>
              <a:off x="8848220" y="2720259"/>
              <a:ext cx="90720" cy="10980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119A4606-AB33-44E6-8EF4-1C1A04EB20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43900" y="2715939"/>
                <a:ext cx="99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A12CE259-B5F0-4B56-B6A2-9C0857540689}"/>
                  </a:ext>
                </a:extLst>
              </p14:cNvPr>
              <p14:cNvContentPartPr/>
              <p14:nvPr/>
            </p14:nvContentPartPr>
            <p14:xfrm>
              <a:off x="6441620" y="2666259"/>
              <a:ext cx="2247840" cy="3960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A12CE259-B5F0-4B56-B6A2-9C0857540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37301" y="2661939"/>
                <a:ext cx="2256479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5715970B-9C27-4B10-84DE-158838FF9BDE}"/>
                  </a:ext>
                </a:extLst>
              </p14:cNvPr>
              <p14:cNvContentPartPr/>
              <p14:nvPr/>
            </p14:nvContentPartPr>
            <p14:xfrm>
              <a:off x="9105620" y="2484459"/>
              <a:ext cx="1095480" cy="34704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5715970B-9C27-4B10-84DE-158838FF9B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01301" y="2480139"/>
                <a:ext cx="1104117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ECCE3829-A9CA-4787-8817-AEB6FBEB8BF8}"/>
                  </a:ext>
                </a:extLst>
              </p14:cNvPr>
              <p14:cNvContentPartPr/>
              <p14:nvPr/>
            </p14:nvContentPartPr>
            <p14:xfrm>
              <a:off x="393620" y="3795939"/>
              <a:ext cx="583200" cy="46836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ECCE3829-A9CA-4787-8817-AEB6FBEB8B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9303" y="3791619"/>
                <a:ext cx="591835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792EE7BC-B8DB-456F-AC77-69B1A4C7FDC9}"/>
                  </a:ext>
                </a:extLst>
              </p14:cNvPr>
              <p14:cNvContentPartPr/>
              <p14:nvPr/>
            </p14:nvContentPartPr>
            <p14:xfrm>
              <a:off x="450860" y="5536899"/>
              <a:ext cx="789480" cy="34704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792EE7BC-B8DB-456F-AC77-69B1A4C7FDC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6540" y="5532579"/>
                <a:ext cx="7981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9D34D9AA-311B-4C57-A767-3F1FB31FF041}"/>
                  </a:ext>
                </a:extLst>
              </p14:cNvPr>
              <p14:cNvContentPartPr/>
              <p14:nvPr/>
            </p14:nvContentPartPr>
            <p14:xfrm>
              <a:off x="1389020" y="5441499"/>
              <a:ext cx="514440" cy="36180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9D34D9AA-311B-4C57-A767-3F1FB31FF04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84700" y="5437179"/>
                <a:ext cx="523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18407761-1FE9-4FE8-B55B-E1BC9A9FCA48}"/>
                  </a:ext>
                </a:extLst>
              </p14:cNvPr>
              <p14:cNvContentPartPr/>
              <p14:nvPr/>
            </p14:nvContentPartPr>
            <p14:xfrm>
              <a:off x="2020100" y="5634459"/>
              <a:ext cx="126720" cy="8892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18407761-1FE9-4FE8-B55B-E1BC9A9FCA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15780" y="5630121"/>
                <a:ext cx="135360" cy="9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C089CE4A-3B86-4C2D-BFC9-257C6A06DBBA}"/>
                  </a:ext>
                </a:extLst>
              </p14:cNvPr>
              <p14:cNvContentPartPr/>
              <p14:nvPr/>
            </p14:nvContentPartPr>
            <p14:xfrm>
              <a:off x="2383340" y="5386779"/>
              <a:ext cx="1306800" cy="37296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C089CE4A-3B86-4C2D-BFC9-257C6A06DB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79020" y="5382455"/>
                <a:ext cx="1315440" cy="38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DB3D44C9-61B5-4DE8-9CD8-25409E21F5C6}"/>
                  </a:ext>
                </a:extLst>
              </p14:cNvPr>
              <p14:cNvContentPartPr/>
              <p14:nvPr/>
            </p14:nvContentPartPr>
            <p14:xfrm>
              <a:off x="3829100" y="5334939"/>
              <a:ext cx="891000" cy="28908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DB3D44C9-61B5-4DE8-9CD8-25409E21F5C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24780" y="5330619"/>
                <a:ext cx="899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3DD4CA2F-7362-4A42-85E6-1D5299E8B82A}"/>
                  </a:ext>
                </a:extLst>
              </p14:cNvPr>
              <p14:cNvContentPartPr/>
              <p14:nvPr/>
            </p14:nvContentPartPr>
            <p14:xfrm>
              <a:off x="4840340" y="5266539"/>
              <a:ext cx="538560" cy="3135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3DD4CA2F-7362-4A42-85E6-1D5299E8B82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36017" y="5262219"/>
                <a:ext cx="547206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7594802C-D404-4028-BC9A-8D1B2833CDB4}"/>
                  </a:ext>
                </a:extLst>
              </p14:cNvPr>
              <p14:cNvContentPartPr/>
              <p14:nvPr/>
            </p14:nvContentPartPr>
            <p14:xfrm>
              <a:off x="5521820" y="5215059"/>
              <a:ext cx="736560" cy="32796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7594802C-D404-4028-BC9A-8D1B2833CD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17500" y="5210739"/>
                <a:ext cx="745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EFACFD31-F19D-46D5-AFA1-3C94AE57C8FF}"/>
                  </a:ext>
                </a:extLst>
              </p14:cNvPr>
              <p14:cNvContentPartPr/>
              <p14:nvPr/>
            </p14:nvContentPartPr>
            <p14:xfrm>
              <a:off x="6251900" y="5153499"/>
              <a:ext cx="941040" cy="34164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EFACFD31-F19D-46D5-AFA1-3C94AE57C8F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47582" y="5149179"/>
                <a:ext cx="949677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CFBCB002-9937-4F76-B851-009601C678B8}"/>
                  </a:ext>
                </a:extLst>
              </p14:cNvPr>
              <p14:cNvContentPartPr/>
              <p14:nvPr/>
            </p14:nvContentPartPr>
            <p14:xfrm>
              <a:off x="1685300" y="3573819"/>
              <a:ext cx="456840" cy="2988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CFBCB002-9937-4F76-B851-009601C678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76660" y="3565179"/>
                <a:ext cx="47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D178D00-E51C-446F-90E8-B28D3B22C7B2}"/>
                  </a:ext>
                </a:extLst>
              </p14:cNvPr>
              <p14:cNvContentPartPr/>
              <p14:nvPr/>
            </p14:nvContentPartPr>
            <p14:xfrm>
              <a:off x="4859780" y="5732379"/>
              <a:ext cx="468720" cy="2556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D178D00-E51C-446F-90E8-B28D3B22C7B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51140" y="5723739"/>
                <a:ext cx="486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774C384E-649A-4D73-8A49-D6A503516E71}"/>
                  </a:ext>
                </a:extLst>
              </p14:cNvPr>
              <p14:cNvContentPartPr/>
              <p14:nvPr/>
            </p14:nvContentPartPr>
            <p14:xfrm>
              <a:off x="2326460" y="3500019"/>
              <a:ext cx="531360" cy="6300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774C384E-649A-4D73-8A49-D6A503516E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17460" y="3491019"/>
                <a:ext cx="549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E5FEE7D-26B4-4EC2-8085-5BC4B7BAEDE4}"/>
                  </a:ext>
                </a:extLst>
              </p14:cNvPr>
              <p14:cNvContentPartPr/>
              <p14:nvPr/>
            </p14:nvContentPartPr>
            <p14:xfrm>
              <a:off x="6501020" y="5602059"/>
              <a:ext cx="666720" cy="6912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E5FEE7D-26B4-4EC2-8085-5BC4B7BAEDE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92380" y="5593419"/>
                <a:ext cx="684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45A1F412-30FD-4EAC-9777-BC04DDD76393}"/>
                  </a:ext>
                </a:extLst>
              </p14:cNvPr>
              <p14:cNvContentPartPr/>
              <p14:nvPr/>
            </p14:nvContentPartPr>
            <p14:xfrm>
              <a:off x="3112340" y="5818419"/>
              <a:ext cx="559080" cy="105840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45A1F412-30FD-4EAC-9777-BC04DDD763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03340" y="5809779"/>
                <a:ext cx="576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0B0C34F5-0961-4B9F-9C1C-2EB3805F4260}"/>
                  </a:ext>
                </a:extLst>
              </p14:cNvPr>
              <p14:cNvContentPartPr/>
              <p14:nvPr/>
            </p14:nvContentPartPr>
            <p14:xfrm>
              <a:off x="3096500" y="3347019"/>
              <a:ext cx="1324800" cy="1612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0B0C34F5-0961-4B9F-9C1C-2EB3805F42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87860" y="3338379"/>
                <a:ext cx="1342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0C14A3FC-DD76-4A5F-90A3-FE8A3EDCB985}"/>
                  </a:ext>
                </a:extLst>
              </p14:cNvPr>
              <p14:cNvContentPartPr/>
              <p14:nvPr/>
            </p14:nvContentPartPr>
            <p14:xfrm>
              <a:off x="5652860" y="5678379"/>
              <a:ext cx="435600" cy="7020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0C14A3FC-DD76-4A5F-90A3-FE8A3EDCB98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643860" y="5669379"/>
                <a:ext cx="453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690BFDBD-1320-419E-B61B-339C1E557014}"/>
                  </a:ext>
                </a:extLst>
              </p14:cNvPr>
              <p14:cNvContentPartPr/>
              <p14:nvPr/>
            </p14:nvContentPartPr>
            <p14:xfrm>
              <a:off x="4636940" y="3318219"/>
              <a:ext cx="605880" cy="10296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690BFDBD-1320-419E-B61B-339C1E55701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27940" y="3309579"/>
                <a:ext cx="623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958DE9F4-FAD2-4F71-8F8F-768838E129DE}"/>
                  </a:ext>
                </a:extLst>
              </p14:cNvPr>
              <p14:cNvContentPartPr/>
              <p14:nvPr/>
            </p14:nvContentPartPr>
            <p14:xfrm>
              <a:off x="2372180" y="5822739"/>
              <a:ext cx="525240" cy="8280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958DE9F4-FAD2-4F71-8F8F-768838E129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63540" y="5813739"/>
                <a:ext cx="5428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E0606A29-A7CC-430F-98CB-8E25F1F295BB}"/>
                  </a:ext>
                </a:extLst>
              </p14:cNvPr>
              <p14:cNvContentPartPr/>
              <p14:nvPr/>
            </p14:nvContentPartPr>
            <p14:xfrm>
              <a:off x="5414180" y="3179619"/>
              <a:ext cx="471240" cy="95760"/>
            </p14:xfrm>
          </p:contentPart>
        </mc:Choice>
        <mc:Fallback xmlns=""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E0606A29-A7CC-430F-98CB-8E25F1F295B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05540" y="3170979"/>
                <a:ext cx="488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39EF4FC0-2446-4BA9-AE5A-49D34FCF6730}"/>
                  </a:ext>
                </a:extLst>
              </p14:cNvPr>
              <p14:cNvContentPartPr/>
              <p14:nvPr/>
            </p14:nvContentPartPr>
            <p14:xfrm>
              <a:off x="4031420" y="5777379"/>
              <a:ext cx="454680" cy="10836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39EF4FC0-2446-4BA9-AE5A-49D34FCF673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22420" y="5768739"/>
                <a:ext cx="47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B503762E-DF35-478C-9AFF-5768B85EE7D6}"/>
                  </a:ext>
                </a:extLst>
              </p14:cNvPr>
              <p14:cNvContentPartPr/>
              <p14:nvPr/>
            </p14:nvContentPartPr>
            <p14:xfrm>
              <a:off x="8938580" y="5188419"/>
              <a:ext cx="92880" cy="101160"/>
            </p14:xfrm>
          </p:contentPart>
        </mc:Choice>
        <mc:Fallback xmlns=""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B503762E-DF35-478C-9AFF-5768B85EE7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34260" y="5184099"/>
                <a:ext cx="101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0C34283C-503B-4861-8361-9B69B97F776B}"/>
                  </a:ext>
                </a:extLst>
              </p14:cNvPr>
              <p14:cNvContentPartPr/>
              <p14:nvPr/>
            </p14:nvContentPartPr>
            <p14:xfrm>
              <a:off x="7429820" y="5188779"/>
              <a:ext cx="1361160" cy="29808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0C34283C-503B-4861-8361-9B69B97F77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25500" y="5184454"/>
                <a:ext cx="1369800" cy="306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6BF82A60-2AAB-42D3-B3FC-A06AA6B617AA}"/>
                  </a:ext>
                </a:extLst>
              </p14:cNvPr>
              <p14:cNvContentPartPr/>
              <p14:nvPr/>
            </p14:nvContentPartPr>
            <p14:xfrm>
              <a:off x="9183740" y="5023899"/>
              <a:ext cx="879120" cy="24444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6BF82A60-2AAB-42D3-B3FC-A06AA6B617A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79422" y="5019579"/>
                <a:ext cx="887756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7" name="Ink 736">
                <a:extLst>
                  <a:ext uri="{FF2B5EF4-FFF2-40B4-BE49-F238E27FC236}">
                    <a16:creationId xmlns:a16="http://schemas.microsoft.com/office/drawing/2014/main" id="{91F4B67A-8DFB-4C97-925E-81895C79A87B}"/>
                  </a:ext>
                </a:extLst>
              </p14:cNvPr>
              <p14:cNvContentPartPr/>
              <p14:nvPr/>
            </p14:nvContentPartPr>
            <p14:xfrm>
              <a:off x="10278500" y="4873779"/>
              <a:ext cx="1275120" cy="377640"/>
            </p14:xfrm>
          </p:contentPart>
        </mc:Choice>
        <mc:Fallback xmlns="">
          <p:pic>
            <p:nvPicPr>
              <p:cNvPr id="737" name="Ink 736">
                <a:extLst>
                  <a:ext uri="{FF2B5EF4-FFF2-40B4-BE49-F238E27FC236}">
                    <a16:creationId xmlns:a16="http://schemas.microsoft.com/office/drawing/2014/main" id="{91F4B67A-8DFB-4C97-925E-81895C79A87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74181" y="4869455"/>
                <a:ext cx="1283758" cy="386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56F3EF8A-73F9-46F0-BC75-6758FF52A76A}"/>
                  </a:ext>
                </a:extLst>
              </p14:cNvPr>
              <p14:cNvContentPartPr/>
              <p14:nvPr/>
            </p14:nvContentPartPr>
            <p14:xfrm>
              <a:off x="6506060" y="3010059"/>
              <a:ext cx="959400" cy="132120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56F3EF8A-73F9-46F0-BC75-6758FF52A76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97420" y="3001419"/>
                <a:ext cx="977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50E673D6-E662-4616-B674-A1BAF64AF867}"/>
                  </a:ext>
                </a:extLst>
              </p14:cNvPr>
              <p14:cNvContentPartPr/>
              <p14:nvPr/>
            </p14:nvContentPartPr>
            <p14:xfrm>
              <a:off x="10524020" y="5344659"/>
              <a:ext cx="816840" cy="71280"/>
            </p14:xfrm>
          </p:contentPart>
        </mc:Choice>
        <mc:Fallback xmlns=""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50E673D6-E662-4616-B674-A1BAF64AF86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15020" y="5335659"/>
                <a:ext cx="8344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66D21C12-0A9E-4A18-8014-BB1F1EB74776}"/>
                  </a:ext>
                </a:extLst>
              </p14:cNvPr>
              <p14:cNvContentPartPr/>
              <p14:nvPr/>
            </p14:nvContentPartPr>
            <p14:xfrm>
              <a:off x="7674980" y="2831139"/>
              <a:ext cx="1288800" cy="20988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66D21C12-0A9E-4A18-8014-BB1F1EB7477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65980" y="2822139"/>
                <a:ext cx="1306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B97B53CC-D0C4-482C-B63F-CDB26CEEFB0C}"/>
                  </a:ext>
                </a:extLst>
              </p14:cNvPr>
              <p14:cNvContentPartPr/>
              <p14:nvPr/>
            </p14:nvContentPartPr>
            <p14:xfrm>
              <a:off x="9144860" y="5340699"/>
              <a:ext cx="1020600" cy="121680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B97B53CC-D0C4-482C-B63F-CDB26CEEFB0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36220" y="5332059"/>
                <a:ext cx="10382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E2D64AFF-0E14-4744-AB0E-DFF1E8373C91}"/>
                  </a:ext>
                </a:extLst>
              </p14:cNvPr>
              <p14:cNvContentPartPr/>
              <p14:nvPr/>
            </p14:nvContentPartPr>
            <p14:xfrm>
              <a:off x="9052340" y="2813139"/>
              <a:ext cx="914400" cy="14076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E2D64AFF-0E14-4744-AB0E-DFF1E8373C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43700" y="2804139"/>
                <a:ext cx="932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9F7A98A3-8E2A-4035-B920-7347D772BEB9}"/>
                  </a:ext>
                </a:extLst>
              </p14:cNvPr>
              <p14:cNvContentPartPr/>
              <p14:nvPr/>
            </p14:nvContentPartPr>
            <p14:xfrm>
              <a:off x="8005820" y="5448699"/>
              <a:ext cx="766080" cy="12744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9F7A98A3-8E2A-4035-B920-7347D772BE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97180" y="5439699"/>
                <a:ext cx="7837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3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8D2F0-51A6-0A48-8344-43F91730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8" y="0"/>
            <a:ext cx="837918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D69F27-F198-4394-8995-1BF6C68724B5}"/>
                  </a:ext>
                </a:extLst>
              </p14:cNvPr>
              <p14:cNvContentPartPr/>
              <p14:nvPr/>
            </p14:nvContentPartPr>
            <p14:xfrm>
              <a:off x="1224500" y="1551699"/>
              <a:ext cx="248400" cy="29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D69F27-F198-4394-8995-1BF6C6872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180" y="1547379"/>
                <a:ext cx="2570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A6C6F-F032-42C0-8389-BAB43DC5F4A8}"/>
                  </a:ext>
                </a:extLst>
              </p14:cNvPr>
              <p14:cNvContentPartPr/>
              <p14:nvPr/>
            </p14:nvContentPartPr>
            <p14:xfrm>
              <a:off x="4597700" y="2408499"/>
              <a:ext cx="282600" cy="30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A6C6F-F032-42C0-8389-BAB43DC5F4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3380" y="2404179"/>
                <a:ext cx="2912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7D4FB4-CBB7-4F8E-99B7-ECAC14A2D193}"/>
                  </a:ext>
                </a:extLst>
              </p14:cNvPr>
              <p14:cNvContentPartPr/>
              <p14:nvPr/>
            </p14:nvContentPartPr>
            <p14:xfrm>
              <a:off x="9252500" y="2513259"/>
              <a:ext cx="1086120" cy="564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7D4FB4-CBB7-4F8E-99B7-ECAC14A2D1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8181" y="2508939"/>
                <a:ext cx="1094757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874B52-F016-4925-B46C-5897DBB14BCE}"/>
                  </a:ext>
                </a:extLst>
              </p14:cNvPr>
              <p14:cNvContentPartPr/>
              <p14:nvPr/>
            </p14:nvContentPartPr>
            <p14:xfrm>
              <a:off x="3321860" y="3713139"/>
              <a:ext cx="300240" cy="364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874B52-F016-4925-B46C-5897DBB14B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7540" y="3708819"/>
                <a:ext cx="3088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DFB32C-0161-4206-B6F0-51D5BAE24F84}"/>
                  </a:ext>
                </a:extLst>
              </p14:cNvPr>
              <p14:cNvContentPartPr/>
              <p14:nvPr/>
            </p14:nvContentPartPr>
            <p14:xfrm>
              <a:off x="1211180" y="5085099"/>
              <a:ext cx="353520" cy="29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DFB32C-0161-4206-B6F0-51D5BAE24F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6860" y="5080779"/>
                <a:ext cx="362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F71F67-7B94-41E5-A388-8A1BEF1574DF}"/>
                  </a:ext>
                </a:extLst>
              </p14:cNvPr>
              <p14:cNvContentPartPr/>
              <p14:nvPr/>
            </p14:nvContentPartPr>
            <p14:xfrm>
              <a:off x="1259420" y="6098139"/>
              <a:ext cx="32040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F71F67-7B94-41E5-A388-8A1BEF1574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5100" y="6093819"/>
                <a:ext cx="329040" cy="3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0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BA847A-EB2C-FA44-AC29-F010DE1E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88" y="457200"/>
            <a:ext cx="8369300" cy="5943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AA3943-90D6-474C-87EF-AFD65C018F4B}"/>
                  </a:ext>
                </a:extLst>
              </p14:cNvPr>
              <p14:cNvContentPartPr/>
              <p14:nvPr/>
            </p14:nvContentPartPr>
            <p14:xfrm>
              <a:off x="10333940" y="703899"/>
              <a:ext cx="1419120" cy="1592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AA3943-90D6-474C-87EF-AFD65C018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9620" y="699579"/>
                <a:ext cx="1427760" cy="16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7D00B2B-6314-4646-906C-DD7B71698A4A}"/>
                  </a:ext>
                </a:extLst>
              </p14:cNvPr>
              <p14:cNvContentPartPr/>
              <p14:nvPr/>
            </p14:nvContentPartPr>
            <p14:xfrm>
              <a:off x="7274300" y="1496259"/>
              <a:ext cx="346320" cy="45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7D00B2B-6314-4646-906C-DD7B71698A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9980" y="1491939"/>
                <a:ext cx="3549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33830F8-28C7-4A10-BA41-3767E02DE93F}"/>
                  </a:ext>
                </a:extLst>
              </p14:cNvPr>
              <p14:cNvContentPartPr/>
              <p14:nvPr/>
            </p14:nvContentPartPr>
            <p14:xfrm>
              <a:off x="5628020" y="2368179"/>
              <a:ext cx="278280" cy="325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33830F8-28C7-4A10-BA41-3767E02DE9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3700" y="2363859"/>
                <a:ext cx="286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F4E88B-FF1D-404C-94B8-A0471EB862DB}"/>
                  </a:ext>
                </a:extLst>
              </p14:cNvPr>
              <p14:cNvContentPartPr/>
              <p14:nvPr/>
            </p14:nvContentPartPr>
            <p14:xfrm>
              <a:off x="4269380" y="3181779"/>
              <a:ext cx="310320" cy="387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F4E88B-FF1D-404C-94B8-A0471EB862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5060" y="3177459"/>
                <a:ext cx="318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9997258-929E-40DD-8A93-E5886DFA072E}"/>
                  </a:ext>
                </a:extLst>
              </p14:cNvPr>
              <p14:cNvContentPartPr/>
              <p14:nvPr/>
            </p14:nvContentPartPr>
            <p14:xfrm>
              <a:off x="10059260" y="3781179"/>
              <a:ext cx="2160" cy="4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9997258-929E-40DD-8A93-E5886DFA07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54940" y="3776859"/>
                <a:ext cx="10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3FA4ED-DE72-4221-A207-4E528265EF8C}"/>
                  </a:ext>
                </a:extLst>
              </p14:cNvPr>
              <p14:cNvContentPartPr/>
              <p14:nvPr/>
            </p14:nvContentPartPr>
            <p14:xfrm>
              <a:off x="10619060" y="4223619"/>
              <a:ext cx="218880" cy="106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3FA4ED-DE72-4221-A207-4E528265EF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14740" y="4219299"/>
                <a:ext cx="227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04EA623-FE5D-413F-98E1-69F3D1B59F2A}"/>
                  </a:ext>
                </a:extLst>
              </p14:cNvPr>
              <p14:cNvContentPartPr/>
              <p14:nvPr/>
            </p14:nvContentPartPr>
            <p14:xfrm>
              <a:off x="11319620" y="3124179"/>
              <a:ext cx="12960" cy="12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04EA623-FE5D-413F-98E1-69F3D1B59F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15300" y="3119859"/>
                <a:ext cx="21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BA87374-520B-41DE-A5F7-1CB7248CC5F8}"/>
                  </a:ext>
                </a:extLst>
              </p14:cNvPr>
              <p14:cNvContentPartPr/>
              <p14:nvPr/>
            </p14:nvContentPartPr>
            <p14:xfrm>
              <a:off x="7285100" y="4026699"/>
              <a:ext cx="261000" cy="336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BA87374-520B-41DE-A5F7-1CB7248CC5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0780" y="4022379"/>
                <a:ext cx="269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448918-C00C-444C-9797-1C460B7A0B2D}"/>
                  </a:ext>
                </a:extLst>
              </p14:cNvPr>
              <p14:cNvContentPartPr/>
              <p14:nvPr/>
            </p14:nvContentPartPr>
            <p14:xfrm>
              <a:off x="10071140" y="3435939"/>
              <a:ext cx="266400" cy="495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448918-C00C-444C-9797-1C460B7A0B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66820" y="3431619"/>
                <a:ext cx="2750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B46F554-3993-42E3-A618-61DB5003A6EC}"/>
                  </a:ext>
                </a:extLst>
              </p14:cNvPr>
              <p14:cNvContentPartPr/>
              <p14:nvPr/>
            </p14:nvContentPartPr>
            <p14:xfrm>
              <a:off x="10407020" y="3343059"/>
              <a:ext cx="1415880" cy="1054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B46F554-3993-42E3-A618-61DB5003A6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2700" y="3338739"/>
                <a:ext cx="142452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0FEDC9D-FED1-47B8-A09C-25BFA8966911}"/>
                  </a:ext>
                </a:extLst>
              </p14:cNvPr>
              <p14:cNvContentPartPr/>
              <p14:nvPr/>
            </p14:nvContentPartPr>
            <p14:xfrm>
              <a:off x="11271380" y="4052979"/>
              <a:ext cx="94320" cy="186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0FEDC9D-FED1-47B8-A09C-25BFA89669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67060" y="4048659"/>
                <a:ext cx="102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FB0641-7E50-4174-B236-A8592422609C}"/>
                  </a:ext>
                </a:extLst>
              </p14:cNvPr>
              <p14:cNvContentPartPr/>
              <p14:nvPr/>
            </p14:nvContentPartPr>
            <p14:xfrm>
              <a:off x="11431940" y="3986739"/>
              <a:ext cx="443880" cy="4662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FB0641-7E50-4174-B236-A859242260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27620" y="3982419"/>
                <a:ext cx="4525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4347953-31ED-4D08-9EC7-0D8E54864595}"/>
                  </a:ext>
                </a:extLst>
              </p14:cNvPr>
              <p14:cNvContentPartPr/>
              <p14:nvPr/>
            </p14:nvContentPartPr>
            <p14:xfrm>
              <a:off x="2463620" y="5047659"/>
              <a:ext cx="346320" cy="354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4347953-31ED-4D08-9EC7-0D8E548645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9300" y="5043339"/>
                <a:ext cx="354960" cy="3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3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F6866-4ABD-9241-92BB-8EAF7CC9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465236" cy="6180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FFF0E-D709-4E84-ADB0-C4874F4D69B3}"/>
                  </a:ext>
                </a:extLst>
              </p14:cNvPr>
              <p14:cNvContentPartPr/>
              <p14:nvPr/>
            </p14:nvContentPartPr>
            <p14:xfrm>
              <a:off x="1560020" y="1951299"/>
              <a:ext cx="336600" cy="36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FFF0E-D709-4E84-ADB0-C4874F4D6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700" y="1946979"/>
                <a:ext cx="345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776E67-79A8-4377-B67F-B4A7EA09950D}"/>
                  </a:ext>
                </a:extLst>
              </p14:cNvPr>
              <p14:cNvContentPartPr/>
              <p14:nvPr/>
            </p14:nvContentPartPr>
            <p14:xfrm>
              <a:off x="1566500" y="2725659"/>
              <a:ext cx="302760" cy="38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776E67-79A8-4377-B67F-B4A7EA099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2180" y="2721339"/>
                <a:ext cx="3114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4DB3FA-9D6B-4DC5-A497-F44A103E83E4}"/>
                  </a:ext>
                </a:extLst>
              </p14:cNvPr>
              <p14:cNvContentPartPr/>
              <p14:nvPr/>
            </p14:nvContentPartPr>
            <p14:xfrm>
              <a:off x="6664460" y="2712339"/>
              <a:ext cx="379800" cy="330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4DB3FA-9D6B-4DC5-A497-F44A103E83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0140" y="2708019"/>
                <a:ext cx="3884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89D3E0-B3AB-400B-95F9-85108E039F80}"/>
                  </a:ext>
                </a:extLst>
              </p14:cNvPr>
              <p14:cNvContentPartPr/>
              <p14:nvPr/>
            </p14:nvContentPartPr>
            <p14:xfrm>
              <a:off x="6614060" y="1849779"/>
              <a:ext cx="445320" cy="48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89D3E0-B3AB-400B-95F9-85108E039F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09740" y="1845459"/>
                <a:ext cx="4539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2D8CEE-61F2-491B-8B3B-622B31E440C3}"/>
                  </a:ext>
                </a:extLst>
              </p14:cNvPr>
              <p14:cNvContentPartPr/>
              <p14:nvPr/>
            </p14:nvContentPartPr>
            <p14:xfrm>
              <a:off x="9336740" y="1760139"/>
              <a:ext cx="132840" cy="306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2D8CEE-61F2-491B-8B3B-622B31E440C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2420" y="1755819"/>
                <a:ext cx="1414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2A080F-F2FD-4A49-AD09-7FEFA8711E33}"/>
                  </a:ext>
                </a:extLst>
              </p14:cNvPr>
              <p14:cNvContentPartPr/>
              <p14:nvPr/>
            </p14:nvContentPartPr>
            <p14:xfrm>
              <a:off x="1584860" y="4573899"/>
              <a:ext cx="354960" cy="28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2A080F-F2FD-4A49-AD09-7FEFA8711E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80540" y="4569579"/>
                <a:ext cx="36360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02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67F64C-7367-424F-ABE7-25857849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5" y="181303"/>
            <a:ext cx="9757323" cy="6617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1DDFF7-3851-4E86-B0C8-949C8DB29B28}"/>
                  </a:ext>
                </a:extLst>
              </p14:cNvPr>
              <p14:cNvContentPartPr/>
              <p14:nvPr/>
            </p14:nvContentPartPr>
            <p14:xfrm>
              <a:off x="1359860" y="1655019"/>
              <a:ext cx="351360" cy="29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1DDFF7-3851-4E86-B0C8-949C8DB29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5540" y="1650699"/>
                <a:ext cx="3600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9EA1AC-5BD9-4661-A8A2-957C60E68AA7}"/>
                  </a:ext>
                </a:extLst>
              </p14:cNvPr>
              <p14:cNvContentPartPr/>
              <p14:nvPr/>
            </p14:nvContentPartPr>
            <p14:xfrm>
              <a:off x="9402260" y="2211219"/>
              <a:ext cx="2737440" cy="33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9EA1AC-5BD9-4661-A8A2-957C60E68A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7940" y="2206899"/>
                <a:ext cx="2746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FC9AEB-8FB1-4E89-8A3A-659087355FFB}"/>
                  </a:ext>
                </a:extLst>
              </p14:cNvPr>
              <p14:cNvContentPartPr/>
              <p14:nvPr/>
            </p14:nvContentPartPr>
            <p14:xfrm>
              <a:off x="10538060" y="2769939"/>
              <a:ext cx="605520" cy="31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FC9AEB-8FB1-4E89-8A3A-659087355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3740" y="2765619"/>
                <a:ext cx="614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DA980F9-B0E0-4FDB-8F30-473C4EE4308A}"/>
                  </a:ext>
                </a:extLst>
              </p14:cNvPr>
              <p14:cNvContentPartPr/>
              <p14:nvPr/>
            </p14:nvContentPartPr>
            <p14:xfrm>
              <a:off x="9467420" y="2760939"/>
              <a:ext cx="838080" cy="32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DA980F9-B0E0-4FDB-8F30-473C4EE430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3100" y="2756624"/>
                <a:ext cx="846720" cy="33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721E5AF-42F8-4498-8A7B-F26EE5B6A1B7}"/>
                  </a:ext>
                </a:extLst>
              </p14:cNvPr>
              <p14:cNvContentPartPr/>
              <p14:nvPr/>
            </p14:nvContentPartPr>
            <p14:xfrm>
              <a:off x="1394780" y="2731419"/>
              <a:ext cx="291960" cy="287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721E5AF-42F8-4498-8A7B-F26EE5B6A1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0460" y="2727099"/>
                <a:ext cx="300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B81D4CB-49B8-44D8-B66B-D15295E03FF4}"/>
                  </a:ext>
                </a:extLst>
              </p14:cNvPr>
              <p14:cNvContentPartPr/>
              <p14:nvPr/>
            </p14:nvContentPartPr>
            <p14:xfrm>
              <a:off x="1339700" y="4353579"/>
              <a:ext cx="342000" cy="311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B81D4CB-49B8-44D8-B66B-D15295E03F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5380" y="4349259"/>
                <a:ext cx="350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121D51-9CEA-4DAB-B94C-CB000DBF826C}"/>
                  </a:ext>
                </a:extLst>
              </p14:cNvPr>
              <p14:cNvContentPartPr/>
              <p14:nvPr/>
            </p14:nvContentPartPr>
            <p14:xfrm>
              <a:off x="6008900" y="5615019"/>
              <a:ext cx="382680" cy="35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121D51-9CEA-4DAB-B94C-CB000DBF82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4580" y="5610699"/>
                <a:ext cx="39132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4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46A2A-1A80-4E45-8A92-85D9D207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7"/>
          <a:stretch/>
        </p:blipFill>
        <p:spPr>
          <a:xfrm>
            <a:off x="351439" y="611132"/>
            <a:ext cx="11675718" cy="2021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4486DA-66F9-426F-940E-68142D4430AC}"/>
                  </a:ext>
                </a:extLst>
              </p14:cNvPr>
              <p14:cNvContentPartPr/>
              <p14:nvPr/>
            </p14:nvContentPartPr>
            <p14:xfrm>
              <a:off x="3862940" y="3322539"/>
              <a:ext cx="141120" cy="9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4486DA-66F9-426F-940E-68142D443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8620" y="3318219"/>
                <a:ext cx="149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67B2DD-1E46-4CC1-9D0E-8946CF2D06BD}"/>
                  </a:ext>
                </a:extLst>
              </p14:cNvPr>
              <p14:cNvContentPartPr/>
              <p14:nvPr/>
            </p14:nvContentPartPr>
            <p14:xfrm>
              <a:off x="1061420" y="3168459"/>
              <a:ext cx="2606400" cy="439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67B2DD-1E46-4CC1-9D0E-8946CF2D06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100" y="3164139"/>
                <a:ext cx="26150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D4230D-559E-4A0A-9409-83F36DC4FD6B}"/>
                  </a:ext>
                </a:extLst>
              </p14:cNvPr>
              <p14:cNvContentPartPr/>
              <p14:nvPr/>
            </p14:nvContentPartPr>
            <p14:xfrm>
              <a:off x="5507420" y="4040739"/>
              <a:ext cx="8280" cy="10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D4230D-559E-4A0A-9409-83F36DC4FD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3100" y="4036419"/>
                <a:ext cx="16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B8610E2-E904-4D02-9671-5B6A60373466}"/>
                  </a:ext>
                </a:extLst>
              </p14:cNvPr>
              <p14:cNvContentPartPr/>
              <p14:nvPr/>
            </p14:nvContentPartPr>
            <p14:xfrm>
              <a:off x="6514340" y="4014459"/>
              <a:ext cx="6120" cy="8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B8610E2-E904-4D02-9671-5B6A603734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0020" y="4010139"/>
                <a:ext cx="14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C8B6C3-E96E-4E2B-87C5-6D6E42792FF8}"/>
                  </a:ext>
                </a:extLst>
              </p14:cNvPr>
              <p14:cNvContentPartPr/>
              <p14:nvPr/>
            </p14:nvContentPartPr>
            <p14:xfrm>
              <a:off x="4783820" y="4978539"/>
              <a:ext cx="6120" cy="15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C8B6C3-E96E-4E2B-87C5-6D6E42792F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9500" y="4974219"/>
                <a:ext cx="14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A9D3033-92FD-4EB2-84AE-1A5F22C057C1}"/>
                  </a:ext>
                </a:extLst>
              </p14:cNvPr>
              <p14:cNvContentPartPr/>
              <p14:nvPr/>
            </p14:nvContentPartPr>
            <p14:xfrm>
              <a:off x="2057540" y="3879819"/>
              <a:ext cx="134280" cy="415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A9D3033-92FD-4EB2-84AE-1A5F22C057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3220" y="3875499"/>
                <a:ext cx="1429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0F61E97-0592-4797-873C-614881E4E119}"/>
                  </a:ext>
                </a:extLst>
              </p14:cNvPr>
              <p14:cNvContentPartPr/>
              <p14:nvPr/>
            </p14:nvContentPartPr>
            <p14:xfrm>
              <a:off x="1099220" y="3965859"/>
              <a:ext cx="97560" cy="353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0F61E97-0592-4797-873C-614881E4E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4900" y="3961539"/>
                <a:ext cx="106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D369892-14C9-4930-BFAD-6D362C67082D}"/>
                  </a:ext>
                </a:extLst>
              </p14:cNvPr>
              <p14:cNvContentPartPr/>
              <p14:nvPr/>
            </p14:nvContentPartPr>
            <p14:xfrm>
              <a:off x="1255460" y="4086099"/>
              <a:ext cx="125640" cy="301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D369892-14C9-4930-BFAD-6D362C6708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140" y="4081779"/>
                <a:ext cx="134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343745-13B8-435E-A7C4-3AEE1CC2892C}"/>
                  </a:ext>
                </a:extLst>
              </p14:cNvPr>
              <p14:cNvContentPartPr/>
              <p14:nvPr/>
            </p14:nvContentPartPr>
            <p14:xfrm>
              <a:off x="1522580" y="4064499"/>
              <a:ext cx="528840" cy="291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343745-13B8-435E-A7C4-3AEE1CC289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8263" y="4060179"/>
                <a:ext cx="537474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BCEAB91-5255-4CE6-B184-1655A821638F}"/>
                  </a:ext>
                </a:extLst>
              </p14:cNvPr>
              <p14:cNvContentPartPr/>
              <p14:nvPr/>
            </p14:nvContentPartPr>
            <p14:xfrm>
              <a:off x="2502860" y="3952179"/>
              <a:ext cx="68400" cy="344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BCEAB91-5255-4CE6-B184-1655A82163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8540" y="3947859"/>
                <a:ext cx="770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97D051D-B9B8-4904-BDF9-70A63FE3C651}"/>
                  </a:ext>
                </a:extLst>
              </p14:cNvPr>
              <p14:cNvContentPartPr/>
              <p14:nvPr/>
            </p14:nvContentPartPr>
            <p14:xfrm>
              <a:off x="2706980" y="3912939"/>
              <a:ext cx="979200" cy="526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97D051D-B9B8-4904-BDF9-70A63FE3C6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2658" y="3908619"/>
                <a:ext cx="987843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4B24F4C-6E67-4BA6-9D7B-F87FACBF6B5D}"/>
                  </a:ext>
                </a:extLst>
              </p14:cNvPr>
              <p14:cNvContentPartPr/>
              <p14:nvPr/>
            </p14:nvContentPartPr>
            <p14:xfrm>
              <a:off x="4569980" y="4055859"/>
              <a:ext cx="412200" cy="135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4B24F4C-6E67-4BA6-9D7B-F87FACBF6B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5660" y="4051539"/>
                <a:ext cx="420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097FBE1-C26C-40DF-8C69-5B2038D3FE54}"/>
                  </a:ext>
                </a:extLst>
              </p14:cNvPr>
              <p14:cNvContentPartPr/>
              <p14:nvPr/>
            </p14:nvContentPartPr>
            <p14:xfrm>
              <a:off x="5198180" y="3714579"/>
              <a:ext cx="1071360" cy="690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097FBE1-C26C-40DF-8C69-5B2038D3FE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3860" y="3710259"/>
                <a:ext cx="10800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E2F62BE-5FE1-473C-A3C1-CACD33923C7F}"/>
                  </a:ext>
                </a:extLst>
              </p14:cNvPr>
              <p14:cNvContentPartPr/>
              <p14:nvPr/>
            </p14:nvContentPartPr>
            <p14:xfrm>
              <a:off x="3973820" y="4119939"/>
              <a:ext cx="390600" cy="925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E2F62BE-5FE1-473C-A3C1-CACD33923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69500" y="4115619"/>
                <a:ext cx="399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250B84B-EE17-4BC1-8946-DD1060A64056}"/>
                  </a:ext>
                </a:extLst>
              </p14:cNvPr>
              <p14:cNvContentPartPr/>
              <p14:nvPr/>
            </p14:nvContentPartPr>
            <p14:xfrm>
              <a:off x="6579500" y="3619899"/>
              <a:ext cx="1303560" cy="7671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250B84B-EE17-4BC1-8946-DD1060A640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75180" y="3615579"/>
                <a:ext cx="13122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C7DE7B0-4DE5-4A4B-8883-AFC512AB6883}"/>
                  </a:ext>
                </a:extLst>
              </p14:cNvPr>
              <p14:cNvContentPartPr/>
              <p14:nvPr/>
            </p14:nvContentPartPr>
            <p14:xfrm>
              <a:off x="8176100" y="3447099"/>
              <a:ext cx="2570400" cy="733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C7DE7B0-4DE5-4A4B-8883-AFC512AB68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71779" y="3442779"/>
                <a:ext cx="2579041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F58AB98-6CE5-4DBE-8A58-46BF71D8B1B5}"/>
                  </a:ext>
                </a:extLst>
              </p14:cNvPr>
              <p14:cNvContentPartPr/>
              <p14:nvPr/>
            </p14:nvContentPartPr>
            <p14:xfrm>
              <a:off x="3092180" y="4892499"/>
              <a:ext cx="410040" cy="33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F58AB98-6CE5-4DBE-8A58-46BF71D8B1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87860" y="4888179"/>
                <a:ext cx="4186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E72D68B-93DA-42ED-A68B-5A2E4D87B95D}"/>
                  </a:ext>
                </a:extLst>
              </p14:cNvPr>
              <p14:cNvContentPartPr/>
              <p14:nvPr/>
            </p14:nvContentPartPr>
            <p14:xfrm>
              <a:off x="1570820" y="4848219"/>
              <a:ext cx="1368720" cy="339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E72D68B-93DA-42ED-A68B-5A2E4D87B9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66500" y="4843899"/>
                <a:ext cx="13773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840884C-5F25-4CB0-88C6-33BE2FA6CE05}"/>
                  </a:ext>
                </a:extLst>
              </p14:cNvPr>
              <p14:cNvContentPartPr/>
              <p14:nvPr/>
            </p14:nvContentPartPr>
            <p14:xfrm>
              <a:off x="1631660" y="5545899"/>
              <a:ext cx="106560" cy="165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840884C-5F25-4CB0-88C6-33BE2FA6CE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27340" y="5541579"/>
                <a:ext cx="115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A95DDC9-4266-490E-9F48-F8AAE1635488}"/>
                  </a:ext>
                </a:extLst>
              </p14:cNvPr>
              <p14:cNvContentPartPr/>
              <p14:nvPr/>
            </p14:nvContentPartPr>
            <p14:xfrm>
              <a:off x="1911020" y="5503779"/>
              <a:ext cx="332280" cy="160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A95DDC9-4266-490E-9F48-F8AAE16354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6700" y="5499459"/>
                <a:ext cx="340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CD412A9-DF2B-410E-A17D-024A86B55073}"/>
                  </a:ext>
                </a:extLst>
              </p14:cNvPr>
              <p14:cNvContentPartPr/>
              <p14:nvPr/>
            </p14:nvContentPartPr>
            <p14:xfrm>
              <a:off x="6841580" y="4934979"/>
              <a:ext cx="1109880" cy="243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CD412A9-DF2B-410E-A17D-024A86B550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37260" y="4930659"/>
                <a:ext cx="1118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B4EDEC7-9C07-4727-80E2-E3F227FDAC33}"/>
                  </a:ext>
                </a:extLst>
              </p14:cNvPr>
              <p14:cNvContentPartPr/>
              <p14:nvPr/>
            </p14:nvContentPartPr>
            <p14:xfrm>
              <a:off x="6389060" y="4927059"/>
              <a:ext cx="187560" cy="360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B4EDEC7-9C07-4727-80E2-E3F227FDAC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4748" y="4922739"/>
                <a:ext cx="196183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BE51DB1-C7E6-4E26-876F-D52E3EB2B39E}"/>
                  </a:ext>
                </a:extLst>
              </p14:cNvPr>
              <p14:cNvContentPartPr/>
              <p14:nvPr/>
            </p14:nvContentPartPr>
            <p14:xfrm>
              <a:off x="5175500" y="5147379"/>
              <a:ext cx="948960" cy="148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BE51DB1-C7E6-4E26-876F-D52E3EB2B3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71180" y="5143069"/>
                <a:ext cx="957600" cy="15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05AEB8E-5113-4ED8-8B90-1DAADD7F23BA}"/>
                  </a:ext>
                </a:extLst>
              </p14:cNvPr>
              <p14:cNvContentPartPr/>
              <p14:nvPr/>
            </p14:nvContentPartPr>
            <p14:xfrm>
              <a:off x="4512380" y="4783779"/>
              <a:ext cx="469800" cy="7524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05AEB8E-5113-4ED8-8B90-1DAADD7F23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8057" y="4779459"/>
                <a:ext cx="478447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61072F4-7E92-4182-927C-178E2507405B}"/>
                  </a:ext>
                </a:extLst>
              </p14:cNvPr>
              <p14:cNvContentPartPr/>
              <p14:nvPr/>
            </p14:nvContentPartPr>
            <p14:xfrm>
              <a:off x="2407820" y="5331699"/>
              <a:ext cx="1548000" cy="4179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61072F4-7E92-4182-927C-178E250740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3499" y="5327379"/>
                <a:ext cx="1556642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F6847B3-22E8-42F6-A171-B2FEBA274A8C}"/>
                  </a:ext>
                </a:extLst>
              </p14:cNvPr>
              <p14:cNvContentPartPr/>
              <p14:nvPr/>
            </p14:nvContentPartPr>
            <p14:xfrm>
              <a:off x="7128860" y="1665099"/>
              <a:ext cx="479880" cy="3729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F6847B3-22E8-42F6-A171-B2FEBA274A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24540" y="1660779"/>
                <a:ext cx="48852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6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CF921A-D9B0-433C-B579-9BAC9FCD0F01}"/>
                  </a:ext>
                </a:extLst>
              </p14:cNvPr>
              <p14:cNvContentPartPr/>
              <p14:nvPr/>
            </p14:nvContentPartPr>
            <p14:xfrm>
              <a:off x="330260" y="560979"/>
              <a:ext cx="404640" cy="33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CF921A-D9B0-433C-B579-9BAC9FCD0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0" y="556659"/>
                <a:ext cx="413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BD31ED7-96AD-4B1E-8CD5-B7225F1DB85E}"/>
                  </a:ext>
                </a:extLst>
              </p14:cNvPr>
              <p14:cNvContentPartPr/>
              <p14:nvPr/>
            </p14:nvContentPartPr>
            <p14:xfrm>
              <a:off x="1328900" y="670779"/>
              <a:ext cx="689760" cy="164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BD31ED7-96AD-4B1E-8CD5-B7225F1DB8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4582" y="666459"/>
                <a:ext cx="698395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E9E618-1B30-4C15-97FD-704A6BB08F69}"/>
                  </a:ext>
                </a:extLst>
              </p14:cNvPr>
              <p14:cNvContentPartPr/>
              <p14:nvPr/>
            </p14:nvContentPartPr>
            <p14:xfrm>
              <a:off x="4812620" y="488979"/>
              <a:ext cx="1044360" cy="149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E9E618-1B30-4C15-97FD-704A6BB08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8299" y="484669"/>
                <a:ext cx="1053003" cy="158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311452-34EB-4BAF-879E-40EA25A18148}"/>
                  </a:ext>
                </a:extLst>
              </p14:cNvPr>
              <p14:cNvContentPartPr/>
              <p14:nvPr/>
            </p14:nvContentPartPr>
            <p14:xfrm>
              <a:off x="2334380" y="506619"/>
              <a:ext cx="2104560" cy="487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311452-34EB-4BAF-879E-40EA25A181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060" y="502299"/>
                <a:ext cx="21132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1E7AC7-B816-49A2-84E4-1A0103E7531C}"/>
                  </a:ext>
                </a:extLst>
              </p14:cNvPr>
              <p14:cNvContentPartPr/>
              <p14:nvPr/>
            </p14:nvContentPartPr>
            <p14:xfrm>
              <a:off x="7254140" y="236259"/>
              <a:ext cx="1479240" cy="54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1E7AC7-B816-49A2-84E4-1A0103E753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9820" y="231936"/>
                <a:ext cx="1487880" cy="554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8809E7-01FB-47EC-9D72-863C7406E605}"/>
                  </a:ext>
                </a:extLst>
              </p14:cNvPr>
              <p14:cNvContentPartPr/>
              <p14:nvPr/>
            </p14:nvContentPartPr>
            <p14:xfrm>
              <a:off x="6594980" y="482139"/>
              <a:ext cx="364320" cy="117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8809E7-01FB-47EC-9D72-863C7406E6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0660" y="477819"/>
                <a:ext cx="372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F7666A3-E6AC-47CD-980D-72D2524F0A0C}"/>
                  </a:ext>
                </a:extLst>
              </p14:cNvPr>
              <p14:cNvContentPartPr/>
              <p14:nvPr/>
            </p14:nvContentPartPr>
            <p14:xfrm>
              <a:off x="6148580" y="519579"/>
              <a:ext cx="239040" cy="58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F7666A3-E6AC-47CD-980D-72D2524F0A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4260" y="515259"/>
                <a:ext cx="247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E9119E8-6924-451A-A36F-6BED8EAB9237}"/>
                  </a:ext>
                </a:extLst>
              </p14:cNvPr>
              <p14:cNvContentPartPr/>
              <p14:nvPr/>
            </p14:nvContentPartPr>
            <p14:xfrm>
              <a:off x="7295540" y="3151539"/>
              <a:ext cx="111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E9119E8-6924-451A-A36F-6BED8EAB92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1220" y="3147219"/>
                <a:ext cx="198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C0356B2-EC0F-44B9-B98E-E80B5DC491C1}"/>
                  </a:ext>
                </a:extLst>
              </p14:cNvPr>
              <p14:cNvContentPartPr/>
              <p14:nvPr/>
            </p14:nvContentPartPr>
            <p14:xfrm>
              <a:off x="1659740" y="3387699"/>
              <a:ext cx="9720" cy="111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C0356B2-EC0F-44B9-B98E-E80B5DC491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420" y="3383379"/>
                <a:ext cx="183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64FE1D4-F3EE-4312-9C8C-CE82BC5BC51C}"/>
                  </a:ext>
                </a:extLst>
              </p14:cNvPr>
              <p14:cNvContentPartPr/>
              <p14:nvPr/>
            </p14:nvContentPartPr>
            <p14:xfrm>
              <a:off x="4128260" y="3306699"/>
              <a:ext cx="360" cy="21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64FE1D4-F3EE-4312-9C8C-CE82BC5BC5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23940" y="3302379"/>
                <a:ext cx="90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66BDFDE-178F-45D8-AFE7-EA56B1FE643C}"/>
                  </a:ext>
                </a:extLst>
              </p14:cNvPr>
              <p14:cNvContentPartPr/>
              <p14:nvPr/>
            </p14:nvContentPartPr>
            <p14:xfrm>
              <a:off x="1323860" y="4085379"/>
              <a:ext cx="97560" cy="8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66BDFDE-178F-45D8-AFE7-EA56B1FE64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9540" y="4081059"/>
                <a:ext cx="1062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BEB1D8E-C999-406B-96D0-F3DA56F03BE5}"/>
                  </a:ext>
                </a:extLst>
              </p14:cNvPr>
              <p14:cNvContentPartPr/>
              <p14:nvPr/>
            </p14:nvContentPartPr>
            <p14:xfrm>
              <a:off x="3401060" y="4064499"/>
              <a:ext cx="12960" cy="169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BEB1D8E-C999-406B-96D0-F3DA56F03B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6740" y="4060179"/>
                <a:ext cx="216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8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8140EE-22D0-44D0-88FD-5DE4540DED8B}"/>
                  </a:ext>
                </a:extLst>
              </p14:cNvPr>
              <p14:cNvContentPartPr/>
              <p14:nvPr/>
            </p14:nvContentPartPr>
            <p14:xfrm>
              <a:off x="231260" y="412299"/>
              <a:ext cx="304560" cy="35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8140EE-22D0-44D0-88FD-5DE4540DE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40" y="407979"/>
                <a:ext cx="3132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1D1562-1474-4778-9BE1-9AEC92A31ED6}"/>
                  </a:ext>
                </a:extLst>
              </p14:cNvPr>
              <p14:cNvContentPartPr/>
              <p14:nvPr/>
            </p14:nvContentPartPr>
            <p14:xfrm>
              <a:off x="2044940" y="1325259"/>
              <a:ext cx="369000" cy="166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1D1562-1474-4778-9BE1-9AEC92A31E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0620" y="1320939"/>
                <a:ext cx="377640" cy="16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BF0108-69F9-4C98-B6DE-EEE43173216F}"/>
                  </a:ext>
                </a:extLst>
              </p14:cNvPr>
              <p14:cNvContentPartPr/>
              <p14:nvPr/>
            </p14:nvContentPartPr>
            <p14:xfrm>
              <a:off x="2329340" y="2707659"/>
              <a:ext cx="568080" cy="31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BF0108-69F9-4C98-B6DE-EEE4317321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023" y="2703339"/>
                <a:ext cx="576715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FD7B75-78F4-4F82-AA1A-40DB8D93CC00}"/>
                  </a:ext>
                </a:extLst>
              </p14:cNvPr>
              <p14:cNvContentPartPr/>
              <p14:nvPr/>
            </p14:nvContentPartPr>
            <p14:xfrm>
              <a:off x="724820" y="861939"/>
              <a:ext cx="3236400" cy="1245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FD7B75-78F4-4F82-AA1A-40DB8D93CC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00" y="857619"/>
                <a:ext cx="324504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8BE054-EEC3-4EF3-A92F-6A6A7D1E17E0}"/>
                  </a:ext>
                </a:extLst>
              </p14:cNvPr>
              <p14:cNvContentPartPr/>
              <p14:nvPr/>
            </p14:nvContentPartPr>
            <p14:xfrm>
              <a:off x="5875700" y="496179"/>
              <a:ext cx="320400" cy="237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8BE054-EEC3-4EF3-A92F-6A6A7D1E17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1385" y="491859"/>
                <a:ext cx="32903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00B564-4159-4BEC-B835-259EAC4F3F3D}"/>
                  </a:ext>
                </a:extLst>
              </p14:cNvPr>
              <p14:cNvContentPartPr/>
              <p14:nvPr/>
            </p14:nvContentPartPr>
            <p14:xfrm>
              <a:off x="6344060" y="605619"/>
              <a:ext cx="117360" cy="6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00B564-4159-4BEC-B835-259EAC4F3F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39740" y="601299"/>
                <a:ext cx="126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AD91D0-B3E3-40DA-91C5-1FFE5694AB45}"/>
                  </a:ext>
                </a:extLst>
              </p14:cNvPr>
              <p14:cNvContentPartPr/>
              <p14:nvPr/>
            </p14:nvContentPartPr>
            <p14:xfrm>
              <a:off x="6525500" y="427779"/>
              <a:ext cx="265680" cy="299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AD91D0-B3E3-40DA-91C5-1FFE5694AB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1186" y="423464"/>
                <a:ext cx="274308" cy="30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182D22-31D0-43FF-B823-F46569CD72AD}"/>
                  </a:ext>
                </a:extLst>
              </p14:cNvPr>
              <p14:cNvContentPartPr/>
              <p14:nvPr/>
            </p14:nvContentPartPr>
            <p14:xfrm>
              <a:off x="6886580" y="428859"/>
              <a:ext cx="329400" cy="308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182D22-31D0-43FF-B823-F46569CD72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2255" y="424539"/>
                <a:ext cx="33804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F337EB-16D9-4133-8FE6-5072C4648AA0}"/>
                  </a:ext>
                </a:extLst>
              </p14:cNvPr>
              <p14:cNvContentPartPr/>
              <p14:nvPr/>
            </p14:nvContentPartPr>
            <p14:xfrm>
              <a:off x="5872460" y="984699"/>
              <a:ext cx="476640" cy="21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F337EB-16D9-4133-8FE6-5072C4648A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68140" y="980379"/>
                <a:ext cx="485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714E29-E335-41D9-8047-CCEAB66FA004}"/>
                  </a:ext>
                </a:extLst>
              </p14:cNvPr>
              <p14:cNvContentPartPr/>
              <p14:nvPr/>
            </p14:nvContentPartPr>
            <p14:xfrm>
              <a:off x="6822140" y="1319139"/>
              <a:ext cx="119880" cy="10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714E29-E335-41D9-8047-CCEAB66FA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7807" y="1314819"/>
                <a:ext cx="128546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1A7696-935E-4733-ADE8-4FA1FE668204}"/>
                  </a:ext>
                </a:extLst>
              </p14:cNvPr>
              <p14:cNvContentPartPr/>
              <p14:nvPr/>
            </p14:nvContentPartPr>
            <p14:xfrm>
              <a:off x="6718460" y="961659"/>
              <a:ext cx="1070280" cy="446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1A7696-935E-4733-ADE8-4FA1FE6682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14141" y="957339"/>
                <a:ext cx="1078917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090DDD-E5CA-4D8A-815C-D8E08E86DDB1}"/>
                  </a:ext>
                </a:extLst>
              </p14:cNvPr>
              <p14:cNvContentPartPr/>
              <p14:nvPr/>
            </p14:nvContentPartPr>
            <p14:xfrm>
              <a:off x="8481740" y="946179"/>
              <a:ext cx="356040" cy="147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090DDD-E5CA-4D8A-815C-D8E08E86DD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7420" y="941859"/>
                <a:ext cx="364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E18A3E-C916-45D4-83BD-6569CD80E33B}"/>
                  </a:ext>
                </a:extLst>
              </p14:cNvPr>
              <p14:cNvContentPartPr/>
              <p14:nvPr/>
            </p14:nvContentPartPr>
            <p14:xfrm>
              <a:off x="8252060" y="1103139"/>
              <a:ext cx="31680" cy="160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E18A3E-C916-45D4-83BD-6569CD80E3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7690" y="1098819"/>
                <a:ext cx="40419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1A3621-1EC9-4069-B4A7-66CD2C622AF9}"/>
                  </a:ext>
                </a:extLst>
              </p14:cNvPr>
              <p14:cNvContentPartPr/>
              <p14:nvPr/>
            </p14:nvContentPartPr>
            <p14:xfrm>
              <a:off x="9012020" y="965979"/>
              <a:ext cx="365400" cy="9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1A3621-1EC9-4069-B4A7-66CD2C622A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07700" y="961659"/>
                <a:ext cx="374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7E3AA7-9BC1-4D24-9A1C-7718B7F42579}"/>
                  </a:ext>
                </a:extLst>
              </p14:cNvPr>
              <p14:cNvContentPartPr/>
              <p14:nvPr/>
            </p14:nvContentPartPr>
            <p14:xfrm>
              <a:off x="9582620" y="792099"/>
              <a:ext cx="684360" cy="304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7E3AA7-9BC1-4D24-9A1C-7718B7F425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78298" y="787774"/>
                <a:ext cx="693005" cy="313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95048D9-AE6E-41CD-81BB-6DE8E6F5F938}"/>
                  </a:ext>
                </a:extLst>
              </p14:cNvPr>
              <p14:cNvContentPartPr/>
              <p14:nvPr/>
            </p14:nvContentPartPr>
            <p14:xfrm>
              <a:off x="8636180" y="1371699"/>
              <a:ext cx="267480" cy="229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95048D9-AE6E-41CD-81BB-6DE8E6F5F9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31860" y="1367379"/>
                <a:ext cx="276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5974255-64F3-4511-8D48-E740375E213A}"/>
                  </a:ext>
                </a:extLst>
              </p14:cNvPr>
              <p14:cNvContentPartPr/>
              <p14:nvPr/>
            </p14:nvContentPartPr>
            <p14:xfrm>
              <a:off x="9069620" y="1295739"/>
              <a:ext cx="518760" cy="318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5974255-64F3-4511-8D48-E740375E21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65300" y="1291419"/>
                <a:ext cx="5274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FC6A59F-7A76-4A09-9EC0-7C21298605C1}"/>
                  </a:ext>
                </a:extLst>
              </p14:cNvPr>
              <p14:cNvContentPartPr/>
              <p14:nvPr/>
            </p14:nvContentPartPr>
            <p14:xfrm>
              <a:off x="9716540" y="1258659"/>
              <a:ext cx="173160" cy="366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FC6A59F-7A76-4A09-9EC0-7C21298605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12220" y="1254339"/>
                <a:ext cx="181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724F31-FE0D-4988-BEB1-843B8AADED87}"/>
                  </a:ext>
                </a:extLst>
              </p14:cNvPr>
              <p14:cNvContentPartPr/>
              <p14:nvPr/>
            </p14:nvContentPartPr>
            <p14:xfrm>
              <a:off x="5864180" y="1325619"/>
              <a:ext cx="319320" cy="138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724F31-FE0D-4988-BEB1-843B8AADED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59860" y="1321299"/>
                <a:ext cx="3279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ED3E88-A7F6-4B53-A6E8-DE0048C0C0BE}"/>
                  </a:ext>
                </a:extLst>
              </p14:cNvPr>
              <p14:cNvContentPartPr/>
              <p14:nvPr/>
            </p14:nvContentPartPr>
            <p14:xfrm>
              <a:off x="8510180" y="2028339"/>
              <a:ext cx="74916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ED3E88-A7F6-4B53-A6E8-DE0048C0C0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05858" y="2024014"/>
                <a:ext cx="757804" cy="33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9E87FA-7064-4011-9429-FE7967A29D12}"/>
                  </a:ext>
                </a:extLst>
              </p14:cNvPr>
              <p14:cNvContentPartPr/>
              <p14:nvPr/>
            </p14:nvContentPartPr>
            <p14:xfrm>
              <a:off x="5771660" y="2154339"/>
              <a:ext cx="2560320" cy="302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9E87FA-7064-4011-9429-FE7967A29D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67340" y="2150024"/>
                <a:ext cx="2568960" cy="311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E9318D-F8D3-444B-9AF4-585F486AD2F5}"/>
                  </a:ext>
                </a:extLst>
              </p14:cNvPr>
              <p14:cNvContentPartPr/>
              <p14:nvPr/>
            </p14:nvContentPartPr>
            <p14:xfrm>
              <a:off x="6643580" y="2749779"/>
              <a:ext cx="165960" cy="281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E9318D-F8D3-444B-9AF4-585F486AD2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39260" y="2745459"/>
                <a:ext cx="174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6E9E966-F453-42B6-BD79-85FC1A4319E2}"/>
                  </a:ext>
                </a:extLst>
              </p14:cNvPr>
              <p14:cNvContentPartPr/>
              <p14:nvPr/>
            </p14:nvContentPartPr>
            <p14:xfrm>
              <a:off x="5752580" y="2723139"/>
              <a:ext cx="707040" cy="367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6E9E966-F453-42B6-BD79-85FC1A4319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48262" y="2718815"/>
                <a:ext cx="715676" cy="376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0998C48-141C-4AC7-8161-2849ECA25D5F}"/>
                  </a:ext>
                </a:extLst>
              </p14:cNvPr>
              <p14:cNvContentPartPr/>
              <p14:nvPr/>
            </p14:nvContentPartPr>
            <p14:xfrm>
              <a:off x="6815660" y="2662299"/>
              <a:ext cx="540000" cy="371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0998C48-141C-4AC7-8161-2849ECA25D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1337" y="2657979"/>
                <a:ext cx="548646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37FBADA-703E-420F-A495-4FC063AB8184}"/>
                  </a:ext>
                </a:extLst>
              </p14:cNvPr>
              <p14:cNvContentPartPr/>
              <p14:nvPr/>
            </p14:nvContentPartPr>
            <p14:xfrm>
              <a:off x="7927340" y="2610819"/>
              <a:ext cx="1161720" cy="516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37FBADA-703E-420F-A495-4FC063AB81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23020" y="2606496"/>
                <a:ext cx="11703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91A8D32-85C3-4002-8045-E408CE0CABF8}"/>
                  </a:ext>
                </a:extLst>
              </p14:cNvPr>
              <p14:cNvContentPartPr/>
              <p14:nvPr/>
            </p14:nvContentPartPr>
            <p14:xfrm>
              <a:off x="9255380" y="2812059"/>
              <a:ext cx="192240" cy="69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91A8D32-85C3-4002-8045-E408CE0CAB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51060" y="2807739"/>
                <a:ext cx="20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4AA5D6-E3E8-4CC0-8B62-B63FBED2E274}"/>
                  </a:ext>
                </a:extLst>
              </p14:cNvPr>
              <p14:cNvContentPartPr/>
              <p14:nvPr/>
            </p14:nvContentPartPr>
            <p14:xfrm>
              <a:off x="9697460" y="2524779"/>
              <a:ext cx="1478160" cy="273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4AA5D6-E3E8-4CC0-8B62-B63FBED2E2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93140" y="2520453"/>
                <a:ext cx="1486800" cy="282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97D2543-8A33-4554-869D-CD754DB24792}"/>
                  </a:ext>
                </a:extLst>
              </p14:cNvPr>
              <p14:cNvContentPartPr/>
              <p14:nvPr/>
            </p14:nvContentPartPr>
            <p14:xfrm>
              <a:off x="9829940" y="2989179"/>
              <a:ext cx="936000" cy="265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97D2543-8A33-4554-869D-CD754DB247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25622" y="2984859"/>
                <a:ext cx="944637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3E09D2D-0FD0-47DF-A271-91ABB202F246}"/>
                  </a:ext>
                </a:extLst>
              </p14:cNvPr>
              <p14:cNvContentPartPr/>
              <p14:nvPr/>
            </p14:nvContentPartPr>
            <p14:xfrm>
              <a:off x="6518660" y="3656259"/>
              <a:ext cx="1541520" cy="344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3E09D2D-0FD0-47DF-A271-91ABB202F2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14340" y="3651939"/>
                <a:ext cx="1550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73A5645-7A8E-4219-B069-DF24E7BECACD}"/>
                  </a:ext>
                </a:extLst>
              </p14:cNvPr>
              <p14:cNvContentPartPr/>
              <p14:nvPr/>
            </p14:nvContentPartPr>
            <p14:xfrm>
              <a:off x="5590940" y="3808899"/>
              <a:ext cx="764640" cy="468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73A5645-7A8E-4219-B069-DF24E7BECAC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6618" y="3804579"/>
                <a:ext cx="773284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A8D9BA0-2BF7-4F4C-B1A9-B3E383F89293}"/>
                  </a:ext>
                </a:extLst>
              </p14:cNvPr>
              <p14:cNvContentPartPr/>
              <p14:nvPr/>
            </p14:nvContentPartPr>
            <p14:xfrm>
              <a:off x="7253420" y="4262859"/>
              <a:ext cx="652320" cy="2401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A8D9BA0-2BF7-4F4C-B1A9-B3E383F892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49102" y="4258545"/>
                <a:ext cx="660955" cy="24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7E65938-465E-49A0-AD19-E237E79CD0D1}"/>
                  </a:ext>
                </a:extLst>
              </p14:cNvPr>
              <p14:cNvContentPartPr/>
              <p14:nvPr/>
            </p14:nvContentPartPr>
            <p14:xfrm>
              <a:off x="6239300" y="4286979"/>
              <a:ext cx="832680" cy="440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7E65938-465E-49A0-AD19-E237E79CD0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34982" y="4282659"/>
                <a:ext cx="841316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EF08DF3-04C3-42D3-A584-D1E6A30BA27A}"/>
                  </a:ext>
                </a:extLst>
              </p14:cNvPr>
              <p14:cNvContentPartPr/>
              <p14:nvPr/>
            </p14:nvContentPartPr>
            <p14:xfrm>
              <a:off x="8170700" y="4353939"/>
              <a:ext cx="2160" cy="129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EF08DF3-04C3-42D3-A584-D1E6A30BA2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66380" y="4349619"/>
                <a:ext cx="10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A436BA4-DFC4-4A09-87A2-9935049E8DE5}"/>
                  </a:ext>
                </a:extLst>
              </p14:cNvPr>
              <p14:cNvContentPartPr/>
              <p14:nvPr/>
            </p14:nvContentPartPr>
            <p14:xfrm>
              <a:off x="8161700" y="4441419"/>
              <a:ext cx="31320" cy="1029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A436BA4-DFC4-4A09-87A2-9935049E8D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57380" y="4437099"/>
                <a:ext cx="39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4EC631E-41E5-4893-ACB5-DB99595413A6}"/>
                  </a:ext>
                </a:extLst>
              </p14:cNvPr>
              <p14:cNvContentPartPr/>
              <p14:nvPr/>
            </p14:nvContentPartPr>
            <p14:xfrm>
              <a:off x="8415860" y="4068819"/>
              <a:ext cx="1701360" cy="3110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4EC631E-41E5-4893-ACB5-DB99595413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11540" y="4064494"/>
                <a:ext cx="1710000" cy="319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616465C-7B02-4E99-9A11-3CE5B3E5FA20}"/>
                  </a:ext>
                </a:extLst>
              </p14:cNvPr>
              <p14:cNvContentPartPr/>
              <p14:nvPr/>
            </p14:nvContentPartPr>
            <p14:xfrm>
              <a:off x="10318100" y="4051179"/>
              <a:ext cx="894600" cy="222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616465C-7B02-4E99-9A11-3CE5B3E5FA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13780" y="4046859"/>
                <a:ext cx="903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09AEE71-620A-4B38-AAA2-F6FCD31A3153}"/>
                  </a:ext>
                </a:extLst>
              </p14:cNvPr>
              <p14:cNvContentPartPr/>
              <p14:nvPr/>
            </p14:nvContentPartPr>
            <p14:xfrm>
              <a:off x="10829660" y="4344579"/>
              <a:ext cx="723600" cy="2725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09AEE71-620A-4B38-AAA2-F6FCD31A31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25338" y="4340259"/>
                <a:ext cx="732244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6BC601C-DCFB-4683-BC28-04828C28A346}"/>
                  </a:ext>
                </a:extLst>
              </p14:cNvPr>
              <p14:cNvContentPartPr/>
              <p14:nvPr/>
            </p14:nvContentPartPr>
            <p14:xfrm>
              <a:off x="6409220" y="5201379"/>
              <a:ext cx="183240" cy="2847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6BC601C-DCFB-4683-BC28-04828C28A3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04900" y="5197059"/>
                <a:ext cx="191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CB22B00-B840-4B45-9AEE-687E90EACE0A}"/>
                  </a:ext>
                </a:extLst>
              </p14:cNvPr>
              <p14:cNvContentPartPr/>
              <p14:nvPr/>
            </p14:nvContentPartPr>
            <p14:xfrm>
              <a:off x="5646380" y="5246379"/>
              <a:ext cx="565560" cy="2268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CB22B00-B840-4B45-9AEE-687E90EACE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42060" y="5242059"/>
                <a:ext cx="5742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39FEADE-6D83-4165-9F75-BA9175E4385A}"/>
                  </a:ext>
                </a:extLst>
              </p14:cNvPr>
              <p14:cNvContentPartPr/>
              <p14:nvPr/>
            </p14:nvContentPartPr>
            <p14:xfrm>
              <a:off x="7582100" y="4927059"/>
              <a:ext cx="1602360" cy="4788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39FEADE-6D83-4165-9F75-BA9175E438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77780" y="4922742"/>
                <a:ext cx="1611000" cy="487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4ADD88D-AFA0-4727-A46F-CC2463CBF9D0}"/>
                  </a:ext>
                </a:extLst>
              </p14:cNvPr>
              <p14:cNvContentPartPr/>
              <p14:nvPr/>
            </p14:nvContentPartPr>
            <p14:xfrm>
              <a:off x="6602900" y="5157099"/>
              <a:ext cx="396720" cy="309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4ADD88D-AFA0-4727-A46F-CC2463CBF9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8576" y="5152779"/>
                <a:ext cx="405368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54550DB-5DAF-4E62-B23B-CC05BE3EA428}"/>
                  </a:ext>
                </a:extLst>
              </p14:cNvPr>
              <p14:cNvContentPartPr/>
              <p14:nvPr/>
            </p14:nvContentPartPr>
            <p14:xfrm>
              <a:off x="9330260" y="4931019"/>
              <a:ext cx="657000" cy="315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54550DB-5DAF-4E62-B23B-CC05BE3EA42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25940" y="4926699"/>
                <a:ext cx="665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BADFD6-6CE9-4019-B206-C81DFB8E3A49}"/>
                  </a:ext>
                </a:extLst>
              </p14:cNvPr>
              <p14:cNvContentPartPr/>
              <p14:nvPr/>
            </p14:nvContentPartPr>
            <p14:xfrm>
              <a:off x="9175820" y="1903419"/>
              <a:ext cx="743040" cy="33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BADFD6-6CE9-4019-B206-C81DFB8E3A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71500" y="1899099"/>
                <a:ext cx="7516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0CE511-CDA2-4D83-B991-4DD4E440F041}"/>
                  </a:ext>
                </a:extLst>
              </p14:cNvPr>
              <p14:cNvContentPartPr/>
              <p14:nvPr/>
            </p14:nvContentPartPr>
            <p14:xfrm>
              <a:off x="11517620" y="3965139"/>
              <a:ext cx="401400" cy="55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0CE511-CDA2-4D83-B991-4DD4E440F0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13300" y="3960819"/>
                <a:ext cx="410040" cy="5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935F4-6B0A-4435-9365-95C598378269}"/>
                  </a:ext>
                </a:extLst>
              </p14:cNvPr>
              <p14:cNvContentPartPr/>
              <p14:nvPr/>
            </p14:nvContentPartPr>
            <p14:xfrm>
              <a:off x="231260" y="412299"/>
              <a:ext cx="304560" cy="35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935F4-6B0A-4435-9365-95C598378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35" y="407979"/>
                <a:ext cx="31321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4E7187-294A-4390-9F76-81418643CCF0}"/>
                  </a:ext>
                </a:extLst>
              </p14:cNvPr>
              <p14:cNvContentPartPr/>
              <p14:nvPr/>
            </p14:nvContentPartPr>
            <p14:xfrm>
              <a:off x="2044940" y="1325259"/>
              <a:ext cx="369000" cy="166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4E7187-294A-4390-9F76-81418643CC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0620" y="1320938"/>
                <a:ext cx="377640" cy="1674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37EBF-C7EB-429C-A345-A1FD380C3639}"/>
                  </a:ext>
                </a:extLst>
              </p14:cNvPr>
              <p14:cNvContentPartPr/>
              <p14:nvPr/>
            </p14:nvContentPartPr>
            <p14:xfrm>
              <a:off x="2329340" y="2707659"/>
              <a:ext cx="568080" cy="31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37EBF-C7EB-429C-A345-A1FD380C36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023" y="2703334"/>
                <a:ext cx="576715" cy="326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BC0921-3E35-4795-8D75-9D20D7CEA1B1}"/>
                  </a:ext>
                </a:extLst>
              </p14:cNvPr>
              <p14:cNvContentPartPr/>
              <p14:nvPr/>
            </p14:nvContentPartPr>
            <p14:xfrm>
              <a:off x="724820" y="861939"/>
              <a:ext cx="3236400" cy="124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BC0921-3E35-4795-8D75-9D20D7CEA1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00" y="857618"/>
                <a:ext cx="3245040" cy="125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55F08C-63AD-40AF-8753-342FCD8ADDB0}"/>
                  </a:ext>
                </a:extLst>
              </p14:cNvPr>
              <p14:cNvContentPartPr/>
              <p14:nvPr/>
            </p14:nvContentPartPr>
            <p14:xfrm>
              <a:off x="7121313" y="619865"/>
              <a:ext cx="95400" cy="1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55F08C-63AD-40AF-8753-342FCD8ADD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6993" y="615545"/>
                <a:ext cx="104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DD0B69-0976-4AD0-8015-B19CB06FD1FA}"/>
                  </a:ext>
                </a:extLst>
              </p14:cNvPr>
              <p14:cNvContentPartPr/>
              <p14:nvPr/>
            </p14:nvContentPartPr>
            <p14:xfrm>
              <a:off x="7157313" y="728585"/>
              <a:ext cx="81360" cy="1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DD0B69-0976-4AD0-8015-B19CB06FD1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2993" y="724265"/>
                <a:ext cx="90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1B833D-9D80-48B8-A9BE-2659A1E323D4}"/>
                  </a:ext>
                </a:extLst>
              </p14:cNvPr>
              <p14:cNvContentPartPr/>
              <p14:nvPr/>
            </p14:nvContentPartPr>
            <p14:xfrm>
              <a:off x="6590673" y="532025"/>
              <a:ext cx="326160" cy="34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1B833D-9D80-48B8-A9BE-2659A1E323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86353" y="527705"/>
                <a:ext cx="3348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8D008C-8FD0-45AD-85BC-A51A9DAD3527}"/>
                  </a:ext>
                </a:extLst>
              </p14:cNvPr>
              <p14:cNvContentPartPr/>
              <p14:nvPr/>
            </p14:nvContentPartPr>
            <p14:xfrm>
              <a:off x="7541793" y="412505"/>
              <a:ext cx="969840" cy="44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8D008C-8FD0-45AD-85BC-A51A9DAD35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37473" y="408185"/>
                <a:ext cx="9784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A94160-981F-4904-9D58-2213B9A15B61}"/>
                  </a:ext>
                </a:extLst>
              </p14:cNvPr>
              <p14:cNvContentPartPr/>
              <p14:nvPr/>
            </p14:nvContentPartPr>
            <p14:xfrm>
              <a:off x="7559433" y="1231505"/>
              <a:ext cx="63720" cy="302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A94160-981F-4904-9D58-2213B9A15B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55113" y="1227185"/>
                <a:ext cx="72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868BBD-D1F6-463D-B694-6FA6852BCFC1}"/>
                  </a:ext>
                </a:extLst>
              </p14:cNvPr>
              <p14:cNvContentPartPr/>
              <p14:nvPr/>
            </p14:nvContentPartPr>
            <p14:xfrm>
              <a:off x="7761393" y="1099025"/>
              <a:ext cx="783000" cy="467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868BBD-D1F6-463D-B694-6FA6852BCF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7073" y="1094705"/>
                <a:ext cx="7916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F72D46-E4EF-4988-AB88-5758EAFD8D9F}"/>
                  </a:ext>
                </a:extLst>
              </p14:cNvPr>
              <p14:cNvContentPartPr/>
              <p14:nvPr/>
            </p14:nvContentPartPr>
            <p14:xfrm>
              <a:off x="9064593" y="558665"/>
              <a:ext cx="207000" cy="133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F72D46-E4EF-4988-AB88-5758EAFD8D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0273" y="554345"/>
                <a:ext cx="2156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B682EA2-067B-48B2-8286-F0C06C41C3A6}"/>
                  </a:ext>
                </a:extLst>
              </p14:cNvPr>
              <p14:cNvContentPartPr/>
              <p14:nvPr/>
            </p14:nvContentPartPr>
            <p14:xfrm>
              <a:off x="8754273" y="1286225"/>
              <a:ext cx="116640" cy="7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B682EA2-067B-48B2-8286-F0C06C41C3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49966" y="1281885"/>
                <a:ext cx="125253" cy="85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DD5EACC-8FA3-40F0-BDB5-3DD6862173C8}"/>
                  </a:ext>
                </a:extLst>
              </p14:cNvPr>
              <p14:cNvContentPartPr/>
              <p14:nvPr/>
            </p14:nvContentPartPr>
            <p14:xfrm>
              <a:off x="8748153" y="614825"/>
              <a:ext cx="154440" cy="94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DD5EACC-8FA3-40F0-BDB5-3DD6862173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43833" y="610505"/>
                <a:ext cx="163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4EADEB3-257D-4C60-9AC2-0E75B0A821B1}"/>
                  </a:ext>
                </a:extLst>
              </p14:cNvPr>
              <p14:cNvContentPartPr/>
              <p14:nvPr/>
            </p14:nvContentPartPr>
            <p14:xfrm>
              <a:off x="6597153" y="368945"/>
              <a:ext cx="340920" cy="74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4EADEB3-257D-4C60-9AC2-0E75B0A821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2833" y="364625"/>
                <a:ext cx="349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7A23EDA-6864-44F7-BF85-6A02BC13630B}"/>
                  </a:ext>
                </a:extLst>
              </p14:cNvPr>
              <p14:cNvContentPartPr/>
              <p14:nvPr/>
            </p14:nvContentPartPr>
            <p14:xfrm>
              <a:off x="6515433" y="1146545"/>
              <a:ext cx="665640" cy="44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7A23EDA-6864-44F7-BF85-6A02BC1363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11113" y="1142225"/>
                <a:ext cx="6742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FF61E2B-6075-4735-98E3-8C2FD8806D5D}"/>
                  </a:ext>
                </a:extLst>
              </p14:cNvPr>
              <p14:cNvContentPartPr/>
              <p14:nvPr/>
            </p14:nvContentPartPr>
            <p14:xfrm>
              <a:off x="2275353" y="2171825"/>
              <a:ext cx="169560" cy="139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FF61E2B-6075-4735-98E3-8C2FD8806D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1033" y="2167505"/>
                <a:ext cx="1782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A6CE938-2233-4822-BC0C-E5FCDCCB3FBE}"/>
                  </a:ext>
                </a:extLst>
              </p14:cNvPr>
              <p14:cNvContentPartPr/>
              <p14:nvPr/>
            </p14:nvContentPartPr>
            <p14:xfrm>
              <a:off x="2578113" y="1441025"/>
              <a:ext cx="129600" cy="104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A6CE938-2233-4822-BC0C-E5FCDCCB3F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73793" y="1436705"/>
                <a:ext cx="138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4FA015-CCD3-4EA7-9F6C-1261FB69E998}"/>
                  </a:ext>
                </a:extLst>
              </p14:cNvPr>
              <p14:cNvContentPartPr/>
              <p14:nvPr/>
            </p14:nvContentPartPr>
            <p14:xfrm>
              <a:off x="1242513" y="1450385"/>
              <a:ext cx="744480" cy="1042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4FA015-CCD3-4EA7-9F6C-1261FB69E9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38193" y="1446064"/>
                <a:ext cx="753120" cy="1051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7CE9F7-9D03-4CF3-9349-559FB033217F}"/>
                  </a:ext>
                </a:extLst>
              </p14:cNvPr>
              <p14:cNvContentPartPr/>
              <p14:nvPr/>
            </p14:nvContentPartPr>
            <p14:xfrm>
              <a:off x="5741433" y="2200625"/>
              <a:ext cx="363600" cy="416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7CE9F7-9D03-4CF3-9349-559FB03321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7113" y="2196305"/>
                <a:ext cx="3722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5ADCD4-F6DA-4D3A-876C-AD7B606B37D9}"/>
                  </a:ext>
                </a:extLst>
              </p14:cNvPr>
              <p14:cNvContentPartPr/>
              <p14:nvPr/>
            </p14:nvContentPartPr>
            <p14:xfrm>
              <a:off x="6367113" y="2445785"/>
              <a:ext cx="134640" cy="13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5ADCD4-F6DA-4D3A-876C-AD7B606B37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62793" y="2441465"/>
                <a:ext cx="1432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F67580-AB67-4B82-9408-F7C7788BE9DA}"/>
                  </a:ext>
                </a:extLst>
              </p14:cNvPr>
              <p14:cNvContentPartPr/>
              <p14:nvPr/>
            </p14:nvContentPartPr>
            <p14:xfrm>
              <a:off x="6386913" y="2546225"/>
              <a:ext cx="122760" cy="46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F67580-AB67-4B82-9408-F7C7788BE9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82593" y="2541905"/>
                <a:ext cx="131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83EB4DA-6E57-4F4F-B936-173432CE895E}"/>
                  </a:ext>
                </a:extLst>
              </p14:cNvPr>
              <p14:cNvContentPartPr/>
              <p14:nvPr/>
            </p14:nvContentPartPr>
            <p14:xfrm>
              <a:off x="6688953" y="2185145"/>
              <a:ext cx="636480" cy="399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83EB4DA-6E57-4F4F-B936-173432CE89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84633" y="2180825"/>
                <a:ext cx="645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3A41EB5-9453-4A59-A4AC-3A072FC23A63}"/>
                  </a:ext>
                </a:extLst>
              </p14:cNvPr>
              <p14:cNvContentPartPr/>
              <p14:nvPr/>
            </p14:nvContentPartPr>
            <p14:xfrm>
              <a:off x="7741593" y="2069585"/>
              <a:ext cx="1896840" cy="827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3A41EB5-9453-4A59-A4AC-3A072FC23A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7274" y="2065265"/>
                <a:ext cx="1905478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8DF9828-A594-4A3C-8938-D61F97DF3145}"/>
                  </a:ext>
                </a:extLst>
              </p14:cNvPr>
              <p14:cNvContentPartPr/>
              <p14:nvPr/>
            </p14:nvContentPartPr>
            <p14:xfrm>
              <a:off x="9918873" y="2347505"/>
              <a:ext cx="138600" cy="107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8DF9828-A594-4A3C-8938-D61F97DF31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4553" y="2343199"/>
                <a:ext cx="147240" cy="1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1EFD7A2-7D14-4036-9EC8-F423DBEB0AB0}"/>
                  </a:ext>
                </a:extLst>
              </p14:cNvPr>
              <p14:cNvContentPartPr/>
              <p14:nvPr/>
            </p14:nvContentPartPr>
            <p14:xfrm>
              <a:off x="6342273" y="3522545"/>
              <a:ext cx="130320" cy="45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1EFD7A2-7D14-4036-9EC8-F423DBEB0A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37953" y="3518225"/>
                <a:ext cx="138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8CE32C6-D2AA-4AE1-91FD-675F6E44A410}"/>
                  </a:ext>
                </a:extLst>
              </p14:cNvPr>
              <p14:cNvContentPartPr/>
              <p14:nvPr/>
            </p14:nvContentPartPr>
            <p14:xfrm>
              <a:off x="6321033" y="3678425"/>
              <a:ext cx="153000" cy="32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8CE32C6-D2AA-4AE1-91FD-675F6E44A4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16713" y="3674105"/>
                <a:ext cx="161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F06BBA-C323-41BD-B2A7-C5A64EBEDEB6}"/>
                  </a:ext>
                </a:extLst>
              </p14:cNvPr>
              <p14:cNvContentPartPr/>
              <p14:nvPr/>
            </p14:nvContentPartPr>
            <p14:xfrm>
              <a:off x="6783993" y="3437945"/>
              <a:ext cx="746640" cy="388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F06BBA-C323-41BD-B2A7-C5A64EBEDE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79673" y="3433629"/>
                <a:ext cx="755280" cy="39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C739F19-B2C8-44C2-8A25-FF2DFAD77CD6}"/>
                  </a:ext>
                </a:extLst>
              </p14:cNvPr>
              <p14:cNvContentPartPr/>
              <p14:nvPr/>
            </p14:nvContentPartPr>
            <p14:xfrm>
              <a:off x="7757073" y="3653585"/>
              <a:ext cx="146880" cy="21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C739F19-B2C8-44C2-8A25-FF2DFAD77C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52753" y="3649265"/>
                <a:ext cx="155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7AE58E2-0EB5-4DB2-948E-E72597570CE6}"/>
                  </a:ext>
                </a:extLst>
              </p14:cNvPr>
              <p14:cNvContentPartPr/>
              <p14:nvPr/>
            </p14:nvContentPartPr>
            <p14:xfrm>
              <a:off x="8105193" y="3423905"/>
              <a:ext cx="191160" cy="370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7AE58E2-0EB5-4DB2-948E-E72597570CE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00873" y="3419585"/>
                <a:ext cx="1998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98A796D-EA76-4819-A4D9-C494086C6B77}"/>
                  </a:ext>
                </a:extLst>
              </p14:cNvPr>
              <p14:cNvContentPartPr/>
              <p14:nvPr/>
            </p14:nvContentPartPr>
            <p14:xfrm>
              <a:off x="8325873" y="3804785"/>
              <a:ext cx="660960" cy="103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98A796D-EA76-4819-A4D9-C494086C6B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21553" y="3800465"/>
                <a:ext cx="669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F84DE70-7A91-49DE-8F3E-D9FB03514508}"/>
                  </a:ext>
                </a:extLst>
              </p14:cNvPr>
              <p14:cNvContentPartPr/>
              <p14:nvPr/>
            </p14:nvContentPartPr>
            <p14:xfrm>
              <a:off x="8393193" y="3293945"/>
              <a:ext cx="633240" cy="379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F84DE70-7A91-49DE-8F3E-D9FB035145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88875" y="3289625"/>
                <a:ext cx="641875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DDD50CF-AA74-4B95-A706-92CC90801F93}"/>
                  </a:ext>
                </a:extLst>
              </p14:cNvPr>
              <p14:cNvContentPartPr/>
              <p14:nvPr/>
            </p14:nvContentPartPr>
            <p14:xfrm>
              <a:off x="10180953" y="423665"/>
              <a:ext cx="591120" cy="292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DDD50CF-AA74-4B95-A706-92CC90801F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76633" y="419345"/>
                <a:ext cx="5997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A04FD33-C108-49AD-A402-E1F85F886726}"/>
                  </a:ext>
                </a:extLst>
              </p14:cNvPr>
              <p14:cNvContentPartPr/>
              <p14:nvPr/>
            </p14:nvContentPartPr>
            <p14:xfrm>
              <a:off x="9128313" y="3809465"/>
              <a:ext cx="46440" cy="44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A04FD33-C108-49AD-A402-E1F85F8867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23993" y="3805145"/>
                <a:ext cx="55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4282270-0DE9-4C70-BC9C-2962774B8622}"/>
                  </a:ext>
                </a:extLst>
              </p14:cNvPr>
              <p14:cNvContentPartPr/>
              <p14:nvPr/>
            </p14:nvContentPartPr>
            <p14:xfrm>
              <a:off x="7764993" y="4891625"/>
              <a:ext cx="170280" cy="25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4282270-0DE9-4C70-BC9C-2962774B862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60673" y="4887305"/>
                <a:ext cx="178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DE674D8-C41E-4BDD-8C2C-95E92A785349}"/>
                  </a:ext>
                </a:extLst>
              </p14:cNvPr>
              <p14:cNvContentPartPr/>
              <p14:nvPr/>
            </p14:nvContentPartPr>
            <p14:xfrm>
              <a:off x="6293673" y="4665545"/>
              <a:ext cx="1274040" cy="496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DE674D8-C41E-4BDD-8C2C-95E92A7853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89354" y="4661225"/>
                <a:ext cx="1282678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E6F6EB9-8E77-4937-8E3E-FD9F13D92EE6}"/>
                  </a:ext>
                </a:extLst>
              </p14:cNvPr>
              <p14:cNvContentPartPr/>
              <p14:nvPr/>
            </p14:nvContentPartPr>
            <p14:xfrm>
              <a:off x="10596033" y="3627305"/>
              <a:ext cx="124200" cy="102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E6F6EB9-8E77-4937-8E3E-FD9F13D92E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91713" y="3622985"/>
                <a:ext cx="132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3AABB54-C7BB-4E43-98D3-D6484D1240CA}"/>
                  </a:ext>
                </a:extLst>
              </p14:cNvPr>
              <p14:cNvContentPartPr/>
              <p14:nvPr/>
            </p14:nvContentPartPr>
            <p14:xfrm>
              <a:off x="9425313" y="3301505"/>
              <a:ext cx="907200" cy="543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3AABB54-C7BB-4E43-98D3-D6484D1240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20993" y="3297185"/>
                <a:ext cx="91584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4E03B1D-8B13-4932-84BA-9F2FD1306A56}"/>
                  </a:ext>
                </a:extLst>
              </p14:cNvPr>
              <p14:cNvContentPartPr/>
              <p14:nvPr/>
            </p14:nvContentPartPr>
            <p14:xfrm>
              <a:off x="8951193" y="4632785"/>
              <a:ext cx="1054440" cy="5220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4E03B1D-8B13-4932-84BA-9F2FD1306A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46873" y="4628465"/>
                <a:ext cx="10630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08AE88A-F5E5-43C0-BA20-7364590E2BFD}"/>
                  </a:ext>
                </a:extLst>
              </p14:cNvPr>
              <p14:cNvContentPartPr/>
              <p14:nvPr/>
            </p14:nvContentPartPr>
            <p14:xfrm>
              <a:off x="10193553" y="4792265"/>
              <a:ext cx="132480" cy="91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08AE88A-F5E5-43C0-BA20-7364590E2B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89233" y="4787962"/>
                <a:ext cx="141120" cy="10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3981B79-5816-4686-AADA-3D75201A4799}"/>
                  </a:ext>
                </a:extLst>
              </p14:cNvPr>
              <p14:cNvContentPartPr/>
              <p14:nvPr/>
            </p14:nvContentPartPr>
            <p14:xfrm>
              <a:off x="2318553" y="6470225"/>
              <a:ext cx="405360" cy="58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3981B79-5816-4686-AADA-3D75201A47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4233" y="6465905"/>
                <a:ext cx="414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68E4004E-1AE2-44F7-B714-87F4925304B0}"/>
                  </a:ext>
                </a:extLst>
              </p14:cNvPr>
              <p14:cNvContentPartPr/>
              <p14:nvPr/>
            </p14:nvContentPartPr>
            <p14:xfrm>
              <a:off x="302913" y="4726745"/>
              <a:ext cx="561240" cy="4168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68E4004E-1AE2-44F7-B714-87F4925304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593" y="4722425"/>
                <a:ext cx="569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36986A6-C7E9-4910-969B-9E9D4E8B801A}"/>
                  </a:ext>
                </a:extLst>
              </p14:cNvPr>
              <p14:cNvContentPartPr/>
              <p14:nvPr/>
            </p14:nvContentPartPr>
            <p14:xfrm>
              <a:off x="10879713" y="286505"/>
              <a:ext cx="540000" cy="3776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36986A6-C7E9-4910-969B-9E9D4E8B801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5393" y="282185"/>
                <a:ext cx="548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FC7D062-9B78-413A-B284-235587E51A30}"/>
                  </a:ext>
                </a:extLst>
              </p14:cNvPr>
              <p14:cNvContentPartPr/>
              <p14:nvPr/>
            </p14:nvContentPartPr>
            <p14:xfrm>
              <a:off x="9723753" y="3848705"/>
              <a:ext cx="545040" cy="3420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FC7D062-9B78-413A-B284-235587E51A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19433" y="3844380"/>
                <a:ext cx="553680" cy="350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E7FBB32-3650-4C63-98A5-CE0109F68EB4}"/>
                  </a:ext>
                </a:extLst>
              </p14:cNvPr>
              <p14:cNvContentPartPr/>
              <p14:nvPr/>
            </p14:nvContentPartPr>
            <p14:xfrm>
              <a:off x="8333793" y="3887225"/>
              <a:ext cx="479520" cy="3938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E7FBB32-3650-4C63-98A5-CE0109F68E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29473" y="3882905"/>
                <a:ext cx="4881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BEA5EE4-8441-442D-81F9-EDF3BD08F256}"/>
                  </a:ext>
                </a:extLst>
              </p14:cNvPr>
              <p14:cNvContentPartPr/>
              <p14:nvPr/>
            </p14:nvContentPartPr>
            <p14:xfrm>
              <a:off x="10588113" y="4536305"/>
              <a:ext cx="163800" cy="3636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BEA5EE4-8441-442D-81F9-EDF3BD08F2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83793" y="4531985"/>
                <a:ext cx="172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5272843-1570-4D30-A6EE-87D805860129}"/>
                  </a:ext>
                </a:extLst>
              </p14:cNvPr>
              <p14:cNvContentPartPr/>
              <p14:nvPr/>
            </p14:nvContentPartPr>
            <p14:xfrm>
              <a:off x="10753713" y="4464305"/>
              <a:ext cx="1022760" cy="5342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5272843-1570-4D30-A6EE-87D8058601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49395" y="4459985"/>
                <a:ext cx="1031397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F0AFFE3-C072-47D3-B5A4-362905171E12}"/>
                  </a:ext>
                </a:extLst>
              </p14:cNvPr>
              <p14:cNvContentPartPr/>
              <p14:nvPr/>
            </p14:nvContentPartPr>
            <p14:xfrm>
              <a:off x="2404593" y="4818545"/>
              <a:ext cx="88200" cy="1389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F0AFFE3-C072-47D3-B5A4-362905171E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0273" y="4814225"/>
                <a:ext cx="96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E2B6F61-00D7-44D6-BBAD-B15FF92A54C7}"/>
                  </a:ext>
                </a:extLst>
              </p14:cNvPr>
              <p14:cNvContentPartPr/>
              <p14:nvPr/>
            </p14:nvContentPartPr>
            <p14:xfrm>
              <a:off x="1242513" y="4519385"/>
              <a:ext cx="846000" cy="564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E2B6F61-00D7-44D6-BBAD-B15FF92A54C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38193" y="4515065"/>
                <a:ext cx="8546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0133E7C6-9C6C-4047-A81E-6DECE881CBFE}"/>
                  </a:ext>
                </a:extLst>
              </p14:cNvPr>
              <p14:cNvContentPartPr/>
              <p14:nvPr/>
            </p14:nvContentPartPr>
            <p14:xfrm>
              <a:off x="2635353" y="4479785"/>
              <a:ext cx="665640" cy="5605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0133E7C6-9C6C-4047-A81E-6DECE881CB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31033" y="4475465"/>
                <a:ext cx="674280" cy="5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0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Gonzalez Serrano</dc:creator>
  <cp:lastModifiedBy>German Gonzalez Serrano</cp:lastModifiedBy>
  <cp:revision>15</cp:revision>
  <dcterms:created xsi:type="dcterms:W3CDTF">2019-10-02T10:48:26Z</dcterms:created>
  <dcterms:modified xsi:type="dcterms:W3CDTF">2019-10-03T09:08:07Z</dcterms:modified>
</cp:coreProperties>
</file>