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300" r:id="rId4"/>
    <p:sldId id="277" r:id="rId5"/>
    <p:sldId id="286" r:id="rId6"/>
    <p:sldId id="29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5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6:52.8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3 220 5984 0 0,'0'0'273'0'0,"0"0"-5"0"0,0 0 56 0 0,0 0 869 0 0,0 0 397 0 0,0 0 76 0 0,-2 4 678 0 0,1-1 1727 0 0,2 4-3809 0 0,0 0 1 0 0,0-1 0 0 0,0 1 0 0 0,1 0-1 0 0,0 0-262 0 0,6 30 509 0 0,1 15-42 0 0,-6-39-382 0 0,0 0 0 0 0,-1 1 0 0 0,-1-1 0 0 0,0 1-85 0 0,0 3 114 0 0,0-1 0 0 0,3 10-114 0 0,-1-1 127 0 0,6 63 455 0 0,-8-79-523 0 0,-1-6-30 0 0,0 0 0 0 0,1-1 0 0 0,-1 1 0 0 0,1-1 0 0 0,0 1 0 0 0,0 0 0 0 0,0-1 0 0 0,0 0 0 0 0,1 2-29 0 0,-1-2 4 0 0,2 2 1319 0 0,2-10-843 0 0,-5 6-507 0 0,5-10 41 0 0,0 0-1 0 0,-1 0 1 0 0,0 0 0 0 0,-1-1-1 0 0,3-10-13 0 0,5-21 258 0 0,2 0 0 0 0,17-38-258 0 0,-21 56 934 0 0,5-20-934 0 0,-8 25 218 0 0,1-1 0 0 0,0 1 0 0 0,4-6-218 0 0,14-21 17 0 0,18-40-34 0 0,-30 61-52 0 0,-10 20 39 0 0,0-1-1 0 0,0 1 0 0 0,0-1 0 0 0,-1 0 1 0 0,0 1-1 0 0,0-1 0 0 0,-1 0 1 0 0,0 0-1 0 0,1-6 31 0 0,-2 11-15 0 0,0 0-1 0 0,0 0 1 0 0,0 0 0 0 0,0 0 0 0 0,1 0 0 0 0,-1 0-1 0 0,0 0 1 0 0,1 0 0 0 0,-1 0 0 0 0,0 0-1 0 0,1 0 1 0 0,-1 0 0 0 0,1 0 0 0 0,-1 0 0 0 0,1 0-1 0 0,0 0 1 0 0,-1 0 0 0 0,1 1 0 0 0,0-1-1 0 0,0 0 1 0 0,0 0 15 0 0,2-2-123 0 0,-3 3-318 0 0,0 0-115 0 0,0 0-20 0 0,0 0-144 0 0,0 0-577 0 0,-2 9-2807 0 0,1 2-2309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7:02.2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 0 6448 0 0,'0'0'498'0'0,"0"0"-111"0"0,0 0 752 0 0,0 2 363 0 0,-4 27 2150 0 0,3-24-3498 0 0,0 0 0 0 0,0 0 1 0 0,0 1-1 0 0,1-1 1 0 0,0 0-1 0 0,0 1 0 0 0,1 1-154 0 0,-1 1 89 0 0,1 0-1 0 0,-1 0 0 0 0,0-1 1 0 0,-1 1-1 0 0,0 0 1 0 0,0 3-89 0 0,-2 11 152 0 0,2-14-76 0 0,1 1 1 0 0,0-1-1 0 0,1 0 0 0 0,0 2-76 0 0,2 24 258 0 0,-3-23-189 0 0,0 28 538 0 0,-1 0 0 0 0,-7 35-607 0 0,7-66 38 0 0,1 0 0 0 0,0 0 0 0 0,0 0 0 0 0,1 0 0 0 0,0-1 0 0 0,1 4-38 0 0,-1-4 34 0 0,0 0 0 0 0,0 1 0 0 0,-1-1-1 0 0,0 0 1 0 0,0 0 0 0 0,-1 8-34 0 0,0-14 21 0 0,1 1-1 0 0,0 0 0 0 0,0 0 1 0 0,0 0-1 0 0,0 0 0 0 0,1 0 1 0 0,-1-1-1 0 0,0 1 1 0 0,1 0-1 0 0,-1 0 0 0 0,1 0 1 0 0,0-1-1 0 0,0 1 0 0 0,0 1-20 0 0,5 1 72 0 0,-8-6-120 0 0,1 0 0 0 0,0 0 0 0 0,-1 0 0 0 0,1 0 0 0 0,0 0 0 0 0,0 0-1 0 0,0 0 1 0 0,1-1 0 0 0,-1 1 0 0 0,0 0 0 0 0,1-1 0 0 0,0 1 0 0 0,-1 0 0 0 0,1-1-1 0 0,0 0 49 0 0,-3-15-278 0 0,1 1-35 0 0,1 14 238 0 0,1 0 0 0 0,0 0 0 0 0,-1 0 1 0 0,0 0-1 0 0,1 1 0 0 0,-1-1 0 0 0,0 0 1 0 0,-1 0-1 0 0,1 0 0 0 0,0 1 1 0 0,-1-1 74 0 0,-2-3-159 0 0,1 1 0 0 0,0-1 0 0 0,0 1 0 0 0,0-4 159 0 0,-16-29-728 0 0,17 36 652 0 0,-1-2 70 0 0,2 4 73 0 0,5-3 44 0 0,0 1 0 0 0,0 0 0 0 0,0 0 0 0 0,0 0 0 0 0,0 1 0 0 0,2-1-111 0 0,-5 2 26 0 0,3-1 89 0 0,1-1 0 0 0,-1 1 0 0 0,0 1 0 0 0,1-1 0 0 0,0 0 0 0 0,-1 1 0 0 0,5 0-115 0 0,6 7 281 0 0,-14-6-256 0 0,0 0-1 0 0,0-1 1 0 0,0 1 0 0 0,0-1 0 0 0,0 1 0 0 0,1-1-1 0 0,-1 1 1 0 0,0-1 0 0 0,0 0 0 0 0,0 1 0 0 0,2-1-26 0 0,-1 0 185 0 0,0 0 0 0 0,7 2-41 0 0,-3-1-41 0 0,1 0 0 0 0,-1 1 0 0 0,0 0 0 0 0,0 0 0 0 0,1 0 0 0 0,-1 1 0 0 0,0 0 0 0 0,5 3-102 0 0,-7 1 36 0 0,-2-4 18 0 0,1 0 0 0 0,-1-1 0 0 0,0 1 0 0 0,1 0 0 0 0,-1-1 0 0 0,3 2-54 0 0,-3-2 9 0 0,0 0 77 0 0,-2-2-12 0 0,0 0-2 0 0,0 0 0 0 0,0 0 10 0 0,0 0 36 0 0,0 0 12 0 0,0 0 4 0 0,0 0 13 0 0,0 0 45 0 0,0 0 21 0 0,0 0 3 0 0,0 0-22 0 0,1-6-118 0 0,0 1 1 0 0,0 0 0 0 0,0 0 0 0 0,0 0-1 0 0,1 0 1 0 0,0 0 0 0 0,2-4-77 0 0,1-6 148 0 0,14-27 165 0 0,-18 38-301 0 0,0 0-1 0 0,1 1 1 0 0,0-1 0 0 0,0 1-1 0 0,0-1 1 0 0,0 1-1 0 0,0 0 1 0 0,1 0-1 0 0,2-3-11 0 0,8-11 0 0 0,1-1 0 0 0,3-7 0 0 0,-16 23-12 0 0,0 0 0 0 0,0 1-1 0 0,1-1 1 0 0,-1 0 0 0 0,0 1-1 0 0,1-1 1 0 0,-1 1 0 0 0,1-1 0 0 0,-1 1-1 0 0,1 0 1 0 0,-1-1 0 0 0,1 1-1 0 0,0 0 1 0 0,0 0 0 0 0,0 0-1 0 0,-1 1 1 0 0,2-1 12 0 0,1 0-141 0 0,0-1 0 0 0,1 2 0 0 0,-1-1 0 0 0,1 0 0 0 0,-1 1-1 0 0,4 0 142 0 0,-6 0-353 0 0,1 0-1041 0 0,0 1-1 0 0,0-1 1 0 0,0 1-1 0 0,0 0 1 0 0,0 0 0 0 0,2 0 1394 0 0,8 6-4896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57.9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1 10448 0 0,'0'0'480'0'0,"-1"1"-11"0"0,-5 13-433 0 0,3-8 423 0 0,0 1-1 0 0,0-1 1 0 0,1 1 0 0 0,0 0-1 0 0,0 0 1 0 0,0 3-459 0 0,-2 8 1203 0 0,3-14-930 0 0,0 1 0 0 0,1-1-1 0 0,-1 1 1 0 0,1-1 0 0 0,-1 0 0 0 0,1 1-1 0 0,0-1 1 0 0,1 2-273 0 0,1 11 455 0 0,-1-10-230 0 0,1 1-1 0 0,-1 0 1 0 0,1-1-1 0 0,2 6-224 0 0,-2-6 55 0 0,0 0-1 0 0,0 0 0 0 0,-1 1 0 0 0,0-1 0 0 0,0 1 1 0 0,-1-1-1 0 0,0 1 0 0 0,0-1 0 0 0,-1 3-54 0 0,1 33 12 0 0,2-21-10 0 0,-2-16 3 0 0,0 0 0 0 0,1 0 1 0 0,0 0-1 0 0,0 0 0 0 0,0-1 1 0 0,1 1-1 0 0,0 1-5 0 0,-1-5 197 0 0,-1-2 57 0 0,0 1-262 0 0,0-1-1 0 0,1 1 1 0 0,-1-1 0 0 0,0 1 0 0 0,1-1-1 0 0,-1 1 1 0 0,0-1 0 0 0,1 1 0 0 0,-1-1 0 0 0,1 1-1 0 0,-1-1 1 0 0,1 1 0 0 0,-1-1 0 0 0,1 0-1 0 0,-1 1 1 0 0,1-1 0 0 0,0 0 0 0 0,-1 1 0 0 0,1-1-1 0 0,-1 0 1 0 0,1 0 8 0 0,-1 0-134 0 0,0 1-1 0 0,1-1 0 0 0,-1 0 1 0 0,0 0-1 0 0,0 0 1 0 0,1 0-1 0 0,-1 0 1 0 0,0 0-1 0 0,0 0 1 0 0,1 1-1 0 0,-1-1 1 0 0,0 0-1 0 0,0 0 1 0 0,1 0-1 0 0,-1 0 0 0 0,0 0 1 0 0,1 0-1 0 0,-1 0 1 0 0,0 0-1 0 0,0 0 1 0 0,1-1-1 0 0,-1 1 1 0 0,0 0-1 0 0,0 0 1 0 0,1 0-1 0 0,-1 0 0 0 0,0 0 1 0 0,0 0-1 0 0,1 0 1 0 0,-1-1-1 0 0,0 1 1 0 0,0 0-1 0 0,0 0 1 0 0,1 0-1 0 0,-1-1 1 0 0,0 1-1 0 0,0 0 0 0 0,0 0 1 0 0,0 0-1 0 0,1-1 1 0 0,-1 1-1 0 0,0 0 1 0 0,0 0-1 0 0,0-1 1 0 0,0 1-1 0 0,0 0 1 0 0,0 0-1 0 0,0-1 0 0 0,0 1 1 0 0,0 0 134 0 0,-2-5-5613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58.3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7832 0 0,'0'0'602'0'0,"0"0"-198"0"0,0 0 642 0 0,0 0 324 0 0,0 0 64 0 0,0 0-96 0 0,0 0-426 0 0,0 0-192 0 0,0 0-42 0 0,1 1-33 0 0,5 5-197 0 0,1-1 1 0 0,0 0-1 0 0,0-1 0 0 0,2 1-448 0 0,-8-4 97 0 0,1 0-72 0 0,-1-1 0 0 0,0 0 0 0 0,1 0 0 0 0,-1 0 0 0 0,1 1-1 0 0,-1-1 1 0 0,0 0 0 0 0,1-1 0 0 0,-1 1 0 0 0,1 0-1 0 0,-1 0 1 0 0,0-1 0 0 0,1 1 0 0 0,-1 0 0 0 0,0-1 0 0 0,2 0-25 0 0,1-1 50 0 0,82-17 1852 0 0,-75 18-1824 0 0,-2 1-36 0 0,-8 0-55 0 0,1 0 0 0 0,0 0 0 0 0,-1 0 0 0 0,1 0 0 0 0,-1 0 0 0 0,1 0 0 0 0,-1 0 0 0 0,1 1 0 0 0,0-1 0 0 0,-1 1 0 0 0,1-1 0 0 0,-1 1 0 0 0,0-1 0 0 0,1 1 13 0 0,-1 0-1045 0 0,-1-1-3851 0 0,0 0-1642 0 0</inkml:trace>
  <inkml:trace contextRef="#ctx0" brushRef="#br0" timeOffset="1">14 268 10136 0 0,'0'0'464'0'0,"0"0"-10"0"0,0 0-48 0 0,0 0 884 0 0,0 0 424 0 0,0 0 80 0 0,0 0-155 0 0,2-1-730 0 0,0 0-824 0 0,1-1 91 0 0,0 0 0 0 0,0 0-1 0 0,0 1 1 0 0,0-1 0 0 0,0 1-1 0 0,3-1-175 0 0,-5 2 49 0 0,1 0-1 0 0,-1-1 1 0 0,1 1-1 0 0,0 0 1 0 0,-1 0-1 0 0,1 1 1 0 0,-1-1-1 0 0,1 0 0 0 0,0 0 1 0 0,-1 1-1 0 0,1-1 1 0 0,-1 1-1 0 0,1-1 1 0 0,-1 1-1 0 0,1 0 1 0 0,0 0-49 0 0,1 1 72 0 0,1 0 0 0 0,-1-1-1 0 0,0 0 1 0 0,1 0 0 0 0,-1 0 0 0 0,1 0 0 0 0,-1 0 0 0 0,1-1 0 0 0,-1 0 0 0 0,1 0 0 0 0,2 0-72 0 0,6 0 678 0 0,-1-2 1 0 0,12-2-679 0 0,-15 2-227 0 0,0 0 0 0 0,1 1 0 0 0,-1 0 0 0 0,1 1 0 0 0,6 0 227 0 0,-2 1-2236 0 0,-4-7-4926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58.6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12440 0 0,'0'0'565'0'0,"1"2"-5"0"0,1 1-455 0 0,-1 1-69 0 0,0 14 319 0 0,-3 19 6655 0 0,-1-1-5116 0 0,0 51-1140 0 0,-2-5-2150 0 0,5-80-697 0 0,0-2-5289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9:03.7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 11976 0 0,'0'0'546'0'0,"0"0"-10"0"0,0 0-202 0 0,0 0 418 0 0,0 0 220 0 0,0 0 41 0 0,0 0-128 0 0,1 1-581 0 0,1 4-300 0 0,-1 0-1 0 0,1 0 1 0 0,-1 0-1 0 0,-1 0 0 0 0,1 0 1 0 0,-1 0-1 0 0,0 0 1 0 0,0 0-1 0 0,0 1-3 0 0,0 15 77 0 0,1 1 362 0 0,-2-17-264 0 0,1 0-1 0 0,0 0 0 0 0,1 0 0 0 0,-1 0 0 0 0,1 0 0 0 0,0-1 0 0 0,0 1 0 0 0,1 3-174 0 0,1-2 24 0 0,-1 0-1 0 0,0 0 1 0 0,0 1 0 0 0,-1-1-1 0 0,0 0 1 0 0,0 1-1 0 0,0 2-23 0 0,-1-3 240 0 0,1 1 0 0 0,0-1 0 0 0,0 0 0 0 0,0 0 0 0 0,1 0 0 0 0,1 4-240 0 0,-2-6 443 0 0,-1-5-441 0 0,0 1 1 0 0,0 0-1 0 0,1 0 1 0 0,-1-1-1 0 0,0 1 0 0 0,0 0 1 0 0,0 0-1 0 0,1-1 1 0 0,-1 1-1 0 0,0 0 0 0 0,0 0 1 0 0,1 0-1 0 0,-1-1 1 0 0,0 1-1 0 0,0 0 0 0 0,1 0 1 0 0,-1 0-1 0 0,0 0 1 0 0,1 0-1 0 0,-1-1 0 0 0,0 1 1 0 0,0 0-1 0 0,1 0 1 0 0,-1 0-1 0 0,0 0 0 0 0,1 0 1 0 0,-1 0-1 0 0,0 0 1 0 0,1 0-1 0 0,-1 0 0 0 0,0 0 1 0 0,1 0-1 0 0,-1 0 0 0 0,0 1 1 0 0,1-1-1 0 0,-1 0 1 0 0,0 0-1 0 0,0 0 0 0 0,1 0 1 0 0,-1 0-1 0 0,0 1 1 0 0,0-1-1 0 0,1 0 0 0 0,-1 0 1 0 0,0 0-1 0 0,0 1 1 0 0,1-1-1 0 0,-1 0 0 0 0,0 0 1 0 0,0 1-1 0 0,0-1 1 0 0,0 0-1 0 0,1 1 0 0 0,-1-1 1 0 0,0 0-1 0 0,0 0 1 0 0,0 1-1 0 0,0-1 0 0 0,0 0 1 0 0,0 1-1 0 0,0-1 1 0 0,0 0-1 0 0,0 1 0 0 0,0-1 1 0 0,0 0-1 0 0,0 1 1 0 0,0-1-1 0 0,0 0 0 0 0,0 1-2 0 0,3-6 1 0 0,1 0 0 0 0,-1 0-1 0 0,0 0 1 0 0,-1-1 0 0 0,1 1 0 0 0,0-3-1 0 0,10-21 141 0 0,-7 16-17 0 0,0 1 1 0 0,-1-1 0 0 0,0-3-125 0 0,14-31 80 0 0,-17 42-80 0 0,0 1 0 0 0,0-1 0 0 0,0 0 0 0 0,0 0 0 0 0,-1 0 0 0 0,0 0 0 0 0,0 0 0 0 0,0-2 0 0 0,0-1 0 0 0,-1 5-1 0 0,4-7 3 0 0,11-7-15 0 0,-15 16 5 0 0,1 1 0 0 0,-1 0 0 0 0,0-1 0 0 0,1 1 0 0 0,-1 0 0 0 0,0-1 0 0 0,1 1 0 0 0,-1 0 0 0 0,0 0 0 0 0,1-1 0 0 0,-1 1 0 0 0,1 0 0 0 0,-1 0 0 0 0,1 0 0 0 0,-1-1 0 0 0,0 1 0 0 0,1 0 0 0 0,-1 0 0 0 0,1 0 0 0 0,-1 0 0 0 0,1 0 0 0 0,-1 0 0 0 0,1 0 0 0 0,-1 0 0 0 0,0 0 0 0 0,1 0 0 0 0,-1 0 0 0 0,1 0 0 0 0,-1 1 0 0 0,1-1 0 0 0,-1 0 0 0 0,1 0 0 0 0,-1 0 0 0 0,0 1 0 0 0,1-1 0 0 0,-1 0 0 0 0,0 0 0 0 0,1 1-1 0 0,-1-1 1 0 0,0 0 0 0 0,1 1 0 0 0,-1-1 0 0 0,0 0 0 0 0,1 1 0 0 0,-1-1 0 0 0,0 0 0 0 0,0 1 8 0 0,10 22-108 0 0,-8-17 72 0 0,0-1 21 0 0,-1 0 0 0 0,1 0 0 0 0,-1 0 0 0 0,0 0 1 0 0,-1 0-1 0 0,0 0 0 0 0,1 0 0 0 0,-2 0 0 0 0,1 0 0 0 0,0 0 0 0 0,-1 0 0 0 0,-1 4 15 0 0,4 15 0 0 0,-2-21 0 0 0,1 0 0 0 0,-1 0 0 0 0,1 1 0 0 0,-1-1 0 0 0,0 0 0 0 0,0 1 0 0 0,-1-1 0 0 0,1-1 0 0 0,-1 1 0 0 0,1-1 0 0 0,0 0 0 0 0,0 1 0 0 0,0-1 1 0 0,0 0-1 0 0,0 0 0 0 0,0 1 0 0 0,1 0 0 0 0,5 5-6 0 0,-4-5-6 0 0,-1-2-12 0 0,0 0-1 0 0,0 0 1 0 0,1 0 0 0 0,-1 0-1 0 0,0 0 1 0 0,0 0-1 0 0,1 0 1 0 0,-1 0 0 0 0,1-1-1 0 0,-1 1 1 0 0,1 0 0 0 0,-1-1-1 0 0,1 1 1 0 0,0-1 24 0 0,3 2-110 0 0,-5-2 43 0 0,16 5-410 0 0,-16-4 413 0 0,1-1 0 0 0,-1 0 0 0 0,1 0 0 0 0,0 0 0 0 0,-1 0 0 0 0,1 0 0 0 0,-1 0 0 0 0,1 0 1 0 0,-1 0-1 0 0,1 0 0 0 0,0-1 0 0 0,-1 1 0 0 0,1 0 0 0 0,-1 0 0 0 0,1 0 0 0 0,-1-1 0 0 0,1 1 1 0 0,-1 0-1 0 0,1-1 0 0 0,-1 1 0 0 0,1 0 0 0 0,-1-1 0 0 0,0 1 0 0 0,1-1 0 0 0,-1 1 1 0 0,1-1-1 0 0,-1 1 0 0 0,0 0 0 0 0,0-1 0 0 0,1 1 0 0 0,-1-1 64 0 0,21-33-3810 0 0,-11 18 2318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9:04.1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152 10 4144 0 0,'-7'25'319'0'0,"4"-14"81"0"0,0-1 0 0 0,-1 0 0 0 0,1 0 1 0 0,-2 0-1 0 0,-4 8-400 0 0,7-15 903 0 0,0 0 0 0 0,1 1 0 0 0,-1-1 0 0 0,1 1 0 0 0,0 0 0 0 0,0 3-903 0 0,-4 9 1980 0 0,4-15-1452 0 0,6 12 330 0 0,-1-5-442 0 0,-3-7 0 0 0,0 1-1 0 0,16 22 600 0 0,-16-23-734 0 0,-1-1-2 0 0,0 0-6 0 0,8-2 271 0 0,-5-1-418 0 0,1-1 0 0 0,-1 1-1 0 0,0 0 1 0 0,-1-1 0 0 0,1 0-1 0 0,-1 1 1 0 0,0-1 0 0 0,2-4-126 0 0,7-10 358 0 0,-8 13-293 0 0,0 1-1 0 0,0-1 0 0 0,0 0 1 0 0,0 0-1 0 0,-1 0 1 0 0,0-1-1 0 0,0 1 0 0 0,-1 0 1 0 0,1-1-1 0 0,-1 1 0 0 0,0-3-64 0 0,2-6 145 0 0,-3 13-136 0 0,1 0-1 0 0,-1 0 0 0 0,0 0 0 0 0,1 0 1 0 0,-1 0-1 0 0,0 0 0 0 0,0 0 0 0 0,0 0 1 0 0,1 0-1 0 0,-1 0 0 0 0,0-1 0 0 0,-1 1 1 0 0,1 0-1 0 0,0 0 0 0 0,0 0 1 0 0,0 0-1 0 0,-1 0 0 0 0,1 0 0 0 0,0 0 1 0 0,-1 0-1 0 0,1 0 0 0 0,-1 0 0 0 0,1 0 1 0 0,-1 0-1 0 0,0 0 0 0 0,1 0 0 0 0,-1 0-8 0 0,-31-19 344 0 0,29 18-351 0 0,0 0 0 0 0,-1 1 0 0 0,1-1 0 0 0,-1 0 0 0 0,1 1 0 0 0,-1 0-1 0 0,0 0 1 0 0,0 0 0 0 0,1 0 0 0 0,-1 1 0 0 0,0-1 0 0 0,0 1 0 0 0,0 0 0 0 0,0 0 7 0 0,1 0 4 0 0,0 1 0 0 0,0-1 1 0 0,0 1-1 0 0,0-1 0 0 0,0 1 1 0 0,0 0-1 0 0,0 0 1 0 0,0 0-1 0 0,0 0 0 0 0,1 1 1 0 0,-1-1-1 0 0,0 1 0 0 0,1 0 1 0 0,-1 0-1 0 0,1 0 1 0 0,0 0-1 0 0,-3 2-4 0 0,-9 12 251 0 0,10-13-254 0 0,1 1 0 0 0,-1 0 0 0 0,1 0 1 0 0,0 0-1 0 0,0 0 0 0 0,0 0 0 0 0,1 1 0 0 0,0-1 0 0 0,-1 3 3 0 0,-14 39-308 0 0,17-45 317 0 0,-1 1 0 0 0,1-1-1 0 0,0 0 1 0 0,0 0 0 0 0,0 1 0 0 0,0-1-1 0 0,0 0 1 0 0,0 0 0 0 0,1 1-1 0 0,-1-1 1 0 0,0 0 0 0 0,1 0 0 0 0,-1 0-1 0 0,0 0 1 0 0,1 1 0 0 0,0-1-1 0 0,-1 0 1 0 0,1 0 0 0 0,0 0 0 0 0,-1 0-1 0 0,2 0-8 0 0,-1 2 13 0 0,15 19-28 0 0,-8-16-59 0 0,0-1 29 0 0,-5-2 39 0 0,1 0 0 0 0,-1 0 1 0 0,1 0-1 0 0,0-1 1 0 0,0 1-1 0 0,0-1 0 0 0,0 0 1 0 0,0 0-1 0 0,1-1 0 0 0,-1 1 1 0 0,0-1-1 0 0,1 0 0 0 0,-1 0 1 0 0,3 0 5 0 0,-4-1-146 0 0,0 0 0 0 0,1-1-1 0 0,-1 1 1 0 0,0-1 0 0 0,0 1 0 0 0,0-1 0 0 0,0 0 0 0 0,0 0 0 0 0,0 0 0 0 0,0-1 0 0 0,0 1-1 0 0,0-1 1 0 0,0 0 0 0 0,-1 1 0 0 0,1-1 0 0 0,0 0 0 0 0,-1-1 0 0 0,0 1 0 0 0,0 0-1 0 0,2-3 147 0 0,10-12-6759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9:04.6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164 109 11288 0 0,'0'0'514'0'0,"7"-11"196"0"0,-18-12 320 0 0,9 13 215 0 0,2 9-1117 0 0,0 0-1 0 0,0 1 0 0 0,0-1 0 0 0,0 0 0 0 0,0 0 0 0 0,-1 0 1 0 0,1 0-1 0 0,0 1 0 0 0,-1-1 0 0 0,1 0 0 0 0,0 0 1 0 0,-1 1-1 0 0,1-1 0 0 0,-1 0 0 0 0,1 0 0 0 0,-1 1 1 0 0,0-1-1 0 0,0 0-127 0 0,1 1 87 0 0,-1-1 1 0 0,1 1-1 0 0,0-1 1 0 0,-1 1-1 0 0,1-1 1 0 0,-1 1-1 0 0,1-1 1 0 0,0 1-1 0 0,0-1 1 0 0,-1 0-1 0 0,1 1 1 0 0,0-1-1 0 0,0 1 1 0 0,0-1-1 0 0,-1 0 1 0 0,1 1-1 0 0,0-1 1 0 0,0 1-1 0 0,0-1 1 0 0,0 0-88 0 0,0 0 67 0 0,0 1 0 0 0,0-1 0 0 0,0 1 0 0 0,0-1 0 0 0,0 1 0 0 0,0-1 0 0 0,0 0 0 0 0,0 1 0 0 0,-1-1 0 0 0,1 1 0 0 0,0-1 0 0 0,0 1 0 0 0,0-1 1 0 0,-1 1-1 0 0,1-1 0 0 0,0 1 0 0 0,-1-1 0 0 0,1 1 0 0 0,-1-1 0 0 0,1 1 0 0 0,0 0 0 0 0,-1-1 0 0 0,1 1 0 0 0,-1 0 0 0 0,0-1-67 0 0,-17-16 1070 0 0,16 15-604 0 0,2 2-38 0 0,0 0-152 0 0,-4-2 90 0 0,4 1-358 0 0,0 1-1 0 0,-1 0 1 0 0,1 0-1 0 0,0-1 1 0 0,0 1 0 0 0,-1 0-1 0 0,1 0 1 0 0,0 0-1 0 0,0-1 1 0 0,-1 1-1 0 0,1 0 1 0 0,0 0-1 0 0,-1 0 1 0 0,1 0-1 0 0,0 0 1 0 0,-1-1-1 0 0,1 1 1 0 0,0 0-1 0 0,-1 0 1 0 0,1 0-1 0 0,0 0 1 0 0,-1 0-1 0 0,1 0 1 0 0,0 0-1 0 0,-1 0 1 0 0,1 0 0 0 0,-1 1-1 0 0,1-1 1 0 0,0 0-1 0 0,-1 0 1 0 0,1 0-1 0 0,0 0 1 0 0,0 0-1 0 0,-1 0 1 0 0,1 1-1 0 0,0-1 1 0 0,-1 0-1 0 0,1 1-7 0 0,-32 24 96 0 0,25-21-96 0 0,1 1-1 0 0,0 0 0 0 0,-1 1 1 0 0,2-1-1 0 0,-1 1 0 0 0,0 1 1 0 0,2-2 0 0 0,0 0 0 0 0,1 0 0 0 0,-1 1 0 0 0,1-1 0 0 0,0 1 0 0 0,-1 4 0 0 0,3-9 0 0 0,1 0 0 0 0,-1 1 0 0 0,1 0 0 0 0,0-1 0 0 0,-1 1 0 0 0,1-1 0 0 0,0 1 0 0 0,0-1 0 0 0,0 1 0 0 0,0 0 0 0 0,1-1 0 0 0,-1 1 0 0 0,0-1 0 0 0,0 1 0 0 0,1-1 0 0 0,-1 1 0 0 0,1-1 0 0 0,0 1 0 0 0,-1-1 0 0 0,1 1 0 0 0,0-1 0 0 0,0 0 0 0 0,0 1 0 0 0,0-1 0 0 0,0 0 0 0 0,0 0 0 0 0,0 0 0 0 0,0 0 0 0 0,1 0 0 0 0,-1 0 0 0 0,1 1 0 0 0,-1-1 0 0 0,0 0 0 0 0,0 0 0 0 0,0 1 0 0 0,0-1 0 0 0,0 0 0 0 0,0 1 0 0 0,1 0 0 0 0,9 17 0 0 0,-9-17-4 0 0,-1 0 5 0 0,0 0 1 0 0,1 0-1 0 0,-1-1 0 0 0,0 1 1 0 0,1 0-1 0 0,-1-1 0 0 0,1 1 1 0 0,2 0-2 0 0,1 2-19 0 0,1-2 0 0 0,0 1 0 0 0,-1 0 0 0 0,1-1 0 0 0,4 0 19 0 0,-6 0 0 0 0,-3-1 0 0 0,1 0 0 0 0,-1-1 0 0 0,1 0 0 0 0,-1 1 0 0 0,1-1 0 0 0,-1 0 0 0 0,1 1 0 0 0,-1-1 0 0 0,1 0 0 0 0,-1 0 0 0 0,1 0 0 0 0,0-1 0 0 0,0 1 0 0 0,7 1 0 0 0,-2 5 0 0 0,-5-3-1 0 0,10 9-82 0 0,-26 1-94 0 0,12-11 149 0 0,0 0 0 0 0,0 0 0 0 0,0 0 0 0 0,0 0 0 0 0,-1-1 0 0 0,1 1 0 0 0,-1-1 0 0 0,1 1 0 0 0,-1-1 0 0 0,0 0 0 0 0,1 0 0 0 0,-1 0 0 0 0,-1 0 28 0 0,-21 10-521 0 0,-37 18-65 0 0,56-23 629 0 0,3-1 396 0 0,2-3-1982 0 0,-1 0-6710 0 0,2-2 2892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9:04.9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55 1376 0 0,'-2'1'107'0'0,"-12"14"2109"0"0,11-11-1108 0 0,0-1-1 0 0,0 1 1 0 0,1-1 0 0 0,-1 1-1 0 0,1 0 1 0 0,0 0 0 0 0,0 0-1 0 0,0 0 1 0 0,1 0 0 0 0,-1 1-1108 0 0,-1 3 696 0 0,2-7-138 0 0,1-1-45 0 0,0 0-101 0 0,0 0-41 0 0,0 0-10 0 0,0 0 3 0 0,0 0 16 0 0,0 0 4 0 0,0 0 0 0 0,0 0 0 0 0,1-1 2 0 0,2-1-260 0 0,-1 0 1 0 0,1 0 0 0 0,0 0 0 0 0,-1 0-1 0 0,1 1 1 0 0,0 0 0 0 0,0-1-1 0 0,2 1-126 0 0,-2 0 63 0 0,-1 0-1 0 0,1 0 0 0 0,0 0 0 0 0,-1-1 0 0 0,1 1 1 0 0,-1-1-1 0 0,1 1 0 0 0,-1-1 0 0 0,0 0 1 0 0,0 0-1 0 0,1 0 0 0 0,-1 0 0 0 0,1-2-62 0 0,20-35 741 0 0,-22 36-682 0 0,1-1 0 0 0,-1 0 0 0 0,0 0 0 0 0,0 0 0 0 0,0 0 0 0 0,0 0 0 0 0,-1 0 0 0 0,0-1 0 0 0,1 1-59 0 0,-1 2 120 0 0,0 2 0 0 0,-14-1 28 0 0,13 1-132 0 0,-1-1 0 0 0,1 1 0 0 0,-1 0 1 0 0,1 0-1 0 0,-1 0 0 0 0,1 0 1 0 0,-1 0-1 0 0,0 1 0 0 0,1-1 0 0 0,-1 0 1 0 0,1 1-1 0 0,-1-1 0 0 0,1 1 0 0 0,0 0 1 0 0,-1-1-1 0 0,1 1 0 0 0,-1 0-16 0 0,-5 4 120 0 0,0 0 0 0 0,-1 1 0 0 0,2 0 0 0 0,-1 0 0 0 0,1 0 0 0 0,-3 4-120 0 0,5-5-67 0 0,0 0 0 0 0,0 1 0 0 0,0-1 0 0 0,1 1 0 0 0,0-1 0 0 0,-2 6 67 0 0,4-8-23 0 0,0 0 0 0 0,0 0 1 0 0,0 0-1 0 0,0 0 1 0 0,1 0-1 0 0,0 0 1 0 0,-1 0-1 0 0,1 0 0 0 0,0 0 1 0 0,0 1-1 0 0,1-1 1 0 0,-1 0-1 0 0,1 0 1 0 0,0 0-1 0 0,0 1 23 0 0,0-1 26 0 0,1 0 1 0 0,0 0-1 0 0,0 1 0 0 0,1-1 1 0 0,-1-1-1 0 0,1 1 1 0 0,-1 0-1 0 0,1-1 0 0 0,0 1 1 0 0,0-1-1 0 0,0 0 1 0 0,0 0-1 0 0,0 0 0 0 0,1 0 1 0 0,-1 0-1 0 0,1-1 0 0 0,-1 0 1 0 0,1 0-1 0 0,-1 0-26 0 0,6 0-38 0 0,-1 0-1 0 0,1-1 1 0 0,-1 0-1 0 0,1-1 1 0 0,-1 0-1 0 0,1 0 1 0 0,-1-1-1 0 0,0 0 0 0 0,0 0 1 0 0,2-2 38 0 0,13-7-223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9:06.2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18 175 5064 0 0,'0'0'232'0'0,"0"0"284"0"0,0 0 1065 0 0,0 0 460 0 0,0 0 95 0 0,0 0-204 0 0,0 8-365 0 0,5 347 1737 0 0,-2-279-3043 0 0,0-31 35 0 0,-3 2-296 0 0,0 160 161 0 0,-6-10 39 0 0,2-132-125 0 0,0-30 550 0 0,12-151-625 0 0,-3-71-481 0 0,-11-46 459 0 0,2 132 21 0 0,-5-27 1 0 0,0-34 0 0 0,9 123 114 0 0,3 0 0 0 0,3-21-114 0 0,-4 47 259 0 0,-2 9-141 0 0,1 0-1 0 0,-1 0 0 0 0,1 0 1 0 0,0 1-1 0 0,1-1 0 0 0,-1 0 0 0 0,0 0 1 0 0,1 1-1 0 0,1-3-117 0 0,27-38 482 0 0,-27 40-375 0 0,0 1 0 0 0,0-1 0 0 0,1 1-1 0 0,-1-1 1 0 0,1 1 0 0 0,0 0 0 0 0,0 0 0 0 0,0 1 0 0 0,2-2-107 0 0,21 1 45 0 0,-26 3-45 0 0,-1 0 1 0 0,1 1-1 0 0,0-1 0 0 0,0 0 0 0 0,-1 0 0 0 0,1 0 0 0 0,0 0 0 0 0,0 1 0 0 0,-1-1 0 0 0,1 0 0 0 0,0 1 1 0 0,-1-1-1 0 0,1 0 0 0 0,0 1 0 0 0,-1-1 0 0 0,1 1 0 0 0,-1-1 0 0 0,1 1 0 0 0,0-1 0 0 0,-1 1 1 0 0,1 0-1 0 0,-1-1 0 0 0,0 1 0 0 0,1-1 0 0 0,-1 1 0 0 0,1 0 0 0 0,-1 0 0 0 0,0-1 0 0 0,0 1 0 0 0,1 1 11 0 0,0 0-2 0 0,0 0 1 0 0,-1 0-1 0 0,1 0 1 0 0,-1 0-1 0 0,0 0 1 0 0,1 0-1 0 0,-1 0 1 0 0,0 0-1 0 0,0 0 1 0 0,0 1-10 0 0,0 10 62 0 0,1-7-34 0 0,0 0-1 0 0,-1 0 1 0 0,0 0-1 0 0,-1 1 1 0 0,1-1 0 0 0,-1 0-1 0 0,-1 5-27 0 0,-14 43 72 0 0,10-37-57 0 0,-19 32 49 0 0,19-39-24 0 0,5-8-33 0 0,0-1 0 0 0,-1 1 1 0 0,2-1-1 0 0,-1 1 1 0 0,0 0-1 0 0,0-1 1 0 0,0 1-1 0 0,1 0 1 0 0,-1 1-8 0 0,-1 6 21 0 0,1-7 11 0 0,6-7-139 0 0,-1 2 82 0 0,1-1 0 0 0,-1 0-1 0 0,0-1 1 0 0,0 1 0 0 0,0-1-1 0 0,1-1 26 0 0,9-11-40 0 0,7-8 40 0 0,13-19 0 0 0,-8 10 0 0 0,1-2 0 0 0,-26 35 0 0 0,-1 1 0 0 0,0 0 0 0 0,1-1 0 0 0,-1 1 0 0 0,0-1 0 0 0,1 1 0 0 0,-1 0 0 0 0,1-1 0 0 0,-1 1 0 0 0,0 0 0 0 0,1-1 0 0 0,-1 1 0 0 0,1 0 0 0 0,-1-1 0 0 0,1 1 0 0 0,-1 0 0 0 0,1 0 0 0 0,-1 0 0 0 0,1 0 3 0 0,-1 0 0 0 0,1 0 1 0 0,-1 0-1 0 0,0 0 0 0 0,1 0 0 0 0,-1 1 0 0 0,0-1 0 0 0,1 0 0 0 0,-1 0 0 0 0,0 1 0 0 0,1-1 0 0 0,-1 0 0 0 0,0 0 1 0 0,1 1-1 0 0,-1-1 0 0 0,0 0 0 0 0,0 0 0 0 0,0 1 0 0 0,1-1 0 0 0,-1 1 0 0 0,0-1 0 0 0,0 0 0 0 0,0 1 1 0 0,0-1-1 0 0,1 0 0 0 0,-1 1 0 0 0,0-1 0 0 0,0 0 0 0 0,0 1 0 0 0,0-1-3 0 0,2 17 182 0 0,-2-8-81 0 0,1-5-76 0 0,-1 0-1 0 0,1 0 1 0 0,-1 0 0 0 0,0 0-1 0 0,-1 0 1 0 0,1 1-25 0 0,-1 14 50 0 0,-2 0-37 0 0,2-17-14 0 0,1 0 1 0 0,-1 0 0 0 0,1 0 0 0 0,0 1-1 0 0,0-1 1 0 0,0 0 0 0 0,0 1 0 0 0,0-1-1 0 0,0 2 1 0 0,4 32 0 0 0,-3-27 0 0 0,-1-9 2 0 0,0 0-1 0 0,-1 1 0 0 0,1-1 0 0 0,0 0 1 0 0,0 1-1 0 0,0-1 0 0 0,1 0 0 0 0,-1 1 1 0 0,0-1-1 0 0,0 0 0 0 0,0 1 0 0 0,0-1 1 0 0,0 0-1 0 0,0 1 0 0 0,0-1 0 0 0,1 0 1 0 0,-1 1-1 0 0,0-1 0 0 0,0 0 1 0 0,0 0-1 0 0,1 1 0 0 0,-1-1 0 0 0,0 0 1 0 0,0 0-1 0 0,1 1 0 0 0,-1-1 0 0 0,0 0 1 0 0,0 0-1 0 0,1 0 0 0 0,-1 0 0 0 0,0 1 1 0 0,1-1-1 0 0,-1 0 0 0 0,0 0 0 0 0,1 0 1 0 0,-1 0-1 0 0,0 0 0 0 0,1 0 0 0 0,-1 0 1 0 0,0 0-1 0 0,1 0 0 0 0,-1 0 1 0 0,0 0-1 0 0,1 0 0 0 0,-1 0 0 0 0,0 0 1 0 0,1 0-1 0 0,-1 0 0 0 0,0 0 0 0 0,1-1 1 0 0,-1 1-2 0 0,12-5 190 0 0,-8 1-53 0 0,1-1-1 0 0,0 1 1 0 0,-1 0 0 0 0,0-1 0 0 0,0 0 0 0 0,0 0-1 0 0,1-3-136 0 0,6-8 92 0 0,-9 13-81 0 0,0 1 0 0 0,1 0 0 0 0,-1 0 0 0 0,0 0-1 0 0,1 0 1 0 0,-1 0 0 0 0,1 0 0 0 0,1 0-11 0 0,-2 0 1 0 0,1 1 1 0 0,0-1-1 0 0,-1 0 1 0 0,1 0-1 0 0,-1 0 1 0 0,0 0-1 0 0,0 0 1 0 0,0-1-1 0 0,2-1-1 0 0,8-14 36 0 0,-1-1-1 0 0,0 0 1 0 0,-2-1-1 0 0,0 1 1 0 0,2-12-36 0 0,-3 17 6 0 0,-7 13 4 0 0,-1 0 0 0 0,1 1 0 0 0,-1-1 1 0 0,1 0-1 0 0,-1 0 0 0 0,1 0 0 0 0,-1 0 0 0 0,1 1 0 0 0,-1-1 1 0 0,0 0-1 0 0,1 0 0 0 0,-1 0 0 0 0,0-1-10 0 0,0 1 127 0 0,0 1-6 0 0,7 16-65 0 0,-4-6-408 0 0,-1-4 83 0 0,-1-1 1 0 0,0 1-1 0 0,0 0 1 0 0,0-1 0 0 0,0 5 268 0 0,9 74 1742 0 0,-10-79-1735 0 0,-1-3-9 0 0,1 1 0 0 0,0-1-1 0 0,0 1 1 0 0,1-1 0 0 0,-1 1-1 0 0,0-1 1 0 0,1 1 0 0 0,-1-1 0 0 0,1 0-1 0 0,1 3 3 0 0,-1-4-169 0 0,3 8-327 0 0,-3-8 463 0 0,-1 0-1 0 0,1 0 1 0 0,0 0-1 0 0,0 0 1 0 0,0 0 0 0 0,0 0-1 0 0,0 0 1 0 0,0 0-1 0 0,0 0 1 0 0,0 0 0 0 0,1-1-1 0 0,-1 1 1 0 0,0-1-1 0 0,0 1 1 0 0,1-1 0 0 0,-1 1-1 0 0,0-1 1 0 0,1 1-1 0 0,-1-1 1 0 0,0 0 0 0 0,1 0-1 0 0,-1 0 1 0 0,0 0-1 0 0,1 0 1 0 0,-1 0 0 0 0,0 0-1 0 0,1 0 1 0 0,-1-1-1 0 0,1 1 1 0 0,-1 0 0 0 0,0-1-1 0 0,0 1 1 0 0,1-1 0 0 0,-1 1-1 0 0,0-1 1 0 0,0 0-1 0 0,0 0 1 0 0,0 1 0 0 0,0-1-1 0 0,1 0 1 0 0,-2 0-1 0 0,1 0 1 0 0,0 0 0 0 0,1-1 33 0 0,1-3-837 0 0,0-1-1 0 0,0 1 1 0 0,0-1 0 0 0,-1 1 0 0 0,0-1 0 0 0,1-2 837 0 0,0-5-6858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9:06.6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32 124 3224 0 0,'-4'8'288'0'0,"-10"19"2513"0"0,5-10 7346 0 0,7-12-9176 0 0,2-5-897 0 0,0 0 1 0 0,0 0 0 0 0,-1 0-1 0 0,1 0 1 0 0,0 1 0 0 0,0-1-1 0 0,0 0 1 0 0,0 0 0 0 0,0 0-1 0 0,-1 1 1 0 0,1-1 0 0 0,0 0-1 0 0,0 0 1 0 0,0 0 0 0 0,0 1-1 0 0,0-1 1 0 0,0 0-1 0 0,0 0 1 0 0,0 1 0 0 0,0-1-1 0 0,0 0 1 0 0,0 0 0 0 0,0 1-1 0 0,0-1 1 0 0,0 0 0 0 0,0 0-1 0 0,0 1 1 0 0,0-1 0 0 0,0 0-1 0 0,0 0 1 0 0,0 0 0 0 0,0 1-1 0 0,0-1 1 0 0,0 0-1 0 0,1 0 1 0 0,-1 0 0 0 0,0 1-75 0 0,19 15 1072 0 0,-16-14-514 0 0,6-2 313 0 0,-6-1-824 0 0,0 0 0 0 0,0-1-1 0 0,0 1 1 0 0,0-1 0 0 0,0 1 0 0 0,0-1 0 0 0,0 0 0 0 0,-1 0-1 0 0,1 0 1 0 0,-1-1 0 0 0,1 1 0 0 0,-1-1 0 0 0,0 1 0 0 0,2-3-47 0 0,11-12 129 0 0,-11 13 40 0 0,-1 0-1 0 0,-1 0 1 0 0,1-1-1 0 0,0 1 1 0 0,-1-1-1 0 0,0 0 1 0 0,0 1-1 0 0,-1-1 0 0 0,1 0 1 0 0,-1 0-1 0 0,0-3-168 0 0,0 4 54 0 0,0-1-84 0 0,0 0 0 0 0,0 0-1 0 0,-1 1 1 0 0,0-1 0 0 0,0 0 0 0 0,0 0 0 0 0,-1 0 0 0 0,1 1-1 0 0,-1-1 1 0 0,-1 0 0 0 0,1 1 0 0 0,0-1 0 0 0,-1 1 0 0 0,0-1-1 0 0,0 1 1 0 0,-1-2 30 0 0,2 5 0 0 0,1 0 0 0 0,-1 0 0 0 0,0 0 0 0 0,1 0 0 0 0,-1 0 1 0 0,0 0-1 0 0,0 0 0 0 0,1 0 0 0 0,-1 1 0 0 0,0-1 0 0 0,0 0 0 0 0,0 1 0 0 0,0-1 0 0 0,0 0 0 0 0,0 1 0 0 0,0-1 0 0 0,0 1 0 0 0,-1-1 0 0 0,1 1 0 0 0,0 0 0 0 0,0 0 0 0 0,0-1 0 0 0,0 1 0 0 0,0 0 0 0 0,-1 0 1 0 0,1 0-1 0 0,-1 0-1 0 0,0 1 0 0 0,0-1 0 0 0,0 1 0 0 0,1-1 0 0 0,-1 1 0 0 0,0 0 0 0 0,0 0 0 0 0,1 0 0 0 0,-1 0 0 0 0,1 0 0 0 0,-1 0 0 0 0,1 0 0 0 0,-1 0 0 0 0,1 0 0 0 0,0 1 1 0 0,-1-1-1 0 0,1 1 1 0 0,-4 4-32 0 0,1 1 0 0 0,0-1 0 0 0,0 1 0 0 0,0 0 0 0 0,1 0 0 0 0,0 1 1 0 0,1-1-1 0 0,-1 0 0 0 0,1 1 0 0 0,0 2 32 0 0,1-2-1 0 0,1 1 0 0 0,-1 0 1 0 0,1 0-1 0 0,1 0 0 0 0,0 0 1 0 0,0 0-1 0 0,0-1 0 0 0,1 1 1 0 0,1 0-1 0 0,0-1 0 0 0,0 0 0 0 0,0 1 1 0 0,1-1-1 0 0,0 0 0 0 0,3 4 1 0 0,26 21 0 0 0,-31-31-14 0 0,0-1 0 0 0,0 0 0 0 0,0 1 0 0 0,0-1-1 0 0,1 0 1 0 0,-1 0 0 0 0,1 0 0 0 0,-1-1 0 0 0,1 1 0 0 0,-1 0 0 0 0,1-1-1 0 0,-1 0 1 0 0,1 1 0 0 0,0-1 14 0 0,2 0-93 0 0,0 0-1 0 0,0-1 1 0 0,0 1-1 0 0,0-1 1 0 0,0 0 0 0 0,4-1 93 0 0,-4 0-303 0 0,0 0 1 0 0,0 0 0 0 0,-1-1 0 0 0,1 0-1 0 0,-1 0 1 0 0,0 0 0 0 0,0 0 0 0 0,0-1-1 0 0,0 1 1 0 0,-1-1 0 0 0,1 0 0 0 0,-1 0-1 0 0,1-2 303 0 0,-3 4-192 0 0,13-10-1480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9:07.8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108 512 9216 0 0,'0'0'706'0'0,"-1"2"-463"0"0,-15 34 3114 0 0,15-34-1511 0 0,1-2-199 0 0,0 0-873 0 0,0 0-389 0 0,0 0-81 0 0,0 0-9 0 0,0 0 21 0 0,0 0 10 0 0,0 0 2 0 0,0 0 11 0 0,0 0 45 0 0,0 0 21 0 0,0 0 3 0 0,1-2-25 0 0,8-5-53 0 0,7-8 61 0 0,-2-3-24 0 0,-12 16-317 0 0,1-1 0 0 0,-1 0-1 0 0,0 0 1 0 0,0 0 0 0 0,0-1 0 0 0,0 1 0 0 0,1-4-50 0 0,-1 2 38 0 0,0 1 0 0 0,-1-1 0 0 0,1 0 0 0 0,-1 0 0 0 0,0-1 0 0 0,-1 1 0 0 0,1 0 0 0 0,-1 0 0 0 0,0 0 0 0 0,0 0 0 0 0,-1-2-38 0 0,-2-11 63 0 0,3 12-32 0 0,-1 0 1 0 0,0 0-1 0 0,-1 1 0 0 0,1-1 1 0 0,-1 1-1 0 0,0-1 0 0 0,-3-4-31 0 0,3 6 18 0 0,0 0 0 0 0,-1 0 0 0 0,1 1 0 0 0,-1-1 0 0 0,0 1 0 0 0,-2-2-18 0 0,4 4-11 0 0,1 0 0 0 0,-1 0 1 0 0,0 1-1 0 0,0-1 1 0 0,0 0-1 0 0,0 1 0 0 0,0-1 1 0 0,0 1-1 0 0,0-1 1 0 0,0 1-1 0 0,0-1 0 0 0,0 1 1 0 0,0 0-1 0 0,0 0 1 0 0,0-1-1 0 0,0 1 0 0 0,0 0 1 0 0,-1 0-1 0 0,1 0 1 0 0,0 0-1 0 0,0 0 0 0 0,0 1 1 0 0,0-1-1 0 0,0 0 1 0 0,0 0-1 0 0,0 1 0 0 0,0-1 1 0 0,0 0-1 0 0,-1 1 11 0 0,-3 2-53 0 0,1 0-1 0 0,0 1 0 0 0,-1-1 1 0 0,1 1-1 0 0,1-1 1 0 0,-1 1-1 0 0,0 0 0 0 0,1 1 1 0 0,0-1-1 0 0,0 0 0 0 0,0 1 1 0 0,0 1 53 0 0,-1 4-57 0 0,-1 0 0 0 0,1 0 0 0 0,1 0 0 0 0,0 1 0 0 0,-1 6 57 0 0,-4 12-63 0 0,6-22 48 0 0,0 0 1 0 0,0-1-1 0 0,1 1 0 0 0,0 0 0 0 0,0 0 1 0 0,1 0-1 0 0,-1-1 0 0 0,2 4 15 0 0,0 1-10 0 0,-1-5 7 0 0,1 0 0 0 0,-1 0 0 0 0,2 0 1 0 0,0 5 2 0 0,1-8-43 0 0,-2-2 37 0 0,21 12 136 0 0,-21-13-117 0 0,0 0 0 0 0,0 1 0 0 0,0-1 1 0 0,0 0-1 0 0,0 0 0 0 0,0 0 0 0 0,0 0 0 0 0,0 0 0 0 0,0 0 0 0 0,-1-1 0 0 0,1 1 0 0 0,0 0 0 0 0,0 0 0 0 0,0-1 0 0 0,0 1 0 0 0,0 0-13 0 0,2-3 60 0 0,1 1 0 0 0,0-1 0 0 0,-1 0 0 0 0,0 0 0 0 0,0 0 0 0 0,0 0 0 0 0,0 0 0 0 0,0-1 0 0 0,-1 1 0 0 0,3-5-60 0 0,4-4 132 0 0,-1 0-72 0 0,0-1-1 0 0,0 0 1 0 0,-1-1 0 0 0,-1 1-1 0 0,0-1 1 0 0,-1-1-1 0 0,1-2-59 0 0,7-20 57 0 0,-4 12 4 0 0,-1 0 0 0 0,0-5-61 0 0,-7 22 28 0 0,0-1 0 0 0,0 1 0 0 0,-1 0 0 0 0,0-2-28 0 0,0 2 28 0 0,0-1 0 0 0,1 1 0 0 0,0 0 0 0 0,2-5-28 0 0,11-38 113 0 0,-4 16-71 0 0,3-25-42 0 0,-8 36 22 0 0,-3 12-329 0 0,0 0 0 0 0,-1 0 0 0 0,1-9 307 0 0,-7 34-468 0 0,1-5 334 0 0,-5 33-463 0 0,-4 9 147 0 0,3 0 1 0 0,-3 51 449 0 0,-1 59-198 0 0,14-134 142 0 0,1 0-1 0 0,1 0 1 0 0,2 9 56 0 0,1 4-7 0 0,-3-24 7 0 0,5-6 38 0 0,-7-9-26 0 0,1 0 0 0 0,-1 0 0 0 0,0 0 0 0 0,0 0 0 0 0,1 0 0 0 0,-1 0 0 0 0,0 0 0 0 0,0 0 0 0 0,1 0 0 0 0,-1 0 0 0 0,0 0 0 0 0,0-1 0 0 0,1 1 0 0 0,-1 0 0 0 0,0 0 0 0 0,0 0 0 0 0,1 0 0 0 0,-1 0 0 0 0,0 0 0 0 0,0-1 0 0 0,0 1 0 0 0,1 0 0 0 0,-1 0 0 0 0,0 0 0 0 0,0 0 0 0 0,0-1 0 0 0,0 1 0 0 0,1 0 0 0 0,-1 0-12 0 0,1-2 62 0 0,7-3 99 0 0,-3 2-104 0 0,-1-1 1 0 0,1 1-1 0 0,-1-1 1 0 0,0 1-1 0 0,0-2-57 0 0,38-39 0 0 0,-38 39 9 0 0,1 0 1 0 0,0 1-1 0 0,0-1 0 0 0,1 1 0 0 0,-1 0 0 0 0,1 0 0 0 0,1 0-9 0 0,-2 4 16 0 0,3 4 64 0 0,-2-1 0 0 0,1-3-48 0 0,-5 0 48 0 0,6-7 112 0 0,2 1-94 0 0,-9 6-74 0 0,0 0 0 0 0,0-1 0 0 0,0 1 0 0 0,0-1 0 0 0,0 1 0 0 0,0-1 0 0 0,0 0 0 0 0,0 1 0 0 0,0-1 0 0 0,-1 0-1 0 0,1 0 1 0 0,0 1 0 0 0,0-1 0 0 0,-1 0 0 0 0,1 0 0 0 0,-1 0 0 0 0,1 0 0 0 0,-1 0 0 0 0,1 0 0 0 0,-1 0-1 0 0,1 0 1 0 0,-1 0 0 0 0,0-1-24 0 0,1 0 35 0 0,0 0 0 0 0,0 0 1 0 0,0 0-1 0 0,0 0 0 0 0,0 0 0 0 0,0 0 0 0 0,1 0 0 0 0,-1 0-35 0 0,1 0 21 0 0,-1 1-1 0 0,0-1 1 0 0,0 0-1 0 0,0 0 1 0 0,0 1 0 0 0,0-1-1 0 0,0 0 1 0 0,0 0 0 0 0,0 0-1 0 0,-1 0 1 0 0,1 0-1 0 0,-1 0 1 0 0,0 0 0 0 0,1-2-21 0 0,3-27 286 0 0,-4 20-206 0 0,-6-3-62 0 0,5 12-19 0 0,0 0 1 0 0,0 0 0 0 0,0 0 0 0 0,1 0 0 0 0,-1 0 0 0 0,0-1 0 0 0,1 1 0 0 0,0 0 0 0 0,-1 0 0 0 0,1 0-1 0 0,0-1 1 0 0,0 1 0 0 0,0-1 0 0 0,0 3-6 0 0,0-1 0 0 0,0 0 0 0 0,0 1 0 0 0,-1-1 0 0 0,1 0 0 0 0,0 1 0 0 0,-1-1 0 0 0,1 0 0 0 0,-1 1 0 0 0,1-1 0 0 0,-1 1 0 0 0,1-1 0 0 0,-1 1 0 0 0,1-1 0 0 0,-1 1 0 0 0,1-1 0 0 0,-1 1 0 0 0,1 0 0 0 0,-1-1 0 0 0,0 1 0 0 0,1 0 0 0 0,-1-1 0 0 0,0 1 0 0 0,1 0 0 0 0,-1 0 0 0 0,0 0 0 0 0,0-1 0 0 0,0 1 6 0 0,0 0-6 0 0,-1 0 0 0 0,1-1 0 0 0,0 1 0 0 0,-1 0 0 0 0,1 0 0 0 0,0 0 0 0 0,-1 0 0 0 0,1 0 0 0 0,0 0 0 0 0,-1 1 0 0 0,1-1 0 0 0,0 0 0 0 0,0 1 0 0 0,-1-1 0 0 0,1 1 6 0 0,-4 3-29 0 0,0 0 1 0 0,0 1-1 0 0,0-1 1 0 0,1 1-1 0 0,0 0 0 0 0,0 1 1 0 0,0-1-1 0 0,-1 3 29 0 0,-2 6-104 0 0,0 0-1 0 0,-5 15 105 0 0,10-23-5 0 0,0 1 1 0 0,1 0-1 0 0,0 0 0 0 0,0 0 0 0 0,1 0 0 0 0,0 0 1 0 0,0 0-1 0 0,1 0 0 0 0,-1 0 0 0 0,2 0 0 0 0,-1 0 1 0 0,1 0-1 0 0,0-1 0 0 0,0 1 0 0 0,3 5 5 0 0,0-5 27 0 0,-1 0 0 0 0,1 0 1 0 0,0-1-1 0 0,1 1 0 0 0,0-1 0 0 0,-1-1 0 0 0,2 1 0 0 0,-1-1 0 0 0,1 0 0 0 0,0-1 0 0 0,0 1 0 0 0,0-1 0 0 0,5 1-27 0 0,-11-4 152 0 0,16-5 163 0 0,-12 3-262 0 0,3-2 7 0 0,-1 0 0 0 0,0 0 0 0 0,0-1-1 0 0,0 0 1 0 0,0-1 0 0 0,-1 1 0 0 0,0-1-1 0 0,0-1 1 0 0,0 0-60 0 0,8-7 102 0 0,-1-1-1 0 0,0-1 1 0 0,1-3-102 0 0,18-37 88 0 0,-25 44-75 0 0,-1 0 0 0 0,-1-1 0 0 0,0 0 0 0 0,0 0 0 0 0,-1 0 0 0 0,0 0 0 0 0,-1-1 0 0 0,-1 1 0 0 0,1-13-13 0 0,-3 24 0 0 0,0-1 0 0 0,1 1 0 0 0,-1 0 0 0 0,0-1 0 0 0,1 1 0 0 0,-1 0 0 0 0,1-1 0 0 0,-1 1 0 0 0,1 0 0 0 0,0 0 0 0 0,0-1 0 0 0,-1 1 0 0 0,3-3 0 0 0,-1-3-14 0 0,-11 19-113 0 0,5-1 110 0 0,1 0-1 0 0,0 0 1 0 0,1 0-1 0 0,0 0 1 0 0,1 0 0 0 0,0 1-1 0 0,1 5 18 0 0,-1 7-25 0 0,-3 17 25 0 0,-1 26 0 0 0,5-64 0 0 0,1 0 0 0 0,-1 0 0 0 0,1 0 0 0 0,0 1 0 0 0,0-1 0 0 0,0 0 0 0 0,0-1 0 0 0,1 1 0 0 0,-1 0 0 0 0,1 0 0 0 0,0 0 0 0 0,1 2 0 0 0,4 5 0 0 0,2-6 12 0 0,-8-4-7 0 0,-1 0-1 0 0,1 0 1 0 0,-1 0 0 0 0,1 0-1 0 0,-1 0 1 0 0,1 0 0 0 0,-1 0-1 0 0,1 0 1 0 0,-1-1-1 0 0,0 1 1 0 0,1 0 0 0 0,-1 0-1 0 0,1 0 1 0 0,-1-1 0 0 0,1 1-1 0 0,-1 0 1 0 0,0-1-1 0 0,1 1 1 0 0,-1 0 0 0 0,0-1-1 0 0,1 1 1 0 0,-1 0-1 0 0,0-1-4 0 0,2 0 21 0 0,4-3 7 0 0,-1-1-1 0 0,0 1 1 0 0,1-1 0 0 0,-1 0 0 0 0,-1 0-1 0 0,1-1 1 0 0,-1 1 0 0 0,0-1 0 0 0,0 0-1 0 0,-1 0 1 0 0,1 0 0 0 0,-1-1-1 0 0,-1 1 1 0 0,1-1 0 0 0,-1-2-28 0 0,0 3 7 0 0,-1 1-1 0 0,1 0 1 0 0,0 0 0 0 0,0 0-1 0 0,1 0 1 0 0,0 0 0 0 0,0 0-1 0 0,2-3-6 0 0,1 0 0 0 0,-1-1 0 0 0,-1 0 0 0 0,3-5 0 0 0,3-6 0 0 0,-10 19 0 0 0,1 0 0 0 0,0-1 0 0 0,-1 1 0 0 0,1 0 0 0 0,-1 0 0 0 0,1-1 0 0 0,-1 1 0 0 0,0-1 0 0 0,1 1 0 0 0,-1 0 0 0 0,0-1 0 0 0,0 1 0 0 0,0-1 0 0 0,0 1 0 0 0,-1-2 0 0 0,1 3 0 0 0,0-1 0 0 0,0 1 0 0 0,0-1 0 0 0,0 1 0 0 0,-1-1 0 0 0,1 1 0 0 0,0-1 0 0 0,0 0 0 0 0,0 1 0 0 0,0-1 0 0 0,0 1 0 0 0,0-1 0 0 0,0 1 0 0 0,1-1 0 0 0,-1 1 0 0 0,0-1 0 0 0,0 1 0 0 0,0-1 0 0 0,0 1 0 0 0,5-1 0 0 0,-3 1 0 0 0,-2-1 0 0 0,1 1 0 0 0,-1 0 1 0 0,0 0-1 0 0,1 0 0 0 0,-1 0 0 0 0,1 0 0 0 0,-1 0 0 0 0,1-1 0 0 0,-1 1 0 0 0,1 0 1 0 0,-1 0-1 0 0,1 0 0 0 0,-1 1 0 0 0,1-1 0 0 0,-1 0 0 0 0,0 0 0 0 0,1 0 0 0 0,-1 0 0 0 0,1 0 1 0 0,-1 0-1 0 0,1 1 0 0 0,-1-1 0 0 0,0 0 0 0 0,1 0 0 0 0,-1 1 0 0 0,1-1 0 0 0,-1 0 1 0 0,0 1-1 0 0,1-1 0 0 0,-1 0 0 0 0,0 1 0 0 0,0 4-18 0 0,0 1-1 0 0,1 0 0 0 0,0 0 0 0 0,0 0 0 0 0,2 6 19 0 0,3 15 2 0 0,-2 8-4 0 0,-3-20-20 0 0,1 0 1 0 0,0 0 0 0 0,1 0-1 0 0,2 5 22 0 0,0-1-106 0 0,-5-17-28 0 0,0 0 0 0 0,1 0 0 0 0,-1 0 0 0 0,1 0 0 0 0,-1 0-1 0 0,1 0 1 0 0,-1 0 0 0 0,1 0 0 0 0,0 0 0 0 0,0 0 0 0 0,0-1 0 0 0,0 1-1 0 0,0 0 1 0 0,1-1 0 0 0,-1 1 0 0 0,0-1 0 0 0,1 1 0 0 0,-1-1 0 0 0,2 1 134 0 0,7 4-1330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7:02.6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77 336 4144 0 0,'3'20'651'0'0,"-3"-20"442"0"0,0 0 377 0 0,0 0 70 0 0,0 0-88 0 0,0 0-440 0 0,0 0-196 0 0,2 0-647 0 0,0 0 0 0 0,-1-1-1 0 0,1 1 1 0 0,0-1 0 0 0,-1 1 0 0 0,1-1-1 0 0,-1 0 1 0 0,1 1 0 0 0,0-1 0 0 0,-1 0-1 0 0,0 0 1 0 0,1 0 0 0 0,-1 0-1 0 0,0-1 1 0 0,1 1 0 0 0,-1 0 0 0 0,0 0-1 0 0,1-2-168 0 0,17-26 732 0 0,-18 27-623 0 0,21-28 731 0 0,-18 25-729 0 0,0 1 1 0 0,0-2 0 0 0,-1 1 0 0 0,0 0-1 0 0,0-1 1 0 0,0 0 0 0 0,0 1 0 0 0,-1-1-1 0 0,0 0 1 0 0,0 0 0 0 0,0 0 0 0 0,0-6-112 0 0,-1 3 86 0 0,-1 8-80 0 0,1 0 0 0 0,-1-1 0 0 0,0 1 0 0 0,0 0 0 0 0,1 0 0 0 0,-1 0 0 0 0,0-1 0 0 0,0 1 0 0 0,0 0 0 0 0,0 0 0 0 0,-1-1 0 0 0,1 1 0 0 0,0 0 0 0 0,-1-1-6 0 0,-6-4 21 0 0,4 5 10 0 0,-13-5-26 0 0,9 9-45 0 0,3 0 1 0 0,-4-1 15 0 0,0 1 1 0 0,0 1 0 0 0,0-1-1 0 0,1 1 1 0 0,-1 0-1 0 0,1 1 1 0 0,0 0-1 0 0,1 0 1 0 0,-1 1 0 0 0,1-1-1 0 0,0 1 1 0 0,0 1-1 0 0,1-1 1 0 0,0 1 0 0 0,0 0-1 0 0,0 1 24 0 0,-8 14-10 0 0,9-18 10 0 0,1 1 0 0 0,0 0 0 0 0,1 0 0 0 0,-1 0 0 0 0,1 0 0 0 0,0 1 0 0 0,0-1 0 0 0,1 0 0 0 0,-1 1 0 0 0,1-1 0 0 0,0 1 0 0 0,1 0 0 0 0,-1-1-1 0 0,1 4 1 0 0,3 2 0 0 0,-2-9 10 0 0,1 0 0 0 0,0-1-1 0 0,-1 1 1 0 0,1-1-1 0 0,0 1 1 0 0,0-1-1 0 0,0 0 1 0 0,0 0-1 0 0,1 0 1 0 0,-1 0 0 0 0,0 0-1 0 0,0 0 1 0 0,1-1-1 0 0,-1 1 1 0 0,0-1-1 0 0,1 0 1 0 0,-1 1-1 0 0,0-1 1 0 0,1 0 0 0 0,-1 0-1 0 0,1-1-9 0 0,3 1 15 0 0,-1 0-1 0 0,0-1 0 0 0,0 0 1 0 0,0 0-1 0 0,1 0 1 0 0,-1-1-1 0 0,0 1 1 0 0,0-1-1 0 0,1-2-14 0 0,8-3 75 0 0,-1-2-1 0 0,0 0 1 0 0,-1-1 0 0 0,0 0-75 0 0,27-21 85 0 0,-37 29-73 0 0,-1 1-10 0 0,-1 0 1 0 0,1 1 0 0 0,-1-1-1 0 0,1 0 1 0 0,-1 1-1 0 0,1-1 1 0 0,0 1 0 0 0,-1-1-1 0 0,1 1 1 0 0,0 0-1 0 0,-1-1 1 0 0,1 1 0 0 0,0-1-1 0 0,0 1 1 0 0,-1 0 0 0 0,1 0-1 0 0,0 0 1 0 0,0-1-1 0 0,0 1 1 0 0,0 0-3 0 0,1 0 32 0 0,-2 0-76 0 0,0 1-15 0 0,5 5 35 0 0,3-2-24 0 0,-6-3 61 0 0,1 0-1 0 0,-1 0 0 0 0,1 0 1 0 0,-1-1-1 0 0,1 1 0 0 0,0-1 0 0 0,-1 0 1 0 0,1 0-1 0 0,-1 0 0 0 0,1 0 1 0 0,0 0-1 0 0,-1 0 0 0 0,1-1-12 0 0,4 1 83 0 0,-5-1-20 0 0,1 1 1 0 0,0-1-1 0 0,0 1 0 0 0,0-1 1 0 0,-1 0-1 0 0,1 0 1 0 0,0 0-1 0 0,-1-1 0 0 0,1 1 1 0 0,1-2-64 0 0,4-1 191 0 0,2-3 24 0 0,0 0-1 0 0,0 0 1 0 0,-1-1-1 0 0,0 0 1 0 0,0 0-1 0 0,6-9-214 0 0,6-6 305 0 0,-20 22-277 0 0,-1 0 0 0 0,1 0-1 0 0,0-1 1 0 0,-1 1 0 0 0,1 0-1 0 0,-1-1 1 0 0,0 1 0 0 0,1 0-1 0 0,-1-1 1 0 0,0 1 0 0 0,0-1 0 0 0,0 1-1 0 0,0-1 1 0 0,0 1 0 0 0,0 0-1 0 0,0-1 1 0 0,0 1 0 0 0,-1-1-1 0 0,1 1 1 0 0,-1 0 0 0 0,1-1-1 0 0,-1 1 1 0 0,1 0 0 0 0,-1 0-1 0 0,0-1-27 0 0,1 2 2 0 0,-1 0 0 0 0,1-1 0 0 0,0 1 0 0 0,-1 0 0 0 0,1 0 0 0 0,-1-1-1 0 0,1 1 1 0 0,-1 0 0 0 0,1 0 0 0 0,0 0 0 0 0,-1 0 0 0 0,1-1 0 0 0,-1 1-1 0 0,1 0 1 0 0,-1 0 0 0 0,1 0 0 0 0,-1 0 0 0 0,1 0 0 0 0,-1 0 0 0 0,1 0 0 0 0,-1 1-1 0 0,1-1 1 0 0,-1 0 0 0 0,1 0 0 0 0,-1 0 0 0 0,1 0 0 0 0,0 1 0 0 0,-1-1-1 0 0,1 0 1 0 0,-1 0 0 0 0,1 1 0 0 0,0-1 0 0 0,-1 0 0 0 0,1 1 0 0 0,-1-1-2 0 0,-2 3-18 0 0,0 0 0 0 0,0 0 0 0 0,0 1 0 0 0,0-1 1 0 0,1 1-1 0 0,0-1 0 0 0,-1 1 0 0 0,1 0 0 0 0,0 0 1 0 0,1 0-1 0 0,-1 2 18 0 0,-7 12-60 0 0,7-15 51 0 0,1 0 0 0 0,-1 0 1 0 0,1 0-1 0 0,0 0 0 0 0,0 0 1 0 0,0 0-1 0 0,1 1 0 0 0,-1-1 0 0 0,1 0 1 0 0,0 0-1 0 0,0 1 0 0 0,0-1 1 0 0,0 0-1 0 0,1 3 9 0 0,0 0-7 0 0,1-1 1 0 0,-1 0-1 0 0,1 1 0 0 0,0-1 0 0 0,1 0 0 0 0,-1 0 1 0 0,1 0-1 0 0,0-1 0 0 0,0 1 0 0 0,3 2 7 0 0,-4-5 0 0 0,-1-1 0 0 0,1 1 0 0 0,0-1 0 0 0,-1 1 0 0 0,1-1 0 0 0,0 0 0 0 0,0 0 0 0 0,0 0 0 0 0,0 0 0 0 0,0 0 0 0 0,0 0 0 0 0,1-1 0 0 0,1 1 0 0 0,32 4 0 0 0,-20-3 0 0 0,-12-2 3 0 0,1 0-1 0 0,-1 0 0 0 0,0 0 0 0 0,0 0 1 0 0,1-1-1 0 0,-1 1 0 0 0,0-1 0 0 0,0-1 0 0 0,0 1 1 0 0,1 0-1 0 0,0-2-2 0 0,7-3 49 0 0,0 0 1 0 0,11-9-50 0 0,17-8 79 0 0,-34 19-66 0 0,0 0 1 0 0,-1 0-1 0 0,1 0 0 0 0,-1-1 0 0 0,0 1 1 0 0,0-1-1 0 0,0-1 0 0 0,0 1 1 0 0,-1-1-1 0 0,0 1 0 0 0,0-3-13 0 0,7-7 35 0 0,-8 14-40 0 0,-1-3 18 0 0,-1-17-126 0 0,-2 49-36 0 0,0-17 154 0 0,0 1 0 0 0,1-1 0 0 0,1 0 0 0 0,0 0 0 0 0,0 0 0 0 0,3 10-5 0 0,17 59 170 0 0,-14-49-285 0 0,-2 0-1 0 0,-1 0 1 0 0,-1 9 115 0 0,-3-11 34 0 0,-1 0-1 0 0,-1 0 1 0 0,-2 3-34 0 0,-2 33 179 0 0,5-45-88 0 0,2-1-1 0 0,3 20-90 0 0,-2-20 50 0 0,0 1 1 0 0,-2 18-51 0 0,-2-19 13 0 0,1-10 1 0 0,0-1-1 0 0,1 0 1 0 0,0 1-1 0 0,1-1 1 0 0,-1 0-14 0 0,3 9 11 0 0,-1-10-10 0 0,-1-1-1 0 0,0 1 1 0 0,0 0-1 0 0,-1 0 0 0 0,0 5 0 0 0,-4 72 0 0 0,4-83-3 0 0,0 0-1 0 0,-1 1 1 0 0,1-1-1 0 0,0 0 0 0 0,0 1 1 0 0,-1-1-1 0 0,1 0 1 0 0,-1 0-1 0 0,1 0 0 0 0,-1 0 1 0 0,1 1-1 0 0,-1-1 1 0 0,0 0-1 0 0,0 0 0 0 0,1 0 1 0 0,-1 0-1 0 0,0 0 1 0 0,0 0-1 0 0,0-1 0 0 0,-1 2 4 0 0,-2 2-90 0 0,2-3-85 0 0,2-1-8 0 0,0 0-45 0 0,0 0-184 0 0,1-12-303 0 0,0 0 0 0 0,1 0 0 0 0,0 0 0 0 0,2-1 715 0 0,4-34-3169 0 0,-7 19-2457 0 0</inkml:trace>
  <inkml:trace contextRef="#ctx0" brushRef="#br0" timeOffset="1">715 9 4608 0 0,'-14'0'200'0'0,"14"-5"48"0"0,-9 5-248 0 0,-5-3 0 0 0,14 3 0 0 0,0 0 0 0 0,0 0 1792 0 0,0 0 304 0 0,0 0 64 0 0,0 0 16 0 0,0 0-1944 0 0,0 8-384 0 0,0-8-72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9:09.2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82 107 16208 0 0,'0'0'365'0'0,"0"-18"1037"0"0,-5-13-726 0 0,6 24-30 0 0,-1 6-432 0 0,0-1 0 0 0,0 1 0 0 0,1-1 0 0 0,-1 1 0 0 0,0-1 0 0 0,0 1 0 0 0,-1-1 0 0 0,1 1 0 0 0,0-1 0 0 0,0 1 0 0 0,-1-1 0 0 0,1 1 0 0 0,-1-1 0 0 0,1 1 0 0 0,-1 0 0 0 0,0-1 0 0 0,1 1 0 0 0,-1 0 0 0 0,0-1 0 0 0,0 1 0 0 0,0 0-214 0 0,-14 8 463 0 0,12-3-440 0 0,0 0-1 0 0,1 0 1 0 0,-1 0 0 0 0,1 0 0 0 0,0 1 0 0 0,0-1-1 0 0,0 1-22 0 0,-1 1 27 0 0,1-1-1 0 0,-1 1 1 0 0,0-1-1 0 0,-3 3-26 0 0,4-4 6 0 0,0 0-1 0 0,-1 0 1 0 0,1 0-1 0 0,1 0 0 0 0,-1 0 1 0 0,1 0-1 0 0,-1 1 1 0 0,1-1-1 0 0,0 1 1 0 0,1-1-1 0 0,-1 1 1 0 0,1-1-1 0 0,0 1 1 0 0,0-1-1 0 0,0 1 0 0 0,1-1 1 0 0,-1 1-1 0 0,1-1 1 0 0,0 1-1 0 0,2 2-5 0 0,-2-4 6 0 0,0 0 1 0 0,0 0-1 0 0,0 1 0 0 0,0-2 0 0 0,1 1 1 0 0,-1 0-1 0 0,1 0 0 0 0,0 0 0 0 0,0-1 1 0 0,0 1-1 0 0,0-1 0 0 0,1 0 0 0 0,-1 1 1 0 0,1-1-1 0 0,-1 0 0 0 0,1 0 0 0 0,0-1 1 0 0,-1 1-1 0 0,1-1 0 0 0,0 1 0 0 0,0-1 1 0 0,0 0-1 0 0,1 0 0 0 0,-1 0 0 0 0,0 0 1 0 0,0-1-1 0 0,0 1 0 0 0,3-1-6 0 0,-5 0 17 0 0,0 0 0 0 0,0 0 0 0 0,0 0 0 0 0,0 1 0 0 0,-1-1 0 0 0,1 0-1 0 0,0 1 1 0 0,0-1 0 0 0,0 0 0 0 0,0 1 0 0 0,0-1 0 0 0,0 1 0 0 0,0 0-17 0 0,8 2 122 0 0,-7-3-45 0 0,-2 0-12 0 0,0 0-1 0 0,0 0-29 0 0,0 0-114 0 0,4 10-82 0 0,-4-9 174 0 0,1 0 0 0 0,-1 0 1 0 0,0-1-1 0 0,1 1 0 0 0,-1 0 1 0 0,1 0-1 0 0,-1-1 0 0 0,0 1 1 0 0,0 0-1 0 0,0 0 0 0 0,1 0 1 0 0,-1-1-1 0 0,0 1 0 0 0,0 0 1 0 0,0 0-1 0 0,0 0 1 0 0,0 0-1 0 0,0 0 0 0 0,-1 0-13 0 0,-2 14 104 0 0,1-11-106 0 0,-10 10-16 0 0,-3 2-115 0 0,13-14 125 0 0,0 0-1 0 0,0 0 1 0 0,0 0 0 0 0,0 1 0 0 0,0-1-1 0 0,0 0 1 0 0,1 1 0 0 0,-1 0 0 0 0,1-1-1 0 0,-1 2 9 0 0,2-2 86 0 0,0-2 8 0 0,0 0-30 0 0,0 0-130 0 0,0 0-44 0 0,0 0-2 0 0,15-14-512 0 0,-8 5 529 0 0,1-1 0 0 0,0 2 0 0 0,0-1-1 0 0,0 1 1 0 0,10-7 95 0 0,-14 11-7 0 0,1 0 1 0 0,-1 0-1 0 0,-1-1 0 0 0,1 0 0 0 0,-1 0 1 0 0,2-2 6 0 0,17-22-44 0 0,-16 22 45 0 0,2-1 2 0 0,0 0-1 0 0,-1-1 0 0 0,0 0 1 0 0,0-1-3 0 0,-2 2 9 0 0,1 1 0 0 0,-1 0 0 0 0,1 0-1 0 0,1 0 1 0 0,-1 1 0 0 0,6-4-9 0 0,-9 8 0 0 0,0-3 18 0 0,-2 3 66 0 0,-1 2 5 0 0,1 9 86 0 0,9 66 569 0 0,-11-37-628 0 0,0-32-109 0 0,1 1 0 0 0,-1-1 0 0 0,1 1 0 0 0,1-1 0 0 0,-1 1 1 0 0,1-1-1 0 0,0 0 0 0 0,2 4-7 0 0,-3-7 28 0 0,1 0 1 0 0,0 0-1 0 0,0 0 0 0 0,0-1 1 0 0,0 1-1 0 0,1 0 0 0 0,-1-1 1 0 0,2 2-29 0 0,-2-3 20 0 0,1 0 1 0 0,-1 0 0 0 0,1 0-1 0 0,0 0 1 0 0,-1-1-1 0 0,1 1 1 0 0,0-1 0 0 0,-1 1-1 0 0,1-1 1 0 0,0 0 0 0 0,0 0-1 0 0,0 1 1 0 0,-1-1 0 0 0,1 0-1 0 0,0-1 1 0 0,0 1 0 0 0,0 0-1 0 0,-1 0 1 0 0,1-1 0 0 0,0 1-1 0 0,0-1 1 0 0,-1 0 0 0 0,1 1-1 0 0,-1-1 1 0 0,1 0 0 0 0,0 0-1 0 0,-1 0 1 0 0,1 0 0 0 0,0-1-21 0 0,7-5 12 0 0,0 0 1 0 0,-1-1 0 0 0,1 0-1 0 0,2-4-12 0 0,-7 7 52 0 0,11-12-31 0 0,-1 0 1 0 0,-1-1-1 0 0,8-14-21 0 0,-12 15 16 0 0,-1 0 1 0 0,-1 0-1 0 0,4-14-16 0 0,0 2 4 0 0,-9 29-4 0 0,0 5 0 0 0,1 8 0 0 0,-11 40-16 0 0,8-24-25 0 0,-1-15 13 0 0,1 0-1 0 0,0 1 0 0 0,2-1 1 0 0,-1 0-1 0 0,2 3 29 0 0,-1 3 0 0 0,-3-12 0 0 0,4 3 14 0 0,-3-10-6 0 0,1 0 0 0 0,-1-1 1 0 0,1 1-1 0 0,-1 0 1 0 0,1 0-1 0 0,0-1 0 0 0,-1 1 1 0 0,1-1-1 0 0,0 1 1 0 0,0 0-1 0 0,-1-1 0 0 0,1 1 1 0 0,0-1-1 0 0,0 0 1 0 0,0 1-1 0 0,0-1 0 0 0,-1 0 1 0 0,1 1-1 0 0,0-1 1 0 0,0 0-1 0 0,0 0 0 0 0,0 0 1 0 0,0 0-1 0 0,0 1 1 0 0,1-2-9 0 0,-1 2-16 0 0,13-2 16 0 0,-9-1 16 0 0,0-1 0 0 0,0 0 0 0 0,-1 1 0 0 0,1-2 0 0 0,-1 1 0 0 0,1 0 0 0 0,-1-1 0 0 0,0 0 0 0 0,0 0 0 0 0,0 0 0 0 0,-1 0 0 0 0,1-2-16 0 0,8-11 96 0 0,-2 0 0 0 0,7-13-96 0 0,-8 10 0 0 0,-1 1 0 0 0,-1-1 0 0 0,3-13 0 0 0,5-16 0 0 0,-12 36-10 0 0,-9 70-196 0 0,5-52 206 0 0,1 0 0 0 0,-1 0 0 0 0,2 0 0 0 0,-1 0 0 0 0,0 0 0 0 0,1 0 0 0 0,0 0 0 0 0,0 1 0 0 0,1 0 0 0 0,-1-1 0 0 0,0 1 0 0 0,-1 0 0 0 0,1 0 0 0 0,-2 5 0 0 0,0-2 0 0 0,1-5 0 0 0,0 0 0 0 0,0 0 0 0 0,0 0 0 0 0,0 0 0 0 0,1 0 0 0 0,0 0 0 0 0,-1 0 0 0 0,2 0 0 0 0,-1 0 0 0 0,0 0 0 0 0,0 4 11 0 0,-1-7 42 0 0,2 0 14 0 0,9 2 20 0 0,-8-4-62 0 0,0 1 1 0 0,0-1 0 0 0,0 0 0 0 0,-1 0 0 0 0,1 0 0 0 0,0 0 0 0 0,-1 0 0 0 0,1-1 0 0 0,-1 1 0 0 0,1-1 0 0 0,-1 1 0 0 0,0-1 0 0 0,0 0 0 0 0,0 0 0 0 0,2-2-26 0 0,4-5 67 0 0,1 0 1 0 0,5-10-68 0 0,-7 8 1 0 0,0-1 1 0 0,-2 0 0 0 0,1 0 0 0 0,-1 0-1 0 0,-1-1 1 0 0,2-7-2 0 0,11-31 0 0 0,-14 46 0 0 0,1-16 0 0 0,-2 12 0 0 0,-2 6 0 0 0,0 2-1 0 0,0 0 1 0 0,0 1-1 0 0,0-1 0 0 0,0 1 1 0 0,0-1-1 0 0,0 1 0 0 0,0-1 1 0 0,0 0-1 0 0,1 1 1 0 0,-1-1-1 0 0,0 1 0 0 0,0-1 1 0 0,1 1-1 0 0,-1-1 1 0 0,0 1-1 0 0,1-1 0 0 0,-1 1 1 0 0,0-1-1 0 0,1 1 0 0 0,-1-1 1 0 0,1 1 0 0 0,-1 2-17 0 0,0 0 0 0 0,0 1-1 0 0,0-1 1 0 0,0 1 0 0 0,1-1 0 0 0,-1 1 0 0 0,1 1 17 0 0,1 1 6 0 0,-1 1 0 0 0,1-1 0 0 0,-1 1 0 0 0,-1-1 0 0 0,1 1 0 0 0,-1 0 1 0 0,0 0-7 0 0,1 10 3 0 0,0 0 1 0 0,3 11-4 0 0,3 22 57 0 0,9 51-47 0 0,-15-94-76 0 0,1 0 0 0 0,-1 1 0 0 0,1-1-1 0 0,0 0 1 0 0,1-1 0 0 0,1 5 66 0 0,-3-9-453 0 0,-1-1-26 0 0,0 0-232 0 0,2-1-942 0 0,6-2-406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9:10.1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72 391 6448 0 0,'-1'1'498'0'0,"-5"5"121"0"0,5-5 1725 0 0,1-1 787 0 0,0 0 154 0 0,0 0-385 0 0,0 0-1770 0 0,0 0-775 0 0,0 0-158 0 0,13-1 499 0 0,0 1-100 0 0,18-19 268 0 0,-29 18-776 0 0,0-1-1 0 0,-1 1 0 0 0,1-1 0 0 0,0 1 0 0 0,-1-1 1 0 0,1 0-1 0 0,-1 1 0 0 0,1-1 0 0 0,-1 0 1 0 0,0 0-1 0 0,1 0 0 0 0,-1-2-87 0 0,7-8 284 0 0,-3 4-121 0 0,-1 1 0 0 0,0-1 0 0 0,0 0 0 0 0,2-7-163 0 0,2-3 333 0 0,-8 16-264 0 0,1-1-1 0 0,0 1 1 0 0,-1 0-1 0 0,1-1 1 0 0,-1 1 0 0 0,0 0-1 0 0,0-1 1 0 0,0 1-1 0 0,0-1 1 0 0,0 1-1 0 0,-1 0 1 0 0,1-1-69 0 0,-1-18 293 0 0,1 17-271 0 0,1 0-1 0 0,-2 0 1 0 0,1 0-1 0 0,0 0 0 0 0,-1 1 1 0 0,1-1-1 0 0,-1 0 1 0 0,0 0-1 0 0,-1 0 1 0 0,1 0-1 0 0,-1 1 1 0 0,1-1-1 0 0,-3-2-21 0 0,-6-17 65 0 0,-3-6 15 0 0,13 28-80 0 0,0 0 0 0 0,-1 1 0 0 0,1-1 0 0 0,0 1 0 0 0,-1-1 0 0 0,1 1 0 0 0,0-1 0 0 0,-1 1 0 0 0,1-1 0 0 0,-1 1 0 0 0,1-1 0 0 0,0 1 0 0 0,-1-1 0 0 0,0 1 0 0 0,1 0 0 0 0,-1-1 0 0 0,1 1 0 0 0,-1-1 0 0 0,-4 3 0 0 0,5-2 0 0 0,-6 2-18 0 0,1 0 0 0 0,-1 0 0 0 0,1 1 0 0 0,0 0 0 0 0,0 0 0 0 0,0 0 0 0 0,0 0 0 0 0,0 1 0 0 0,1 0 0 0 0,0 0 0 0 0,-1 0 0 0 0,2 1 0 0 0,-1-1 0 0 0,0 1 0 0 0,-1 2 18 0 0,-3 7-72 0 0,0 0 0 0 0,1 1 1 0 0,0 0-1 0 0,-4 16 72 0 0,8-21 3 0 0,0 0 1 0 0,0 0-1 0 0,1 0 1 0 0,1 1-1 0 0,0-1 1 0 0,0 2-4 0 0,1-7 3 0 0,0 1-1 0 0,0-1 1 0 0,1 0 0 0 0,-1 1-1 0 0,2-1 1 0 0,-1 0 0 0 0,0 0-1 0 0,1 0 1 0 0,0 0 0 0 0,0 0 0 0 0,0 0-1 0 0,2 2-2 0 0,-2-4 0 0 0,-1 0 0 0 0,1-1 0 0 0,-1 0 0 0 0,1 1 0 0 0,-1-1 0 0 0,1 0 0 0 0,0 0 0 0 0,0-1 0 0 0,0 1 0 0 0,0 0 0 0 0,0 0 0 0 0,0-1 0 0 0,0 1 0 0 0,0-1 0 0 0,1 0 0 0 0,0 1 0 0 0,0-1 7 0 0,0-1-1 0 0,0 1 0 0 0,1-1 1 0 0,-1 0-1 0 0,0 0 0 0 0,0 0 1 0 0,0 0-1 0 0,0 0 0 0 0,0-1 1 0 0,0 1-1 0 0,0-1 0 0 0,0 0 1 0 0,0 0-1 0 0,0 0 1 0 0,0 0-1 0 0,0-1 0 0 0,1 0-6 0 0,-1 0 18 0 0,0 1 0 0 0,0-1 0 0 0,0 0 1 0 0,-1 0-1 0 0,1 0 0 0 0,0-1 0 0 0,-1 1 0 0 0,0 0 0 0 0,0-1 0 0 0,0 0 0 0 0,0 1 0 0 0,0-1 0 0 0,0 0 0 0 0,-1 0 0 0 0,1 0 1 0 0,-1 0-19 0 0,8-24 175 0 0,8-17-175 0 0,-15 42-5 0 0,1-5 5 0 0,2-1 0 0 0,-1 1 0 0 0,1 1 0 0 0,1-2 0 0 0,5-8 0 0 0,-7 8 0 0 0,-7 13-78 0 0,-1 11 64 0 0,-1 18-46 0 0,6-23 60 0 0,3-4 0 0 0,-3-5 0 0 0,1 1 0 0 0,-1-1 0 0 0,0 1 0 0 0,0 0 0 0 0,0 0 0 0 0,-1-1 0 0 0,1 1 0 0 0,0 2 0 0 0,4 2 0 0 0,-3-4 11 0 0,2-1 23 0 0,15-1-15 0 0,-11-2 9 0 0,-1 0-1 0 0,1 0 1 0 0,-1-1-1 0 0,1 0 1 0 0,-1 0 0 0 0,0-1-1 0 0,0 0 1 0 0,0 0-1 0 0,5-3-27 0 0,0 2 0 0 0,7 0 0 0 0,-13 6 0 0 0,-3 0 0 0 0,2-1-20 0 0,1 2 1 0 0,-1-1-1 0 0,0 1 0 0 0,0 0 0 0 0,0 0 0 0 0,-1 0 1 0 0,1 0-1 0 0,-1 1 0 0 0,0 0 0 0 0,0 0 0 0 0,0 0 1 0 0,0 1-1 0 0,2 3 20 0 0,-4-5-68 0 0,1 2 12 0 0,2 9 29 0 0,-1-4 38 0 0,-4-8 50 0 0,0-2 41 0 0,0 0-4 0 0,0 0-2 0 0,0 0 12 0 0,-4-39 752 0 0,2 32-739 0 0,1-1 0 0 0,0 0 1 0 0,1 1-1 0 0,0-1 1 0 0,1-7-122 0 0,2-12 242 0 0,1-4 219 0 0,7-22-461 0 0,-9 44 70 0 0,1 0 0 0 0,0 0 1 0 0,0 0-1 0 0,1 0 0 0 0,0 1 0 0 0,1 0 0 0 0,4-7-70 0 0,11-15 306 0 0,-16 23-318 0 0,0 0 1 0 0,1 0-1 0 0,0 1 0 0 0,0 0 0 0 0,0 0 0 0 0,1 0 0 0 0,4-3 12 0 0,-3 3 9 0 0,1 0 0 0 0,0 1 1 0 0,0 0-1 0 0,0 0 0 0 0,0 1 0 0 0,1 0 0 0 0,0 1 1 0 0,-1 0-1 0 0,5-1-9 0 0,0 0 24 0 0,-10 3-33 0 0,1 0 0 0 0,-1 0 0 0 0,0 0 0 0 0,0 0 0 0 0,0 1 0 0 0,1-1 0 0 0,-1 1-1 0 0,0 0 1 0 0,1 0 0 0 0,-1 0 0 0 0,0 0 0 0 0,1 1 0 0 0,-1-1 0 0 0,0 1 0 0 0,1 0 9 0 0,10 8-864 0 0,0-6-315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9:15.8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1 104 13104 0 0,'0'0'597'0'0,"0"0"-9"0"0,0 0-307 0 0,0 0 118 0 0,0 0 90 0 0,0 0 21 0 0,3-2-9 0 0,8-6-65 0 0,-6 4-225 0 0,-1 1 0 0 0,1 0 0 0 0,0 0-1 0 0,0 0 1 0 0,0 0 0 0 0,0 1-1 0 0,1 0 1 0 0,-1 0 0 0 0,0 0 0 0 0,1 0-1 0 0,1 1-210 0 0,-4 1 55 0 0,3 0 57 0 0,-1 0 0 0 0,1 0 0 0 0,-1-1 1 0 0,1 1-1 0 0,-1-1 0 0 0,1 0 0 0 0,-1-1 0 0 0,3-1-112 0 0,2 0 212 0 0,1 1-1 0 0,0 0 0 0 0,-1 0 1 0 0,1 1-1 0 0,4 0-211 0 0,3-1 207 0 0,49-13-67 0 0,-55 11-152 0 0,-9 2 11 0 0,0 1 0 0 0,0 0 0 0 0,0 0 0 0 0,0 0 0 0 0,0 0 0 0 0,0 1 0 0 0,0-1 0 0 0,1 1 0 0 0,-1 0-1 0 0,0 0 1 0 0,1 0 1 0 0,-3 0-7 0 0,0 0-1 0 0,0-1 0 0 0,1 1 1 0 0,-1 0-1 0 0,0 0 0 0 0,0-1 1 0 0,0 1-1 0 0,0-1 0 0 0,0 1 1 0 0,0-1-1 0 0,0 1 0 0 0,0-1 1 0 0,0 0-1 0 0,0 1 0 0 0,-1-1 1 0 0,1 0-1 0 0,0 0 0 0 0,0 0 1 0 0,0 1-1 0 0,0-2 8 0 0,12 5-635 0 0,-5-2 333 0 0,-6-3-8385 0 0,-2-3 3597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9:16.8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119 9 4608 0 0,'0'0'353'0'0,"0"0"-23"0"0,0 0 760 0 0,0 0 354 0 0,0 0 76 0 0,0 0-55 0 0,0 0-290 0 0,0 0-130 0 0,0 13 2476 0 0,-5 3-2634 0 0,4-13-795 0 0,0-1-1 0 0,1 1 0 0 0,-1-1 0 0 0,0 1 0 0 0,1-1 0 0 0,-1 1 0 0 0,1-1 0 0 0,0 1-91 0 0,0 35 1731 0 0,0-37-1466 0 0,0-1-29 0 0,0 0-4 0 0,0 0-10 0 0,0 0-45 0 0,0 11 664 0 0,-4-19-918 0 0,4 7 66 0 0,-1 0 0 0 0,1 1 0 0 0,-1-1 1 0 0,1 1-1 0 0,0-1 0 0 0,-1 0 1 0 0,1 1-1 0 0,0-1 0 0 0,-1 0 0 0 0,1 1 1 0 0,0-1-1 0 0,0 0 0 0 0,0 0 0 0 0,0 1 1 0 0,0-1 10 0 0,0 1-1 0 0,0-1 0 0 0,0 1 1 0 0,0 0-1 0 0,0-1 0 0 0,0 1 1 0 0,0 0-1 0 0,-1 0 0 0 0,1-1 1 0 0,0 1-1 0 0,0 0 0 0 0,0 0 1 0 0,0-1-1 0 0,0 1 0 0 0,0 0 1 0 0,0 0-1 0 0,-1-1 0 0 0,1 1 1 0 0,0 0-1 0 0,0 0 0 0 0,0-1 1 0 0,-1 1-1 0 0,1 0 1 0 0,0 0-1 0 0,0 0 0 0 0,-1 0 1 0 0,1-1-1 0 0,0 1 0 0 0,0 0 1 0 0,-1 0-1 0 0,1 0 0 0 0,0 0 1 0 0,0 0-1 0 0,-1 0 0 0 0,1 0 1 0 0,0 0-1 0 0,-1 0 1 0 0,1 0 20 0 0,0 0-1 0 0,-1-1 1 0 0,1 1 0 0 0,0 0-1 0 0,-1 0 1 0 0,1 0 0 0 0,0 0-1 0 0,-1 0 1 0 0,1 0-1 0 0,0-1 1 0 0,0 1 0 0 0,-1 0-1 0 0,1 0 1 0 0,0-1 0 0 0,0 1-1 0 0,-1 0 1 0 0,1 0 0 0 0,0-1-1 0 0,0 1 1 0 0,-1 0 0 0 0,1 0-1 0 0,0-1 1 0 0,0 1 0 0 0,0 0-1 0 0,0-1 1 0 0,0 1 0 0 0,-1 0-1 0 0,1-1 1 0 0,0 1 0 0 0,0 0-1 0 0,0-1 1 0 0,0 1 0 0 0,0 0-1 0 0,0-1 1 0 0,0 1 0 0 0,0-1-20 0 0,0 0 8 0 0,0-1 0 0 0,-1 1 0 0 0,1-1-1 0 0,-1 0 1 0 0,0 1 0 0 0,0 0 0 0 0,1-1 0 0 0,-1 1 0 0 0,0-1 0 0 0,0 1 0 0 0,0 0 0 0 0,0 0 0 0 0,-1-1 0 0 0,1 1 0 0 0,0 0 0 0 0,0 0 0 0 0,-2 0-8 0 0,-11-14 19 0 0,-16-12-19 0 0,29 27 11 0 0,1-1 0 0 0,-1 0 0 0 0,1 1 0 0 0,-1-1-1 0 0,1 1 1 0 0,-1-1 0 0 0,1 1 0 0 0,-1-1 0 0 0,1 1 0 0 0,-1-1-1 0 0,0 1 1 0 0,1 0 0 0 0,-1-1 0 0 0,0 1 0 0 0,1 0 0 0 0,-1 0-1 0 0,0-1 1 0 0,1 1 0 0 0,-1 0 0 0 0,0 0 0 0 0,0 0-1 0 0,1 0 1 0 0,-1 0 0 0 0,0 0 0 0 0,0 0 0 0 0,1 0 0 0 0,-1 0-1 0 0,0 0 1 0 0,0 0 0 0 0,1 1 0 0 0,-1-1 0 0 0,0 0 0 0 0,1 0-1 0 0,-1 1-10 0 0,-1 2-213 0 0,4 8 184 0 0,13 7 109 0 0,-13-16-60 0 0,0-1 0 0 0,0 1 1 0 0,0-1-1 0 0,0 0 0 0 0,0 0 0 0 0,0 0 1 0 0,0 0-1 0 0,0 0 0 0 0,2 0-20 0 0,-2 0 2 0 0,26 11 235 0 0,-20-7-123 0 0,0-2-1 0 0,1 1 1 0 0,-1-1 0 0 0,8 1-114 0 0,-16-3 15 0 0,1-1 1 0 0,0 0 0 0 0,-1 0 0 0 0,1 0 0 0 0,0 0-1 0 0,-1 0 1 0 0,1 1 0 0 0,0-1 0 0 0,-1 0 0 0 0,1 1-1 0 0,-1-1 1 0 0,1 0 0 0 0,0 1 0 0 0,-1-1 0 0 0,1 1-1 0 0,-1-1 1 0 0,1 1-16 0 0,3 2 38 0 0,90 52 334 0 0,-92-53-152 0 0,0 0-125 0 0,17 17 18 0 0,-17-17-17 0 0,-2-2 3 0 0,0 0-10 0 0,2 1 2 0 0,0 1-76 0 0,1 3 121 0 0,-1 11 142 0 0,-2-15-276 0 0,0-1 0 0 0,-1 1 0 0 0,1-1 0 0 0,0 1 0 0 0,0-1 0 0 0,-1 0 0 0 0,1 1 0 0 0,0-1 0 0 0,0 1 0 0 0,-1-1 0 0 0,1 0 0 0 0,0 1 0 0 0,-1-1 0 0 0,1 1 0 0 0,-1-1 0 0 0,1 0-1 0 0,0 0 1 0 0,-1 1 0 0 0,1-1 0 0 0,-1 0 0 0 0,1 0 0 0 0,-1 1 0 0 0,1-1 0 0 0,-1 0 0 0 0,1 0 0 0 0,-1 0 0 0 0,1 0-2 0 0,-17 4 18 0 0,13-4-17 0 0,-5 2-1 0 0,-3 0 0 0 0,0 0 0 0 0,0-1 0 0 0,0 0 0 0 0,-1-1 0 0 0,-13 0 0 0 0,-21 4 0 0 0,29 4 0 0 0,8-5 41 0 0,12-2 54 0 0,-1-1-85 0 0,0 0 0 0 0,-1-1-1 0 0,1 1 1 0 0,0-1 0 0 0,0 1-1 0 0,0 0 1 0 0,-1-1 0 0 0,1 0-1 0 0,0 1 1 0 0,0-1 0 0 0,-1 1-1 0 0,1-1 1 0 0,0 0 0 0 0,-1 1-1 0 0,1-1 1 0 0,-1 0 0 0 0,1 0 0 0 0,-1 0-1 0 0,1 0-9 0 0,1-2 0 0 0,-1 0-1 0 0,1 0 1 0 0,0 0-1 0 0,0 0 1 0 0,0 1-1 0 0,1-1 1 0 0,-1 1-1 0 0,1 0 0 0 0,-1-1 1 0 0,1 1-1 0 0,1 0 1 0 0,30-18-261 0 0,-32 19 256 0 0,-1 0-5 0 0,1 0 0 0 0,0 0 0 0 0,0 0 0 0 0,-1 0-1 0 0,1 0 1 0 0,-1-1 0 0 0,1 1 0 0 0,-1-1 0 0 0,0 1 0 0 0,1-1-1 0 0,-1 1 1 0 0,0-1 0 0 0,0 1 0 0 0,1-2 10 0 0,-1-1-12 0 0,1 1-1 0 0,1 0 1 0 0,-1 0-1 0 0,0 1 1 0 0,1-1 0 0 0,-1 0-1 0 0,1 1 1 0 0,0-1 0 0 0,0 1-1 0 0,0 0 1 0 0,0 0 0 0 0,1 0 12 0 0,-1 0-78 0 0,-3 2 1 0 0,0 0 10 0 0,0 0 3 0 0,0 0 0 0 0,0 0-4 0 0,0 0-16 0 0,0 0-4 0 0,-1 1 58 0 0,1 1 0 0 0,-1-1-1 0 0,0 0 1 0 0,1 0 0 0 0,-1 0-1 0 0,0 0 1 0 0,0 0 0 0 0,0 0-1 0 0,0 0 1 0 0,0 0 0 0 0,0 0-1 0 0,0 0 1 0 0,0 0 0 0 0,-1 0 30 0 0,-8 7-432 0 0,-13 19 770 0 0,17-22-136 0 0,-18-1-56 0 0,13-4-121 0 0,9 0 47 0 0,-8-3-57 0 0,9 3-128 0 0,-16 1-5 0 0,17-1 61 0 0,-1 0 0 0 0,1 1 0 0 0,0-1 0 0 0,-1 0 0 0 0,1 0 0 0 0,0 0-1 0 0,0 0 1 0 0,-1 0 0 0 0,1 1 0 0 0,0-1 0 0 0,-1 0 0 0 0,1 0 0 0 0,0 0 0 0 0,0 1 0 0 0,0-1 0 0 0,-1 0 0 0 0,1 0 0 0 0,0 1 0 0 0,0-1-1 0 0,0 0 1 0 0,-1 0 0 0 0,1 1 0 0 0,0-1 0 0 0,0 0 0 0 0,0 1 0 0 0,0-1 0 0 0,0 0 0 0 0,0 1 0 0 0,0-1 0 0 0,0 0 0 0 0,0 1 0 0 0,0-1-1 0 0,0 0 1 0 0,0 1 0 0 0,0-1 0 0 0,0 0 0 0 0,0 1 0 0 0,0-1 0 0 0,0 0 0 0 0,0 0 0 0 0,0 1 0 0 0,0-1 0 0 0,1 0 0 0 0,-1 1 0 0 0,0-1-1 0 0,0 0 1 0 0,0 0 0 0 0,1 1 0 0 0,-1-1 0 0 0,0 0 0 0 0,0 0 0 0 0,0 1 0 0 0,1-1 0 0 0,-1 0 0 0 0,0 0 0 0 0,1 0 0 0 0,-1 1 57 0 0,7 6-2490 0 0,-6 1-4453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9:17.2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55 185 17623 0 0,'-23'10'399'0'0,"18"-8"60"0"0,5-2 22 0 0,0 0-54 0 0,-3 2-257 0 0,2-1-167 0 0,1-1 0 0 0,0 1 0 0 0,-1-1 0 0 0,1 1-1 0 0,-1 0 1 0 0,1-1 0 0 0,-1 1 0 0 0,1-1 0 0 0,-1 1-1 0 0,1-1 1 0 0,-1 0 0 0 0,0 1 0 0 0,1-1 0 0 0,-1 1-1 0 0,0-1 1 0 0,1 0 0 0 0,-1 0 0 0 0,0 1 0 0 0,0-1-3 0 0,0 0 314 0 0,0 0-288 0 0,1 1-1 0 0,0-1 1 0 0,0 0-1 0 0,0 0 1 0 0,-1 0-1 0 0,1 0 1 0 0,0 0-1 0 0,0 0 0 0 0,0 0 1 0 0,0 0-1 0 0,-1 0 1 0 0,1 0-1 0 0,0 1 1 0 0,0-1-1 0 0,0 0 1 0 0,0 0-1 0 0,-1 0 1 0 0,1 0-1 0 0,0 1 0 0 0,0-1 1 0 0,0 0-1 0 0,0 0 1 0 0,0 0-1 0 0,0 0 1 0 0,0 1-1 0 0,0-1 1 0 0,0 0-1 0 0,0 0 1 0 0,-1 0-1 0 0,1 1 0 0 0,0-1 1 0 0,0 0-1 0 0,0 0-25 0 0,0 3 85 0 0,0 0 1 0 0,0-1-1 0 0,0 1 0 0 0,0 0 0 0 0,0-1 0 0 0,0 1 0 0 0,1 0 0 0 0,-1-1 0 0 0,1 1-85 0 0,0 1 95 0 0,0 1 0 0 0,0-1 1 0 0,-1 0-1 0 0,0 0 0 0 0,0 4-95 0 0,-5 14 361 0 0,4-18-305 0 0,0 0 1 0 0,0-1 0 0 0,0 1-1 0 0,1 0 1 0 0,-1 0-1 0 0,1 0 1 0 0,0 0 0 0 0,0-1-1 0 0,0 1 1 0 0,1 0 0 0 0,-1 1-57 0 0,4 12 162 0 0,1 0 0 0 0,1 0 1 0 0,0-1-1 0 0,7 12-162 0 0,-9-20 62 0 0,-2-1 1 0 0,1 0-1 0 0,-1 1 0 0 0,0 0 1 0 0,0 0-63 0 0,5 20 205 0 0,-7-25-183 0 0,3 5 129 0 0,0 0 0 0 0,0 0 0 0 0,0 0 0 0 0,3 4-151 0 0,-5-10 230 0 0,-1-2 16 0 0,2 1 54 0 0,-1 0-254 0 0,0-1 0 0 0,1 1 0 0 0,-1 0 0 0 0,0-1 0 0 0,0 1 0 0 0,0-1 0 0 0,1 1 0 0 0,-1-1 0 0 0,0 0 0 0 0,1 0 0 0 0,-1 0 0 0 0,0 1 1 0 0,1-1-1 0 0,-1 0 0 0 0,0-1 0 0 0,1 1 0 0 0,-1 0 0 0 0,0 0 0 0 0,0 0 0 0 0,1-1 0 0 0,-1 1 0 0 0,1-1-46 0 0,1 0 76 0 0,-1-1 0 0 0,0 1 1 0 0,1-1-1 0 0,-1 0 0 0 0,0 0 0 0 0,0 0 0 0 0,0 0 0 0 0,0 0 0 0 0,-1 0 0 0 0,1 0 0 0 0,0-1-76 0 0,3-6 215 0 0,0 0 0 0 0,0-1-1 0 0,-1 1 1 0 0,0-1-1 0 0,2-8-214 0 0,6-22 394 0 0,-2 1 338 0 0,8-15-732 0 0,-3 12 401 0 0,3-22-401 0 0,7-20 120 0 0,-21 72-188 0 0,3-13-177 0 0,2 1 0 0 0,1 1 0 0 0,1 0 0 0 0,8-13 245 0 0,-19 36-127 0 0,0-1 0 0 0,1 1 0 0 0,-1 0 0 0 0,1-1 0 0 0,-1 1 0 0 0,0 0 1 0 0,1-1-1 0 0,-1 1 0 0 0,1 0 0 0 0,-1 0 0 0 0,1-1 0 0 0,-1 1 0 0 0,1 0 0 0 0,-1 0 0 0 0,1 0 0 0 0,-1 0 0 0 0,1-1 0 0 0,-1 1 0 0 0,1 0 127 0 0,12 0-9648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9:21.9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1 14568 0 0,'-1'1'169'0'0,"0"0"0"0"0,0 1 0 0 0,0-1 0 0 0,1 1 0 0 0,-1-1 1 0 0,0 1-1 0 0,0 0 0 0 0,1-1 0 0 0,-1 1 0 0 0,1 0-169 0 0,-7 13 302 0 0,6-13-210 0 0,0-1-1 0 0,-1 1 1 0 0,1-1 0 0 0,0 1 0 0 0,0 0-1 0 0,0 0 1 0 0,0-1 0 0 0,0 1 0 0 0,1 0-1 0 0,-1 0 1 0 0,1 0 0 0 0,-1 0 0 0 0,1 0-1 0 0,-1 0 1 0 0,1 0 0 0 0,0 1-92 0 0,-8 46 349 0 0,7-45-311 0 0,1 0 1 0 0,-1-1-1 0 0,0 1 1 0 0,0 0-1 0 0,0 0 0 0 0,-1-1 1 0 0,1 1-1 0 0,-1-1 0 0 0,0 1 1 0 0,0-1-1 0 0,-1 1-38 0 0,1-1 42 0 0,0 0-1 0 0,1 0 1 0 0,-1 0-1 0 0,0 0 1 0 0,1 0-1 0 0,0 1 1 0 0,0-1-1 0 0,0 1 1 0 0,0-1-1 0 0,0 4-41 0 0,-6 25 136 0 0,9-22-148 0 0,-2-7-60 0 0,0-3-62 0 0,0 0-24 0 0,7 2-456 0 0,-7-2 496 0 0,1 0-1 0 0,-1 0 1 0 0,1 1-1 0 0,-1-1 1 0 0,1 0-1 0 0,-1 0 1 0 0,1 0-1 0 0,-1 0 1 0 0,1 1 0 0 0,-1-1-1 0 0,1 0 1 0 0,-1 0-1 0 0,1 0 1 0 0,-1 0-1 0 0,1 0 1 0 0,-1 0-1 0 0,1 0 1 0 0,-1-1-1 0 0,1 1 1 0 0,-1 0 0 0 0,1 0-1 0 0,-1 0 1 0 0,1 0-1 0 0,-1-1 119 0 0,4-1-1182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9:22.7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37 156 3224 0 0,'-1'1'240'0'0,"-11"21"4434"0"0,11-20-2120 0 0,1-2-238 0 0,0 0-1104 0 0,2 7 1688 0 0,-1-5-1008 0 0,1-4-1076 0 0,2-2-1411 0 0,-2 2 652 0 0,0 0 0 0 0,0 0 0 0 0,0 0 1 0 0,0-1-1 0 0,0 1 0 0 0,0 0 0 0 0,-1-1 1 0 0,1 1-1 0 0,-1-1 0 0 0,0 0 0 0 0,1 1 1 0 0,-1-1-1 0 0,-1 0 0 0 0,1 0 0 0 0,0 0-57 0 0,0-1 25 0 0,1 0 1 0 0,-1 0-1 0 0,1 1 0 0 0,0-1 0 0 0,0 0 0 0 0,0 1 0 0 0,2-3-25 0 0,7-10 39 0 0,-8 10-19 0 0,1 1-1 0 0,0 0 1 0 0,1-1-1 0 0,-1 1 1 0 0,1 1-1 0 0,5-5-19 0 0,-8 7 1 0 0,4-5-3 0 0,-6-11 14 0 0,0 13-7 0 0,0 5 0 0 0,0-1 0 0 0,0 1-1 0 0,0-1 1 0 0,0 0 0 0 0,0 1-1 0 0,0-1 1 0 0,0 0 0 0 0,0 1-1 0 0,0-1 1 0 0,-1 1 0 0 0,1-1-1 0 0,0 1 1 0 0,-1-1 0 0 0,1 1-1 0 0,0-1 1 0 0,-1 1 0 0 0,1-1 0 0 0,0 1-1 0 0,-1-1 1 0 0,1 1 0 0 0,-1-1-1 0 0,1 1 1 0 0,-1 0 0 0 0,1-1-1 0 0,-1 1 1 0 0,1 0 0 0 0,-1-1-1 0 0,0 1 1 0 0,1 0 0 0 0,-1 0-1 0 0,1 0 1 0 0,-1-1 0 0 0,0 1-1 0 0,1 0 1 0 0,-1 0-5 0 0,0 0 2 0 0,0 0 1 0 0,-1 0-1 0 0,1 0 1 0 0,0 0-1 0 0,0 0 1 0 0,-1 1-1 0 0,1-1 1 0 0,0 0-1 0 0,0 1 0 0 0,0-1 1 0 0,0 0-1 0 0,-1 1 1 0 0,1 0-1 0 0,0-1 1 0 0,0 1-1 0 0,0 0 1 0 0,-1 0-3 0 0,-3 5-30 0 0,0 0 0 0 0,0 1 0 0 0,1-1 1 0 0,0 1-1 0 0,0 0 0 0 0,1 0 0 0 0,0 0 0 0 0,0 1 1 0 0,0-1-1 0 0,1 1 0 0 0,0 0 0 0 0,0 1 30 0 0,-34 125-208 0 0,34-126 208 0 0,0-2 0 0 0,1-1 0 0 0,0 1 0 0 0,-1 0 0 0 0,2 0 0 0 0,-1-1 0 0 0,1 1 0 0 0,0 0 0 0 0,0 0 0 0 0,0 0 0 0 0,1-1 0 0 0,0 1 0 0 0,1 5 0 0 0,4 2 0 0 0,-3-10 0 0 0,-1-2 0 0 0,6 2 0 0 0,-3-4 0 0 0,-1 0 1 0 0,0 0-1 0 0,1 0 0 0 0,-1 0 0 0 0,0-1 0 0 0,0 1 0 0 0,0-1 0 0 0,0 0 0 0 0,0-1 0 0 0,0 1 0 0 0,-1-1 0 0 0,1 1 0 0 0,1-3 0 0 0,12-7 11 0 0,-13 9 11 0 0,0 0 0 0 0,0 0 0 0 0,0-1-1 0 0,-1 0 1 0 0,1 1 0 0 0,-1-1-1 0 0,0-1 1 0 0,0 1 0 0 0,0 0-1 0 0,-1-1 1 0 0,1-2-22 0 0,17-24 125 0 0,-12 20-82 0 0,-1 0-1 0 0,0 0 0 0 0,-1-1 1 0 0,1-2-43 0 0,-5 10 1 0 0,2-2 18 0 0,0 0-1 0 0,0 0 1 0 0,1 0 0 0 0,4-5-19 0 0,-5 7 5 0 0,0 0 0 0 0,0-1 1 0 0,-1 1-1 0 0,1-1 0 0 0,-1 0 1 0 0,0 0-1 0 0,-1 0 0 0 0,2-3-5 0 0,-3 4 7 0 0,0 0-1 0 0,1 0 1 0 0,0 0-1 0 0,0 0 0 0 0,0 1 1 0 0,0-1-1 0 0,1 1 1 0 0,-1-1-1 0 0,1 1 0 0 0,2-2-6 0 0,-4 4 8 0 0,-1 0-1 0 0,1 0 1 0 0,0 0-1 0 0,-1 0 1 0 0,1 0 0 0 0,-1 0-1 0 0,1 0 1 0 0,-1 0-1 0 0,0 0 1 0 0,1 0-1 0 0,-1 0 1 0 0,0 0-1 0 0,0 0 1 0 0,0-1-1 0 0,0 1 1 0 0,0 0-1 0 0,0-1-7 0 0,-1-10 66 0 0,-2 9-71 0 0,2 3 8 0 0,-1-2-3 0 0,2 1 0 0 0,-1 1 0 0 0,1-1 0 0 0,-1 0 0 0 0,0 1 0 0 0,1-1 0 0 0,-1 0 0 0 0,0 1 0 0 0,1-1 0 0 0,-1 1 0 0 0,0-1 0 0 0,0 1 0 0 0,0-1 0 0 0,1 1 0 0 0,-1 0 0 0 0,0-1 0 0 0,0 1 0 0 0,0 0 0 0 0,0 0 0 0 0,0 0 0 0 0,0 0 0 0 0,0 0 0 0 0,1 0 0 0 0,-1 0 0 0 0,0 0 0 0 0,0 0 0 0 0,0 0 0 0 0,0 0 0 0 0,0 0 0 0 0,0 1 0 0 0,-20 5 0 0 0,7 1 0 0 0,13-3 0 0 0,0-2 0 0 0,1-1 4 0 0,-1 1 0 0 0,1 0 0 0 0,-1-1 0 0 0,1 1 0 0 0,-1 0 0 0 0,1-1 1 0 0,0 1-1 0 0,0 0 0 0 0,0-1 0 0 0,0 1 0 0 0,0 0 0 0 0,0 0 0 0 0,0-1 0 0 0,1 1 0 0 0,-1 1-4 0 0,2 14 163 0 0,-2-16-160 0 0,1 1 1 0 0,-1 0-1 0 0,1 0 0 0 0,-1-1 0 0 0,1 1 0 0 0,-1-1 0 0 0,1 1 0 0 0,0 0 0 0 0,0-1 0 0 0,0 1 0 0 0,0 0-3 0 0,1-1-12 0 0,-1 1 0 0 0,0 0 0 0 0,0 0 0 0 0,0 0 1 0 0,0 0-1 0 0,0 0 0 0 0,-1 0 0 0 0,1 1 0 0 0,-1-1 0 0 0,1 0 0 0 0,-1 0 0 0 0,0 0 12 0 0,3 11 264 0 0,9-3 53 0 0,0-2-53 0 0,23 17-337 0 0,-33-24 212 0 0,-1 0 11 0 0,1 0-102 0 0,-1-1-38 0 0,0 0 0 0 0,0 0 0 0 0,0 1 0 0 0,0-1 0 0 0,-1 1 0 0 0,1-1 0 0 0,0 0 0 0 0,0 1 0 0 0,-1-1 0 0 0,1 1 0 0 0,0 0 0 0 0,-1-1 0 0 0,1 1 0 0 0,0 0 0 0 0,-1-1 0 0 0,1 1 0 0 0,-1 0-10 0 0,-2 22 212 0 0,2-21-185 0 0,0 0 1 0 0,1 0 0 0 0,-1 0 0 0 0,0 0 0 0 0,0 0 0 0 0,-1 0-1 0 0,1 0 1 0 0,0 0 0 0 0,-1 0 0 0 0,1 0 0 0 0,-1 0 0 0 0,1 0-1 0 0,-1 0 1 0 0,0 0 0 0 0,0-1 0 0 0,0 1 0 0 0,0 0 0 0 0,0 0-28 0 0,-4 6 77 0 0,5-7-68 0 0,0 0-1 0 0,-1-1 0 0 0,1 1 1 0 0,0 0-1 0 0,0 0 1 0 0,0-1-1 0 0,0 1 0 0 0,0 0 1 0 0,0 0-1 0 0,0 0 0 0 0,0-1 1 0 0,0 1-1 0 0,0 0 1 0 0,0 0-1 0 0,0-1 0 0 0,1 1 1 0 0,-1 0-1 0 0,0 0 0 0 0,1-1 1 0 0,-1 1-1 0 0,0 0 1 0 0,1-1-1 0 0,-1 1 0 0 0,1 0 1 0 0,-1-1-1 0 0,1 1 0 0 0,-1-1 1 0 0,1 1-9 0 0,0 0 23 0 0,-1 0 0 0 0,1 0 1 0 0,0 0-1 0 0,-1 0 0 0 0,1 0 0 0 0,-1 0 1 0 0,1 0-1 0 0,-1 0 0 0 0,1 0 0 0 0,-1 0 1 0 0,0 0-1 0 0,1 0 0 0 0,-1 0 0 0 0,0 1-23 0 0,1 18 338 0 0,0-3-305 0 0,-5-12-38 0 0,2-4 7 0 0,1 0-2 0 0,0 0 0 0 0,0 0 0 0 0,0 1 0 0 0,0-1 0 0 0,0 0 0 0 0,1 1 0 0 0,-1-1 0 0 0,0 0 0 0 0,1 1 0 0 0,-1-1 0 0 0,1 1 0 0 0,-1-1 0 0 0,1 2 0 0 0,-5 5 0 0 0,-7 4-37 0 0,11-12-4998 0 0,1 0 3219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9:23.6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43 13824 0 0,'-11'-9'629'0'0,"10"9"-588"0"0,1 1 1 0 0,-1-1-1 0 0,1 0 1 0 0,-1 1-1 0 0,1-1 1 0 0,0 1 0 0 0,-1 0-1 0 0,1-1 1 0 0,0 1-1 0 0,-1-1 1 0 0,1 1-1 0 0,0 0 1 0 0,-1-1-1 0 0,1 1 1 0 0,0 0-1 0 0,0-1 1 0 0,0 1-1 0 0,0 0 1 0 0,0-1-42 0 0,0 1 52 0 0,-1 7 47 0 0,1-7 277 0 0,0-1 113 0 0,0 0 20 0 0,0 0 3 0 0,0 0 0 0 0,0 0 0 0 0,0 0 0 0 0,0 0-69 0 0,-1 1-429 0 0,0 1 0 0 0,1-1-1 0 0,-1 1 1 0 0,1-1 0 0 0,-1 1 0 0 0,1 0 0 0 0,-1-1-1 0 0,1 1 1 0 0,0-1 0 0 0,0 1 0 0 0,0 0-1 0 0,0 0-13 0 0,-2 16 0 0 0,0 0 0 0 0,-1 1 0 0 0,-3 11 0 0 0,1-8 0 0 0,-1 5 49 0 0,1 0 0 0 0,2 1 0 0 0,1-1 0 0 0,1 10-49 0 0,1-35 212 0 0,0-2 4 0 0,0 0-57 0 0,0 0-242 0 0,0 0-107 0 0,2-1 163 0 0,-1 0-1 0 0,1 1 1 0 0,-1-1 0 0 0,1 0 0 0 0,-1 0 0 0 0,1 0-1 0 0,-1 0 1 0 0,1-1 0 0 0,-1 1 0 0 0,0 0 0 0 0,0-1 0 0 0,1 1-1 0 0,-1 0 1 0 0,0-1 0 0 0,0 1 27 0 0,3-5-22 0 0,11-12 702 0 0,-1 0 0 0 0,10-18-680 0 0,1-10 620 0 0,-16 28-626 0 0,0 1 0 0 0,3-2 6 0 0,13-19-134 0 0,20-27 264 0 0,-45 68-130 0 0,1 0-1 0 0,0 0 1 0 0,-1 1 0 0 0,0-1-1 0 0,0 0 1 0 0,0 0-1 0 0,0 1 1 0 0,0-1-1 0 0,-1 3 1 0 0,-3 8-12 0 0,1 0-1 0 0,1 0 0 0 0,0 1 0 0 0,1-1 0 0 0,1 3 13 0 0,-1 2 61 0 0,0-14-57 0 0,1 1 0 0 0,-1-1 0 0 0,2 0 0 0 0,-1 0-1 0 0,1 3-3 0 0,0 6 0 0 0,-1-13 0 0 0,-1 0 0 0 0,1 0 0 0 0,0-1 0 0 0,0 1 0 0 0,1 0 0 0 0,-1 0 0 0 0,0-1 0 0 0,0 1 0 0 0,0 0 0 0 0,0 0 0 0 0,1-1 0 0 0,-1 1 0 0 0,0 0 0 0 0,1 0 0 0 0,-1-1 0 0 0,1 1 0 0 0,0-1 0 0 0,-1 0 0 0 0,1 1 0 0 0,0-1 0 0 0,-1 0 0 0 0,1 0 0 0 0,0 1 0 0 0,-1-1 0 0 0,1 0 0 0 0,0 0 0 0 0,-1 0 0 0 0,1 0 0 0 0,0 0 0 0 0,0 0 0 0 0,-1 0 0 0 0,1 0 0 0 0,0 0 0 0 0,-1 0 0 0 0,1-1 0 0 0,0 1 0 0 0,-1 0 0 0 0,1 0 0 0 0,0-1 0 0 0,-1 1 0 0 0,1 0 0 0 0,-1-1 0 0 0,1 1 0 0 0,0-1 0 0 0,-1 1 0 0 0,1-1 0 0 0,-1 1 0 0 0,1-1 0 0 0,-1 1 0 0 0,1-1 0 0 0,-1 1 0 0 0,0-1 0 0 0,1 1 0 0 0,3-5 0 0 0,-1 0 0 0 0,1 1 0 0 0,-1-1 0 0 0,2-3 0 0 0,70-111 310 0 0,-59 84-289 0 0,-16 35-20 0 0,0 0 1 0 0,0 0-1 0 0,0-1 1 0 0,1 1-1 0 0,-1 0 1 0 0,0 0-1 0 0,0 0 1 0 0,0 0-1 0 0,1-1 1 0 0,-1 1-1 0 0,0 0 1 0 0,0 0-1 0 0,0 0 1 0 0,1 0-1 0 0,-1 0 1 0 0,0-1-1 0 0,0 1 0 0 0,1 0 1 0 0,-1 0-1 0 0,0 0 1 0 0,0 0-1 0 0,1 0 1 0 0,-1 0-1 0 0,0 0 1 0 0,0 0-1 0 0,1 0 1 0 0,-1 0-1 0 0,0 0 1 0 0,1 0-2 0 0,-1 2-7 0 0,1 0 0 0 0,-1 0 0 0 0,1 0 0 0 0,-1 0 0 0 0,0 0 0 0 0,0 0 0 0 0,0-1 0 0 0,0 1 0 0 0,0 0-1 0 0,0 0 1 0 0,-1 1 7 0 0,1 3 0 0 0,0-1 0 0 0,0 4 0 0 0,0 1 0 0 0,0-1 0 0 0,-1 0 0 0 0,-2 6 0 0 0,4-5 0 0 0,-1-9 1 0 0,0 0 0 0 0,0-1 0 0 0,1 1-1 0 0,-1-1 1 0 0,0 1 0 0 0,1-1 0 0 0,-1 0 0 0 0,1 1-1 0 0,-1-1 1 0 0,0 1 0 0 0,1-1 0 0 0,-1 0 0 0 0,1 1-1 0 0,-1-1 1 0 0,1 0 0 0 0,0 1 0 0 0,-1-1-1 0 0,13 1 74 0 0,-7-3-26 0 0,1 1-1 0 0,-1-1 1 0 0,0-1-1 0 0,0 1 0 0 0,0-1 1 0 0,0 0-1 0 0,0 0 1 0 0,0-1-1 0 0,-1 0 1 0 0,0 0-1 0 0,0 0 0 0 0,0 0 1 0 0,0-1-1 0 0,2-3-47 0 0,5-6 92 0 0,2-4 16 0 0,-1 2-36 0 0,-12 15-66 0 0,1-1-1 0 0,-1 1 1 0 0,1-1 0 0 0,-1 1-1 0 0,0-1 1 0 0,0 0-1 0 0,0 1 1 0 0,0-1 0 0 0,0 0-1 0 0,1-1-5 0 0,-2-1 9 0 0,12-16 42 0 0,-7 13-28 0 0,-4 6 30 0 0,-1 1 11 0 0,0 0 0 0 0,0 0 0 0 0,0 0-56 0 0,1 1-1 0 0,0-1 1 0 0,0 0-1 0 0,0 1 0 0 0,-1-1 1 0 0,1 0-1 0 0,0 1 1 0 0,0-1-1 0 0,-1 1 1 0 0,1-1-1 0 0,-1 1 1 0 0,1-1-1 0 0,0 1 0 0 0,-1 0 1 0 0,1-1-1 0 0,-1 1 1 0 0,1 0-1 0 0,-1-1 1 0 0,1 1-1 0 0,-1 0 0 0 0,0 0 1 0 0,1 0-1 0 0,-1-1 1 0 0,0 1-8 0 0,5 8 53 0 0,-3-8-49 0 0,-1 1 0 0 0,0-1-1 0 0,0 0 1 0 0,0 1-1 0 0,0-1 1 0 0,0 1 0 0 0,0 0-1 0 0,-1-1 1 0 0,1 1-1 0 0,0 0 1 0 0,-1-1 0 0 0,1 1-1 0 0,-1 0 1 0 0,0 0 0 0 0,1 0-1 0 0,-1-1 1 0 0,0 1-1 0 0,0 0 1 0 0,0 0 0 0 0,-1 0-1 0 0,1 0-3 0 0,1 13-1 0 0,0 1-1 0 0,1-1 0 0 0,3 10 2 0 0,2-7-120 0 0,-6-17 104 0 0,0 1 0 0 0,0-1 0 0 0,0 1 0 0 0,0-1 1 0 0,-1 1-1 0 0,1 0 0 0 0,-1 0 0 0 0,1-1 0 0 0,-1 1 0 0 0,0 0 0 0 0,0 0 0 0 0,0 0 16 0 0,0 1-247 0 0,1 0-1 0 0,-1 0 1 0 0,0-1 0 0 0,1 1-1 0 0,-1 0 1 0 0,1-1-1 0 0,0 2 248 0 0,4 5-892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9:24.7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20 225 14568 0 0,'0'0'330'0'0,"0"0"45"0"0,0 0 20 0 0,0 0-38 0 0,-4 4-214 0 0,3 0-111 0 0,0-1 1 0 0,-1 0-1 0 0,1 1 1 0 0,1-1-1 0 0,-1 1 1 0 0,1-1-1 0 0,-1 1 1 0 0,1 0-1 0 0,0-1 1 0 0,0 3-33 0 0,0-1 103 0 0,0 1 1 0 0,0-1 0 0 0,-1 0-1 0 0,0 5-103 0 0,-2 3 139 0 0,2 1 0 0 0,-1-1-1 0 0,2 0 1 0 0,0 1-1 0 0,0-1 1 0 0,3 12-139 0 0,-1-2 156 0 0,0 8 28 0 0,6 145 126 0 0,-8-144-301 0 0,0 1 75 0 0,3 33-84 0 0,-2-27 65 0 0,-1-37-6 0 0,0-2 12 0 0,1-2 14 0 0,3-13 3 0 0,1-1-1 0 0,-2 0 1 0 0,0 1-1 0 0,0-13-87 0 0,0 8 47 0 0,-2 5 1 0 0,0 1 0 0 0,-1 0-1 0 0,-1-8-47 0 0,-1 10 11 0 0,2 0 0 0 0,0 0 0 0 0,1-1 0 0 0,0 1 0 0 0,1-6-11 0 0,2 3 9 0 0,-2 9-9 0 0,0 0 1 0 0,-1 0-1 0 0,0-1 0 0 0,0 1 0 0 0,-1-5 0 0 0,0-29 0 0 0,-2 0 0 0 0,-3-2 0 0 0,-1-46 0 0 0,1 58 4 0 0,1-1-1 0 0,1 0 0 0 0,1 0 1 0 0,3-23-4 0 0,1 44 93 0 0,0 0 0 0 0,1 1 1 0 0,0-1-1 0 0,1 1 0 0 0,2-6-93 0 0,0 0 208 0 0,-5 13-171 0 0,0 0 0 0 0,0 0 0 0 0,1 1-1 0 0,-1-1 1 0 0,0 0 0 0 0,1 1 0 0 0,-1-1 0 0 0,1 1-1 0 0,-1-1 1 0 0,2 0-37 0 0,-2 1 8 0 0,1 0 96 0 0,-2 1-35 0 0,3 0 1 0 0,13-7 29 0 0,-16 7-97 0 0,0 0 0 0 0,0 0 0 0 0,0-1 0 0 0,0 1 1 0 0,1 0-1 0 0,-1 0 0 0 0,0 0 0 0 0,0 0 0 0 0,0 0 1 0 0,0 0-1 0 0,0 0 0 0 0,0 0 0 0 0,0 0 0 0 0,1 0 1 0 0,-1 0-1 0 0,0 0 0 0 0,0 0 0 0 0,0 0 0 0 0,0 0 0 0 0,0 0 1 0 0,0 0-1 0 0,1 0 0 0 0,-1 0 0 0 0,0 0 0 0 0,0 0 1 0 0,0 0-1 0 0,0 0 0 0 0,0 0 0 0 0,0 0 0 0 0,0 0 1 0 0,1 0-1 0 0,-1 0 0 0 0,0 0 0 0 0,0 0 0 0 0,0 0 0 0 0,0 1 1 0 0,0-1-1 0 0,0 0 0 0 0,0 0-2 0 0,1 0 6 0 0,1 1 1 0 0,-1 0-1 0 0,0-1 1 0 0,0 1-1 0 0,0-1 1 0 0,0 0-1 0 0,0 1 0 0 0,1-1 1 0 0,-1 0-1 0 0,0 0 1 0 0,1 0-7 0 0,4 1 27 0 0,-1 0 0 0 0,0 0 1 0 0,0 0-1 0 0,0 1 0 0 0,0-1 1 0 0,1 2-28 0 0,4 0 69 0 0,-2 5 11 0 0,-5-5-34 0 0,-1 0 0 0 0,1 1 0 0 0,-1-1 0 0 0,1 1 0 0 0,-1 0 0 0 0,0 0 0 0 0,0 0 0 0 0,0 1-46 0 0,-2-3 20 0 0,1 0 0 0 0,-1 0 0 0 0,1 1 0 0 0,-1-1 1 0 0,0 0-1 0 0,0 0 0 0 0,0 1 0 0 0,0-1 0 0 0,-1 0 0 0 0,1 0 0 0 0,0 0 0 0 0,-1 1 0 0 0,0-1 0 0 0,1 0 0 0 0,-2 1-20 0 0,-5 18 88 0 0,5-16-60 0 0,0 1-1 0 0,0-1 1 0 0,0 1 0 0 0,-1-1 0 0 0,-1 2-28 0 0,0-1 11 0 0,1-1-1 0 0,-1 1 1 0 0,0-1 0 0 0,-1 0-1 0 0,1-1 1 0 0,-1 1 0 0 0,0-1-1 0 0,-5 4-10 0 0,7-4 0 0 0,3-3 0 0 0,-1-1-1 0 0,1 1 1 0 0,0-1 0 0 0,-1 1-1 0 0,1-1 1 0 0,0 1-1 0 0,-1-1 1 0 0,1 1 0 0 0,-1-1-1 0 0,1 1 1 0 0,-1-1-1 0 0,1 0 1 0 0,-1 1 0 0 0,1-1-1 0 0,-1 0 1 0 0,1 1 0 0 0,-1-1-1 0 0,1 0 1 0 0,-1 0-1 0 0,0 1 1 0 0,1-1 0 0 0,-1 0-1 0 0,0 0 1 0 0,1 0-1 0 0,-1 0 1 0 0,1 0 0 0 0,-1 0 0 0 0,-5 4-1802 0 0,11-9 862 0 0,25-46-1069 0 0,-23 41 1394 0 0,-1 1 1 0 0,0-1-1 0 0,0 0 1 0 0,-1-1-1 0 0,2-4 615 0 0,2-9-949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9:25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 2304 0 0,'0'0'101'0'0,"0"0"389"0"0,0 0 1544 0 0,0 0 675 0 0,0 0 137 0 0,0 2-258 0 0,-1 1-2224 0 0,1 0 0 0 0,-1 0 0 0 0,0-1 0 0 0,0 1 0 0 0,0 0 0 0 0,0 0 0 0 0,0 0-364 0 0,-6 19 1119 0 0,4 6-482 0 0,2 1 0 0 0,0-1-1 0 0,3 1 1 0 0,0 0-1 0 0,3 10-636 0 0,0 4 495 0 0,0 32-495 0 0,-4-49 174 0 0,1 0 0 0 0,3 9-174 0 0,3 25 184 0 0,-3-27-118 0 0,-3-24-35 0 0,-1 0 1 0 0,0 0-1 0 0,0 8-31 0 0,0-5 10 0 0,4 1-10 0 0,1-7-42 0 0,-4-5-178 0 0,-2-1-72 0 0,5-4-456 0 0,-3 3 391 0 0,0 0 1 0 0,0 0-1 0 0,0 0 0 0 0,-1 0 1 0 0,1 0-1 0 0,0-1 1 0 0,-1 1-1 0 0,1-1 1 0 0,-1 1-1 0 0,1-1 0 0 0,0-1 357 0 0,9-8-4154 0 0,1 3-930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7:02.9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13 181 14368 0 0,'0'0'330'0'0,"0"0"45"0"0,0 0 17 0 0,0 0-47 0 0,-2-1-225 0 0,2 0-104 0 0,-1 1-1 0 0,1 0 1 0 0,-1-1 0 0 0,0 1-1 0 0,1 0 1 0 0,-1-1-1 0 0,1 1 1 0 0,-1-1-1 0 0,1 1 1 0 0,-1-1 0 0 0,1 1-1 0 0,0-1 1 0 0,-1 0-1 0 0,1 1 1 0 0,0-1 0 0 0,-1 1-1 0 0,1-1 1 0 0,0 0-1 0 0,0 1 1 0 0,0-1-1 0 0,-1 0 1 0 0,1 1 0 0 0,0-1-1 0 0,0 0 1 0 0,0 1-1 0 0,0-1 1 0 0,0 0 0 0 0,0 1-1 0 0,0-1 1 0 0,0 0-1 0 0,1 1 1 0 0,-1-1 0 0 0,0 0-1 0 0,0 1 1 0 0,0-1-1 0 0,1 0 1 0 0,-1 1-1 0 0,0-1 1 0 0,1 1 0 0 0,-1-1-1 0 0,1 0-15 0 0,0-1 185 0 0,5-38 1035 0 0,-1 28-996 0 0,0 0 1 0 0,1 0-1 0 0,2-1-224 0 0,2-6 272 0 0,-6 10 14 0 0,-3 7-200 0 0,0-1 0 0 0,0 1 0 0 0,1 0 1 0 0,-1-1-1 0 0,1 1 0 0 0,-1 0 0 0 0,1 0 1 0 0,0 0-1 0 0,-1 0 0 0 0,1 0 1 0 0,0 0-1 0 0,0 0 0 0 0,2 0-86 0 0,-3 1 87 0 0,-1 1-14 0 0,-1-1-18 0 0,1 1-55 0 0,0-1 0 0 0,0 1 0 0 0,0 0 1 0 0,0 0-1 0 0,0 0 0 0 0,0-1 1 0 0,0 1-1 0 0,-1 0 1 0 0,1 0-1 0 0,0 0 0 0 0,0-1 1 0 0,0 1-1 0 0,0 0 0 0 0,-1 0 1 0 0,1 0-1 0 0,0 0 0 0 0,0 0 1 0 0,0 0-1 0 0,-1 0 0 0 0,1-1 1 0 0,0 1-1 0 0,0 0 1 0 0,0 0-1 0 0,-1 0 0 0 0,1 0 1 0 0,0 0-1 0 0,0 0 0 0 0,0 0 1 0 0,-1 0-1 0 0,1 0 0 0 0,0 0 0 0 0,-5 3 0 0 0,1 0 0 0 0,0 0 0 0 0,0 1 0 0 0,0-1 0 0 0,0 1 0 0 0,0 0 0 0 0,1 0 0 0 0,0 0 0 0 0,0 0 0 0 0,0 1 0 0 0,0-1 0 0 0,-1 4 0 0 0,-4 8 5 0 0,6-13-12 0 0,0 0 0 0 0,1 0 0 0 0,-1 1 0 0 0,1-1 0 0 0,0 1 0 0 0,0-1 0 0 0,0 1 0 0 0,0-1 0 0 0,0 1 0 0 0,1 0 0 0 0,-1 2 7 0 0,2 2 0 0 0,0 0 0 0 0,-1 0 0 0 0,0 0 0 0 0,0 0 0 0 0,-2 4 0 0 0,2-7 0 0 0,0 0 0 0 0,1 0 0 0 0,-1 0 0 0 0,1 0 0 0 0,0 0 0 0 0,0 0 0 0 0,0 0 0 0 0,1 0 0 0 0,0-1 0 0 0,0 1 0 0 0,1 0 0 0 0,5 4 15 0 0,-5-7 5 0 0,0 0 0 0 0,0 0 1 0 0,1 0-1 0 0,-1-1 0 0 0,0 1 0 0 0,1-1 0 0 0,-1 0 0 0 0,1 0 0 0 0,-1 0 1 0 0,1 0-1 0 0,-1 0 0 0 0,2-1-20 0 0,-2 0 22 0 0,-1 0 1 0 0,1-1-1 0 0,0 1 1 0 0,0-1-1 0 0,0 1 1 0 0,0-1-1 0 0,-1 0 1 0 0,1 0-1 0 0,0 0 0 0 0,-1 0 1 0 0,1-1-1 0 0,-1 1 1 0 0,1-1-1 0 0,-1 0 1 0 0,2-1-23 0 0,0 0 36 0 0,2-2 34 0 0,0 0-1 0 0,0 0 0 0 0,-1-1 0 0 0,1 1 0 0 0,-1-1 1 0 0,4-6-70 0 0,-1 2 19 0 0,-6 9-7 0 0,0-1 1 0 0,-1 0-1 0 0,1 0 1 0 0,-1 0-1 0 0,1 0 1 0 0,-1 0-1 0 0,0 0 0 0 0,2-2-12 0 0,9-16 66 0 0,-10 17-47 0 0,0 1 1 0 0,0-1-1 0 0,0 0 0 0 0,-1 0 1 0 0,1 0-1 0 0,-1 0 0 0 0,1 0 1 0 0,-1 0-1 0 0,0 0 1 0 0,0-1-1 0 0,0-1-19 0 0,0 3 59 0 0,5-1-63 0 0,-5 2-66 0 0,-1 1-2 0 0,-1 8-29 0 0,-1-5 90 0 0,1 0 1 0 0,0 0-1 0 0,0 0 1 0 0,0 0-1 0 0,0 0 0 0 0,1 0 1 0 0,-1 0-1 0 0,1 0 1 0 0,0 1-1 0 0,0-1 0 0 0,0 0 1 0 0,0 0-1 0 0,0 0 1 0 0,1 0-1 0 0,-1 0 0 0 0,1 1 1 0 0,0-1-1 0 0,0 0 1 0 0,0-1-1 0 0,0 1 0 0 0,1 1 11 0 0,6 8 1 0 0,-8-11 0 0 0,1 0 0 0 0,-1 0-1 0 0,1 0 1 0 0,0 0-1 0 0,-1 0 1 0 0,1 0 0 0 0,0 0-1 0 0,0 0 1 0 0,-1 0 0 0 0,1-1-1 0 0,0 1 1 0 0,0 0 0 0 0,0 0-1 0 0,0-1 1 0 0,0 1-1 0 0,0-1 1 0 0,0 1 0 0 0,0-1-1 0 0,0 1 1 0 0,0-1 0 0 0,0 0-1 0 0,1 0 1 0 0,-1 1 0 0 0,0-1-1 0 0,0 0 1 0 0,0 0-1 0 0,0 0 1 0 0,0 0 0 0 0,1 0-1 0 0,-1 0 0 0 0,2 0 30 0 0,0-1-1 0 0,1 1 0 0 0,-1-1 0 0 0,0 1 0 0 0,0-1 1 0 0,0 0-1 0 0,-1 0 0 0 0,1 0 0 0 0,0 0 1 0 0,0-1-1 0 0,-1 1 0 0 0,1-1 0 0 0,0 0 0 0 0,-1 0 1 0 0,0 1-1 0 0,2-2-29 0 0,13-10-64 0 0,-7 3 137 0 0,-9 9-68 0 0,-1 0-1 0 0,1 1 0 0 0,-1-1 0 0 0,1 0 1 0 0,-1 1-1 0 0,1-1 0 0 0,0 0 1 0 0,-1 1-1 0 0,1-1 0 0 0,0 1 0 0 0,-1-1 1 0 0,1 1-1 0 0,0-1 0 0 0,0 1 0 0 0,0 0 1 0 0,0-1-5 0 0,8-2 54 0 0,0-1 0 0 0,0 0 0 0 0,7-5-54 0 0,5-2 38 0 0,-20 10-106 0 0,17 29-110 0 0,-10-16 135 0 0,-6-10 39 0 0,-1 1 0 0 0,1-1 1 0 0,0 0-1 0 0,0 0 0 0 0,-1 0 0 0 0,1 0 1 0 0,0 0-1 0 0,1-1 0 0 0,-1 1 1 0 0,0-1-1 0 0,0 1 0 0 0,1-1 4 0 0,15 10 33 0 0,-17-10-31 0 0,1 0 0 0 0,-1 0 0 0 0,1 0 0 0 0,0 0 0 0 0,-1 0 0 0 0,1 0 0 0 0,0-1 0 0 0,0 1 0 0 0,-1 0 0 0 0,1-1 0 0 0,0 0 1 0 0,0 1-1 0 0,0-1 0 0 0,0 0 0 0 0,0 0 0 0 0,-1 0 0 0 0,1 0 0 0 0,0 0 0 0 0,0 0 0 0 0,0-1 0 0 0,0 1-2 0 0,3-1 28 0 0,1-1-1 0 0,-1 1 1 0 0,0-1-1 0 0,1 0 1 0 0,-1 0-1 0 0,0 0 1 0 0,0-1-1 0 0,1-1-27 0 0,3-2-194 0 0,1 1 0 0 0,0 0-1 0 0,0 1 1 0 0,1 0 0 0 0,1 0 194 0 0,0-1-634 0 0,-10 4 150 0 0,-2 1-11 0 0,7-2-199 0 0,-4 1-4275 0 0,-3 1 2621 0 0,0 0-2688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9:25.9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 57 4144 0 0,'0'0'191'0'0,"0"2"-11"0"0,-1 5-27 0 0,0-1 1 0 0,-1 1-1 0 0,0-1 1 0 0,0 1 0 0 0,0-1-1 0 0,-1 0 1 0 0,0 0 0 0 0,0 0-154 0 0,-10 24 5577 0 0,10-21-3466 0 0,-1-1 1 0 0,0 1-1 0 0,-2 3-2111 0 0,5-11 438 0 0,1-1-20 0 0,0 0-23 0 0,0 0-91 0 0,0 0-44 0 0,0 0-11 0 0,0 0-15 0 0,0 0-64 0 0,12 1 132 0 0,-9 0-259 0 0,-1-1 1 0 0,1 0-1 0 0,0 0 0 0 0,0 0 0 0 0,0 0 1 0 0,0 0-1 0 0,0-1 0 0 0,-1 1 0 0 0,1-1 1 0 0,0 1-1 0 0,0-1 0 0 0,-1 0 0 0 0,3-2-43 0 0,4-2 51 0 0,-6 4-35 0 0,-1 0 1 0 0,0 0 0 0 0,0 0 0 0 0,0 0 0 0 0,0-1 0 0 0,0 1 0 0 0,-1 0-1 0 0,1-1 1 0 0,0 0 0 0 0,-1 1 0 0 0,1-1 0 0 0,-1 0 0 0 0,1 0-1 0 0,-1 0 1 0 0,0 0 0 0 0,0 0 0 0 0,0 0 0 0 0,0 0 0 0 0,0 0 0 0 0,0 0-1 0 0,-1-1-16 0 0,4-13 114 0 0,0-9 52 0 0,-8-1-11 0 0,3 23-128 0 0,0 1-1 0 0,1-1 0 0 0,-1 0 0 0 0,1 0 1 0 0,0 0-1 0 0,-1 0 0 0 0,1 0 0 0 0,1 1 0 0 0,-1-1 1 0 0,0 0-1 0 0,1 0 0 0 0,-1 0 0 0 0,1-1-26 0 0,0 2 27 0 0,-1 2-21 0 0,1-1 0 0 0,-1 0 0 0 0,0 0-1 0 0,1 1 1 0 0,-1-1 0 0 0,0 0 0 0 0,0 0 0 0 0,0 0 0 0 0,0 1 0 0 0,0-1 0 0 0,0 0 0 0 0,0 0 0 0 0,0 0-6 0 0,0 0 3 0 0,0 0 1 0 0,-1 0 0 0 0,1 0 0 0 0,-1 0-1 0 0,1 0 1 0 0,-1 0 0 0 0,0 0 0 0 0,1 1-1 0 0,-1-1 1 0 0,0 0 0 0 0,0 0 0 0 0,1 1 0 0 0,-1-1-1 0 0,0 1 1 0 0,0-1 0 0 0,0 1 0 0 0,0-1-1 0 0,0 1 1 0 0,0-1 0 0 0,1 1-4 0 0,-1-1 2 0 0,0 1 1 0 0,0 0-1 0 0,0 0 0 0 0,0 0 1 0 0,0-1-1 0 0,0 1 0 0 0,0 0 1 0 0,0 0-1 0 0,0 0 0 0 0,0 0 1 0 0,0 0-1 0 0,0 1 0 0 0,0-1 1 0 0,0 0-1 0 0,0 0 0 0 0,1 1 1 0 0,-1-1-1 0 0,0 0 0 0 0,0 1 1 0 0,0-1-1 0 0,0 1 0 0 0,0-1 1 0 0,1 1-1 0 0,-1-1 0 0 0,0 2-2 0 0,-16 16-7 0 0,16-17 9 0 0,-11 16-71 0 0,0 0 0 0 0,2 1-1 0 0,-1 2 70 0 0,6-8-70 0 0,0 1 0 0 0,1-1 0 0 0,0 1 0 0 0,-1 12 70 0 0,-8 23-264 0 0,10-38 174 0 0,0-1 0 0 0,1 1-1 0 0,0 0 1 0 0,0 0 0 0 0,1 0 0 0 0,1 0-1 0 0,-1 0 91 0 0,1-9-3 0 0,1-1 0 0 0,-1 0-1 0 0,0 0 1 0 0,0 0 0 0 0,1 0-1 0 0,-1 0 1 0 0,0 1 0 0 0,1-1-1 0 0,-1 0 1 0 0,0 0-1 0 0,0 0 1 0 0,1 0 0 0 0,-1 0-1 0 0,0 0 1 0 0,1 0 0 0 0,-1 0-1 0 0,0 0 1 0 0,1 0 0 0 0,-1 0-1 0 0,0 0 1 0 0,0 0 0 0 0,1 0-1 0 0,-1 0 1 0 0,0 0-1 0 0,1-1 1 0 0,-1 1 0 0 0,0 0-1 0 0,0 0 1 0 0,1 0 0 0 0,-1 0-1 0 0,0-1 4 0 0,9-2 8 0 0,-3 0-8 0 0,-1 1 0 0 0,0-1 0 0 0,-1-1 0 0 0,1 1 0 0 0,0-1 0 0 0,-1 1 0 0 0,0-1 0 0 0,0-1 0 0 0,0 1 0 0 0,0 0 0 0 0,-1-1 0 0 0,1 0 0 0 0,-1 0 0 0 0,0 0 0 0 0,0-3 0 0 0,1 1 11 0 0,0 1 1 0 0,1-1-1 0 0,-1 1 0 0 0,5-4-11 0 0,2-2 10 0 0,-2-1 0 0 0,1-1 0 0 0,2-6-10 0 0,-11 54 53 0 0,-1 46-53 0 0,-1-72 0 0 0,-2-1 14 0 0,2-6 55 0 0,15-1 116 0 0,-11-1-158 0 0,0 0 0 0 0,1 0 0 0 0,-1-1 0 0 0,0 1 0 0 0,0-1 1 0 0,0 0-1 0 0,0 1 0 0 0,0-1 0 0 0,-1 0 0 0 0,1-1 0 0 0,0 1 0 0 0,0-1-27 0 0,11-9 95 0 0,-11 10-81 0 0,-1 1 0 0 0,0-1-1 0 0,0 0 1 0 0,0 0 0 0 0,-1-1-1 0 0,1 1 1 0 0,0 0 0 0 0,-1 0-1 0 0,0-1 1 0 0,2-1-14 0 0,-2 1 8 0 0,0 0 1 0 0,1 1-1 0 0,-1-1 0 0 0,1 1 0 0 0,0 0 1 0 0,0-1-1 0 0,0 1 0 0 0,2-1-8 0 0,-3 1 8 0 0,1 1 1 0 0,0-1-1 0 0,-1 0 0 0 0,1 0 1 0 0,-1 0-1 0 0,0 0 0 0 0,1 0 1 0 0,-1 0-1 0 0,0 0 0 0 0,0 0 1 0 0,0 0-1 0 0,-1-1-8 0 0,15-26 125 0 0,-15 28-66 0 0,0 3 6 0 0,-4 39 4 0 0,2-28-71 0 0,0 0-1 0 0,0 9 3 0 0,2-15 7 0 0,0 0 0 0 0,1-1 0 0 0,0 1-1 0 0,0 0 1 0 0,0-1 0 0 0,1 1 0 0 0,-1-1 0 0 0,2 0-1 0 0,-1 1 1 0 0,1-1 0 0 0,0 0-7 0 0,-3-5 12 0 0,1 0 0 0 0,-1 0 1 0 0,1-1-1 0 0,-1 1 0 0 0,1 0 0 0 0,-1 0 1 0 0,1 0-1 0 0,0 0 0 0 0,0-1 0 0 0,-1 1 1 0 0,1 0-1 0 0,0-1 0 0 0,0 1 0 0 0,0-1 1 0 0,0 1-1 0 0,-1-1 0 0 0,1 1 0 0 0,0-1 0 0 0,0 0 1 0 0,0 1-1 0 0,0-1 0 0 0,0 0 0 0 0,0 0 1 0 0,0 1-1 0 0,1-1-12 0 0,1 0 25 0 0,-1 0 1 0 0,1-1-1 0 0,-1 1 1 0 0,0 0-1 0 0,1-1 0 0 0,-1 1 1 0 0,0-1-1 0 0,1 0-25 0 0,1-1 34 0 0,0-1 0 0 0,0 1-1 0 0,-1-1 1 0 0,1 0-1 0 0,-1 0 1 0 0,0 0 0 0 0,0 0-1 0 0,0 0 1 0 0,0-1 0 0 0,0 1-1 0 0,-1-1 1 0 0,3-4-34 0 0,3-4 79 0 0,18-37 52 0 0,-23 43-111 0 0,0 0 0 0 0,-1-1 1 0 0,0 1-1 0 0,1-6-20 0 0,-3 9 1 0 0,0-1-1 0 0,0 3 0 0 0,0 0 0 0 0,0 1 0 0 0,-1-1 0 0 0,1 0 0 0 0,0 0 0 0 0,0 0 0 0 0,0 1 0 0 0,0-1 0 0 0,1 0 0 0 0,-1 0 0 0 0,0 0 0 0 0,0 1 0 0 0,0-1 0 0 0,1 0 0 0 0,-1 0 0 0 0,0 1 0 0 0,1-1 0 0 0,-1 0 0 0 0,3-6 11 0 0,-3 13-3 0 0,0-1 1 0 0,0 0 0 0 0,0 1-1 0 0,1-1 1 0 0,0 2-9 0 0,1 2-7 0 0,2 8-9 0 0,-2 1 1 0 0,1-1-1 0 0,-1 10 16 0 0,-3-22-7 0 0,1-3 1 0 0,1 0 0 0 0,-1 1 0 0 0,0-1-1 0 0,1 0 1 0 0,-1 0 0 0 0,1 0 0 0 0,0 0 0 0 0,0 0 0 0 0,0-1 0 0 0,0 1 0 0 0,0 1 6 0 0,0-1-2 0 0,6 11-132 0 0,-5-11 99 0 0,-1-1-64 0 0,-1-1 3 0 0,0 0-32 0 0,0 0-133 0 0,2 1-54 0 0,-1-1 230 0 0,-1 0 0 0 0,1 1-1 0 0,0-1 1 0 0,0 0-1 0 0,0 0 1 0 0,-1 0 0 0 0,1 0-1 0 0,0 0 1 0 0,0 0 0 0 0,-1 0-1 0 0,1 0 1 0 0,0-1-1 0 0,0 1 1 0 0,-1 0 0 0 0,1 0-1 0 0,0 0 1 0 0,-1-1 0 0 0,1 1-1 0 0,0 0 1 0 0,0-1-1 0 0,-1 1 1 0 0,1-1 0 0 0,-1 1-1 0 0,1-1 1 0 0,0 0 85 0 0,13-7-2763 0 0,-5 3-1769 0 0,-3-6-1126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9:26.3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69 177 5984 0 0,'-3'2'541'0'0,"0"2"-330"0"0,1 0 0 0 0,-1 1 0 0 0,1 0 0 0 0,1-1 0 0 0,-1 1 0 0 0,1 0 0 0 0,-1 0 0 0 0,1 0 0 0 0,0 2-211 0 0,-1 8 1813 0 0,-1 16 6500 0 0,3-32-8247 0 0,1 0 1 0 0,-1 0-1 0 0,1 1 0 0 0,-1-1 0 0 0,1 0 1 0 0,0 1-1 0 0,0-1 0 0 0,-1 1 0 0 0,1-1 0 0 0,0 1 1 0 0,0-1-1 0 0,-1 1 0 0 0,1-1 0 0 0,0 1 1 0 0,0 0-67 0 0,7-5 399 0 0,4-6-46 0 0,-1 0 0 0 0,0-1 0 0 0,-1 0-1 0 0,0-1 1 0 0,-1 0 0 0 0,4-8-353 0 0,7-9 645 0 0,9-18 159 0 0,-27 44-803 0 0,1 0 1 0 0,-1 0 0 0 0,0 0-1 0 0,0 0 1 0 0,-1 0 0 0 0,1-1-1 0 0,0-3-1 0 0,-1 6 0 0 0,-1 1 0 0 0,0-1 0 0 0,0 0 0 0 0,1 0 0 0 0,-1 0 0 0 0,0 0 0 0 0,-1 0 0 0 0,1 1 0 0 0,0-1 0 0 0,0 0 0 0 0,-1 0 0 0 0,1 0 0 0 0,-1 1 0 0 0,0-1 0 0 0,1 0-1 0 0,-1 0 1 0 0,0 1 0 0 0,0-1 0 0 0,0 1 0 0 0,0-1 0 0 0,-1 0 21 0 0,0 1 1 0 0,-1-1-1 0 0,1 1 0 0 0,0-1 0 0 0,0 1 0 0 0,0 0 0 0 0,-1 0 0 0 0,1 0 0 0 0,0 1 1 0 0,-1-1-1 0 0,1 0 0 0 0,-1 1 0 0 0,1 0 0 0 0,-1-1 0 0 0,1 1 0 0 0,-1 0 0 0 0,1 0 1 0 0,-1 1-1 0 0,1-1 0 0 0,-1 0 0 0 0,1 1 0 0 0,-1 0 0 0 0,-1 0-21 0 0,-3 1 14 0 0,0 0-1 0 0,1 0 1 0 0,-1 1-1 0 0,0 0 0 0 0,1 0 1 0 0,-1 1-1 0 0,-4 3-13 0 0,4-1-155 0 0,-30 19 4 0 0,35-24 165 0 0,1 0 1 0 0,-1 0-1 0 0,1 0 1 0 0,0 0 0 0 0,-1 0-1 0 0,1 0 1 0 0,0 1-1 0 0,0-1 1 0 0,-1 1 0 0 0,1-1-1 0 0,1 1 1 0 0,-1-1-1 0 0,0 1 1 0 0,0-1-1 0 0,0 1 1 0 0,1 0 0 0 0,-1 0-15 0 0,-6 31 10 0 0,5-19-6 0 0,0-3-4 0 0,1 0 0 0 0,-1-1 0 0 0,2 1 0 0 0,-1 0 0 0 0,2 0 0 0 0,-1 0 0 0 0,1-1 0 0 0,1 1 0 0 0,0 1 0 0 0,-1-11-3 0 0,0 1 0 0 0,0 0 0 0 0,-1-1 0 0 0,1 1 0 0 0,0-1 0 0 0,0 1 0 0 0,1-1-1 0 0,-1 0 1 0 0,0 0 0 0 0,0 1 0 0 0,1-1 0 0 0,-1 0 0 0 0,1 0 0 0 0,-1 0 0 0 0,1 0 0 0 0,-1 0 0 0 0,1-1-1 0 0,-1 1 1 0 0,1 0 0 0 0,0-1 0 0 0,-1 1 0 0 0,1-1 0 0 0,0 0 0 0 0,0 1 0 0 0,-1-1 0 0 0,1 0 0 0 0,1 0 3 0 0,4 0-245 0 0,0 0 1 0 0,0-1-1 0 0,0 1 1 0 0,0-2-1 0 0,1 1 1 0 0,1-1 244 0 0,7-3-1194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9:30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20 212 8752 0 0,'35'7'6348'0'0,"-33"-8"-6180"0"0,1 1 1 0 0,-1 0-1 0 0,0-1 1 0 0,0 1-1 0 0,0-1 1 0 0,0 1-1 0 0,0-1 1 0 0,-1 0-1 0 0,1 0 1 0 0,0 0-1 0 0,0 0 1 0 0,0 0-1 0 0,-1 0 1 0 0,2-1-169 0 0,22-24 1793 0 0,-12 12-1258 0 0,-8 9-367 0 0,7-6 341 0 0,-1-2-1 0 0,0 1 1 0 0,0-2-509 0 0,-8 10 37 0 0,-1 0 0 0 0,1 0-1 0 0,-1 0 1 0 0,0 0 0 0 0,0 0 0 0 0,-1 0 0 0 0,1-1-1 0 0,-1 1 1 0 0,0-1 0 0 0,0 1 0 0 0,0-1 0 0 0,-1 0-1 0 0,1 0-36 0 0,-2 4 5 0 0,1 0-1 0 0,0 0 1 0 0,-1-1-1 0 0,1 1 1 0 0,0 0-1 0 0,-1 0 1 0 0,0 0-1 0 0,1 0 1 0 0,-1 0-1 0 0,0 0 1 0 0,1 0-1 0 0,-1 0 0 0 0,0 0 1 0 0,0 0-1 0 0,0 1 1 0 0,0-1-1 0 0,0 0 1 0 0,0 1-1 0 0,0-1 1 0 0,0 0-1 0 0,0 1 1 0 0,0-1-1 0 0,0 1 1 0 0,0-1-1 0 0,0 1 1 0 0,0 0-1 0 0,-1 0 1 0 0,1-1-1 0 0,0 1 1 0 0,0 0-1 0 0,-1 0-4 0 0,-9 0 43 0 0,7 1-51 0 0,0 0 1 0 0,0 0-1 0 0,1 0 1 0 0,-1 1-1 0 0,1-1 1 0 0,-1 1 0 0 0,1 0-1 0 0,0 0 1 0 0,0 0-1 0 0,0 1 1 0 0,0-1-1 0 0,-2 3 8 0 0,-4 4-9 0 0,0 1-1 0 0,-6 9 10 0 0,12-15-14 0 0,-4 6-135 0 0,-1 0 0 0 0,2 1 0 0 0,0 0-1 0 0,0 0 1 0 0,1 1 0 0 0,0-1 0 0 0,1 1 0 0 0,-3 12 149 0 0,-1 3-131 0 0,6-21 120 0 0,0 0 1 0 0,0-1-1 0 0,1 1 1 0 0,0 0 0 0 0,0 0-1 0 0,0 6 11 0 0,0-7 0 0 0,1-3 0 0 0,-1-1 0 0 0,1 1 0 0 0,0-1 0 0 0,0 1 0 0 0,0-1 0 0 0,0 1 0 0 0,0-1 0 0 0,0 1 0 0 0,1-1 0 0 0,-1 1 0 0 0,0-1 0 0 0,1 1 0 0 0,0 0 0 0 0,3 8 0 0 0,-3-9 5 0 0,0 0-1 0 0,0-1 0 0 0,0 1 0 0 0,-1-1 0 0 0,1 1 1 0 0,0-1-1 0 0,0 1 0 0 0,0-1 0 0 0,0 0 0 0 0,0 1 1 0 0,0-1-1 0 0,0 0 0 0 0,0 0 0 0 0,0 1 1 0 0,0-1-1 0 0,0 0 0 0 0,0 0 0 0 0,0 0 0 0 0,0 0 1 0 0,0-1-1 0 0,0 1 0 0 0,0 0 0 0 0,0 0 0 0 0,0-1 1 0 0,0 1-1 0 0,0 0 0 0 0,0-1 0 0 0,0 1 0 0 0,0-1 1 0 0,-1 1-1 0 0,2-1-4 0 0,3-2 57 0 0,0 0 0 0 0,-1-1 0 0 0,1 1 0 0 0,3-4-57 0 0,36-41 446 0 0,-35 37-341 0 0,0 0 0 0 0,1 1 0 0 0,0-1 0 0 0,1 2 0 0 0,1 0 0 0 0,9-7-105 0 0,-15 12 28 0 0,0 0-1 0 0,-1-1 1 0 0,1 0 0 0 0,1-3-28 0 0,-3 4 17 0 0,-2 3 26 0 0,0 3-37 0 0,-1-1 1 0 0,1 0-1 0 0,-1 0 0 0 0,0 1 1 0 0,1-1-1 0 0,-1 1 1 0 0,0-1-1 0 0,0 1 0 0 0,0 0 1 0 0,0-1-1 0 0,0 1 1 0 0,0 0-1 0 0,-1 0 1 0 0,1 0-1 0 0,0 0 0 0 0,-1-1 1 0 0,0 1-1 0 0,1 0 1 0 0,-1 0-1 0 0,0 0 1 0 0,0 0-7 0 0,0 5 16 0 0,0 0 0 0 0,-1 0 1 0 0,0 0-1 0 0,-1 6-16 0 0,0-3 2 0 0,-7 70-2 0 0,1-28 0 0 0,2 0 0 0 0,2 40 0 0 0,2-49 0 0 0,-2 0 0 0 0,-3 8 0 0 0,-2 19 0 0 0,-12 78-15 0 0,13-93-42 0 0,-5 9-52 0 0,11-53 66 0 0,8-29 86 0 0,-4 14-44 0 0,0 1 1 0 0,-1-1 0 0 0,0 0-1 0 0,0 0 1 0 0,0 0 0 0 0,0 0 0 0 0,0 0-1 0 0,-1-2 1 0 0,1-3-8 0 0,-1 0 0 0 0,2 0 0 0 0,-1 0 0 0 0,2 1 0 0 0,-1-1-1 0 0,3-5 9 0 0,23-50-132 0 0,-21 47 122 0 0,7-10-14 0 0,-2-1-1 0 0,-1 0 1 0 0,-1-1 0 0 0,2-14 24 0 0,3-32-161 0 0,-8 30-55 0 0,3 0 1 0 0,9-21 215 0 0,-7 26-138 0 0,-2-1 0 0 0,3-33 138 0 0,-10 57 51 0 0,7-31 42 0 0,2 0-1 0 0,17-41-92 0 0,-14 62 132 0 0,-8 16-24 0 0,-6 10-44 0 0,-1 1 0 0 0,0 0 2 0 0,1 0-62 0 0,0 1 1 0 0,0 0-1 0 0,0 0 0 0 0,0 0 1 0 0,0 0-1 0 0,0 1 1 0 0,0-1-1 0 0,-1 0 0 0 0,1 0 1 0 0,0 0-1 0 0,-1 1 1 0 0,1-1-1 0 0,-1 0 0 0 0,1 1 1 0 0,-1-1-1 0 0,0 1-4 0 0,2 5 0 0 0,-1 0 0 0 0,0 1 0 0 0,-1-1 0 0 0,0 1 0 0 0,0 0 0 0 0,0-1 0 0 0,-1 1 0 0 0,0-1 0 0 0,-1 0 0 0 0,0 1 0 0 0,0-1 0 0 0,0 0 0 0 0,-1 0 0 0 0,0 0 0 0 0,-2 2 0 0 0,-5 22 0 0 0,2-5 0 0 0,6-23 2 0 0,1 0 0 0 0,1 1-1 0 0,-1-1 1 0 0,0 0 0 0 0,1 1 0 0 0,0-1-1 0 0,0 3-1 0 0,0-4 62 0 0,0-2 14 0 0,0 0-10 0 0,1-1-12 0 0,8-7-26 0 0,-2 1 1 0 0,1-2-1 0 0,4-5-28 0 0,0 1 48 0 0,3-6-43 0 0,-9 9 11 0 0,1 0 0 0 0,1 1-1 0 0,0-1-15 0 0,17-22 17 0 0,-24 29-18 0 0,0 2 1 0 0,-1 1-1 0 0,1-1 0 0 0,0 0 0 0 0,-1 0 1 0 0,1 1-1 0 0,0-1 0 0 0,-1 0 0 0 0,1 1 1 0 0,0-1-1 0 0,0 1 0 0 0,0-1 0 0 0,-1 1 0 0 0,1-1 1 0 0,0 1-1 0 0,0 0 0 0 0,0-1 0 0 0,0 1 1 0 0,0 0 0 0 0,0 1-13 0 0,0 0 0 0 0,0 1 1 0 0,0-1-1 0 0,0 0 0 0 0,0 1 1 0 0,0-1-1 0 0,-1 1 0 0 0,1-1 1 0 0,0 1-1 0 0,-1 0 13 0 0,6 37-58 0 0,-5-25 47 0 0,1 0 0 0 0,0 0 0 0 0,2 4 11 0 0,-4-17 1 0 0,0 0-1 0 0,0 0 0 0 0,0 0 0 0 0,1 0 0 0 0,-1 0 1 0 0,0 0-1 0 0,0-1 0 0 0,1 1 0 0 0,-1 0 1 0 0,0 0-1 0 0,1 0 0 0 0,-1 0 0 0 0,1 0 1 0 0,-1 0-1 0 0,1-1 0 0 0,0 1 0 0 0,0 0 0 0 0,1 1 8 0 0,-2 0 51 0 0,0-2 6 0 0,3 1-23 0 0,0-1 0 0 0,0 0 0 0 0,0 0 0 0 0,0 0 0 0 0,0-1 0 0 0,0 1 0 0 0,0-1 0 0 0,0 0 0 0 0,0 1 0 0 0,-1-1-1 0 0,1 0 1 0 0,0-1 0 0 0,-1 1 0 0 0,1 0 0 0 0,0-1 0 0 0,-1 0 0 0 0,0 1 0 0 0,2-2-42 0 0,8-8 227 0 0,-9 9-172 0 0,0 0-1 0 0,0-1 0 0 0,0 0 0 0 0,0 1 1 0 0,-1-1-1 0 0,1 0 0 0 0,-1 0 1 0 0,0 0-1 0 0,1-2-54 0 0,2-5 87 0 0,1 1-1 0 0,0 0 1 0 0,1 0 0 0 0,0 1-1 0 0,0-1 1 0 0,3 0-87 0 0,-3-1 51 0 0,1 0 0 0 0,-1 0 0 0 0,0 0 0 0 0,4-12-51 0 0,-5 12 32 0 0,-1-8 85 0 0,-11 13-53 0 0,2 4-10 0 0,2 2-53 0 0,-1-1-1 0 0,0 1-1 0 0,-1 0 0 0 0,1 0 1 0 0,0 1-1 0 0,0-1 0 0 0,0 1 1 0 0,0-1-1 0 0,0 1 1 0 0,0 0-1 0 0,0 0 0 0 0,0 1 1 0 0,-4 5-16 0 0,1-1 0 0 0,0 1 0 0 0,0 0 0 0 0,1 0 0 0 0,0 1 0 0 0,0 0 0 0 0,1 0 0 0 0,0 0 0 0 0,1 0 0 0 0,0 0 0 0 0,1 1 0 0 0,-1-1 0 0 0,2 1 0 0 0,-1 5 16 0 0,2-5 0 0 0,0 1 0 0 0,1-1 0 0 0,0 0 0 0 0,1 0 0 0 0,0 0 0 0 0,0 1 0 0 0,3 3 0 0 0,-5-12 0 0 0,1-1-1 0 0,0 1 0 0 0,0 0 0 0 0,0-1 1 0 0,0 0-1 0 0,0 1 0 0 0,1-1 0 0 0,-1 0 1 0 0,0 1-1 0 0,0-1 0 0 0,1 0 0 0 0,-1 0 1 0 0,1 0-1 0 0,-1 0 0 0 0,1 0 0 0 0,0 0 1 0 0,-1-1-1 0 0,1 1 0 0 0,0 0 0 0 0,-1-1 1 0 0,1 0-1 0 0,0 1 0 0 0,0-1 0 0 0,0 0 1 0 0,1 0 0 0 0,2 1-5 0 0,1-1 1 0 0,-1 0 0 0 0,0 0-1 0 0,1-1 1 0 0,-1 0 0 0 0,0 0-1 0 0,1 0 1 0 0,-1 0 4 0 0,92-36-1855 0 0,-68 25 858 0 0,-2-3-10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9:31.7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29 120 16096 0 0,'0'0'737'0'0,"-1"0"-15"0"0,0 0-713 0 0,0 0 0 0 0,0 0 0 0 0,1 1-1 0 0,-1-1 1 0 0,0 0 0 0 0,1 0 0 0 0,-1 0-1 0 0,0 1 1 0 0,1-1 0 0 0,-1 0-1 0 0,0 1 1 0 0,1-1 0 0 0,-1 1 0 0 0,1-1-1 0 0,-1 1 1 0 0,0-1 0 0 0,1 1-1 0 0,-1-1 1 0 0,1 1 0 0 0,-1-1 0 0 0,1 1-1 0 0,0 0 1 0 0,-1-1 0 0 0,1 1 0 0 0,0 0-1 0 0,-1-1 1 0 0,1 1 0 0 0,0 0-1 0 0,0-1 1 0 0,0 1 0 0 0,0 0 0 0 0,-1 0-9 0 0,1 2 58 0 0,-3 6 123 0 0,1-1 0 0 0,0 1 0 0 0,0 0 0 0 0,1 0 0 0 0,1-1 0 0 0,-1 1 0 0 0,1 0 0 0 0,1 0 0 0 0,0 0-1 0 0,0 0 1 0 0,2 6-181 0 0,-1 3 190 0 0,0-1 0 0 0,-1 5-190 0 0,6 91 497 0 0,-3-56-98 0 0,-2 1-399 0 0,0 28 233 0 0,0-12 14 0 0,-5 17-247 0 0,2-56 14 0 0,1-18 20 0 0,-1 0 1 0 0,-3 9-35 0 0,1 10 509 0 0,1 25-509 0 0,4-96 443 0 0,1 0 0 0 0,6-24-443 0 0,-3 24 189 0 0,-1 0 0 0 0,-1-26-189 0 0,4-84 140 0 0,0-2 104 0 0,-6 111-155 0 0,1 0 1 0 0,2-3-90 0 0,-1 12 13 0 0,0-40-18 0 0,-3 40 30 0 0,4-19-25 0 0,-2 26 128 0 0,2 1-1 0 0,2-3-127 0 0,0-5 149 0 0,1 10-1 0 0,-8 16-138 0 0,1 0 0 0 0,0 0 0 0 0,-1 0 0 0 0,1 0 0 0 0,-1 0 0 0 0,0 0 0 0 0,1 0-1 0 0,-1 0 1 0 0,0 0 0 0 0,1 0 0 0 0,-1 0 0 0 0,0 0 0 0 0,0 0 0 0 0,0 0 0 0 0,0 0 0 0 0,0 0 0 0 0,0 0 0 0 0,0 0 0 0 0,0 0 0 0 0,-1 0 0 0 0,1 0 0 0 0,0-1 0 0 0,-1 1 0 0 0,1 1 0 0 0,-1-1 0 0 0,1-1-10 0 0,0 2 3 0 0,0 0 1 0 0,0 0-1 0 0,0 0 1 0 0,0-1-1 0 0,0 1 1 0 0,0 0-1 0 0,0 0 1 0 0,1 0-1 0 0,-1-1 1 0 0,0 1-1 0 0,0 0 1 0 0,0 0-1 0 0,0 0 1 0 0,0-1-1 0 0,1 1 1 0 0,-1 0-1 0 0,0 0 1 0 0,0 0-1 0 0,0 0 1 0 0,0 0-1 0 0,1-1 1 0 0,-1 1-1 0 0,0 0 1 0 0,0 0-1 0 0,0 0 1 0 0,1 0-1 0 0,-1 0 1 0 0,0 0-1 0 0,0 0 1 0 0,1 0-1 0 0,-1 0 1 0 0,0 0-1 0 0,0 0 1 0 0,0 0-4 0 0,1 0 10 0 0,19-8 54 0 0,-10 5-64 0 0,-7 3 0 0 0,-2-1 0 0 0,1 1 0 0 0,-1 0 0 0 0,0 0 0 0 0,0 0 0 0 0,0 0 0 0 0,0 1 0 0 0,0-1 0 0 0,0 0 0 0 0,1 0 0 0 0,-1 1 0 0 0,0-1 0 0 0,0 0 0 0 0,0 1 0 0 0,0-1 0 0 0,0 1 0 0 0,0 0 0 0 0,5 1 0 0 0,-1 1 0 0 0,1 0 0 0 0,-1 0 0 0 0,0 1 0 0 0,1 1 0 0 0,-4-4 0 0 0,0 0 0 0 0,-1 0 0 0 0,1 0 0 0 0,-1 1 0 0 0,1-1 0 0 0,-1 1 0 0 0,0-1 0 0 0,0 1 0 0 0,1-1 0 0 0,-1 1 0 0 0,0 0 0 0 0,-1 0 0 0 0,1 0 0 0 0,0-1 0 0 0,0 1 0 0 0,-1 0 0 0 0,1 1 0 0 0,-1-2 0 0 0,0 0 0 0 0,0 0 0 0 0,0 0 0 0 0,0-1 0 0 0,1 1 0 0 0,-1 0 0 0 0,0 0 0 0 0,0-1 0 0 0,1 1 0 0 0,-1 0 0 0 0,1 0 0 0 0,-1-1 0 0 0,0 1 0 0 0,1 0 0 0 0,-1-1 0 0 0,1 1 0 0 0,-1-1 0 0 0,1 1 0 0 0,0 0 0 0 0,0-1 0 0 0,0 1 0 0 0,-1 0 0 0 0,1-1 0 0 0,0 1 0 0 0,-1 0 0 0 0,1-1 0 0 0,-1 1 0 0 0,1 0 0 0 0,-1 0 0 0 0,1 0 0 0 0,-1-1 0 0 0,1 1 0 0 0,-1 0 0 0 0,0 0 0 0 0,1 0 0 0 0,-1 0 0 0 0,0 0 0 0 0,1 7 13 0 0,0 1 0 0 0,0-1-1 0 0,-1 0 1 0 0,-1 6-13 0 0,1-11 5 0 0,-1 0-1 0 0,1 0 1 0 0,-1 0 0 0 0,0 0 0 0 0,1-1-1 0 0,-1 1 1 0 0,0 0 0 0 0,-1-1 0 0 0,1 1 0 0 0,0 0-1 0 0,-1-1 1 0 0,0 0 0 0 0,1 1 0 0 0,-2 0-5 0 0,-28 33 10 0 0,18-21-14 0 0,10-13-5 0 0,1 1 1 0 0,-1-1-1 0 0,1 1 1 0 0,-1-1 0 0 0,0 0-1 0 0,0 0 1 0 0,0 0-1 0 0,-1 0 9 0 0,-12 6-24 0 0,12-6 2 0 0,0 0 1 0 0,0 0-1 0 0,0 0 0 0 0,0 1 0 0 0,0-1 1 0 0,0 2 21 0 0,2-3-19 0 0,1-1 0 0 0,-1 1 1 0 0,1-1-1 0 0,-1 1 1 0 0,1-1-1 0 0,-1 1 1 0 0,1-1-1 0 0,-1 0 1 0 0,1 1-1 0 0,-1-1 0 0 0,1 0 1 0 0,-1 0-1 0 0,1 0 1 0 0,-1-1-1 0 0,0 1 19 0 0,-4 0-161 0 0,6 0 11 0 0,0 0-11 0 0,0-9-287 0 0,3 5 82 0 0,-1 0-1 0 0,1 0 1 0 0,-1 0 0 0 0,1 1 0 0 0,0-1 0 0 0,1 1-1 0 0,-1 0 1 0 0,0 0 0 0 0,5-3 366 0 0,-3 1-551 0 0,0 2-21 0 0,0-1-1 0 0,0 1 1 0 0,0-1-1 0 0,0 2 1 0 0,3-3 572 0 0,20-10-2235 0 0,-7 0 437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9:32.5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202 153 4608 0 0,'1'12'403'0'0,"0"-11"-323"0"0,-1 0-1 0 0,0 0 0 0 0,0 1 1 0 0,1-1-1 0 0,-1 0 1 0 0,0 0-1 0 0,0 1 0 0 0,0-1 1 0 0,0 0-1 0 0,-1 0 0 0 0,1 1 1 0 0,0-1-1 0 0,0 0 1 0 0,-1 0-1 0 0,1 1 0 0 0,-1-1 1 0 0,1 0-1 0 0,-1 0 1 0 0,1 0-1 0 0,-1 0 0 0 0,0 0 1 0 0,0 0-1 0 0,0 1-79 0 0,-57 48 9774 0 0,54-48-8821 0 0,3-3 1022 0 0,8-6-925 0 0,0 1-924 0 0,-5 6-90 0 0,0-1 0 0 0,0 0 0 0 0,-1 0 0 0 0,1 0 0 0 0,0-1 1 0 0,-1 1-1 0 0,1 0 0 0 0,-1 0 0 0 0,0-1 0 0 0,1 1 0 0 0,-1-1 0 0 0,0 1 0 0 0,0-1 0 0 0,0 0 0 0 0,0 0 0 0 0,0 1 0 0 0,0-1 0 0 0,-1 0 1 0 0,1 0-1 0 0,0 0 0 0 0,-1-2-36 0 0,1-1 140 0 0,0-1 0 0 0,0 0 0 0 0,0 1 1 0 0,1-1-1 0 0,0 1 0 0 0,0-1-140 0 0,0 0 59 0 0,-1 2-18 0 0,1 0 1 0 0,0 0-1 0 0,1 1 1 0 0,-1-1 0 0 0,0 0-1 0 0,1 1-41 0 0,0 0 22 0 0,-1 1-1 0 0,-1-1 1 0 0,1 0-1 0 0,0 0 0 0 0,0 0 1 0 0,-1 0-1 0 0,0 0 1 0 0,0 0-1 0 0,0 0 1 0 0,1-2-22 0 0,2-11 53 0 0,-3 14-44 0 0,0 0 0 0 0,0 0 0 0 0,-1 0 0 0 0,1 0 0 0 0,-1 0 0 0 0,1 0 0 0 0,-1 0 0 0 0,0 0 0 0 0,0 0 1 0 0,1 0-1 0 0,-2 0 0 0 0,1 0 0 0 0,0 0 0 0 0,0-1-9 0 0,-2-2 13 0 0,0 3-3 0 0,1-1 0 0 0,0 0 0 0 0,0 0 0 0 0,0 0 1 0 0,0-1-1 0 0,1 1 0 0 0,0 0 0 0 0,-1-3-10 0 0,1 5 0 0 0,0 1 0 0 0,-1-1 0 0 0,1 1 0 0 0,0-1 0 0 0,0 1 0 0 0,-1-1 0 0 0,1 1 0 0 0,0 0 0 0 0,-1-1 0 0 0,1 1 0 0 0,-1-1 0 0 0,1 1 0 0 0,-1 0 0 0 0,1-1 0 0 0,-1 1 0 0 0,1 0 0 0 0,-1-1 0 0 0,1 1 0 0 0,-1 0 0 0 0,1 0 0 0 0,-1 0 0 0 0,1-1 0 0 0,-1 1 0 0 0,1 0 0 0 0,-1 0 0 0 0,0 0 0 0 0,1 0 0 0 0,-1 0 0 0 0,0 0 0 0 0,-1 0 0 0 0,-11-2 0 0 0,9 5 0 0 0,2-1 0 0 0,-8 6-39 0 0,-1 0 0 0 0,1 0 0 0 0,1 1 0 0 0,0 0 0 0 0,0 1 0 0 0,0 0 0 0 0,1 0 0 0 0,-3 8 39 0 0,-11 19-437 0 0,-17 38 437 0 0,24-44-43 0 0,11-23 35 0 0,1 0 0 0 0,0 1 0 0 0,0 0 0 0 0,1-1 0 0 0,0 1 0 0 0,0 0 0 0 0,1 0 0 0 0,0 10 8 0 0,1-18 1 0 0,0 0-1 0 0,0 1 1 0 0,0-1-1 0 0,0 1 1 0 0,0-1 0 0 0,0 1-1 0 0,0-1 1 0 0,0 1-1 0 0,1-1 1 0 0,-1 1-1 0 0,1-1 1 0 0,-1 1 0 0 0,1-1-1 0 0,0 1 1 0 0,-1-1-1 0 0,1 0 1 0 0,0 1-1 0 0,0-1 1 0 0,0 0-1 0 0,4 8 34 0 0,-4-8-34 0 0,-1-1 1 0 0,0 1 0 0 0,0-1-1 0 0,0 1 1 0 0,1-1 0 0 0,-1 1-1 0 0,0 0 1 0 0,1-1-1 0 0,-1 0 1 0 0,0 1 0 0 0,1-1-1 0 0,-1 1 1 0 0,1-1 0 0 0,-1 1-1 0 0,1-1 1 0 0,-1 0 0 0 0,1 1-1 0 0,-1-1 1 0 0,1 0 0 0 0,-1 1-1 0 0,1-1 1 0 0,-1 0 0 0 0,1 0-1 0 0,-1 0 1 0 0,1 0 0 0 0,0 1-1 0 0,-1-1 1 0 0,1 0 0 0 0,-1 0-1 0 0,1 0 0 0 0,8-1 0 0 0,-1 0 0 0 0,1-1 0 0 0,-1 0 0 0 0,0 0 0 0 0,1-1 0 0 0,3-2 0 0 0,0 1 0 0 0,-5 1 14 0 0,-1-1 0 0 0,1 1-1 0 0,-1-1 1 0 0,0 0 0 0 0,0-1-1 0 0,0 1 1 0 0,-1-1 0 0 0,1-1-1 0 0,-1 1 1 0 0,-1-1-1 0 0,4-3-12 0 0,11-13 0 0 0,-1 1-1 0 0,12-19 0 0 0,-16 22 0 0 0,-12 16-3 0 0,-2 2 0 0 0,1-1 1 0 0,-1 1 0 0 0,1-1-1 0 0,-1 1 1 0 0,0-1 0 0 0,1 1-1 0 0,-1-1 1 0 0,0 1-1 0 0,0-1 1 0 0,1 0 0 0 0,-1 1-1 0 0,0-1 1 0 0,0 1 0 0 0,0-1-1 0 0,0 0 1 0 0,0 1 0 0 0,0-1-1 0 0,0 0 1 0 0,0 1 0 0 0,0-1-1 0 0,0 1 1 0 0,0-1 0 0 0,0 0-1 0 0,0 0 3 0 0,-2 3-1 0 0,1 0 0 0 0,0-1-1 0 0,-1 1 1 0 0,1-1 0 0 0,-1 1-1 0 0,0-1 1 0 0,1 0 0 0 0,-1 0 0 0 0,0 0 1 0 0,-4 4-1 0 0,-9 20 13 0 0,5-9 49 0 0,11-11-65 0 0,0-3 7 0 0,-1 17-80 0 0,0-18 80 0 0,1-1-1 0 0,-1 1 1 0 0,1-1 0 0 0,-1 1-1 0 0,1 0 1 0 0,-1-1 0 0 0,1 1-1 0 0,-1-1 1 0 0,1 1-1 0 0,-1-1 1 0 0,1 1 0 0 0,0-1-1 0 0,-1 0 1 0 0,1 1 0 0 0,0-1-1 0 0,-1 0 1 0 0,1 1 0 0 0,0-1-1 0 0,0 0-2 0 0,-1 0 3 0 0,4 2 16 0 0,-1-1-1 0 0,0 1 1 0 0,1-1 0 0 0,-1 0-1 0 0,0-1 1 0 0,1 1-1 0 0,-1 0 1 0 0,1-1 0 0 0,0 0-1 0 0,-1 0 1 0 0,1 0-1 0 0,-1 0 1 0 0,1 0-1 0 0,-1-1 1 0 0,1 0 0 0 0,-1 1-1 0 0,1-1 1 0 0,-1-1-1 0 0,0 1 1 0 0,1 0-1 0 0,-1-1 1 0 0,0 0 0 0 0,0 0-1 0 0,0 0 1 0 0,0 0-1 0 0,0 0 1 0 0,-1 0 0 0 0,1-1-1 0 0,-1 1 1 0 0,1-1-1 0 0,-1 0-18 0 0,3-3 39 0 0,1 0-1 0 0,0 0 0 0 0,-1 1 1 0 0,4-2-39 0 0,-4 3 25 0 0,-1 1 0 0 0,1-1-1 0 0,-1-1 1 0 0,0 1 0 0 0,0 0 0 0 0,0-1 0 0 0,2-5-25 0 0,-1 1 67 0 0,0 0 0 0 0,0 0 0 0 0,-1-1 0 0 0,0 1 0 0 0,-1-1 0 0 0,0 0 0 0 0,0 0 0 0 0,-1-1-1 0 0,-1 1 1 0 0,0 0 0 0 0,0-5-67 0 0,0 8 18 0 0,-1 6-18 0 0,1 0 0 0 0,-1-1 0 0 0,0 1 0 0 0,0 0-1 0 0,0 0 1 0 0,0-1 0 0 0,0 1 0 0 0,0 0 0 0 0,0-1 0 0 0,-1 1 0 0 0,1 0 0 0 0,0 0-1 0 0,-1 0 1 0 0,0-1 0 0 0,-2-5 11 0 0,1 7 32 0 0,1 0-43 0 0,0 0 0 0 0,1 1 1 0 0,-1-1-1 0 0,0 0 0 0 0,0 1 1 0 0,1-1-1 0 0,-1 1 0 0 0,1-1 1 0 0,-1 1-1 0 0,0-1 0 0 0,1 1 1 0 0,-1-1-1 0 0,1 1 0 0 0,-1 0 1 0 0,1-1-1 0 0,0 1 0 0 0,-1 0 1 0 0,1 0-1 0 0,-1-1 0 0 0,1 1 1 0 0,0 0-1 0 0,0 0 0 0 0,0-1 1 0 0,-1 1-1 0 0,1 0 0 0 0,0 0 1 0 0,0-1-1 0 0,0 1 0 0 0,0 0 0 0 0,0 1 0 0 0,0 2 1 0 0,-1 0-1 0 0,1 1 0 0 0,-1 0 0 0 0,1 0 0 0 0,-1-1 0 0 0,1 1 0 0 0,1 0 0 0 0,-1 0 0 0 0,1 0 0 0 0,0-1 0 0 0,0 1 0 0 0,0-1 0 0 0,0 1 0 0 0,2 1 0 0 0,0 9 0 0 0,-3-14 0 0 0,0 0 0 0 0,0 0 0 0 0,0 0 0 0 0,1 0 0 0 0,-1 0 0 0 0,0 0 0 0 0,0 0 0 0 0,1 0 0 0 0,-1 0 0 0 0,1 0 0 0 0,-1 0 0 0 0,1 0 0 0 0,0 1 0 0 0,5 8 0 0 0,11 14 0 0 0,-9-15 0 0 0,2 4 0 0 0,3 1 0 0 0,-6 3 0 0 0,-6-16 6 0 0,0 0 0 0 0,0 0 0 0 0,-1 1 0 0 0,1-1-1 0 0,-1 0 1 0 0,1 1 0 0 0,-1-1 0 0 0,1 0 0 0 0,-1 1 0 0 0,0-1-1 0 0,0 0 1 0 0,1 1 0 0 0,-1-1 0 0 0,0 1 0 0 0,-1-1 0 0 0,1 1-1 0 0,0-1 1 0 0,0 0 0 0 0,0 1 0 0 0,-1-1 0 0 0,1 0-1 0 0,-1 1 1 0 0,1-1 0 0 0,-1 0 0 0 0,1 0 0 0 0,-1 1 0 0 0,-1 0-6 0 0,0 5 69 0 0,2-4-61 0 0,-5 8 45 0 0,-12 9 11 0 0,11-13-64 0 0,6-6-32 0 0,-1 0 1 0 0,0-1-1 0 0,0 1 0 0 0,0 0 0 0 0,1-1 1 0 0,-1 1-1 0 0,0-1 0 0 0,0 1 0 0 0,0-1 0 0 0,0 1 1 0 0,0-1-1 0 0,0 0 0 0 0,0 0 0 0 0,0 1 32 0 0,1-1-31 0 0,0 0 0 0 0,-1 0-1 0 0,1 0 1 0 0,0-1 0 0 0,0 1-1 0 0,0 0 1 0 0,-1 0 0 0 0,1 0-1 0 0,0 0 1 0 0,0 0 0 0 0,0 0-1 0 0,0 0 1 0 0,-1 0 0 0 0,1-1-1 0 0,0 1 1 0 0,0 0 0 0 0,0 0-1 0 0,0 0 1 0 0,0 0 0 0 0,0-1-1 0 0,-1 1 1 0 0,1 0 0 0 0,0 0 0 0 0,0 0-1 0 0,0-1 1 0 0,0 1 0 0 0,0 0-1 0 0,0 0 1 0 0,0 0 0 0 0,0-1-1 0 0,0 1 1 0 0,0 0 0 0 0,0 0-1 0 0,0-1 32 0 0,3-15-2370 0 0,3 7 562 0 0,3-2-72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9:33.0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118 132 4144 0 0,'-30'32'3017'0'0,"27"-27"1826"0"0,3-2-3699 0 0,-4 1 582 0 0,4-4-1517 0 0,-1 0-1 0 0,1 0 0 0 0,0 0 0 0 0,-1 1 0 0 0,1-1 1 0 0,0 0-1 0 0,0 1 0 0 0,-1-1 0 0 0,1 0 0 0 0,0 1 1 0 0,0-1-1 0 0,-1 0 0 0 0,1 1 0 0 0,0-1 0 0 0,0 0 1 0 0,0 1-1 0 0,0-1 0 0 0,0 0 0 0 0,0 1 0 0 0,-1-1 0 0 0,1 1 1 0 0,0-1-1 0 0,0 0 0 0 0,0 1 0 0 0,0-1 0 0 0,0 1-208 0 0,20-10 764 0 0,6-6 408 0 0,14-9-1172 0 0,-38 22 80 0 0,1 0 0 0 0,-1-1 0 0 0,0 1 0 0 0,0 0 0 0 0,0-1 0 0 0,2-2-80 0 0,-3 3 42 0 0,0 0 0 0 0,1 0 0 0 0,0 0 0 0 0,-1 0 0 0 0,1 0 0 0 0,0 0 0 0 0,2-1-42 0 0,-2 2 24 0 0,-1 0 0 0 0,1 0 0 0 0,-1 0 0 0 0,0 0 0 0 0,1 0 0 0 0,-1 0 0 0 0,0-1 0 0 0,0 1 0 0 0,0 0 0 0 0,0-1 1 0 0,0 1-1 0 0,0-1 0 0 0,0 1 0 0 0,0-1 0 0 0,-1 1 0 0 0,1-1 0 0 0,0 0 0 0 0,-1 1 0 0 0,1-1 0 0 0,-1 0 0 0 0,0 0 0 0 0,0 1 0 0 0,0-1 1 0 0,0 0-1 0 0,0 0 0 0 0,0 1 0 0 0,0-1 0 0 0,0 0 0 0 0,-1 1 0 0 0,1-1 0 0 0,-1 0 0 0 0,1 1 0 0 0,-1-2-24 0 0,0 0 93 0 0,0-2-17 0 0,0 1-1 0 0,0 0 1 0 0,-1-1 0 0 0,1 1-1 0 0,-1 0 1 0 0,-1-2-76 0 0,2 5 1 0 0,0 0 0 0 0,0 0 0 0 0,0 0 0 0 0,0 0 0 0 0,1 0 0 0 0,-1 0-1 0 0,-1 0 1 0 0,1 1 0 0 0,0-1 0 0 0,0 0 0 0 0,0 1 0 0 0,0-1 0 0 0,0 1 0 0 0,-1-1 0 0 0,1 1 0 0 0,0-1 0 0 0,-1 1 0 0 0,1 0 0 0 0,0 0 0 0 0,0-1-1 0 0,-1 1 1 0 0,1 0 0 0 0,-1 0-1 0 0,-2 0 1 0 0,0 0-1 0 0,1 1 1 0 0,-1-1-1 0 0,0 1 1 0 0,0-1-1 0 0,0 1 1 0 0,1 0-1 0 0,-1 1 1 0 0,1-1-1 0 0,-1 1 1 0 0,1-1-1 0 0,-2 2 0 0 0,-1 1-13 0 0,0 1 0 0 0,1 0 0 0 0,0 0 0 0 0,0 0 0 0 0,0 1 0 0 0,-1 1 13 0 0,-5 6-26 0 0,4-6 9 0 0,1 1 0 0 0,-1 0 0 0 0,1 1 1 0 0,1 0-1 0 0,0 0 0 0 0,0 0 0 0 0,-2 6 17 0 0,1 2-37 0 0,2-8-11 0 0,0 0 1 0 0,1 1-1 0 0,1-1 0 0 0,-1 0 1 0 0,2 1-1 0 0,-1-1 1 0 0,1 3 47 0 0,1-10 90 0 0,0-2 8 0 0,2 1-13 0 0,0 1-81 0 0,-1-1-9 0 0,0-1 0 0 0,0 1-1 0 0,0-1 1 0 0,0 1 0 0 0,1-1-1 0 0,-1 1 1 0 0,0-1 0 0 0,0 1-1 0 0,0-1 1 0 0,1 0-1 0 0,-1 0 1 0 0,0 0 0 0 0,0 0-1 0 0,1 0 1 0 0,-1 0 0 0 0,0 0-1 0 0,0 0 1 0 0,1 0 0 0 0,-1-1-1 0 0,0 1 1 0 0,0 0 0 0 0,1-1 5 0 0,3 0 37 0 0,1-1 0 0 0,-1 0 0 0 0,1 0 0 0 0,-1-1 0 0 0,0 0 1 0 0,0 0-1 0 0,3-2-37 0 0,25-13 182 0 0,3 1-10 0 0,-27 12-139 0 0,0 0-1 0 0,0 1 1 0 0,0 0-1 0 0,1 1 1 0 0,-1 0 0 0 0,1 1-1 0 0,4-1-32 0 0,-1 2 0 0 0,2 3 6 0 0,-12 4-22 0 0,-2-5 23 0 0,-1 1-1 0 0,0-1 1 0 0,1 0 0 0 0,-1 0 0 0 0,1 1-1 0 0,0-1 1 0 0,0 0 0 0 0,-1 0-1 0 0,1 0 1 0 0,0 0 0 0 0,0 0 0 0 0,0 0-1 0 0,0 0 1 0 0,0 0 0 0 0,0-1-1 0 0,0 1 1 0 0,0 0 0 0 0,0-1 0 0 0,1 1-7 0 0,12 10-403 0 0,-10-8 445 0 0,-1 0 0 0 0,1-1 1 0 0,0 1-1 0 0,0-1 0 0 0,0 1 0 0 0,0-1 0 0 0,2 0-42 0 0,-4-2-599 0 0,0 1 0 0 0,0-1 0 0 0,0 1 0 0 0,0-1-1 0 0,0 0 1 0 0,0 0 0 0 0,0 0 0 0 0,0 0 0 0 0,0 0 0 0 0,0-1 0 0 0,0 1-1 0 0,1-1 600 0 0,6-3-7563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9:33.8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17 185 12840 0 0,'0'0'588'0'0,"0"0"-12"0"0,0 0-320 0 0,0 0 25 0 0,-1 1 51 0 0,-1 1-250 0 0,0 0-1 0 0,1 0 1 0 0,0 0 0 0 0,-1 0 0 0 0,1 0-1 0 0,0 1 1 0 0,0-1 0 0 0,0 0-1 0 0,0 1 1 0 0,0-1 0 0 0,1 0 0 0 0,-1 1-1 0 0,1-1 1 0 0,0 1 0 0 0,-1-1 0 0 0,1 1-1 0 0,0 2-81 0 0,1 9 579 0 0,0 1 0 0 0,2 10-579 0 0,-1-13 365 0 0,19 116 1974 0 0,0-3-1017 0 0,-4-10-661 0 0,-10-73-287 0 0,8 29-374 0 0,-2-15 174 0 0,-10-32-81 0 0,-3-19-54 0 0,1 1 0 0 0,0 0 0 0 0,0-1 0 0 0,0 1 0 0 0,1 0-39 0 0,-2-5 100 0 0,0-1 118 0 0,0 0 50 0 0,0 0 10 0 0,0-1-24 0 0,-8-98 200 0 0,7 88-451 0 0,0 0-1 0 0,-1 1 0 0 0,0-1 0 0 0,-1 0 1 0 0,-2-5-3 0 0,-2-6 0 0 0,-17-66-53 0 0,19 67 13 0 0,1-1 1 0 0,1 0 39 0 0,0 2-63 0 0,-1-1 1 0 0,-2-5 62 0 0,0 6-24 0 0,2-1 1 0 0,0 0-1 0 0,-1-21 24 0 0,3 12-1 0 0,-1 10 4 0 0,2 0 0 0 0,0 0 0 0 0,1-1 0 0 0,1 1-1 0 0,1 0 1 0 0,1 0-3 0 0,-1 13 18 0 0,-1-1 5 0 0,0 0 0 0 0,1 0 0 0 0,1 0 0 0 0,-1 0 0 0 0,1 0 0 0 0,0 1 0 0 0,1-1 0 0 0,0 1 0 0 0,0 0 0 0 0,1 0 0 0 0,1-2-23 0 0,3-1 36 0 0,-1 1 1 0 0,2 0-1 0 0,-1 0 1 0 0,1 1-1 0 0,0 1 0 0 0,1 0 1 0 0,0 0-1 0 0,0 1 1 0 0,1 0-1 0 0,4-1-36 0 0,0 0 33 0 0,-13 5-21 0 0,1 0 1 0 0,0 1 0 0 0,0-1-1 0 0,0 1 1 0 0,0-1 0 0 0,0 1-1 0 0,1 1 1 0 0,-1-1 0 0 0,3 0-13 0 0,12 3 31 0 0,-14 1-4 0 0,-1 1-19 0 0,-1-3-7 0 0,-1 0 3 0 0,0 0 1 0 0,-1 0-1 0 0,1 0 0 0 0,0 0 1 0 0,0 0-1 0 0,-1 1 0 0 0,1-1 1 0 0,0 1-5 0 0,-2-1 1 0 0,1 0 0 0 0,-1-1 0 0 0,1 1 1 0 0,-1 0-1 0 0,0 0 0 0 0,1 0 1 0 0,-1 0-1 0 0,0-1 0 0 0,0 1 1 0 0,0 0-1 0 0,0 0 0 0 0,0 0 0 0 0,1 0 1 0 0,-2 0-1 0 0,1 0 0 0 0,0 0 1 0 0,0-1-1 0 0,0 1 0 0 0,0 0 1 0 0,0 0-1 0 0,-1 0 0 0 0,1 0-1 0 0,-5 20 0 0 0,4-16 0 0 0,0 1 0 0 0,0-1 0 0 0,-1 0 0 0 0,0 1 0 0 0,0-1 0 0 0,0 0 0 0 0,0 0 0 0 0,-1 0 0 0 0,0-1 0 0 0,-1 3 0 0 0,-36 41 0 0 0,34-41 7 0 0,-1 0-1 0 0,1 0 1 0 0,-5 2-7 0 0,-15 17 60 0 0,23-23-61 0 0,0 0-1 0 0,0 0 1 0 0,0 0 0 0 0,0-1-1 0 0,-1 1 1 0 0,1-1-1 0 0,-1 0 1 0 0,0 1-1 0 0,1-2 1 0 0,-1 1 0 0 0,0 0-1 0 0,0-1 1 0 0,0 0-1 0 0,-3 1 2 0 0,0 1-96 0 0,6-2-2 0 0,1-1 8 0 0,8-13-495 0 0,-8 11 488 0 0,1 0-1 0 0,0 1 1 0 0,-1-1 0 0 0,1 0 0 0 0,0 1-1 0 0,0-1 1 0 0,1 1 0 0 0,-1-1 0 0 0,0 1-1 0 0,0-1 1 0 0,1 1 0 0 0,0-1 97 0 0,22-16-1747 0 0,-12 9 1013 0 0,74-61-5576 0 0,-51 45 4518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9:34.2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109 145 12440 0 0,'0'0'565'0'0,"0"2"-5"0"0,0 1-539 0 0,-1-1-1 0 0,0 1 1 0 0,1-1 0 0 0,-1 1-1 0 0,0-1 1 0 0,0 1 0 0 0,-1-1 0 0 0,1 0-1 0 0,0 1 1 0 0,-1-1 0 0 0,0 0-21 0 0,-2 6 131 0 0,3-7 593 0 0,1-1 240 0 0,0 0 41 0 0,0 0-53 0 0,0 0-260 0 0,0 0-110 0 0,0 0-26 0 0,0 0-40 0 0,0 0-152 0 0,0 0-68 0 0,0 0-9 0 0,0 0-16 0 0,1-1-219 0 0,0 0 1 0 0,0 0-1 0 0,0 0 1 0 0,0 0 0 0 0,0 0-1 0 0,0 0 1 0 0,0 1-1 0 0,1-1 1 0 0,-1 0-1 0 0,0 1 1 0 0,1-1-1 0 0,-1 1 1 0 0,1-1-53 0 0,4-1 138 0 0,-1-2-74 0 0,0-1 1 0 0,-1 1-1 0 0,1 0 0 0 0,-1-1 1 0 0,0 0-1 0 0,0 0 0 0 0,-1 0 1 0 0,1-1-1 0 0,-1 1 0 0 0,0-1 1 0 0,-1 0-1 0 0,1 0 1 0 0,-1 0-1 0 0,0 0 0 0 0,-1 0 1 0 0,1 0-1 0 0,-1 0 0 0 0,-1-1 1 0 0,1-1-65 0 0,-1 5 12 0 0,0 0 0 0 0,-1-1 0 0 0,1 1 0 0 0,-1 0 0 0 0,0 0 0 0 0,0 0 1 0 0,0 0-1 0 0,0 0 0 0 0,0 0 0 0 0,-1 0 0 0 0,1 0 0 0 0,-1 0 0 0 0,0 0 1 0 0,-1-1-13 0 0,2 2-1 0 0,-1 1 1 0 0,1 0 0 0 0,0 0 0 0 0,0 0-1 0 0,0 0 1 0 0,-1 0 0 0 0,1 0 0 0 0,0 1-1 0 0,-1-1 1 0 0,1 0 0 0 0,-1 1 0 0 0,1-1 0 0 0,-1 1-1 0 0,1-1 1 0 0,-1 1 0 0 0,1 0 0 0 0,-1-1-1 0 0,1 1 1 0 0,-1 0 0 0 0,1 0 0 0 0,-1 0-1 0 0,0 0 1 0 0,1 1 0 0 0,-1-1 0 0 0,1 0-1 0 0,-1 1 1 0 0,1-1 0 0 0,-1 1 0 0 0,1-1 0 0 0,-1 1-1 0 0,0 0 1 0 0,-6 3-59 0 0,1 1 0 0 0,-1 0-1 0 0,0 0 1 0 0,1 1 0 0 0,0-1-1 0 0,-1 3 60 0 0,1-1-52 0 0,-24 24-97 0 0,29-28 142 0 0,0-1 1 0 0,1 0 0 0 0,-1 0-1 0 0,1 1 1 0 0,-1-1 0 0 0,1 1-1 0 0,0 0 1 0 0,0-1-1 0 0,0 1 1 0 0,1 0 0 0 0,-1-1-1 0 0,1 1 1 0 0,-1 0 0 0 0,1 0 6 0 0,0-1-8 0 0,0 0 1 0 0,0 0 0 0 0,0 0-1 0 0,0 0 1 0 0,0 0 0 0 0,1 0-1 0 0,-1-1 1 0 0,1 1 0 0 0,-1 0-1 0 0,1 0 1 0 0,0 0 0 0 0,-1-1-1 0 0,1 1 1 0 0,0 0 0 0 0,0-1-1 0 0,0 1 1 0 0,1-1 0 0 0,-1 1-1 0 0,0-1 1 0 0,1 0 0 0 0,-1 1-1 0 0,0-1 1 0 0,1 0 0 0 0,0 0 7 0 0,1 1-11 0 0,0-1 0 0 0,1 1 0 0 0,-1-1 0 0 0,1 0 1 0 0,0 0-1 0 0,-1 0 0 0 0,1-1 0 0 0,3 1 11 0 0,-4-1-12 0 0,3 1-74 0 0,-1-1-1 0 0,0 0 1 0 0,1-1-1 0 0,-1 1 1 0 0,1-1-1 0 0,-1 0 1 0 0,0-1-1 0 0,1 1 1 0 0,-1-1-1 0 0,2-1 87 0 0,12-5-1725 0 0,-1-1 0 0 0,3-4 1725 0 0,0 2-2910 0 0,-3 0-2867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9:34.6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59 253 3680 0 0,'0'1'284'0'0,"0"2"-203"0"0,0 0 0 0 0,-1 0 0 0 0,0 0 1 0 0,0 0-1 0 0,0-1 0 0 0,0 1 0 0 0,0 0 0 0 0,-1-1 0 0 0,1 1 1 0 0,-1-1-1 0 0,0 1 0 0 0,0 0-81 0 0,-10 18 3290 0 0,11-19-2859 0 0,0 0 0 0 0,0 0 0 0 0,1 0 0 0 0,-1-1-1 0 0,0 1 1 0 0,0 0 0 0 0,0 0 0 0 0,-1-1 0 0 0,1 1 0 0 0,0-1 0 0 0,-1 0 0 0 0,0 1-431 0 0,0 0 866 0 0,2-1 390 0 0,0-1-59 0 0,0 0-73 0 0,-2 1-260 0 0,2 0-818 0 0,0-1 0 0 0,0 0 0 0 0,-1 0 1 0 0,1 0-1 0 0,0 0 0 0 0,0 1 0 0 0,0-1 0 0 0,0 0 0 0 0,0 0 0 0 0,-1 0 0 0 0,1 0 1 0 0,0 1-1 0 0,0-1 0 0 0,0 0 0 0 0,-1 0 0 0 0,1 0 0 0 0,0 0 0 0 0,0 0 0 0 0,-1 0 1 0 0,1 0-1 0 0,0 0 0 0 0,0 0 0 0 0,0 0 0 0 0,-1 0 0 0 0,1 0 0 0 0,0 0 0 0 0,0 0 1 0 0,-1 0-1 0 0,1 0 0 0 0,0 0 0 0 0,0 0 0 0 0,0 0 0 0 0,-1 0 0 0 0,1 0 0 0 0,0 0 1 0 0,0 0-1 0 0,-1-1 0 0 0,1 1 0 0 0,0 0 0 0 0,0 0 0 0 0,0 0 0 0 0,0 0 0 0 0,-1 0 1 0 0,1-1-1 0 0,0 1 0 0 0,0 0 0 0 0,0 0 0 0 0,0 0 0 0 0,0-1 0 0 0,0 1 0 0 0,-1 0 1 0 0,1 0-1 0 0,0 0 0 0 0,0-1 0 0 0,0 1 0 0 0,0 0-46 0 0,-2-19 1292 0 0,2 8-1078 0 0,0 1-75 0 0,0 1 1 0 0,0-1-1 0 0,1 0 0 0 0,0 0 1 0 0,1 1-1 0 0,3-10-139 0 0,-2 9 85 0 0,-1-1 0 0 0,0 1 0 0 0,0-2-85 0 0,6-26 156 0 0,-1 13-38 0 0,-5 18-87 0 0,-1 0 0 0 0,1 1 0 0 0,1-1 0 0 0,-1 1 0 0 0,1 0-1 0 0,1 0 1 0 0,-1 0 0 0 0,2-2-31 0 0,-2 4 20 0 0,0-1-9 0 0,0 1 0 0 0,0-1 1 0 0,1 1-1 0 0,-1 0 0 0 0,1 0 0 0 0,0 1 0 0 0,0-1 0 0 0,0 1 0 0 0,1 0 0 0 0,-1 0 0 0 0,1 0 1 0 0,-1 1-1 0 0,1-1 0 0 0,0 1 0 0 0,4-1-11 0 0,-4 2-115 0 0,0 0 0 0 0,-1 0 0 0 0,1 0 0 0 0,0 0 0 0 0,0 1 0 0 0,0 0 0 0 0,0 0 0 0 0,0 1 0 0 0,0-1-1 0 0,0 1 1 0 0,0 0 0 0 0,0 0 0 0 0,0 1 0 0 0,-1-1 0 0 0,1 1 0 0 0,-1 0 0 0 0,1 0 0 0 0,-1 1 0 0 0,0-1 0 0 0,1 1 0 0 0,1 2 115 0 0,1 6-1307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9:38.7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238 181 3224 0 0,'0'-21'3962'0'0,"0"19"-3760"0"0,0-2 75 0 0,0 1 0 0 0,0-1 1 0 0,0 0-1 0 0,1 1 0 0 0,-1-1 1 0 0,1 1-1 0 0,0-1 0 0 0,0 0-277 0 0,4-22 1524 0 0,-4 20-886 0 0,7 1 196 0 0,6-16 849 0 0,-11 17-1265 0 0,-1-1 0 0 0,2 1 0 0 0,-1-1 1 0 0,0 1-1 0 0,1 0 0 0 0,0 0 0 0 0,0 0 1 0 0,0 1-1 0 0,2-2-418 0 0,-6 5 70 0 0,1 0 1 0 0,-1-1-1 0 0,1 1 0 0 0,-1 0 1 0 0,1 0-1 0 0,-1-1 1 0 0,1 1-1 0 0,-1 0 1 0 0,0-1-1 0 0,1 1 0 0 0,-1-1 1 0 0,0 1-1 0 0,1-1 1 0 0,-1 1-1 0 0,0 0 1 0 0,1-1-1 0 0,-1 1 0 0 0,0-1 1 0 0,0 1-1 0 0,1-1 1 0 0,-1 1-1 0 0,0-1 0 0 0,0 0 1 0 0,0 1-1 0 0,0-1 1 0 0,0 1-1 0 0,0-1 1 0 0,0 1-1 0 0,0-1 0 0 0,0 1 1 0 0,0-1-1 0 0,0 1 1 0 0,0-1-71 0 0,1-2 726 0 0,-1 3-669 0 0,0 0 0 0 0,0 0 0 0 0,0 0 0 0 0,0 0 0 0 0,0 0 0 0 0,-1 0 0 0 0,1 0 0 0 0,0 0 0 0 0,0 0 0 0 0,0 0 0 0 0,0 0 0 0 0,0 0 0 0 0,0 0 0 0 0,-1 0 0 0 0,1 0 0 0 0,0 0 0 0 0,0 0 0 0 0,0 0 0 0 0,0 0 0 0 0,0 0 0 0 0,0 0 0 0 0,0 0 0 0 0,0 0 0 0 0,-1 0 0 0 0,1-1 0 0 0,0 1 1 0 0,0 0-1 0 0,0 0 0 0 0,0 0 0 0 0,0 0 0 0 0,0 0 0 0 0,0 0 0 0 0,0 0 0 0 0,0-1 0 0 0,0 1 0 0 0,0 0 0 0 0,0 0 0 0 0,0 0 0 0 0,0 0 0 0 0,0 0 0 0 0,0 0 0 0 0,0-1 0 0 0,0 1 0 0 0,0 0 0 0 0,0 0 0 0 0,0 0 0 0 0,0 0 0 0 0,0 0 0 0 0,0 0 0 0 0,0 0 0 0 0,0-1 0 0 0,0 1 0 0 0,0 0 0 0 0,0 0 1 0 0,0 0-1 0 0,0 0 0 0 0,0 0 0 0 0,0 0 0 0 0,0 0 0 0 0,1-1 0 0 0,-1 1 0 0 0,0 0 0 0 0,0 0 0 0 0,0 0 0 0 0,0 0-57 0 0,-4-1 120 0 0,0 1 1 0 0,0 0-1 0 0,0 0 0 0 0,0 0 1 0 0,0 0-1 0 0,0 0 0 0 0,0 1 1 0 0,0 0-1 0 0,1 0 0 0 0,-1 0 1 0 0,-4 1-121 0 0,-4 3 247 0 0,1 0-1 0 0,-12 7-246 0 0,8-3 104 0 0,0 1-1 0 0,1 0 0 0 0,1 1 1 0 0,-1 0-1 0 0,2 1 1 0 0,0 1-1 0 0,0 0 1 0 0,1 0-1 0 0,1 1 0 0 0,0 0 1 0 0,1 1-1 0 0,1 0 1 0 0,0 1-1 0 0,0 1-103 0 0,1 0 22 0 0,0-3-6 0 0,1 1-1 0 0,1-1 1 0 0,1 1 0 0 0,0 0-1 0 0,0 2-15 0 0,0 5 29 0 0,2 0 0 0 0,0 0 1 0 0,1 0-1 0 0,1 0 0 0 0,1 0 0 0 0,1 0 0 0 0,4 16-29 0 0,-5-34 18 0 0,1 0 0 0 0,-1 1 0 0 0,1-1 0 0 0,0 0 0 0 0,0 0 1 0 0,1 0-1 0 0,-1 0 0 0 0,1-1 0 0 0,0 1 0 0 0,0-1 0 0 0,0 1 0 0 0,0-1 0 0 0,0 0 0 0 0,1 0 0 0 0,0 0 0 0 0,-1-1 0 0 0,1 0 0 0 0,0 1 0 0 0,0-1 1 0 0,0 0-1 0 0,1-1 0 0 0,-1 1 0 0 0,0-1 0 0 0,1 0 0 0 0,-1 0-18 0 0,7 1 33 0 0,0 0 0 0 0,0 0 0 0 0,0-2 0 0 0,0 1 0 0 0,0-1 0 0 0,1-1 0 0 0,-1 0 0 0 0,0-1 0 0 0,10-2-33 0 0,-12 2 73 0 0,1-1 0 0 0,-1 0 0 0 0,0 0-1 0 0,0-1 1 0 0,0 0 0 0 0,0-1 0 0 0,-1 0-1 0 0,1 0 1 0 0,-1-1 0 0 0,0 0-1 0 0,3-4-72 0 0,12-13 425 0 0,13-18-425 0 0,-28 31 31 0 0,-1 0-1 0 0,0 0 1 0 0,-1-1-1 0 0,-1 0 1 0 0,1 0-1 0 0,-1-1-30 0 0,-2 4 32 0 0,0 0-1 0 0,-1 0 0 0 0,0 1 0 0 0,0-1 0 0 0,-1-1 0 0 0,0 1 0 0 0,0 0 0 0 0,-1 0 0 0 0,0 0 1 0 0,-1 0-1 0 0,1 0 0 0 0,-3-5-31 0 0,-1-25 54 0 0,3 27-27 0 0,0 1-1 0 0,-1-1 0 0 0,0 1 1 0 0,-3-10-27 0 0,-19-58 73 0 0,21 67-70 0 0,-1 0 0 0 0,0 1 0 0 0,-1-1 1 0 0,-1 0-4 0 0,-11-28-1 0 0,16 38 0 0 0,1 0 0 0 0,-1 0 0 0 0,0-1-1 0 0,0 1 1 0 0,0 0 0 0 0,1 0 0 0 0,-1 0 0 0 0,0 0 0 0 0,0 0 0 0 0,-1 0-1 0 0,1 0 1 0 0,0 0 0 0 0,0 0 0 0 0,0 1 0 0 0,-1-1 0 0 0,1 0 0 0 0,0 1-1 0 0,-1-1 1 0 0,1 1 0 0 0,0-1 0 0 0,-1 1 0 0 0,1 0 0 0 0,-1-1 0 0 0,1 1-1 0 0,0 0 1 0 0,-1 0 0 0 0,1 0 0 0 0,-2 1 1 0 0,2-1-32 0 0,-1 1 0 0 0,1 0 1 0 0,-1 0-1 0 0,1 0 0 0 0,0 0 0 0 0,0 0 0 0 0,0 0 0 0 0,0 0 1 0 0,-1 0-1 0 0,1 0 0 0 0,1 1 0 0 0,-1-1 0 0 0,0 0 0 0 0,0 1 32 0 0,-3 3-82 0 0,-16 23-1856 0 0,1 1 0 0 0,1 1 0 0 0,-5 13 1938 0 0,1 2-9137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7:03.3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0 151 7688 0 0,'0'0'349'0'0,"1"2"-2"0"0,7 20 23 0 0,0 0 0 0 0,-1 1 0 0 0,-2 0 0 0 0,0 0 0 0 0,-2 1 0 0 0,1 10-370 0 0,10 93 538 0 0,3 85 1961 0 0,-14-192-2188 0 0,1 1 1 0 0,2 2-312 0 0,-5-15 101 0 0,0 1 0 0 0,0-1 1 0 0,-1 0-1 0 0,0 0 0 0 0,-1 4-101 0 0,0 10 1480 0 0,2-27-1347 0 0,-1 0-1 0 0,1 0 0 0 0,0 1 1 0 0,0-1-1 0 0,0 0 0 0 0,1 0-132 0 0,0 0 33 0 0,-1 1-1 0 0,0-1 1 0 0,0 0-1 0 0,0 0 1 0 0,-1 1-1 0 0,1-2-32 0 0,-8-159-693 0 0,0-1-701 0 0,7 106 981 0 0,-1 6 740 0 0,2 1 0 0 0,4-12-327 0 0,4 9 871 0 0,-8 51-806 0 0,0-1 1 0 0,0 1 0 0 0,1-1-1 0 0,0 1 1 0 0,0 0 0 0 0,0 0 0 0 0,0 0-1 0 0,1 0 1 0 0,0 0 0 0 0,0 0 0 0 0,0 1-1 0 0,1-1 1 0 0,-1 1 0 0 0,1 0 0 0 0,0 0-1 0 0,3-2-65 0 0,4-1 132 0 0,-7 3-53 0 0,0 1 0 0 0,0 0 1 0 0,0 0-1 0 0,1 0 0 0 0,0 1 0 0 0,-1 0 1 0 0,2 0-80 0 0,-5 1 17 0 0,0 1 1 0 0,1 0 0 0 0,-1-1 0 0 0,0 1 0 0 0,1 0 0 0 0,-1 0 0 0 0,0 0-1 0 0,1 0 1 0 0,-1 1 0 0 0,1-1 0 0 0,-1 0 0 0 0,0 0 0 0 0,1 1 0 0 0,-1-1-1 0 0,0 1 1 0 0,0-1 0 0 0,1 1 0 0 0,-1-1 0 0 0,0 1 0 0 0,0 0 0 0 0,0 0-1 0 0,0 0 1 0 0,0 0 0 0 0,0-1 0 0 0,0 1 0 0 0,0 0 0 0 0,0 1 0 0 0,0-1-1 0 0,0 1-17 0 0,1 1 4 0 0,0 1-1 0 0,0-1 1 0 0,0 1-1 0 0,-1 0 1 0 0,1-1-1 0 0,-1 1 0 0 0,0 0 1 0 0,0 0-1 0 0,-1 0 1 0 0,1 0-1 0 0,-1 0 1 0 0,0 0-1 0 0,0 0 0 0 0,0 0 1 0 0,0 0-1 0 0,-1 3-3 0 0,-3 10 76 0 0,1 0-1 0 0,-2 0 1 0 0,-2 5-76 0 0,3-9 33 0 0,-8 13 32 0 0,6-15-23 0 0,5-10-37 0 0,0 1 1 0 0,1 0 0 0 0,-1-1-1 0 0,0 1 1 0 0,0-1 0 0 0,0 1-1 0 0,0-1 1 0 0,0 0 0 0 0,0 1-1 0 0,0-1 1 0 0,-1 0 0 0 0,1 0-6 0 0,-5 5-6 0 0,-5 6-71 0 0,9-11-56 0 0,2-1-213 0 0,0 0-80 0 0,0 0-20 0 0,0 0-178 0 0,0 0-738 0 0,0 0-315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9:18.8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11 5984 0 0,'0'0'464'0'0,"-5"3"-288"0"0,-9 3 2988 0 0,6-1 3559 0 0,8-5-6563 0 0,1 1 0 0 0,-1-1 0 0 0,0 1 0 0 0,0-1 0 0 0,1 0 0 0 0,-1 1 0 0 0,0-1 0 0 0,0 0 0 0 0,1 1 0 0 0,-1-1 0 0 0,0 0 0 0 0,1 1 0 0 0,-1-1 0 0 0,1 0 0 0 0,-1 0 0 0 0,0 0 0 0 0,1 1 0 0 0,-1-1 0 0 0,1 0 0 0 0,-1 0 0 0 0,0 0 0 0 0,1 0 0 0 0,-1 0 0 0 0,1 1-160 0 0,35 17 605 0 0,-26-12-500 0 0,-1-1 0 0 0,1 0-1 0 0,0-1 1 0 0,1 0-1 0 0,5 1-104 0 0,-7-3 56 0 0,-1-1 0 0 0,1 0 0 0 0,-1 0 0 0 0,1 0 0 0 0,-1-1 0 0 0,1-1 0 0 0,4 0-56 0 0,12-1 134 0 0,-12 1-11 0 0,0 0 1 0 0,0-1 0 0 0,0-1 0 0 0,0 0-1 0 0,1-1-123 0 0,22-8 260 0 0,-9 3 32 0 0,18-10-292 0 0,-17 11 7 0 0,-25 7-52 0 0,1 0-1 0 0,0 0 1 0 0,-1 0-1 0 0,1 0 1 0 0,-1 0-1 0 0,1-1 1 0 0,-1 0-1 0 0,1 0 1 0 0,1-1 45 0 0,-5 3-25 0 0,1-1 0 0 0,-1 1 0 0 0,0 0 0 0 0,0 0 0 0 0,1-1 0 0 0,-1 1 0 0 0,0 0 0 0 0,0 0 0 0 0,1 0 0 0 0,-1 0 0 0 0,0-1 0 0 0,1 1 0 0 0,-1 0 0 0 0,0 0 0 0 0,1 0 0 0 0,-1 0 0 0 0,0 0 0 0 0,1 0 0 0 0,-1 0 0 0 0,0 0 0 0 0,1 0 0 0 0,-1 0 0 0 0,0 0 0 0 0,1 0 0 0 0,-1 0 0 0 0,0 0 0 0 0,1 0 0 0 0,-1 0 0 0 0,0 1 0 0 0,1-1 0 0 0,-1 0 0 0 0,0 0 0 0 0,1 0 0 0 0,-1 0 0 0 0,0 1 0 0 0,1-1 25 0 0,7 11-4398 0 0,-3-6-2184 0 0,-5-5 1849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9:19.9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0 7312 0 0,'0'0'332'0'0,"0"0"-4"0"0,0 0-104 0 0,0 0 333 0 0,0 0 167 0 0,0 0 39 0 0,0 0-27 0 0,0 0-135 0 0,0 2-60 0 0,-2 43 2262 0 0,0-31-2027 0 0,1 0-1 0 0,1 0 1 0 0,0 1 0 0 0,1-1-1 0 0,2 9-775 0 0,-2-22 72 0 0,-1 1 0 0 0,0-1 1 0 0,0 1-1 0 0,0-1 0 0 0,0 0 0 0 0,0 1 0 0 0,0-1 0 0 0,0 0 0 0 0,0 1 0 0 0,-1-1 0 0 0,1 0 0 0 0,0 1-72 0 0,-4 0 707 0 0,0-9-537 0 0,-4-3-100 0 0,7 10-67 0 0,0-1 1 0 0,1 1-1 0 0,-1-1 1 0 0,0 1-1 0 0,1-1 1 0 0,-1 1-1 0 0,1-1 1 0 0,-1 0-1 0 0,1 1 1 0 0,-1-1-1 0 0,1 0 1 0 0,-1 1-1 0 0,1-1 1 0 0,0 0-1 0 0,-1 0-3 0 0,-1-5 67 0 0,0 0 0 0 0,-1 0-1 0 0,1 0 1 0 0,-4-3-67 0 0,2 3 69 0 0,1 0 1 0 0,0 0-1 0 0,1 0 0 0 0,-2-6-69 0 0,0 1 98 0 0,2 8-64 0 0,1-1 1 0 0,0 1-1 0 0,1-1 0 0 0,-1 0 1 0 0,1 1-1 0 0,-1-1 0 0 0,1 1 1 0 0,0-1-1 0 0,1-3-34 0 0,-1 5 68 0 0,0 2 7 0 0,1 0-7 0 0,7-4 6 0 0,4 3 18 0 0,-9 2-74 0 0,0-1 0 0 0,0 1 0 0 0,0 0 0 0 0,-1-1 0 0 0,1 1 0 0 0,0 1-1 0 0,0-1 1 0 0,0 0 0 0 0,-1 1 0 0 0,1 0-18 0 0,28 18 150 0 0,-24-15-87 0 0,16 11 82 0 0,-11-9-54 0 0,-1 1 0 0 0,0 1 0 0 0,0-1-1 0 0,-1 2-90 0 0,-3-3 72 0 0,0-1 1 0 0,0 0-1 0 0,0-1 0 0 0,1 0 0 0 0,0 0 0 0 0,-1-1 0 0 0,2 0-72 0 0,-9-3 3 0 0,10 6 118 0 0,3 3 73 0 0,8 2 43 0 0,-19-11-117 0 0,-2-1-1 0 0,0 0-6 0 0,2 0 66 0 0,2 0-261 0 0,-2 7 1701 0 0,-2-5-1539 0 0,-1-2-10 0 0,-12 0-25 0 0,1 1 1 0 0,0 0-1 0 0,-1 1 1 0 0,-6 2-46 0 0,-1 0 24 0 0,12-1-24 0 0,0 0 0 0 0,1 0 0 0 0,-1 1 0 0 0,1 0 0 0 0,0 0 0 0 0,0 1 0 0 0,0-1 0 0 0,0 2 0 0 0,-3 1 0 0 0,-12 9 0 0 0,17-10 0 0 0,-3 7-133 0 0,8-13 129 0 0,0 0 0 0 0,0 1-1 0 0,0-1 1 0 0,0 0 0 0 0,0 0-1 0 0,0 0 1 0 0,0 0 0 0 0,0 0 0 0 0,0 0-1 0 0,0 0 1 0 0,0 0 0 0 0,0 0-1 0 0,1 0 1 0 0,-1 1 0 0 0,0-1-1 0 0,0 0 1 0 0,0 0 0 0 0,0 0 0 0 0,0 0-1 0 0,0 0 1 0 0,0 0 0 0 0,0 0-1 0 0,0 0 1 0 0,0 0 0 0 0,0 0 0 0 0,1 0-1 0 0,-1 0 1 0 0,0 0 0 0 0,0 0-1 0 0,0 0 1 0 0,0 0 0 0 0,0 0-1 0 0,0 0 1 0 0,0 0 0 0 0,0 0 0 0 0,0 0-1 0 0,1 0 1 0 0,-1 0 0 0 0,0 0-1 0 0,0 0 1 0 0,0 0 0 0 0,0 0 0 0 0,0 0-1 0 0,0 0 1 0 0,0 0 0 0 0,0 0-1 0 0,0 0 1 0 0,1 0 0 0 0,-1 0-1 0 0,0 0 1 0 0,0 0 0 0 0,0 0 0 0 0,0 0-1 0 0,0-1 5 0 0,6 1-81 0 0,0-1 36 0 0,-1 0 1 0 0,0 0 0 0 0,0 0 0 0 0,-1-1 0 0 0,1 0 0 0 0,0 0 0 0 0,0 0 0 0 0,-1 0 0 0 0,1-1 0 0 0,-1 0 0 0 0,0 0-1 0 0,0 0 1 0 0,0 0 0 0 0,1-2 44 0 0,20-12-144 0 0,-5 5 95 0 0,-7 1-44 0 0,-7 7 60 0 0,0-1-1 0 0,0 0 1 0 0,0 1-1 0 0,1 0 1 0 0,3-1 33 0 0,-2-1-64 0 0,-8 6 63 0 0,0 0 0 0 0,1 0 0 0 0,-1 0-1 0 0,0 0 1 0 0,0 0 0 0 0,0 0 0 0 0,0 0 0 0 0,1 0 0 0 0,-1 0 0 0 0,0-1-1 0 0,0 1 1 0 0,0 0 0 0 0,0 0 0 0 0,0 0 0 0 0,0 0 0 0 0,0 0 0 0 0,1-1 0 0 0,-1 1-1 0 0,0 0 1 0 0,0 0 0 0 0,0 0 0 0 0,0 0 0 0 0,0-1 0 0 0,0 1 0 0 0,0 0-1 0 0,0 0 1 0 0,0 0 0 0 0,0 0 0 0 0,0-1 0 0 0,0 1 0 0 0,0 0 0 0 0,0 0 0 0 0,0 0-1 0 0,0 0 1 0 0,0-1 0 0 0,0 1 0 0 0,0 0 0 0 0,0 0 0 0 0,0 0 0 0 0,0 0-1 0 0,0-1 1 0 0,-1 1 0 0 0,1 0 0 0 0,0 0 0 0 0,0 0 0 0 0,0 0 0 0 0,0 0 0 0 0,0-1-1 0 0,0 1 1 0 0,-1 0 0 0 0,1 0 0 0 0,0 0 0 0 0,0 0 0 0 0,0 0 0 0 0,0 0-1 0 0,0 0 1 0 0,-1 0 0 0 0,1 0 0 0 0,0 0 0 0 0,0-1 0 0 0,0 1 0 0 0,-1 0 1 0 0,-5 0 3 0 0,1 0-3 0 0,0 0 0 0 0,0 0 0 0 0,0 1 0 0 0,0 0 0 0 0,0-1 0 0 0,0 1 0 0 0,1 1 0 0 0,-4 0 0 0 0,-19 4 0 0 0,-62 31 0 0 0,86-36 0 0 0,-15 7-13 0 0,29-8-54 0 0,-8-1 67 0 0,-2 0 0 0 0,1 1 0 0 0,-1-1 0 0 0,0 1 0 0 0,1-1 0 0 0,-1 0 0 0 0,0 0 0 0 0,0 1 0 0 0,0-1 0 0 0,0 0 0 0 0,0 0 0 0 0,0 0 0 0 0,1-1 0 0 0,20-17 0 0 0,-18 13 11 0 0,-3 5-8 0 0,-1 1 0 0 0,0-1 0 0 0,0 1 0 0 0,0 0 0 0 0,1-1 0 0 0,-1 1 0 0 0,0-1 0 0 0,0 1 0 0 0,0-1 0 0 0,0 1 0 0 0,0 0 0 0 0,0-1 0 0 0,0 1 0 0 0,0-1 0 0 0,0 1 0 0 0,0-1-1 0 0,0 1 1 0 0,0-1 0 0 0,0 1 0 0 0,0-1 0 0 0,0 1 0 0 0,0 0 0 0 0,-1-1 0 0 0,1 1 0 0 0,0-1 0 0 0,0 1-3 0 0,-1-1 6 0 0,0 0-1 0 0,0 1 0 0 0,1-1 0 0 0,-1 1 1 0 0,0-1-1 0 0,0 1 0 0 0,0-1 0 0 0,0 1 1 0 0,1 0-1 0 0,-1-1 0 0 0,0 1 0 0 0,0 0 1 0 0,0 0-1 0 0,0 0 0 0 0,0-1 0 0 0,0 1 1 0 0,0 0-1 0 0,0 0 0 0 0,-1 1-5 0 0,0-1 1 0 0,-1 1 1 0 0,0 0-1 0 0,1-1 0 0 0,-1 1 0 0 0,1 1 0 0 0,-1-1 0 0 0,1 0 0 0 0,0 0 1 0 0,-1 1-1 0 0,1 0 0 0 0,0-1 0 0 0,-1 2-1 0 0,-8 5-2 0 0,9-6-63 0 0,1-1 0 0 0,-1 1 0 0 0,1-1 0 0 0,0 1 0 0 0,0-1-1 0 0,0 1 1 0 0,0 0 0 0 0,0 0 0 0 0,0 0 0 0 0,1-1 0 0 0,-1 1 0 0 0,1 0-1 0 0,-1 0 1 0 0,1 1 65 0 0,0-1-212 0 0,0 0 0 0 0,0 0-1 0 0,1 0 1 0 0,-1 0 0 0 0,1-1-1 0 0,-1 1 1 0 0,1 0 0 0 0,0 0-1 0 0,0-1 1 0 0,0 1 0 0 0,0 0-1 0 0,0-1 1 0 0,0 1 0 0 0,0-1-1 0 0,0 1 1 0 0,0-1 0 0 0,1 0-1 0 0,-1 1 1 0 0,1-1-1 0 0,-1 0 1 0 0,1 0 0 0 0,0 0-1 0 0,-1 0 1 0 0,1 0 0 0 0,0-1-1 0 0,-1 1 1 0 0,3 0 212 0 0,13 4-6778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9:20.5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24 11056 0 0,'-28'12'1408'0'0,"-1"0"3058"0"0,28-11-2943 0 0,1 1-1349 0 0,0 1-1 0 0,1-1 1 0 0,-1 0 0 0 0,1 0 0 0 0,-1 1 0 0 0,1-1 0 0 0,0 0-1 0 0,0 0 1 0 0,-1 1 0 0 0,2-1 0 0 0,-1 0 0 0 0,0 0 0 0 0,0 0-1 0 0,2 1-173 0 0,0 2 172 0 0,-2-4-140 0 0,0 1-1 0 0,-1-1 1 0 0,1 1 0 0 0,-1 0 0 0 0,1-1-1 0 0,-1 1 1 0 0,0 0 0 0 0,0-1-1 0 0,0 1 1 0 0,0 0 0 0 0,0-1-1 0 0,0 1 1 0 0,0 0 0 0 0,0 0 0 0 0,-1-1-1 0 0,1 2-31 0 0,-1 0 58 0 0,1 0 0 0 0,-1 0-1 0 0,1 0 1 0 0,0 0 0 0 0,0 0-1 0 0,0 3-57 0 0,2 4 125 0 0,0-4-47 0 0,-1 1 0 0 0,0-1-1 0 0,0 1 1 0 0,-1-1 0 0 0,0 1 0 0 0,0-1 0 0 0,0 1 0 0 0,-2 2-78 0 0,2-6 22 0 0,1 0 0 0 0,-1 0 0 0 0,0 1 0 0 0,1-1-1 0 0,-1 0 1 0 0,1 0 0 0 0,0 0 0 0 0,0 0 0 0 0,0 0 0 0 0,1 0 0 0 0,-1 0-1 0 0,2 2-21 0 0,8 21 66 0 0,-11-24-64 0 0,1 5 14 0 0,1-1-1 0 0,0 1 0 0 0,0 0 0 0 0,1-1 1 0 0,-1 0-1 0 0,1 1 0 0 0,1-1 0 0 0,3 5-15 0 0,-3-4 8 0 0,0 1 0 0 0,0 0 0 0 0,-1 0 0 0 0,0 0 0 0 0,0 1 0 0 0,-1-1 0 0 0,0 1 0 0 0,-1 0-8 0 0,-1 0 10 0 0,0-9-13 0 0,0 1 0 0 0,0-1-1 0 0,0 0 1 0 0,0 0 0 0 0,-1 0 0 0 0,1 0-1 0 0,0 1 1 0 0,0-1 0 0 0,0 0-1 0 0,-1 0 1 0 0,1 0 0 0 0,0 0 0 0 0,0 0-1 0 0,-1 1 1 0 0,1-1 0 0 0,0 0-1 0 0,0 0 1 0 0,0 0 0 0 0,-1 0 0 0 0,1 0-1 0 0,0 0 1 0 0,0 0 0 0 0,-1 0-1 0 0,1 0 1 0 0,0 0 0 0 0,-1 0 0 0 0,1 0 3 0 0,-1 0-138 0 0,1 0 2 0 0,0 0-20 0 0,-9-20-632 0 0,8 16 687 0 0,1 1 1 0 0,0-1-1 0 0,1 1 0 0 0,-1 0 0 0 0,1-1 0 0 0,0-1 101 0 0,1-11-307 0 0,-2 1-393 0 0,1 0-1 0 0,2-12 701 0 0,-3 24-75 0 0,0 0 1 0 0,0 0-1 0 0,0 0 0 0 0,0 0 0 0 0,-1 0 0 0 0,1 0 1 0 0,-1 0-1 0 0,0 1 0 0 0,1-1 0 0 0,-1 0 1 0 0,-1 0-1 0 0,0-1 75 0 0,1 2-108 0 0,0-1 0 0 0,0 0 0 0 0,0 0 0 0 0,0 0 0 0 0,0 0 1 0 0,1 0-1 0 0,-1 0 0 0 0,1 0 0 0 0,0 0 0 0 0,0-2 108 0 0,4-10-491 0 0,-3 13 384 0 0,0-1-1 0 0,0 1 0 0 0,-1-1 1 0 0,1 1-1 0 0,-1-1 1 0 0,1 0-1 0 0,-1 0 108 0 0,-1-7-327 0 0,0 8 252 0 0,1 1 1 0 0,-1-1 0 0 0,1 1 0 0 0,0-1-1 0 0,0 0 1 0 0,0 1 0 0 0,0-1 0 0 0,0 0-1 0 0,0 1 1 0 0,0-1 0 0 0,1 1 0 0 0,-1-2 74 0 0,5-9-488 0 0,-3 6 314 0 0,0 1 0 0 0,0-1 1 0 0,0 1-1 0 0,-1-1 0 0 0,0 0 0 0 0,0 0 0 0 0,0 1 0 0 0,-1-1 174 0 0,0 4-8 0 0,0 1 0 0 0,0-1 0 0 0,0 1-1 0 0,0 0 1 0 0,1-1 0 0 0,-1 1 0 0 0,0 0 0 0 0,1 0 0 0 0,-1-1 0 0 0,1 1 0 0 0,-1 0 0 0 0,1-1 8 0 0,-9-7 264 0 0,0-1 2077 0 0,8 10-2299 0 0,0-1 0 0 0,-1 1 1 0 0,1-1-1 0 0,0 1 0 0 0,-1-1 1 0 0,1 1-1 0 0,-1-1 0 0 0,1 1 1 0 0,-1-1-1 0 0,1 1 0 0 0,-1 0 1 0 0,1-1-1 0 0,-1 1 0 0 0,0 0 1 0 0,1-1-1 0 0,-1 1-42 0 0,1 0 69 0 0,0 0 0 0 0,0 0 0 0 0,0 0 0 0 0,0 0 0 0 0,1 0-1 0 0,-1 0 1 0 0,0 0 0 0 0,0 0 0 0 0,0 0 0 0 0,0 0 0 0 0,0 0 0 0 0,0 0-1 0 0,0 0 1 0 0,0 0 0 0 0,0-1 0 0 0,1 1 0 0 0,-1 0 0 0 0,0 0 0 0 0,0 0 0 0 0,0 0-1 0 0,0 0 1 0 0,0 0 0 0 0,0 0 0 0 0,0 0 0 0 0,0 0 0 0 0,0 0 0 0 0,0-1 0 0 0,0 1-1 0 0,0 0 1 0 0,0 0 0 0 0,0 0 0 0 0,0 0 0 0 0,0 0 0 0 0,0 0 0 0 0,0 0-1 0 0,0-1 1 0 0,0 1 0 0 0,0 0 0 0 0,0 0 0 0 0,0 0 0 0 0,0 0 0 0 0,0 0 0 0 0,0 0-1 0 0,0 0 1 0 0,0 0 0 0 0,0-1 0 0 0,0 1 0 0 0,0 0 0 0 0,0 0 0 0 0,0 0-1 0 0,0 0 1 0 0,0 0 0 0 0,0 0 0 0 0,0 0 0 0 0,-1 0 0 0 0,1 0 0 0 0,0 0 0 0 0,0-1-1 0 0,0 1 1 0 0,0 0 0 0 0,0 0 0 0 0,0 0 0 0 0,0 0 0 0 0,0 0 0 0 0,0 0 0 0 0,-1 0-1 0 0,1 0 1 0 0,0 0 0 0 0,0 0 0 0 0,0 0-69 0 0,12-4-300 0 0,-5 2 935 0 0,-6 1-234 0 0,13-2 358 0 0,65-25 1002 0 0,-77 28-1558 0 0,1-1-90 0 0,14-4-28 0 0,25-7 34 0 0,-39 11-119 0 0,0-1 0 0 0,11 3 0 0 0,-11 0-154 0 0,0 0 0 0 0,0 0-1 0 0,0 0 1 0 0,0 0-1 0 0,-1 0 1 0 0,1 1 0 0 0,0-1-1 0 0,0 1 1 0 0,0 0 154 0 0,-1 0-1177 0 0,-2-2-821 0 0,0 2-3216 0 0,0 9-1383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9:20.8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97 17215 0 0,'-5'6'1566'0'0,"-16"33"-1158"0"0,20-38 112 0 0,1-1 157 0 0,0 0 26 0 0,0 0-35 0 0,1 0-607 0 0,0 0-1 0 0,-1-1 1 0 0,1 1 0 0 0,0 0 0 0 0,-1-1 0 0 0,1 1 0 0 0,0 0-1 0 0,-1-1 1 0 0,1 1 0 0 0,-1-1 0 0 0,1 1 0 0 0,-1-1 0 0 0,1 1-1 0 0,-1-1 1 0 0,1 1 0 0 0,-1-1 0 0 0,1 1 0 0 0,-1-1 0 0 0,0 0-61 0 0,9-15 537 0 0,-6 9-48 0 0,0 5-359 0 0,0-1 0 0 0,0 1 0 0 0,1-1 0 0 0,-1 1 0 0 0,0 0-1 0 0,1 0 1 0 0,-1 0 0 0 0,1 0 0 0 0,0 1 0 0 0,1-1-130 0 0,4-2 219 0 0,6-3 128 0 0,0-1 79 0 0,0 2-1 0 0,1-1 1 0 0,9-1-426 0 0,22-6-72 0 0,-2 1 519 0 0,11-1-447 0 0,-41 12-1527 0 0,0 0 0 0 0,1 0 0 0 0,5 1 1527 0 0,-7 1-8379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9:41.1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62 1376 0 0,'0'0'500'0'0,"0"0"1563"0"0,0 0-1629 0 0,1 0 1 0 0,-1-1 0 0 0,0 1 0 0 0,1-1 0 0 0,-1 1 0 0 0,0-1 0 0 0,1 1 0 0 0,-1-1 0 0 0,0 1 0 0 0,0-1 0 0 0,0 1 0 0 0,1-1 0 0 0,-1 0 0 0 0,0 1 0 0 0,0-1-1 0 0,0 1 1 0 0,0-1 0 0 0,0 1 0 0 0,0-1-435 0 0,-1 0 208 0 0,1-1-1 0 0,0 1 0 0 0,-1 0 0 0 0,1-1 1 0 0,0 1-1 0 0,0-1 0 0 0,0 1 1 0 0,-1 0-1 0 0,2-1 0 0 0,-1 1 1 0 0,0-1-1 0 0,0 1 0 0 0,0 0 0 0 0,1-1 1 0 0,-1 1-1 0 0,0 0 0 0 0,1-1 1 0 0,0 1-1 0 0,-1 0 0 0 0,1-1 1 0 0,0 1-1 0 0,-1 0 0 0 0,2-1-207 0 0,6-15 2441 0 0,-7 16-1925 0 0,-1 1-4 0 0,0 0-17 0 0,0 0-74 0 0,0 0-34 0 0,0 0-10 0 0,0 0-31 0 0,0 0-130 0 0,0 0-59 0 0,0 0-12 0 0,-4 1 13 0 0,2 0-151 0 0,0 1 0 0 0,0-1 1 0 0,1 1-1 0 0,-1-1 1 0 0,1 1-1 0 0,-1 0 1 0 0,1-1-1 0 0,0 1 1 0 0,-1 0-1 0 0,1 0 0 0 0,0 0 1 0 0,0 0-1 0 0,0 0 1 0 0,1 0-1 0 0,-1 1 1 0 0,1-1-1 0 0,-1 0 0 0 0,1 2-7 0 0,-9 19-3 0 0,5-16 3 0 0,3-5 0 0 0,-1 0 0 0 0,1 0 0 0 0,0-1 0 0 0,1 1 0 0 0,-1 0 0 0 0,0 0 0 0 0,1 0 0 0 0,-1 0 0 0 0,0 2 0 0 0,-1 7 0 0 0,-3-8 0 0 0,27-23-86 0 0,-21 18 4 0 0,-1 2-174 0 0,0 0-738 0 0,9 0-1709 0 0,-8 0 1304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9:41.7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93 8376 0 0,'0'0'28'0'0,"1"0"0"0"0,-1 0 0 0 0,0 0 0 0 0,0-1 0 0 0,1 1 0 0 0,-1 0 0 0 0,0 0 0 0 0,0 0 0 0 0,0-1 0 0 0,1 1 0 0 0,-1 0 0 0 0,0-1 0 0 0,0 1 0 0 0,0 0 0 0 0,0 0 1 0 0,0-1-1 0 0,0 1 0 0 0,0 0 0 0 0,1-1 0 0 0,-1 1 0 0 0,0 0 0 0 0,0-1 0 0 0,0 1 0 0 0,0 0 0 0 0,0-1 0 0 0,0 1 0 0 0,-1 0-28 0 0,0-6 105 0 0,0 5-98 0 0,1 0 1 0 0,-1-1-1 0 0,1 1 0 0 0,0 0 0 0 0,-1 0 1 0 0,1 0-1 0 0,0 0 0 0 0,0-1 0 0 0,0 1 1 0 0,0 0-1 0 0,0 0 0 0 0,0 0 0 0 0,1-1 1 0 0,-1 1-1 0 0,0 0 0 0 0,0 0 0 0 0,1 0 1 0 0,-1 0-1 0 0,1 0 0 0 0,-1-1 1 0 0,1 1-1 0 0,-1 0 0 0 0,1 0-7 0 0,0-1 608 0 0,-1 2 208 0 0,0-1-613 0 0,1-1 0 0 0,-1 1 0 0 0,1 0 0 0 0,-1-1 0 0 0,1 1 0 0 0,-1 0 0 0 0,1 0 0 0 0,0 0 0 0 0,-1-1 0 0 0,1 1 0 0 0,0 0-203 0 0,0 0 109 0 0,-1 0 0 0 0,1 0 0 0 0,0 0-1 0 0,-1 0 1 0 0,1 0 0 0 0,-1 0 0 0 0,1 0-1 0 0,-1 0 1 0 0,0 0 0 0 0,1 0 0 0 0,-1 0-1 0 0,0 0 1 0 0,0 0 0 0 0,0-1-109 0 0,0 2 160 0 0,1-1 1 0 0,-1 1-1 0 0,0 0 1 0 0,0-1-1 0 0,0 1 1 0 0,0-1-1 0 0,0 1 1 0 0,0 0-1 0 0,0-1 0 0 0,-1 1 1 0 0,1-1-1 0 0,0 1 1 0 0,0 0-1 0 0,0-1 1 0 0,0 1-1 0 0,0 0 1 0 0,-1-1-1 0 0,1 1 0 0 0,0 0 1 0 0,0-1-1 0 0,-1 1 1 0 0,1 0-1 0 0,0-1 1 0 0,0 1-1 0 0,-1 0 1 0 0,1 0-1 0 0,0-1 1 0 0,-1 1-1 0 0,1 0 0 0 0,0 0 1 0 0,-1 0-1 0 0,1-1 1 0 0,0 1-1 0 0,-1 0 1 0 0,1 0-1 0 0,-1 0 1 0 0,1 0-161 0 0,-1 0-420 0 0,2-5 1458 0 0,1 3 2941 0 0,-37 68-3491 0 0,18-30-350 0 0,10-23-120 0 0,1 1 0 0 0,0 0 0 0 0,-3 13-18 0 0,-7 20 2 0 0,11-34-21 0 0,1 0 0 0 0,0 0 1 0 0,1 1-1 0 0,-1 5 19 0 0,-2 12-32 0 0,4-17 9 0 0,0 0 0 0 0,0 0 1 0 0,1 5 22 0 0,-4 38 85 0 0,2-38-57 0 0,2-1 0 0 0,0 4-28 0 0,-3 10 0 0 0,4-31 0 0 0,-1-1 0 0 0,1 1 0 0 0,0-1 0 0 0,0 1 0 0 0,0-1 0 0 0,0 1 0 0 0,0-1 0 0 0,0 1 0 0 0,0 0 0 0 0,0-1 0 0 0,0 1 0 0 0,0-1 0 0 0,1 1 0 0 0,-1-1 0 0 0,0 1 0 0 0,0-1 0 0 0,1 1 0 0 0,-1-1 0 0 0,1 1 0 0 0,0-1-1 0 0,0 0 1 0 0,0 0 0 0 0,-1 1-1 0 0,1-1 1 0 0,0 0 0 0 0,0 0-1 0 0,0 0 1 0 0,0 0 0 0 0,-1 0-1 0 0,1 0 1 0 0,0-1 0 0 0,0 1-1 0 0,0 0 1 0 0,-1 0 0 0 0,1 0-1 0 0,0-1 1 0 0,0 1 0 0 0,17-7-96 0 0,-17 6 79 0 0,1-1 0 0 0,0 1 0 0 0,0-1 0 0 0,0 1 0 0 0,-1-1 0 0 0,1 1 1 0 0,-1-1-1 0 0,0 0 0 0 0,1 0 0 0 0,-1 0 0 0 0,1-1 17 0 0,8-11-205 0 0,3 1-421 0 0,17-21-1312 0 0,11-23-2353 0 0,-29 41 1701 0 0,-5 1-3407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9:42.4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91 162 11024 0 0,'-5'4'133'0'0,"1"1"0"0"0,0 0 1 0 0,0 0-1 0 0,0 1 0 0 0,0-1 1 0 0,1 1-1 0 0,0 0 0 0 0,0 0 1 0 0,1 0-134 0 0,0-2 170 0 0,0 0 1 0 0,0 0-1 0 0,0 0 1 0 0,-1-1-1 0 0,1 1 1 0 0,-1-1-1 0 0,0 0 1 0 0,0 1-1 0 0,-3 1-170 0 0,0 1 627 0 0,5-5 113 0 0,1-1-145 0 0,0 0-69 0 0,-1 1-438 0 0,1-1 0 0 0,0 1-1 0 0,1-1 1 0 0,-1 1 0 0 0,0-1 0 0 0,0 1-1 0 0,0-1 1 0 0,0 1 0 0 0,0-1 0 0 0,0 1 0 0 0,1-1-1 0 0,-1 1 1 0 0,0-1 0 0 0,0 0 0 0 0,1 1-1 0 0,-1-1 1 0 0,0 1 0 0 0,0-1 0 0 0,1 0-1 0 0,-1 1 1 0 0,1-1 0 0 0,-1 0 0 0 0,0 1-1 0 0,1-1 1 0 0,-1 0 0 0 0,1 0 0 0 0,-1 1-1 0 0,0-1 1 0 0,1 0 0 0 0,-1 0 0 0 0,1 0-1 0 0,-1 0 1 0 0,1 1 0 0 0,-1-1 0 0 0,1 0 0 0 0,-1 0-1 0 0,1 0 1 0 0,-1 0 0 0 0,1 0 0 0 0,-1 0-1 0 0,1 0 1 0 0,-1 0 0 0 0,1-1 0 0 0,-1 1-1 0 0,1 0 1 0 0,-1 0-88 0 0,2 0 64 0 0,-1-1-1 0 0,0 1 1 0 0,1 0-1 0 0,-1-1 1 0 0,0 1-1 0 0,0-1 1 0 0,0 0-1 0 0,1 1 1 0 0,-1-1-1 0 0,0 0 1 0 0,0 0-1 0 0,0 0 1 0 0,0 0-1 0 0,0 1 1 0 0,0-1-1 0 0,0-1-63 0 0,1-3 33 0 0,1 1 0 0 0,1-1 0 0 0,-1 1 0 0 0,1 0-1 0 0,0-1-32 0 0,0 1 68 0 0,-1 0-1 0 0,1-1 0 0 0,-1 1 0 0 0,0-1 0 0 0,2-3-67 0 0,15-24 816 0 0,-15 26-626 0 0,0-1 0 0 0,-1-1 0 0 0,1 1 0 0 0,1-6-190 0 0,0 3 95 0 0,-5 9-94 0 0,-1 0 0 0 0,1 0 0 0 0,0 0 1 0 0,-1 1-1 0 0,1-1 0 0 0,-1 0 0 0 0,1 0 1 0 0,-1 0-1 0 0,1 0 0 0 0,-1 0 0 0 0,0 0 1 0 0,1 0-1 0 0,-1 0 0 0 0,0 0 1 0 0,0 0-1 0 0,0 0 0 0 0,0 0 0 0 0,0 0 1 0 0,0 0-1 0 0,0 0 0 0 0,0 0 0 0 0,0 0 1 0 0,-1 0-1 0 0,1 0 0 0 0,0 0 0 0 0,-1 0 1 0 0,1 0-1 0 0,0 0 0 0 0,-1 0 1 0 0,0 0-1 0 0,1 0 0 0 0,-1 0 0 0 0,1 1-1 0 0,-1-1 0 0 0,1 0 0 0 0,-1 0 0 0 0,1 1 0 0 0,0-1 0 0 0,-1 0 0 0 0,1 0 0 0 0,0 0 0 0 0,0 1 0 0 0,-1-1 0 0 0,1 0 0 0 0,0 0 0 0 0,0 0 0 0 0,0 0 0 0 0,0 1 0 0 0,0-1 0 0 0,0 0 0 0 0,0 0 0 0 0,1 0 0 0 0,-1 0 0 0 0,0 0 0 0 0,0 1 0 0 0,0-1 0 0 0,0 0 0 0 0,0 1 0 0 0,0-1 0 0 0,0 0 0 0 0,0 1 0 0 0,0-1 0 0 0,0 1 0 0 0,0-1 0 0 0,0 0 0 0 0,0 1 0 0 0,-1-1 0 0 0,1 0 0 0 0,0 1 0 0 0,0-1 0 0 0,-1 1 0 0 0,1-1 0 0 0,0 1 0 0 0,-1-1 0 0 0,1 0 0 0 0,-1 1 0 0 0,1 0 0 0 0,0-1 0 0 0,-1 1 0 0 0,1-1 0 0 0,-1 1 0 0 0,0-1 0 0 0,1 1 0 0 0,-1 0 0 0 0,1 0 0 0 0,-1-1 0 0 0,1 1 0 0 0,-1 0 0 0 0,0 0 0 0 0,0-1 0 0 0,-21-7 0 0 0,20 7 0 0 0,0 1 0 0 0,0-1 0 0 0,0 0 0 0 0,0 1 0 0 0,-1 0 0 0 0,1-1 0 0 0,0 1 0 0 0,0 0 0 0 0,0 0 0 0 0,0 0 0 0 0,0 1 0 0 0,0-1 0 0 0,-1 0 0 0 0,1 1 0 0 0,0-1 0 0 0,0 1 0 0 0,0 0 0 0 0,0 0 0 0 0,0 0 0 0 0,0 0 0 0 0,-1 1 0 0 0,-4 1 0 0 0,6-3 0 0 0,0 1 0 0 0,0-1 0 0 0,0 1 0 0 0,0-1 0 0 0,1 1 0 0 0,-1 0 0 0 0,0-1 0 0 0,0 1 0 0 0,0 0 0 0 0,0 0 0 0 0,1 0 0 0 0,-1 0 0 0 0,0-1 0 0 0,1 1 0 0 0,-1 1 0 0 0,-9 10 0 0 0,8-10 0 0 0,1-1 0 0 0,0 0 0 0 0,0 0 0 0 0,0 0 0 0 0,0 1 0 0 0,0-1 0 0 0,1 0 0 0 0,-1 1 0 0 0,0-1 0 0 0,0 1 0 0 0,1-1 0 0 0,-1 1 0 0 0,1-1 0 0 0,0 1 0 0 0,-1-1 0 0 0,1 1 0 0 0,0 0 0 0 0,0-1 0 0 0,0 1 0 0 0,0 0 0 0 0,-1 7 0 0 0,0-5 1 0 0,0 1-1 0 0,0-1 0 0 0,0 0 0 0 0,-1 0 1 0 0,0 1-1 0 0,0-1 0 0 0,-5 16-28 0 0,5-11-115 0 0,1 1 1 0 0,0 0 0 0 0,0 0-1 0 0,1 0 1 0 0,1 2 142 0 0,-1 8 32 0 0,0-18-36 0 0,0 0 1 0 0,0-1 0 0 0,1 1-1 0 0,-1 0 1 0 0,0-1 0 0 0,1 1-1 0 0,-1 0 1 0 0,1-1 0 0 0,-1 1-1 0 0,1-1 1 0 0,0 1 0 0 0,-1-1-1 0 0,1 1 1 0 0,0-1 0 0 0,0 1-1 0 0,0-1 1 0 0,0 0-1 0 0,1 0 1 0 0,-1 1 0 0 0,0-1-1 0 0,0 0 1 0 0,1 0 0 0 0,-1 0-1 0 0,1 0 1 0 0,0 0 3 0 0,0 0-62 0 0,0-1 0 0 0,0 1 0 0 0,0 0 0 0 0,0-1 0 0 0,1 1 0 0 0,-1-1 0 0 0,0 0 0 0 0,0 0 0 0 0,1 0 0 0 0,-1 0 0 0 0,0 0 0 0 0,0 0 0 0 0,1-1 0 0 0,-1 1 0 0 0,0-1 0 0 0,0 1 0 0 0,0-1 0 0 0,0 0 0 0 0,2-1 62 0 0,-2 2-2 0 0,45-25-13 0 0,-44 22 15 0 0,1 1 0 0 0,-1 0 0 0 0,0-1 0 0 0,0 1 1 0 0,0-1-1 0 0,0 0 0 0 0,0 0 0 0 0,0 0 0 0 0,-1 0 0 0 0,0-1 0 0 0,1-1 0 0 0,2-6 57 0 0,1 0-1 0 0,-1 0 1 0 0,2 1-1 0 0,-1 0 1 0 0,2 0-1 0 0,1-2-56 0 0,-3 6 82 0 0,-3 3-56 0 0,-1 1-1 0 0,1-1 1 0 0,-1 0-1 0 0,0 0 1 0 0,0 0-1 0 0,0 0 1 0 0,0 0-1 0 0,0-1 1 0 0,-1 1-1 0 0,1 0 0 0 0,-1-1 1 0 0,0 1-1 0 0,0-2-25 0 0,0 3 4 0 0,0-1 1 0 0,0 0-1 0 0,0 1 0 0 0,0-1 0 0 0,1 1 0 0 0,-1-1 0 0 0,1 1 0 0 0,0 0 0 0 0,-1-1 0 0 0,1 1 0 0 0,2-1-4 0 0,9-14 62 0 0,14-14 729 0 0,-26 29-838 0 0,1 0 0 0 0,-1 0 0 0 0,1 1 0 0 0,-1-1 1 0 0,1 0-1 0 0,-1 1 0 0 0,1 0 0 0 0,0-1 0 0 0,-1 1 1 0 0,2-1 46 0 0,-3 3 19 0 0,0 0 0 0 0,0 0 0 0 0,0 0 0 0 0,-1 0 0 0 0,1 0 0 0 0,0-1 0 0 0,0 1 0 0 0,-1 0 0 0 0,1 0 0 0 0,0-1 1 0 0,-1 1-1 0 0,1 0 0 0 0,-1 0 0 0 0,1-1 0 0 0,-1 1 0 0 0,0 0-19 0 0,-1 1 48 0 0,0 1-1 0 0,0-1 1 0 0,1 1 0 0 0,-1 0-1 0 0,0 0 1 0 0,1 0 0 0 0,-1-1 0 0 0,1 1-1 0 0,0 1 1 0 0,0-1 0 0 0,0 1-48 0 0,-6 16 111 0 0,6-18-108 0 0,1 0-1 0 0,0-1 1 0 0,-1 1 0 0 0,1 0-1 0 0,0-1 1 0 0,0 1 0 0 0,0 0-1 0 0,0-1 1 0 0,0 1 0 0 0,1-1-1 0 0,-1 1 1 0 0,0 0 0 0 0,1-1-1 0 0,-1 1 1 0 0,1-1 0 0 0,0 1-1 0 0,-1-1 1 0 0,1 1 0 0 0,0-1-1 0 0,0 1 1 0 0,0-1-3 0 0,1 2-2 0 0,-1-1 1 0 0,0 1-1 0 0,0-1 1 0 0,0 1-1 0 0,0-1 0 0 0,0 1 1 0 0,0 0-1 0 0,-1-1 1 0 0,1 1-1 0 0,-1 0 2 0 0,2 14-65 0 0,4-14 56 0 0,-6-3 11 0 0,1 0 1 0 0,-1 0-1 0 0,0 0 1 0 0,1 0-1 0 0,-1 0 1 0 0,0 0-1 0 0,0 0 0 0 0,1 0 1 0 0,-1 0-1 0 0,0 0 1 0 0,1 0-1 0 0,-1 0 1 0 0,0 1-1 0 0,0-1 1 0 0,1 0-1 0 0,-1 0 0 0 0,0 0 1 0 0,0 0-1 0 0,1 1 1 0 0,-1-1-1 0 0,0 0 1 0 0,0 0-1 0 0,0 1 0 0 0,0-1 1 0 0,1 0-1 0 0,-1 0 1 0 0,0 1-1 0 0,0-1 1 0 0,0 0-1 0 0,0 0 0 0 0,0 1 1 0 0,1-1-3 0 0,-1 1 9 0 0,0 0-7 0 0,0-1 0 0 0,0 0 0 0 0,0 0 0 0 0,0 1 0 0 0,0-1 1 0 0,1 0-1 0 0,-1 0 0 0 0,0 1 0 0 0,0-1 0 0 0,0 0 0 0 0,0 0 0 0 0,0 0 0 0 0,1 1 0 0 0,-1-1 0 0 0,0 0 1 0 0,0 0-1 0 0,0 0 0 0 0,0 0 0 0 0,1 1 0 0 0,-1-1 0 0 0,0 0 0 0 0,0 0 0 0 0,1 0 0 0 0,-1 0 0 0 0,0 0 1 0 0,0 0-1 0 0,1 0-2 0 0,18 1-53 0 0,-13-1 21 0 0,-5 0 35 0 0,1-1 0 0 0,-1 1 0 0 0,1 0 1 0 0,-1-1-1 0 0,1 1 0 0 0,-1-1 0 0 0,0 1 0 0 0,1-1 0 0 0,-1 0 0 0 0,0 0 0 0 0,1 1 0 0 0,-1-1 0 0 0,0 0 0 0 0,0 0 0 0 0,0 0 0 0 0,0-1 0 0 0,0 1 0 0 0,0 0-3 0 0,10-9 125 0 0,-9 8-106 0 0,1 0 0 0 0,-1 0 0 0 0,1-1-1 0 0,-1 1 1 0 0,0-1 0 0 0,0 0 0 0 0,1-1-19 0 0,6-7 34 0 0,0 0-7 0 0,0-1 1 0 0,-1 0 0 0 0,3-4-28 0 0,0-2 51 0 0,-7 9-39 0 0,-4 8-11 0 0,1-1 0 0 0,-1 1 0 0 0,1 0 0 0 0,-1-1 0 0 0,1 1 0 0 0,0 0-1 0 0,0-1 1 0 0,0 1 0 0 0,-1 0 0 0 0,1 0 0 0 0,0-1 0 0 0,1 1-1 0 0,-2 1 57 0 0,0 0 27 0 0,0 0 4 0 0,0 15 87 0 0,0 9 51 0 0,1 1 0 0 0,2 14-226 0 0,-1-20 27 0 0,-3-16-24 0 0,2 1 1 0 0,-1 0 0 0 0,0-1 0 0 0,1 1 0 0 0,0-1-1 0 0,-1 1 1 0 0,2 1-4 0 0,4 19-7 0 0,-4-14-17 0 0,1 0 0 0 0,0 0-1 0 0,0 0 1 0 0,1 0 24 0 0,-3-9-205 0 0,5 3-630 0 0,-4-4 623 0 0,0-1 0 0 0,0 1 0 0 0,0 0 1 0 0,0-1-1 0 0,0 1 0 0 0,0-1 0 0 0,0 0 0 0 0,0 0 0 0 0,-1 0 0 0 0,1 1 0 0 0,0-2 0 0 0,-1 1 0 0 0,1 0 0 0 0,0 0 0 0 0,-1 0 0 0 0,0-1 0 0 0,1 1 0 0 0,-1-1 1 0 0,0 1-1 0 0,1-1 0 0 0,-1 0 0 0 0,0 0 212 0 0,5-11-2290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9:43.1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 1 10136 0 0,'-1'6'290'0'0,"-7"24"469"0"0,6-22-90 0 0,1-1 0 0 0,0 0 0 0 0,0 1 0 0 0,0-1 0 0 0,1 1-669 0 0,-4 27 2356 0 0,-35 101 1287 0 0,34-115-2811 0 0,0 0 1 0 0,0 11-833 0 0,1-7 332 0 0,2-6-13 0 0,0 1 0 0 0,2 0 0 0 0,0 10-319 0 0,1-2 96 0 0,0-14-76 0 0,0-10-8 0 0,0 0-1 0 0,-1 0 0 0 0,0 1 1 0 0,0-1-1 0 0,0 0 0 0 0,-1 1 1 0 0,1-1-1 0 0,-2 3-11 0 0,2 24-265 0 0,0-29 107 0 0,0-2-30 0 0,0 0-4 0 0,0 0-2 0 0,0 0-13 0 0,0 0-8 0 0,0 0-1 0 0,0 0-1 0 0,0 0-7 0 0,0 0-7 0 0,0 0-1 0 0,0 0 15 0 0,0-8-68 0 0,3-84-626 0 0,-2 87 941 0 0,-1 0 0 0 0,1 0 0 0 0,0 1-1 0 0,1-1 1 0 0,-1 0 0 0 0,1 0 0 0 0,0 0-30 0 0,7-23-300 0 0,-8 25 254 0 0,1-7 8 0 0,0 0 0 0 0,0 0 0 0 0,4-9 38 0 0,-1 14 0 0 0,-5 5 0 0 0,1 0 0 0 0,-1 0 0 0 0,1 0 0 0 0,-1 0 0 0 0,0-1 0 0 0,1 1 0 0 0,-1 0 0 0 0,1-1 0 0 0,-1 1 0 0 0,0 0 0 0 0,1-1 0 0 0,-1 1 0 0 0,0 0 0 0 0,1-1 0 0 0,-1 1 0 0 0,0 0 0 0 0,1-1 0 0 0,-1 1 0 0 0,0-1 0 0 0,0 1 0 0 0,0-1 0 0 0,0 1 0 0 0,1-1 0 0 0,-1 1 0 0 0,0-1 0 0 0,0 1 0 0 0,0-1 0 0 0,0 1 0 0 0,0-1 0 0 0,-1-1 0 0 0,2 0 0 0 0,12-3 0 0 0,-10 4 38 0 0,-1 0-1 0 0,1 1 0 0 0,0-1 1 0 0,-1 1-1 0 0,1 0 0 0 0,0-1 1 0 0,0 1-1 0 0,-1 0 0 0 0,1 1 1 0 0,0-1-1 0 0,-1 0 0 0 0,1 1 1 0 0,0 0-1 0 0,-1-1 0 0 0,1 1 1 0 0,0 0-1 0 0,-1 0 0 0 0,2 1-37 0 0,-1 1 45 0 0,1-1-1 0 0,-1 1 1 0 0,1 0-1 0 0,-1 0 0 0 0,0 0 1 0 0,0 1-1 0 0,0-1 0 0 0,-1 1 1 0 0,1 0-1 0 0,1 3-44 0 0,1 1 79 0 0,10 23 292 0 0,-5-8-114 0 0,-7-18-236 0 0,-1 1 1 0 0,0-1-1 0 0,0 1 0 0 0,0-1 0 0 0,0 5-21 0 0,-1-7 15 0 0,-1-1 1 0 0,1 1-1 0 0,-1-1 0 0 0,0 1 0 0 0,0-1 0 0 0,0 1 0 0 0,0 0 0 0 0,-1-1 1 0 0,1 1-1 0 0,-1-1 0 0 0,1 0 0 0 0,-2 3-15 0 0,1-2 48 0 0,0 0 0 0 0,0 0 1 0 0,1 0-1 0 0,-1 1 0 0 0,1-1 0 0 0,0 0 1 0 0,0 1-1 0 0,0-1 0 0 0,0 0 0 0 0,0 0 1 0 0,1 4-49 0 0,1 9 854 0 0,-2-15-738 0 0,0-1-16 0 0,0 0-4 0 0,0 0 0 0 0,0 0 8 0 0,0 0 30 0 0,-3 1 660 0 0,10-31-474 0 0,-6 26-306 0 0,0 1 1 0 0,0 0-1 0 0,-1-1 0 0 0,1 1 0 0 0,-1 0 0 0 0,0-1 0 0 0,0 1 0 0 0,-1-1 1 0 0,1 1-1 0 0,-1 0 0 0 0,0-3-14 0 0,0 2 6 0 0,0 0 1 0 0,1 0-1 0 0,-1-1 0 0 0,1 1 1 0 0,0 0-1 0 0,0 0 1 0 0,1 0-1 0 0,-1 0 1 0 0,1-3-7 0 0,5-15 6 0 0,-5 18 0 0 0,-1 1 0 0 0,1-1-1 0 0,0 0 1 0 0,1 0 0 0 0,-1 1-1 0 0,1-1 1 0 0,0 0 0 0 0,-1 1-1 0 0,1 0 1 0 0,1-1 0 0 0,-1 1-1 0 0,1-1-5 0 0,1 0 0 0 0,-1 0 0 0 0,-1 0 0 0 0,1-1 0 0 0,-1 1 0 0 0,1-1 0 0 0,12-20 0 0 0,-12 22-6 0 0,0-1-1 0 0,0 1 1 0 0,1 0-1 0 0,0 0 1 0 0,-1 0-1 0 0,1 0 1 0 0,0 1-1 0 0,4-3 7 0 0,8-4-46 0 0,-15 8-15 0 0,0 1 0 0 0,0-1 0 0 0,0 1 0 0 0,1 0 0 0 0,-1 0 0 0 0,0-1 0 0 0,0 1 0 0 0,0 0 0 0 0,0 0 0 0 0,0 0 0 0 0,0 0 0 0 0,0 0 0 0 0,1 0 1 0 0,-1 1-1 0 0,0-1 0 0 0,0 0 0 0 0,0 1 0 0 0,0-1 0 0 0,0 0 0 0 0,0 1 0 0 0,0 0 61 0 0,19 11-2187 0 0,-18-11 1768 0 0,3 3-1389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9:44.0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153 260 6448 0 0,'0'-1'97'0'0,"-2"0"-34"0"0,-7 4 462 0 0,6-1-2079 0 0,1 3 7794 0 0,4-4 483 0 0,4-7-4756 0 0,1-7-1563 0 0,9-9 158 0 0,-11 15-436 0 0,-1 0 0 0 0,1 0 0 0 0,-2 0-1 0 0,1-1 1 0 0,-1 1 0 0 0,0-1 0 0 0,-1 0-1 0 0,1 0 1 0 0,-2 0 0 0 0,1-3-126 0 0,2-7 170 0 0,-3 16-152 0 0,-1 0-1 0 0,-1 0 0 0 0,1 0 1 0 0,0 0-1 0 0,0 0 0 0 0,-1 0 1 0 0,1 0-1 0 0,-1 0 0 0 0,0 1 1 0 0,0-2-18 0 0,-2-8 45 0 0,3 10-42 0 0,0 0-1 0 0,0 0 1 0 0,-1 1-1 0 0,1-1 1 0 0,0 0 0 0 0,-1 0-1 0 0,1 1 1 0 0,0-1-1 0 0,-1 0 1 0 0,1 0 0 0 0,-1 1-1 0 0,1-1 1 0 0,-1 0-1 0 0,1 1 1 0 0,-1-1 0 0 0,0 1-1 0 0,1-1 1 0 0,-1 1 0 0 0,0-1-1 0 0,1 1 1 0 0,-1-1-3 0 0,-8-7-2 0 0,1-7-51 0 0,6 12-21 0 0,1 0 1 0 0,-1-1-1 0 0,0 1 0 0 0,0 0 1 0 0,0 0-1 0 0,0 0 1 0 0,-2-1 73 0 0,3 3-22 0 0,1 1 1 0 0,-1-1 0 0 0,0 1 0 0 0,0-1 0 0 0,0 1 0 0 0,1-1-1 0 0,-1 1 1 0 0,0 0 0 0 0,0 0 0 0 0,0-1 0 0 0,0 1 0 0 0,0 0 0 0 0,0 0-1 0 0,1 0 1 0 0,-1 0 0 0 0,0 0 0 0 0,0 0 0 0 0,0 0 0 0 0,0 0 0 0 0,0 0-1 0 0,0 0 1 0 0,0 1 0 0 0,0-1 0 0 0,1 0 0 0 0,-1 1 0 0 0,0-1 0 0 0,0 0-1 0 0,0 1 1 0 0,1-1 0 0 0,-1 1 0 0 0,0-1 0 0 0,0 1 0 0 0,1 0 21 0 0,-6 4-96 0 0,1 0 1 0 0,0 0 0 0 0,0 1-1 0 0,0-1 1 0 0,1 1-1 0 0,0 0 1 0 0,0 1 0 0 0,0-1-1 0 0,1 1 1 0 0,0-1 0 0 0,0 1-1 0 0,0 2 96 0 0,-7 15-173 0 0,-9 19-211 0 0,2 1 0 0 0,-9 40 384 0 0,26-82 10 0 0,-1 1-1 0 0,1-1 0 0 0,-1 1 0 0 0,1-1 0 0 0,0 1 0 0 0,0 0 0 0 0,0-1 0 0 0,1 1 0 0 0,-1-1 1 0 0,0 1-1 0 0,1-1 0 0 0,0 1 0 0 0,-1-1 0 0 0,1 1 0 0 0,0-1 0 0 0,0 0 0 0 0,1 1 0 0 0,-1-1 1 0 0,0 0-1 0 0,1 0 0 0 0,-1 0 0 0 0,1 0 0 0 0,0 0 0 0 0,0 0 0 0 0,0 0-9 0 0,0-1 32 0 0,-1 1-1 0 0,1-1 1 0 0,0 0-1 0 0,0 0 1 0 0,0 0 0 0 0,0 0-1 0 0,0 0 1 0 0,0 0-1 0 0,0-1 1 0 0,0 1 0 0 0,0-1-1 0 0,1 1 1 0 0,-1-1-1 0 0,0 0 1 0 0,0 0-1 0 0,0 0 1 0 0,1 0 0 0 0,-1 0-1 0 0,0 0 1 0 0,0-1-1 0 0,0 1 1 0 0,0-1-1 0 0,1 1 1 0 0,-1-1 0 0 0,0 0-1 0 0,0 0 1 0 0,0 0-1 0 0,1-1-31 0 0,5-3 131 0 0,-1-1 1 0 0,1 1-1 0 0,-1-2 0 0 0,0 1 0 0 0,-1-1 0 0 0,5-6-131 0 0,4-7 277 0 0,11-19-277 0 0,-22 32 14 0 0,-4 6-14 0 0,4-6 7 0 0,0 1 0 0 0,0 0 1 0 0,0 0-1 0 0,1 0 0 0 0,0 0 1 0 0,0 1-1 0 0,1-1 0 0 0,1 0-7 0 0,-5 5-77 0 0,-2 1-4 0 0,0 0 31 0 0,0 0 97 0 0,0 0-4 0 0,0 0-105 0 0,0 0-72 0 0,0 0-24 0 0,0 8-55 0 0,3 47 106 0 0,-4-54 107 0 0,1 3 0 0 0,6 7 0 0 0,-4-10 0 0 0,6 10 0 0 0,-8-10 3 0 0,0 0-3 0 0,0-1 1 0 0,0 0-1 0 0,0 1 1 0 0,0-1 0 0 0,0 0-1 0 0,0 1 1 0 0,0-1-1 0 0,1 0 1 0 0,-1 1-1 0 0,0-1 1 0 0,0 0 0 0 0,0 1-1 0 0,1-1 1 0 0,-1 0-1 0 0,0 1 1 0 0,0-1 0 0 0,1 0-1 0 0,-1 0 1 0 0,0 1-1 0 0,0-1 1 0 0,1 0-1 0 0,-1 0 1 0 0,0 0 0 0 0,1 0-1 0 0,-1 1 1 0 0,0-1-1 0 0,1 0 1 0 0,-1 0 0 0 0,1 0-1 0 0,-1 0 1 0 0,0 0-1 0 0,1 0 1 0 0,-1 0-1 0 0,0 0 1 0 0,1 0 0 0 0,-1 0-1 0 0,1 0 1 0 0,-1 0-1 0 0,0 0 1 0 0,1 0-1 0 0,-1 0 1 0 0,1 0-1 0 0,5 4 309 0 0,-3-4-249 0 0,0 0 0 0 0,1-1 1 0 0,-1 1-1 0 0,0-1 0 0 0,0 0 0 0 0,0 0 0 0 0,1 0 0 0 0,-1-1 0 0 0,0 1 0 0 0,0 0 0 0 0,0-1 0 0 0,-1 0 0 0 0,3-1-60 0 0,2-3 149 0 0,-1 1-1 0 0,0-1 0 0 0,0-1 1 0 0,5-5-149 0 0,25-24 345 0 0,-22 17-86 0 0,0-1-1 0 0,3-6-258 0 0,0-2 270 0 0,-11 18-179 0 0,-2-1 0 0 0,1 1 0 0 0,-1-1 0 0 0,-1 1 0 0 0,1-6-91 0 0,-3 14 20 0 0,-1 0 1 0 0,0 0-1 0 0,0 1 1 0 0,0-1-1 0 0,-1 0 1 0 0,1 0-1 0 0,0 0 1 0 0,-1 1-1 0 0,1-1 1 0 0,-1 0-1 0 0,1 1 1 0 0,-1-1-1 0 0,0 0-20 0 0,-4-16 203 0 0,5 16-122 0 0,0 2-1 0 0,-17-6 94 0 0,16 6-170 0 0,-1 0 1 0 0,0 0 0 0 0,0 1-1 0 0,1-1 1 0 0,-1 0 0 0 0,0 1-1 0 0,1-1 1 0 0,-1 1 0 0 0,0 0-1 0 0,1 0 1 0 0,-1-1 0 0 0,1 1-1 0 0,-1 0 1 0 0,1 0 0 0 0,0 1-1 0 0,-1-1 1 0 0,1 0 0 0 0,0 0-1 0 0,0 0 1 0 0,0 1 0 0 0,0-1-1 0 0,0 1 1 0 0,0-1 0 0 0,0 1-1 0 0,0-1 1 0 0,0 2-5 0 0,-7 10 17 0 0,3-4-17 0 0,0 1 0 0 0,1-1 0 0 0,0 1 0 0 0,0 0 0 0 0,1-1 0 0 0,1 2 0 0 0,0-1 0 0 0,0 0 0 0 0,0 6 0 0 0,-5 23 0 0 0,3-19-7 0 0,0 0 0 0 0,1 0 0 0 0,2 0 0 0 0,0 0 0 0 0,0 0 0 0 0,2 0-1 0 0,1 0 1 0 0,0 0 0 0 0,3 4 7 0 0,-5-21-6 0 0,1 0 0 0 0,0 0-1 0 0,0 0 1 0 0,1 0 0 0 0,-1 0 0 0 0,0 0-1 0 0,1 0 1 0 0,0-1 0 0 0,0 1 0 0 0,0-1-1 0 0,0 1 1 0 0,0-1 0 0 0,0 0 0 0 0,1 0-1 0 0,-1 0 1 0 0,1 0 0 0 0,-1 0 0 0 0,1 0-1 0 0,0-1 1 0 0,-1 1 0 0 0,1-1 0 0 0,0 0-1 0 0,0 0 1 0 0,0 0 0 0 0,0 0 0 0 0,0-1-1 0 0,1 1 1 0 0,-1-1 0 0 0,1 0 6 0 0,1 0-4 0 0,-1 1-5 0 0,-1-1-1 0 0,1 0 0 0 0,0-1 1 0 0,-1 1-1 0 0,1 0 0 0 0,-1-1 1 0 0,1 0-1 0 0,-1 0 0 0 0,3-1 10 0 0,8-5-52 0 0,-11 7 39 0 0,-1-1 1 0 0,0 0-1 0 0,0 0 0 0 0,1 0 0 0 0,-1 0 0 0 0,0 0 0 0 0,0 0 0 0 0,0 0 0 0 0,-1-1 0 0 0,1 1 0 0 0,0-1 0 0 0,0 0 0 0 0,-1 1 0 0 0,1-1 0 0 0,-1 0 0 0 0,1 0 0 0 0,-1 0 0 0 0,0 0 0 0 0,0 0 0 0 0,0 0 0 0 0,0 0 0 0 0,0-1 1 0 0,0 1-1 0 0,0-2 13 0 0,1-4-177 0 0,0 1 0 0 0,1-1 0 0 0,0 0 0 0 0,1 1 0 0 0,0 0 0 0 0,3-5 177 0 0,13-26-2936 0 0,-12 14 1072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9:44.3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 1 14712 0 0,'-1'2'672'0'0,"-16"32"256"0"0,16-31-869 0 0,0 0 1 0 0,-1 0 0 0 0,1 0 0 0 0,0 0 0 0 0,0 1 0 0 0,1-1 0 0 0,-1 0 0 0 0,1 0 0 0 0,-1 3-60 0 0,1 32 1888 0 0,0-25-1450 0 0,4 120 1519 0 0,1-47-1636 0 0,0 30-321 0 0,-4-54 0 0 0,0-24 0 0 0,-1-1 0 0 0,-2 11 0 0 0,-8 96 14 0 0,5-59-33 0 0,-12 67 19 0 0,14-140-507 0 0,0 0 0 0 0,-1-1 1 0 0,-4 11 506 0 0,-1 1-543 0 0,9-22 516 0 0,0 0 0 0 0,-1 0 0 0 0,1 0 0 0 0,-1 0 0 0 0,1 0-1 0 0,-1 0 1 0 0,1 0 0 0 0,-1 0 0 0 0,0-1 0 0 0,1 1 0 0 0,-1 0 0 0 0,0 0 27 0 0,1-1-19 0 0,-1 0 1 0 0,1 1 0 0 0,0-1 0 0 0,0 0 0 0 0,0 0 0 0 0,0 0-1 0 0,-1 0 1 0 0,1 0 0 0 0,0 0 0 0 0,0 0 0 0 0,0 0-1 0 0,-1 0 1 0 0,1 0 0 0 0,0 0 0 0 0,0 0 0 0 0,0 0 0 0 0,0 0-1 0 0,-1 0 1 0 0,1 0 0 0 0,0 0 0 0 0,0 0 0 0 0,0-1 0 0 0,0 1-1 0 0,-1 0 1 0 0,1 0 0 0 0,0 0 0 0 0,0 0 0 0 0,0 0 0 0 0,0 0-1 0 0,0 0 1 0 0,-1 0 0 0 0,1-1 0 0 0,0 1 0 0 0,0 0 0 0 0,0 0-1 0 0,0 0 1 0 0,0 0 0 0 0,0-1 0 0 0,0 1 18 0 0,-1-1-75 0 0,0-1-1 0 0,1 0 1 0 0,-1 0-1 0 0,1 1 1 0 0,-1-1 0 0 0,1 0-1 0 0,0 0 1 0 0,-1 0-1 0 0,1 1 1 0 0,0-1 0 0 0,1 0-1 0 0,-1 0 1 0 0,0 0 75 0 0,11-56-3153 0 0,2-3 3153 0 0,6-24-2244 0 0,-13 46 1260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7:03.8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 9504 0 0,'4'2'132'0'0,"-4"-2"-101"0"0,1 0 1 0 0,-1 0 0 0 0,1 1-1 0 0,0-1 1 0 0,-1 0-1 0 0,1 1 1 0 0,-1-1 0 0 0,1 0-1 0 0,-1 1 1 0 0,1-1-1 0 0,-1 1 1 0 0,0-1-1 0 0,1 1 1 0 0,-1-1 0 0 0,1 1-1 0 0,-1-1 1 0 0,0 1-1 0 0,1-1 1 0 0,-1 1 0 0 0,0-1-1 0 0,0 1 1 0 0,0 0-1 0 0,1-1-31 0 0,-10 9 166 0 0,3 12-118 0 0,4-17 69 0 0,1 0 0 0 0,-1-1 1 0 0,1 1-1 0 0,0 0 0 0 0,0 0 1 0 0,1 1-1 0 0,-1-1 0 0 0,1 0 1 0 0,0 0-1 0 0,0 2-117 0 0,-4 13 185 0 0,4-16-170 0 0,-1-1 0 0 0,0 0 0 0 0,0 1 0 0 0,1-1 0 0 0,0 1 1 0 0,-1 0-1 0 0,1 1-15 0 0,5 45 503 0 0,-2-31-252 0 0,-2-10-70 0 0,1 0-1 0 0,0-1 1 0 0,1 1-1 0 0,0-1 0 0 0,0 0 1 0 0,0 0-1 0 0,1 0 1 0 0,0 0-1 0 0,0 0 1 0 0,1-1-1 0 0,0 0 1 0 0,0 0-181 0 0,-5-5 7 0 0,0-1 1 0 0,1 0-1 0 0,-1 1 0 0 0,0-1 1 0 0,0 0-1 0 0,0 1 1 0 0,1-1-1 0 0,-1 0 1 0 0,0 1-1 0 0,0-1 1 0 0,0 0-1 0 0,0 1 1 0 0,0-1-1 0 0,0 0 1 0 0,0 1-1 0 0,0-1 1 0 0,0 1-1 0 0,0-1 1 0 0,0 0-1 0 0,0 1 1 0 0,0-1-1 0 0,0 0 1 0 0,0 1-1 0 0,0-1 1 0 0,0 1-8 0 0,-1 4 93 0 0,3 5-17 0 0,5 0 50 0 0,-6-8 24 0 0,-1-2 2 0 0,2 1-26 0 0,5 7-100 0 0,5 2-26 0 0,-1-2 16 0 0,0-7 64 0 0,30 4 446 0 0,-40-5-495 0 0,1 0 0 0 0,0-1 0 0 0,0 1 0 0 0,-1 0 0 0 0,1-1 0 0 0,0 1 0 0 0,0-1 0 0 0,-1 0 0 0 0,1 1 0 0 0,0-1 0 0 0,-1 0-31 0 0,20-7 348 0 0,-20 8-333 0 0,0 0-3 0 0,-1 0-1 0 0,1 0 1 0 0,0 0-1 0 0,0-1 1 0 0,0 1-1 0 0,0 0 1 0 0,0 0-1 0 0,-1-1 1 0 0,1 1-1 0 0,0-1 1 0 0,0 1-1 0 0,0 0 1 0 0,-1-1-1 0 0,1 0 1 0 0,0 1-1 0 0,-1-1 0 0 0,1 1 1 0 0,0-1-1 0 0,-1 0 1 0 0,1 1-1 0 0,0-2-11 0 0,2 1 119 0 0,34-10 193 0 0,-35 10-247 0 0,-2 1-59 0 0,0 0-1 0 0,0 0 0 0 0,0-1 1 0 0,0 1-1 0 0,1 0 0 0 0,-1 0 1 0 0,0-1-1 0 0,0 1 0 0 0,0 0 1 0 0,1 0-1 0 0,-1 0 0 0 0,0 0 1 0 0,0-1-1 0 0,0 1 0 0 0,1 0 1 0 0,-1 0-1 0 0,0 0 0 0 0,1 0 1 0 0,-1 0-1 0 0,0 0 0 0 0,0-1 1 0 0,1 1-1 0 0,-1 0 0 0 0,0 0-5 0 0,13-1 64 0 0,-10 1 0 0 0,-1 0 0 0 0,5-2 6 0 0,7-1 70 0 0,-13 3-118 0 0,0 0-1 0 0,-1 0 1 0 0,1 0 0 0 0,0-1 0 0 0,0 1 0 0 0,0 0 0 0 0,-1 0 0 0 0,1-1 0 0 0,0 1 0 0 0,0 0 0 0 0,-1-1 0 0 0,1 1 0 0 0,0-1 0 0 0,0 1 0 0 0,-1-1-1 0 0,1 1-21 0 0,8-3 326 0 0,-4 1-197 0 0,-1 0 0 0 0,1-1 0 0 0,-1 0 0 0 0,0 0 0 0 0,0 0 0 0 0,0-1 0 0 0,0 1 0 0 0,-1-1 0 0 0,1 0 0 0 0,1-3-129 0 0,1 0 146 0 0,-5 6-103 0 0,0 0 1 0 0,0 1-1 0 0,0-1 1 0 0,0 0-1 0 0,0 0 1 0 0,-1 0-1 0 0,1 0 1 0 0,0 0-1 0 0,-1 0 1 0 0,1 0-1 0 0,-1 0 1 0 0,1 0-1 0 0,-1 0 0 0 0,0-1 1 0 0,1 1-1 0 0,-1 0 1 0 0,0 0-1 0 0,0-1-43 0 0,0-6 128 0 0,0 0 0 0 0,-1 0 0 0 0,0 0 0 0 0,0 0 0 0 0,-1 0 0 0 0,-2-5-128 0 0,3 12 5 0 0,1 0 0 0 0,-1-1-1 0 0,0 1 1 0 0,0 0-1 0 0,0 0 1 0 0,0 0 0 0 0,0 0-1 0 0,0 0 1 0 0,0 1-1 0 0,0-1 1 0 0,-1 0 0 0 0,1 0-1 0 0,0 1 1 0 0,0-1 0 0 0,-1 1-1 0 0,1-1 1 0 0,0 1-1 0 0,-1-1 1 0 0,1 1 0 0 0,-1 0-1 0 0,1 0 1 0 0,0 0-1 0 0,-1 0 1 0 0,1 0 0 0 0,-1 0-1 0 0,1 0-4 0 0,-5 0 4 0 0,0 0-1 0 0,0 0 0 0 0,0 1 0 0 0,0 0 0 0 0,-5 1-3 0 0,0 2 28 0 0,0-1 0 0 0,0 2 0 0 0,-5 1-28 0 0,12-4 4 0 0,1 1 1 0 0,-1-1-1 0 0,0 0 1 0 0,1 1-1 0 0,-1 0 1 0 0,1 0-1 0 0,0 0 0 0 0,0 0 1 0 0,0 0-1 0 0,-2 3-4 0 0,-1 14 0 0 0,-1-10 0 0 0,7-10 0 0 0,0 1 0 0 0,0-1 0 0 0,0 0 0 0 0,0 1 0 0 0,-1-1 0 0 0,1 1 0 0 0,0-1 0 0 0,0 1 0 0 0,0-1 0 0 0,0 1 0 0 0,0 0 0 0 0,0-1 0 0 0,0 1 0 0 0,0-1 0 0 0,1 1 0 0 0,-1-1 0 0 0,0 1 0 0 0,0-1 0 0 0,0 0 0 0 0,0 1 0 0 0,13 16 0 0 0,-3-10-1490 0 0,2-5-5963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9:44.7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 14544 0 0,'0'0'640'0'0,"0"-13"136"0"0,0 6-616 0 0,0 7-160 0 0,0 0 0 0 0,0 0 0 0 0,0 0 607 0 0,0 0 89 0 0,0 0 16 0 0,0 0 8 0 0,0 0-472 0 0,0 0-96 0 0,0 0-24 0 0,0 0 0 0 0,5 12-360 0 0,-2 0-80 0 0,2-4-8 0 0,0 7-7175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9:45.2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100 243 4608 0 0,'0'0'208'0'0,"-2"0"-9"0"0,1 1-148 0 0,1-1-36 0 0,-1 0 0 0 0,1 1 0 0 0,-1-1 0 0 0,1 0 0 0 0,-1 0 0 0 0,1 0 0 0 0,-1 0 0 0 0,1 0 1 0 0,-1 0-1 0 0,1 1 0 0 0,-1-1 0 0 0,1 0 0 0 0,-1-1 0 0 0,0 1 0 0 0,1 0 0 0 0,-1 0 0 0 0,1 0 1 0 0,-1 0-1 0 0,1 0 0 0 0,-1 0 0 0 0,1-1 0 0 0,-1 1 0 0 0,1 0 0 0 0,-1 0 0 0 0,1-1 0 0 0,-1 1-14 0 0,-4-20 7805 0 0,4 16-7332 0 0,1 0 1 0 0,0 0-1 0 0,0 1 1 0 0,0-1-1 0 0,0 0 1 0 0,1 0-1 0 0,-1 1 1 0 0,1-1-1 0 0,0 0 1 0 0,0 0-1 0 0,1 0-474 0 0,5-26 925 0 0,4-24 19 0 0,-5 14-419 0 0,-4 29-126 0 0,0-1-1 0 0,-1 0 1 0 0,0-5-399 0 0,-9 21 141 0 0,4 0-127 0 0,1 0-1 0 0,0 0 1 0 0,0 0-1 0 0,0 1 1 0 0,1-1-1 0 0,-2 5-13 0 0,-1 1-46 0 0,-11 22-135 0 0,2 1-1 0 0,-6 23 182 0 0,12-33 52 0 0,3-5-16 0 0,0 0-1 0 0,2 1 0 0 0,0-1 1 0 0,1 1-1 0 0,1 0 0 0 0,0 13-35 0 0,1-28 14 0 0,1 0-1 0 0,-1-1 0 0 0,0 1 1 0 0,1-1-1 0 0,0 1 1 0 0,0-1-1 0 0,0 1 0 0 0,0-1 1 0 0,0 1-1 0 0,1-1 0 0 0,-1 0 1 0 0,3 3-14 0 0,-3-5 8 0 0,0 1-1 0 0,0-1 1 0 0,1 1 0 0 0,-1-1 0 0 0,1 1-1 0 0,-1-1 1 0 0,1 0 0 0 0,0 1-1 0 0,-1-1 1 0 0,1 0 0 0 0,0 0 0 0 0,0 0-1 0 0,0-1 1 0 0,0 1 0 0 0,0 0 0 0 0,0-1-1 0 0,0 1 1 0 0,0-1 0 0 0,0 0 0 0 0,0 0-1 0 0,0 0 1 0 0,0 0-8 0 0,0 0 31 0 0,0 0 0 0 0,0-1 0 0 0,0 1 0 0 0,-1-1 0 0 0,1 1 0 0 0,0-1 0 0 0,0 0 0 0 0,-1 0 0 0 0,1 0-1 0 0,0 0 1 0 0,-1 0 0 0 0,1 0 0 0 0,1-1-31 0 0,18-20 261 0 0,-18 19-215 0 0,6-6 49 0 0,-4 4-56 0 0,-1 1-1 0 0,0-1 1 0 0,-1 1 0 0 0,1-1-1 0 0,-1 0 1 0 0,1-2-39 0 0,5-7 82 0 0,0 0 1 0 0,4-5-83 0 0,14-20 308 0 0,-4 3-434 0 0,-23 34 55 0 0,0 2 114 0 0,0 0 47 0 0,0 0 8 0 0,0 3-13 0 0,0 10-88 0 0,-2 1 0 0 0,-2 8 3 0 0,-2 23-207 0 0,1-5 136 0 0,2-20 214 0 0,1 0-1 0 0,1 2-142 0 0,1-16-21 0 0,0 1-1 0 0,0-1 1 0 0,1 1-1 0 0,0-1 1 0 0,0 0-1 0 0,1 0 1 0 0,-1 1 0 0 0,2-1-1 0 0,-1 0 1 0 0,0 0 21 0 0,-1-6 3 0 0,-1 1-1 0 0,1-1 1 0 0,-1 0 0 0 0,1 1 0 0 0,-1-1 0 0 0,1 1 0 0 0,-1-1 0 0 0,1 0 0 0 0,-1 1 0 0 0,1-1 0 0 0,0 0 0 0 0,-1 0 0 0 0,1 0 0 0 0,-1 1 0 0 0,1-1 0 0 0,0 0-1 0 0,-1 0 1 0 0,1 0 0 0 0,0 0 0 0 0,-1 0 0 0 0,1 0 0 0 0,-1 0 0 0 0,1 0 0 0 0,0 0 0 0 0,-1 0 0 0 0,1-1 0 0 0,0 1 0 0 0,-1 0 0 0 0,1 0 0 0 0,-1-1 0 0 0,1 1-1 0 0,-1 0 1 0 0,1-1 0 0 0,0 1 0 0 0,-1-1-3 0 0,21-12 182 0 0,-16 8-161 0 0,0 0 1 0 0,0 0-1 0 0,0-1 1 0 0,-1 1-1 0 0,1-1 1 0 0,-1 0-1 0 0,-1 0 1 0 0,1-1-22 0 0,33-58 94 0 0,-34 58-88 0 0,1 0 0 0 0,0 1 0 0 0,1-1-1 0 0,0 1-5 0 0,-2 2 5 0 0,0 0 0 0 0,0-1-1 0 0,0 1 1 0 0,0-1-1 0 0,-1 1 1 0 0,0-1-1 0 0,0 0 1 0 0,0 0-1 0 0,1-5-4 0 0,7-18 0 0 0,-9 21 27 0 0,-2 22 23 0 0,1-1 80 0 0,0 0 0 0 0,1 1 1 0 0,0-1-1 0 0,1 0 0 0 0,3 10-130 0 0,0 3 0 0 0,-5-22 0 0 0,0-1 0 0 0,1 0 0 0 0,0 0 0 0 0,0 1 0 0 0,0-1 0 0 0,0 0 0 0 0,1 0 0 0 0,-1 0 0 0 0,0-3 0 0 0,-1 0 0 0 0,0 0 0 0 0,0-1 0 0 0,1 1-1 0 0,-1 0 1 0 0,0 0 0 0 0,1-1 0 0 0,-1 1 0 0 0,0 0 0 0 0,1-1-1 0 0,-1 1 1 0 0,1 0 0 0 0,0-1 0 0 0,-1 1 0 0 0,1 0 0 0 0,-1-1-1 0 0,1 1 1 0 0,0-1 0 0 0,8 6 17 0 0,-9-5 47 0 0,2-2-8 0 0,2-3-41 0 0,-1 0 1 0 0,0 0-1 0 0,0 0 1 0 0,0 0-1 0 0,0-1 1 0 0,1-3-16 0 0,13-18 45 0 0,-13 20-45 0 0,0 0 0 0 0,0-1 0 0 0,-1 1 0 0 0,0-1 0 0 0,0 0 0 0 0,11-22 0 0 0,-8 14 5 0 0,-6 13-8 0 0,1-1 1 0 0,0 1 0 0 0,0-1 0 0 0,0 1 0 0 0,0 0 0 0 0,0 0 0 0 0,1-1-1 0 0,-1 1 1 0 0,1 0 0 0 0,-1 0 0 0 0,1 0 0 0 0,0 0 2 0 0,-1 1-103 0 0,-1 1-5 0 0,0 0 34 0 0,3 13 116 0 0,0 17-87 0 0,-3-22-8 0 0,1 1 0 0 0,0-1 0 0 0,0 0 0 0 0,1 0 0 0 0,0 0 0 0 0,1 0 0 0 0,0 1 53 0 0,3 6-387 0 0,15 32-299 0 0,-19-43 42 0 0,0 0 1 0 0,0-1 0 0 0,1 1-1 0 0,-1-1 1 0 0,1 1 0 0 0,0-1-1 0 0,0 0 1 0 0,0 0-1 0 0,3 2 644 0 0,-4-4-6703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9:45.7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63 519 3224 0 0,'-1'10'96'0'0,"0"0"1"0"0,-1 0 0 0 0,-1 4-97 0 0,-3 17 2602 0 0,4 26 5595 0 0,4 0-5782 0 0,-1-30-2532 0 0,0 0-1 0 0,-2 0 1 0 0,-1 0-1 0 0,-2 7 118 0 0,-6 55 1645 0 0,8-77-1242 0 0,0 0 0 0 0,1 0-1 0 0,1-1 1 0 0,0 1 0 0 0,0 0-1 0 0,2 8-402 0 0,-3-52 750 0 0,2 7-740 0 0,-2 1-1 0 0,0 0 1 0 0,-3-3-10 0 0,-8-54 53 0 0,8 47-53 0 0,1 8 1 0 0,2 0-1 0 0,1-2 0 0 0,-1-12-19 0 0,-3-148-287 0 0,4 129 259 0 0,3-1-1 0 0,3 1 0 0 0,7-28 48 0 0,-9 57 3 0 0,-1 12-10 0 0,1 1 0 0 0,0-1 0 0 0,2 1 0 0 0,0 0 0 0 0,1 0 0 0 0,0 1 0 0 0,1 0-1 0 0,1 0 1 0 0,4-3 7 0 0,-13 18 0 0 0,0 1 0 0 0,1-1 0 0 0,-1 1 0 0 0,1-1 0 0 0,-1 0 0 0 0,1 1 0 0 0,-1-1 0 0 0,1 1 0 0 0,0 0 0 0 0,-1-1 0 0 0,1 1 0 0 0,0-1 0 0 0,-1 1 0 0 0,1 0 0 0 0,0-1 0 0 0,0 1 0 0 0,-1 0 0 0 0,1 0 0 0 0,0 0 0 0 0,0 0 0 0 0,0 0 0 0 0,0 0 0 0 0,0 0 0 0 0,-1 0 0 0 0,1 0 0 0 0,0 0 0 0 0,0 1 0 0 0,0-1 0 0 0,-1 0 0 0 0,1 1 0 0 0,0-1 0 0 0,0 0 0 0 0,-1 1 0 0 0,1-1 0 0 0,0 1 0 0 0,-1-1 0 0 0,1 1 0 0 0,0 0 0 0 0,-1-1 0 0 0,2 2 0 0 0,-1 0 0 0 0,1 0 0 0 0,-1 0 0 0 0,0 0 0 0 0,0 0 0 0 0,0 1 0 0 0,0-1 0 0 0,0 2 0 0 0,1 4 0 0 0,0 0 0 0 0,0 0 0 0 0,-1 0 0 0 0,0 4 0 0 0,0 18 37 0 0,-1 0-1 0 0,-1 1 0 0 0,-2-1 0 0 0,-1 0 1 0 0,-3 10-37 0 0,3-28 36 0 0,0 0 0 0 0,0 0 1 0 0,-2 0-1 0 0,-3 6-36 0 0,8-16 7 0 0,-6 8 1058 0 0,3-9-3562 0 0,4-1 2132 0 0,0 0 0 0 0,0 0 0 0 0,-1-1 0 0 0,1 1 0 0 0,0 0 0 0 0,0-1 0 0 0,0 1 0 0 0,0 0 0 0 0,-1-1 0 0 0,1 1 0 0 0,0 0 0 0 0,0-1 1 0 0,0 1-1 0 0,0-1 0 0 0,0 1 0 0 0,0 0 0 0 0,0-1 0 0 0,0 1 0 0 0,0 0 0 0 0,0-1 0 0 0,0 1 365 0 0,5-7-5141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9:46.1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0 5528 0 0,'0'0'422'0'0,"0"3"-276"0"0,0 4-191 0 0,-1 31 2202 0 0,-1-15 1213 0 0,2-19-2752 0 0,-1-1 0 0 0,1 1 0 0 0,0 0-1 0 0,-1-1 1 0 0,0 1 0 0 0,-1 2-618 0 0,-1 6 484 0 0,0 0 0 0 0,0 0 0 0 0,1 0 0 0 0,0 0 0 0 0,0 8-484 0 0,3 62 460 0 0,0-34-287 0 0,-6 127 315 0 0,3-123-437 0 0,1-24-50 0 0,1 1 0 0 0,2 12-1 0 0,-1-11-12 0 0,-1-24-89 0 0,1 0 0 0 0,-1 0 0 0 0,1 0 0 0 0,1 5 101 0 0,-2-10-136 0 0,0 1 0 0 0,1-1-1 0 0,-1 1 1 0 0,1-1 0 0 0,-1 1-1 0 0,1-1 1 0 0,0 1 0 0 0,-1-1-1 0 0,1 0 1 0 0,0 1 136 0 0,0-2-120 0 0,-1 0 0 0 0,1 1 0 0 0,-1-1-1 0 0,1 0 1 0 0,-1 0 0 0 0,1 1 0 0 0,-1-1 0 0 0,1 0 0 0 0,-1 0-1 0 0,1 0 1 0 0,0 0 0 0 0,-1 0 0 0 0,1 0 0 0 0,-1 0 0 0 0,1 0 0 0 0,0 0-1 0 0,-1 0 1 0 0,1 0 0 0 0,-1 0 0 0 0,1 0 0 0 0,-1 0 0 0 0,1 0-1 0 0,0-1 1 0 0,-1 1 0 0 0,1 0 0 0 0,-1 0 0 0 0,1-1 0 0 0,0 1 120 0 0,8-7-1760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9:46.4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78 166 3224 0 0,'0'3'240'0'0,"-2"37"1167"0"0,0-21 7008 0 0,2-19-6939 0 0,0 0-414 0 0,0 0-81 0 0,0 0-72 0 0,0 0-226 0 0,1 0-652 0 0,-1 0 1 0 0,0 0-1 0 0,0 0 1 0 0,0 1-1 0 0,0-1 1 0 0,0 0-1 0 0,0 0 1 0 0,0 0-1 0 0,0 0 1 0 0,0 0-1 0 0,0 1 1 0 0,0-1-1 0 0,0 0 1 0 0,0 0-1 0 0,0 0 1 0 0,0 0-1 0 0,0 1 1 0 0,-1-1 0 0 0,1 0-1 0 0,0 0 1 0 0,0 0-1 0 0,0 0 1 0 0,0 0-1 0 0,0 0 1 0 0,0 1-1 0 0,0-1 1 0 0,0 0-1 0 0,0 0 1 0 0,-1 0-1 0 0,1 0 1 0 0,0 0-1 0 0,0 0 1 0 0,0 0-1 0 0,0 0 1 0 0,0 0-1 0 0,0 1 1 0 0,-1-1-1 0 0,1 0 1 0 0,0 0-1 0 0,0 0 1 0 0,0 0-1 0 0,0 0 1 0 0,-1 0-1 0 0,1 0 1 0 0,0 0-1 0 0,0 0 1 0 0,0 0-1 0 0,0 0 1 0 0,0 0-1 0 0,-1 0 1 0 0,1 0-1 0 0,0 0 1 0 0,0-1-1 0 0,0 1 1 0 0,0 0-1 0 0,0 0 1 0 0,-1 0 0 0 0,1 0-1 0 0,0 0 1 0 0,0 0-1 0 0,0 0 1 0 0,0 0-1 0 0,0 0 1 0 0,0 0-1 0 0,0-1 1 0 0,-1 1-1 0 0,1 0 1 0 0,0 0-1 0 0,0 0 1 0 0,0 0-32 0 0,0-1 58 0 0,-1 1 1 0 0,0-1-1 0 0,1 0 0 0 0,-1 1 1 0 0,1-1-1 0 0,0 0 1 0 0,-1 0-1 0 0,1 1 1 0 0,-1-1-1 0 0,1 0 1 0 0,0 0-1 0 0,0 0 0 0 0,0 1 1 0 0,-1-1-1 0 0,1 0-58 0 0,1-4 104 0 0,0 0-1 0 0,1 0 1 0 0,-1 0 0 0 0,1 1-1 0 0,0-1 1 0 0,0 0-1 0 0,1 1 1 0 0,-1 0-1 0 0,1-1 1 0 0,0 1 0 0 0,0 0-1 0 0,3-2-103 0 0,-1-1 125 0 0,0 0-1 0 0,0-1 0 0 0,2-5-124 0 0,-4 6 97 0 0,-1 0 0 0 0,0 0 0 0 0,-1 0 0 0 0,1 0-1 0 0,-1 0 1 0 0,-1 0 0 0 0,1 0 0 0 0,-1-1 0 0 0,-1-5-97 0 0,0-7 80 0 0,1 15-78 0 0,1 5 0 0 0,-1-1-1 0 0,0 1 0 0 0,0-1 0 0 0,0 1 1 0 0,0-1-1 0 0,0 1 0 0 0,0-1 0 0 0,0 1 1 0 0,0-1-1 0 0,0 0 0 0 0,0 1 0 0 0,0-1 1 0 0,0 1-1 0 0,0-1 0 0 0,0 1 1 0 0,0-1-1 0 0,-1 1 0 0 0,1-1 0 0 0,0 1 1 0 0,0-1-1 0 0,-1 1 0 0 0,1-1 0 0 0,0 1 1 0 0,-1-1-1 0 0,1 1 0 0 0,-1-1 0 0 0,1 1 1 0 0,0 0-1 0 0,-1-1 0 0 0,1 1 1 0 0,-1 0-1 0 0,1-1 0 0 0,-1 1 0 0 0,1 0 1 0 0,-1 0-1 0 0,1-1 0 0 0,-1 1 0 0 0,1 0 1 0 0,-1 0-1 0 0,0 0 0 0 0,1 0 0 0 0,-1 0 1 0 0,1 0-1 0 0,-1 0 0 0 0,1 0 0 0 0,-1 0 1 0 0,0 0-1 0 0,1 0 0 0 0,-1 0-1 0 0,-22-4 0 0 0,11 9 0 0 0,7 0-13 0 0,0 0-1 0 0,1 0 1 0 0,-1 0-1 0 0,1 1 0 0 0,0 0 1 0 0,0 0-1 0 0,1 1 14 0 0,-4 4-154 0 0,2-3 100 0 0,0 1-1 0 0,1 0 1 0 0,0 0-1 0 0,1 0 1 0 0,0 0 0 0 0,0 1-1 0 0,1-1 1 0 0,0 1-1 0 0,1 0 1 0 0,0-1 0 0 0,0 1-1 0 0,1 0 1 0 0,1 0-1 0 0,-1 0 1 0 0,2-1 0 0 0,-1 1-1 0 0,1 0 1 0 0,1-1-1 0 0,0 1 1 0 0,1 2 54 0 0,18 39-1983 0 0,-17-41 143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0:01.3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161 68 3680 0 0,'0'0'284'0'0,"0"0"-117"0"0,1-4 1182 0 0,0 1-1046 0 0,0 1 1 0 0,-1-1-1 0 0,1 0 1 0 0,-1 1-1 0 0,1-1 1 0 0,-1 0-1 0 0,0 0 1 0 0,0 1-1 0 0,0-1 1 0 0,0 0-304 0 0,0-1 547 0 0,0 2 456 0 0,4-9 1232 0 0,-3 5 1551 0 0,-1-3-2842 0 0,0 7-16 0 0,0 2-7 0 0,0 0-47 0 0,0 0-196 0 0,0 0-80 0 0,0 0-20 0 0,0 0-42 0 0,-2 1-168 0 0,-9 6-45 0 0,1 0-1 0 0,0 0 0 0 0,0 1 0 0 0,0 1 0 0 0,1 0 1 0 0,-7 9-323 0 0,4-3 117 0 0,1 1 1 0 0,0 0 0 0 0,-4 10-118 0 0,11-19 29 0 0,-6 9-4 0 0,2 0 0 0 0,-3 7-25 0 0,9-18 3 0 0,0 0 0 0 0,1 0-1 0 0,-1 0 1 0 0,1 0-1 0 0,0 0 1 0 0,0 1 0 0 0,0-1-1 0 0,1 0 1 0 0,0 1-1 0 0,0 2-2 0 0,1-4 0 0 0,-1 0 0 0 0,1 0 0 0 0,0 0 0 0 0,0-1 0 0 0,0 1 0 0 0,0 0 0 0 0,1-1 0 0 0,0 1 0 0 0,-1-1 0 0 0,3 3 0 0 0,-1-3 59 0 0,0 0-1 0 0,1 0 0 0 0,0 0 1 0 0,0-1-1 0 0,0 1 1 0 0,0-1-1 0 0,0 0 0 0 0,0 0 1 0 0,1 0-1 0 0,-1-1 1 0 0,1 1-1 0 0,-1-1 0 0 0,1 0 1 0 0,0-1-1 0 0,-1 1 1 0 0,1-1-1 0 0,0 0 0 0 0,-1 0 1 0 0,1 0-1 0 0,0-1 1 0 0,-1 1-1 0 0,1-1 0 0 0,0-1 1 0 0,-1 1-1 0 0,1 0 1 0 0,-1-1-1 0 0,0 0 0 0 0,0 0 1 0 0,1 0-1 0 0,2-3-58 0 0,16-18 352 0 0,-18 21-315 0 0,-3 1-17 0 0,0 0 0 0 0,0 0 0 0 0,-1 0 1 0 0,1 0-1 0 0,0 0 0 0 0,-1-1 0 0 0,1 1 0 0 0,0-1 0 0 0,-1 1 1 0 0,0-1-1 0 0,1 1 0 0 0,-1-1-20 0 0,8-9 224 0 0,-8 10-210 0 0,0-1 1 0 0,1 1-1 0 0,-1 0 1 0 0,0-1-1 0 0,0 0 1 0 0,0 1-1 0 0,0-1 1 0 0,0 0-1 0 0,0 1 1 0 0,-1-1-1 0 0,1 0 1 0 0,0 0-1 0 0,-1 0 1 0 0,0 1-1 0 0,1-1 1 0 0,-1 0 0 0 0,0 0-16 0 0,-15-6 241 0 0,8 8-242 0 0,1 1 0 0 0,-1 0-1 0 0,1 0 1 0 0,0 1 0 0 0,0 0-1 0 0,0 0 1 0 0,0 0-1 0 0,0 1 1 0 0,0 0 0 0 0,1 0-1 0 0,-1 0 1 0 0,1 1 0 0 0,-5 4 1 0 0,3-2-30 0 0,-1 0 0 0 0,1 1 0 0 0,1 0 0 0 0,-1 0-1 0 0,1 1 1 0 0,1 0 0 0 0,-1 0 0 0 0,1 0-1 0 0,0 4 32 0 0,2-6-64 0 0,1 0-1 0 0,0 0 0 0 0,0 1 0 0 0,1-1 0 0 0,-1 1 0 0 0,1-1 0 0 0,1 1 0 0 0,0-1 0 0 0,0 1 0 0 0,0-1 0 0 0,0 1 0 0 0,1 0 0 0 0,0-1 0 0 0,1 0 0 0 0,-1 1 0 0 0,1-1 0 0 0,1 0 0 0 0,-1 0 0 0 0,1 0 1 0 0,0 0-1 0 0,2 4 65 0 0,23 14-1999 0 0,-17-9-545 0 0,2-2-5466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0:02.3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16 5064 0 0,'0'0'389'0'0,"0"0"27"0"0,0 0 1040 0 0,0 0 485 0 0,-9 0 1967 0 0,-7 0-2145 0 0,14 0-1127 0 0,0 0-11 0 0,-7 0 26 0 0,7 0 11 0 0,2 0 2 0 0,-7-3 1272 0 0,8 2-1863 0 0,-1 1 0 0 0,0 0 0 0 0,0 0 0 0 0,0 0 0 0 0,0 0 0 0 0,0 0 0 0 0,0 0 0 0 0,0 0-1 0 0,0 0 1 0 0,0 0 0 0 0,0 0 0 0 0,0 0 0 0 0,1 0 0 0 0,-1 0 0 0 0,0-1 0 0 0,0 1 0 0 0,0 0 0 0 0,0 0-1 0 0,0 0 1 0 0,0 0 0 0 0,0 0 0 0 0,0 0 0 0 0,0 0 0 0 0,0 0 0 0 0,0 0 0 0 0,0-1 0 0 0,0 1 0 0 0,0 0-1 0 0,0 0 1 0 0,0 0 0 0 0,0 0 0 0 0,0 0 0 0 0,0 0 0 0 0,0 0 0 0 0,0 0 0 0 0,0 0 0 0 0,0-1 0 0 0,0 1-1 0 0,0 0 1 0 0,-1 0 0 0 0,1 0 0 0 0,0 0 0 0 0,0 0 0 0 0,0 0 0 0 0,0 0 0 0 0,0 0 0 0 0,0 0 0 0 0,0 0-1 0 0,0 0 1 0 0,0 0 0 0 0,0-1 0 0 0,0 1 0 0 0,-1 0 0 0 0,1 0 0 0 0,0 0 0 0 0,0 0 0 0 0,0 0-1 0 0,0 0 1 0 0,0 0 0 0 0,0 0 0 0 0,0 0 0 0 0,0 0 0 0 0,0 0 0 0 0,-1 0 0 0 0,1 0 0 0 0,0 0 0 0 0,0 0-1 0 0,0 0-72 0 0,13-3 875 0 0,18 2-1147 0 0,-28 2 286 0 0,-2-1-18 0 0,13-3 101 0 0,-9 2-71 0 0,0 1-20 0 0,-1 0 0 0 0,1 0 0 0 0,0 0 1 0 0,-1 0-1 0 0,1 1 0 0 0,0 0 0 0 0,1 0-6 0 0,8-1 0 0 0,3 5 0 0 0,-7-2 102 0 0,9 1-6220 0 0,-19-4 4521 0 0,0 0-392 0 0,0 0-168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0:02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16 4608 0 0,'0'0'208'0'0,"-1"-1"-9"0"0,-3-2 243 0 0,4 2 1638 0 0,-1 1-1610 0 0,1-1-1 0 0,0 1 1 0 0,-1 0-1 0 0,1 0 1 0 0,0 0 0 0 0,0-1-1 0 0,0 1 1 0 0,-1 0-1 0 0,1 0 1 0 0,0-1-1 0 0,0 1 1 0 0,0 0-1 0 0,-1-1 1 0 0,1 1 0 0 0,0 0-1 0 0,0-1 1 0 0,0 1-1 0 0,0 0 1 0 0,0 0-1 0 0,0-1 1 0 0,0 1 0 0 0,0 0-1 0 0,0-1 1 0 0,0 1-470 0 0,-1-3 4478 0 0,-2 10-2357 0 0,3-3-2098 0 0,-1-1 0 0 0,1 1 0 0 0,0-1 0 0 0,1 1 0 0 0,-1-1 1 0 0,1 1-1 0 0,-1-1 0 0 0,1 2-23 0 0,2 9 19 0 0,14 146 98 0 0,-3-77-214 0 0,-11-2-2331 0 0,-2-69-29 0 0,3-3-5184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0:09.4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64 1376 0 0,'0'0'421'0'0,"0"0"1233"0"0,0 0 537 0 0,0 0 107 0 0,0 0-173 0 0,0 0-830 0 0,0-8 2383 0 0,-1 6-3138 0 0,0-1-1 0 0,0 1 1 0 0,1-1-1 0 0,-1 1 1 0 0,1-1-1 0 0,-1 1 1 0 0,1-1 0 0 0,0 1-1 0 0,0-2-539 0 0,0 3 769 0 0,0 1-46 0 0,0 0-191 0 0,1 0-462 0 0,0-1 0 0 0,-1 1 0 0 0,1 0-1 0 0,-1-1 1 0 0,1 1 0 0 0,-1 0 0 0 0,0-1 0 0 0,1 1 0 0 0,-1-1 0 0 0,1 1 0 0 0,-1-1-1 0 0,0 1 1 0 0,1-1 0 0 0,-1 1 0 0 0,0-1 0 0 0,0 1 0 0 0,1-1 0 0 0,-1 0 0 0 0,0 1-1 0 0,0-1 1 0 0,0 1 0 0 0,0-1 0 0 0,0 0 0 0 0,0 1 0 0 0,0-1-70 0 0,2-3 1017 0 0,1 13-612 0 0,-1 1-318 0 0,-1 0 1 0 0,-1 1-1 0 0,1-1 0 0 0,-1 1 0 0 0,-1-1 1 0 0,0 1-1 0 0,-1-1 0 0 0,0 3-87 0 0,1-6 36 0 0,-3 30 101 0 0,-1 11 200 0 0,0-13-233 0 0,4-28-89 0 0,1-6 54 0 0,0-1 7 0 0,0 0 23 0 0,0 0-15 0 0,0 0-11 0 0,0 0 1 0 0,2-1 4 0 0,0-1-58 0 0,0-1-1 0 0,-1 1 1 0 0,1 0-1 0 0,-1 0 0 0 0,1-1 1 0 0,-1 1-1 0 0,0-1 1 0 0,0 1-1 0 0,0-1 1 0 0,0 1-1 0 0,0-1 1 0 0,0-1-20 0 0,6-37 6 0 0,13-87-6 0 0,-19 126 0 0 0,-1 0 0 0 0,0 0 0 0 0,1-1 0 0 0,-1 1 0 0 0,0 0 0 0 0,0 0 0 0 0,-1 0 0 0 0,1 0 0 0 0,0 0 0 0 0,-1-1 0 0 0,1-6 0 0 0,8-5-16 0 0,-7 13-60 0 0,-1 1 0 0 0,0 0 4 0 0,1 19-10 0 0,3 9 44 0 0,-2 1 1 0 0,0-1 0 0 0,-2 16 37 0 0,0-30-6 0 0,-1-11 6 0 0,1-2-1 0 0,0 0 0 0 0,0 0 0 0 0,0 0 0 0 0,0-1 0 0 0,0 1 0 0 0,0 0 0 0 0,0 0 0 0 0,1 0 0 0 0,-1 0 1 0 0,0 0-1 0 0,1 0 0 0 0,-1 0 0 0 0,0-1 0 0 0,1 1 0 0 0,-1 0 0 0 0,1 0 0 0 0,0 0 1 0 0,0 1-77 0 0,-1-2-4 0 0,0 1-357 0 0,0 1 1 0 0,1-1-1 0 0,-1 1 1 0 0,1-1 0 0 0,0 0-1 0 0,0 1 1 0 0,-1-1 0 0 0,1 0-1 0 0,1 1 438 0 0,-2-1-646 0 0,1 0-7428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0:10.9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16 128 6624 0 0,'0'0'298'0'0,"0"0"-3"0"0,0 0-126 0 0,0 0 166 0 0,0 0 90 0 0,-1-1 21 0 0,-7-13 558 0 0,7 13-431 0 0,1 1 10 0 0,-5-8 1801 0 0,5-5-337 0 0,0-21 8737 0 0,9 43-10632 0 0,-6-5-116 0 0,0 1-1 0 0,-1 0 1 0 0,0-1-1 0 0,0 1 1 0 0,0 0 0 0 0,0 1-1 0 0,0 2-35 0 0,7 20 167 0 0,-5-20-117 0 0,-2 0 0 0 0,1 1-1 0 0,-1-1 1 0 0,-1 1 0 0 0,0-1 0 0 0,1 8-50 0 0,1 10 69 0 0,-2-12-15 0 0,0 0 0 0 0,-1 0 0 0 0,0 5-54 0 0,-1-7 32 0 0,1 0 0 0 0,0 0 1 0 0,1-1-1 0 0,2 8-32 0 0,-2-15 19 0 0,-1 27 154 0 0,0-27-131 0 0,0 1-20 0 0,0-3 31 0 0,0-22 11 0 0,2-1-100 0 0,-2 0-1 0 0,-1 0 1 0 0,0 1-1 0 0,-5-21 37 0 0,2 12-56 0 0,2-1 1 0 0,0 1 55 0 0,2-9-116 0 0,-1 15 45 0 0,1 0 0 0 0,1-1 0 0 0,2-4 71 0 0,-3 14-53 0 0,0 13 52 0 0,0 0 0 0 0,0 1 0 0 0,0-1 0 0 0,0 0 0 0 0,0 0 0 0 0,0 0 0 0 0,0 0 0 0 0,0 0 0 0 0,0 0 0 0 0,0 0 0 0 0,1 0 0 0 0,-1 0 0 0 0,1 0 1 0 0,2-4-61 0 0,-2 4-16 0 0,8 16 8 0 0,-7-13 59 0 0,0 1 1 0 0,-1-1-1 0 0,1 1 1 0 0,-1-1-1 0 0,0 1 0 0 0,1 0 1 0 0,-1 0-1 0 0,0 1 10 0 0,7 63 0 0 0,-6-55 0 0 0,-2-1 0 0 0,1 0 0 0 0,-1 0 0 0 0,-1 0 0 0 0,-1 8 0 0 0,-2 28 0 0 0,1 28 0 0 0,2-66 0 0 0,-2-2-57 0 0,2-6-231 0 0,15-19-2417 0 0,-10 11 883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7:10.4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28 8352 0 0,'0'0'381'0'0,"0"0"-6"0"0,-1-1-242 0 0,0 0-14 0 0,-20-18 2691 0 0,20 18-2581 0 0,-1 0 1 0 0,1 0 0 0 0,-1 1-1 0 0,1-1 1 0 0,-1 0 0 0 0,1 1 0 0 0,-1-1-1 0 0,0 1 1 0 0,1 0 0 0 0,-1 0-1 0 0,1-1 1 0 0,-1 1 0 0 0,0 0-230 0 0,0 1 138 0 0,0-1 0 0 0,0 0 1 0 0,1 1-1 0 0,-1-1 1 0 0,0 1-1 0 0,0 0 0 0 0,1-1 1 0 0,-1 1-1 0 0,0 0 0 0 0,1 0 1 0 0,-1 0-1 0 0,1 0 1 0 0,-1 0-1 0 0,1 1 0 0 0,-1-1 1 0 0,1 0-1 0 0,0 1 1 0 0,0-1-1 0 0,0 1 0 0 0,-1 1-138 0 0,-4 5 306 0 0,1 1-1 0 0,1 0 1 0 0,-3 5-306 0 0,3-4 103 0 0,-3 6-69 0 0,2 1 0 0 0,0 0-1 0 0,1 0 1 0 0,0 0 0 0 0,2 1-1 0 0,0 0 1 0 0,1-1 0 0 0,0 9-34 0 0,5 20 346 0 0,-4-45-318 0 0,0 0-1 0 0,0 0 0 0 0,1 1 0 0 0,-1-1 0 0 0,0 0 0 0 0,1 0 1 0 0,-1 0-1 0 0,1 1 0 0 0,-1-1 0 0 0,1 0 0 0 0,0 0 0 0 0,0 0 0 0 0,-1 0 1 0 0,1 0-1 0 0,0 0 0 0 0,0 0 0 0 0,0 0-27 0 0,4 3 220 0 0,-4-2-157 0 0,1 0 0 0 0,0 0 0 0 0,0 0 0 0 0,0 0 0 0 0,1-1 0 0 0,-1 1 0 0 0,0-1 0 0 0,0 0 0 0 0,1 1 0 0 0,-1-1 0 0 0,1 0 0 0 0,-1-1 0 0 0,1 1 0 0 0,1 0-63 0 0,-2-1 47 0 0,0 1 0 0 0,-1-1 0 0 0,1 0 0 0 0,0 0 0 0 0,0 0-1 0 0,0-1 1 0 0,0 1 0 0 0,-1 0 0 0 0,1-1 0 0 0,0 1 0 0 0,0-1-1 0 0,-1 1 1 0 0,1-1 0 0 0,0 0 0 0 0,-1 0 0 0 0,1 0 0 0 0,-1 0-1 0 0,1 0 1 0 0,-1 0 0 0 0,1 0 0 0 0,-1-1 0 0 0,0 1 0 0 0,1-1-47 0 0,16-18 1338 0 0,11-18-1338 0 0,-24 31 74 0 0,0-1 0 0 0,0 1-1 0 0,-1-1 1 0 0,-1 0 0 0 0,1-1 0 0 0,-1 1-1 0 0,0-3-73 0 0,0-4 57 0 0,-1 1 0 0 0,-1-1-1 0 0,0 0 1 0 0,-1-9-57 0 0,-1 20 15 0 0,1-1 0 0 0,-1 1 1 0 0,1 0-1 0 0,-1-1 0 0 0,-1-1-15 0 0,-2-10 31 0 0,3 14-25 0 0,1 0 1 0 0,-1 0 0 0 0,0 1 0 0 0,0-1-1 0 0,1 0 1 0 0,-1 1 0 0 0,0-1-1 0 0,0 0 1 0 0,-1 1 0 0 0,1-1-7 0 0,-2-3-1 0 0,2 5-18 0 0,1-1 0 0 0,-1 0 0 0 0,1 0 0 0 0,-1 0 0 0 0,1 0 0 0 0,-1 1 0 0 0,1-1 0 0 0,-1 0 0 0 0,1 0 0 0 0,-1 1 0 0 0,0-1 0 0 0,0 1 0 0 0,1-1 0 0 0,-1 1 0 0 0,0-1 0 0 0,0 1 0 0 0,0-1 0 0 0,0 1 0 0 0,1-1 0 0 0,-1 1 0 0 0,0 0 0 0 0,0 0 0 0 0,0-1 0 0 0,0 1 0 0 0,0 0 0 0 0,0 0 0 0 0,0 0 0 0 0,0 0 0 0 0,0 0 0 0 0,0 0 0 0 0,0 0 0 0 0,0 1 0 0 0,0-1 19 0 0,-1 1-77 0 0,0 0 0 0 0,0 1 0 0 0,0-1 0 0 0,1 1 0 0 0,-1-1 0 0 0,0 1 0 0 0,0-1 0 0 0,1 1 0 0 0,-1 0 0 0 0,1 0 77 0 0,-3 3-272 0 0,-4 5-572 0 0,1 0 0 0 0,0 1 0 0 0,1 0-1 0 0,0 1 1 0 0,1-1 0 0 0,0 1 0 0 0,0 0 0 0 0,0 5 844 0 0,-1 7-6025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0:11.9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68 113 2760 0 0,'-1'0'9'0'0,"1"0"0"0"0,-1 0 0 0 0,1 0 0 0 0,-1-1 0 0 0,1 1 0 0 0,-1 0-1 0 0,1-1 1 0 0,0 1 0 0 0,-1 0 0 0 0,1-1 0 0 0,-1 1 0 0 0,1 0 0 0 0,0-1 0 0 0,-1 1 0 0 0,1-1 0 0 0,0 1 0 0 0,-1 0 0 0 0,1-1 0 0 0,0 1 0 0 0,0-1 0 0 0,0 1 0 0 0,-1-1-1 0 0,1 1 1 0 0,0-1 0 0 0,0 1 0 0 0,0-1 0 0 0,0 0 0 0 0,0 1 0 0 0,0-1 0 0 0,0 0-9 0 0,-4-9 4 0 0,-10-4 441 0 0,-3-11 4727 0 0,7 9-2564 0 0,2 6 655 0 0,8 10-3230 0 0,0 0 1 0 0,0 0-1 0 0,0 0 1 0 0,1 0 0 0 0,-1 0-1 0 0,0 0 1 0 0,0 0 0 0 0,0 0-1 0 0,1 0 1 0 0,-1 0 0 0 0,0-1-1 0 0,0 1 1 0 0,0 0 0 0 0,0 0-1 0 0,1 0 1 0 0,-1 0-1 0 0,0 0 1 0 0,0 0 0 0 0,0-1-1 0 0,0 1 1 0 0,0 0 0 0 0,1 0-1 0 0,-1 0 1 0 0,0-1 0 0 0,0 1-1 0 0,0 0 1 0 0,0 0 0 0 0,0 0-1 0 0,0-1 1 0 0,0 1-1 0 0,0 0 1 0 0,0 0 0 0 0,0 0-1 0 0,0-1 1 0 0,0 1 0 0 0,0 0-1 0 0,0 0 1 0 0,0 0 0 0 0,0-1-1 0 0,0 1 1 0 0,0 0 0 0 0,0 0-1 0 0,0-1 1 0 0,0 1-1 0 0,0 0 1 0 0,0 0 0 0 0,0 0-1 0 0,-1 0 1 0 0,1-1 0 0 0,0 1-1 0 0,0 0-33 0 0,0-1 99 0 0,0 1 1 0 0,-1-1-1 0 0,1 1 0 0 0,0-1 0 0 0,0 1 0 0 0,-1-1 1 0 0,1 1-1 0 0,0 0 0 0 0,-1-1 0 0 0,1 1 0 0 0,-1-1 0 0 0,1 1 1 0 0,0 0-1 0 0,-1-1 0 0 0,1 1 0 0 0,-1 0 0 0 0,1 0 1 0 0,-1-1-1 0 0,1 1 0 0 0,-1 0 0 0 0,1 0-99 0 0,0 0 53 0 0,0 0-1 0 0,1 0 1 0 0,-1-1 0 0 0,1 1 0 0 0,-1 0-1 0 0,1 0 1 0 0,-1 0 0 0 0,1 0-1 0 0,-1 0 1 0 0,1-1 0 0 0,-1 1-1 0 0,0 0 1 0 0,1 0 0 0 0,-1-1-1 0 0,1 1 1 0 0,-1 0 0 0 0,0-1-1 0 0,1 1 1 0 0,-1-1-53 0 0,0 1 39 0 0,1 0 0 0 0,-1-1 0 0 0,0 1 0 0 0,1 0 0 0 0,-1-1 0 0 0,1 1 0 0 0,-1 0 0 0 0,0 0 0 0 0,1-1 0 0 0,-1 1 0 0 0,1 0 0 0 0,-1 0 0 0 0,0 0 1 0 0,1 0-1 0 0,-1 0 0 0 0,1-1 0 0 0,-1 1 0 0 0,1 0 0 0 0,-1 0-39 0 0,1 0 320 0 0,31 0 1274 0 0,-29 0-1514 0 0,0 0-1 0 0,0 1 0 0 0,0-1 1 0 0,0 1-1 0 0,0-1 1 0 0,0 1-1 0 0,0 0 0 0 0,0 0 1 0 0,0 0-1 0 0,-1 1 1 0 0,1-1-1 0 0,0 1 0 0 0,0 0-79 0 0,12 6 326 0 0,-13-7-300 0 0,0-1 0 0 0,0 1 0 0 0,0 1 0 0 0,0-1 0 0 0,0 0 0 0 0,0 0 0 0 0,0 1 0 0 0,-1-1 0 0 0,1 1-26 0 0,9 9 158 0 0,-2 0 0 0 0,1 1 0 0 0,-2 0 0 0 0,2 4-158 0 0,-6-11 41 0 0,-2 1 1 0 0,1 0-1 0 0,-1 0 1 0 0,1 0-1 0 0,-2 0 1 0 0,1 0-1 0 0,-1 0 1 0 0,0 0-1 0 0,0 0 1 0 0,0 1-1 0 0,-1 0-41 0 0,1 9 90 0 0,1 0 0 0 0,0-1-1 0 0,1 1 1 0 0,3 8-90 0 0,3 13 163 0 0,-5-19-31 0 0,2 1 0 0 0,0-1 0 0 0,5 9-132 0 0,10 28 260 0 0,12 59 347 0 0,-4 1 0 0 0,0 38-607 0 0,-22-116 55 0 0,-4-24-24 0 0,0 0 1 0 0,-1 12-32 0 0,-1 7 12 0 0,-2-19-13 0 0,2 1 0 0 0,1 11 1 0 0,3 7 77 0 0,-1 0-1 0 0,-1 1 0 0 0,-2 0-76 0 0,-1 340 795 0 0,-5-104-395 0 0,6-209-327 0 0,0-15 62 0 0,-2 22-135 0 0,0-15 23 0 0,2-36-9 0 0,-2 0-1 0 0,1 0 1 0 0,-4 13-14 0 0,-10 41 64 0 0,14-67-72 0 0,-1-1 0 0 0,0 0 1 0 0,0 1-1 0 0,0-1 0 0 0,0 0 0 0 0,0 1 0 0 0,-2 1 8 0 0,2-3-10 0 0,0 1 0 0 0,0-1 0 0 0,0 1-1 0 0,1 0 1 0 0,-1-1 0 0 0,0 1 0 0 0,1 0 0 0 0,-1 0-1 0 0,1-1 1 0 0,-1 1 0 0 0,1 0 0 0 0,0 0 10 0 0,0-1-111 0 0,-11-2-977 0 0,9 1 972 0 0,1-1-1 0 0,0 0 1 0 0,-1-1 0 0 0,1 1-1 0 0,0 0 1 0 0,0 0 0 0 0,0 0-1 0 0,0-1 1 0 0,0 1-1 0 0,0-1 1 0 0,0 1 0 0 0,0-1-1 0 0,1 1 1 0 0,-1-1 0 0 0,0 1-1 0 0,1-2 117 0 0,-8-27-3818 0 0,7 13-4277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0:18.1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216 69 1840 0 0,'0'0'241'0'0,"0"-2"342"0"0,-1-19 2632 0 0,0 15-1781 0 0,1-1-1 0 0,0 0 1 0 0,0 0 0 0 0,1 0 0 0 0,0-1-1434 0 0,-1 5 560 0 0,0 3-135 0 0,0 0-60 0 0,0 0-11 0 0,0 0 8 0 0,0 0 46 0 0,-2 0-342 0 0,-10 1 5624 0 0,-13 17-4557 0 0,24-17-987 0 0,-5 9 280 0 0,2-4-305 0 0,0 0 0 0 0,-1 0 0 0 0,0-1 0 0 0,0 1 0 0 0,-1-1 0 0 0,-3 2-121 0 0,8-5 26 0 0,-1 0 1 0 0,1 0 0 0 0,0 0 0 0 0,0 0-1 0 0,0 0 1 0 0,0 0 0 0 0,0 0 0 0 0,0 0-1 0 0,0 1 1 0 0,0 1-27 0 0,-1 3 50 0 0,-16 33 110 0 0,17-35-141 0 0,-1-1 0 0 0,0 1 0 0 0,1 0-1 0 0,0 0 1 0 0,0 2-19 0 0,-3 11 77 0 0,3-1-20 0 0,1-15-45 0 0,0 1 1 0 0,0-1-1 0 0,0 0 1 0 0,0 1-1 0 0,0-1 1 0 0,-1 0-1 0 0,1 1 1 0 0,-1 0-13 0 0,-19 49 333 0 0,17-26-173 0 0,2-23-148 0 0,-2 8 45 0 0,1-1 0 0 0,-1 1 0 0 0,2 0-1 0 0,0 0 1 0 0,0 2-57 0 0,-7 35 227 0 0,9-19-214 0 0,0-18-13 0 0,-1 0 0 0 0,0-1 0 0 0,-1 1 0 0 0,0 0 0 0 0,-1 3 0 0 0,-1 5 27 0 0,0-1 0 0 0,0 16-27 0 0,-3 10 45 0 0,4-31-18 0 0,0 1 1 0 0,0 0 0 0 0,1 1-28 0 0,0 11 90 0 0,-4 23-90 0 0,1-23 128 0 0,1 25-128 0 0,-2 77 431 0 0,10 9 522 0 0,-4-129-921 0 0,0 0-1 0 0,0-1 1 0 0,0 1-1 0 0,3 4-31 0 0,2 19-271 0 0,-2-10 211 0 0,1 0 0 0 0,5 15 60 0 0,1 3 113 0 0,-5 4 41 0 0,-2-30-124 0 0,-1-5-6 0 0,0 0 0 0 0,-1 0-1 0 0,0 1 1 0 0,0 0 0 0 0,-1-1-1 0 0,0 1 1 0 0,0 0-1 0 0,-1 2-23 0 0,0-7 8 0 0,0 0 0 0 0,0 0 0 0 0,1-1 0 0 0,0 1 0 0 0,0 0 0 0 0,0 0 0 0 0,0 0 0 0 0,0-1 0 0 0,2 4-8 0 0,4 12 14 0 0,-2-3 18 0 0,1-2 1 0 0,0 1-1 0 0,6 9-32 0 0,4 11 88 0 0,-14-30-82 0 0,6 14 101 0 0,1-1 0 0 0,9 15-107 0 0,-9-20 67 0 0,1-1 1 0 0,0-1-1 0 0,1 1 0 0 0,0-2 1 0 0,2 1-68 0 0,-1 0 122 0 0,0 0 1 0 0,0 1-1 0 0,9 13-122 0 0,-20-23 11 0 0,0-1-1 0 0,1 0 1 0 0,-1 1-1 0 0,1-1 1 0 0,-1 0 0 0 0,1 0-1 0 0,-1 0 1 0 0,1 0-1 0 0,0 0 1 0 0,0-1 0 0 0,1 2-11 0 0,0-1 17 0 0,0 0 0 0 0,-1 1 0 0 0,1-1 1 0 0,0 1-1 0 0,-1 0 0 0 0,1-1 1 0 0,-1 1-1 0 0,1 1-17 0 0,-3-3 65 0 0,2 2-12 0 0,-1-2-52 0 0,-1 0-1 0 0,1 1 0 0 0,0-1 0 0 0,-1 0 0 0 0,1 1 0 0 0,-1-1 0 0 0,1 1 0 0 0,0-1 1 0 0,-1 1-1 0 0,0 0 0 0 0,1-1 0 0 0,-1 1 0 0 0,1-1 0 0 0,-1 1 0 0 0,0 0 0 0 0,1-1 1 0 0,-1 1-1 0 0,0 0 0 0 0,1-1 0 0 0,-1 1 0 0 0,0 0 0 0 0,0 0 0 0 0,0-1 0 0 0,0 1 1 0 0,0 0-1 0 0,0-1 0 0 0,0 1 0 0 0,0 0 0 0 0,0 0 0 0 0,0-1 0 0 0,0 1 0 0 0,-1 0 0 0 0,1 7-2122 0 0,1-7 1774 0 0,0 2 189 0 0,0 0-3178 0 0,-1-3 1670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0:20.6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 1840 0 0,'0'0'83'0'0,"0"0"386"0"0,0 0 1582 0 0,0 0 688 0 0,0 0 139 0 0,0 0-257 0 0,0 0-1198 0 0,0 0-523 0 0,0 0-107 0 0,0 0-49 0 0,0 0-116 0 0,0 0-55 0 0,0 0-12 0 0,2 8 402 0 0,0-4-780 0 0,-1-3-143 0 0,-1 0 1 0 0,1-1-1 0 0,-1 1 1 0 0,1 0-1 0 0,-1 0 1 0 0,0 0-1 0 0,1-1 1 0 0,-1 1-1 0 0,0 0 1 0 0,0 0-1 0 0,0 0 0 0 0,1 0 1 0 0,-1 0-1 0 0,0 0-40 0 0,0 1 39 0 0,0-1 0 0 0,0 0-1 0 0,0 1 1 0 0,1-1-1 0 0,-1 0 1 0 0,0 1 0 0 0,1-1-1 0 0,0 0 1 0 0,-1 1-1 0 0,1-1 1 0 0,-1 0 0 0 0,2 1-39 0 0,-1-1 24 0 0,-1 1 0 0 0,1-1-1 0 0,0 1 1 0 0,0 0 0 0 0,-1-1 0 0 0,1 1 0 0 0,0 0 0 0 0,-1 0 0 0 0,0 0-24 0 0,2 22 175 0 0,-1 0 0 0 0,-2 7-175 0 0,0 6 54 0 0,0-19-37 0 0,-1-1 0 0 0,0 1 1 0 0,-1 1-18 0 0,-2 5 1 0 0,-1 4 0 0 0,4-22-4 0 0,0-1 0 0 0,1 1 1 0 0,0 0-1 0 0,0 0 0 0 0,0 4 3 0 0,1-9-64 0 0,0-1 24 0 0,10-8 237 0 0,-6 5-124 0 0,1 0 0 0 0,-1-1-1 0 0,0 1 1 0 0,0-1 0 0 0,0 0-1 0 0,0 0 1 0 0,0-1 0 0 0,-1 1-1 0 0,0-1 1 0 0,0 1 0 0 0,0-1-1 0 0,1-3-72 0 0,-2 2 64 0 0,1 1 0 0 0,0 1 0 0 0,0-1 0 0 0,0 0 0 0 0,1 1 0 0 0,0 0 0 0 0,0 0 0 0 0,0 0 0 0 0,0 0 0 0 0,0 0 0 0 0,1 1 0 0 0,1-1-64 0 0,-3 1 25 0 0,11-6 106 0 0,-13 9-127 0 0,-1 0-1 0 0,1 0 1 0 0,0 0-1 0 0,-1 0 1 0 0,1 0 0 0 0,-1 0-1 0 0,1 0 1 0 0,0 0-1 0 0,-1 0 1 0 0,1 0-1 0 0,0 0 1 0 0,-1 0-1 0 0,1 1 1 0 0,0-1-1 0 0,-1 0 1 0 0,1 0-1 0 0,-1 1 1 0 0,1-1-4 0 0,2 2 12 0 0,1-2 18 0 0,1 1 0 0 0,-1 1 0 0 0,0-1-1 0 0,0 1 1 0 0,0-1 0 0 0,1 1 0 0 0,-2 0-1 0 0,3 2-29 0 0,-5-3-2 0 0,1 0 0 0 0,-1 0 0 0 0,1 0-1 0 0,-1 0 1 0 0,0 0 0 0 0,0 1 0 0 0,0-1-1 0 0,0 0 1 0 0,0 1 0 0 0,0-1-1 0 0,0 1 1 0 0,0 0 0 0 0,0-1 0 0 0,-1 1-1 0 0,1 0 1 0 0,0-1 0 0 0,-1 1-1 0 0,0 0 1 0 0,1-1 0 0 0,-1 1 0 0 0,0 0-1 0 0,0 0 3 0 0,0 3-11 0 0,0 0 1 0 0,0 0-1 0 0,1 0 0 0 0,0 0 0 0 0,0 0 0 0 0,0 0 0 0 0,0-1 1 0 0,2 4 10 0 0,11 56 326 0 0,-10-51-295 0 0,-1-1-1 0 0,-1 1 0 0 0,0 0 1 0 0,-1 2-31 0 0,5 30 172 0 0,-5-35-102 0 0,0-1 0 0 0,0 1 0 0 0,-1-1 0 0 0,-1 1 0 0 0,0 0-70 0 0,0 21 168 0 0,1-27-150 0 0,0 1 1 0 0,0 0-1 0 0,-1 0 0 0 0,1 0 0 0 0,-1 0 0 0 0,0 0 0 0 0,-1-1 0 0 0,1 1 1 0 0,-1 0-1 0 0,0-1 0 0 0,0 1 0 0 0,0-1 0 0 0,-1 0 0 0 0,0 0 0 0 0,1 0 1 0 0,-1 0-1 0 0,-1 0 0 0 0,-1 2-18 0 0,4-6-221 0 0,5-25-1482 0 0,-3 21 1123 0 0,0 0 0 0 0,0 0-1 0 0,-1 0 1 0 0,1 0 0 0 0,-1 0 0 0 0,0 0 0 0 0,0-3 580 0 0,-4-12-4825 0 0,0-1-1179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0:21.5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78 4144 0 0,'0'0'319'0'0,"0"0"-37"0"0,0 0 629 0 0,0-2 295 0 0,0 1-888 0 0,0-1-1 0 0,0 1 1 0 0,1-1-1 0 0,-1 1 1 0 0,0 0-1 0 0,0-1 1 0 0,1 1-1 0 0,-1 0 0 0 0,1-1 1 0 0,-1 1-1 0 0,1 0-317 0 0,0-1 380 0 0,7-32 3262 0 0,-4 26-2754 0 0,-4 8-865 0 0,0 0 0 0 0,0 0 0 0 0,0-1 0 0 0,0 1 0 0 0,1 0 0 0 0,-1 0 0 0 0,0 0 0 0 0,0-1 0 0 0,0 1 0 0 0,0 0 0 0 0,0 0 0 0 0,0-1 0 0 0,0 1 0 0 0,1 0 0 0 0,-1 0 0 0 0,0-1 0 0 0,0 1 0 0 0,0 0 0 0 0,0 0 0 0 0,0-1 0 0 0,0 1 0 0 0,0 0 0 0 0,0 0 0 0 0,0-1 0 0 0,-1 1 0 0 0,1 0 0 0 0,0 0 0 0 0,0-1 0 0 0,0 1 0 0 0,0 0 0 0 0,0 0 0 0 0,0-1-23 0 0,-4-5 1222 0 0,1 5 779 0 0,2 5-1145 0 0,1-4-814 0 0,-1 1 1 0 0,0-1-1 0 0,1 0 0 0 0,-1 0 0 0 0,1 1 0 0 0,-1-1 0 0 0,1 0 0 0 0,-1 1 0 0 0,0-1 0 0 0,1 0 0 0 0,0 1 0 0 0,-1-1 1 0 0,1 1-1 0 0,-1-1 0 0 0,1 1 0 0 0,-1-1 0 0 0,1 1 0 0 0,0 0-42 0 0,-1-1 18 0 0,-5 14 615 0 0,6-13-590 0 0,0 0-1 0 0,0 0 1 0 0,-1 0 0 0 0,1 0-1 0 0,-1 0 1 0 0,1 0 0 0 0,-1 0 0 0 0,1 0-1 0 0,-1 0 1 0 0,1 0 0 0 0,-1 0 0 0 0,0 0-1 0 0,0 0 1 0 0,0 0-43 0 0,0 2 67 0 0,-1-1-1 0 0,1 0 1 0 0,0 0 0 0 0,0 1 0 0 0,1-1-1 0 0,-1 1 1 0 0,0-1 0 0 0,0 2-67 0 0,-2 9 210 0 0,0-5-39 0 0,1-1-1 0 0,0 1 1 0 0,1 0 0 0 0,-1 8-171 0 0,1-8 199 0 0,-1 1 1 0 0,1-1-1 0 0,-4 9-199 0 0,3-10 105 0 0,1 1-1 0 0,-1-1 1 0 0,2 1-1 0 0,-1-1 1 0 0,1 1-1 0 0,0 1-104 0 0,-1 17 268 0 0,-9 93 515 0 0,7-75-507 0 0,3 12-276 0 0,0-12 97 0 0,-3 16-97 0 0,-3 43 224 0 0,4 22-224 0 0,8-24 120 0 0,-4-57 84 0 0,1-1 0 0 0,9 33-204 0 0,-5-30 101 0 0,-4 14 51 0 0,8 7 187 0 0,13 38-339 0 0,-12-66 42 0 0,1-1-1 0 0,1 0 1 0 0,5 4-42 0 0,-10-24 0 0 0,1 0 0 0 0,1-1 0 0 0,0 0 0 0 0,12 12 0 0 0,7 6 160 0 0,-23-26-122 0 0,-1-1-1 0 0,1 0 1 0 0,1 1-38 0 0,13 14 90 0 0,3 6-275 0 0,11 13 439 0 0,-31-36-300 0 0,1 1-1 0 0,0-1 1 0 0,0-1 0 0 0,0 1-1 0 0,2 0 47 0 0,-6-3-127 0 0,-1 7 95 0 0,0-10 39 0 0,3 1-1 0 0,10 25-156 0 0,-12-25-595 0 0,9-2-2782 0 0,-2-1-4992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0:44.2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99 158 4144 0 0,'-2'1'319'0'0,"2"-1"-311"0"0,-1 1 1 0 0,1-1 0 0 0,0 1 0 0 0,-1-1 0 0 0,1 0 0 0 0,-1 1 0 0 0,1-1 0 0 0,-1 0 0 0 0,1 0-1 0 0,-1 1 1 0 0,1-1 0 0 0,-1 0 0 0 0,1 0 0 0 0,-1 0 0 0 0,0 0 0 0 0,1 1 0 0 0,-1-1 0 0 0,1 0 0 0 0,-1 0-1 0 0,1 0 1 0 0,-1 0-9 0 0,-2-1 127 0 0,-33-4 4881 0 0,34 5-4266 0 0,-9-3 677 0 0,10 3-1328 0 0,0 0 0 0 0,-1 0 0 0 0,1-1 0 0 0,0 1 1 0 0,0 0-1 0 0,-1-1 0 0 0,1 1 0 0 0,0 0 0 0 0,0-1 0 0 0,0 0 0 0 0,0 1 0 0 0,-1-1 0 0 0,1 0 0 0 0,0 1 1 0 0,0-2-92 0 0,0 1 473 0 0,1 1 72 0 0,-1 1-477 0 0,1-1 0 0 0,0 0 0 0 0,-1 0 0 0 0,1 0-1 0 0,-1 0 1 0 0,1 0 0 0 0,-1 0 0 0 0,1 0 0 0 0,-1 0 0 0 0,1 0 0 0 0,0 0-1 0 0,-1 0 1 0 0,1-1 0 0 0,-1 1 0 0 0,1 0 0 0 0,-1 0 0 0 0,1 0-1 0 0,0-1 1 0 0,-1 1 0 0 0,1 0 0 0 0,0 0 0 0 0,-1-1 0 0 0,1 1 0 0 0,0 0-1 0 0,-1-1 1 0 0,1 1 0 0 0,0 0 0 0 0,-1-1 0 0 0,1 1 0 0 0,0 0-1 0 0,0-1 1 0 0,0 1 0 0 0,-1-1 0 0 0,1 1 0 0 0,0 0-68 0 0,0-2 638 0 0,0 2 2 0 0,0-12 1320 0 0,0 11-1871 0 0,0-1 0 0 0,1 1 0 0 0,-1 0-1 0 0,1 0 1 0 0,-1 0 0 0 0,1-1 0 0 0,0 1-1 0 0,0 0 1 0 0,-1 0 0 0 0,1 0-1 0 0,0 0 1 0 0,0 0 0 0 0,0 0 0 0 0,0 0-89 0 0,17-15 970 0 0,-15 14-900 0 0,6-5 125 0 0,-5 4-135 0 0,1 0 0 0 0,-2 0 0 0 0,1-1 0 0 0,0 0-1 0 0,-1 1 1 0 0,0-1 0 0 0,1 0 0 0 0,-2 0-1 0 0,3-5-59 0 0,-3 7 64 0 0,0 0 0 0 0,-1 0 0 0 0,1-1-1 0 0,0 1 1 0 0,0 0 0 0 0,0 0 0 0 0,0 1-1 0 0,1-1 1 0 0,-1 0 0 0 0,0 1 0 0 0,1-1-1 0 0,-1 1 1 0 0,1 0 0 0 0,0 0-64 0 0,1-1 12 0 0,1 0 0 0 0,-1 1 0 0 0,1-1-1 0 0,0 1 1 0 0,-1 0 0 0 0,1 1 0 0 0,5-1-12 0 0,10-3-52 0 0,-19 4 51 0 0,0-1-1 0 0,1 1 1 0 0,-1-1-1 0 0,1 1 1 0 0,-1 0-1 0 0,1-1 1 0 0,-1 1-1 0 0,1 0 0 0 0,-1 0 1 0 0,1 0-1 0 0,-1 0 1 0 0,1 1-1 0 0,-1-1 1 0 0,1 0-1 0 0,-1 1 0 0 0,1-1 1 0 0,-1 1-1 0 0,0-1 2 0 0,15 7-9 0 0,-14-3-14 0 0,-3 3 2 0 0,14 31 10 0 0,-12-36 11 0 0,-1-1 0 0 0,1 1 0 0 0,0 0 0 0 0,-1 0 0 0 0,1 0 0 0 0,-1 0 0 0 0,1 1 0 0 0,-1-1 0 0 0,0 0 0 0 0,0 0 0 0 0,0 0 0 0 0,0 0 0 0 0,0 0 0 0 0,-1 1 0 0 0,0 6 0 0 0,2 1 0 0 0,-1 1 0 0 0,-1-1 0 0 0,0 0 0 0 0,0 1 0 0 0,-1-1 0 0 0,0 0 0 0 0,-1 0 0 0 0,-1 3 0 0 0,0-1 1 0 0,-4 5 66 0 0,1-6 30 0 0,6-8-77 0 0,-1 0 0 0 0,0-1 0 0 0,1 1 0 0 0,-1-1 0 0 0,0 1-1 0 0,0-1 1 0 0,0 0 0 0 0,0 0 0 0 0,-2 1-20 0 0,-28 20-14 0 0,31-22-56 0 0,1-1 65 0 0,0 0 0 0 0,0 0 0 0 0,-1 0 0 0 0,1 0 0 0 0,0 0 0 0 0,0 1 0 0 0,-1-1 0 0 0,1 0 0 0 0,0 0-1 0 0,0 0 1 0 0,-1 1 0 0 0,1-1 0 0 0,0 0 0 0 0,0 0 0 0 0,0 1 0 0 0,0-1 0 0 0,-1 0 0 0 0,1 0 0 0 0,0 1 0 0 0,0-1 0 0 0,0 0-1 0 0,0 0 1 0 0,0 1 0 0 0,0-1 5 0 0,-2 3 132 0 0,31 0-206 0 0,-18-4 56 0 0,1 1 1 0 0,0 0-1 0 0,0 1 0 0 0,-1 0 0 0 0,1 1 0 0 0,-1 0 1 0 0,1 1-1 0 0,-1 0 0 0 0,0 1 0 0 0,0 0 0 0 0,2 2 18 0 0,5 5 0 0 0,-17-11-2 0 0,0 1-1 0 0,1-1 0 0 0,-1 1 1 0 0,0 0-1 0 0,0-1 1 0 0,0 1-1 0 0,0 0 0 0 0,0-1 1 0 0,0 1-1 0 0,0 0 0 0 0,-1 0 1 0 0,1 0-1 0 0,0 0 1 0 0,0 0-1 0 0,-1 0 0 0 0,1 0 3 0 0,1 2-11 0 0,2 5 0 0 0,-3-1 22 0 0,-1-4 19 0 0,0 0-1 0 0,0 0 1 0 0,0-1-1 0 0,0 1 1 0 0,-1 0 0 0 0,1 0-1 0 0,-1-1 1 0 0,0 1 0 0 0,0 0-1 0 0,0-1 1 0 0,0 1-1 0 0,0 0 1 0 0,-1-1 0 0 0,1 0-1 0 0,-1 1 1 0 0,1-1-1 0 0,-1 0 1 0 0,0 0 0 0 0,0 0-1 0 0,0 0 1 0 0,0 0 0 0 0,0 0-1 0 0,-1-1 1 0 0,1 1-1 0 0,0-1 1 0 0,-1 1 0 0 0,1-1-1 0 0,-3 1-29 0 0,-7 2 107 0 0,0 0-1 0 0,0 0 0 0 0,0-2 0 0 0,0 1 1 0 0,-1-2-1 0 0,1 0 0 0 0,-5 0-106 0 0,4-1 108 0 0,-1 1 0 0 0,1 0 0 0 0,0 1 0 0 0,0 0 0 0 0,-9 3-108 0 0,20-4 83 0 0,-5 0 27 0 0,5-1-105 0 0,1 0 1 0 0,-1 1-1 0 0,1-1 1 0 0,-1 0 0 0 0,1 0-1 0 0,-1 0 1 0 0,1-1-1 0 0,-1 1 1 0 0,0 0-1 0 0,1 0 1 0 0,-1-1-1 0 0,1 1 1 0 0,0-1-1 0 0,-1 1 1 0 0,1-1-1 0 0,-1 0 1 0 0,0 0-6 0 0,0 0-91 0 0,2 1-107 0 0,0 0-20 0 0,0 0 2 0 0,0 0-134 0 0,0 0-566 0 0,0 0-247 0 0,0 0-48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0:27.8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25 6448 0 0,'0'0'498'0'0,"-6"0"1088"0"0,2 0 4182 0 0,4 0-5568 0 0,0 0 1 0 0,0 0-1 0 0,0 0 1 0 0,-1 0-1 0 0,1 0 1 0 0,0 0 0 0 0,0 0-1 0 0,0 0 1 0 0,0 0-1 0 0,-1 0 1 0 0,1 0-1 0 0,0 0 1 0 0,0 0-1 0 0,0 0 1 0 0,-1 0 0 0 0,1 0-1 0 0,0 0 1 0 0,0 0-1 0 0,0 0 1 0 0,0 0-1 0 0,-1 0 1 0 0,1 0 0 0 0,0 0-1 0 0,0 0 1 0 0,0 0-1 0 0,0 0 1 0 0,0 0-1 0 0,-1-1 1 0 0,1 1-1 0 0,0 0 1 0 0,0 0 0 0 0,0 0-1 0 0,0 0 1 0 0,0 0-1 0 0,0 0 1 0 0,-1-1-1 0 0,1 1 1 0 0,0 0 0 0 0,0 0-1 0 0,0 0 1 0 0,0 0-1 0 0,0-1 1 0 0,0 1-201 0 0,7-6 1612 0 0,15-4-2003 0 0,-16 8 417 0 0,1 1 1 0 0,-1 0-1 0 0,1 0 1 0 0,-1 1-1 0 0,1 0 1 0 0,-1 0-1 0 0,1 0 1 0 0,-1 1-1 0 0,6 1-26 0 0,6 2-149 0 0,1 2 1 0 0,10 4 148 0 0,-8-3-487 0 0,-20-7 77 0 0,-1 0-584 0 0,0 0-255 0 0,0 0-1164 0 0,0 0-4464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0:28.3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78 4144 0 0,'0'0'319'0'0,"-2"1"-210"0"0,-5 2 641 0 0,4-2 264 0 0,1 1 0 0 0,0-1 0 0 0,-1 0 0 0 0,1-1 0 0 0,-1 1 0 0 0,0 0 0 0 0,0 0-1014 0 0,2-1 2570 0 0,1 0-1108 0 0,0 0-485 0 0,0 0-96 0 0,0 0-50 0 0,0 0-147 0 0,14-8 1117 0 0,6-4-1182 0 0,0 1 0 0 0,0 0 0 0 0,1 2 0 0 0,14-4-619 0 0,-19 4 172 0 0,-13 7-140 0 0,0 0 1 0 0,0 0-1 0 0,0 1 1 0 0,0-1-1 0 0,0 1 1 0 0,0 0-1 0 0,1 0 1 0 0,-1 0-1 0 0,0 0 1 0 0,1 0-1 0 0,-1 1 1 0 0,1 0-1 0 0,-1-1 1 0 0,1 1-33 0 0,4-1 58 0 0,-5 1-5 0 0,10 6-30 0 0,-8-4-23 0 0,0 1 0 0 0,-1-1 0 0 0,1 1 0 0 0,-1 0 0 0 0,0 0 0 0 0,2 6 0 0 0,-1 2 7 0 0,0 0 0 0 0,0 1-1 0 0,-1 0 1 0 0,-1 0 0 0 0,0 0 0 0 0,0 0-1 0 0,-1 1 1 0 0,-1-1 0 0 0,0 6-7 0 0,1 3 3 0 0,-1-7-3 0 0,0-1 0 0 0,-2 10 0 0 0,0-12 0 0 0,1 0 0 0 0,0 0 0 0 0,1-1 0 0 0,1 5 0 0 0,0 3-32 0 0,1 0 0 0 0,-2 0 0 0 0,-1 8 32 0 0,1-22-16 0 0,-1 1 1 0 0,1 0-1 0 0,-1-1 0 0 0,2 1 0 0 0,-1 2 16 0 0,1-3-2 0 0,-1 1-1 0 0,0 0 1 0 0,0-1 0 0 0,-1 1 0 0 0,0 2 2 0 0,1 2 1269 0 0,-2 2-6449 0 0,1-11 4991 0 0,0 0 0 0 0,-1 0 0 0 0,1 1 0 0 0,0-1 0 0 0,-1 0 0 0 0,1 0 0 0 0,0 0 0 0 0,-1 0 0 0 0,1 0 0 0 0,-1 0 0 0 0,1 1 0 0 0,0-1 0 0 0,-1 0 0 0 0,1 0 0 0 0,0 0 0 0 0,-1 0 0 0 0,1 0 0 0 0,-1-1 0 0 0,1 1 0 0 0,0 0 0 0 0,-1 0 0 0 0,1 0 0 0 0,0 0 0 0 0,-1 0 0 0 0,1 0 0 0 0,-1-1 0 0 0,1 1 0 0 0,0 0 0 0 0,-1 0 0 0 0,1 0 189 0 0,-1-1-219 0 0,0 0 0 0 0,0 0 1 0 0,0 0-1 0 0,1 1 1 0 0,-1-1-1 0 0,0 0 1 0 0,0 0-1 0 0,1 0 1 0 0,-1 0-1 0 0,1 0 1 0 0,-1 0-1 0 0,1 0 0 0 0,-1-1 219 0 0,-4-7-1049 0 0,0 1-404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0:28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148 62 1376 0 0,'-25'-7'-502'0'0,"19"6"1699"0"0,-1 0 0 0 0,1 1 0 0 0,-1 0-1 0 0,-3 0-1196 0 0,-8 3 4438 0 0,1 0 0 0 0,-9 2-4438 0 0,19-3 139 0 0,-11 0 2905 0 0,18-4 36 0 0,8-2-2099 0 0,54-20 421 0 0,-2 3-730 0 0,-29 10-514 0 0,-29 10-167 0 0,-1 0 1 0 0,1 0 0 0 0,0 1 0 0 0,-1-1 0 0 0,1 1-1 0 0,0-1 1 0 0,0 1 0 0 0,0 0 0 0 0,0 0-1 0 0,-1 0 1 0 0,1 0 0 0 0,0 0 0 0 0,1 0 8 0 0,2 1-75 0 0,6 3-1605 0 0,1 0-96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0:29.0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70 6912 0 0,'8'-9'736'0'0,"-7"2"1059"0"0,-1 6-1362 0 0,0 0 1 0 0,0 0-1 0 0,0 0 1 0 0,0 0-1 0 0,1 0 1 0 0,-1 0-1 0 0,0 0 1 0 0,0 0-1 0 0,1 0 0 0 0,-1 0 1 0 0,1 0-1 0 0,-1 0 1 0 0,1 0-1 0 0,-1 0 1 0 0,1 0-434 0 0,2-2 457 0 0,-2 2-294 0 0,0 1 1 0 0,0-1-1 0 0,-1 0 0 0 0,1 0 1 0 0,0 0-1 0 0,0 0 0 0 0,-1 0 1 0 0,1 0-1 0 0,-1 0 0 0 0,1 0 1 0 0,-1 0-1 0 0,1 0 0 0 0,-1 0 1 0 0,0 0-1 0 0,1 0 0 0 0,-1-1-163 0 0,19-11 3336 0 0,-18 12-3278 0 0,-1 1 1 0 0,1-1-1 0 0,0 1 0 0 0,0 0 0 0 0,0-1 0 0 0,-1 1 0 0 0,1-1 0 0 0,0 1 0 0 0,0 0 0 0 0,0 0 0 0 0,0 0 1 0 0,0-1-1 0 0,-1 1 0 0 0,1 0 0 0 0,0 0 0 0 0,0 0 0 0 0,0 0 0 0 0,0 0 0 0 0,0 1 0 0 0,0-1 0 0 0,0 0 1 0 0,-1 0-1 0 0,1 1 0 0 0,0-1 0 0 0,0 0 0 0 0,0 1 0 0 0,-1-1 0 0 0,1 1 0 0 0,0-1 0 0 0,0 1 1 0 0,-1-1-1 0 0,1 1 0 0 0,0-1 0 0 0,-1 1 0 0 0,1 0 0 0 0,-1-1 0 0 0,1 1 0 0 0,0 0-58 0 0,3 5 26 0 0,-1-1 1 0 0,1 1-1 0 0,-1 0 0 0 0,0 0 0 0 0,0 0 1 0 0,-1 0-1 0 0,0 0 0 0 0,0 1 0 0 0,0-1 0 0 0,0 6-26 0 0,1 13 36 0 0,0 1 0 0 0,-2 5-36 0 0,2 22 54 0 0,4-3-59 0 0,-2-18-1194 0 0,-1 0 1 0 0,-2 11 1198 0 0,-2-43-1354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0:51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67 9672 0 0,'0'0'748'0'0,"-4"-9"-328"0"0,3 8-197 0 0,0-1-1 0 0,1 0 1 0 0,-1 1 0 0 0,1-1 0 0 0,0 1 0 0 0,-1-1 0 0 0,1 0-1 0 0,0 1 1 0 0,0-1 0 0 0,0 0 0 0 0,0 1 0 0 0,0-1 0 0 0,1 0-1 0 0,-1 1 1 0 0,0-1 0 0 0,1 0 0 0 0,-1 1 0 0 0,1-1 0 0 0,0 1-1 0 0,-1-1 1 0 0,1 1 0 0 0,0-1 0 0 0,0 1-223 0 0,0 0 337 0 0,-1 1-8 0 0,15-13 1471 0 0,-14 13-1694 0 0,-1-1-1 0 0,1 1 0 0 0,0-1 0 0 0,-1 1 0 0 0,1-1 0 0 0,0 1 0 0 0,-1 0 0 0 0,1-1 0 0 0,0 1 0 0 0,-1 0 1 0 0,1 0-1 0 0,0-1 0 0 0,0 1 0 0 0,0 0 0 0 0,-1 0 0 0 0,1 0 0 0 0,0 0 0 0 0,0 0 0 0 0,-1 0 0 0 0,1 0 0 0 0,0 0 1 0 0,0 0-1 0 0,0 0 0 0 0,-1 1 0 0 0,1-1 0 0 0,0 0 0 0 0,0 0 0 0 0,-1 1 0 0 0,1-1 0 0 0,0 0 0 0 0,-1 1 1 0 0,1 0-106 0 0,4 0-164 0 0,-5 0 176 0 0,0-1-1 0 0,1 0 1 0 0,-1 1 0 0 0,0-1-1 0 0,1 1 1 0 0,-1-1-1 0 0,0 1 1 0 0,1-1-1 0 0,-1 1 1 0 0,0-1 0 0 0,0 1-1 0 0,0-1 1 0 0,0 1-1 0 0,0-1 1 0 0,1 1-1 0 0,-1-1 1 0 0,0 1-1 0 0,0-1 1 0 0,0 1 0 0 0,0-1-1 0 0,0 1-11 0 0,0 0 36 0 0,1 2-5 0 0,1 0 0 0 0,0-1 1 0 0,0 1-1 0 0,0-1 0 0 0,0 1 0 0 0,0-1 0 0 0,0 0 0 0 0,1 0 1 0 0,1 1-32 0 0,0 0 18 0 0,-1 0 0 0 0,0 0 0 0 0,0 0 1 0 0,0 0-1 0 0,2 3-18 0 0,-5-6 1 0 0,6 9 26 0 0,0 1 0 0 0,0-1-1 0 0,-1 1 1 0 0,-1 0 0 0 0,0 1-1 0 0,1 2-26 0 0,2 5 118 0 0,1 1 0 0 0,7 13-118 0 0,0-2 155 0 0,26 50 297 0 0,-7-10-100 0 0,-18-38-41 0 0,6 18-311 0 0,-10-22 72 0 0,-2 0 0 0 0,-2 2 1 0 0,1 5-73 0 0,28 202 287 0 0,-30-184-221 0 0,-5-31-25 0 0,-1 1 0 0 0,-1 11-41 0 0,0-10 23 0 0,1-1 0 0 0,1 7-23 0 0,9 104 74 0 0,-6-49-22 0 0,-2-32 11 0 0,-4 22-63 0 0,2 25 23 0 0,3 195 171 0 0,-4-251-145 0 0,-2 0 87 0 0,-3 14-136 0 0,1-16 49 0 0,3-35-22 0 0,0 0 0 0 0,0 0 0 0 0,-1-1 0 0 0,-2 7-27 0 0,1-7 22 0 0,2 0 1 0 0,-1 0-1 0 0,1 0 1 0 0,-1 6-23 0 0,1-5 17 0 0,0 0 1 0 0,0 0 0 0 0,0 0 0 0 0,-1 0 0 0 0,0-1 0 0 0,-1 1 0 0 0,1-1-1 0 0,-1 1 1 0 0,0-1 0 0 0,-3 4-18 0 0,0-3 0 0 0,3-6-32 0 0,3-1-133 0 0,0 0-54 0 0,0 0-6 0 0,0 0-116 0 0,0 0-466 0 0,-1-1 311 0 0,0 1 0 0 0,1-1 0 0 0,-1 0 1 0 0,1 0-1 0 0,-1-1 0 0 0,1 1 0 0 0,0 0 0 0 0,-1 0 0 0 0,1 0 1 0 0,0 0-1 0 0,0 0 0 0 0,0 0 0 0 0,0 0 0 0 0,0 0 0 0 0,0-2 496 0 0,0 3-736 0 0,0-2-6044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7:11.4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56 102 3680 0 0,'0'0'167'0'0,"0"0"222"0"0,0 0 828 0 0,0 0 355 0 0,0 0 76 0 0,0 0-115 0 0,0 0-541 0 0,0 0-236 0 0,0 0-48 0 0,0 0-28 0 0,0 0-73 0 0,0 0-30 0 0,0 0-7 0 0,0 0-17 0 0,0 0-62 0 0,0 0-32 0 0,0 0-3 0 0,9-8 687 0 0,-7 6-1052 0 0,1 0 0 0 0,-1 0 0 0 0,0-1 0 0 0,0 1 0 0 0,0-1 0 0 0,0 1 0 0 0,0-1 0 0 0,-1 1 0 0 0,1-1-1 0 0,-1 0 1 0 0,0 0 0 0 0,1 0 0 0 0,-1 0 0 0 0,0 0 0 0 0,-1 0 0 0 0,1 0 0 0 0,0-3-91 0 0,7-21 351 0 0,-4 14-272 0 0,-5 10-38 0 0,-3 10-61 0 0,3-2 10 0 0,-1 0-1 0 0,1 0 1 0 0,0 1-1 0 0,0-1 1 0 0,0 1-1 0 0,1-1 1 0 0,0 1-1 0 0,0 2 11 0 0,-2 23 0 0 0,2-26 2 0 0,0 0-1 0 0,0-1 1 0 0,0 1-1 0 0,0-1 0 0 0,1 1 1 0 0,0 0-2 0 0,1 18 45 0 0,0 22 499 0 0,7 35-544 0 0,-7-57 130 0 0,2 7 62 0 0,-1-11 447 0 0,-1 1 0 0 0,0 8-639 0 0,-11-34 52 0 0,0-4-167 0 0,9 9 79 0 0,-1 0 0 0 0,0 0 0 0 0,1 0 0 0 0,-1 0 0 0 0,0 0 0 0 0,0 0 0 0 0,0 0 1 0 0,0 1-1 0 0,0-1 0 0 0,0 0 0 0 0,0 0 0 0 0,0 1 0 0 0,0-1 0 0 0,-1 0 36 0 0,-2 0-133 0 0,0-1 0 0 0,0 0-1 0 0,0 0 1 0 0,1 0 0 0 0,-1-1-1 0 0,0 0 134 0 0,3 2-125 0 0,-25 14-272 0 0,20-9 454 0 0,4-4-17 0 0,1 1 0 0 0,-1 0 0 0 0,0 0 1 0 0,1 0-1 0 0,-1 0 0 0 0,1 0 0 0 0,-1 0 0 0 0,1 0 0 0 0,-1 1 0 0 0,1-1 1 0 0,0 1-1 0 0,0-1 0 0 0,0 1 0 0 0,0-1 0 0 0,0 1 0 0 0,0-1 0 0 0,0 1 0 0 0,0 0 1 0 0,1 0-1 0 0,-1 0-40 0 0,14-2 344 0 0,-5-1-136 0 0,0 0 1 0 0,0-1 0 0 0,0 0-1 0 0,0 0 1 0 0,0-1 0 0 0,3-1-209 0 0,-9 3 34 0 0,1 0 13 0 0,0 0 0 0 0,0 1-1 0 0,0-1 1 0 0,-1 1 0 0 0,1 0-1 0 0,0 0 1 0 0,0 0 0 0 0,0 0-1 0 0,0 0 1 0 0,1 1-47 0 0,11 0 109 0 0,-3-2-52 0 0,-9 1-56 0 0,0-1 1 0 0,0 1 0 0 0,0 0 0 0 0,0 0-1 0 0,0 0 1 0 0,1 0 0 0 0,-1 1 0 0 0,0-1-1 0 0,1 1-1 0 0,-1 1 4 0 0,-2-1-2 0 0,0-1 0 0 0,-1 1 0 0 0,1-1 0 0 0,0 1 0 0 0,0-1 0 0 0,0 1 0 0 0,0-1 0 0 0,0 0 0 0 0,0 1 0 0 0,0-1 0 0 0,0 0 0 0 0,0 0 0 0 0,0 0 0 0 0,0 0 0 0 0,0 0 0 0 0,0 0 0 0 0,0 0 0 0 0,0 0 0 0 0,0 0 0 0 0,0-1 0 0 0,0 1 0 0 0,0 0 0 0 0,0-1 0 0 0,0 1 0 0 0,0-1-2 0 0,3 0-219 0 0,1-1 0 0 0,-1 0 0 0 0,1-1 0 0 0,-1 1 1 0 0,3-2 218 0 0,-5 2-829 0 0,7-6-6957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0:53.4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0 136 3680 0 0,'6'-1'172'0'0,"-5"1"-147"0"0,1 0 0 0 0,-1-1-1 0 0,1 1 1 0 0,-1 0 0 0 0,0 0 0 0 0,1 0 0 0 0,-1 0 0 0 0,1 0 0 0 0,-1 1-1 0 0,0-1 1 0 0,1 0 0 0 0,-1 1 0 0 0,0-1 0 0 0,1 1 0 0 0,-1-1 0 0 0,0 1 0 0 0,1 0-25 0 0,-1-1 1050 0 0,-1 0 359 0 0,0 0 67 0 0,0 0-92 0 0,0 0-456 0 0,0 0-198 0 0,0 0-40 0 0,0 0 12 0 0,0 0 80 0 0,0 0 33 0 0,0 0 8 0 0,0 0-46 0 0,0 0-197 0 0,0 0-90 0 0,-1 1-437 0 0,1-1 0 0 0,-1 1 0 0 0,1-1 0 0 0,-1 1 0 0 0,1-1 0 0 0,-1 1 0 0 0,1-1 0 0 0,0 1-1 0 0,-1-1 1 0 0,1 1 0 0 0,0 0 0 0 0,0-1 0 0 0,-1 1 0 0 0,1 0 0 0 0,0-1 0 0 0,0 1-1 0 0,0 0 1 0 0,0-1 0 0 0,0 1 0 0 0,0 0 0 0 0,0-1 0 0 0,0 1 0 0 0,0 0 0 0 0,0-1-1 0 0,0 1-52 0 0,2 20 206 0 0,14 48 252 0 0,-8-40-173 0 0,3 25-285 0 0,1 15 144 0 0,-4-28-116 0 0,-2 1 0 0 0,-2 0 0 0 0,-2 4-28 0 0,0-6 53 0 0,2 13-53 0 0,1-11 0 0 0,-3 13 0 0 0,-7 109-168 0 0,8-140 168 0 0,-2-20 0 0 0,-1 0 0 0 0,1 0 0 0 0,-1-1 0 0 0,0 1 0 0 0,0 0 0 0 0,0 0 0 0 0,-1 1 0 0 0,1-5 2 0 0,0 0-1 0 0,0 0 0 0 0,1 0 0 0 0,-1 0 0 0 0,0 0 1 0 0,0 0-1 0 0,0 0 0 0 0,0 0 0 0 0,0 0 0 0 0,0 0 1 0 0,0 1-1 0 0,0-1 0 0 0,0 0 0 0 0,0 0 0 0 0,0 0 1 0 0,0 0-1 0 0,0 0 0 0 0,0 0 0 0 0,0 0 1 0 0,0 0-1 0 0,0 0 0 0 0,-1 0 0 0 0,1 0 0 0 0,0 1 1 0 0,0-1-1 0 0,0 0 0 0 0,0 0 0 0 0,0 0 0 0 0,0 0 1 0 0,0 0-1 0 0,0 0 0 0 0,0 0 0 0 0,0 0 0 0 0,0 0 1 0 0,0 0-1 0 0,0 0 0 0 0,0 0 0 0 0,0 0 0 0 0,0 0 1 0 0,-1 0-1 0 0,1 0 0 0 0,0 0 0 0 0,0 0 0 0 0,0 0 1 0 0,0 0-1 0 0,0 0 0 0 0,0 0 0 0 0,0 0 0 0 0,0 0 1 0 0,0 0-1 0 0,0 0 0 0 0,-1 0 0 0 0,1 0 0 0 0,0 0 1 0 0,0 0-1 0 0,0 0 0 0 0,0 0 0 0 0,0 0 1 0 0,0 0-1 0 0,0 0 0 0 0,0 0 0 0 0,0 0-1 0 0,-4-7 29 0 0,-1-13 22 0 0,2-15-134 0 0,2-1 1 0 0,3-17 82 0 0,-1-6-334 0 0,3 20 72 0 0,-3 32 167 0 0,0-1 0 0 0,0 1 0 0 0,-1-1 0 0 0,1 0 0 0 0,-2-5 95 0 0,-2-3-161 0 0,2 11 84 0 0,0-1 1 0 0,0 1-1 0 0,1 0 1 0 0,0-1 0 0 0,0 1-1 0 0,0-5 77 0 0,3-9-395 0 0,-2 0-1 0 0,0 0 1 0 0,-2-12 395 0 0,0-2-424 0 0,1 11 116 0 0,-2 0 0 0 0,0 0 0 0 0,-3-9 308 0 0,2 16-34 0 0,1 1 0 0 0,0-1 1 0 0,1 1-1 0 0,1-5 34 0 0,-1 14 58 0 0,1-1 0 0 0,-1 1 0 0 0,-1-1 0 0 0,1 1 0 0 0,-1-3-58 0 0,0 3 118 0 0,1 0 0 0 0,0 0 0 0 0,0 0 0 0 0,0-1 0 0 0,0 0-118 0 0,0-11 568 0 0,0 15-465 0 0,1 0 0 0 0,0 0-1 0 0,0 0 1 0 0,0 0-1 0 0,0 0 1 0 0,0 0 0 0 0,0 0-1 0 0,0-1 1 0 0,1 1-1 0 0,-1-1-102 0 0,5-15 923 0 0,-4 13-735 0 0,0 0 0 0 0,0 1 1 0 0,1-1-1 0 0,-1 0 0 0 0,2-1-188 0 0,3-6 177 0 0,1 1 0 0 0,0 0 0 0 0,0 0 0 0 0,1 1-1 0 0,0 0 1 0 0,1 1 0 0 0,0-1 0 0 0,0 2 0 0 0,1-1-1 0 0,0 1-176 0 0,12-10 251 0 0,-18 14-204 0 0,1-1-1 0 0,0 1 1 0 0,0 0 0 0 0,1 0-1 0 0,-1 0 1 0 0,1 1 0 0 0,0 0-1 0 0,0 0 1 0 0,0 0 0 0 0,0 1-1 0 0,3-1-46 0 0,3 2 48 0 0,-2 4-36 0 0,-8-2-12 0 0,0 1 0 0 0,0-1 0 0 0,-1 1 0 0 0,1 0 1 0 0,0 0-1 0 0,-1 0 0 0 0,1 0 0 0 0,-1 0 0 0 0,0 0 0 0 0,1 0 0 0 0,-1 0 0 0 0,0 0 0 0 0,0 1 0 0 0,-1-1 0 0 0,1 2 0 0 0,2 5-2 0 0,-2 0 1 0 0,0 1-1 0 0,1 3 2 0 0,-1-1-6 0 0,-1-4-18 0 0,-1 0 0 0 0,0 0 0 0 0,0 0 0 0 0,0 0 1 0 0,-1 0-1 0 0,0 0 0 0 0,0 0 0 0 0,-3 4 24 0 0,-2 9-107 0 0,3-11 18 0 0,0 0 1 0 0,0 0-1 0 0,-5 8 89 0 0,-2 2-98 0 0,2-5 51 0 0,0-1-1 0 0,-2 0 0 0 0,1 0 1 0 0,-2-1-1 0 0,0 0 1 0 0,-6 4 47 0 0,15-14 1 0 0,-32 24-90 0 0,3-1-68 0 0,31-25 69 0 0,-4-1-414 0 0,3 0-772 0 0,5-5 878 0 0,1 1-230 0 0,-1 1 0 0 0,1 0 0 0 0,0 0 0 0 0,0 0 0 0 0,0 0 626 0 0,3-2-1425 0 0,4-3-3789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0:54.1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0 279 11232 0 0,'0'0'256'0'0,"0"0"34"0"0,0 0 20 0 0,0 0-40 0 0,0 0-143 0 0,0 0 49 0 0,0 0 44 0 0,0 0 11 0 0,0 0-3 0 0,0 0-18 0 0,0 0-8 0 0,0 0-2 0 0,12 4 616 0 0,-11-3-763 0 0,0-1 1 0 0,0 0 0 0 0,0 1 0 0 0,0-1 0 0 0,1 0 0 0 0,-1 0 0 0 0,0 0 0 0 0,0 0 0 0 0,0 0 0 0 0,1 0 0 0 0,-1 0 0 0 0,0 0 0 0 0,0 0 0 0 0,0-1 0 0 0,1 1 0 0 0,-1 0 0 0 0,0-1 0 0 0,0 1-1 0 0,0-1 1 0 0,0 1 0 0 0,0-1 0 0 0,0 0 0 0 0,0 1 0 0 0,0-1 0 0 0,1-1-54 0 0,26-25 1326 0 0,-20 20-1025 0 0,-7 5-258 0 0,1 0 0 0 0,-1 0 0 0 0,0 0-1 0 0,0 0 1 0 0,0 0 0 0 0,0 0 0 0 0,0-1-1 0 0,0 1 1 0 0,0 0 0 0 0,-1-1-1 0 0,1 1 1 0 0,-1-2-43 0 0,1 2 56 0 0,-1-1 0 0 0,1 0 0 0 0,0 1 0 0 0,-1-1 0 0 0,1 1 0 0 0,1 0 0 0 0,-1-1-1 0 0,1-1-55 0 0,-1 2 45 0 0,-1 1 0 0 0,1-1 0 0 0,-1 0 0 0 0,0 0 0 0 0,0 1 0 0 0,0-1 0 0 0,0 0 0 0 0,0 0 0 0 0,0 1 0 0 0,0-1 0 0 0,-1-1-45 0 0,1 0 88 0 0,0 2 33 0 0,0 1-1 0 0,0 0-9 0 0,-1-2-34 0 0,1 2-75 0 0,0 0-1 0 0,0 0 0 0 0,0 0 0 0 0,-1-1 0 0 0,1 1 0 0 0,0 0 0 0 0,0 0 0 0 0,0-1 0 0 0,0 1 1 0 0,-1 0-1 0 0,1 0 0 0 0,0 0 0 0 0,0 0 0 0 0,-1 0 0 0 0,1-1 0 0 0,0 1 0 0 0,0 0 1 0 0,-1 0-1 0 0,1 0 0 0 0,0 0 0 0 0,0 0 0 0 0,-1 0 0 0 0,1 0 0 0 0,0 0 0 0 0,0 0 0 0 0,-1 0 1 0 0,1 0-1 0 0,0 0 0 0 0,-1 0 0 0 0,1 0 0 0 0,0 0 0 0 0,0 0 0 0 0,-1 0 0 0 0,1 0 1 0 0,0 0-1 0 0,0 0 0 0 0,-1 1 0 0 0,1-1 0 0 0,0 0 0 0 0,0 0 0 0 0,-1 0 0 0 0,1 0 1 0 0,0 1-1 0 0,0-1 0 0 0,0 0 0 0 0,0 0 0 0 0,-1 0 0 0 0,1 1 0 0 0,0-1 0 0 0,0 0 0 0 0,0 0 1 0 0,0 1-1 0 0,0-1 0 0 0,-1 0 0 0 0,1 0 0 0 0,0 1-1 0 0,-5 7-89 0 0,0 1 0 0 0,1 0 1 0 0,-1 1-1 0 0,2-1 0 0 0,-1 1 0 0 0,2-1 0 0 0,-1 1 1 0 0,1 0-1 0 0,0 0 0 0 0,1 3 89 0 0,0 3-90 0 0,0 0-1 0 0,2 0 1 0 0,0 0-1 0 0,2 13 91 0 0,-1-17-49 0 0,-2-9 40 0 0,1 0 0 0 0,0 0 0 0 0,-1 0 0 0 0,1 0 0 0 0,1-1 0 0 0,-1 1-1 0 0,0 0 10 0 0,7 8 0 0 0,-4-9 0 0 0,-2-2 0 0 0,0 0 2 0 0,0 1 0 0 0,0 0-1 0 0,0-1 1 0 0,0 1 0 0 0,0-1-1 0 0,0 0 1 0 0,0 0 0 0 0,0 1 0 0 0,0-1-1 0 0,0-1 1 0 0,0 1 0 0 0,0 0-1 0 0,0 0 1 0 0,0-1 0 0 0,0 1-1 0 0,0-1 1 0 0,0 0 0 0 0,0 1-1 0 0,-1-1 1 0 0,1 0 0 0 0,0 0-1 0 0,0 0 1 0 0,-1-1 0 0 0,1 1-1 0 0,0 0 1 0 0,0-1-2 0 0,5-5 22 0 0,0-1-1 0 0,0 0 1 0 0,0 0 0 0 0,4-8-22 0 0,-3 5-3 0 0,-6 8 4 0 0,0 0 0 0 0,0 0 0 0 0,-1 0 0 0 0,1-1 0 0 0,-1 1 0 0 0,1-2-1 0 0,-1 2 4 0 0,0-1 1 0 0,1 1-1 0 0,-1 0 1 0 0,1 0-1 0 0,0 0 1 0 0,0 0-1 0 0,0 0 1 0 0,0 0-1 0 0,0 0 1 0 0,0 1-1 0 0,1-1 1 0 0,0 1-1 0 0,0-1-4 0 0,-1 1 0 0 0,-2 1 0 0 0,0 1 0 0 0,0 0 0 0 0,1-1 0 0 0,-1 1 0 0 0,0 0 0 0 0,0 0 0 0 0,0-1 0 0 0,1 1 0 0 0,-1 0 0 0 0,0 0 0 0 0,0-1 0 0 0,1 1 0 0 0,-1 0 0 0 0,0 0 0 0 0,1 0 0 0 0,-1-1 0 0 0,0 1 0 0 0,1 0 0 0 0,-1 0 0 0 0,0 0 0 0 0,1 0 0 0 0,-1 0 0 0 0,0 0 0 0 0,1 0 0 0 0,-1 0 0 0 0,0 0 0 0 0,1 0 0 0 0,7 1 0 0 0,0 6 0 0 0,-5-3 9 0 0,-1-1 0 0 0,0 1 0 0 0,-1 0 0 0 0,1-1-1 0 0,0 1 1 0 0,-1 0 0 0 0,1 4-9 0 0,1 2 10 0 0,-3-6-10 0 0,-1 0-1 0 0,8 16 152 0 0,-7-18-73 0 0,1-1 0 0 0,0 1 1 0 0,-1-1-1 0 0,1 0 0 0 0,0 0 1 0 0,0 1-1 0 0,0-1 0 0 0,0 0 0 0 0,0 0 1 0 0,0 0-1 0 0,1 0-78 0 0,-2 0 23 0 0,1-1 1 0 0,-1 0-1 0 0,0 0 0 0 0,1 0 1 0 0,-1 1-1 0 0,1-1 0 0 0,-1 0 0 0 0,0 0 1 0 0,1 0-1 0 0,-1 0 0 0 0,1 0 1 0 0,-1 0-1 0 0,0 0 0 0 0,1 0 0 0 0,-1 0 1 0 0,1 0-1 0 0,-1 0 0 0 0,0 0 1 0 0,1 0-1 0 0,-1 0 0 0 0,1 0 1 0 0,-1-1-1 0 0,1 1-23 0 0,0 0-1 0 0,0-1 0 0 0,-1 0 0 0 0,1 0 1 0 0,0 0-1 0 0,0 0 0 0 0,0 1 0 0 0,0-1 0 0 0,-1 0 1 0 0,1 0-1 0 0,0 0 0 0 0,-1 0 0 0 0,1-1 0 0 0,-1 1 1 0 0,10-21 167 0 0,-2-1-1 0 0,-1 0 1 0 0,-1 0-1 0 0,0-1 0 0 0,-2-5-166 0 0,14-21 208 0 0,-17 46-200 0 0,1 0-1 0 0,-1 1 0 0 0,1-1 0 0 0,0 1 0 0 0,0-1 0 0 0,1 1 0 0 0,-1 0 1 0 0,1-1-1 0 0,1 0-7 0 0,10-14-1 0 0,13-19-72 0 0,-26 35 36 0 0,0 1-1 0 0,1-1 1 0 0,-1 1-1 0 0,0-1 1 0 0,0 0 0 0 0,0 0-1 0 0,0 1 1 0 0,0-1-1 0 0,0 0 1 0 0,-1 0 0 0 0,1 0-1 0 0,-1 0 1 0 0,1 0-1 0 0,-1 0 1 0 0,0 0 0 0 0,0 0-1 0 0,0 0 1 0 0,0 0-1 0 0,0 0 38 0 0,0 1-42 0 0,0 0-1 0 0,1 0 0 0 0,-1 0 0 0 0,0 0 1 0 0,0 1-1 0 0,0-1 0 0 0,1 0 0 0 0,-1 0 0 0 0,0 1 1 0 0,1-1-1 0 0,-1 0 0 0 0,1 0 0 0 0,-1 1 1 0 0,1-1-1 0 0,-1 0 0 0 0,1 1 0 0 0,-1-1 0 0 0,1 1 1 0 0,0-1-1 0 0,-1 1 0 0 0,1-1 0 0 0,0 1 1 0 0,-1-1-1 0 0,1 1 0 0 0,0-1 0 0 0,0 1 1 0 0,-1 0-1 0 0,1 0 43 0 0,0-1-178 0 0,1 1-1 0 0,-1-1 1 0 0,0 1 0 0 0,0-1 0 0 0,-1 0 0 0 0,1 1 0 0 0,0-1 0 0 0,0 0-1 0 0,0 0 1 0 0,0 0 0 0 0,0 0 178 0 0,2-1-2225 0 0,5-1-3456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0:55.1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67 1840 0 0,'9'-9'176'0'0,"-7"1"-236"0"0,5-11 477 0 0,-6 17 165 0 0,0 1 0 0 0,0-1 0 0 0,-1 0 0 0 0,1 1 0 0 0,-1-1-1 0 0,1 0 1 0 0,-1 1 0 0 0,0-1 0 0 0,0 0 0 0 0,0 1 0 0 0,1-1 0 0 0,-2 0-582 0 0,3-1 2860 0 0,5-2-1756 0 0,-6 5 2190 0 0,3 5-3202 0 0,0 1 0 0 0,0 0-1 0 0,-1 0 1 0 0,0 0 0 0 0,0 0-1 0 0,-1 0 1 0 0,1 0 0 0 0,-1 1-1 0 0,-1-1 1 0 0,1 5-92 0 0,2 16 175 0 0,-1 1 0 0 0,-1 1-175 0 0,1 7 46 0 0,-3-24-32 0 0,0 0 0 0 0,-1 0 0 0 0,0 1 0 0 0,-1 0-14 0 0,-3 23 27 0 0,-11 125 166 0 0,14-145-153 0 0,-6 32 179 0 0,-5 14-219 0 0,-1 2 121 0 0,1-1 114 0 0,12-60-164 0 0,-7-20-1 0 0,5 7-79 0 0,1-1 0 0 0,1 1 0 0 0,0-1 0 0 0,0 1 0 0 0,1-1 0 0 0,0 0 0 0 0,2-3 9 0 0,-1-17-61 0 0,-1 19 38 0 0,1 0-1 0 0,1 1 1 0 0,0-1-1 0 0,1 0 1 0 0,0 1 23 0 0,3-16-47 0 0,-5 5-81 0 0,12 36 64 0 0,8 14 62 0 0,10 11 90 0 0,-30-38-58 0 0,1-1 0 0 0,-1 1 0 0 0,0 0 0 0 0,0 0 1 0 0,1-1-1 0 0,-1 1 0 0 0,1-1 0 0 0,-1 1 0 0 0,1-1 0 0 0,-1 1 1 0 0,0-1-1 0 0,1 0 0 0 0,-1 0 0 0 0,1 0 0 0 0,-1 0 0 0 0,1 0 1 0 0,-1 0-1 0 0,1 0 0 0 0,-1 0 0 0 0,1-1 0 0 0,-1 1 0 0 0,1 0 1 0 0,-1-1-1 0 0,0 0 0 0 0,1 1-30 0 0,0-1 36 0 0,0 0 1 0 0,0 1-1 0 0,0-1 0 0 0,0 0 0 0 0,-1 0 1 0 0,1-1-1 0 0,0 1 0 0 0,0 0 1 0 0,-1-1-1 0 0,1 1 0 0 0,-1-1 0 0 0,1 1 1 0 0,-1-1-1 0 0,0 1 0 0 0,1-3-36 0 0,-1 3 144 0 0,-1 0-119 0 0,1 0 0 0 0,0-1 0 0 0,-1 1 0 0 0,1 0 0 0 0,0 0 0 0 0,0 0-1 0 0,0 0 1 0 0,0 0 0 0 0,-1 0 0 0 0,2 0 0 0 0,-1 0-25 0 0,6-6 86 0 0,-1-3 28 0 0,-2 1 1 0 0,0 0-1 0 0,2-7-114 0 0,0 1 89 0 0,-5 12-78 0 0,0 1 0 0 0,-1 0 1 0 0,1-1-1 0 0,-1 0 0 0 0,1 1 0 0 0,-1-1 0 0 0,0 1 0 0 0,0-1 0 0 0,0 1 0 0 0,-1-1 0 0 0,1 0-11 0 0,-1-23 90 0 0,1 18-42 0 0,0 8-47 0 0,0-1 0 0 0,0 1 0 0 0,0 0-1 0 0,0-1 1 0 0,0 1 0 0 0,0 0 0 0 0,0-1-1 0 0,0 1 1 0 0,0 0 0 0 0,0-1 0 0 0,0 1 0 0 0,0 0-1 0 0,0-1 1 0 0,0 1 0 0 0,0 0 0 0 0,0-1-1 0 0,0 1 1 0 0,0 0 0 0 0,0-1 0 0 0,0 1-1 0 0,-1 0 1 0 0,1 0 0 0 0,0-1 0 0 0,0 1-1 0 0,0 0 1 0 0,-1-1 0 0 0,1 1 0 0 0,0 0-1 0 0,0 0 1 0 0,-1 0 0 0 0,1-1 0 0 0,0 1-1 0 0,0 0 1 0 0,-1 0 0 0 0,1 0 0 0 0,0 0 0 0 0,-1-1-1 0 0,1 1 1 0 0,0 0 0 0 0,0 0 0 0 0,-1 0-1 0 0,1 0 1 0 0,0 0-1 0 0,-7 4 43 0 0,4 1-67 0 0,0 1 0 0 0,1-1-1 0 0,0 0 1 0 0,0 1 0 0 0,1-1-1 0 0,-1 4 25 0 0,0-1-30 0 0,-1 6 1 0 0,1 0 0 0 0,0 1 0 0 0,1-1 1 0 0,1 1-1 0 0,2 14 29 0 0,-1 9 0 0 0,-1-26 2 0 0,1 0-1 0 0,0 0 0 0 0,1 0 1 0 0,0 0-1 0 0,1 0 0 0 0,0-1 1 0 0,1 1-1 0 0,5 10-1 0 0,-8-20 59 0 0,-1-1-52 0 0,0-1 0 0 0,0 0 1 0 0,0 1-1 0 0,1-1 0 0 0,-1 0 1 0 0,0 0-1 0 0,0 1 0 0 0,0-1 1 0 0,0 0-1 0 0,0 1 0 0 0,1-1 1 0 0,-1 0-1 0 0,0 0 0 0 0,0 1 1 0 0,0-1-1 0 0,1 0 0 0 0,-1 0 1 0 0,0 1-1 0 0,0-1 0 0 0,1 0 1 0 0,-1 0-1 0 0,0 0 0 0 0,0 0 1 0 0,1 1-1 0 0,-1-1 0 0 0,0 0 1 0 0,1 0-1 0 0,-1 0 0 0 0,0 0 1 0 0,1 0-1 0 0,-1 0 0 0 0,0 0-7 0 0,9-4 62 0 0,-7 4-32 0 0,1-1 0 0 0,-1 0 1 0 0,0-1-1 0 0,0 1 0 0 0,1 0 1 0 0,-1-1-1 0 0,0 1 0 0 0,1-2-30 0 0,5-6 109 0 0,-3 5-44 0 0,-1-1-1 0 0,0 0 0 0 0,1 0 1 0 0,-2-1-1 0 0,1 1 0 0 0,0-1 1 0 0,-1 0-1 0 0,0 0 0 0 0,-1 0-64 0 0,20-48 134 0 0,-10 28-109 0 0,-2-1-1 0 0,0 0 1 0 0,-2-1-1 0 0,2-16-24 0 0,-9 39 0 0 0,0 1 0 0 0,1-1 0 0 0,-1 0 0 0 0,1 0 0 0 0,1 0 0 0 0,5-20 0 0 0,-4 15 0 0 0,-2 6 0 0 0,3 5 0 0 0,-4 1 0 0 0,-1 0 0 0 0,1 0 0 0 0,-1 0 0 0 0,0 0 0 0 0,1 0 0 0 0,-1 0 0 0 0,0 0 0 0 0,0 0 0 0 0,-1 0 0 0 0,1 1 0 0 0,0 3 0 0 0,-2 25 0 0 0,-3 24 0 0 0,1-25 0 0 0,1 22 0 0 0,8 25 54 0 0,-5-75-46 0 0,0 1 0 0 0,0 0 0 0 0,1 0 1 0 0,-1 0-1 0 0,1-1 0 0 0,-1 1 0 0 0,1 0 1 0 0,0 0-1 0 0,0-1 0 0 0,0 1 0 0 0,1 0-8 0 0,-1-1 80 0 0,-1-2 15 0 0,0 0-6 0 0,0 0-1 0 0,0 0 0 0 0,1-1-14 0 0,4-2-10 0 0,1 0 1 0 0,-1 0 0 0 0,0 0-1 0 0,0-1 1 0 0,-1 0 0 0 0,1 0 0 0 0,-1 0-1 0 0,0 0 1 0 0,0-1 0 0 0,0 0-1 0 0,-1 0 1 0 0,1 0 0 0 0,-1 0 0 0 0,0 0-1 0 0,0-3-64 0 0,18-29 92 0 0,-18 31-91 0 0,0 1-1 0 0,0-1 1 0 0,0 1-1 0 0,1 0 0 0 0,-1 0 1 0 0,5-3-1 0 0,19-31-29 0 0,-26 38-117 0 0,-1 1-78 0 0,4 4 186 0 0,-1 0-1 0 0,0 0 0 0 0,0 0 1 0 0,0 0-1 0 0,0 1 0 0 0,-1-1 0 0 0,0 1 1 0 0,0 0-1 0 0,1 2 39 0 0,1 9-26 0 0,0 0 1 0 0,0 6 25 0 0,-1-7-86 0 0,1 1-1 0 0,2 6 87 0 0,-4-18-2 0 0,-1 0 0 0 0,0 1 0 0 0,-1-1 0 0 0,1 0 0 0 0,-1 0 0 0 0,0 4 2 0 0,0-6-58 0 0,-4 5-1465 0 0,17-23-4801 0 0,-3 5-214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0:55.5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75 13184 0 0,'0'0'604'0'0,"-1"2"-14"0"0,-2 1-543 0 0,1 0 0 0 0,-1 0-1 0 0,0 0 1 0 0,0-1 0 0 0,-3 3-47 0 0,-6 5 98 0 0,7-3 6081 0 0,13-12-5919 0 0,5-4-103 0 0,-10 9-87 0 0,0-1-1 0 0,-1-1 1 0 0,1 1-1 0 0,-1 0 1 0 0,0-1-1 0 0,1 1 1 0 0,-1-1 0 0 0,0 0-1 0 0,0 0 1 0 0,2-2-70 0 0,15-24 296 0 0,-8 8-236 0 0,-11 18-37 0 0,1 1 0 0 0,-1 0-1 0 0,0-1 1 0 0,0 1 0 0 0,0-1 0 0 0,0 1 0 0 0,0-1-1 0 0,0 1 1 0 0,0 0 0 0 0,0-1 0 0 0,0 1 0 0 0,-1-1-1 0 0,1 1 1 0 0,-1 0 0 0 0,1-1 0 0 0,-1 1 0 0 0,1 0-1 0 0,-1-1 1 0 0,0 1-23 0 0,-4-4 54 0 0,5 5-54 0 0,-1 0 1 0 0,1 1-1 0 0,-1-1 0 0 0,1 0 1 0 0,-1 0-1 0 0,1 0 1 0 0,-1 0-1 0 0,1 1 1 0 0,-1-1-1 0 0,1 0 1 0 0,0 0-1 0 0,-1 1 1 0 0,1-1-1 0 0,-1 0 1 0 0,1 1-1 0 0,0-1 1 0 0,-1 0-1 0 0,1 1 0 0 0,0-1 1 0 0,-1 0-1 0 0,1 1 1 0 0,0-1-1 0 0,0 1 1 0 0,0-1-1 0 0,-1 1-1 0 0,1-1 1 0 0,-3 2 0 0 0,-1 1 0 0 0,1-1 0 0 0,0 1 0 0 0,0 0 0 0 0,1 0 0 0 0,-1 0 0 0 0,0 0 0 0 0,1 0 0 0 0,0 1 0 0 0,0-1 0 0 0,0 1 0 0 0,0-1 0 0 0,1 1 0 0 0,-1 0 0 0 0,0 1 0 0 0,-2 10 0 0 0,0 0 0 0 0,1 0 0 0 0,0 1 0 0 0,1-1 0 0 0,1 0 0 0 0,1 13 0 0 0,0-20 0 0 0,1-1 0 0 0,0 1 0 0 0,0 0 0 0 0,1 0 0 0 0,-1 0 0 0 0,2-1 0 0 0,-1 1 0 0 0,1-1 0 0 0,1 0 0 0 0,-1 0 0 0 0,1 0 0 0 0,0 0 0 0 0,1 0 0 0 0,0 0 0 0 0,-3-5 0 0 0,0 0 0 0 0,0 0 0 0 0,1 0 0 0 0,-1 0 0 0 0,0-1 0 0 0,1 1 0 0 0,-1-1 0 0 0,1 0 0 0 0,0 1 0 0 0,-1-1 0 0 0,1 0 0 0 0,0-1 0 0 0,0 1 0 0 0,0 0 0 0 0,-1-1 0 0 0,1 0 0 0 0,0 1 0 0 0,0-1 0 0 0,0 0 0 0 0,0-1 0 0 0,0 1 0 0 0,2-1 0 0 0,1-1-353 0 0,0-1-1 0 0,0 0 1 0 0,0 0-1 0 0,0 0 0 0 0,-1 0 1 0 0,1-1-1 0 0,-1 0 1 0 0,0-1-1 0 0,-1 1 0 0 0,5-5 354 0 0,4-7-7071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0:55.9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20 6448 0 0,'-14'4'297'0'0,"11"-3"-9"0"0,3-1-188 0 0,-4 3 165 0 0,3-3 1057 0 0,1 0 455 0 0,0 0 88 0 0,3-4 7227 0 0,14-14-8339 0 0,-15 17-442 0 0,-2 1-75 0 0,0 0-229 0 0,0-1 0 0 0,0 1 0 0 0,0 0 0 0 0,0 0 0 0 0,0 0 0 0 0,0 0 0 0 0,0 0 0 0 0,0-1 0 0 0,0 1 0 0 0,0 0 0 0 0,0 0 0 0 0,0 0 0 0 0,0 0 0 0 0,-1-1 0 0 0,1 1 0 0 0,0 0 0 0 0,0 0 0 0 0,0 0 0 0 0,0 0 0 0 0,0 0 0 0 0,0 0 0 0 0,0 0 0 0 0,0-1 0 0 0,-1 1 0 0 0,1 0 0 0 0,0 0 0 0 0,0 0 0 0 0,0 0 0 0 0,0 0-1 0 0,0 0 1 0 0,-1 0 0 0 0,1 0 0 0 0,0 0 0 0 0,0 0 0 0 0,0 0 0 0 0,0 0 0 0 0,-1 0 0 0 0,1 0 0 0 0,0 0 0 0 0,0 0 0 0 0,0 0 0 0 0,0 0 0 0 0,0 0 0 0 0,-1 0 0 0 0,1 0-7 0 0,-11 5 557 0 0,7-3-404 0 0,0 0 0 0 0,1 1 1 0 0,0 0-1 0 0,-1 0 0 0 0,-1 3-153 0 0,0 0 8 0 0,2 1-1 0 0,-1 0 0 0 0,1 0 1 0 0,0 1-1 0 0,-1 3-7 0 0,-1 3 17 0 0,0-1-4 0 0,2 1 0 0 0,-3 10-13 0 0,3-8 51 0 0,1-10-14 0 0,1 1 1 0 0,1-1-1 0 0,-1 0 0 0 0,1 1 0 0 0,0-1 1 0 0,1 1-1 0 0,-1-1 0 0 0,2 5-37 0 0,2 5 132 0 0,0 0 1 0 0,5 10-133 0 0,-3-15 9 0 0,6 5 8 0 0,-5-12 66 0 0,-5-3-70 0 0,-2 0-16 0 0,1-1-1 0 0,0 0 1 0 0,0 1-1 0 0,-1-1 1 0 0,1 0-1 0 0,0 1 0 0 0,0-1 1 0 0,0 0-1 0 0,0 0 1 0 0,0 0-1 0 0,-1 0 1 0 0,1 0-1 0 0,0 0 1 0 0,0 0-1 0 0,0 0 1 0 0,0 0-1 0 0,0 0 1 0 0,0 0-1 0 0,-1-1 1 0 0,1 1-1 0 0,0 0 0 0 0,0-1 1 0 0,0 1-1 0 0,-1 0 1 0 0,1-1-1 0 0,0 1 1 0 0,0-1-1 0 0,-1 0 1 0 0,1 1 3 0 0,2-2-40 0 0,0 0-155 0 0,0 0 1 0 0,-1 0 0 0 0,1 0 0 0 0,-1 0 0 0 0,1 0 0 0 0,-1-1 0 0 0,0 1 0 0 0,0-1 0 0 0,0 1-1 0 0,-1-1 1 0 0,1 0 0 0 0,0 0 0 0 0,0-3 194 0 0,10-14-6745 0 0,-1 4-75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0:56.9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28 148 3224 0 0,'0'0'499'0'0,"0"0"885"0"0,0 0 389 0 0,0 0 77 0 0,0 0-96 0 0,0 0-486 0 0,0 0-216 0 0,0 0-42 0 0,0 0-43 0 0,0 0-148 0 0,0 0-69 0 0,0 0-13 0 0,2-1-22 0 0,19-6 1016 0 0,-18 6-1523 0 0,0 1 0 0 0,0-1 0 0 0,0 0 1 0 0,0 0-1 0 0,0 0 0 0 0,0 0 1 0 0,0-1-1 0 0,0 1 0 0 0,1-2-208 0 0,35-24 1368 0 0,-37 25-1081 0 0,7-17 162 0 0,9-13-179 0 0,-14 27-217 0 0,-3 5-47 0 0,-1-1 1 0 0,1 0-1 0 0,0 1 1 0 0,-1-1-1 0 0,1 0 1 0 0,0 0 0 0 0,-1 0-1 0 0,1 1 1 0 0,-1-1-1 0 0,1 0 1 0 0,-1 0-1 0 0,0 0 1 0 0,1 0 0 0 0,-1 0-1 0 0,0 0 1 0 0,0 0-1 0 0,1 0 1 0 0,-1 0 0 0 0,0 0-1 0 0,0 0 1 0 0,0 0-1 0 0,0 0 1 0 0,-1 0-1 0 0,1 0 1 0 0,0 0 0 0 0,0 0-1 0 0,0 0 1 0 0,-1 0-1 0 0,1 0 1 0 0,-1 1-1 0 0,1-1 1 0 0,0 0 0 0 0,-1 0-1 0 0,0 0 1 0 0,1 0-1 0 0,-1 1 1 0 0,1-1 0 0 0,-1 0-1 0 0,0 0 1 0 0,0 1-1 0 0,1-1-6 0 0,-1 0 3 0 0,0 1 0 0 0,0-1-1 0 0,0 0 1 0 0,-1 1 0 0 0,1-1-1 0 0,0 1 1 0 0,0-1 0 0 0,0 1-1 0 0,0 0 1 0 0,-1-1 0 0 0,1 1-1 0 0,0 0 1 0 0,0 0 0 0 0,-1 0-1 0 0,1 0 1 0 0,0 0 0 0 0,0 0-1 0 0,-1 0 1 0 0,1 0 0 0 0,0 1-1 0 0,0-1 1 0 0,0 0 0 0 0,-1 1-1 0 0,1-1 1 0 0,0 1 0 0 0,0-1-3 0 0,-5 3-1 0 0,1-1 0 0 0,0 1 0 0 0,0 0-1 0 0,0 1 1 0 0,-1 0 1 0 0,-5 4-11 0 0,7-5 1 0 0,1 0 1 0 0,-1 0-1 0 0,0 0 1 0 0,1 0-1 0 0,-1 0 0 0 0,1 1 1 0 0,0 0-1 0 0,-2 3 10 0 0,1 1 6 0 0,-1 1-1 0 0,1 0 0 0 0,1 1 1 0 0,0-1-1 0 0,0 0 0 0 0,1 1 1 0 0,0 0-1 0 0,1 0 1 0 0,-1 6-6 0 0,-5 32 31 0 0,1 24 179 0 0,4-67-189 0 0,2 1 1 0 0,-1-1-1 0 0,1 1 1 0 0,0-1 0 0 0,0 0-1 0 0,0 1 1 0 0,1-1-1 0 0,0 1 1 0 0,0-1 0 0 0,0 0-1 0 0,0 1 1 0 0,1-1-1 0 0,0 0 1 0 0,0 0 0 0 0,2 3-22 0 0,-1-5 13 0 0,-2-1-5 0 0,0-1-1 0 0,1 1 0 0 0,-1 0 1 0 0,0 0-1 0 0,0-1 0 0 0,0 1 1 0 0,-1 0-1 0 0,1 0 1 0 0,0 2-8 0 0,0-3 8 0 0,-1 0 1 0 0,1 0-1 0 0,0 0 1 0 0,-1 0-1 0 0,1 0 1 0 0,0 0-1 0 0,0-1 1 0 0,0 1-1 0 0,0 0 1 0 0,0 0-1 0 0,0 0 1 0 0,0-1-1 0 0,0 1 1 0 0,0-1-1 0 0,0 1 1 0 0,0-1-1 0 0,1 1 1 0 0,-1-1-1 0 0,0 0 1 0 0,0 1 0 0 0,0-1-1 0 0,1 0 1 0 0,-1 0-1 0 0,0 0-8 0 0,4 1 41 0 0,0-1-1 0 0,0 1 0 0 0,1-1 1 0 0,-1-1-1 0 0,1 1-40 0 0,-3-1 53 0 0,0 1-1 0 0,-1-1 1 0 0,1 0-1 0 0,-1 0 1 0 0,0-1-1 0 0,1 1 1 0 0,-1 0-1 0 0,0-1 1 0 0,0 1-1 0 0,1-1 1 0 0,-1 0-1 0 0,-1 0 1 0 0,1 0-1 0 0,1-1-52 0 0,16-14 249 0 0,-13 14-206 0 0,-1-1-1 0 0,0-1 1 0 0,-1 1 0 0 0,1-1-1 0 0,2-4-42 0 0,16-15 63 0 0,-8 9-63 0 0,-1 0 0 0 0,2-5 0 0 0,-9 12 0 0 0,0-2 0 0 0,-1 0 0 0 0,0 0 0 0 0,0 0 0 0 0,-1-1 0 0 0,0 0 0 0 0,0-2 0 0 0,1-2 0 0 0,7-4 0 0 0,-11 23 0 0 0,-1 10 0 0 0,1 17 0 0 0,-2 76 0 0 0,-2-103 0 0 0,6 5 2 0 0,3 8 8 0 0,-7-17-4 0 0,1 0-1 0 0,0 0 0 0 0,-1 0 1 0 0,1 0-1 0 0,0 1 1 0 0,-1-1-1 0 0,1 0 0 0 0,-1 0 1 0 0,1 0-1 0 0,0-1 1 0 0,-1 1-1 0 0,1 0 0 0 0,0 0 1 0 0,-1 0-1 0 0,1 0 1 0 0,-1-1-1 0 0,1 1 0 0 0,0 0 1 0 0,-1 0-1 0 0,1-1 1 0 0,0 1-6 0 0,-1 0 6 0 0,3-2 5 0 0,-1 1 1 0 0,1 0-1 0 0,0-1 0 0 0,-1 1 0 0 0,1-1 0 0 0,-1 0 1 0 0,0 1-1 0 0,1-1 0 0 0,-1 0 0 0 0,0-1 0 0 0,0 1 1 0 0,0 0-1 0 0,-1-1 0 0 0,1 1 0 0 0,0-1-11 0 0,0-1 9 0 0,1 0-1 0 0,0 1 0 0 0,0-1 0 0 0,0 1 1 0 0,0 0-1 0 0,2-2-8 0 0,-1 2 6 0 0,-1 0-1 0 0,0-1 1 0 0,1 1 0 0 0,-1-1 0 0 0,0 0-1 0 0,1-2-5 0 0,30-62 64 0 0,-28 58-64 0 0,-6 9 0 0 0,0 1 0 0 0,0 0 0 0 0,1 0 0 0 0,-1-1 0 0 0,0 1 0 0 0,0 0 0 0 0,0 0 0 0 0,1-1 0 0 0,-1 1 0 0 0,0 0 0 0 0,1 0 0 0 0,-1 0 0 0 0,0 0 0 0 0,0 0 0 0 0,1 0 0 0 0,-1-1 0 0 0,0 1 0 0 0,1 0 0 0 0,-1 0 0 0 0,0 0 0 0 0,1 0 0 0 0,-1 0 0 0 0,0 0 0 0 0,1 0 0 0 0,-1 0 0 0 0,0 0 0 0 0,1 0 0 0 0,-1 1 0 0 0,1-1 0 0 0,0 0 0 0 0,-1 1 0 0 0,1-1 0 0 0,-1 0 0 0 0,1 1 0 0 0,-1-1 0 0 0,1 1 0 0 0,-1-1 0 0 0,1 1 0 0 0,-1-1 0 0 0,1 1 0 0 0,-1-1 0 0 0,1 1 0 0 0,-1-1 0 0 0,0 1 0 0 0,4 6 0 0 0,-1 0 0 0 0,0 0 0 0 0,0 0 0 0 0,0 0 0 0 0,-1 1 0 0 0,-1-1 0 0 0,2 8 0 0 0,2 10 0 0 0,-4-6-14 0 0,-1-18-56 0 0,1 1 2 0 0,2 6 4 0 0,-2-6-86 0 0,-1-2-365 0 0,0 0-158 0 0,0 0-30 0 0,0 0-100 0 0,0 0-387 0 0,0 0-170 0 0,0 0-1147 0 0,0 0-4471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0:57.3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8288 0 0,'0'0'638'0'0,"0"3"-94"0"0,5 30 7884 0 0,-2-30-7087 0 0,-1-1-1077 0 0,-1 1 0 0 0,1-1-1 0 0,-1 1 1 0 0,1-1 0 0 0,-1 1-1 0 0,0 0 1 0 0,1 0-1 0 0,-2-1 1 0 0,2 3-264 0 0,9 21 1545 0 0,-9-20-1355 0 0,0-1 1 0 0,0 0 0 0 0,-1 0 0 0 0,1 1-1 0 0,-1-1 1 0 0,0 1 0 0 0,0 1-191 0 0,4 19 274 0 0,-1-10-225 0 0,-1 0 0 0 0,0 0 0 0 0,-2 0 0 0 0,1 2-49 0 0,-1 16-7660 0 0,-1-33 214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0:59.4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91 1376 0 0,'0'0'183'0'0,"0"0"230"0"0,0 0 106 0 0,0 0 22 0 0,0 0-62 0 0,0 0-275 0 0,0 0-120 0 0,0 0-7 0 0,0 0 43 0 0,0 0-5 0 0,0 0-10 0 0,0 0 56 0 0,0 0 242 0 0,0 0 108 0 0,0 0 22 0 0,0 0-23 0 0,0 0-106 0 0,0 0-48 0 0,0 0-10 0 0,0 0-44 0 0,0-3-170 0 0,0 1-73 0 0,2-18 59 0 0,-1 18-68 0 0,-1-11 1498 0 0,0 11-1460 0 0,1 0 113 0 0,-1 1 0 0 0,1-1 0 0 0,-1 0 0 0 0,0 0 0 0 0,0 0 0 0 0,1 0 1 0 0,-1 0-1 0 0,-1 0 0 0 0,1 0 0 0 0,0 0 0 0 0,-1-2-201 0 0,1 4 22 0 0,0-1 0 0 0,0 1 0 0 0,0-1 0 0 0,0 1 0 0 0,0-1 0 0 0,0 1 0 0 0,0-1 0 0 0,0 1 0 0 0,0-1 0 0 0,0 0 0 0 0,0 1 0 0 0,1-1 0 0 0,-1 1 0 0 0,0-1-1 0 0,0 1 1 0 0,0-1 0 0 0,1 1 0 0 0,-1 0 0 0 0,0-1 0 0 0,1 1 0 0 0,-1-1 0 0 0,0 1 0 0 0,1 0 0 0 0,-1-1 0 0 0,1 1-22 0 0,3-9 4829 0 0,-2 6-1031 0 0,-4 7-2588 0 0,-1 3-1112 0 0,0 0 0 0 0,0 0 0 0 0,1 1 1 0 0,-1-1-1 0 0,2 0 0 0 0,-1 5-98 0 0,-5 49 460 0 0,4-29-261 0 0,-4 18 72 0 0,2-13-79 0 0,2 0 1 0 0,1 7-193 0 0,-3 38 202 0 0,1-42 12 0 0,3 5-214 0 0,-2 87 322 0 0,1 79 244 0 0,2-210-563 0 0,4 60 501 0 0,6 37-504 0 0,1-28 274 0 0,-3-8 257 0 0,8 17-531 0 0,-4-33 348 0 0,1 0 0 0 0,17 35-348 0 0,-19-58 123 0 0,0-1-1 0 0,1 0 1 0 0,1-1 0 0 0,1 0-1 0 0,1-1 1 0 0,4 3-123 0 0,5 5 129 0 0,2-1 1 0 0,4 2-130 0 0,-12-8 71 0 0,-16-18-139 0 0,1 1 1 0 0,-1-1-1 0 0,0-1 0 0 0,1 1 1 0 0,0 0-1 0 0,0 0 0 0 0,0-1 1 0 0,0 0-1 0 0,0 0 0 0 0,0 1 68 0 0,-1-3-398 0 0,-2 0-155 0 0,0 0-619 0 0,0 0-275 0 0,0 0-52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1:00.1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131 110 16559 0 0,'0'0'760'0'0,"0"0"-21"0"0,7 0 306 0 0,-2 0-887 0 0,-3 0-123 0 0,-1 0 1 0 0,1 0 0 0 0,0 0-1 0 0,0 0 1 0 0,0 0 0 0 0,0-1-1 0 0,0 1 1 0 0,0 0 0 0 0,0-1-1 0 0,0 0 1 0 0,0 1 0 0 0,0-2-36 0 0,4-1 437 0 0,-1 0 1 0 0,0-1 0 0 0,0 0 0 0 0,4-4-438 0 0,0-1 455 0 0,-7 7-345 0 0,0 0-1 0 0,-1-1 0 0 0,1 1 1 0 0,-1 0-1 0 0,1-1 0 0 0,-1 0 1 0 0,0 1-1 0 0,0-1 0 0 0,0 0 0 0 0,0 1 1 0 0,0-4-110 0 0,6-12 320 0 0,-7 18-317 0 0,0-1 0 0 0,1 1 0 0 0,-1-1 0 0 0,0 1 0 0 0,0-1 0 0 0,1 1-1 0 0,-1-1 1 0 0,0 1 0 0 0,0-1 0 0 0,0 1 0 0 0,0-1 0 0 0,0 1 0 0 0,0-1 0 0 0,0 1 0 0 0,0-1 0 0 0,0 1 0 0 0,0-1 0 0 0,0 1 0 0 0,0-1 0 0 0,0 1-1 0 0,-1-1 1 0 0,1 1 0 0 0,0-1 0 0 0,0 1 0 0 0,0-1 0 0 0,-1 1 0 0 0,1-1 0 0 0,0 1 0 0 0,-1-1 0 0 0,1 1 0 0 0,0 0 0 0 0,-1-1 0 0 0,1 1-1 0 0,-1-1 1 0 0,1 1 0 0 0,0 0 0 0 0,-1 0 0 0 0,1-1 0 0 0,-1 1 0 0 0,1 0 0 0 0,-1 0 0 0 0,1-1 0 0 0,-1 1 0 0 0,1 0 0 0 0,-1 0 0 0 0,0 0-3 0 0,0-1 9 0 0,-1 1 1 0 0,0-1-1 0 0,0 1 0 0 0,0-1 1 0 0,0 1-1 0 0,0 0 1 0 0,0 0-1 0 0,0 0 1 0 0,0 0-1 0 0,-1 0-9 0 0,-3 2-24 0 0,1 1-1 0 0,-1-1 1 0 0,0 1-1 0 0,1 1 1 0 0,0-1-1 0 0,0 1 1 0 0,0-1-1 0 0,0 1 1 0 0,1 1-1 0 0,-1-1 0 0 0,0 2 26 0 0,-11 13-212 0 0,1 1 0 0 0,-3 7 211 0 0,-1 0-85 0 0,9-12 44 0 0,0 0 0 0 0,0 1 0 0 0,2 0 0 0 0,-2 5 41 0 0,6-12-2 0 0,1 1 0 0 0,0 0 0 0 0,0 0 1 0 0,1 0-1 0 0,0 1 0 0 0,1-1 0 0 0,0 0 1 0 0,0 3 1 0 0,1-5 11 0 0,0-5-4 0 0,0 0 0 0 0,0 1 0 0 0,0-1 1 0 0,0 0-1 0 0,1 0 0 0 0,0 1 0 0 0,0 0-7 0 0,-1-3 4 0 0,1 0-1 0 0,-1 0 1 0 0,1 0 0 0 0,-1 0 0 0 0,1 0-1 0 0,0 0 1 0 0,-1 0 0 0 0,1 0-1 0 0,0 0 1 0 0,0-1 0 0 0,0 1 0 0 0,0 0-1 0 0,-1 0 1 0 0,1-1 0 0 0,0 1 0 0 0,0-1-1 0 0,0 1 1 0 0,0-1 0 0 0,1 1-1 0 0,-1-1 1 0 0,0 0 0 0 0,0 1 0 0 0,0-1-1 0 0,1 0-3 0 0,1 1 18 0 0,1-1 0 0 0,-1 0 0 0 0,1 0-1 0 0,0 0 1 0 0,-1 0 0 0 0,1 0 0 0 0,-1-1-1 0 0,1 1 1 0 0,-1-1 0 0 0,1 0 0 0 0,-1 0-1 0 0,0 0 1 0 0,1-1 0 0 0,-1 1 0 0 0,0-1-1 0 0,2-1-17 0 0,4-3 118 0 0,0-1 0 0 0,0 0 0 0 0,-1-1 0 0 0,4-4-118 0 0,18-16 528 0 0,-16 17 200 0 0,-14 10-574 0 0,0 1-29 0 0,0 0-12 0 0,0 0-1 0 0,2 1-18 0 0,0 1-90 0 0,0 0 0 0 0,-1 1 1 0 0,1-1-1 0 0,-1 0 1 0 0,1 1-1 0 0,-1-1 1 0 0,0 1-1 0 0,0-1 1 0 0,0 1-1 0 0,0 0 1 0 0,0-1-1 0 0,0 1 1 0 0,-1 1-5 0 0,2 38 67 0 0,0-2-38 0 0,1-25-29 0 0,-2 0 0 0 0,0 0 0 0 0,-1 0 0 0 0,0 6 0 0 0,-1 5 19 0 0,2 1 1 0 0,1-1-1 0 0,1 4-19 0 0,0-3 6 0 0,0-12 5 0 0,0 0 1 0 0,1 0-1 0 0,4 9-11 0 0,-1 1-80 0 0,-6-23-59 0 0,-1-2-1116 0 0,0 0-4637 0 0,0 0-1983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1:00.6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14944 0 0,'0'0'686'0'0,"0"0"-15"0"0,0 0-343 0 0,0 0 152 0 0,0 0 116 0 0,2 0 20 0 0,5 2-209 0 0,0-1 0 0 0,1 1 0 0 0,-1-2 0 0 0,0 1 0 0 0,0-1-1 0 0,1 0 1 0 0,-1 0 0 0 0,0-1 0 0 0,2 0-407 0 0,-5 0 158 0 0,0 0 0 0 0,0 1 0 0 0,0-1 0 0 0,0 1 0 0 0,1 0 0 0 0,-1 1 0 0 0,0-1 0 0 0,0 1 0 0 0,0-1 0 0 0,0 1 0 0 0,0 1 0 0 0,1-1-158 0 0,-3 0 29 0 0,1-1 0 0 0,0 0 0 0 0,-1 1 0 0 0,1-1 0 0 0,0 0-1 0 0,-1 0 1 0 0,1-1 0 0 0,0 1 0 0 0,-1-1 0 0 0,1 1 0 0 0,-1-1-1 0 0,3 0-28 0 0,3-1-268 0 0,5-1-6587 0 0,-11 3-495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7:13.3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145 6 7920 0 0,'0'0'362'0'0,"0"0"-11"0"0,0 0-119 0 0,0 0 321 0 0,0 0 167 0 0,0 0 31 0 0,-9-5 2862 0 0,6 5-3475 0 0,0 0 0 0 0,0 1-1 0 0,0-1 1 0 0,0 1-1 0 0,0 0 1 0 0,0 0 0 0 0,0 0-1 0 0,0 0 1 0 0,1 1 0 0 0,-1-1-1 0 0,0 1 1 0 0,1-1 0 0 0,0 1-1 0 0,-1 0 1 0 0,1 0 0 0 0,0 0-1 0 0,0 0 1 0 0,0 0 0 0 0,0 1-1 0 0,0-1 1 0 0,0 1-1 0 0,1-1 1 0 0,-1 1 0 0 0,1-1-1 0 0,-1 4-137 0 0,-18 45 523 0 0,13-33-479 0 0,0-1 0 0 0,1 1-1 0 0,1 1 1 0 0,1-1 0 0 0,-1 8-44 0 0,-4 93 200 0 0,4-78-17 0 0,1 0 1 0 0,3 0-1 0 0,2 29-183 0 0,0-27 241 0 0,0-13 2 0 0,1-1 1 0 0,2 3-244 0 0,6 34 129 0 0,-6-31-18 0 0,2-1 1 0 0,6 20-112 0 0,4-5 116 0 0,1 0 0 0 0,3-2 0 0 0,8 13-116 0 0,-21-44-16 0 0,15 26 235 0 0,-20-38-224 0 0,1 0-1 0 0,-1-1 0 0 0,1 1 1 0 0,0-1-1 0 0,0 0 0 0 0,0 0 1 0 0,0 0-1 0 0,1 0 0 0 0,0 0 6 0 0,7 4-124 0 0,6 4-1536 0 0,-6-5-2677 0 0,-2-5-2069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1:01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36 7368 0 0,'0'0'568'0'0,"10"-13"1397"0"0,10-6 6757 0 0,-18 18-7979 0 0,-2 1-106 0 0,0 0-42 0 0,0 0-10 0 0,3-3 1463 0 0,-20 18-1968 0 0,13-13-71 0 0,0 2 1 0 0,0-1-1 0 0,0 0 1 0 0,1 1-1 0 0,-1 0 0 0 0,1 0-9 0 0,-5 6 2 0 0,1 1-1 0 0,1 0 1 0 0,0 0-1 0 0,0 0 1 0 0,1 1-1 0 0,1-1 1 0 0,0 1-1 0 0,0 4-1 0 0,3-10 39 0 0,0 1 0 0 0,1-1 0 0 0,0 0 0 0 0,1 0 0 0 0,-1 1 0 0 0,1-1 0 0 0,1 0-1 0 0,-1 0 1 0 0,1 0 0 0 0,0 0 0 0 0,0 0 0 0 0,1 0 0 0 0,-1-1 0 0 0,1 1 0 0 0,1-1-1 0 0,-1 1 1 0 0,1-1 0 0 0,3 3-39 0 0,-2-2 43 0 0,5 7 92 0 0,1 0 0 0 0,0-1 1 0 0,1 0-1 0 0,11 7-135 0 0,-22-18 3 0 0,0-1 0 0 0,0 1 0 0 0,0 0 0 0 0,0 0 0 0 0,0-1 0 0 0,0 1 0 0 0,0 0 0 0 0,-1 0 0 0 0,1 0 0 0 0,0 0 0 0 0,0 0 0 0 0,-1 0 0 0 0,1 1 0 0 0,0-1 0 0 0,-1 0 0 0 0,0 0 0 0 0,1 0 0 0 0,-1 1 0 0 0,0-1-1 0 0,1 0 1 0 0,-1 0 0 0 0,0 1 0 0 0,0-1 0 0 0,0 0 0 0 0,0 0 0 0 0,0 1 0 0 0,0 0-3 0 0,0-1 0 0 0,-1 4 0 0 0,1-1 0 0 0,-1 0 0 0 0,0 0 0 0 0,0 1 0 0 0,-1-1 0 0 0,1 0 0 0 0,-1 0 0 0 0,0 0 0 0 0,0 0 0 0 0,0 0 0 0 0,-2 3 0 0 0,2-2-38 0 0,-1-1 0 0 0,0 0 0 0 0,0 1 0 0 0,-1-1 0 0 0,0 0 0 0 0,1 0 0 0 0,-1-1 0 0 0,0 1 0 0 0,-1-1 0 0 0,1 0 0 0 0,-1 0 38 0 0,-18 14-118 0 0,22-15 118 0 0,0-2-2 0 0,0 1 1 0 0,1-1-1 0 0,-1 1 0 0 0,1-1 1 0 0,-1 1-1 0 0,0-1 0 0 0,1 0 1 0 0,-1 0-1 0 0,0 1 0 0 0,1-1 1 0 0,-1 0-1 0 0,0 0 1 0 0,1 0-1 0 0,-1 0 0 0 0,0 1 1 0 0,0-1-1 0 0,1 0 0 0 0,-1-1 1 0 0,0 1-1 0 0,0 0 0 0 0,1 0 1 0 0,-1 0-1 0 0,0 0 0 0 0,1 0 1 0 0,-1-1-1 0 0,0 1 1 0 0,1 0-1 0 0,-1-1 0 0 0,0 1 2 0 0,0 0 15 0 0,1-1-1 0 0,-1 1 0 0 0,0-1 1 0 0,0 1-1 0 0,1-1 0 0 0,-1 1 0 0 0,0-1 1 0 0,0 1-1 0 0,1-1 0 0 0,-1 0 1 0 0,1 1-1 0 0,-1-1 0 0 0,1 0 1 0 0,-1 1-1 0 0,1-1 0 0 0,-1 0 1 0 0,1 0-1 0 0,0 0 0 0 0,-1 1 1 0 0,1-1-1 0 0,0 0 0 0 0,0 0 0 0 0,-1 0 1 0 0,1 0-1 0 0,0 0-14 0 0,-1-26 245 0 0,1 21-208 0 0,1-3 98 0 0,1-1 0 0 0,0 0 0 0 0,0 1-1 0 0,0 0 1 0 0,2-1 0 0 0,-1 1 0 0 0,1 0-1 0 0,0 0 1 0 0,1 1 0 0 0,2-5-135 0 0,15-29 79 0 0,-12 20-30 0 0,1 1 0 0 0,1 1 0 0 0,8-10-49 0 0,12-21 45 0 0,-22 37-7 0 0,-8 11-37 0 0,0 1 1 0 0,0-1-1 0 0,-1 1 1 0 0,1-1 0 0 0,-1 0-1 0 0,1 0 1 0 0,-1 0-1 0 0,0 0 1 0 0,0 0-1 0 0,0-3-1 0 0,5-41-110 0 0,-26 41-1386 0 0,16 6 966 0 0,1 0 1 0 0,-1 1 0 0 0,0 0-1 0 0,1-1 1 0 0,-1 1 0 0 0,1 0-1 0 0,-1 1 1 0 0,1-1 0 0 0,-1 1-1 0 0,1-1 1 0 0,-1 2 529 0 0,-10 4-2275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1:02.4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33 8752 0 0,'0'0'398'0'0,"0"0"-3"0"0,-2 1-252 0 0,-3 1 198 0 0,3-1 1347 0 0,2-1 584 0 0,0 0 116 0 0,0 0-215 0 0,0 0-978 0 0,0 0-430 0 0,0 0-86 0 0,0 0-50 0 0,0 0-126 0 0,0 0-58 0 0,0 0-12 0 0,9-3 110 0 0,-1 0 0 0 0,1 0 0 0 0,-1-1 0 0 0,1-1-543 0 0,-4 2 168 0 0,0 1 1 0 0,0-1-1 0 0,0 1 0 0 0,1 0 1 0 0,-1 0-1 0 0,1 1 0 0 0,-1-1 1 0 0,1 1-1 0 0,4 0-168 0 0,-8 1 65 0 0,7 6-1 0 0,-7-4-64 0 0,0 0 0 0 0,0 1 0 0 0,0-1 0 0 0,0 1 0 0 0,0-1 0 0 0,-1 1 0 0 0,1 0 0 0 0,-1 0 0 0 0,0-1 0 0 0,0 1 0 0 0,0 0 0 0 0,0 0 0 0 0,-1 0 0 0 0,1 0 0 0 0,-1 0 0 0 0,1 0 0 0 0,-1 1 0 0 0,0-1 0 0 0,0 0 0 0 0,-1 0 0 0 0,1 0 0 0 0,-1 0 0 0 0,1 0 0 0 0,-1 0 0 0 0,0 0 0 0 0,-8 24-30 0 0,-1 0 0 0 0,-10 20 30 0 0,3-14-11 0 0,7-13 15 0 0,0 0-1 0 0,-1-1 1 0 0,-5 4-4 0 0,11-14 66 0 0,0 1 1 0 0,1-1-1 0 0,0 1 0 0 0,-2 6-66 0 0,5-11 45 0 0,0-4-22 0 0,1 0 0 0 0,0 0 0 0 0,0 0 0 0 0,0 0 0 0 0,0 0 0 0 0,0 0 0 0 0,0 0 1 0 0,0 0-1 0 0,0 0 0 0 0,1 0 0 0 0,-1 0 0 0 0,0 0 0 0 0,0 0 0 0 0,1 0 1 0 0,-1 0-1 0 0,1 0 0 0 0,-1 0 0 0 0,1 0 0 0 0,-1-1 0 0 0,1 1 0 0 0,0 0 0 0 0,-1 0 1 0 0,1 0-1 0 0,0-1 0 0 0,0 1 0 0 0,-1 0 0 0 0,1-1 0 0 0,0 1 0 0 0,0-1 1 0 0,0 1-1 0 0,0-1 0 0 0,0 1-23 0 0,2 0 26 0 0,-1 0-1 0 0,0 1 1 0 0,1-1-1 0 0,-1 0 1 0 0,1-1 0 0 0,0 1-1 0 0,-1 0 1 0 0,1-1 0 0 0,0 0-1 0 0,-1 1 1 0 0,3-1-26 0 0,13-2 119 0 0,0-1 1 0 0,-1-1-1 0 0,1 0 0 0 0,6-3-119 0 0,-4-2-76 0 0,0-1 0 0 0,8-5 76 0 0,-10 5-578 0 0,16-14-1049 0 0,-20 13 795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1:03.2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8288 0 0,'0'0'381'0'0,"0"0"-6"0"0,0 0 51 0 0,0 0 1113 0 0,0 0 518 0 0,0 0 102 0 0,0 0-213 0 0,0 0-955 0 0,2 1-419 0 0,10 9 127 0 0,-5-5-211 0 0,0 0 1 0 0,-1 1-1 0 0,0 0 0 0 0,0 0 0 0 0,3 4-488 0 0,-6-6 191 0 0,2 1 1 0 0,-1 0-1 0 0,0-1 1 0 0,1 0-1 0 0,3 2-191 0 0,-3-2 162 0 0,0 0-1 0 0,-1 1 1 0 0,1-1 0 0 0,-1 1-1 0 0,3 4-161 0 0,37 50 986 0 0,-24-32-713 0 0,-15-21-215 0 0,0 0 1 0 0,-1 0 0 0 0,0 1-1 0 0,0-1 1 0 0,0 2-59 0 0,84 166 642 0 0,-77-147-505 0 0,-1 1 1 0 0,-1 0-1 0 0,5 26-137 0 0,0 2 210 0 0,1 7 304 0 0,4 55-514 0 0,-7-44 150 0 0,8 56 159 0 0,22 112 390 0 0,-31-171-31 0 0,2 67-668 0 0,-8-83 196 0 0,-1-10-41 0 0,0-8 121 0 0,-1 20-276 0 0,-2 41 97 0 0,0 35 399 0 0,-14 112-496 0 0,7-211 1 0 0,-1 0 0 0 0,-6 14-1 0 0,-3 15-13 0 0,9-32-545 0 0,-3 0-1 0 0,-7 18 559 0 0,16-48-336 0 0,1-1-336 0 0,0 0-146 0 0,0 0-1070 0 0,1-1-4383 0 0,2-6-1879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1:04.5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67 129 3224 0 0,'1'-3'331'0'0,"1"-7"97"0"0,-2-19 1415 0 0,0 27-1543 0 0,-2-14 730 0 0,2 11-167 0 0,1-18 1277 0 0,-1 22-2077 0 0,0 0 0 0 0,1 0 0 0 0,-1-1-1 0 0,0 1 1 0 0,1 0 0 0 0,-1 0 0 0 0,1 0 0 0 0,-1 0 0 0 0,1 0 0 0 0,-1 0 0 0 0,1 0-1 0 0,0 0 1 0 0,-1 0 0 0 0,1 1 0 0 0,0-1 0 0 0,0 0 0 0 0,0 0-63 0 0,0-1 43 0 0,0 1-1 0 0,-1 0 1 0 0,0-1 0 0 0,1 1 0 0 0,-1-1 0 0 0,1 1 0 0 0,-1-1 0 0 0,0 1 0 0 0,0-1 0 0 0,0 1 0 0 0,0-1-43 0 0,0-3 9203 0 0,-10 44-8150 0 0,6-25-709 0 0,0 1 0 0 0,1 0 0 0 0,1 0 1 0 0,-1 12-345 0 0,2-14 117 0 0,0 0 1 0 0,-1-1 0 0 0,0 1 0 0 0,-4 7-118 0 0,6-19 5 0 0,-4 37 255 0 0,2-16-120 0 0,1-13-102 0 0,-3 34 397 0 0,0 26-435 0 0,3-50 134 0 0,0-1 1 0 0,-2 0 0 0 0,-1 3-135 0 0,1-2 173 0 0,0 0 1 0 0,1-1 0 0 0,1 5-174 0 0,-7 45 520 0 0,6-14-128 0 0,1-24-88 0 0,1 0 0 0 0,2 12-304 0 0,6 66 464 0 0,-3-18-72 0 0,-3-52-211 0 0,-2-27-84 0 0,1 1 0 0 0,0-1 0 0 0,1 3-97 0 0,-1-3 79 0 0,0-1-1 0 0,-1 0 1 0 0,0 1-1 0 0,0 0-78 0 0,-1-4 47 0 0,1 1 0 0 0,0 0 0 0 0,0 0 1 0 0,1 0-1 0 0,0 0 0 0 0,1 0 0 0 0,0-1 0 0 0,0 1-47 0 0,4 10 91 0 0,-1 0 0 0 0,0 0-1 0 0,-1 0 1 0 0,-1 1 0 0 0,-1-1 0 0 0,0 17-91 0 0,-1-28 22 0 0,0 1 0 0 0,0-1-1 0 0,1 1 1 0 0,-1-1 0 0 0,2 2-22 0 0,-1-2 38 0 0,0 0 0 0 0,-1 1 1 0 0,1-1-1 0 0,-1 1 0 0 0,-1 0-38 0 0,0-3 42 0 0,1 1-1 0 0,0-1 1 0 0,0 0-1 0 0,0 0 1 0 0,2 5-42 0 0,-1-5 16 0 0,-1-1 0 0 0,0 1 0 0 0,0 0 0 0 0,0-1 0 0 0,-1 5-16 0 0,0-4 11 0 0,0 0 0 0 0,0 1 0 0 0,1-1 0 0 0,-1 0 0 0 0,1 0 0 0 0,0 0 0 0 0,0 0 0 0 0,1 0 0 0 0,-1 0 0 0 0,1-1 0 0 0,0 1 0 0 0,1 0-11 0 0,-2-2 12 0 0,1 0 0 0 0,-1 0 0 0 0,0 0 0 0 0,0 0 0 0 0,0 0 0 0 0,0 0 0 0 0,-1 1 0 0 0,1-1-1 0 0,-1 3-11 0 0,1 3 17 0 0,0-7-9 0 0,-1 0 1 0 0,0 0-1 0 0,1-1 0 0 0,0 1 0 0 0,-1 0 1 0 0,1-1-1 0 0,0 1 0 0 0,0 0 0 0 0,0-1 1 0 0,1 2-9 0 0,-1-2 8 0 0,0 1 1 0 0,0 0-1 0 0,0 0 1 0 0,0-1 0 0 0,0 1-1 0 0,-1 0 1 0 0,1 0-1 0 0,0 0 1 0 0,-1 0-9 0 0,5 22 71 0 0,-2-13-18 0 0,-1 0-1 0 0,0 1 1 0 0,-1-1-1 0 0,0 2-52 0 0,4 6 71 0 0,-1-2-32 0 0,-4-14-28 0 0,0-1 1 0 0,0 1 0 0 0,1 0 0 0 0,0 0-1 0 0,-1-1 1 0 0,1 1 0 0 0,0-1 0 0 0,1 2-12 0 0,3 11 59 0 0,6 44 22 0 0,-3-20-82 0 0,-5-20 1 0 0,-3-15 0 0 0,0 0 0 0 0,1 0 0 0 0,-1 0 0 0 0,1-1 0 0 0,0 1 0 0 0,0 0 0 0 0,0-1 0 0 0,1 1 0 0 0,-1 0 0 0 0,2 1 0 0 0,-2-4 0 0 0,0 1 0 0 0,0 0 0 0 0,0 0 0 0 0,-1 0 0 0 0,1 0 0 0 0,0 0 0 0 0,-1 0 0 0 0,1 2 0 0 0,-1-2 0 0 0,0 0 0 0 0,1 0 0 0 0,-1 0 0 0 0,1 0 0 0 0,0 0 0 0 0,0-1 0 0 0,-1 1 0 0 0,2 1 0 0 0,1 3 0 0 0,0 0 0 0 0,0-1 0 0 0,-1 1 0 0 0,1 0 0 0 0,-1 3 0 0 0,0-3 0 0 0,0 0 0 0 0,0 0 0 0 0,1 0 0 0 0,0 0 0 0 0,1 2 0 0 0,-3-7 2 0 0,0 1 0 0 0,0-1 0 0 0,-1 1 0 0 0,1-1-1 0 0,-1 1 1 0 0,1-1 0 0 0,-1 1 0 0 0,1 0 0 0 0,-1 0-2 0 0,5 14 198 0 0,7 15 512 0 0,3-6-663 0 0,-12-22-48 0 0,-1 0 1 0 0,0 0 0 0 0,0 1-1 0 0,0-1 1 0 0,-1 0 0 0 0,1 1-1 0 0,-1-1 1 0 0,0 1 0 0 0,0-1-1 0 0,0 1 1 0 0,0 2 0 0 0,-1-5 0 0 0,0 0 0 0 0,0 0 0 0 0,0 0 0 0 0,0 0 0 0 0,-1 0 0 0 0,1 0 0 0 0,0 0 0 0 0,-1 0 0 0 0,1 0 0 0 0,-1 0 0 0 0,1 0 0 0 0,-1 0 0 0 0,0 1 0 0 0,1-2 0 0 0,-1 1 0 0 0,1-1 0 0 0,0 1 0 0 0,-1-1 0 0 0,1 1 0 0 0,0 0 0 0 0,-1-1 0 0 0,1 1 0 0 0,0-1 0 0 0,0 1 0 0 0,0 0 0 0 0,0-1 0 0 0,-1 1 0 0 0,1 0 0 0 0,0-1 0 0 0,0 1 0 0 0,0 0 0 0 0,0-1 0 0 0,0 1 0 0 0,1 0 0 0 0,-1-1 0 0 0,0 1 0 0 0,0 0 0 0 0,0-1 0 0 0,1 1 0 0 0,-1 0 0 0 0,3 9 0 0 0,-5-4-11 0 0,1-5-45 0 0,1-1-21 0 0,0 0-3 0 0,0 0-104 0 0,0 0-437 0 0,0-11-2897 0 0,0 5-6559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1:16.9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6 268 1376 0 0,'0'0'65'0'0,"5"-7"6"0"0,-3 5-10 0 0,-1 0 1 0 0,1 1-1 0 0,-1-1 0 0 0,0 0 1 0 0,0 0-1 0 0,0 0 0 0 0,0 0 1 0 0,0-1-1 0 0,0-1-61 0 0,2-3 1331 0 0,0-3 768 0 0,-3 9-1827 0 0,0 0 0 0 0,0 0-1 0 0,0 0 1 0 0,1 0 0 0 0,-1 0-1 0 0,0 0 1 0 0,1 0 0 0 0,-1 0-1 0 0,1 0 1 0 0,-1 0 0 0 0,1 0-1 0 0,-1 0 1 0 0,1 1 0 0 0,0-1-1 0 0,-1 0 1 0 0,2 0-272 0 0,19-24 6750 0 0,-20 24-5883 0 0,2 1 270 0 0,-3 0-1055 0 0,0 0 0 0 0,1 0 0 0 0,-1 0 0 0 0,0 0-1 0 0,1 0 1 0 0,-1 0 0 0 0,0 0 0 0 0,1 0 0 0 0,-1 0 0 0 0,0 0 0 0 0,1 0 0 0 0,-1 0 0 0 0,0 0 0 0 0,1 0 0 0 0,-1 0-1 0 0,0 0 1 0 0,0 0 0 0 0,1 1 0 0 0,-1-1 0 0 0,0 0 0 0 0,1 0 0 0 0,-1 0 0 0 0,0 0 0 0 0,1 1-82 0 0,8 15 971 0 0,-7-13-858 0 0,-1-1 0 0 0,1 1 1 0 0,-1-1-1 0 0,1 1 0 0 0,-1 0 0 0 0,0-1 1 0 0,0 1-1 0 0,0 0 0 0 0,-1 1-113 0 0,2 9 130 0 0,-2 0-1 0 0,0 0 1 0 0,0 1 0 0 0,-1-1-1 0 0,-1 0 1 0 0,0 0-1 0 0,-1 0 1 0 0,-1 0-130 0 0,-4 32 159 0 0,3-25-82 0 0,0-1-1 0 0,-1 1 1 0 0,-8 15-77 0 0,5-13 15 0 0,1 0 0 0 0,-4 20-15 0 0,4-10 78 0 0,4-21-9 0 0,3-1 6 0 0,1-8-9 0 0,0-2-2 0 0,9-5 0 0 0,-6 1-48 0 0,-1-1-1 0 0,1 1 1 0 0,-1-1-1 0 0,0 0 1 0 0,0 0-1 0 0,0 0-15 0 0,5-12 51 0 0,-6 15-38 0 0,11-23 23 0 0,-1 0-1 0 0,-1 0 1 0 0,-1 0-1 0 0,2-14-35 0 0,6-24 53 0 0,1-6-53 0 0,-9 31-16 0 0,0 1 0 0 0,5-8 16 0 0,-8 27-32 0 0,-4 13 32 0 0,-1 4-1 0 0,1-1 0 0 0,-2 1 0 0 0,1-1-1 0 0,0 1 1 0 0,0-1 0 0 0,0 1 0 0 0,-1-1 0 0 0,1 0-1 0 0,-1 1 1 0 0,1-1 0 0 0,-1 0 0 0 0,0 0 1 0 0,1-1-70 0 0,1 4 60 0 0,0 1-1 0 0,-1-1 1 0 0,1 1-1 0 0,-1 0 1 0 0,1 0 0 0 0,-1 0-1 0 0,1-1 1 0 0,-1 1-1 0 0,0 0 1 0 0,0 1-1 0 0,0-1 11 0 0,-1-1-6 0 0,3 4-8 0 0,-1 0 0 0 0,0 0 0 0 0,-1 0 0 0 0,0 1-1 0 0,1 4 15 0 0,2 6-17 0 0,0 2-45 0 0,0 0 1 0 0,1 17 61 0 0,-3-14-10 0 0,5 19 10 0 0,5 14 107 0 0,-7-29 48 0 0,0-1 0 0 0,2 1 0 0 0,4 6-155 0 0,-3-2 207 0 0,-8-25-183 0 0,0-1-1 0 0,1 0 0 0 0,0 1 1 0 0,0-1-1 0 0,0 0 1 0 0,0 1-1 0 0,0-1 0 0 0,1 0 1 0 0,-1 0-1 0 0,1 0 1 0 0,0 0-1 0 0,0-1 0 0 0,0 1 1 0 0,0 0-1 0 0,2 1-23 0 0,-3-3 70 0 0,-1-1 22 0 0,0 0 10 0 0,0 0 2 0 0,0 0-1 0 0,0 0-6 0 0,2-1-77 0 0,-1 0 1 0 0,0 0-1 0 0,1 0 0 0 0,-1 0 0 0 0,0 0 1 0 0,0 0-1 0 0,0 0 0 0 0,0 0 0 0 0,0 0 0 0 0,0 0 1 0 0,0-1-1 0 0,1 0-20 0 0,1-3 43 0 0,2-1-3 0 0,1-1 1 0 0,-2 0 0 0 0,1 0 0 0 0,-1 0 0 0 0,0 0 0 0 0,0-1 0 0 0,-1-1-41 0 0,5-10 79 0 0,-2-1 1 0 0,1-6-80 0 0,-5 16 5 0 0,-1 1 0 0 0,0-1 1 0 0,0-4-6 0 0,0-8-3 0 0,-1 13 4 0 0,0 1 0 0 0,0-1 1 0 0,-2-5-2 0 0,1-26-17 0 0,6-43-548 0 0,-3-6 565 0 0,-2 65-498 0 0,2 0 0 0 0,2-14 498 0 0,-3 34-205 0 0,0 0 1 0 0,0 0 0 0 0,1 1 0 0 0,0-1-1 0 0,0 0 1 0 0,0-1 204 0 0,-1 4-476 0 0,-1 1-184 0 0,0 0-78 0 0,0 3-20 0 0,5 24-1863 0 0,-1-9 610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1:17.4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239 105 6448 0 0,'-2'0'498'0'0,"1"0"-456"0"0,0 0 0 0 0,1 0-1 0 0,-1 0 1 0 0,0 0 0 0 0,1 0-1 0 0,-1 0 1 0 0,0 0-1 0 0,1 0 1 0 0,-1-1 0 0 0,0 1-1 0 0,1 0 1 0 0,-1 0-1 0 0,0-1 1 0 0,1 1 0 0 0,-1-1-1 0 0,1 1 1 0 0,-1 0 0 0 0,1-1-1 0 0,-1 1 1 0 0,1-1-1 0 0,-1 0 1 0 0,1 1 0 0 0,-1-1-1 0 0,1 1 1 0 0,0-1 0 0 0,-1 1-1 0 0,1-1 1 0 0,0 0-1 0 0,0 1 1 0 0,-1-1 0 0 0,1 0-1 0 0,0 1 1 0 0,0-1-1 0 0,0 0 1 0 0,0 1 0 0 0,0-1-1 0 0,0 0 1 0 0,0 0-42 0 0,-5-15 5624 0 0,17-12-1145 0 0,-11 26-4211 0 0,-1 0 0 0 0,1 0-1 0 0,-1 0 1 0 0,0 0-1 0 0,0 0 1 0 0,0 0-1 0 0,0 0 1 0 0,0-2-268 0 0,0 3 3 0 0,11-6 1268 0 0,-13 6-1137 0 0,2 1-75 0 0,-1 0 0 0 0,1-1 0 0 0,-1 1 0 0 0,0 0-1 0 0,1-1 1 0 0,-1 1 0 0 0,1 0 0 0 0,-1-1 0 0 0,1 1 0 0 0,-1-1 0 0 0,1 1 0 0 0,0-1 0 0 0,-1 1 0 0 0,1-1-1 0 0,-1 0 1 0 0,1 1 0 0 0,0-1 0 0 0,0 1 0 0 0,-1-1 0 0 0,1 0 0 0 0,0 1 0 0 0,0-1 0 0 0,0 0 0 0 0,0 1-1 0 0,0-1 1 0 0,0 0-59 0 0,-22 1 403 0 0,17 0-381 0 0,0 1-1 0 0,0 0 1 0 0,1 0 0 0 0,-1 0 0 0 0,0 0 0 0 0,1 1-1 0 0,-1 0 1 0 0,1 0 0 0 0,-1 0 0 0 0,1 1-1 0 0,-1 0-21 0 0,-11 7 144 0 0,1 2-1 0 0,-3 2-143 0 0,7-6 55 0 0,-7 12 65 0 0,7-8-66 0 0,5-4-22 0 0,0-1 0 0 0,1 1 0 0 0,0 1 0 0 0,0-1 1 0 0,1 0-1 0 0,0 1 0 0 0,0 0 0 0 0,1 0 0 0 0,-2 8-32 0 0,4-13 1 0 0,-2 4 81 0 0,0 1 0 0 0,1 0 0 0 0,0 0-1 0 0,1 0 1 0 0,-1 0 0 0 0,2 9-82 0 0,0-14 36 0 0,0 0 0 0 0,0-1 0 0 0,1 1 1 0 0,0 0-1 0 0,0 0 0 0 0,0-1 0 0 0,0 1 0 0 0,0-1 0 0 0,1 1 1 0 0,0-1-1 0 0,-1 1 0 0 0,1-1 0 0 0,1 0 0 0 0,-1 0 0 0 0,0 0 1 0 0,3 3-37 0 0,1-1 83 0 0,-5-3-53 0 0,1 0-1 0 0,-1 0 0 0 0,1-1 0 0 0,0 1 0 0 0,-1 0 0 0 0,1-1 0 0 0,0 0 0 0 0,0 1 0 0 0,0-1 0 0 0,0 0 0 0 0,0 0 0 0 0,0 0 0 0 0,1 0 0 0 0,-1 0 1 0 0,0-1-1 0 0,0 1 0 0 0,1-1 0 0 0,-1 1 0 0 0,0-1 0 0 0,3 0-29 0 0,4 0 76 0 0,0-1 0 0 0,1 0 0 0 0,-1 0 0 0 0,0-1 0 0 0,0 0 0 0 0,0-1 1 0 0,-1 1-1 0 0,1-2 0 0 0,-1 1 0 0 0,1-2 0 0 0,-1 1 0 0 0,0-1 0 0 0,4-3-76 0 0,-10 6 12 0 0,1 0 1 0 0,-1-1-1 0 0,0 1 0 0 0,0-1 0 0 0,0 0 0 0 0,1-1-12 0 0,5-7 19 0 0,-4 7 5 0 0,-3 2-17 0 0,1 0 0 0 0,-1 1 0 0 0,1-1 0 0 0,-1 0 0 0 0,0 0 0 0 0,0 0 0 0 0,0 0 0 0 0,0 0 0 0 0,0 0-1 0 0,0-1-6 0 0,13-21 64 0 0,-12 22-59 0 0,-1 0 0 0 0,1-1 0 0 0,0 1-1 0 0,-1 0 1 0 0,1-1 0 0 0,-1 0 0 0 0,0 1-1 0 0,0-1 1 0 0,0 0 0 0 0,0 0 0 0 0,-1 1 0 0 0,1-1-1 0 0,-1 0 1 0 0,0-1-5 0 0,1-13 0 0 0,0-17 0 0 0,-1 32 0 0 0,-1-1 0 0 0,1 1 0 0 0,0 0 0 0 0,-1 0 0 0 0,1 0 0 0 0,-1 0 0 0 0,0 0 0 0 0,0 0 0 0 0,0 0 0 0 0,0 0 0 0 0,0 0 0 0 0,0 1 0 0 0,-1-2 0 0 0,0 1 10 0 0,-1-2-53 0 0,0 1 0 0 0,0 0 0 0 0,0 0 0 0 0,-1 0 0 0 0,0 0-1 0 0,1 0 1 0 0,-2 0 43 0 0,4 3-40 0 0,-1-1-1 0 0,0 0 1 0 0,0 1-1 0 0,1-1 1 0 0,-1 1-1 0 0,0 0 1 0 0,0 0-1 0 0,0-1 1 0 0,0 1-1 0 0,1 0 0 0 0,-1 0 1 0 0,0 1-1 0 0,0-1 1 0 0,0 0-1 0 0,1 1 1 0 0,-1-1-1 0 0,0 1 1 0 0,0-1-1 0 0,1 1 1 0 0,-2 1 40 0 0,-7 3-570 0 0,1 1 0 0 0,0 1 0 0 0,0 0 1 0 0,1 0-1 0 0,0 1 0 0 0,0-1 1 0 0,1 2-1 0 0,0-1 0 0 0,0 1 0 0 0,-1 2 570 0 0,-6 10-5455 0 0,13-19 4688 0 0,1 0 1 0 0,-1 0 0 0 0,1-1 0 0 0,-1 1 0 0 0,1 0-1 0 0,0 0 1 0 0,0 0 0 0 0,0 0 0 0 0,0 1 766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1:25.9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28 6448 0 0,'0'0'498'0'0,"-8"1"-308"0"0,-22 6 3738 0 0,28-7-2632 0 0,2 0-470 0 0,0 0-202 0 0,0 0-44 0 0,0 0-14 0 0,0 0-530 0 0,0 0 1 0 0,0 0-1 0 0,0 0 1 0 0,0 0 0 0 0,0-1-1 0 0,0 1 1 0 0,0 0-1 0 0,0 0 1 0 0,0 0-1 0 0,-1 0 1 0 0,1 0 0 0 0,0 0-1 0 0,0 0 1 0 0,0-1-1 0 0,0 1 1 0 0,0 0 0 0 0,0 0-1 0 0,-1 0 1 0 0,1 0-1 0 0,0 0 1 0 0,0 0 0 0 0,0 0-1 0 0,0 0 1 0 0,0 0-1 0 0,-1 0 1 0 0,1 0-1 0 0,0 0 1 0 0,0 0 0 0 0,0 0-1 0 0,0 0 1 0 0,0 0-1 0 0,-1 0 1 0 0,1 0 0 0 0,0 0-1 0 0,0 0 1 0 0,0 0-37 0 0,-4-1 3114 0 0,7-4-1598 0 0,0 2-1381 0 0,0 0-1 0 0,-1 1 0 0 0,1 0 0 0 0,0-1 0 0 0,1 1 0 0 0,-1 0 1 0 0,0 1-1 0 0,0-1 0 0 0,1 0 0 0 0,-1 1 0 0 0,1 0 0 0 0,0 0 1 0 0,-1 0-1 0 0,1 0 0 0 0,0 1 0 0 0,-1-1 0 0 0,1 1 1 0 0,0 0-1 0 0,0 0 0 0 0,-1 0 0 0 0,1 1 0 0 0,3 0-134 0 0,35 6-140 0 0,-1 1 0 0 0,4 3 140 0 0,-17-2 191 0 0,-20-6-69 0 0,-1 0 0 0 0,1-1 1 0 0,-1 0-1 0 0,4 0-122 0 0,29 1 571 0 0,1-2 0 0 0,22-3-571 0 0,4 1-379 0 0,-50 1 254 0 0,-15 0-113 0 0,6 0-1152 0 0,-4 0-2349 0 0,-3 0-4163 0 0,-1 0 2846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1:26.5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22 9472 0 0,'0'0'432'0'0,"0"0"-6"0"0,0 0-175 0 0,0 0 289 0 0,0 0 159 0 0,0 0 33 0 0,0 0-32 0 0,0 0-151 0 0,0 0-62 0 0,0 0-9 0 0,0 0-15 0 0,0 0-47 0 0,0 0-21 0 0,0 0-3 0 0,0 0-7 0 0,0 0-27 0 0,4 8 338 0 0,-2 0-457 0 0,0 1 0 0 0,-1-1 0 0 0,0 0 0 0 0,0 0 0 0 0,-1 0 0 0 0,-1 8-239 0 0,1 4 238 0 0,-5 20 718 0 0,2-29-127 0 0,1-9-724 0 0,-1-7-99 0 0,1-9 123 0 0,-2-7 102 0 0,2 1 388 0 0,1 2 2 0 0,-1 11-337 0 0,-1-10-277 0 0,1 0 0 0 0,-1-13-7 0 0,3 29 138 0 0,-4-1-99 0 0,3 2 14 0 0,2-1-48 0 0,-1 0-1 0 0,0 0 1 0 0,1 0-1 0 0,-1 1 1 0 0,0-1-1 0 0,1 0 1 0 0,-1 0-1 0 0,1 1 1 0 0,-1-1-1 0 0,1 0 1 0 0,-1 1-1 0 0,1-1 1 0 0,0 1-1 0 0,0-1-4 0 0,-1 0 1 0 0,7-1-11 0 0,1 1 5 0 0,-6 1 6 0 0,0-1 1 0 0,0 1 0 0 0,1 0 0 0 0,-1 0-1 0 0,0 0 1 0 0,0 0 0 0 0,1 1 0 0 0,-1-1-1 0 0,0 0 1 0 0,0 1 0 0 0,0-1 0 0 0,0 1-1 0 0,1 0 1 0 0,-1 0 0 0 0,0 0 0 0 0,0 0 0 0 0,-1 0-1 0 0,2 1-1 0 0,11 5-19 0 0,-11-6 15 0 0,0 1 0 0 0,0-1 0 0 0,0 1 0 0 0,0 0 0 0 0,0 0 0 0 0,-1 0 0 0 0,1 0 0 0 0,-1 0 1 0 0,1 0-1 0 0,0 2 4 0 0,1 0 51 0 0,1 1 0 0 0,-1-1 0 0 0,1 0 0 0 0,0 0 0 0 0,3 1-51 0 0,-4-2-23 0 0,0-1-1 0 0,0 1 1 0 0,-1 0-1 0 0,1 1 1 0 0,-1-1 0 0 0,1 1-1 0 0,-1-1 1 0 0,0 1 23 0 0,-2-2 4 0 0,1 0 0 0 0,-1 0-1 0 0,1-1 1 0 0,-1 1 0 0 0,1 0 0 0 0,0-1 0 0 0,-1 0 0 0 0,1 1 0 0 0,1-1-4 0 0,-1 1 54 0 0,1-1-1 0 0,-1 1 0 0 0,0 0 1 0 0,0-1-1 0 0,-1 1 1 0 0,1 0-1 0 0,0 0 0 0 0,0 1-53 0 0,20 15 520 0 0,-21-16-426 0 0,-1-2-13 0 0,0 0-8 0 0,0 0-1 0 0,0 0 4 0 0,4 11 32 0 0,-1-4-33 0 0,-3-6-68 0 0,0 0 0 0 0,0-1 0 0 0,0 1 0 0 0,-1-1 0 0 0,1 1 0 0 0,0 0 0 0 0,-1-1 0 0 0,1 1 0 0 0,0-1 0 0 0,-1 1 0 0 0,1-1 0 0 0,-1 1 0 0 0,1-1 0 0 0,-1 1 0 0 0,1-1 0 0 0,-1 1-7 0 0,0-1 11 0 0,-2 3 9 0 0,0 0 0 0 0,0 1 0 0 0,0-2 0 0 0,-1 1-1 0 0,1 0 1 0 0,-1-1 0 0 0,0 0 0 0 0,1 1 0 0 0,-4 0-20 0 0,-40 13 64 0 0,1 0 19 0 0,-14 11-71 0 0,45-23-12 0 0,13-4 0 0 0,0 1 0 0 0,0-1 0 0 0,0 1 0 0 0,0-1 0 0 0,1 1 0 0 0,-1 0 0 0 0,0-1 0 0 0,0 1 0 0 0,0 0 0 0 0,-4 4 2 0 0,-15 8-16 0 0,19-12-74 0 0,2-1-126 0 0,0 0-40 0 0,0 0-2 0 0,11 4-1184 0 0,16 3-2424 0 0,-10-6-3391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1:26.9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0 16847 0 0,'-14'13'770'0'0,"14"-13"-755"0"0,0 0 0 0 0,1 0 0 0 0,-1 0 0 0 0,0 0 1 0 0,0 0-1 0 0,0 0 0 0 0,0 0 0 0 0,0 0 0 0 0,0 0 0 0 0,0 0 1 0 0,0 0-1 0 0,0 0 0 0 0,0 0 0 0 0,0 0 0 0 0,0 0 1 0 0,0 0-1 0 0,0 0 0 0 0,0 0 0 0 0,0 0 0 0 0,0 0 0 0 0,0 0 1 0 0,0 0-1 0 0,0 0 0 0 0,0 0 0 0 0,0 0 0 0 0,0 0 0 0 0,0 1 1 0 0,0-1-1 0 0,1 0 0 0 0,-1 0 0 0 0,0 0 0 0 0,0 0 0 0 0,0 0 1 0 0,0 0-1 0 0,0 0 0 0 0,0 0 0 0 0,0 0 0 0 0,0 0 0 0 0,0 0 1 0 0,0 0-1 0 0,0 0 0 0 0,0 0 0 0 0,0 0 0 0 0,0 0 0 0 0,0 0 1 0 0,0 0-1 0 0,-1 0 0 0 0,1 0 0 0 0,0 1 0 0 0,0-1 0 0 0,0 0 1 0 0,0 0-1 0 0,0 0 0 0 0,0 0 0 0 0,0 0 0 0 0,0 0 0 0 0,0 0 1 0 0,0 0-1 0 0,0 0 0 0 0,0 0 0 0 0,0 0 0 0 0,0 0 0 0 0,0 0 1 0 0,0 0-1 0 0,0 0 0 0 0,0 0-15 0 0,12 0 121 0 0,-11 0 226 0 0,-1 0 97 0 0,-10 0 457 0 0,7 0-894 0 0,-10 1 567 0 0,12 0-203 0 0,7 2-107 0 0,-5-3-185 0 0,0 1 0 0 0,0-1-1 0 0,0 1 1 0 0,0-1 0 0 0,0 1-1 0 0,0-1 1 0 0,0 1-1 0 0,-1 0 1 0 0,1-1 0 0 0,0 1-1 0 0,0 0 1 0 0,-1 0 0 0 0,1 0-1 0 0,0-1 1 0 0,-1 1 0 0 0,1 0-1 0 0,-1 0 1 0 0,1 1-79 0 0,6 8 334 0 0,-6-9-304 0 0,0 1 1 0 0,0-1 0 0 0,1 1-1 0 0,-1-1 1 0 0,0 1 0 0 0,0 0-1 0 0,0 0 1 0 0,-1-1 0 0 0,1 1-1 0 0,0 0 1 0 0,-1 0-1 0 0,1 0 1 0 0,-1 0 0 0 0,1 0-1 0 0,-1 0 1 0 0,0 0 0 0 0,0 0-1 0 0,0 0 1 0 0,0 0 0 0 0,0 0-1 0 0,-1 0 1 0 0,1 1-31 0 0,-1 0 24 0 0,2 0 10 0 0,-1 1 0 0 0,0 0 0 0 0,1 0-1 0 0,0-1 1 0 0,0 1 0 0 0,0 0 0 0 0,0-1 0 0 0,0 1 0 0 0,1-1-1 0 0,0 1 1 0 0,1 1-34 0 0,-1-1 31 0 0,0 0-1 0 0,0 0 1 0 0,0 0 0 0 0,-1 0 0 0 0,0 1-1 0 0,1-1 1 0 0,-2 1 0 0 0,1-1-1 0 0,0 4-30 0 0,-1-1 34 0 0,-1 0 0 0 0,0 0 0 0 0,-1 0 0 0 0,1 0-34 0 0,-1 0 15 0 0,1 0 0 0 0,0 0 0 0 0,0 0 0 0 0,0-1 0 0 0,1 4-15 0 0,1 0 7 0 0,-1-5 0 0 0,1 0 0 0 0,-1 0-1 0 0,0 0 1 0 0,0 0-1 0 0,-1 0 1 0 0,0 0-1 0 0,1 0 1 0 0,-2 0 0 0 0,1 0-7 0 0,-8 17 10 0 0,6-17-10 0 0,1 0 0 0 0,0 0 0 0 0,0 0 0 0 0,0 0 0 0 0,1 1 0 0 0,0-1 0 0 0,0 0 0 0 0,0 1 0 0 0,0-1 0 0 0,1 1 0 0 0,0 1 0 0 0,0-2-4 0 0,1 2 50 0 0,0 1 0 0 0,-1 0 0 0 0,0 0 0 0 0,0 0 0 0 0,-1-1 0 0 0,0 2-46 0 0,1-8 9 0 0,0 1-1 0 0,-1-1 1 0 0,1 1 0 0 0,0-1-1 0 0,0 1 1 0 0,0-1 0 0 0,1 1-1 0 0,-1-1 1 0 0,0 0-1 0 0,1 1 1 0 0,-1-1 0 0 0,0 1-1 0 0,1-1 1 0 0,0 0 0 0 0,-1 1-1 0 0,1-1 1 0 0,0 0-1 0 0,0 0 1 0 0,-1 1 0 0 0,1-1-1 0 0,0 0 1 0 0,0 0 0 0 0,0 0-1 0 0,2 1-8 0 0,0 1-31 0 0,-2-2 18 0 0,-1-1 0 0 0,0 0-1 0 0,1 1 1 0 0,-1-1 0 0 0,0 0-1 0 0,1 1 1 0 0,-1-1 0 0 0,0 0-1 0 0,0 1 1 0 0,1-1 0 0 0,-1 1 0 0 0,0-1-1 0 0,0 0 1 0 0,0 1 0 0 0,0-1-1 0 0,1 1 1 0 0,-1-1 0 0 0,0 1-1 0 0,0-1 1 0 0,0 1 0 0 0,0-1-1 0 0,0 0 1 0 0,0 1 0 0 0,0-1-1 0 0,0 1 1 0 0,0-1 0 0 0,0 1 0 0 0,-1-1-1 0 0,1 1 1 0 0,0-1 0 0 0,0 0-1 0 0,0 1 1 0 0,0-1 0 0 0,-1 1-1 0 0,1-1 1 0 0,0 0 0 0 0,0 1-1 0 0,-1-1 1 0 0,1 1 0 0 0,0-1 0 0 0,-1 0-1 0 0,1 0 1 0 0,0 1 0 0 0,-1-1-1 0 0,1 0 1 0 0,-1 0 0 0 0,1 1-1 0 0,0-1 1 0 0,-1 0 0 0 0,1 0-1 0 0,-1 0 1 0 0,1 0 0 0 0,-1 1-1 0 0,1-1 1 0 0,-1 0 0 0 0,1 0 13 0 0,1-1-44 0 0,0 0 0 0 0,0-1 1 0 0,0 1-1 0 0,-1 0 0 0 0,1 0 1 0 0,0-1-1 0 0,0 1 0 0 0,-1 0 0 0 0,1-1 1 0 0,-1 1-1 0 0,1-1 0 0 0,-1 1 1 0 0,0-1-1 0 0,1 0 44 0 0,-4-16-330 0 0,2 16 280 0 0,1 0 1 0 0,-1 0 0 0 0,1 0 0 0 0,0 0 0 0 0,0 0 0 0 0,-1 0-1 0 0,1-1 1 0 0,1 1 0 0 0,-1 0 0 0 0,0 0 0 0 0,0 0 0 0 0,1 0-1 0 0,-1 0 1 0 0,2-2 49 0 0,5-14-1003 0 0,-1-1 0 0 0,-1 0-1 0 0,1-8 1004 0 0,-3 17-526 0 0,-2 5 206 0 0,1 0-1 0 0,0 0 1 0 0,1 1-1 0 0,-1-1 1 0 0,1 1-1 0 0,0-1 1 0 0,2-2 320 0 0,3-4-757 0 0,8-17-1218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1:27.3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 29 1376 0 0,'-14'6'40'0'0,"7"-3"108"0"0,1 0 1 0 0,-1-1-1 0 0,0 1 0 0 0,-4-1-148 0 0,-4 2 11705 0 0,2 1-6792 0 0,9-3-3327 0 0,18-5 136 0 0,-13 3-1679 0 0,6-2 213 0 0,-1 0-1 0 0,1 1 0 0 0,-1 0 0 0 0,3 0-255 0 0,-9 1 44 0 0,1 0 0 0 0,0 0 0 0 0,-1 0 0 0 0,1 0 0 0 0,-1 0 0 0 0,1 0 0 0 0,-1-1 0 0 0,1 1 0 0 0,-1 0 0 0 0,1 0 1 0 0,-1-1-1 0 0,1 1 0 0 0,-1 0 0 0 0,1 0 0 0 0,-1-1 0 0 0,1 1 0 0 0,-1-1 0 0 0,1 1 0 0 0,-1-1-44 0 0,4-1 150 0 0,17-4 236 0 0,-18 5-329 0 0,0 1 0 0 0,0-1 0 0 0,0 0 0 0 0,0 0 0 0 0,0 0-1 0 0,0 0 1 0 0,0 0 0 0 0,-1-1 0 0 0,1 1 0 0 0,0-1 0 0 0,-1 0-57 0 0,-1 2 5 0 0,-1-1 0 0 0,1 1 1 0 0,-1 0-1 0 0,1 0 0 0 0,0-1 0 0 0,-1 1 1 0 0,1 0-1 0 0,-1 0 0 0 0,1 0 0 0 0,0 0 1 0 0,-1 0-1 0 0,1 0 0 0 0,-1 0 0 0 0,1 0 1 0 0,0 0-1 0 0,-1 0 0 0 0,1 0 0 0 0,-1 0 0 0 0,1 0 1 0 0,0 0-6 0 0,1 1 14 0 0,2 0 1 0 0,1-1 3 0 0,12-5 26 0 0,24-10-8 0 0,-40 14-120 0 0,-1 1-5 0 0,8 4-955 0 0,-7-4 864 0 0,-1 0-1 0 0,1 0 1 0 0,-1 1-1 0 0,1-1 1 0 0,-1 0-1 0 0,1 0 0 0 0,-1 0 1 0 0,1 1-1 0 0,-1-1 1 0 0,1 0-1 0 0,-1 0 1 0 0,1 1-1 0 0,-1-1 0 0 0,0 0 1 0 0,1 1-1 0 0,-1-1 1 0 0,0 0-1 0 0,1 1 1 0 0,-1-1-1 0 0,1 1 181 0 0,-6 9-5230 0 0,0 1-1334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7:14.1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0 11024 0 0,'-8'0'505'0'0,"6"0"-9"0"0,2 0-255 0 0,3 1 101 0 0,5 1-101 0 0,-2-1 43 0 0,-1 0 1 0 0,0 1-1 0 0,0 0 0 0 0,1 0 1 0 0,-1 0-1 0 0,0 0 1 0 0,2 3-285 0 0,13 10 542 0 0,-2 1 1 0 0,1 1 0 0 0,-2 1-1 0 0,0 1 1 0 0,-2 0-1 0 0,9 13-542 0 0,-7-8 578 0 0,-11-17-378 0 0,0 1-1 0 0,-1 0 1 0 0,0 0-1 0 0,0 1-199 0 0,14 32 1448 0 0,13 39-1448 0 0,-26-60 67 0 0,0-1 1 0 0,-2 2-1 0 0,0-1 0 0 0,-1 0 0 0 0,-1 8-67 0 0,-4 206 839 0 0,0-201-777 0 0,-1 0 1 0 0,-2 0-1 0 0,-1-1 0 0 0,-1 1 0 0 0,-2-1 1 0 0,-2-1-1 0 0,-1 3-62 0 0,-3 3 74 0 0,6-13 4 0 0,-1-1-1 0 0,-10 16-77 0 0,9-15-189 0 0,10-20 120 0 0,0 0 1 0 0,-1-1 0 0 0,0 1-1 0 0,0 0 1 0 0,0-1-1 0 0,0 0 1 0 0,0 1 0 0 0,-1-1-1 0 0,1 0 1 0 0,-2 1 68 0 0,2-3-399 0 0,2-1-174 0 0,0 0-730 0 0,0 0-317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1:27.7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1 211 10592 0 0,'3'8'161'0'0,"-2"-7"-81"0"0,0 1 1 0 0,-1-1-1 0 0,1 1 0 0 0,-1-1 0 0 0,1 1 1 0 0,-1-1-1 0 0,1 1 0 0 0,-1-1 0 0 0,0 1 1 0 0,0 0-81 0 0,-1-1 169 0 0,1-1-147 0 0,-1 0 0 0 0,1 1 0 0 0,0-1-1 0 0,0 0 1 0 0,0 0 0 0 0,-1 0 0 0 0,1 0 0 0 0,0 0 0 0 0,0 0 0 0 0,0 1-1 0 0,-1-1 1 0 0,1 0 0 0 0,0 0 0 0 0,0 0 0 0 0,0 0 0 0 0,0 1 0 0 0,0-1-1 0 0,-1 0 1 0 0,1 0 0 0 0,0 1 0 0 0,0-1 0 0 0,0 0 0 0 0,0 0 0 0 0,0 0-1 0 0,0 1 1 0 0,0-1 0 0 0,0 0 0 0 0,0 0 0 0 0,0 1 0 0 0,0-1 0 0 0,0 0-1 0 0,0 0 1 0 0,0 1 0 0 0,0-1 0 0 0,0 0 0 0 0,0 0 0 0 0,0 0 0 0 0,0 1-1 0 0,0-1 1 0 0,0 0 0 0 0,1 1-22 0 0,2 0 796 0 0,-2 0 1085 0 0,0-3 95 0 0,1 0-1639 0 0,0 0 0 0 0,0-1 0 0 0,0 1 0 0 0,0 0 0 0 0,1 0 0 0 0,-1 0 0 0 0,1 0 0 0 0,-1 0 0 0 0,2 0-337 0 0,-1 1 89 0 0,-1 0 1 0 0,0 0-1 0 0,0-1 1 0 0,0 1 0 0 0,0-1-1 0 0,0 1 1 0 0,0-1-1 0 0,-1 0 1 0 0,1 0 0 0 0,0 0-1 0 0,-1 0 1 0 0,0 0-1 0 0,1 0 1 0 0,-1 0 0 0 0,0 0-1 0 0,0-1 1 0 0,0 1-1 0 0,0-1-89 0 0,-1 1 57 0 0,1 1-1 0 0,0-1 0 0 0,-1 0 0 0 0,1 0 0 0 0,0 1 1 0 0,0-1-1 0 0,0 1 0 0 0,0-1 0 0 0,0 1 0 0 0,1-1 1 0 0,-1 1-1 0 0,0 0 0 0 0,1-1-56 0 0,0 0 65 0 0,0 1 0 0 0,-1-1 1 0 0,1 0-1 0 0,-1 0 0 0 0,1 1 0 0 0,-1-1 0 0 0,0 0 1 0 0,0 0-1 0 0,0-1 0 0 0,0 1-65 0 0,1-6 176 0 0,-2 7-154 0 0,0 0-1 0 0,1-1 0 0 0,-1 1 0 0 0,0 0 0 0 0,1 0 0 0 0,-1-1 0 0 0,1 1 1 0 0,-1 0-1 0 0,1 0 0 0 0,-1 0 0 0 0,1 0 0 0 0,0 0 0 0 0,0 0 0 0 0,0 0 1 0 0,-1 0-1 0 0,1 0 0 0 0,0 0-21 0 0,5-3 58 0 0,-1 1 0 0 0,1-1 1 0 0,-1 1-1 0 0,1 0 0 0 0,0 1 0 0 0,0-1 1 0 0,5 0-59 0 0,-3 0 13 0 0,1 0 1 0 0,-1-1 0 0 0,8-4-14 0 0,-1-1-25 0 0,1 1 0 0 0,1 0 1 0 0,7-1 24 0 0,8-4-147 0 0,11 0-936 0 0,-22 5-2723 0 0,-4 0 1948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1:33.7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18 2760 0 0,'0'0'125'0'0,"0"0"253"0"0,0 0 975 0 0,-1-10 3985 0 0,-1 8-279 0 0,2 7-3363 0 0,0-3-1686 0 0,0-1-1 0 0,1 1 1 0 0,-2 0 0 0 0,1-1-1 0 0,0 1 1 0 0,0 0-1 0 0,0-1 1 0 0,-1 1-1 0 0,1-1 1 0 0,-1 1 0 0 0,1-1-1 0 0,-1 1 1 0 0,0-1-1 0 0,0 1 1 0 0,0-1-10 0 0,-4 6 183 0 0,5-7-141 0 0,0 1-1 0 0,-1 0 1 0 0,1-1-1 0 0,-1 1 1 0 0,1 0-1 0 0,-1-1 1 0 0,0 1-1 0 0,1 0 1 0 0,-1-1-1 0 0,0 1 1 0 0,1-1-1 0 0,-1 1 1 0 0,0-1-1 0 0,0 0 1 0 0,1 1-1 0 0,-1-1 1 0 0,0 0-1 0 0,0 1-41 0 0,0-1 171 0 0,1 0-55 0 0,0 0-20 0 0,0 0-7 0 0,0 0 11 0 0,0 0 52 0 0,0 0 28 0 0,0 0 4 0 0,0 0-17 0 0,0 0-72 0 0,0 0-23 0 0,6-17 156 0 0,-5 15-207 0 0,0 0 1 0 0,0 0-1 0 0,0 0 1 0 0,0 1-1 0 0,0-1 1 0 0,0 0-1 0 0,0 1 1 0 0,2-2-22 0 0,-2-1 145 0 0,-1-7-8 0 0,0 8-9 0 0,0 3-34 0 0,0 0-20 0 0,0 0-2 0 0,0 0 3 0 0,0 0 10 0 0,0 0 3 0 0,0 0 0 0 0,0 0-2 0 0,0 0-12 0 0,0 0-2 0 0,0 0 0 0 0,-5 1 37 0 0,5-2-96 0 0,0 1 0 0 0,-1 0 0 0 0,1 0 1 0 0,-1 0-1 0 0,1 0 0 0 0,0 0 0 0 0,-1 0 0 0 0,1 0 0 0 0,0 0 0 0 0,-1 0 1 0 0,1 0-1 0 0,0 0 0 0 0,-1 0 0 0 0,1 0 0 0 0,-1 0 0 0 0,1 0 0 0 0,0 0 1 0 0,-1 0-1 0 0,1 1 0 0 0,0-1 0 0 0,-1 0 0 0 0,1 0 0 0 0,0 0 0 0 0,-1 1-13 0 0,-1 1 39 0 0,-7 10 228 0 0,11-5-689 0 0,2-3 110 0 0,-2-1-430 0 0,2 4-32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1:34.4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98 12384 0 0,'-1'0'84'0'0,"0"0"1"0"0,1 0-1 0 0,-1 0 1 0 0,1 0 0 0 0,-1 0-1 0 0,0-1 1 0 0,1 1-1 0 0,-1 0 1 0 0,1 0 0 0 0,-1-1-1 0 0,1 1 1 0 0,-1 0-1 0 0,1-1 1 0 0,-1 1-1 0 0,1 0 1 0 0,-1-1 0 0 0,1 1-1 0 0,0-1 1 0 0,-1 1-1 0 0,1-1 1 0 0,-1 1 0 0 0,1-1-1 0 0,0 1 1 0 0,0-1-1 0 0,-1 1 1 0 0,1-1 0 0 0,0 0-1 0 0,0 1 1 0 0,0-1-1 0 0,0 1 1 0 0,-1-1 0 0 0,1 0-1 0 0,0 1 1 0 0,0-1-1 0 0,0 1 1 0 0,0-1-1 0 0,0 0 1 0 0,1 1 0 0 0,-1-1-1 0 0,0 1 1 0 0,0-1-1 0 0,0 1 1 0 0,0-1 0 0 0,1 0-1 0 0,-1 1 1 0 0,0-1-1 0 0,1 1 1 0 0,-1-1 0 0 0,0 1-1 0 0,1-1 1 0 0,-1 1-1 0 0,0-1 1 0 0,1 1-1 0 0,0-1-84 0 0,25-22 1511 0 0,-23 20-1342 0 0,1 1 0 0 0,-1-1 1 0 0,0 1-1 0 0,1-1 0 0 0,-1 1 0 0 0,1 0 0 0 0,-1 1 1 0 0,4-2-170 0 0,13-7 287 0 0,-17 8-259 0 0,0 1 0 0 0,-1 0 1 0 0,1 0-1 0 0,0 0 0 0 0,0 0 0 0 0,0 0 0 0 0,-1 1 0 0 0,1-1 0 0 0,1 1-28 0 0,15-5 49 0 0,-8 1-44 0 0,-7 3 8 0 0,11 3-91 0 0,-13-2-281 0 0,-2 0-93 0 0,0 0-11 0 0,0 0-153 0 0,0 0-640 0 0,0 0-285 0 0,0 0-448 0 0,0 0-1663 0 0,0 0-709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1:34.7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0 3224 0 0,'0'1'240'0'0,"0"2"-235"0"0,-1-1 0 0 0,1 0 0 0 0,-1 1 0 0 0,1-1 1 0 0,-1 0-1 0 0,0 0 0 0 0,0 1 0 0 0,-1 0-5 0 0,-4 10 210 0 0,4-6 876 0 0,-1 0 0 0 0,-1 0 0 0 0,1 0 0 0 0,-1 0 0 0 0,-5 5-1086 0 0,5-6 578 0 0,0 1 1 0 0,0-1 0 0 0,1 1 0 0 0,0 0-1 0 0,-2 6-578 0 0,-6 16 1037 0 0,7-21-787 0 0,1 0-1 0 0,0 0 1 0 0,0 1 0 0 0,1-1 0 0 0,0 2-250 0 0,-1 11 342 0 0,1-14-214 0 0,1 0 0 0 0,0 0 0 0 0,0 0 0 0 0,1 1 0 0 0,0-1 0 0 0,0 4-128 0 0,3 9 222 0 0,-1 2 352 0 0,6 19-574 0 0,-7-36 121 0 0,0-1 1 0 0,0 1 0 0 0,1 0-1 0 0,0-1 1 0 0,0 0-1 0 0,0 1 1 0 0,0-1 0 0 0,1 0-1 0 0,0 0 1 0 0,-1 0-1 0 0,2 0-121 0 0,-3-3 310 0 0,0 0-255 0 0,1 0 1 0 0,-1 0-1 0 0,0 0 1 0 0,1 0-1 0 0,-1-1 1 0 0,1 1-1 0 0,-1-1 1 0 0,1 1-1 0 0,-1-1 1 0 0,1 0-1 0 0,0 1-55 0 0,3-1 102 0 0,0 1 0 0 0,0-1 0 0 0,0 0-1 0 0,0 0 1 0 0,0-1 0 0 0,-1 0 0 0 0,1 1 0 0 0,0-2-1 0 0,0 1 1 0 0,-1 0 0 0 0,1-1 0 0 0,-1 0-1 0 0,1 0 1 0 0,0-1-102 0 0,1 0 25 0 0,-1 0-1 0 0,0-1 1 0 0,0 1 0 0 0,0-1-1 0 0,0 0 1 0 0,-1-1 0 0 0,0 1-1 0 0,1-1 1 0 0,-2 0 0 0 0,1 0-1 0 0,0 0-24 0 0,14-34-1637 0 0,-15 34 168 0 0,-3-3-376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1:35.1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16 218 10448 0 0,'0'0'480'0'0,"-1"2"-11"0"0,1-1-404 0 0,-1 2-10 0 0,-10 2 118 0 0,9-4 379 0 0,2-1 184 0 0,0 0 31 0 0,0 0-56 0 0,0 0-267 0 0,2-2-116 0 0,1-1-254 0 0,0 0 0 0 0,0 1 0 0 0,1-1 0 0 0,0 1 0 0 0,-1 0 1 0 0,1 0-1 0 0,0 0 0 0 0,0 1 0 0 0,0-1 0 0 0,1 1-74 0 0,1-1 17 0 0,0-1 1 0 0,0 1-1 0 0,0-1 0 0 0,0-1 1 0 0,2-1-18 0 0,2-1 2 0 0,1 0 1 0 0,-1 0 0 0 0,1 1 0 0 0,0 0 0 0 0,6-1-3 0 0,-1 0 29 0 0,1-1 0 0 0,2-2-29 0 0,82-42-2308 0 0,-81 42-2736 0 0</inkml:trace>
  <inkml:trace contextRef="#ctx0" brushRef="#br0" timeOffset="1">451 90 4608 0 0,'-7'4'464'0'0,"-11"6"-681"0"0,3-7 6491 0 0,15-3-6187 0 0,-1 0 0 0 0,1 0-1 0 0,-1 0 1 0 0,1 0 0 0 0,-1 0 0 0 0,1 0 0 0 0,-1 0 0 0 0,1-1-1 0 0,-1 1 1 0 0,1 0 0 0 0,-1 0 0 0 0,1 0 0 0 0,-1-1 0 0 0,1 1-1 0 0,0 0 1 0 0,-1-1 0 0 0,1 1 0 0 0,-1 0 0 0 0,1-1 0 0 0,0 1-1 0 0,-1 0 1 0 0,1-1 0 0 0,0 1 0 0 0,-1-1 0 0 0,1 1 0 0 0,0-1-1 0 0,0 1 1 0 0,0 0 0 0 0,-1-1 0 0 0,1 1 0 0 0,0-1 0 0 0,0 1-1 0 0,0-1 1 0 0,0 1 0 0 0,0-1 0 0 0,0 1 0 0 0,0-1 0 0 0,0 1-1 0 0,0-1 1 0 0,0 0 0 0 0,0 1 0 0 0,0-1 0 0 0,0 1 0 0 0,0 0-1 0 0,0-1 1 0 0,1 1 0 0 0,-1-1 0 0 0,0 1 0 0 0,0-1 0 0 0,1 1-1 0 0,-1-1 1 0 0,0 1 0 0 0,1 0 0 0 0,-1-1 0 0 0,0 1-1 0 0,1-1-85 0 0,1 0 85 0 0,-1 0-31 0 0,0 1 1 0 0,0-1-1 0 0,0 1 1 0 0,0-1-1 0 0,0 0 0 0 0,-1 0 1 0 0,1 1-1 0 0,0-1 1 0 0,0 0-1 0 0,-1 0 0 0 0,1 0 1 0 0,0 0-1 0 0,-1 0 1 0 0,1 0-1 0 0,-1 0 0 0 0,1 0 1 0 0,-1 0-1 0 0,0 0 1 0 0,1 0-1 0 0,-1 0 0 0 0,0 0 1 0 0,0-1-1 0 0,0 1 0 0 0,1 0-55 0 0,-1-1 61 0 0,0 0-1 0 0,1 0 0 0 0,-1 0 0 0 0,1 0 0 0 0,-1 0 0 0 0,1 1 0 0 0,0-1 0 0 0,0 0 0 0 0,0 1 0 0 0,0-1 1 0 0,0 0-1 0 0,0 1 0 0 0,0 0 0 0 0,1-1-60 0 0,-1 0 89 0 0,1 1 1 0 0,-1-1-1 0 0,0 0 0 0 0,1 0 1 0 0,-1 1-1 0 0,0-1 1 0 0,0 0-1 0 0,0 0 0 0 0,-1 0 1 0 0,1 0-1 0 0,0 0 1 0 0,-1 0-1 0 0,0 0 1 0 0,1-1-1 0 0,-1 1 0 0 0,0-1-89 0 0,-7 1 776 0 0,11 6-745 0 0,-1 0 0 0 0,0 1 0 0 0,1-1 0 0 0,-2 1 0 0 0,1-1 0 0 0,0 1 0 0 0,-1 0 0 0 0,0 0 0 0 0,0 0 0 0 0,-1 0 0 0 0,1 0 0 0 0,-1 2-31 0 0,2 12 60 0 0,-1 1-1 0 0,0 16-58 0 0,3 21 73 0 0,-2-25-37 0 0,-1-1 0 0 0,-1 15-37 0 0,0-31 0 0 0,0 1 0 0 0,1 0 0 0 0,2 3 0 0 0,4 37 0 0 0,-6-11-6 0 0,-2-19 43 0 0,2 0 0 0 0,1 0-1 0 0,4 18-36 0 0,-4-32 22 0 0,1 3 26 0 0,-1 1 1 0 0,0 0 0 0 0,-1 0-1 0 0,0 10-48 0 0,-2-23 5 0 0,0 1-1 0 0,0 0 0 0 0,0-1 0 0 0,1 1 1 0 0,0-1-1 0 0,-1 1 0 0 0,1-1 0 0 0,0 1 1 0 0,1-1-1 0 0,-1 1 0 0 0,1-1 1 0 0,-1 0-1 0 0,1 0 0 0 0,0 0 0 0 0,1 1-4 0 0,0 1-9 0 0,0 0 0 0 0,-1 0 0 0 0,1 0 0 0 0,-1 0-1 0 0,0 0 1 0 0,-1 0 0 0 0,1 0 0 0 0,-1 4 9 0 0,9 22-896 0 0,-10-28 630 0 0,0-2-3544 0 0,0-1 2120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1:35.5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 14424 0 0,'0'0'661'0'0,"0"0"-16"0"0,0 0-351 0 0,0 0 31 0 0,0 0 56 0 0,0 0 16 0 0,0 0-39 0 0,0 0-180 0 0,-1 2-76 0 0,0-2-92 0 0,1 1 0 0 0,-1 0 0 0 0,1 0 0 0 0,0 0 0 0 0,-1-1 0 0 0,1 1 0 0 0,0 0 0 0 0,-1 0 0 0 0,1 0 0 0 0,0 0 0 0 0,0 0 0 0 0,0 0 0 0 0,0 0 0 0 0,0-1 0 0 0,0 1 0 0 0,0 0 0 0 0,0 0 0 0 0,0 0 0 0 0,1 0-10 0 0,7 19-204 0 0,-2-7-693 0 0,-2-2-197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1:35.8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109 289 10336 0 0,'0'0'224'0'0,"0"0"56"0"0,0 0 8 0 0,0 0 0 0 0,0 0-288 0 0,-5-5 0 0 0,0 5 0 0 0,5 0 0 0 0,-4-8-72 0 0,4 0-72 0 0,-5 1-16 0 0,5-1 0 0 0,-5-1-72 0 0,5 1-24 0 0,0-3 0 0 0,5-1-3824 0 0</inkml:trace>
  <inkml:trace contextRef="#ctx0" brushRef="#br0" timeOffset="1">64 5 10680 0 0,'0'0'489'0'0,"-2"0"-8"0"0,0 1-400 0 0,-12-6 28 0 0,10 5 407 0 0,1 0 1 0 0,-1 0-1 0 0,1 0 1 0 0,-1 0-1 0 0,0 1 1 0 0,1 0-1 0 0,-1-1 1 0 0,1 1-1 0 0,-4 2-516 0 0,3-2 166 0 0,2 0 98 0 0,2-1-7 0 0,0 0-1 0 0,0 0 0 0 0,0 0-80 0 0,0 0-337 0 0,0 0-154 0 0,0 0-33 0 0,0 0-4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1:36.8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0 4608 0 0,'0'0'353'0'0,"0"0"130"0"0,-2 2 1406 0 0,-13 7 3294 0 0,14-8-2791 0 0,1-1-1222 0 0,0 0-533 0 0,0 0-106 0 0,0 2-367 0 0,-1-1-91 0 0,1 0-1 0 0,0 1 0 0 0,0-1 0 0 0,0 1 1 0 0,0-1-1 0 0,1 0 0 0 0,-1 1 0 0 0,0-1 1 0 0,1 0-1 0 0,-1 1 0 0 0,0-1 1 0 0,1 0-1 0 0,0 1 0 0 0,-1-1 0 0 0,1 0 1 0 0,0 0-1 0 0,0 0 0 0 0,-1 1 0 0 0,2 0-72 0 0,20 28 928 0 0,-10-19-427 0 0,-2 1 0 0 0,8 10-501 0 0,-11-12 96 0 0,0-1-1 0 0,1 0 1 0 0,1 0 0 0 0,-1-1-1 0 0,5 2-95 0 0,13 11 93 0 0,21 14-22 0 0,-42-31-68 0 0,0-1 1 0 0,0-1-1 0 0,1 1 1 0 0,-1-1 0 0 0,1 0-1 0 0,-1 0 1 0 0,1 0-1 0 0,2-1-3 0 0,-5 0-47 0 0,-1 0 0 0 0,0-1-1 0 0,1 1 1 0 0,-1 0 0 0 0,0 0 0 0 0,0 1-1 0 0,0-1 1 0 0,0 0 0 0 0,0 1-1 0 0,2 0 48 0 0,10 8-917 0 0,-13-10-621 0 0,-1 0-440 0 0,0 0-91 0 0,0 0-11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1:37.2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216 0 10912 0 0,'0'0'497'0'0,"0"0"-8"0"0,0 0-206 0 0,0 0 281 0 0,0 0 157 0 0,-1 2 30 0 0,-10 18 480 0 0,-9 26 14 0 0,16-32-1029 0 0,-1-1 0 0 0,0 0 1 0 0,-1-1-1 0 0,-5 10-216 0 0,3-7 313 0 0,0 1-1 0 0,-3 11-312 0 0,-3 6 373 0 0,9-20-202 0 0,0-1 0 0 0,-2 10-171 0 0,4-14 44 0 0,-10 42 197 0 0,-2-1-1 0 0,-17 36-240 0 0,23-63 29 0 0,1 0 0 0 0,-1 9-29 0 0,4-12-95 0 0,4-15 86 0 0,2-4-3188 0 0,3-10 1537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1:37.9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41 121 4608 0 0,'0'0'208'0'0,"0"0"367"0"0,0 0 1412 0 0,-2-2 2964 0 0,-5-6 245 0 0,5 3-4161 0 0,1 4-939 0 0,1 0-1 0 0,-1 0 0 0 0,1 1 0 0 0,-1-1 0 0 0,1 0 0 0 0,-1 0 1 0 0,1 0-1 0 0,0 0 0 0 0,-1 0 0 0 0,1 1 0 0 0,0-1 0 0 0,0 0 1 0 0,0 0-1 0 0,0 0 0 0 0,0 0 0 0 0,0 0 0 0 0,0 0 0 0 0,0 0 1 0 0,0 0-1 0 0,0 0 0 0 0,0 1 0 0 0,1-1-95 0 0,1-2 160 0 0,0-1 0 0 0,0 1 0 0 0,0 0 0 0 0,-1 0 0 0 0,1-1 0 0 0,-1 1 0 0 0,1-3-160 0 0,-1 3 54 0 0,0 1-1 0 0,0 0 1 0 0,1 0 0 0 0,-1 0-1 0 0,1 0 1 0 0,-1 0-1 0 0,1 0 1 0 0,-1 1 0 0 0,1-1-1 0 0,0 0 1 0 0,0 1 0 0 0,0-1-1 0 0,0 1 1 0 0,0 0 0 0 0,2-1-54 0 0,12-10 188 0 0,-14 10-175 0 0,1 0-1 0 0,0 0 1 0 0,0 0-1 0 0,0 1 1 0 0,1-1-1 0 0,-1 1 0 0 0,0 0 1 0 0,1 0-1 0 0,2-1-12 0 0,8 2 0 0 0,-11 1-29 0 0,-1-1 0 0 0,1 1 0 0 0,0 0 0 0 0,-1 0 0 0 0,1 0-1 0 0,-1 0 1 0 0,1 1 0 0 0,-1-1 0 0 0,0 1 0 0 0,1-1 0 0 0,-1 1 0 0 0,0 0-1 0 0,0 0 1 0 0,0 0 0 0 0,0 0 0 0 0,-1 0 0 0 0,1 0 0 0 0,0 0 0 0 0,-1 1 0 0 0,1-1-1 0 0,-1 1 1 0 0,0-1 0 0 0,0 1 0 0 0,0-1 0 0 0,0 1 0 0 0,0 2 29 0 0,0 0-62 0 0,0 0 1 0 0,-1-1-1 0 0,0 1 0 0 0,0-1 1 0 0,0 1-1 0 0,0 0 1 0 0,0-1-1 0 0,-1 1 0 0 0,0 0 1 0 0,0-1-1 0 0,0 1 1 0 0,-1-1-1 0 0,0 1 1 0 0,0-1-1 0 0,-1 3 62 0 0,-14 28-543 0 0,15-27 403 0 0,-1-1-1 0 0,-1 0 1 0 0,0 0-1 0 0,0 0 1 0 0,-3 4 140 0 0,-5 3-213 0 0,8-8 125 0 0,-1-1 0 0 0,1 1 0 0 0,0 0 1 0 0,0 0-1 0 0,0 2 88 0 0,0-2-19 0 0,1-1 1 0 0,-1 0 0 0 0,0 0 0 0 0,0 0-1 0 0,0 0 1 0 0,-1-1 0 0 0,0 0 0 0 0,-1 1 18 0 0,-18 19-28 0 0,15-17 28 0 0,7-6 1 0 0,-1 0 1 0 0,1 0 0 0 0,0 1 0 0 0,0-1-1 0 0,0 1 1 0 0,0 0 0 0 0,0 0 0 0 0,-2 1-2 0 0,3-1 82 0 0,1-2 81 0 0,0 0 28 0 0,19 8 207 0 0,-15-7-396 0 0,1-1-1 0 0,0 0 0 0 0,0 1 0 0 0,0-2 1 0 0,0 1-1 0 0,-1 0 0 0 0,5-2-1 0 0,13 0-41 0 0,2-1 41 0 0,-20 3 0 0 0,0-1 0 0 0,0 1 0 0 0,1 0 0 0 0,-1 0 0 0 0,0 0 0 0 0,0 1 0 0 0,1-1 0 0 0,-1 1 0 0 0,0 0 0 0 0,0 0 0 0 0,3 2 0 0 0,5 1 0 0 0,-2 4 0 0 0,-9-7 3 0 0,-1 0-1 0 0,0 0 1 0 0,1 0-1 0 0,-1 0 0 0 0,0 0 1 0 0,0 0-1 0 0,1 0 0 0 0,-1 0 1 0 0,0 0-1 0 0,0 0 1 0 0,0 0-1 0 0,0 0 0 0 0,0 0 1 0 0,-1 0-1 0 0,1 0 1 0 0,0-1-1 0 0,0 1 0 0 0,-1 0 1 0 0,1 0-1 0 0,0 0 0 0 0,-1 0 1 0 0,1 0-1 0 0,-1 0 1 0 0,1 0-1 0 0,-1-1 0 0 0,1 1 1 0 0,-1 0-1 0 0,0 0-2 0 0,-5 12 63 0 0,4-9-39 0 0,1 0 1 0 0,-1 0-1 0 0,0 0 0 0 0,0 0 1 0 0,0-1-1 0 0,-1 1 0 0 0,1 0 1 0 0,-1-1-1 0 0,0 0 1 0 0,-3 3-25 0 0,-36 30 133 0 0,24-21-96 0 0,7-9-37 0 0,6 1-16 0 0,1 0-197 0 0,3-5-571 0 0,1 3-541 0 0,0-3 160 0 0,0-1-3303 0 0,0-1-944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7:26.9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128 52 7920 0 0,'3'-17'856'0'0,"-2"17"-798"0"0,0-1 0 0 0,-1 1 1 0 0,1-1-1 0 0,0 1 0 0 0,-1-1 1 0 0,1 1-1 0 0,0-1 0 0 0,-1 0 0 0 0,1 1 1 0 0,-1-1-1 0 0,1 0 0 0 0,-1 0 1 0 0,0 1-1 0 0,1-1 0 0 0,-1 0 1 0 0,0 0-1 0 0,0 0 0 0 0,1 1 1 0 0,-1-1-1 0 0,0 0 0 0 0,0 0 0 0 0,0 0 1 0 0,0 0-1 0 0,0 1 0 0 0,0-1 1 0 0,0 0-59 0 0,5-13 3170 0 0,-5 14-3084 0 0,0 0-1 0 0,0 1 0 0 0,0-1 1 0 0,0 0-1 0 0,0 0 0 0 0,0 0 1 0 0,0 0-1 0 0,0 0 1 0 0,0 0-1 0 0,-1 0 0 0 0,1 0 1 0 0,0 0-1 0 0,0 0 0 0 0,0 0 1 0 0,0 0-1 0 0,0 0 1 0 0,0 0-1 0 0,0 0 0 0 0,0 0 1 0 0,0 0-1 0 0,0 0 0 0 0,0 0 1 0 0,-1 0-1 0 0,1 0 0 0 0,0 1 1 0 0,0-1-1 0 0,0 0 1 0 0,0 0-1 0 0,0-1 0 0 0,0 1 1 0 0,0 0-1 0 0,0 0 0 0 0,0 0 1 0 0,0 0-1 0 0,-1 0 1 0 0,1 0-1 0 0,0 0 0 0 0,0 0 1 0 0,0 0-1 0 0,0 0 0 0 0,0 0 1 0 0,0 0-1 0 0,0 0 1 0 0,0 0-1 0 0,0 0 0 0 0,0 0 1 0 0,0 0-1 0 0,0 0 0 0 0,0 0 1 0 0,-1 0-1 0 0,1-1 0 0 0,0 1 1 0 0,0 0-1 0 0,0 0 1 0 0,0 0-1 0 0,0 0 0 0 0,0 0 1 0 0,0 0-1 0 0,0 0 0 0 0,0 0 1 0 0,0 0-1 0 0,0 0 1 0 0,0-1-1 0 0,0 1 0 0 0,0 0 1 0 0,0 0-1 0 0,0 0 0 0 0,0 0 1 0 0,0 0-1 0 0,0 0-85 0 0,-8 9 1037 0 0,-7 16-1387 0 0,1 5 549 0 0,10-21-136 0 0,-1 1 0 0 0,2-1-1 0 0,-1 1 1 0 0,1-1 0 0 0,0 6-63 0 0,0-2 52 0 0,-1 0 0 0 0,0 0 1 0 0,-1 0-1 0 0,0-1 0 0 0,-3 3-52 0 0,1 1 82 0 0,0 0 0 0 0,-3 14-82 0 0,-4 40 204 0 0,9-41-53 0 0,1 1 167 0 0,1 0 1 0 0,2 30-319 0 0,-1 7 96 0 0,2-38-9 0 0,1 0-1 0 0,1 1 1 0 0,2-1 0 0 0,1-1-1 0 0,6 18-86 0 0,-3-5 113 0 0,2 3 292 0 0,5 14-405 0 0,-10-42 91 0 0,1 0 1 0 0,1-1-1 0 0,0 0 1 0 0,1 0-1 0 0,3 3-91 0 0,14 19 336 0 0,7 5-336 0 0,-31-39 28 0 0,0 0-9 0 0,11 7 161 0 0,-10-9-220 0 0,0 1 0 0 0,0 0-1 0 0,0 0 1 0 0,0 0 0 0 0,0 0 0 0 0,0 0 0 0 0,-1 0 0 0 0,2 2 40 0 0,-2-3-114 0 0,16 2-2223 0 0,-13-5 413 0 0,-4 1-5142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1:38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0 6448 0 0,'0'0'297'0'0,"0"0"-9"0"0,0 0 97 0 0,0 0 1107 0 0,0 0 504 0 0,0 0 99 0 0,0 0-203 0 0,1 2-916 0 0,0 0-884 0 0,0 0 0 0 0,0 0-1 0 0,-1 1 1 0 0,1-1 0 0 0,-1 0 0 0 0,1 0 0 0 0,-1 0 0 0 0,0 1 0 0 0,0-1-1 0 0,0 0 1 0 0,0 0 0 0 0,0 0 0 0 0,0 1 0 0 0,0-1 0 0 0,-1 0 0 0 0,1 0 0 0 0,-1 0-1 0 0,0 0 1 0 0,0 1 0 0 0,0 0-92 0 0,0 3 118 0 0,0 1-1 0 0,0 0 1 0 0,0 0-1 0 0,1-1 1 0 0,0 1 0 0 0,1 0-1 0 0,0 0-117 0 0,0 15 49 0 0,7 96 68 0 0,-9-101-95 0 0,1-13-106 0 0,-1 1-1 0 0,1-1 0 0 0,0 0 1 0 0,0 0-1 0 0,1 0 0 0 0,-1 1 0 0 0,1-1 1 0 0,0 0-1 0 0,0 0 0 0 0,1 2 85 0 0,-1-5-492 0 0,-1-1-830 0 0,0 0-358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1:38.7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72 6912 0 0,'0'0'528'0'0,"0"0"-144"0"0,0 0 658 0 0,0 0 324 0 0,0 0 66 0 0,0 0-92 0 0,0 0-420 0 0,0 0-184 0 0,1-1-38 0 0,5-6-34 0 0,-5 5-571 0 0,0 1-1 0 0,0-1 0 0 0,0 1 0 0 0,0-1 0 0 0,0 1 0 0 0,0 0 1 0 0,1 0-1 0 0,-1-1 0 0 0,0 1 0 0 0,1 0 0 0 0,-1 0 0 0 0,1 0 0 0 0,-1 1 1 0 0,1-1-1 0 0,0 0 0 0 0,1 0-92 0 0,-3 1 149 0 0,14-3-22 0 0,9-6-115 0 0,-20 7-14 0 0,1 0 0 0 0,0 1-1 0 0,0-1 1 0 0,0 1 0 0 0,0 0-1 0 0,3-1 3 0 0,-4 2-51 0 0,-1-1 0 0 0,0 1 0 0 0,1-1 0 0 0,-1 0 0 0 0,0 0-1 0 0,0 0 1 0 0,0 0 0 0 0,1 0 0 0 0,0-1 51 0 0,9-5-450 0 0,2 3-19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1:39.0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15 10136 0 0,'-11'-2'337'0'0,"9"2"-278"0"0,0 0-1 0 0,0-1 0 0 0,0 1 1 0 0,0-1-1 0 0,0 1 0 0 0,0-1 1 0 0,0 0-1 0 0,0 1 0 0 0,0-1 1 0 0,1 0-1 0 0,-1 0 0 0 0,0-1 1 0 0,0 1-59 0 0,-1-2 1329 0 0,6 8 1606 0 0,12 9 1446 0 0,-8-7-4325 0 0,0 0 0 0 0,0 0 1 0 0,-1 1-1 0 0,-1 0 1 0 0,1 0-1 0 0,-1 0 0 0 0,2 5-56 0 0,-3-6 8 0 0,0 1 29 0 0,0 0-1 0 0,-1 1 0 0 0,2 5-36 0 0,-2-5 26 0 0,1 0 0 0 0,-1 0 0 0 0,4 4-26 0 0,50 89 117 0 0,-44-74-339 0 0,-12-27 104 0 0,-1-1-116 0 0,1 2-57 0 0,6 3 132 0 0,-5-3-2975 0 0,-2-2 1669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1:39.4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221 0 6912 0 0,'0'0'314'0'0,"-1"0"-6"0"0,0 0-75 0 0,0 0-1 0 0,0 0 0 0 0,0 0 0 0 0,0 0 0 0 0,0 0 1 0 0,1 0-1 0 0,-1 1 0 0 0,0-1 0 0 0,0 0 0 0 0,0 0 1 0 0,0 1-1 0 0,0-1 0 0 0,0 1 0 0 0,0-1 0 0 0,0 0 1 0 0,1 1-1 0 0,-1 0 0 0 0,0-1-232 0 0,-3 3 808 0 0,3-2 778 0 0,0 0-1381 0 0,1 1 1 0 0,-1 0-1 0 0,0-1 1 0 0,1 1-1 0 0,-1 0 1 0 0,0-1-1 0 0,0 1 1 0 0,0-1-1 0 0,0 0 1 0 0,0 1-1 0 0,-2 0-205 0 0,-5 11 426 0 0,-4 12 156 0 0,6-12-316 0 0,0 0 1 0 0,1 1-1 0 0,-1 5-266 0 0,1-2 158 0 0,-2-1-1 0 0,0 1 1 0 0,-4 5-158 0 0,-13 32 91 0 0,-5 5-31 0 0,22-42-62 0 0,0 0-6 0 0,0-1 1 0 0,-1 0 0 0 0,0-1-1 0 0,-9 12 8 0 0,13-21-223 0 0,3-5-2893 0 0,1-1 3066 0 0,4-9-5560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1:39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71 11088 0 0,'0'0'248'0'0,"0"0"34"0"0,0 0 22 0 0,-3 0-29 0 0,0 2-226 0 0,2-2-34 0 0,0 1 0 0 0,0-1 0 0 0,0 0 0 0 0,-1 1 0 0 0,1-1 0 0 0,0 0 0 0 0,0 0 0 0 0,0 1-1 0 0,-1-1 1 0 0,1 0 0 0 0,-1 0-15 0 0,1 0 555 0 0,1 0 194 0 0,0 0 34 0 0,0 0-2 0 0,0 0-35 0 0,-4-3 335 0 0,4 3-1051 0 0,0 0-1 0 0,0 0 0 0 0,0 0 0 0 0,-1 0 1 0 0,1 0-1 0 0,0 0 0 0 0,0 0 0 0 0,-1 0 1 0 0,1 0-1 0 0,0 0 0 0 0,0 0 0 0 0,0 0 1 0 0,-1 0-1 0 0,1 0 0 0 0,0 0 0 0 0,0 0 1 0 0,0-1-1 0 0,-1 1 0 0 0,1 0 0 0 0,0 0 0 0 0,0 0 1 0 0,0 0-1 0 0,0-1 0 0 0,-1 1 0 0 0,1 0 1 0 0,0 0-1 0 0,0 0 0 0 0,0-1 0 0 0,0 1 1 0 0,0 0-1 0 0,0 0 0 0 0,0 0 0 0 0,0-1 1 0 0,-1 1-1 0 0,1 0 0 0 0,0 0-29 0 0,1-2 67 0 0,-1 0 0 0 0,0 0 1 0 0,1 0-1 0 0,-1 1 0 0 0,1-1 0 0 0,0 0 0 0 0,0 1 0 0 0,0-1 0 0 0,-1 0 0 0 0,1 1 1 0 0,1-1-1 0 0,-1 1 0 0 0,0-1 0 0 0,0 1 0 0 0,0 0 0 0 0,1 0 0 0 0,-1-1 0 0 0,1 1 1 0 0,-1 0-1 0 0,2 0-67 0 0,13-13 401 0 0,-14 12-359 0 0,0 0-1 0 0,0 0 0 0 0,0 1 1 0 0,0-1-1 0 0,1 1 1 0 0,-1 0-1 0 0,1-1 1 0 0,-1 1-1 0 0,1 0 1 0 0,0 0-42 0 0,8-3 81 0 0,-10 3-79 0 0,-1 1 0 0 0,0 0 0 0 0,1 0 0 0 0,-1-1 0 0 0,1 1 1 0 0,-1 0-1 0 0,0 0 0 0 0,1 0 0 0 0,-1 0 0 0 0,1 0 0 0 0,-1-1 0 0 0,0 1 0 0 0,1 0 1 0 0,-1 0-1 0 0,1 0 0 0 0,-1 0 0 0 0,1 0 0 0 0,-1 0 0 0 0,1 0 0 0 0,-1 0 1 0 0,0 1-1 0 0,1-1 0 0 0,-1 0 0 0 0,1 0 0 0 0,-1 0 0 0 0,1 0-2 0 0,3 2 37 0 0,13 7 20 0 0,-16-1-63 0 0,-1 1 8 0 0,1 3 5 0 0,0 0-1 0 0,-1 0 1 0 0,-1 0-1 0 0,0 0 0 0 0,-1 0 1 0 0,0 0-1 0 0,-1-1 1 0 0,0 1-1 0 0,-1-1 0 0 0,-2 6-6 0 0,-6 22 0 0 0,7-28 5 0 0,0 1 0 0 0,1 0 0 0 0,0 0-1 0 0,1 1-4 0 0,-6 18 45 0 0,7-19-45 0 0,2-2 11 0 0,0-8 42 0 0,2-2 1 0 0,6-1-51 0 0,-1 0 0 0 0,1 0 0 0 0,-1-1 1 0 0,0 0-1 0 0,1-1 0 0 0,-1 1 0 0 0,0-2 0 0 0,1 0-3 0 0,32-11-6729 0 0,-26 10 660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1:40.5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0 5528 0 0,'0'0'422'0'0,"-1"1"-276"0"0,1-1 103 0 0,0 0 1 0 0,0 0-1 0 0,0 0 1 0 0,0 0 0 0 0,0 0-1 0 0,0 0 1 0 0,0 0-1 0 0,0 0 1 0 0,0 0-1 0 0,0 1 1 0 0,0-1 0 0 0,0 0-1 0 0,0 0 1 0 0,0 0-1 0 0,0 0 1 0 0,0 0-1 0 0,0 0 1 0 0,0 0-1 0 0,0 0 1 0 0,0 0 0 0 0,0 0-1 0 0,0 0 1 0 0,0 0-1 0 0,0 1 1 0 0,0-1-1 0 0,0 0 1 0 0,0 0-1 0 0,0 0 1 0 0,0 0 0 0 0,0 0-1 0 0,0 0 1 0 0,0 0-1 0 0,0 0 1 0 0,0 0-1 0 0,0 0 1 0 0,0 0-1 0 0,0 0 1 0 0,0 1 0 0 0,0-1-1 0 0,0 0 1 0 0,0 0-1 0 0,0 0 1 0 0,0 0-1 0 0,0 0 1 0 0,0 0-1 0 0,0 0 1 0 0,0 0-250 0 0,15 1 1977 0 0,20-3-2834 0 0,-26 1 983 0 0,40-1 686 0 0,-19 3-4126 0 0,-27-2-2775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1:40.9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69 2304 0 0,'0'0'101'0'0,"0"0"382"0"0,0 0 1517 0 0,0 0 664 0 0,0 0 137 0 0,0 0-222 0 0,0 0-1025 0 0,0 0-450 0 0,4-8 852 0 0,-3 6-1782 0 0,0-1 0 0 0,1 1 0 0 0,-1 0 1 0 0,1 1-1 0 0,0-1 0 0 0,0 0 0 0 0,0 0 0 0 0,0 1 0 0 0,0-1 0 0 0,0 1 0 0 0,0 0 1 0 0,2-1-175 0 0,29-12 703 0 0,-29 13-682 0 0,0 0-3 0 0,0 0 0 0 0,0 0 0 0 0,0-1 1 0 0,0 0-1 0 0,0 0 0 0 0,0 0 0 0 0,0-1-18 0 0,-2 3-1 0 0,0-1-1 0 0,-1 0 0 0 0,1 0 0 0 0,0 1 0 0 0,0-1 0 0 0,0 1 0 0 0,0-1 1 0 0,0 1-1 0 0,0 0 0 0 0,-1 0 0 0 0,1 0 0 0 0,0 0 0 0 0,0 0 1 0 0,1 0 1 0 0,2 0-89 0 0,-2 0-502 0 0,5 0-2084 0 0,2-3-3592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1:42.8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165 26 1840 0 0,'0'0'83'0'0,"0"0"202"0"0,0 0 810 0 0,0 0 354 0 0,0 0 72 0 0,0 0-116 0 0,0 0-541 0 0,0 0-236 0 0,0 0-48 0 0,0 0 12 0 0,0 0 94 0 0,0 0 39 0 0,0-5 2858 0 0,0 4-3415 0 0,0 0 1 0 0,0 1 0 0 0,0-1 0 0 0,0 0 0 0 0,-1 0-1 0 0,1 1 1 0 0,0-1 0 0 0,0 0 0 0 0,0 0 0 0 0,-1 1 0 0 0,1-1-1 0 0,0 0 1 0 0,-1 0 0 0 0,1 1 0 0 0,0-1 0 0 0,-1 0-1 0 0,1 1 1 0 0,-1-1 0 0 0,1 1 0 0 0,-1-1 0 0 0,0 1-1 0 0,1-1 1 0 0,-1 1 0 0 0,1-1 0 0 0,-1 1 0 0 0,0-1-169 0 0,-1 0 74 0 0,0 1 0 0 0,1 0 0 0 0,-1-1 0 0 0,1 1 0 0 0,-1 0 0 0 0,0 0 1 0 0,1 0-1 0 0,-1 0 0 0 0,0 0 0 0 0,1 0 0 0 0,-1 0 0 0 0,0 0 0 0 0,1 1-74 0 0,-2-1 7 0 0,0 1-1 0 0,0 0 0 0 0,0 0 1 0 0,0 0-1 0 0,0 0 0 0 0,0 1 1 0 0,0-1-1 0 0,1 1 0 0 0,-1 0 0 0 0,1-1 1 0 0,-1 1-1 0 0,1 0 0 0 0,0 1 1 0 0,-2 1-7 0 0,2-1 41 0 0,-1 0 1 0 0,0 0-1 0 0,1 0 1 0 0,-1 0-1 0 0,0-1 0 0 0,0 1-41 0 0,0-1 15 0 0,0 1-1 0 0,1-1 1 0 0,-1 1-1 0 0,1-1 0 0 0,0 1 1 0 0,-1 0-1 0 0,1 0 1 0 0,0 1-15 0 0,-9 14 11 0 0,9-15-11 0 0,0 0 0 0 0,0 0 0 0 0,0 0 0 0 0,0 0 0 0 0,1 0 0 0 0,0 0 0 0 0,0 0-1 0 0,0 0 1 0 0,-1 2 0 0 0,2 0 0 0 0,-1-1-1 0 0,0 1 0 0 0,-1-1 0 0 0,1 1 1 0 0,-1-1-1 0 0,0 1 1 0 0,0 0 16 0 0,0 0-1 0 0,0 0 1 0 0,1 0-1 0 0,-1 0 1 0 0,1 4-16 0 0,0 2 39 0 0,0-1 1 0 0,1 0 0 0 0,0 0-1 0 0,2 7-39 0 0,-1 7 0 0 0,-1-18 2 0 0,1-1 0 0 0,-1 1 0 0 0,1 0-1 0 0,0 0 1 0 0,0-1 0 0 0,2 6-2 0 0,3 4-3 0 0,-3-3 113 0 0,2-1 1 0 0,0 0-1 0 0,0 0 0 0 0,1 0 1 0 0,1 1-111 0 0,-6-10 53 0 0,0 0 0 0 0,0-1 0 0 0,1 1 0 0 0,-1 0 0 0 0,1 0 0 0 0,-1-1 0 0 0,1 1 0 0 0,0-1 0 0 0,0 1 0 0 0,0-1 0 0 0,0 0-1 0 0,0 0 1 0 0,0 0 0 0 0,0 0 0 0 0,0 0 0 0 0,0 0 0 0 0,0 0 0 0 0,0-1 0 0 0,0 1 0 0 0,1-1 0 0 0,-1 0 0 0 0,0 1 0 0 0,1-1 0 0 0,-1 0 0 0 0,0 0 0 0 0,0-1 0 0 0,1 1 0 0 0,-1 0 0 0 0,1-1-53 0 0,1 0 99 0 0,0-1-1 0 0,0 0 1 0 0,0 0-1 0 0,-1 0 1 0 0,1 0-1 0 0,0-1 1 0 0,-1 1-1 0 0,0-1 1 0 0,1 0-1 0 0,-1 0 1 0 0,0 0 0 0 0,-1 0-99 0 0,21-18 409 0 0,-1-1-65 0 0,-5 4-168 0 0,-7 8-89 0 0,-1 0 0 0 0,0 0 0 0 0,-1-1 1 0 0,0-1-1 0 0,3-4-87 0 0,-7 9 28 0 0,-2 3-7 0 0,0 0 0 0 0,-1-1 0 0 0,1 1 0 0 0,-1-1 0 0 0,0 1 0 0 0,0-1 0 0 0,-1 1 0 0 0,1-1 0 0 0,-1 0 0 0 0,0 1 0 0 0,0-1 0 0 0,0 0 0 0 0,-1 1-21 0 0,1-13 67 0 0,-1 15-66 0 0,1-1 0 0 0,-1 1 0 0 0,0-1 0 0 0,0 1 0 0 0,0-1 0 0 0,0 1 0 0 0,0 0-1 0 0,-1-1 1 0 0,1 1 0 0 0,-1 0 0 0 0,1 0 0 0 0,-1 0 0 0 0,0 0 0 0 0,0 0 0 0 0,-1-1-1 0 0,-7-9-2 0 0,8 10 6 0 0,-1 0-1 0 0,1 0 0 0 0,0 0 1 0 0,-1 1-1 0 0,0-1 1 0 0,1 1-1 0 0,-1-1 1 0 0,0 1-1 0 0,0 0 0 0 0,1 0 1 0 0,-4-1-4 0 0,-3-1 16 0 0,5 1-30 0 0,0 1 0 0 0,-1 0-1 0 0,1 0 1 0 0,0 1 0 0 0,-1 0 0 0 0,1-1 0 0 0,-1 1 0 0 0,1 0 0 0 0,-1 1 0 0 0,1-1 0 0 0,0 1 0 0 0,-1 0 0 0 0,0 1 14 0 0,-8 1-186 0 0,-1 2-1 0 0,1 0 0 0 0,-3 2 187 0 0,11-5-94 0 0,1 1-1 0 0,-1-1 1 0 0,1 1-1 0 0,0 0 1 0 0,0 0 0 0 0,0 1-1 0 0,0-1 1 0 0,1 1 0 0 0,-1 0-1 0 0,1 0 1 0 0,0 0-1 0 0,0 0 1 0 0,1 0 0 0 0,-1 1-1 0 0,1-1 1 0 0,0 1 0 0 0,0 0-1 0 0,0 0 1 0 0,1-1-1 0 0,-1 1 1 0 0,1 0 0 0 0,1 0-1 0 0,-1 3 95 0 0,1 3-558 0 0,1 29-2472 0 0,6-9-4337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1:43.9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1 11520 0 0,'0'0'886'0'0,"-2"0"-582"0"0,-1 0-284 0 0,1 0 160 0 0,0 0-1 0 0,-1 0 1 0 0,1 0 0 0 0,0 0 0 0 0,-1 0-1 0 0,1 1 1 0 0,0-1 0 0 0,0 1 0 0 0,0-1-1 0 0,-1 1 1 0 0,1 0 0 0 0,0 0-1 0 0,0 0 1 0 0,-1 1-180 0 0,2-1 1379 0 0,1-1-153 0 0,-4 6-452 0 0,1 7-723 0 0,0 1 1 0 0,1-1-1 0 0,0 0 1 0 0,2 0-1 0 0,-1 1 1 0 0,2 11-52 0 0,0 3 25 0 0,-2-24-20 0 0,2-4-13 0 0,8 18 82 0 0,-6-10 26 0 0,-2-6 17 0 0,-1-2 3 0 0,1 0-45 0 0,-1 0-1 0 0,1 0 1 0 0,-1 0-1 0 0,1 0 0 0 0,0 0 1 0 0,-1 0-1 0 0,1 0 1 0 0,-1 0-1 0 0,1 0 0 0 0,0 0 1 0 0,-1-1-1 0 0,1 1 1 0 0,-1 0-1 0 0,1 0 0 0 0,0-1-74 0 0,3-2 78 0 0,5-4 19 0 0,-1 0 0 0 0,0 0-1 0 0,-1-1 1 0 0,0 0 0 0 0,1-1-97 0 0,-4 3 6 0 0,-2 3-6 0 0,0-1 1 0 0,0 1-1 0 0,0 0 1 0 0,1 0-1 0 0,-1 0 0 0 0,1 0 1 0 0,0 1-1 0 0,0-1 1 0 0,0 1-1 0 0,1-1 0 0 0,4-5 0 0 0,-2 1 11 0 0,3 6 32 0 0,-6 1-43 0 0,0 1 1 0 0,0 0 0 0 0,0 0 0 0 0,0 0-1 0 0,0 0 1 0 0,0 0 0 0 0,0 1 0 0 0,0-1-1 0 0,-1 1 1 0 0,1 0 0 0 0,0 0 0 0 0,-1 0-1 0 0,1 0 1 0 0,-1 0 0 0 0,0 0 0 0 0,0 1 0 0 0,2 2-1 0 0,5 7-32 0 0,0 0 1 0 0,7 14 31 0 0,-16-26 0 0 0,6 11 3 0 0,0 1 0 0 0,-1 0-1 0 0,-1 0 1 0 0,0 0-1 0 0,2 11-2 0 0,10 31 146 0 0,-15-52-140 0 0,5 14 144 0 0,0 0-1 0 0,0 1 1 0 0,-2-1-1 0 0,0 1 0 0 0,1 10-149 0 0,3 31 171 0 0,-5-41-45 0 0,-1 1-1 0 0,0-1 1 0 0,-1 2-126 0 0,-1-13 137 0 0,-1 0 0 0 0,1 1-1 0 0,-1-1 1 0 0,0 1-1 0 0,-1-1 1 0 0,1 0 0 0 0,-1 0-1 0 0,0 0 1 0 0,-1 0-1 0 0,0 0 1 0 0,-2 4-137 0 0,4-8 27 0 0,-1-1 1 0 0,1 0-1 0 0,-1 1 1 0 0,0-1-1 0 0,1 0 1 0 0,-1 0-1 0 0,0 0 0 0 0,0 0 1 0 0,1 0-1 0 0,-1 0 1 0 0,0 0-1 0 0,0-1 1 0 0,0 1-1 0 0,-1-1-27 0 0,-25 5 132 0 0,22-6-115 0 0,1 0-1 0 0,0 0 1 0 0,0-1 0 0 0,0 0-1 0 0,0 0 1 0 0,1 0 0 0 0,-1 0 0 0 0,0-1-1 0 0,0 0-16 0 0,-3-2 7 0 0,5 3-29 0 0,-1 0-1 0 0,1-1 1 0 0,0 1-1 0 0,1-1 1 0 0,-1 0-1 0 0,0 0 1 0 0,1 0-1 0 0,0 0 1 0 0,-1-1-1 0 0,1 1 1 0 0,0 0 0 0 0,1-1-1 0 0,-1 0 23 0 0,-9-16-165 0 0,9 18 28 0 0,1 0-1 0 0,0 0 1 0 0,0 0 0 0 0,1-1 0 0 0,-1 1-1 0 0,0 0 1 0 0,1 0 0 0 0,-1-1-1 0 0,1 1 1 0 0,0 0 0 0 0,0-1 0 0 0,0 1-1 0 0,0 0 1 0 0,0-1 0 0 0,0 1 0 0 0,0 0-1 0 0,1-1 1 0 0,0 1 0 0 0,-1 0-1 0 0,1 0 1 0 0,0-1 0 0 0,0 1 0 0 0,0 0-1 0 0,1-1 138 0 0,3-9-1848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1:44.6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0 16208 0 0,'0'0'365'0'0,"0"0"56"0"0,0 0 26 0 0,-6 3 87 0 0,-3-2-517 0 0,-6 3 29 0 0,13-4 194 0 0,3 2-136 0 0,-1 0 0 0 0,0 0 0 0 0,1 0 0 0 0,-1 0 0 0 0,1-1 0 0 0,0 1 0 0 0,-1 0 0 0 0,1-1 0 0 0,1 3-104 0 0,4 9 288 0 0,-2-3-140 0 0,0 0 0 0 0,0 0 1 0 0,1-1-1 0 0,0 0 0 0 0,0 1 0 0 0,7 6-148 0 0,9 10 248 0 0,13 12-248 0 0,13 22 266 0 0,27 24 130 0 0,-67-75-358 0 0,1 1-1 0 0,-2 0 1 0 0,1 0 0 0 0,1 5-38 0 0,1 0-19 0 0,-3-2-9 0 0,-2-6-3640 0 0,-4-7 1379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7:21.6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 10912 0 0,'0'0'497'0'0,"0"0"-8"0"0,0 0-226 0 0,0 0 196 0 0,0 0 117 0 0,0 0 28 0 0,0 0-34 0 0,0 0-154 0 0,0 0-61 0 0,0 0-16 0 0,0 0-22 0 0,0 0-77 0 0,0 0-31 0 0,0 0-7 0 0,0 9 773 0 0,0-8-916 0 0,1 14 517 0 0,-1-15-560 0 0,0 1 1 0 0,0-1 0 0 0,0 1 0 0 0,0-1-1 0 0,0 1 1 0 0,0-1 0 0 0,0 1 0 0 0,0-1-1 0 0,0 1 1 0 0,0-1 0 0 0,1 1-1 0 0,-1-1 1 0 0,0 0 0 0 0,0 1 0 0 0,1-1-1 0 0,-1 1 1 0 0,0-1 0 0 0,0 0 0 0 0,1 1-1 0 0,-1-1 1 0 0,0 0 0 0 0,1 1-1 0 0,-1-1 1 0 0,1 0 0 0 0,-1 0 0 0 0,0 1-1 0 0,1-1 1 0 0,0 0-17 0 0,-1 0 159 0 0,1 2-21 0 0,20 29 494 0 0,-20-29-448 0 0,8-2 135 0 0,-8 0-217 0 0,0 0 0 0 0,1-1 0 0 0,-1 1 1 0 0,0-1-1 0 0,0 1 0 0 0,1-1 0 0 0,-1 1 0 0 0,0-1 0 0 0,0 1 0 0 0,0-1 0 0 0,0 0 1 0 0,0 0-1 0 0,0 0 0 0 0,0 0 0 0 0,0 0 0 0 0,-1 0 0 0 0,1 0 0 0 0,1-1-102 0 0,-2 1 14 0 0,1 0 0 0 0,0 0 0 0 0,-1 1 0 0 0,1-1 0 0 0,0 0 0 0 0,0 0 0 0 0,0 0 0 0 0,0 0 0 0 0,0 1 0 0 0,0-1 0 0 0,0 1 0 0 0,0-1 0 0 0,0 0 0 0 0,0 1 0 0 0,0 0-1 0 0,1-1 1 0 0,-1 1 0 0 0,1 0-14 0 0,-1-2 31 0 0,0 1-1 0 0,0 0 0 0 0,-1 0 1 0 0,1 0-1 0 0,0-1 0 0 0,0 1 1 0 0,-1 0-1 0 0,1-1 1 0 0,0 1-1 0 0,-1-2-30 0 0,8-11 110 0 0,-8 14-110 0 0,0-1 0 0 0,0 1 0 0 0,0 0 0 0 0,0 0 0 0 0,1-1 1 0 0,-1 1-1 0 0,0 0 0 0 0,0 0 0 0 0,0 0 0 0 0,0-1 0 0 0,1 1 1 0 0,-1 0-1 0 0,0 0 0 0 0,0 0 0 0 0,0-1 0 0 0,1 1 0 0 0,-1 0 1 0 0,0 0-1 0 0,0 0 0 0 0,1 0 0 0 0,-1 0 0 0 0,0 0 0 0 0,0 0 0 0 0,1-1 1 0 0,-1 1-1 0 0,0 0 0 0 0,1 0 0 0 0,-1 0 0 0 0,0 0 0 0 0,0 0 1 0 0,1 0-1 0 0,-1 0 0 0 0,0 0 0 0 0,0 1 0 0 0,1-1 0 0 0,-1 0 1 0 0,0 0-1 0 0,0 0 0 0 0,1 0 0 0 0,-1 0 0 0 0,0 0 0 0 0,0 0 1 0 0,1 1-1 0 0,-1-1 0 0 0,0 0 0 0 0,0 0 0 0 0,0 0 0 0 0,1 0 1 0 0,-1 1-1 0 0,0-1 0 0 0,0 0 0 0 0,0 0 0 0 0,0 1 0 0 0,1-1 0 0 0,-1 0 1 0 0,0 0-1 0 0,0 1 0 0 0,0-1 0 0 0,0 0 0 0 0,0 0 0 0 0,0 1 0 0 0,0-1 1 0 0,11 14 4 0 0,-2 1-1 0 0,0 0 1 0 0,0 1-1 0 0,-2-1 1 0 0,0 1-1 0 0,0 1 1 0 0,0 6-5 0 0,5 19 320 0 0,-2 1 0 0 0,0 18-320 0 0,0 17 416 0 0,-9-66-293 0 0,0 1-1 0 0,-1-1 0 0 0,0 1 0 0 0,-1 5-122 0 0,0 15 263 0 0,1-26-201 0 0,0 4 35 0 0,0-1 0 0 0,0 1 1 0 0,-1-1-1 0 0,-1 1 0 0 0,1-1 1 0 0,-4 7-98 0 0,-1 11 210 0 0,5-25-191 0 0,-1 2 33 0 0,0 0 0 0 0,-1 0 0 0 0,1 0 0 0 0,-1 0-1 0 0,-1 0 1 0 0,1-1 0 0 0,0 1 0 0 0,-1-1 0 0 0,0 0 0 0 0,0 0 0 0 0,-4 3-52 0 0,2-3 47 0 0,4-2-30 0 0,0-1 0 0 0,0 1 0 0 0,0-1 0 0 0,0 1 0 0 0,0-1 0 0 0,0 0 0 0 0,-1 0 0 0 0,1 0 0 0 0,0 0 0 0 0,-1-1 0 0 0,1 1 0 0 0,-1 0 0 0 0,1-1 0 0 0,-1 0 0 0 0,0 1-17 0 0,-8-2 81 0 0,1 1 0 0 0,-1-1 0 0 0,-9-2-81 0 0,18 2 10 0 0,-1 1 0 0 0,1 0 0 0 0,0-1 0 0 0,-1 0 0 0 0,1 0 0 0 0,0 1 1 0 0,0-1-1 0 0,0-1 0 0 0,-1 1 0 0 0,1 0 0 0 0,0 0 0 0 0,1-1 0 0 0,-1 1 0 0 0,0-1 0 0 0,0 0 0 0 0,1 1 0 0 0,-1-1 0 0 0,1 0 0 0 0,-1 0 0 0 0,1 0-10 0 0,-10-15-391 0 0,9 15 293 0 0,1 0-1 0 0,-1 0 1 0 0,1 0 0 0 0,0 0-1 0 0,0 0 1 0 0,0 0 0 0 0,0 0 0 0 0,0 0-1 0 0,0-1 99 0 0,0 3-630 0 0,-1-6 704 0 0,2 3-7095 0 0,4-4-589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7:27.6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64 116 10568 0 0,'0'0'233'0'0,"0"0"39"0"0,0 0 17 0 0,-1 2-27 0 0,0 0-198 0 0,1-1-57 0 0,0 0-1 0 0,-1 0 0 0 0,1 0 1 0 0,-1 0-1 0 0,1 0 1 0 0,-1 0-1 0 0,1 0 0 0 0,-1 0 1 0 0,1 0-1 0 0,-1-1 1 0 0,0 1-1 0 0,1 0 0 0 0,-1 0 1 0 0,0 0-1 0 0,0-1 1 0 0,0 1-1 0 0,0 0-6 0 0,0-1 360 0 0,1 0 125 0 0,0 0 25 0 0,0 0-13 0 0,0 0-60 0 0,0 0-21 0 0,0 0-6 0 0,0 0 8 0 0,0 0 45 0 0,0 0 17 0 0,0 0 6 0 0,2-1-310 0 0,0-1 0 0 0,0 1 0 0 0,0-1-1 0 0,-1 0 1 0 0,1 0 0 0 0,-1 0-1 0 0,1 0 1 0 0,-1 0-176 0 0,2-2 218 0 0,5-4 60 0 0,-1 0 0 0 0,0-1-1 0 0,0 0 1 0 0,-1 0-1 0 0,0 0 1 0 0,3-10-278 0 0,-2 8 93 0 0,-6 10-84 0 0,0 0-1 0 0,0 0 0 0 0,-1 0 1 0 0,1 0-1 0 0,0 0 1 0 0,-1 0-1 0 0,1 0 0 0 0,-1 0 1 0 0,0 0-1 0 0,1 0 1 0 0,-1 0-1 0 0,0-1 0 0 0,0 1-8 0 0,7-17 12 0 0,-5 20-26 0 0,0 1 1 0 0,-1 0-1 0 0,0 0 0 0 0,0 0 0 0 0,1 0 0 0 0,-2 0 0 0 0,1 0 14 0 0,10 51-159 0 0,-2-3 167 0 0,0 4-8 0 0,4 13 11 0 0,-11-52 53 0 0,0 0 0 0 0,1 0 0 0 0,2 4-64 0 0,-1-4 53 0 0,-1 4 50 0 0,-4-17-79 0 0,0 0 4 0 0,1-1 41 0 0,0-2 1 0 0,0 0 15 0 0,0 0-16 0 0,-1 2-5 0 0,-2 5 0 0 0,2-5-90 0 0,0-1 0 0 0,0 1-1 0 0,0-1 1 0 0,0 0 0 0 0,0 1-1 0 0,0-1 1 0 0,-1 0 0 0 0,1 0-1 0 0,0 0 1 0 0,-1 0 0 0 0,1 0-1 0 0,-1 0 1 0 0,1 0 0 0 0,-1-1-1 0 0,0 1 1 0 0,1 0 0 0 0,-1-1-1 0 0,0 0 1 0 0,1 1 0 0 0,-1-1-1 0 0,0 0 1 0 0,1 0 0 0 0,-2 0 26 0 0,-5 1-377 0 0,1-1 0 0 0,-1 0 0 0 0,1-1 0 0 0,-6-1 377 0 0,4 1-228 0 0,-1 0 0 0 0,1 1 1 0 0,0-1-1 0 0,-1 2 0 0 0,1-1 0 0 0,-1 2 0 0 0,1-1 0 0 0,-9 3 228 0 0,14-2-2 0 0,-2 1-18 0 0,-5 4 113 0 0,10-6 83 0 0,-1 0 17 0 0,-5 4-1 0 0,6-3 7 0 0,1-2 28 0 0,0 0 11 0 0,0 0 2 0 0,0 0 3 0 0,2 0 12 0 0,8 3-16 0 0,-6-1-138 0 0,0-1-1 0 0,-1 0 1 0 0,1-1 0 0 0,0 1-1 0 0,0 0 1 0 0,0-1-1 0 0,0 0 1 0 0,0 0 0 0 0,0 0-1 0 0,0-1 1 0 0,-1 1-1 0 0,3-1-100 0 0,42-6 821 0 0,-15 3-200 0 0,-32 3-582 0 0,0 1 1 0 0,0 0 0 0 0,0 0 0 0 0,0 0-1 0 0,0-1 1 0 0,0 1 0 0 0,0 0-1 0 0,-1 0 1 0 0,1 0 0 0 0,0 0 0 0 0,0 1-1 0 0,0-1 1 0 0,0 0 0 0 0,0 0-1 0 0,0 1-39 0 0,0-1 19 0 0,-1 0-1 0 0,1 0 0 0 0,0 0 1 0 0,0 0-1 0 0,-1 0 0 0 0,1 0 1 0 0,0 0-1 0 0,0 0 0 0 0,-1 0 1 0 0,1 0-1 0 0,0 0 0 0 0,0 0 0 0 0,-1-1 1 0 0,1 1-1 0 0,0 0 0 0 0,0 0 1 0 0,-1-1-1 0 0,2 1-18 0 0,6-3-185 0 0,1 1 1 0 0,0 0-1 0 0,0 0 1 0 0,1 1-1 0 0,8 0 185 0 0,1 1-684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1:45.0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159 0 3680 0 0,'0'0'284'0'0,"0"0"165"0"0,0 0 1388 0 0,0 0 622 0 0,-1 2 124 0 0,-1 1-2131 0 0,1-1 0 0 0,0 0 1 0 0,-1 0-1 0 0,0 0 1 0 0,1 0-1 0 0,-1-1 1 0 0,0 1-1 0 0,-2 1-452 0 0,2-1 180 0 0,-1 0 1 0 0,1 0-1 0 0,0 1 1 0 0,-1-1-1 0 0,1 1 1 0 0,0-1-1 0 0,0 2-180 0 0,-25 52 1497 0 0,23-49-1351 0 0,1-1-1 0 0,0 1 0 0 0,0 0 1 0 0,0 1-1 0 0,0 1-145 0 0,-9 24 513 0 0,2-12-116 0 0,2 1 0 0 0,1 0 0 0 0,-2 8-397 0 0,3-7 100 0 0,4-18-95 0 0,-1 4 12 0 0,1 0 0 0 0,-1 0 1 0 0,2 0-1 0 0,-1 0 1 0 0,1 0-1 0 0,1 4-17 0 0,0-10 8 0 0,-1 0-1 0 0,1 0 1 0 0,-1 0-1 0 0,1 0 1 0 0,-1 0-1 0 0,0 0 1 0 0,0 1-8 0 0,0-1-105 0 0,0-1 0 0 0,0 1 0 0 0,0 0 1 0 0,1-1-1 0 0,-1 1 0 0 0,1 0 0 0 0,0 0 105 0 0,0-1-756 0 0,0-2-727 0 0,0 0-2894 0 0,0 0-1237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1:46.5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1 3224 0 0,'0'0'143'0'0,"-2"7"1852"0"0,1-4 1496 0 0,-1 0 4199 0 0,-5 6-7266 0 0,6-6-2 0 0,1-3-13 0 0,1 0-262 0 0,0 1 0 0 0,1 0 0 0 0,-1 0-1 0 0,1-1 1 0 0,-1 1 0 0 0,1-1 0 0 0,-1 1 0 0 0,1-1 0 0 0,0 0 0 0 0,-1 0-1 0 0,1 1 1 0 0,-1-1 0 0 0,1 0-147 0 0,8 1 316 0 0,-1 1-95 0 0,-1-1-1 0 0,0 0 1 0 0,1-1 0 0 0,-1 1-1 0 0,4-2-220 0 0,1 1 145 0 0,-12 0-73 0 0,1-1-12 0 0,0 0-53 0 0,-1 1-8 0 0,0-1 0 0 0,0 1 1 0 0,-1-1-1 0 0,1 1 1 0 0,0 0-1 0 0,0-1 0 0 0,0 1 1 0 0,0 0-1 0 0,0 0 1 0 0,-1 0-1 0 0,1 0 0 0 0,0 0 1 0 0,0 0-1 0 0,0 0 1 0 0,0 0-1 0 0,0 0 0 0 0,0 0 1 0 0,-9 6-126 0 0,8-5 122 0 0,-1-1 0 0 0,1 1 0 0 0,-1 0 1 0 0,1-1-1 0 0,-1 1 0 0 0,0-1 0 0 0,1 1 0 0 0,-1-1 0 0 0,1 0 0 0 0,-1 1 1 0 0,0-1-1 0 0,1 0 0 0 0,-1 1 0 0 0,0-1 0 0 0,1 0 0 0 0,-1 0 4 0 0,-4 1-7 0 0,1-1 0 0 0,-1 1 0 0 0,1 0 0 0 0,0 0 0 0 0,-1 1 0 0 0,1-1 0 0 0,0 1 0 0 0,0 0 0 0 0,-2 1 7 0 0,1 0 1 0 0,-1-1-1 0 0,1 0 1 0 0,0 0 0 0 0,-1 0-1 0 0,-1-1 0 0 0,-10 8 282 0 0,13-7 151 0 0,13-6-340 0 0,-5 1-84 0 0,-1 1 41 0 0,0 1 0 0 0,1-1 0 0 0,-1 0 0 0 0,1 1 0 0 0,-1 0-1 0 0,2 0-49 0 0,7-4-4 0 0,-7-2-60 0 0,0 3 64 0 0,-3 4 75 0 0,-2 0-28 0 0,0 0-102 0 0,-13-1-26 0 0,-23 1 60 0 0,34 0 21 0 0,0 0 0 0 0,0 0 0 0 0,0 1 1 0 0,0-1-1 0 0,0 1 0 0 0,0-1 0 0 0,0 1 1 0 0,0-1-1 0 0,1 1 0 0 0,-1 0 1 0 0,0 0-1 0 0,0 0 0 0 0,1 0 0 0 0,-1 1 0 0 0,0 0 0 0 0,-6 2 0 0 0,0-2 0 0 0,3 2 1 0 0,4-3-2 0 0,0 0 0 0 0,0 0 0 0 0,0 0 0 0 0,0 0 0 0 0,0-1 1 0 0,0 1-1 0 0,0 0 0 0 0,0-1 0 0 0,0 1 0 0 0,0-1 0 0 0,0 1 1 0 0,-1-1-1 0 0,1 1 1 0 0,-1-1-55 0 0,2 0-21 0 0,0 0-24 0 0,0 0-11 0 0,0 0-1 0 0,0 0 0 0 0,0 0 0 0 0,0 0 0 0 0,13-3-129 0 0,-5-1-785 0 0,1 0-1 0 0,-1-1 1 0 0,7-5 1026 0 0,-8 6-3254 0 0,-4-1-3107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1:47.4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76 13128 0 0,'0'0'597'0'0,"-6"0"206"0"0,6 0-671 0 0,-1 0 0 0 0,1 0 0 0 0,-1 0 0 0 0,1 0 0 0 0,-1 0 0 0 0,1 0 0 0 0,-1 0 0 0 0,0 0 0 0 0,1 0 0 0 0,-1 0 0 0 0,1 0 0 0 0,-1-1 1 0 0,1 1-1 0 0,-1 0 0 0 0,1 0 0 0 0,-1 0 0 0 0,1-1 0 0 0,-1 1 0 0 0,1 0 0 0 0,-1-1 0 0 0,1 1 0 0 0,-1-1-132 0 0,4-5 3673 0 0,-1 2-3830 0 0,1 0 240 0 0,0-1 0 0 0,-1 1 0 0 0,1 0 0 0 0,1 0 1 0 0,-1 0-1 0 0,1 0 0 0 0,-1 1 0 0 0,1-1 0 0 0,0 1 1 0 0,0 0-1 0 0,1 0 0 0 0,-1 1 0 0 0,1-1 0 0 0,-1 1 1 0 0,4-2-84 0 0,-5 4-19 0 0,3-2 6 0 0,-1 1 0 0 0,1 0 0 0 0,0 0 1 0 0,0 0-1 0 0,0 1 0 0 0,-1 0 0 0 0,1 0 1 0 0,1 1 12 0 0,8-1-62 0 0,-14 0 47 0 0,0 0-1 0 0,-1 0 1 0 0,1 0-1 0 0,0 1 1 0 0,-1-1 0 0 0,1 0-1 0 0,-1 1 1 0 0,1-1-1 0 0,0 0 1 0 0,-1 1 0 0 0,1-1-1 0 0,-1 1 1 0 0,1-1 0 0 0,-1 0-1 0 0,1 1 1 0 0,-1 0-1 0 0,1-1 1 0 0,-1 1 0 0 0,1-1-1 0 0,-1 1 1 0 0,0-1-1 0 0,1 1 1 0 0,-1 0 0 0 0,0-1-1 0 0,0 1 1 0 0,0 0-1 0 0,1-1 1 0 0,-1 1 0 0 0,0 0-1 0 0,0 0 16 0 0,0 0-27 0 0,1 1 0 0 0,-1 0 0 0 0,0-1 0 0 0,0 1 0 0 0,0-1 0 0 0,0 1 0 0 0,0 0 0 0 0,0-1 0 0 0,0 1 0 0 0,-1-1 0 0 0,1 2 27 0 0,-10 32-296 0 0,-7-8 154 0 0,10-17 85 0 0,0 1-1 0 0,1 0 1 0 0,0 0-1 0 0,0 1 58 0 0,-6 9-12 0 0,6-8 12 0 0,2-3 0 0 0,3-2-10 0 0,3 3-33 0 0,12 5 32 0 0,-12-14 11 0 0,0 0 0 0 0,0 0 0 0 0,0 0 0 0 0,1 0 0 0 0,-1-1 0 0 0,1 1 0 0 0,-1-1 0 0 0,1 0 0 0 0,0 1 0 0 0,0-1 0 0 0,-1 0 0 0 0,1 0 0 0 0,0-1 0 0 0,0 1 0 0 0,0-1 0 0 0,0 1-1 0 0,1-1 1 0 0,23 6-63 0 0,-26-6 63 0 0,0 0 0 0 0,0 0 0 0 0,-1 0 0 0 0,1 1-1 0 0,0-1 1 0 0,0 0 0 0 0,-1 0 0 0 0,1 1 0 0 0,0-1-1 0 0,-1 0 1 0 0,1 1 0 0 0,0-1 0 0 0,-1 1-1 0 0,1-1 1 0 0,0 1 0 0 0,-1-1 0 0 0,1 1 0 0 0,-1-1-1 0 0,1 1 1 0 0,-1 0 0 0 0,1-1 0 0 0,-1 1 0 0 0,1 2-6 0 0,4 5-37 0 0,-5 1 32 0 0,-1-5 11 0 0,-1 0 0 0 0,0 0 0 0 0,1-1 0 0 0,-2 1 0 0 0,1 0 0 0 0,0-1 0 0 0,-1 1 0 0 0,1-1 0 0 0,-1 0 0 0 0,0 0 0 0 0,0 0 0 0 0,-1 0 0 0 0,1 0 0 0 0,-1 0 0 0 0,-16 14 0 0 0,17-14 9 0 0,0 0 0 0 0,0-1 0 0 0,-1 1 1 0 0,1-1-1 0 0,-1 0 0 0 0,1 0 0 0 0,-5 2-9 0 0,3-2-6315 0 0,5-2 239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1:48.1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0 4608 0 0,'0'0'353'0'0,"0"0"126"0"0,0 0 1389 0 0,0 0 629 0 0,0 0 126 0 0,0 2-238 0 0,-3 85 2561 0 0,3-69-4586 0 0,1-1 0 0 0,1 1 0 0 0,1 0 0 0 0,1-1 0 0 0,0 1 0 0 0,1-1 0 0 0,1 2-360 0 0,-2 1 57 0 0,-4-19-63 0 0,0 1 0 0 0,0 0-1 0 0,0 0 1 0 0,0 0-1 0 0,1 0 1 0 0,-1 0-1 0 0,1 0 1 0 0,0-1 0 0 0,-1 1-1 0 0,1 0 1 0 0,0 0-1 0 0,1 0 7 0 0,1 2-30 0 0,-2-3 23 0 0,-1-1 1 0 0,0 1 0 0 0,1-1-1 0 0,-1 1 1 0 0,1-1-1 0 0,-1 1 1 0 0,1-1 0 0 0,-1 1-1 0 0,0-1 1 0 0,0 1-1 0 0,1 0 1 0 0,-1-1-1 0 0,0 1 1 0 0,0 0 0 0 0,0-1-1 0 0,1 1 1 0 0,-1-1-1 0 0,0 1 1 0 0,0 0 0 0 0,0 0 6 0 0,1 10-158 0 0,-1-11 139 0 0,0 0 0 0 0,0 1 0 0 0,0-1 1 0 0,0 0-1 0 0,0 1 0 0 0,0-1 0 0 0,0 1 1 0 0,1-1-1 0 0,-1 0 0 0 0,0 1 0 0 0,0-1 1 0 0,0 0-1 0 0,1 1 0 0 0,-1-1 1 0 0,0 0-1 0 0,0 0 0 0 0,1 1 0 0 0,-1-1 1 0 0,0 0-1 0 0,1 0 0 0 0,-1 1 0 0 0,0-1 1 0 0,1 0-1 0 0,-1 0 0 0 0,0 0 1 0 0,1 1-1 0 0,-1-1 0 0 0,0 0 0 0 0,1 0 19 0 0,-19 13-4545 0 0,18-13-1701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1:48.5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75 920 0 0,'0'0'657'0'0,"0"0"2425"0"0,0 0 1059 0 0,0 0 215 0 0,0 0-481 0 0,2-2-2177 0 0,18-14 1428 0 0,17-10-3126 0 0,-11 8 800 0 0,-25 17-784 0 0,-1 1 0 0 0,1-1 0 0 0,0 1-1 0 0,0 0 1 0 0,-1 0 0 0 0,1-1 0 0 0,0 1-1 0 0,0 0 1 0 0,-1 0 0 0 0,1 0 0 0 0,0 0-1 0 0,0 0 1 0 0,0 0 0 0 0,-1 0 0 0 0,1 0 0 0 0,1 0-16 0 0,4 0 34 0 0,-2-1-74 0 0,4-1-252 0 0,-1 0 1 0 0,1 0 0 0 0,0 1 0 0 0,0 0 0 0 0,-1 0-1 0 0,1 1 1 0 0,0 0 0 0 0,0 1 0 0 0,7 0 291 0 0,-6 0-1330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1:48.8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6912 0 0,'0'0'528'0'0,"0"0"-135"0"0,0 0 699 0 0,0 0 341 0 0,0 0 67 0 0,0 0-85 0 0,0 0-428 0 0,0 0-187 0 0,0 0-38 0 0,3 2-15 0 0,3 1-322 0 0,0 0 0 0 0,0 0 1 0 0,1 0-1 0 0,0-1 0 0 0,0 0-425 0 0,-2 1 215 0 0,1-1-1 0 0,-1 1 0 0 0,1 0 0 0 0,-1 1 0 0 0,0-1 0 0 0,0 1 0 0 0,0 0 1 0 0,-1 0-1 0 0,1 0 0 0 0,-1 2-214 0 0,17 13 233 0 0,-9-7-238 0 0,0 0-1 0 0,-1 1 1 0 0,-1 0-1 0 0,0 1 1 0 0,0 0-1 0 0,3 8 6 0 0,2 3 110 0 0,2 9-7 0 0,-15-28-214 0 0,1 0-1 0 0,0 0 1 0 0,0 0-1 0 0,0 0 1 0 0,1-1-1 0 0,0 1 1 0 0,1 0 111 0 0,-4-4-949 0 0,-1 11-2492 0 0,0-10-2559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1:49.2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 0 7832 0 0,'0'0'602'0'0,"0"0"-91"0"0,0 0 1089 0 0,0 0 521 0 0,0 0 102 0 0,-2 1-223 0 0,1 1-1787 0 0,-1-1 1 0 0,1 1-1 0 0,0-1 0 0 0,0 1 1 0 0,0-1-1 0 0,0 1 1 0 0,0 0-1 0 0,0-1 0 0 0,0 1 1 0 0,0 0-1 0 0,0 0 1 0 0,1 0-1 0 0,-1 0 0 0 0,1 0 1 0 0,0 0-214 0 0,-7 18 609 0 0,3-13-445 0 0,1 1-1 0 0,1 0 0 0 0,-1 0 0 0 0,1 0 0 0 0,1 1 1 0 0,-1-1-1 0 0,1 3-163 0 0,1-10 3 0 0,-18 58 103 0 0,14-41-176 0 0,-1 1-1 0 0,-1-1 0 0 0,-2 2 71 0 0,-6 17-468 0 0,-6 19-1853 0 0,11-49-901 0 0,8-5-2626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1:49.6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64 257 3680 0 0,'-2'0'167'0'0,"-3"2"-90"0"0,3-1-67 0 0,0 0 1 0 0,0 0-1 0 0,0 0 1 0 0,0 0 0 0 0,0 0-1 0 0,0 1 1 0 0,0-1-1 0 0,0 1 1 0 0,0-1-1 0 0,0 1 1 0 0,-1 2-11 0 0,-27 14 4949 0 0,29-16-2206 0 0,1-2-235 0 0,0 0-1104 0 0,0 0-483 0 0,0 0-97 0 0,0 0-48 0 0,0 0-115 0 0,1-1-48 0 0,12-3 408 0 0,1 1-1 0 0,9-1-1020 0 0,21-4 522 0 0,-30 5-492 0 0,-1 1-1 0 0,1 1 1 0 0,7-1-30 0 0,-8 2 44 0 0,0-1-1 0 0,1-1 0 0 0,-1 0 1 0 0,2-2-44 0 0,-3 2-915 0 0,0 0 1 0 0,0 0 0 0 0,6 1 914 0 0,-18 1-1179 0 0</inkml:trace>
  <inkml:trace contextRef="#ctx0" brushRef="#br0" timeOffset="1">338 1 13392 0 0,'0'0'612'0'0,"0"0"-15"0"0,-1 2-252 0 0,-16 43 3771 0 0,17-45-4063 0 0,0 1 0 0 0,0-1 0 0 0,0 1-1 0 0,0 0 1 0 0,0-1 0 0 0,0 1 0 0 0,0-1 0 0 0,1 1 0 0 0,-1 0 0 0 0,0-1-1 0 0,0 1 1 0 0,0-1 0 0 0,1 1 0 0 0,-1-1 0 0 0,0 1 0 0 0,0-1-1 0 0,1 1 1 0 0,-1-1 0 0 0,1 1 0 0 0,-1-1-53 0 0,1 1 136 0 0,0 2-20 0 0,0-1 0 0 0,-1 1 0 0 0,1-1 0 0 0,0 1 0 0 0,-1-1 0 0 0,1 1 0 0 0,-1 0 0 0 0,0-1 0 0 0,0 3-116 0 0,3 20 564 0 0,10 17-119 0 0,15 58-63 0 0,-23-81-392 0 0,-2 0 1 0 0,0 1-1 0 0,-1-1 0 0 0,-1 5 10 0 0,-1-15-96 0 0,1 0 0 0 0,0-1-1 0 0,1 1 1 0 0,0 1 96 0 0,0-2-985 0 0,0 1 1 0 0,-1-1-1 0 0,0 0 0 0 0,0 2 985 0 0,-1-1-6759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1:50.5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 8288 0 0,'0'0'381'0'0,"0"0"-6"0"0,0 0 26 0 0,0 0 1006 0 0,0 0 470 0 0,0 0 91 0 0,2 1-207 0 0,5 0-1561 0 0,0 0-1 0 0,0 0 1 0 0,0-1 0 0 0,0 0-1 0 0,0-1 1 0 0,0 1 0 0 0,0-1-1 0 0,0-1 1 0 0,0 1-1 0 0,0-1 1 0 0,3-2-200 0 0,9-3 180 0 0,-8 3-119 0 0,0 0 0 0 0,1 0 0 0 0,7 0-61 0 0,26-6-235 0 0,-44 10 224 0 0,0 0-1 0 0,0-1 1 0 0,1 1-1 0 0,-1 0 1 0 0,0-1 0 0 0,0 1-1 0 0,-1-1 1 0 0,1 1-1 0 0,0-1 1 0 0,0 1-1 0 0,0-1 1 0 0,1 0 11 0 0,7-4-662 0 0,-3 5 145 0 0,-2 0-855 0 0,-1 0-2474 0 0,-3 0-1434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1:50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89 12064 0 0,'0'0'25'0'0,"0"0"-1"0"0,0-1 1 0 0,-1 1 0 0 0,1 0 0 0 0,0 0 0 0 0,0 0 0 0 0,0 0 0 0 0,-1 1 0 0 0,1-1 0 0 0,0 0 0 0 0,0 0 0 0 0,-1 0 0 0 0,1 0 0 0 0,0 0 0 0 0,0 0 0 0 0,0 0-1 0 0,0 0 1 0 0,-1 0 0 0 0,1 0 0 0 0,0 1 0 0 0,0-1 0 0 0,0 0 0 0 0,0 0 0 0 0,-1 0 0 0 0,1 0 0 0 0,0 1 0 0 0,0-1 0 0 0,0 0 0 0 0,0 0 0 0 0,0 0 0 0 0,0 0-1 0 0,0 1 1 0 0,-1-1 0 0 0,1 0 0 0 0,0 0 0 0 0,0 0 0 0 0,0 1 0 0 0,0-1 0 0 0,0 0 0 0 0,0 0 0 0 0,0 1 0 0 0,0-1 0 0 0,0 0 0 0 0,0 0 0 0 0,0 0-1 0 0,0 1 1 0 0,0-1 0 0 0,1 0 0 0 0,-1 0 0 0 0,0 0 0 0 0,0 1 0 0 0,0-1 0 0 0,0 0 0 0 0,0 0-25 0 0,0 4 80 0 0,0-4-16 0 0,0 0 0 0 0,0 1 0 0 0,1-1 0 0 0,-1 0-1 0 0,0 1 1 0 0,0-1 0 0 0,0 0 0 0 0,0 1 0 0 0,0-1 0 0 0,1 0 0 0 0,-1 1-1 0 0,0-1 1 0 0,0 0 0 0 0,1 1 0 0 0,-1-1 0 0 0,0 0 0 0 0,1 0-1 0 0,-1 1 1 0 0,0-1 0 0 0,0 0 0 0 0,1 0 0 0 0,-1 0 0 0 0,0 0-1 0 0,1 1 1 0 0,-1-1 0 0 0,0 0 0 0 0,1 0 0 0 0,-1 0 0 0 0,1 0-1 0 0,-1 0 1 0 0,0 0 0 0 0,1 0 0 0 0,-1 0 0 0 0,0 0 0 0 0,1 0 0 0 0,-1 0-64 0 0,14-3 1529 0 0,27-14-118 0 0,-31 14-1298 0 0,-1-1 0 0 0,1 0 1 0 0,-1-1-1 0 0,0 0 0 0 0,1-1-113 0 0,4-3-132 0 0,0 1-1 0 0,1 1 0 0 0,10-4 133 0 0,5-2-5127 0 0,-11 2-787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7:29.1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 5528 0 0,'0'0'249'0'0,"0"-1"-1"0"0,0-2 124 0 0,0 2 1093 0 0,0 1 499 0 0,0 0 99 0 0,0 0-123 0 0,0 0-580 0 0,0 0-252 0 0,0 0-55 0 0,0 0-74 0 0,0 0-266 0 0,0 0-117 0 0,0 0-20 0 0,2 1-36 0 0,0 1-395 0 0,-1-2-99 0 0,0 1-1 0 0,-1 0 0 0 0,1-1 1 0 0,0 0-1 0 0,0 1 0 0 0,0-1 1 0 0,-1 1-1 0 0,1-1 0 0 0,0 0 1 0 0,0 1-1 0 0,0-1 0 0 0,0 0 1 0 0,0 0-1 0 0,0 0-45 0 0,0 0 353 0 0,-1 0-22 0 0,3 1-91 0 0,5 1-127 0 0,-4 0-60 0 0,0-1-1 0 0,-1 0 1 0 0,1 0 0 0 0,0 0-1 0 0,0-1 1 0 0,0 1 0 0 0,0-1 0 0 0,0 0-1 0 0,0 0 1 0 0,4-1-53 0 0,29-7 37 0 0,-35 7-141 0 0,1 1-1 0 0,0-1 0 0 0,0 1 1 0 0,-1 0-1 0 0,1 0 0 0 0,0 0 1 0 0,0 0-1 0 0,-1 1 0 0 0,1-1 1 0 0,2 1 104 0 0,9 4-2962 0 0,-7-2 786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1:51.2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183 84 1840 0 0,'5'-5'447'0'0,"9"-11"5067"0"0,2-2-1542 0 0,-16 18-3407 0 0,0 0 345 0 0,0 0 148 0 0,9-18 2054 0 0,-8 16-2204 0 0,-21-19 3997 0 0,18 20-4850 0 0,-1 0 0 0 0,0 1 0 0 0,1-1 0 0 0,-1 1 0 0 0,1-1 0 0 0,-1 1 0 0 0,0 0 0 0 0,0 0 1 0 0,1 0-1 0 0,-1 0 0 0 0,0 1 0 0 0,1-1 0 0 0,-1 1 0 0 0,1 0 0 0 0,-1 0 0 0 0,1 0 0 0 0,-1 0 0 0 0,1 0 0 0 0,-3 1-55 0 0,-3 3 21 0 0,0 0 0 0 0,0 0 1 0 0,0 1-1 0 0,1 0 0 0 0,-2 1-21 0 0,-4 5 0 0 0,-17 18 0 0 0,26-27 1 0 0,-1 3 6 0 0,0 1 0 0 0,0-1 0 0 0,0 1 0 0 0,1-1 0 0 0,0 1 0 0 0,0 1 0 0 0,1-1 0 0 0,-1 0 0 0 0,1 4-7 0 0,-4 8 20 0 0,6-15-13 0 0,-1 1 0 0 0,0 0 1 0 0,1 0-1 0 0,0 0 1 0 0,0-1-1 0 0,1 3-7 0 0,-1 2 0 0 0,0 1 0 0 0,1 0 0 0 0,1 0 0 0 0,0 0 0 0 0,0-1 0 0 0,1 1 0 0 0,0 1 0 0 0,2 5 18 0 0,-4-14-11 0 0,0 0 0 0 0,0 0 0 0 0,0 0-1 0 0,1-1 1 0 0,-1 1 0 0 0,1 0-1 0 0,-1 0 1 0 0,1 0 0 0 0,0-1-1 0 0,0 1 1 0 0,0 0 0 0 0,0 0-1 0 0,0-1 1 0 0,0 1 0 0 0,0-1-1 0 0,0 1 1 0 0,0-1 0 0 0,1 0 0 0 0,-1 1-1 0 0,1-1 1 0 0,-1 0 0 0 0,1 0-1 0 0,0 0-6 0 0,13 8 112 0 0,-13-7-86 0 0,0-1 1 0 0,0 1 0 0 0,0-1 0 0 0,0 1 0 0 0,1-1 0 0 0,-1 0 0 0 0,0 0 0 0 0,1 0 0 0 0,-1-1 0 0 0,1 1 0 0 0,-1 0 0 0 0,2-1-27 0 0,65-4 411 0 0,-61 3-388 0 0,1 0 1 0 0,0-1 0 0 0,-1 0 0 0 0,1-1-1 0 0,-1 0 1 0 0,0 0 0 0 0,1-1 0 0 0,1-2-24 0 0,-5 4 18 0 0,-1-1 0 0 0,0 1 0 0 0,0-1 0 0 0,0 0 1 0 0,0-1-1 0 0,-1 1 0 0 0,1-1 0 0 0,-1 0 0 0 0,0 0 0 0 0,0 0 1 0 0,0 0-1 0 0,-1 0 0 0 0,0 0 0 0 0,1-1 0 0 0,0-3-18 0 0,-3 6 13 0 0,1-1 0 0 0,-1 1 0 0 0,0-1-1 0 0,0 0 1 0 0,0 1 0 0 0,0-1 0 0 0,-1 1 0 0 0,1-1 0 0 0,-1 1-1 0 0,1-1 1 0 0,-1 1 0 0 0,0-1-13 0 0,-13-27-74 0 0,10 23 75 0 0,-1 2 0 0 0,1-1 1 0 0,-2 0-1 0 0,1 1 0 0 0,0 0 0 0 0,-1 0 0 0 0,-6-3-1 0 0,-7-4-173 0 0,-18-9 173 0 0,20 12-155 0 0,9 5-120 0 0,-1 0 0 0 0,0 0 0 0 0,-1 1 0 0 0,1 1 0 0 0,0-1 0 0 0,-11 0 275 0 0,19 3-261 0 0,-1 0 1 0 0,1 0 0 0 0,-1 0 0 0 0,0 0 0 0 0,1 0 0 0 0,-1 0 0 0 0,1 1 0 0 0,-1-1-1 0 0,1 0 1 0 0,-1 1 0 0 0,1 0 0 0 0,-1-1 0 0 0,1 1 0 0 0,-1 0 0 0 0,1 0-1 0 0,0 0 1 0 0,-1-1 0 0 0,1 2 0 0 0,-1-1 260 0 0,-3 3-7118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1:58.4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225 59 5528 0 0,'0'0'422'0'0,"0"0"-106"0"0,0 0 583 0 0,0 0 278 0 0,0 0 58 0 0,0 0-99 0 0,0 0-463 0 0,0 0-199 0 0,0 0-40 0 0,0 0 49 0 0,0 0 238 0 0,0 0 102 0 0,0 0 17 0 0,2-1-13 0 0,0-1-523 0 0,0 0 0 0 0,0 0 0 0 0,-1 0 0 0 0,1 0 1 0 0,0 0-1 0 0,-1-1 0 0 0,1 1 0 0 0,-1 0 0 0 0,0-1 1 0 0,0 1-1 0 0,0-1 0 0 0,0 0 0 0 0,0 1 0 0 0,-1-1 1 0 0,1 0-1 0 0,-1 1 0 0 0,0-1 0 0 0,0 0 0 0 0,0 0-304 0 0,-10-5 432 0 0,9 8-430 0 0,1 0 0 0 0,-1 0 0 0 0,1-1 0 0 0,-1 1 0 0 0,1 0 0 0 0,-1 0 0 0 0,1 0 1 0 0,-1 1-1 0 0,1-1 0 0 0,-1 0 0 0 0,1 0 0 0 0,-1 0 0 0 0,1 0 0 0 0,-1 0 0 0 0,1 1 0 0 0,-1-1 0 0 0,1 0 0 0 0,-1 0 0 0 0,1 1 0 0 0,0-1 0 0 0,-1 0 0 0 0,1 0 0 0 0,-1 1 0 0 0,1-1 0 0 0,0 1 0 0 0,-1-1 0 0 0,1 0 0 0 0,0 1 0 0 0,0-1 0 0 0,-1 1 0 0 0,1-1 0 0 0,0 1-2 0 0,-8 6-1 0 0,-8 1 1 0 0,11-7-19 0 0,1 1 0 0 0,0 0 0 0 0,-1 1-1 0 0,1-1 1 0 0,-2 2 19 0 0,-25 19-178 0 0,18-14 114 0 0,1 0-1 0 0,-1 1 0 0 0,-7 9 65 0 0,18-16-8 0 0,0-1-1 0 0,0 1 1 0 0,0 0-1 0 0,1 0 1 0 0,-1 0-1 0 0,1 0 0 0 0,-1 3 9 0 0,-2 4 0 0 0,1-6-5 0 0,3-3 6 0 0,-1-1-1 0 0,1 1 0 0 0,-1-1 1 0 0,1 1-1 0 0,0-1 0 0 0,-1 1 1 0 0,1-1-1 0 0,0 1 0 0 0,0-1 0 0 0,-1 1 1 0 0,1-1-1 0 0,0 1 0 0 0,0 0 1 0 0,0-1-1 0 0,0 1 0 0 0,0-1 1 0 0,0 1-1 0 0,0 0 0 0 0,0-1 0 0 0,0 1 1 0 0,0 0-1 0 0,1 10-86 0 0,0-10 80 0 0,-1 1-1 0 0,1-1 0 0 0,-1 0 1 0 0,1 0-1 0 0,0 1 0 0 0,-1-1 1 0 0,1 0-1 0 0,0 0 0 0 0,0 0 1 0 0,0 0-1 0 0,0 0 0 0 0,0 0 1 0 0,0 0-1 0 0,0 0 1 0 0,0 0-1 0 0,1 0 7 0 0,1 1-28 0 0,0 0 26 0 0,-1 0 1 0 0,1 0 0 0 0,-1-1 0 0 0,1 1 0 0 0,0-1 0 0 0,0 0-1 0 0,-1 0 1 0 0,1 0 0 0 0,0 0 0 0 0,0 0 0 0 0,0-1-1 0 0,0 1 1 0 0,2-1 1 0 0,43 0 25 0 0,-25-1 16 0 0,-13 1-34 0 0,-6-1-1 0 0,0 1-1 0 0,0 0 1 0 0,-1 1-1 0 0,1-1 0 0 0,0 1 1 0 0,-1-1-1 0 0,1 1 1 0 0,0 0-1 0 0,-1 0 1 0 0,1 1-1 0 0,-1-1 0 0 0,2 2-5 0 0,-4-3 5 0 0,0 1-1 0 0,-1-1 1 0 0,1 1-1 0 0,0-1 1 0 0,-1 1-1 0 0,1 0 1 0 0,-1-1-1 0 0,1 1 1 0 0,-1 0-1 0 0,1-1 1 0 0,-1 1-1 0 0,1 0 1 0 0,-1 0-1 0 0,0-1 1 0 0,1 1-1 0 0,-1 0 1 0 0,0 0-1 0 0,0 0 1 0 0,0 0-1 0 0,1-1 1 0 0,-1 1-1 0 0,0 0 1 0 0,0 0-1 0 0,0 0 1 0 0,0 0-1 0 0,-1-1 1 0 0,1 1-1 0 0,0 0 1 0 0,0 0-1 0 0,0 0 1 0 0,-1 0-1 0 0,1-1 1 0 0,0 1-1 0 0,-1 0 1 0 0,1 0-1 0 0,-1-1 1 0 0,1 1-1 0 0,-1 0-4 0 0,-1 3 29 0 0,0 0-1 0 0,-1 0 1 0 0,1 0-1 0 0,-1 0 0 0 0,0 0 1 0 0,-2 1-29 0 0,-5 5 10 0 0,1 0 5 0 0,0-1-1 0 0,-1 0 1 0 0,0 0-1 0 0,-1-1 0 0 0,-9 5-14 0 0,0-2 62 0 0,11-5-15 0 0,-1-1 1 0 0,0-1-1 0 0,-3 2-47 0 0,-13 6-8 0 0,22-10 2 0 0,0 1 0 0 0,-1-1 0 0 0,1-1 0 0 0,-1 1 0 0 0,1 0 0 0 0,-1-1 0 0 0,1 0 0 0 0,-1 0 0 0 0,0 0 0 0 0,1-1 0 0 0,-1 0 0 0 0,-4 0 6 0 0,7 0-90 0 0,14-9-424 0 0,4-7 28 0 0,-13 12 147 0 0,1 0 0 0 0,-1 0 0 0 0,1 0 0 0 0,0 1 0 0 0,0-1-1 0 0,1 1 1 0 0,1-1 339 0 0,21-9-2216 0 0,-4-2-3923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1:59.2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146 268 3680 0 0,'-3'4'60'0'0,"2"-2"-35"0"0,0 0 0 0 0,0 0 0 0 0,-1 0 0 0 0,1 0 0 0 0,0 0 0 0 0,-1 0 0 0 0,0-1 0 0 0,1 1 0 0 0,-1-1 0 0 0,0 1 0 0 0,0-1 0 0 0,-1 1-25 0 0,1-1-10 0 0,1-1 0 0 0,-1 1 0 0 0,1 0-1 0 0,-1 0 1 0 0,1 0 0 0 0,-1 0 0 0 0,1 0 0 0 0,-1 0 0 0 0,0 1 10 0 0,-13 9 458 0 0,14-11-117 0 0,0 1 1 0 0,0 0-1 0 0,0-1 1 0 0,0 1-1 0 0,0-1 1 0 0,0 1-1 0 0,0 0 1 0 0,1 0-1 0 0,-1 0 1 0 0,0-1-1 0 0,0 1 1 0 0,1 0-1 0 0,-1 1-341 0 0,-2-1 3349 0 0,-2-2-1589 0 0,5 1 2122 0 0,14-14-3124 0 0,-13 12-673 0 0,1-1 0 0 0,0 1 0 0 0,0 0 1 0 0,0 0-1 0 0,1 0 0 0 0,-1 0 0 0 0,1 0-85 0 0,3-3 197 0 0,1 0-1 0 0,-1-1 0 0 0,1 0 1 0 0,2-4-197 0 0,22-19 542 0 0,-25 24-441 0 0,1-1 0 0 0,-1 0 0 0 0,0-1 0 0 0,-1 1-1 0 0,0-1 1 0 0,0-1 0 0 0,0 1 0 0 0,-1 0 0 0 0,0-1-1 0 0,2-4-100 0 0,-6 11 25 0 0,0-1 0 0 0,1 1-1 0 0,-1 0 1 0 0,0-1 0 0 0,0 1-1 0 0,0-1 1 0 0,0 1 0 0 0,0 0-1 0 0,0-1 1 0 0,0 1 0 0 0,0-1-1 0 0,0 1 1 0 0,-1 0 0 0 0,1-1-1 0 0,0 1 1 0 0,-1 0 0 0 0,0 0-1 0 0,1-1 1 0 0,-1 1 0 0 0,0 0-1 0 0,1 0 1 0 0,-1 0 0 0 0,0-1-1 0 0,0 1 1 0 0,0 0 0 0 0,0 0-1 0 0,0 0 1 0 0,0 1 0 0 0,0-1-1 0 0,0 0 1 0 0,-1 0 0 0 0,1 1-1 0 0,0-1 1 0 0,-2 0-25 0 0,2 0 6 0 0,-1 0 1 0 0,0 0-1 0 0,0 0 0 0 0,0 0 0 0 0,0 1 1 0 0,0-1-1 0 0,-1 1 0 0 0,1-1 0 0 0,0 1 0 0 0,0 0 1 0 0,0 0-1 0 0,0 0 0 0 0,0 0 0 0 0,-1 0 1 0 0,1 0-1 0 0,0 0 0 0 0,0 1 0 0 0,0-1 1 0 0,0 1-1 0 0,0 0 0 0 0,0 0 0 0 0,-1 0-6 0 0,-16 11-51 0 0,12-8-6 0 0,0 1 0 0 0,0 0 0 0 0,1 0-1 0 0,-2 2 58 0 0,-9 9-86 0 0,2 2-1 0 0,0 0 0 0 0,1 0 1 0 0,1 1-1 0 0,1 1 0 0 0,-4 8 87 0 0,16-27-10 0 0,-1 0-1 0 0,1 1 0 0 0,-1 0 1 0 0,1-1-1 0 0,0 1 0 0 0,0-1 1 0 0,0 1-1 0 0,0-1 0 0 0,0 1 1 0 0,0 0 10 0 0,0-1 8 0 0,0 1-68 0 0,0-2-31 0 0,8-1 71 0 0,0 0 0 0 0,-1 0 0 0 0,1-1 0 0 0,0 0 0 0 0,-1 0 1 0 0,0-1-1 0 0,0 0 0 0 0,0 0 0 0 0,0-1 0 0 0,0 0 0 0 0,0 0 0 0 0,-1 0 0 0 0,0-1 0 0 0,0 0 0 0 0,0 0 0 0 0,1-2 20 0 0,30-24 0 0 0,-27 24 0 0 0,0-1 0 0 0,8-9 0 0 0,22-22-35 0 0,-21 22 13 0 0,-1-2-1 0 0,4-5 23 0 0,12-13 0 0 0,-21 25 5 0 0,-1-1 1 0 0,9-13-6 0 0,-20 25 55 0 0,-1 1 14 0 0,3 0-61 0 0,1 0 0 0 0,-1 1 0 0 0,0 0 0 0 0,0 0 0 0 0,0 0 1 0 0,0 0-1 0 0,0 0 0 0 0,1 1-8 0 0,18 5 54 0 0,7-2 132 0 0,-27-5-98 0 0,-2 0 0 0 0,0 0 0 0 0,0 0 0 0 0,0 0 0 0 0,0 0-1 0 0,0 0-6 0 0,2 1-1 0 0,1 0-50 0 0,0 1 0 0 0,-1 0 0 0 0,1 0 0 0 0,0 0 0 0 0,-1 0-1 0 0,0 0 1 0 0,1 1 0 0 0,-1-1 0 0 0,0 1 0 0 0,0-1 0 0 0,0 1-1 0 0,0 0 1 0 0,-1 0 0 0 0,1 0 0 0 0,-1 0 0 0 0,0 0 0 0 0,0 0-1 0 0,0 1-29 0 0,1 1 96 0 0,-1 0 0 0 0,-1 0 0 0 0,1 0 0 0 0,-1 1 0 0 0,1-1 0 0 0,-2 0 0 0 0,1 1 0 0 0,0-1-1 0 0,-1 0 1 0 0,0 0 0 0 0,-2 4-96 0 0,-20 86 356 0 0,20-71-271 0 0,3-19-52 0 0,-1-1 0 0 0,1 1-1 0 0,-1-1 1 0 0,0 1 0 0 0,0-1 0 0 0,-1 1 0 0 0,-1 3-33 0 0,2-7 89 0 0,1-1-1 0 0,0 0 2 0 0,3 0-54 0 0,0-1 0 0 0,0 0 0 0 0,0-1 1 0 0,0 1-1 0 0,0 0 0 0 0,0-1 0 0 0,0 0 1 0 0,-1 0-1 0 0,1 0 0 0 0,-1 0 0 0 0,1 0 1 0 0,0-1-37 0 0,1-1 59 0 0,4-2 44 0 0,-1-2-1 0 0,0 1 0 0 0,4-7-102 0 0,15-14 13 0 0,-2 1-13 0 0,0 0 0 0 0,1-5 0 0 0,-4 6 0 0 0,-5 8-66 0 0,16-15 66 0 0,-15 17-8 0 0,-15 14-48 0 0,0 20-75 0 0,-1-16 126 0 0,-1 1-1 0 0,1-1 0 0 0,-1 1 0 0 0,0-1 1 0 0,0 1-1 0 0,0-1 0 0 0,0 1 1 0 0,0 0 5 0 0,-22 131-54 0 0,21-126 49 0 0,1 0 0 0 0,0 0 0 0 0,0 0 0 0 0,1 0 0 0 0,-1 0 0 0 0,2 0 0 0 0,-1 0 0 0 0,1 0 0 0 0,0-1 0 0 0,1 1 0 0 0,0 0 0 0 0,0-1 0 0 0,1 0 0 0 0,0 0 0 0 0,0 0 0 0 0,3 4 5 0 0,-6-10-31 0 0,0-1 0 0 0,-1 1 0 0 0,1 0 0 0 0,-1-1 0 0 0,1 1 1 0 0,0-1-1 0 0,0 1 0 0 0,-1-1 0 0 0,1 1 0 0 0,0-1 0 0 0,0 1 0 0 0,-1-1 0 0 0,1 0 0 0 0,0 1 0 0 0,0-1 0 0 0,0 0 0 0 0,0 0 0 0 0,0 0 0 0 0,0 1 0 0 0,-1-1 0 0 0,1 0 0 0 0,0 0 0 0 0,0-1 0 0 0,0 1 0 0 0,0 0 0 0 0,0 0 0 0 0,0 0 1 0 0,-1 0-1 0 0,2-1 31 0 0,1 0-292 0 0,10-3-845 0 0,0-6-57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2:00.2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14 561 8752 0 0,'0'0'673'0'0,"15"-4"2943"0"0,20-14 624 0 0,0-1-3555 0 0,-13 4-254 0 0,-20 12-342 0 0,1 1-1 0 0,0-1 1 0 0,0 1 0 0 0,0 0-1 0 0,0 0 1 0 0,3-1-89 0 0,1 0 255 0 0,0-1 1 0 0,-1-1 0 0 0,1 1-1 0 0,-1-1 1 0 0,0 0 0 0 0,4-5-256 0 0,3-2 712 0 0,-12 11-646 0 0,-1 1-1 0 0,1-1 1 0 0,-1 0 0 0 0,1 1-1 0 0,-1-1 1 0 0,1 0-1 0 0,-1 0 1 0 0,0 1-1 0 0,1-1 1 0 0,-1 0 0 0 0,0 0-1 0 0,0 0 1 0 0,1 1-1 0 0,-1-1 1 0 0,0 0-1 0 0,0 0 1 0 0,0 0-66 0 0,7-9 555 0 0,-2 3-337 0 0,-4 5-159 0 0,-1 0 0 0 0,0 0 0 0 0,0 0-1 0 0,-1-1 1 0 0,1 1 0 0 0,0 0 0 0 0,-1 0 0 0 0,1 0-1 0 0,-1-1 1 0 0,0 1 0 0 0,1 0 0 0 0,-1 0-1 0 0,0 0 1 0 0,-1 0 0 0 0,1 1 0 0 0,0-1 0 0 0,0 0-1 0 0,-1 0 1 0 0,1 1 0 0 0,-1-1 0 0 0,1 1-1 0 0,-1-1 1 0 0,-1 0-59 0 0,0 0 8 0 0,-1 0 0 0 0,1 1 0 0 0,-1 0 0 0 0,0-1 0 0 0,1 1 0 0 0,-1 0 0 0 0,0 1 0 0 0,0-1 0 0 0,0 1 0 0 0,0 0 0 0 0,0 0 0 0 0,0 0 0 0 0,0 0 0 0 0,1 1 0 0 0,-1-1 0 0 0,0 1 0 0 0,0 0 0 0 0,0 0 0 0 0,1 0 0 0 0,-1 1 0 0 0,1 0 0 0 0,-1-1 0 0 0,1 1 0 0 0,-1 0 0 0 0,1 1 0 0 0,0-1-8 0 0,-4 3-29 0 0,3-2 26 0 0,0 0 0 0 0,0 0 0 0 0,0 0 0 0 0,0 1-1 0 0,0-1 1 0 0,1 1 0 0 0,0 0 0 0 0,0 0 0 0 0,0 0-1 0 0,0 1 1 0 0,-1 2 3 0 0,-11 21-33 0 0,10-21 7 0 0,1 0-1 0 0,0 1 1 0 0,0 0 0 0 0,0-1 0 0 0,1 1 0 0 0,1 0-1 0 0,0 1 1 0 0,0-1 0 0 0,-1 4 26 0 0,1 4-45 0 0,1-12 34 0 0,0-1 0 0 0,1 1 0 0 0,-1-1 0 0 0,1 1 0 0 0,0-1 0 0 0,0 1 0 0 0,0-1 0 0 0,1 1 11 0 0,3 12-44 0 0,-2-13 28 0 0,0-1 2 0 0,9 12 0 0 0,-7-12 15 0 0,-1-2 0 0 0,6 3 10 0 0,1-4 42 0 0,-2-2-28 0 0,-1 0-1 0 0,0-1 1 0 0,0 1 0 0 0,0-2-1 0 0,-1 1 1 0 0,1-1 0 0 0,-1 0-1 0 0,0 0 1 0 0,-1 0-1 0 0,1-1 1 0 0,-1 0 0 0 0,0 0-1 0 0,2-5-24 0 0,15-22 42 0 0,-11 18-31 0 0,-2 0 0 0 0,2-4-11 0 0,35-69 0 0 0,-42 80 0 0 0,-1 0 0 0 0,0 0 0 0 0,0 0 0 0 0,-1 0 0 0 0,1-4 0 0 0,5-17 0 0 0,8-17 86 0 0,-3-1-1 0 0,-2-1 0 0 0,-1-10-85 0 0,7-40 448 0 0,-34 156-400 0 0,-9 78-254 0 0,-7 50 140 0 0,28-148 37 0 0,1-15-27 0 0,1 0 0 0 0,1 9 56 0 0,-1 33-75 0 0,3-65 75 0 0,0 0 0 0 0,0 0 0 0 0,0 1 0 0 0,0-1 0 0 0,0 0 0 0 0,0 1 0 0 0,0-1 0 0 0,0 0 0 0 0,0 0 0 0 0,0 1 0 0 0,0-1 0 0 0,0 0 0 0 0,0 1 0 0 0,0-1 0 0 0,0 0 0 0 0,0 0 0 0 0,1 1 0 0 0,-1-1 0 0 0,0 0 0 0 0,0 0 0 0 0,0 1 0 0 0,0-1 0 0 0,1 0 0 0 0,-1 0 0 0 0,0 0 0 0 0,0 1 0 0 0,0-1 0 0 0,1 0 0 0 0,-1 0 0 0 0,0 0 0 0 0,0 0 0 0 0,1 1 0 0 0,-1-1 0 0 0,0 0 0 0 0,0 0 0 0 0,1 0 0 0 0,-1 0 0 0 0,0 0 0 0 0,1 0 0 0 0,-1 0 0 0 0,0 0 0 0 0,0 0 0 0 0,1 0 0 0 0,-1 0 0 0 0,0 0 0 0 0,1 0 0 0 0,-1 0 0 0 0,0 0 0 0 0,0 0 0 0 0,1 0 0 0 0,-1 0 0 0 0,0 0 0 0 0,0 0 0 0 0,1-1 0 0 0,-1 1 0 0 0,0 0 0 0 0,0 0 0 0 0,1 0 0 0 0,-1 0 0 0 0,0-1 0 0 0,0 1 0 0 0,1 0 0 0 0,-1 0 0 0 0,0-1 0 0 0,0 1 0 0 0,0 0 0 0 0,0 0 0 0 0,1-1 0 0 0,6-5 22 0 0,-1 0 0 0 0,1 0 0 0 0,-1-1 0 0 0,0 0 0 0 0,3-5-22 0 0,8-8 4 0 0,-3 1-88 0 0,-6 15 41 0 0,2 3 32 0 0,5 0 11 0 0,1-3 0 0 0,-11 3 56 0 0,-1-1-1 0 0,0 1 1 0 0,-1-1-1 0 0,1 0 1 0 0,0 0-1 0 0,0 0 0 0 0,-1 0 1 0 0,1-1-1 0 0,-1 0 1 0 0,0 1-1 0 0,0-1 1 0 0,0 0-1 0 0,0-1 1 0 0,0 1-1 0 0,-1 0 1 0 0,3-4-56 0 0,21-23 475 0 0,-14 18-400 0 0,-1 0 1 0 0,-1-1-1 0 0,0 0 0 0 0,0-2-75 0 0,-8 11 54 0 0,0-1-1 0 0,-1 0 1 0 0,1 0 0 0 0,-1 0-1 0 0,0 0 1 0 0,0 0-1 0 0,-1 0 1 0 0,0 0-1 0 0,0 0 1 0 0,0 0 0 0 0,0-2-54 0 0,0-1 74 0 0,-1 7-64 0 0,1 0 0 0 0,0 1 0 0 0,-1-1 1 0 0,1 0-1 0 0,-1 1 0 0 0,1-1 0 0 0,-1 0 0 0 0,1 1 0 0 0,-1-1 0 0 0,1 1 0 0 0,-1-1 0 0 0,0 1 1 0 0,1-1-1 0 0,-1 1 0 0 0,0-1 0 0 0,1 1 0 0 0,-1-1 0 0 0,0 1 0 0 0,0 0 0 0 0,0 0-10 0 0,-13-6 132 0 0,12 6-141 0 0,1 0 1 0 0,-1 0 0 0 0,0 0 0 0 0,1 0 0 0 0,-1 0-1 0 0,1 0 1 0 0,-1 1 0 0 0,1-1 0 0 0,-1 1 0 0 0,1-1-1 0 0,-1 1 1 0 0,1 0 0 0 0,0-1 0 0 0,-1 1 0 0 0,1 0 0 0 0,0 0-1 0 0,0 0 1 0 0,-1 0 0 0 0,1 0 0 0 0,0 0 0 0 0,0 1-1 0 0,0-1 1 0 0,0 0 8 0 0,-3 4-10 0 0,0 0 1 0 0,1 0-1 0 0,0 0 0 0 0,0 0 0 0 0,-1 1 10 0 0,-3 10 26 0 0,4-11-23 0 0,0 0 0 0 0,0 1-1 0 0,1 0 1 0 0,0-1 0 0 0,0 1 0 0 0,0 0-1 0 0,1 0 1 0 0,0 0 0 0 0,0 0 0 0 0,1 1-3 0 0,-3 20-56 0 0,2-23 48 0 0,0-1 0 0 0,0 1-1 0 0,1-1 1 0 0,0 1 0 0 0,0-1 0 0 0,0 1-1 0 0,0-1 1 0 0,0 1 0 0 0,1-1 0 0 0,-1 1 0 0 0,1-1-1 0 0,0 1 1 0 0,0-1 0 0 0,1 2 8 0 0,-1-2-14 0 0,1-1 1 0 0,-1 1-1 0 0,1-1 0 0 0,-1 0 1 0 0,1 1-1 0 0,-1-1 1 0 0,1 0-1 0 0,0 0 0 0 0,0 0 1 0 0,0 0-1 0 0,0-1 1 0 0,1 1-1 0 0,-1 0 0 0 0,0-1 1 0 0,1 0-1 0 0,-1 1 0 0 0,1-1 1 0 0,-1 0-1 0 0,1 0 1 0 0,0-1-1 0 0,-1 1 0 0 0,1 0 1 0 0,0-1-1 0 0,0 0 1 0 0,-1 0-1 0 0,1 0 0 0 0,0 0 1 0 0,0 0-1 0 0,0 0 14 0 0,11-2-601 0 0,0-1-1 0 0,0 0 0 0 0,0-1 1 0 0,0-1-1 0 0,1-1 602 0 0,8-2-1496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2:01.2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60 327 16559 0 0,'-1'1'760'0'0,"-1"1"-627"0"0,1 0 0 0 0,0-1-1 0 0,0 1 1 0 0,0 0-1 0 0,1-1 1 0 0,-1 1-1 0 0,0 0 1 0 0,1 0-1 0 0,-1 0 1 0 0,1 0-1 0 0,-1 0 1 0 0,1 0-1 0 0,0-1 1 0 0,0 1-1 0 0,0 0 1 0 0,0 0-1 0 0,0 0 1 0 0,1 2-133 0 0,-1-2 436 0 0,0-2 38 0 0,0 0-423 0 0,1 0-1 0 0,-1 1 1 0 0,0-1-1 0 0,0 0 1 0 0,0 1-1 0 0,0-1 0 0 0,1 0 1 0 0,-1 0-1 0 0,0 0 1 0 0,0 1-1 0 0,0-1 1 0 0,1 0-1 0 0,-1 0 0 0 0,0 0 1 0 0,0 1-1 0 0,1-1 1 0 0,-1 0-1 0 0,0 0 1 0 0,1 0-1 0 0,-1 0 0 0 0,0 0 1 0 0,0 0-1 0 0,1 1 1 0 0,-1-1-1 0 0,0 0 1 0 0,1 0-1 0 0,-1 0 0 0 0,0 0 1 0 0,1 0-1 0 0,-1 0-50 0 0,12-1 1215 0 0,22-16 104 0 0,-32 16-1269 0 0,0 0 1 0 0,-1 0-1 0 0,1 0 0 0 0,-1 0 1 0 0,0 0-1 0 0,1 0 0 0 0,-1-1 1 0 0,0 1-1 0 0,0 0 1 0 0,0-1-1 0 0,1 0-50 0 0,10-10 249 0 0,-4 5-181 0 0,0-1 0 0 0,-1 0 0 0 0,0-1 0 0 0,0 0 0 0 0,-1 0 1 0 0,0 0-1 0 0,4-7-68 0 0,5-10 75 0 0,-13 22-60 0 0,1 0 1 0 0,-1-1 0 0 0,0 1 0 0 0,-1-1-1 0 0,2-3-15 0 0,-3 6 10 0 0,1 0 1 0 0,-1 1-1 0 0,1-1 0 0 0,-1 0 0 0 0,0 0 1 0 0,0 0-1 0 0,0 1 0 0 0,0-1 0 0 0,0 0 0 0 0,0 0 1 0 0,0 0-1 0 0,-1 1 0 0 0,1-1 0 0 0,0 0 1 0 0,-1 0-1 0 0,0 1 0 0 0,1-1 0 0 0,-2-1-10 0 0,-1-1-5 0 0,2 3-22 0 0,0 0 1 0 0,0 0-1 0 0,0 0 1 0 0,0 0-1 0 0,0 0 1 0 0,0 0-1 0 0,-1 0 1 0 0,1 0-1 0 0,0 0 1 0 0,-1 1 0 0 0,1-1-1 0 0,0 0 1 0 0,-1 1-1 0 0,1-1 1 0 0,-1 1-1 0 0,1 0 1 0 0,-1 0-1 0 0,1-1 1 0 0,0 1-1 0 0,-1 0 1 0 0,1 0-1 0 0,-1 0 1 0 0,1 0-1 0 0,-1 1 1 0 0,1-1-1 0 0,-1 0 1 0 0,1 1-1 0 0,-1-1 1 0 0,1 1-1 0 0,-1-1 1 0 0,1 1-1 0 0,0-1 1 0 0,0 1-1 0 0,-1 0 1 0 0,0 0 26 0 0,-5 4-77 0 0,0 0 1 0 0,0 1-1 0 0,0-1 0 0 0,0 1 1 0 0,-1 3 76 0 0,6-7-27 0 0,0 1-1 0 0,-1 0 0 0 0,1 0 0 0 0,0 0 0 0 0,0 1 0 0 0,0-1 0 0 0,-1 2 28 0 0,-5 9-64 0 0,-7 7 9 0 0,8-13 23 0 0,1 1 0 0 0,0 0 0 0 0,0 0 1 0 0,1 0-1 0 0,1 1 0 0 0,-1 0 32 0 0,-4 12-76 0 0,5-12 31 0 0,0 0 0 0 0,0 0-1 0 0,1 0 1 0 0,1 0 0 0 0,-1 1-1 0 0,0 9 46 0 0,-1 8 0 0 0,4-15 0 0 0,4-3 15 0 0,-3-9 15 0 0,0 1 0 0 0,0-1 0 0 0,0 0 0 0 0,0 1 0 0 0,0-1 0 0 0,0 0 0 0 0,1 0 0 0 0,-1 1 0 0 0,0-1 0 0 0,1 0 0 0 0,-1 0 0 0 0,1-1 0 0 0,-1 1 0 0 0,2 0-30 0 0,22 8 333 0 0,16-5-105 0 0,-35-5-187 0 0,0 1 1 0 0,1 1 0 0 0,-1-1 0 0 0,0 1-1 0 0,0 0 1 0 0,0 1 0 0 0,0 0-1 0 0,-1 0 1 0 0,1 0 0 0 0,0 0 0 0 0,-1 1-1 0 0,4 2-41 0 0,-6-3 0 0 0,-1 0 0 0 0,0 1 0 0 0,1 0 0 0 0,-1-1 0 0 0,0 1 0 0 0,0 0 0 0 0,-1 0 0 0 0,1 0 0 0 0,0 1 0 0 0,3 6 0 0 0,-2-3 9 0 0,1 0-1 0 0,-1 1 1 0 0,-1-1 0 0 0,0 1-1 0 0,0 0 1 0 0,0 0-1 0 0,-1 0 1 0 0,0 0 0 0 0,0 5-9 0 0,-1 18 113 0 0,-3 28-113 0 0,2-37 15 0 0,-2 5-13 0 0,0 0 0 0 0,-2-1 0 0 0,-1 0 0 0 0,-1 0 0 0 0,-2 2-2 0 0,1-8 0 0 0,-1 0 0 0 0,-5 7 0 0 0,-10 22 54 0 0,16-32-48 0 0,-1-1 1 0 0,-11 15-7 0 0,-9 18-3 0 0,28-47 6 0 0,0 0 0 0 0,0 1 1 0 0,-1-1-1 0 0,1 0 0 0 0,0-1 0 0 0,-1 1 0 0 0,0 0 0 0 0,1 0 0 0 0,-1 0 1 0 0,0-1-1 0 0,0 1 0 0 0,0-1 0 0 0,0 0 0 0 0,0 0 0 0 0,0 1 0 0 0,0-1 1 0 0,-2 0-4 0 0,-16 4 59 0 0,19-5-59 0 0,1 0 1 0 0,-1 0 0 0 0,1 0 0 0 0,-1 0 0 0 0,1 0 0 0 0,0 0 0 0 0,-1 0 0 0 0,1-1-1 0 0,-1 1 1 0 0,1 0 0 0 0,-1 0 0 0 0,1 0 0 0 0,-1-1 0 0 0,1 1 0 0 0,-1 0 0 0 0,1 0-1 0 0,0-1 1 0 0,-1 1 0 0 0,1 0 0 0 0,-1-1-1 0 0,1 0 0 0 0,0 0 0 0 0,-1 0 0 0 0,1 0 0 0 0,-1-1 0 0 0,1 1-1 0 0,0 0 1 0 0,0 0 0 0 0,0 0 0 0 0,0 0 0 0 0,0-1 0 0 0,0 1 0 0 0,0 0 0 0 0,0 0 0 0 0,0 0-1 0 0,1-1 1 0 0,-1-4 15 0 0,0 0 4 0 0,0 0 0 0 0,1 0-1 0 0,-1 1 1 0 0,1-1 0 0 0,0 0 0 0 0,1 0 0 0 0,-1 1 0 0 0,2-2-19 0 0,1-4 59 0 0,-1 0 0 0 0,3-12-59 0 0,3-13 76 0 0,2-4-21 0 0,-5 18-93 0 0,1-1 1 0 0,2-2 37 0 0,69-149-137 0 0,-19 45 142 0 0,-38 74-22 0 0,-12 32 2 0 0,0 0-1 0 0,2 0 0 0 0,8-12 16 0 0,62-81-64 0 0,-56 88 96 0 0,-24 26-30 0 0,0 1 1 0 0,1-1-1 0 0,0 1 0 0 0,-1-1 1 0 0,1 1-1 0 0,0 0 0 0 0,0 0 0 0 0,0 0 1 0 0,-1 0-1 0 0,1 0 0 0 0,0 0 1 0 0,0 1-1 0 0,1-1 0 0 0,-1 0-2 0 0,1 1-11 0 0,0 0-1 0 0,0 0 1 0 0,0 0 0 0 0,0 0-1 0 0,0 1 1 0 0,0-1 0 0 0,0 1-1 0 0,0-1 1 0 0,-1 1-1 0 0,1 0 1 0 0,0 0 0 0 0,0 0-1 0 0,-1 1 1 0 0,1-1-1 0 0,-1 1 1 0 0,1-1 0 0 0,-1 1-1 0 0,1 0 1 0 0,-1 0 0 0 0,0 0-1 0 0,0 0 1 0 0,0 0-1 0 0,0 0 1 0 0,-1 1 0 0 0,1-1-1 0 0,1 3 12 0 0,0-1 31 0 0,-1 0 0 0 0,1 1-1 0 0,-1-1 1 0 0,0 1 0 0 0,0-1 0 0 0,0 1-1 0 0,0 4-30 0 0,2 3 81 0 0,8 12-65 0 0,-4-9-21 0 0,-9-13-8 0 0,-6-7-22 0 0,5 2 24 0 0,0 0 1 0 0,1 0-1 0 0,-1 0 1 0 0,1 0-1 0 0,-1 0 1 0 0,1 0-1 0 0,0 0 1 0 0,0 0-1 0 0,0-1 1 0 0,1 1-1 0 0,-1 0 1 0 0,1-3 10 0 0,-1-46 176 0 0,1 32-21 0 0,1 7-135 0 0,1 1-1 0 0,0 0 0 0 0,0 0 1 0 0,1 1-1 0 0,1-1 0 0 0,0 1 1 0 0,1-1-1 0 0,0 1 0 0 0,0 1 1 0 0,1-1-1 0 0,1 1 0 0 0,0 0-19 0 0,-2 2 0 0 0,5-9-2 0 0,1 1 0 0 0,0 0 0 0 0,1 1 0 0 0,1 0 0 0 0,2 0 2 0 0,-10 10-46 0 0,1 0 1 0 0,-1 0 0 0 0,1 1 0 0 0,0 0-1 0 0,2-1 46 0 0,-6 4-77 0 0,0 0 0 0 0,1 0 0 0 0,-1 0 0 0 0,0 1 0 0 0,0-1 0 0 0,1 0 1 0 0,-1 1-1 0 0,0-1 0 0 0,1 1 0 0 0,-1 0 0 0 0,1 0 0 0 0,-1 0 0 0 0,0 0 0 0 0,1 1 0 0 0,-1-1 0 0 0,0 0 0 0 0,3 1 77 0 0,-4 0-369 0 0,1 0 0 0 0,0 0 0 0 0,0-1 0 0 0,-1 1 0 0 0,1 0 0 0 0,-1 1 0 0 0,1-1 0 0 0,-1 0 0 0 0,1 0 1 0 0,-1 0-1 0 0,0 1 0 0 0,1-1 0 0 0,-1 1 0 0 0,0 0 369 0 0,5 9-7377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2:02.4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45 659 17535 0 0,'0'0'399'0'0,"0"0"60"0"0,0 0 21 0 0,-2 0-59 0 0,-7 3-221 0 0,7-3 97 0 0,2 0 73 0 0,1-1-303 0 0,0 1 0 0 0,-1-1 1 0 0,1 0-1 0 0,0 0 0 0 0,0 0 0 0 0,0 0 1 0 0,0 0-1 0 0,-1 0 0 0 0,1 0 1 0 0,-1 0-1 0 0,1-1 0 0 0,-1 1 1 0 0,1 0-1 0 0,-1 0 0 0 0,1 0 0 0 0,-1 0 1 0 0,0-1-1 0 0,0 1 0 0 0,0-1-67 0 0,2-4 296 0 0,5-8 56 0 0,0 0 0 0 0,0 1-1 0 0,2 0 1 0 0,-1 1 0 0 0,2-1-1 0 0,-1 2 1 0 0,2-1-352 0 0,-3 2 88 0 0,23-20 133 0 0,-25 24-150 0 0,0 1 1 0 0,0-1-1 0 0,0 0 1 0 0,-1-1 0 0 0,0 1-1 0 0,3-6-71 0 0,14-19 327 0 0,-18 26-238 0 0,0 0 1 0 0,0 1 0 0 0,-1-1 0 0 0,0-1 0 0 0,1-2-90 0 0,-3 6 119 0 0,-3-1 37 0 0,2 3-153 0 0,0-1 0 0 0,0 1 0 0 0,0 0 0 0 0,0 0 0 0 0,0 0 0 0 0,0-1 0 0 0,0 1-1 0 0,0 0 1 0 0,0 0 0 0 0,0 0 0 0 0,0-1 0 0 0,0 1 0 0 0,0 0 0 0 0,-1 0 0 0 0,1 0 0 0 0,0 0 0 0 0,0-1 0 0 0,0 1-1 0 0,0 0 1 0 0,0 0 0 0 0,-1 0 0 0 0,1 0 0 0 0,0 0 0 0 0,0-1 0 0 0,0 1 0 0 0,0 0 0 0 0,-1 0 0 0 0,1 0-1 0 0,0 0 1 0 0,0 0 0 0 0,0 0 0 0 0,-1 0 0 0 0,1 0 0 0 0,0 0 0 0 0,0 0 0 0 0,0 0 0 0 0,-1 0 0 0 0,1 0-3 0 0,-3-1-54 0 0,-1 1 0 0 0,1 0 1 0 0,-1 0-1 0 0,0 0 0 0 0,1 1 1 0 0,0-1-1 0 0,-1 1 1 0 0,1 0-1 0 0,-1 0 0 0 0,1 0 1 0 0,0 0-1 0 0,-1 0 0 0 0,1 1 1 0 0,0 0-1 0 0,0-1 0 0 0,0 1 1 0 0,0 1-1 0 0,-2 1 54 0 0,-12 14-119 0 0,2 1-1 0 0,-7 10 120 0 0,5-7-73 0 0,-10 11 73 0 0,17-21 2 0 0,2 1-1 0 0,-1 0 1 0 0,-5 12-2 0 0,6-10 37 0 0,4-7 32 0 0,0 0 1 0 0,1 0-1 0 0,-2 5-69 0 0,2-2 74 0 0,2-9 5 0 0,1-2-6 0 0,0 0-1 0 0,0 0 0 0 0,24 5 216 0 0,-11-6-222 0 0,0 0-1 0 0,-1-1 1 0 0,1-1-1 0 0,-1 0 1 0 0,8-4-66 0 0,-4 2 11 0 0,-1 1-1 0 0,1 1 1 0 0,5-1-11 0 0,28-6-6 0 0,-38 7-125 0 0,-1 1 0 0 0,0 0 0 0 0,0 0 0 0 0,7 1 131 0 0,-15 1-182 0 0,-2 0-11 0 0,2 0-6 0 0,16 6-257 0 0,-16-6 199 0 0,-2 0-6 0 0,0 0 21 0 0,0 0 88 0 0,0 2 40 0 0,1 1 63 0 0,13 7-174 0 0,-12-9 248 0 0,1 1 0 0 0,-1-1 1 0 0,1 1-1 0 0,0-1 0 0 0,-1 0 1 0 0,1 0-1 0 0,0 0 0 0 0,0-1 1 0 0,0 1-1 0 0,0-1 0 0 0,0 1 1 0 0,0-1-1 0 0,-1 0 0 0 0,1 0 1 0 0,0 0-1 0 0,0-1 0 0 0,0 1 1 0 0,0-1-1 0 0,0 1 0 0 0,0-1 1 0 0,0 0-1 0 0,0 0-23 0 0,7-2 105 0 0,-2 0-6 0 0,1 0 0 0 0,0 0 0 0 0,-1-1 0 0 0,0-1 0 0 0,0 1 0 0 0,0-1 0 0 0,-1-1 0 0 0,0 1 0 0 0,0-1 0 0 0,3-4-99 0 0,-5 7 34 0 0,8-9 82 0 0,-6 7 15 0 0,0-1-1 0 0,-1 0 0 0 0,0 0 1 0 0,0-1-1 0 0,0 0-130 0 0,2-3 189 0 0,-4 5-135 0 0,1 0-1 0 0,-2-1 1 0 0,1 1 0 0 0,-1-1 0 0 0,1 1 0 0 0,0-5-54 0 0,-3 8 0 0 0,0-1 0 0 0,0 1 0 0 0,0 0 0 0 0,1 0 0 0 0,-1 0 0 0 0,1 0 0 0 0,0-1 0 0 0,9-14 0 0 0,-6 6 0 0 0,-4 8 0 0 0,1 1 0 0 0,-1-1 0 0 0,0 1 0 0 0,0-1 0 0 0,-1 0 0 0 0,1 1 0 0 0,0-1 0 0 0,-1 0 0 0 0,0 1 0 0 0,0-1 0 0 0,0-2-25 0 0,1-6 43 0 0,-2 0 1 0 0,1 0-1 0 0,-2 1 0 0 0,-1-10-18 0 0,2 17-22 0 0,1 1 0 0 0,-1 0-1 0 0,1-1 1 0 0,-1 1 0 0 0,0 0 0 0 0,0 0-1 0 0,0 0 1 0 0,0 0 0 0 0,-1 0 0 0 0,1 0-1 0 0,0 0 1 0 0,-1 0 0 0 0,0 1 0 0 0,1-1 0 0 0,-1 0-1 0 0,0 1 1 0 0,0-1 0 0 0,0 1 0 0 0,0 0-1 0 0,0 0 1 0 0,0 0 0 0 0,0 0 0 0 0,0 0-1 0 0,0 0 1 0 0,-2 0 22 0 0,2 1-51 0 0,-1 0-1 0 0,1 0 0 0 0,-1 0 1 0 0,1 1-1 0 0,0-1 0 0 0,-1 1 1 0 0,1 0-1 0 0,0-1 1 0 0,0 1-1 0 0,-1 0 0 0 0,1 0 1 0 0,0 1-1 0 0,0-1 52 0 0,-26 17-203 0 0,15-7 162 0 0,1 1 1 0 0,0 1 0 0 0,1-1-1 0 0,0 2 1 0 0,1-1 0 0 0,1 1-1 0 0,-3 7 41 0 0,1-5-36 0 0,-35 65-24 0 0,17-29 37 0 0,26-48 23 0 0,1-1 0 0 0,0 1 0 0 0,0-1 0 0 0,0 1 0 0 0,1-1 0 0 0,-1 1 0 0 0,1 0 0 0 0,0 0 0 0 0,0 0 0 0 0,0 0 0 0 0,1 0 0 0 0,-1 0 0 0 0,1 0 0 0 0,0 0 0 0 0,1 4 0 0 0,4 0 27 0 0,-3-7-1 0 0,0 0 1 0 0,0 0-1 0 0,0-1 0 0 0,1 1 1 0 0,-1 0-1 0 0,0-1 0 0 0,0 1 1 0 0,1-1-1 0 0,-1 0 1 0 0,0 0-1 0 0,0 0 0 0 0,1 0 1 0 0,-1 0-1 0 0,0 0 0 0 0,1 0 1 0 0,-1-1-1 0 0,0 1 0 0 0,0-1 1 0 0,0 0-1 0 0,2 0-26 0 0,3-3 37 0 0,0 1-1 0 0,0-1 0 0 0,0 0 1 0 0,0 0-1 0 0,3-4-36 0 0,-4 3 69 0 0,0-1 1 0 0,0 0-1 0 0,-1 0 0 0 0,4-5-69 0 0,8-9 251 0 0,22-31 197 0 0,-25 33-549 0 0,0-2-83 0 0,-1-2 0 0 0,-1 0-1 0 0,7-16 185 0 0,8-18-178 0 0,-15 32 355 0 0,-2 0-1 0 0,0-1 1 0 0,-2-1-1 0 0,3-15-176 0 0,7-21 198 0 0,13-53-74 0 0,-30 108-133 0 0,-4 52-203 0 0,-1-1 1 0 0,-2 0-1 0 0,-3 6 212 0 0,-10 73-264 0 0,-7 96-1086 0 0,25-213 1142 0 0,0 2 0 0 0,1-1 0 0 0,0 0 0 0 0,0 0 0 0 0,1 0 1 0 0,0 0-1 0 0,0 0 0 0 0,1 0 208 0 0,-4 1-321 0 0,15-15 322 0 0,-6 3 62 0 0,0 0 0 0 0,1 1 0 0 0,-1-1 0 0 0,1 1-63 0 0,3-2 170 0 0,-4 1-17 0 0,13-1 365 0 0,-15 5-383 0 0,1 0-1 0 0,-1 1 1 0 0,0-1-1 0 0,0 1 1 0 0,1 0-1 0 0,3 1-134 0 0,-8-1 22 0 0,0-1 0 0 0,1 1 0 0 0,-1-1 0 0 0,0 0 0 0 0,1 1 0 0 0,-1-1 0 0 0,0 0 0 0 0,1 0 0 0 0,-1 0 0 0 0,1 0 1 0 0,-1 0-1 0 0,0 0 0 0 0,1 0 0 0 0,-1-1 0 0 0,1 1 0 0 0,-1 0 0 0 0,0-1 0 0 0,1 1 0 0 0,-1-1 0 0 0,1 0-22 0 0,12-3 127 0 0,-12 4-100 0 0,0-1-1 0 0,-1 1 1 0 0,1-1 0 0 0,0 0-1 0 0,-1 0 1 0 0,1 0 0 0 0,-1 0 0 0 0,1 0-1 0 0,-1 0 1 0 0,0 0 0 0 0,2-2-27 0 0,0 0 51 0 0,3-1 27 0 0,0 0 0 0 0,0-1 0 0 0,-1 0-1 0 0,0 0 1 0 0,0-1 0 0 0,0 0 0 0 0,0 0-1 0 0,-1 0 1 0 0,0 0 0 0 0,0 0 0 0 0,-1-1 0 0 0,1 0-1 0 0,-2 0 1 0 0,1 0 0 0 0,-1 0 0 0 0,0 0-1 0 0,0 0 1 0 0,-1-1-78 0 0,3-8 194 0 0,0-11 74 0 0,-4 20-252 0 0,0 0 0 0 0,-1 1 1 0 0,1-1-1 0 0,-1 1 0 0 0,0-1 1 0 0,-1 1-1 0 0,0-1 0 0 0,0 1-16 0 0,1 4-8 0 0,0-1 0 0 0,0 1-1 0 0,-1 0 1 0 0,1 0 0 0 0,0 0-1 0 0,-1 0 1 0 0,1 0 0 0 0,-1 1-1 0 0,0-1 1 0 0,0 0 0 0 0,1 1-1 0 0,-1-1 1 0 0,0 1 0 0 0,0 0-1 0 0,-1 0 1 0 0,1 0 0 0 0,0 0-1 0 0,0 0 1 0 0,-1 0 0 0 0,1 0-1 0 0,0 1 1 0 0,-1-1 0 0 0,1 1-1 0 0,-1-1 9 0 0,-1 1-18 0 0,0-1-1 0 0,0 1 1 0 0,0-1-1 0 0,0 1 1 0 0,0 0-1 0 0,-1 1 1 0 0,1-1-1 0 0,0 1 1 0 0,0 0-1 0 0,0 0 0 0 0,0 0 1 0 0,0 0-1 0 0,0 1 1 0 0,0 0-1 0 0,1-1 1 0 0,-1 1-1 0 0,1 1 1 0 0,-1-1-1 0 0,1 0 1 0 0,-1 1-1 0 0,1 0 1 0 0,0 0-1 0 0,1 0 1 0 0,-1 0-1 0 0,0 0 1 0 0,1 1-1 0 0,-2 1 19 0 0,-16 20 12 0 0,18-21-12 0 0,-1-1 0 0 0,1 1 0 0 0,0 0 0 0 0,0 0 0 0 0,0 0 0 0 0,1 0 0 0 0,-1 0 0 0 0,1 0 0 0 0,0 1 0 0 0,0-1 0 0 0,0 1 0 0 0,-2 17 0 0 0,3-20 0 0 0,-1 1 0 0 0,1 0 0 0 0,-1 0 0 0 0,1 0 0 0 0,0 0 0 0 0,0-1 0 0 0,0 1 0 0 0,1 3 0 0 0,4 5 0 0 0,-4-10-33 0 0,0 1 0 0 0,0-1 0 0 0,0 1 0 0 0,0-1 0 0 0,0 0 0 0 0,0 0 0 0 0,1 1 0 0 0,-1-1 0 0 0,1 0 0 0 0,-1 0 0 0 0,1 0 0 0 0,-1-1 0 0 0,1 1 0 0 0,-1 0 0 0 0,1 0 0 0 0,0-1 0 0 0,-1 1 0 0 0,1-1 0 0 0,0 0 33 0 0,1 1-281 0 0,0-1 0 0 0,-1 0 0 0 0,1-1 0 0 0,0 1 0 0 0,0 0 0 0 0,0-1 0 0 0,-1 0 0 0 0,1 1 0 0 0,0-1 0 0 0,-1 0 0 0 0,2-1 281 0 0,10-6-1594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2:03.0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175 89 20359 0 0,'0'0'463'0'0,"0"0"61"0"0,0 0 29 0 0,0 0-57 0 0,0 0-238 0 0,0-1 182 0 0,3-8 163 0 0,-3 8-548 0 0,0 0 0 0 0,0 0 0 0 0,0 1-1 0 0,1-1 1 0 0,-1 0 0 0 0,0 0 0 0 0,0 1 0 0 0,0-1 0 0 0,1 0-1 0 0,-1 1 1 0 0,0-1 0 0 0,1 0 0 0 0,-1 1 0 0 0,1-1 0 0 0,-1 0-1 0 0,1 1 1 0 0,-1-1 0 0 0,1 1 0 0 0,-1-1 0 0 0,1 1-55 0 0,14-12 1193 0 0,-11 9-1046 0 0,-1 1 0 0 0,0-1-1 0 0,1 1 1 0 0,-1-1 0 0 0,1 1 0 0 0,-1 0 0 0 0,1 0 0 0 0,0 1 0 0 0,0-1 0 0 0,3 0-147 0 0,9-1 160 0 0,-1-1-1 0 0,-1-1 1 0 0,8-3-160 0 0,-5 2 41 0 0,-14 5-41 0 0,1 0 0 0 0,-1 1 0 0 0,1-1 0 0 0,-1 1 0 0 0,1 0 0 0 0,0 0 0 0 0,2 1 0 0 0,3-1-12 0 0,-7 0-53 0 0,1 6-195 0 0,-2-5 229 0 0,-1-1 0 0 0,1 1 0 0 0,-1-1 0 0 0,0 1 1 0 0,1 0-1 0 0,-1 0 0 0 0,1-1 0 0 0,-1 1 0 0 0,0 0 0 0 0,0 0 1 0 0,1-1-1 0 0,-1 1 0 0 0,0 0 0 0 0,0 0 0 0 0,0 0 31 0 0,0 1-61 0 0,0 1 0 0 0,0 0 0 0 0,0 0 0 0 0,-1 0 0 0 0,0 0 0 0 0,1-1 0 0 0,-1 1-1 0 0,0 0 1 0 0,0 0 0 0 0,0-1 0 0 0,-1 1 0 0 0,1-1 0 0 0,-1 1 0 0 0,1-1 0 0 0,-1 0 0 0 0,0 1 0 0 0,-1 0 61 0 0,-6 9-135 0 0,6-7 85 0 0,0-1 0 0 0,0 1 1 0 0,-1-1-1 0 0,0 0 0 0 0,1 0 0 0 0,-2 0 50 0 0,0 1-31 0 0,-1 0 0 0 0,1 0 0 0 0,1 0 0 0 0,-1 1 0 0 0,1 0 0 0 0,-1 2 31 0 0,-10 12-40 0 0,14-19 26 0 0,-15 18-40 0 0,1 1 0 0 0,-10 18 54 0 0,21-31-5 0 0,1 0 1 0 0,-1 0-1 0 0,2 0 0 0 0,-1 0 1 0 0,1 1-1 0 0,0 0 1 0 0,0-1-1 0 0,1 1 1 0 0,0 0-1 0 0,0-1 1 0 0,1 1 4 0 0,0-6 8 0 0,0 0 0 0 0,1-1 1 0 0,-1 1-1 0 0,1-1 1 0 0,0 1-1 0 0,-1-1 0 0 0,1 0 1 0 0,0 1-1 0 0,0-1 1 0 0,0 0-1 0 0,0 1 0 0 0,0-1 1 0 0,0 0-1 0 0,0 0 1 0 0,0 0-1 0 0,0 0 1 0 0,1 0-9 0 0,24 18 534 0 0,-22-17-509 0 0,-3-1-9 0 0,0-1-1 0 0,1 1 1 0 0,-1-1-1 0 0,0 1 1 0 0,1-1-1 0 0,-1 1 1 0 0,1-1 0 0 0,-1 0-1 0 0,1 0 1 0 0,-1 1-16 0 0,1-1 0 0 0,-1 0 1 0 0,1 0-1 0 0,-1 0 0 0 0,1 1 1 0 0,-1-1-1 0 0,1 1 1 0 0,-1-1-1 0 0,0 1 1 0 0,1-1-1 0 0,-1 1 0 0 0,11 6 0 0 0,35 26 0 0 0,-46-32 1 0 0,1 0 0 0 0,-1 1 0 0 0,1-1 0 0 0,-1 1 0 0 0,0 0 0 0 0,1-1 0 0 0,-1 1 0 0 0,0 0 0 0 0,0 0 0 0 0,0 0 0 0 0,0 0-1 0 0,-1 0 1 0 0,1 0 0 0 0,0 0 0 0 0,-1 0 0 0 0,0 0 0 0 0,1 0 0 0 0,-1 0-1 0 0,0 2-4 0 0,0 0 0 0 0,0-1-1 0 0,-1 1 1 0 0,1 0 0 0 0,-1-1 0 0 0,0 1-1 0 0,0-1 1 0 0,0 1 0 0 0,-1-1 0 0 0,1 1 4 0 0,-3 4-65 0 0,-1 0 1 0 0,1 0-1 0 0,-1 0 1 0 0,-1-1-1 0 0,0 0 1 0 0,0 0-1 0 0,0 0 1 0 0,-3 1 64 0 0,1-2 33 0 0,0 0 1 0 0,0 0-1 0 0,-1-1 1 0 0,0 0 0 0 0,-1 0-1 0 0,1-1 1 0 0,-8 2-34 0 0,-10 3 137 0 0,-1-2 0 0 0,-4-1-137 0 0,15-3-27 0 0,1-2 0 0 0,-1 0 0 0 0,0 0-1 0 0,-6-2 28 0 0,-8 0-89 0 0,30 1-105 0 0,1 0 2 0 0,0 0-197 0 0,0 0-827 0 0,1-1-356 0 0,6-6-75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2:03.4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0 19407 0 0,'-11'14'1944'0'0,"6"-9"-1848"0"0,-1-1-1 0 0,0 1 1 0 0,0-1-1 0 0,-1 0 1 0 0,-5 3-96 0 0,5-2 904 0 0,7-5-882 0 0,-1 1 1 0 0,1-1-1 0 0,0 0 0 0 0,0 1 1 0 0,-1-1-1 0 0,1 0 0 0 0,0 0 1 0 0,-1 1-1 0 0,1-1 0 0 0,0 0 1 0 0,-1 0-1 0 0,1 0 0 0 0,-1 0 0 0 0,1 1 1 0 0,0-1-1 0 0,-1 0 0 0 0,1 0 1 0 0,-1 0-1 0 0,1 0 0 0 0,-1 0-22 0 0,1 0-412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2:05.2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333 52 6912 0 0,'0'0'314'0'0,"0"0"-6"0"0,0-6 517 0 0,2 3 2081 0 0,-2 3-2792 0 0,1-1 0 0 0,0 1 1 0 0,-1 0-1 0 0,1-1 0 0 0,-1 1 0 0 0,1-1 1 0 0,-1 1-1 0 0,1-1 0 0 0,-1 1 0 0 0,0-1 1 0 0,1 1-1 0 0,-1-1 0 0 0,0 0 0 0 0,1 1 1 0 0,-1-1-1 0 0,0 1 0 0 0,0-1 0 0 0,1 0 1 0 0,-1 1-1 0 0,0-1 0 0 0,0 0 0 0 0,0 0-114 0 0,0 0 518 0 0,0 1 10 0 0,0 0 65 0 0,0 0 23 0 0,0 0 6 0 0,0-1-491 0 0,0 0-1 0 0,0 0 1 0 0,0 0-1 0 0,-1 0 0 0 0,1 1 1 0 0,0-1-1 0 0,-1 0 1 0 0,1 0-1 0 0,-1 0 0 0 0,1 0 1 0 0,-1 0-1 0 0,1 1 1 0 0,-1-1-1 0 0,1 0 0 0 0,-1 1 1 0 0,0-1-1 0 0,1 0 1 0 0,-1 1-1 0 0,0-1 0 0 0,0 0-130 0 0,1 1 43 0 0,0 0 0 0 0,0-1 0 0 0,0 1 0 0 0,0-1-1 0 0,0 1 1 0 0,0-1 0 0 0,-1 1 0 0 0,1 0 0 0 0,0-1-1 0 0,0 1 1 0 0,0-1 0 0 0,-1 1 0 0 0,1 0 0 0 0,0-1-1 0 0,0 1 1 0 0,-1 0 0 0 0,1-1 0 0 0,0 1 0 0 0,-1 0-1 0 0,1-1-42 0 0,-1 1 23 0 0,-1-1-1 0 0,1 1 0 0 0,0-1 0 0 0,0 1 0 0 0,0 0 0 0 0,-1-1 0 0 0,1 1 1 0 0,0 0-1 0 0,0 0 0 0 0,-1 0 0 0 0,1 0 0 0 0,0 0 0 0 0,0 0 1 0 0,-1 0-1 0 0,1 1 0 0 0,0-1 0 0 0,0 0 0 0 0,-1 1 0 0 0,1-1 0 0 0,0 1 1 0 0,0-1-1 0 0,0 1 0 0 0,0-1 0 0 0,0 1-22 0 0,-6 3 37 0 0,1 0 1 0 0,0 1-1 0 0,-5 5-37 0 0,-4 2 12 0 0,9-7-12 0 0,0 0 1 0 0,0 0-1 0 0,1 1 0 0 0,0 0 0 0 0,0 0 0 0 0,0 1 0 0 0,-14 16-11 0 0,14-16 2 0 0,0 0 0 0 0,0 0 0 0 0,1 1 0 0 0,0-1 0 0 0,0 1 0 0 0,0 3 9 0 0,-19 53-43 0 0,21-59 26 0 0,-1 10-1 0 0,0 0 0 0 0,0 0-1 0 0,2 1 1 0 0,0 0 18 0 0,-1 3-11 0 0,2-11 4 0 0,-1-1-1 0 0,2 1 0 0 0,-1-1 0 0 0,1 1 1 0 0,0-1-1 0 0,1 0 0 0 0,-1 1 0 0 0,1-1 0 0 0,1 2 8 0 0,3 4 0 0 0,0 0-1 0 0,1 0 1 0 0,0 0-1 0 0,2 2 1 0 0,-6-11 0 0 0,0 0 0 0 0,1 0 0 0 0,-1 0 0 0 0,0-1 0 0 0,1 0 0 0 0,0 0 0 0 0,0 0 0 0 0,0 0 0 0 0,0 0 0 0 0,2 0 0 0 0,9 4 0 0 0,0 0 0 0 0,7 1 0 0 0,-5-2 0 0 0,6-1 0 0 0,-11-1 11 0 0,-7 3 32 0 0,-5-5-38 0 0,1 0 1 0 0,-1 0-1 0 0,0 0 1 0 0,0 0-1 0 0,-1 0 1 0 0,1 0-1 0 0,0 0 1 0 0,-1 0-1 0 0,1-1 1 0 0,-1 1-1 0 0,1 0 1 0 0,-1 0-1 0 0,0 0 1 0 0,0 0-6 0 0,-1 3 1 0 0,-1 0 1 0 0,0 0-1 0 0,0 0 0 0 0,-3 3-1 0 0,-31 32 22 0 0,-2-2 0 0 0,-2-1 0 0 0,-27 18-22 0 0,42-34 9 0 0,17-13 14 0 0,-1-1 0 0 0,0 0 0 0 0,0-1 0 0 0,0 0 1 0 0,-1 0-1 0 0,-5 1-23 0 0,5-4 216 0 0,11-4-211 0 0,0 1 0 0 0,-1 0 1 0 0,1 0-1 0 0,0 0 0 0 0,0-1 0 0 0,-1 1 1 0 0,1 0-1 0 0,0 0 0 0 0,0 0 0 0 0,0-1 1 0 0,-1 1-1 0 0,1 0 0 0 0,0-1 1 0 0,0 1-1 0 0,0 0 0 0 0,0 0 0 0 0,0-1 1 0 0,0 1-1 0 0,0 0 0 0 0,0-1 0 0 0,0 1 1 0 0,0 0-1 0 0,-1 0 0 0 0,1-1 0 0 0,1 1 1 0 0,-1 0-1 0 0,0-1 0 0 0,0 1 0 0 0,0 0 1 0 0,0-1-1 0 0,0 1 0 0 0,0 0 0 0 0,0 0 1 0 0,0-1-1 0 0,0 1 0 0 0,1 0 0 0 0,-1-1-5 0 0,1-2 7 0 0,0-1-1 0 0,0 1 0 0 0,1 0 1 0 0,-1 0-1 0 0,1-1 0 0 0,0 1 1 0 0,0 0-1 0 0,0 0 0 0 0,1 0 1 0 0,-1 1-1 0 0,3-3-6 0 0,4-3-5 0 0,1 0 0 0 0,9-6 5 0 0,4-2 4 0 0,27-26-4 0 0,-24 20 0 0 0,0 1 0 0 0,16-9 0 0 0,-16 13 0 0 0,-1 0 0 0 0,-1-2 0 0 0,-1-1 0 0 0,-1-1 0 0 0,29-23 0 0 0,-44 38 0 0 0,1 1-1 0 0,0-1 0 0 0,3 0 1 0 0,17-12 56 0 0,-22 12-42 0 0,-4 5-11 0 0,0-1 1 0 0,0 0 0 0 0,0 1 0 0 0,0-1 0 0 0,0 1-1 0 0,0 0 1 0 0,0 0 0 0 0,0 0 0 0 0,1 0 0 0 0,-1 0-1 0 0,0 0 1 0 0,1 0 0 0 0,-1 1 0 0 0,0-1 0 0 0,1 1-1 0 0,0 0-3 0 0,-2 0 66 0 0,-1 0 3 0 0,0 0-4 0 0,7 23-1 0 0,-6-6-64 0 0,-1-8 0 0 0,0 1 0 0 0,0 0 0 0 0,-1-1 0 0 0,-1 4 0 0 0,-3 19 4 0 0,1 1-1 0 0,1-1 1 0 0,2 20-4 0 0,1-50 59 0 0,0-1-46 0 0,0-1 0 0 0,0 1 0 0 0,0-1 0 0 0,0 0 1 0 0,1 1-1 0 0,-1-1 0 0 0,0 0 0 0 0,0 1 0 0 0,0-1 1 0 0,0 0-1 0 0,1 1 0 0 0,-1-1 0 0 0,0 0 0 0 0,0 1 1 0 0,1-1-1 0 0,-1 0 0 0 0,0 0 0 0 0,1 1 0 0 0,-1-1 1 0 0,0 0-1 0 0,1 0 0 0 0,-1 1 0 0 0,0-1 0 0 0,1 0 1 0 0,-1 0-1 0 0,0 0 0 0 0,1 0 0 0 0,-1 0 0 0 0,1 0 1 0 0,-1 0-1 0 0,0 1 0 0 0,1-1 0 0 0,-1 0 0 0 0,1 0-13 0 0,0-1 16 0 0,1 1-1 0 0,-1 0 0 0 0,1-1 1 0 0,-1 1-1 0 0,1-1 1 0 0,-1 0-1 0 0,1 1 0 0 0,-1-1 1 0 0,0 0-1 0 0,1 0-15 0 0,3-3 24 0 0,-1 1-1 0 0,1-1 1 0 0,-1 0-1 0 0,0 0 1 0 0,2-3-24 0 0,13-17 78 0 0,-2-1 0 0 0,0-1 0 0 0,6-15-78 0 0,-3 6 19 0 0,-14 26-10 0 0,0 0 0 0 0,-1-1 0 0 0,0 1 0 0 0,-1-1-1 0 0,0 0 1 0 0,0-4-9 0 0,9-22 64 0 0,-12 29-53 0 0,-1 6 42 0 0,-1 11-32 0 0,0 0 0 0 0,-1 0 0 0 0,-2 7-21 0 0,0 3 12 0 0,-3 10 34 0 0,-2 9-20 0 0,1 32 219 0 0,8-62-181 0 0,-1-1 0 0 0,2 1 0 0 0,-1-1 0 0 0,1 0 0 0 0,1 1 0 0 0,-1-1 0 0 0,3 4-64 0 0,-4-10-5 0 0,1 0-1 0 0,-1-1 0 0 0,1 1 1 0 0,0 0-1 0 0,-1-1 1 0 0,1 1-1 0 0,0-1 0 0 0,0 1 1 0 0,0-1-1 0 0,0 0 1 0 0,1 1-1 0 0,-1-1 1 0 0,0 0-1 0 0,1 0 0 0 0,-1 0 1 0 0,0 0-1 0 0,1 0 1 0 0,-1 0-1 0 0,1 0 0 0 0,0 0 6 0 0,1 0 63 0 0,-1 0 0 0 0,0-1-1 0 0,1 0 1 0 0,-1 1-1 0 0,1-1 1 0 0,-1 0 0 0 0,1 0-1 0 0,0 0 1 0 0,-1 0 0 0 0,1-1-1 0 0,-1 1 1 0 0,0-1-1 0 0,1 0-62 0 0,4-1-293 0 0,0 0 0 0 0,-1 0 0 0 0,0-1 0 0 0,6-4 293 0 0,19-14-6074 0 0,-6-1-1333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2:07.3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29 5064 0 0,'0'0'389'0'0,"0"0"-82"0"0,0 0 579 0 0,0 0 282 0 0,0 0 59 0 0,0 0-48 0 0,0 0-251 0 0,0 0-110 0 0,0 0-18 0 0,0 0-46 0 0,0 0-169 0 0,0 0-69 0 0,0 0-17 0 0,0 0-23 0 0,0 0-84 0 0,-1-17 1323 0 0,-1 15-1581 0 0,2 1-61 0 0,-1 0 1 0 0,1 0-1 0 0,-1 1 1 0 0,0-1-1 0 0,1 0 0 0 0,-1 1 1 0 0,0-1-1 0 0,1 0 0 0 0,-1 1 1 0 0,0-1-1 0 0,0 1 0 0 0,0-1-73 0 0,0 1 15 0 0,1 0 0 0 0,-1 0 0 0 0,0 0 0 0 0,1 0 0 0 0,-1 0 0 0 0,0 0 0 0 0,1 0-1 0 0,-1 0 1 0 0,0 0 0 0 0,1 0 0 0 0,-1 1 0 0 0,0-1 0 0 0,1 0 0 0 0,-1 1 0 0 0,0-1 0 0 0,1 0-1 0 0,-1 1 1 0 0,1-1 0 0 0,-1 0 0 0 0,1 1 0 0 0,-1-1 0 0 0,1 1 0 0 0,-1-1 0 0 0,1 1-1 0 0,0-1 1 0 0,-1 1 0 0 0,1 0 0 0 0,-1 0-15 0 0,-5 6-66 0 0,2-2 22 0 0,0 0 0 0 0,1 0 0 0 0,-1 0 0 0 0,1 0-1 0 0,-1 3 45 0 0,2-3-18 0 0,-4 7-24 0 0,0 0-1 0 0,2 1 1 0 0,-1-1-1 0 0,0 9 43 0 0,4-19-5 0 0,0 1-1 0 0,1-1 0 0 0,-1 1 0 0 0,1-1 0 0 0,0 1 0 0 0,0-1 0 0 0,0 1 0 0 0,0-1 0 0 0,0 1 0 0 0,1 1 6 0 0,0 1-13 0 0,-1-5 10 0 0,0 1 0 0 0,0-1 0 0 0,0 1 0 0 0,1 0 0 0 0,-1-1 0 0 0,0 1 0 0 0,0-1 0 0 0,1 1 0 0 0,-1-1 0 0 0,0 0 0 0 0,1 1 0 0 0,-1-1 0 0 0,0 1 0 0 0,1-1 0 0 0,-1 0 0 0 0,1 1 0 0 0,-1-1 0 0 0,1 0 0 0 0,-1 1 3 0 0,3 1-3 0 0,6 14 3 0 0,-8-16 0 0 0,-1 1 0 0 0,0-1 0 0 0,1 1 0 0 0,-1 0 0 0 0,1-1 0 0 0,-1 1 0 0 0,0-1 0 0 0,1 1 0 0 0,-1-1 0 0 0,1 1 0 0 0,0-1 0 0 0,-1 0 0 0 0,1 1 0 0 0,-1-1 0 0 0,1 1 0 0 0,17 11 0 0 0,-13-9 0 0 0,17 9 0 0 0,-13-7 0 0 0,-4 1 11 0 0,-4-3 7 0 0,-1 0 1 0 0,1-1-1 0 0,-1 1 0 0 0,1-1 1 0 0,-1 1-1 0 0,0-1 0 0 0,0 1 1 0 0,-1 0-1 0 0,1-1 0 0 0,0 1 1 0 0,-1-1-1 0 0,0 1-18 0 0,-1 2 57 0 0,1 0 1 0 0,-2 0-1 0 0,1 0 0 0 0,-1-1 1 0 0,1 1-1 0 0,-1-1 0 0 0,-1 1 1 0 0,1-1-1 0 0,-1 0 0 0 0,1 0 0 0 0,-1 0 1 0 0,-1 0-58 0 0,1 0 99 0 0,3-3 59 0 0,1-1 2 0 0,-7 4 428 0 0,5-4 218 0 0,5-5-376 0 0,-2 3-432 0 0,4-7 66 0 0,0 0 1 0 0,1 0-1 0 0,0 1 1 0 0,1 0 0 0 0,-1 0-1 0 0,4-3-64 0 0,12-9 135 0 0,13-9-135 0 0,6-4 8 0 0,-29 22-8 0 0,2 2 0 0 0,-1 0 0 0 0,1 0 0 0 0,1 1 0 0 0,17-10 0 0 0,-26 14 0 0 0,1 1 0 0 0,0 0 0 0 0,0 0 0 0 0,1 0 0 0 0,15-6 0 0 0,-15 6 11 0 0,-6 2 32 0 0,-1 2-38 0 0,0 0 1 0 0,-1 0 0 0 0,0 1 0 0 0,1-1-1 0 0,-1 0 1 0 0,0 1 0 0 0,0-1 0 0 0,1 0-1 0 0,-1 1 1 0 0,0-1 0 0 0,0 0 0 0 0,-1 0-1 0 0,1 1-5 0 0,-1 31-9 0 0,-4 19 9 0 0,1-17 127 0 0,1 25-127 0 0,3-60 8 0 0,0 1 1 0 0,0-1-1 0 0,0 1 0 0 0,0-1 1 0 0,0 1-1 0 0,0 0 1 0 0,1-1-1 0 0,-1 1 1 0 0,0-1-1 0 0,0 1 1 0 0,0-1-1 0 0,1 1 0 0 0,-1-1 1 0 0,0 1-1 0 0,1-1 1 0 0,-1 0-1 0 0,0 1 1 0 0,1-1-1 0 0,-1 1-8 0 0,21 10 208 0 0,-20-11-198 0 0,1 1 0 0 0,-1-1 0 0 0,0 0 0 0 0,0 0 0 0 0,1 0 0 0 0,-1 0 0 0 0,0 0 1 0 0,1 0-1 0 0,-1 0 0 0 0,0 0 0 0 0,0 0 0 0 0,1-1 0 0 0,-1 1 0 0 0,0 0 0 0 0,0-1 1 0 0,1 1-1 0 0,-1-1 0 0 0,0 0 0 0 0,0 1 0 0 0,1-2-10 0 0,0 1 12 0 0,1-1 1 0 0,-1 0-1 0 0,1 0 0 0 0,-1 0 1 0 0,0-1-1 0 0,0 1 1 0 0,0-1-1 0 0,0 0-12 0 0,34-55 13 0 0,-12 19-21 0 0,6-6 8 0 0,-15 19 0 0 0,-12 21 0 0 0,1-1 0 0 0,-1 0 0 0 0,1 1 0 0 0,1-1 0 0 0,2-4 0 0 0,0 1-13 0 0,-6 7-51 0 0,-1 2-3 0 0,0 0 3 0 0,0 3 0 0 0,-8 54 0 0 0,6-37 64 0 0,0 0 0 0 0,-1-1 0 0 0,0 1 0 0 0,-3 3 0 0 0,-1 6 0 0 0,6-19 11 0 0,1-8 42 0 0,0-2 13 0 0,3 0 8 0 0,0-1-61 0 0,0 1 0 0 0,0-1 0 0 0,1 1 0 0 0,-1-1 0 0 0,0 0 0 0 0,0 0 0 0 0,0-1 0 0 0,0 1 0 0 0,0 0 0 0 0,-1-1 0 0 0,1 0 0 0 0,0 0-13 0 0,34-28 63 0 0,-29 23-46 0 0,0-1 0 0 0,0-1-1 0 0,-1 0 0 0 0,5-6-16 0 0,1-3 15 0 0,2-2 7 0 0,16-18 20 0 0,-22 27-42 0 0,-3 6 0 0 0,-2 8 0 0 0,-2 10 0 0 0,-2-12 0 0 0,2 16-1 0 0,-2-1-1 0 0,0 0 1 0 0,-1 1-1 0 0,-1 5 2 0 0,-1 28 81 0 0,3-49-26 0 0,0-1 17 0 0,0 0 6 0 0,0 0 2 0 0,2 0-67 0 0,0 0-1 0 0,0 0 1 0 0,0 0-1 0 0,0-1 1 0 0,1 1-1 0 0,-1-1 1 0 0,0 0 0 0 0,-1 1-1 0 0,1-1 1 0 0,0 0-1 0 0,0 0 1 0 0,0 0-1 0 0,0-1 1 0 0,0 1-13 0 0,22-24 45 0 0,-21 21-50 0 0,1-1 0 0 0,0 1-1 0 0,1 0 1 0 0,-1 0 0 0 0,4-2 5 0 0,4-3-215 0 0,6-2-307 0 0,-17 10 199 0 0,-1 1-12 0 0,2 0-391 0 0,-1 0 656 0 0,-1 0 0 0 0,0 0 0 0 0,1 0 0 0 0,-1 0 0 0 0,1 0 0 0 0,-1 0 1 0 0,0 0-1 0 0,1 0 0 0 0,-1 0 0 0 0,1 0 0 0 0,-1 0 0 0 0,0 0 0 0 0,1 0 0 0 0,-1 0 0 0 0,0 1 1 0 0,1-1-1 0 0,-1 0 0 0 0,0 0 0 0 0,1 0 0 0 0,-1 0 0 0 0,0 1 0 0 0,1-1 0 0 0,-1 0 0 0 0,0 0 70 0 0,7 10-1997 0 0,-3-3-2475 0 0,-3-6-1430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7:29.6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9 109 5064 0 0,'0'0'389'0'0,"0"0"-250"0"0,0-2 133 0 0,0 1 1056 0 0,0 1 457 0 0,0 0 87 0 0,-1-1-101 0 0,0 0-1560 0 0,0 0 1 0 0,1 0 0 0 0,-1 0-1 0 0,0 0 1 0 0,1 1 0 0 0,-1-1-1 0 0,1 0 1 0 0,-1 0 0 0 0,1 0-1 0 0,0 0 1 0 0,-1 0 0 0 0,1-1-1 0 0,0 1 1 0 0,0 0 0 0 0,0 0-1 0 0,0 0-211 0 0,0-1 975 0 0,1-14 1234 0 0,1 11-2036 0 0,1 1 0 0 0,0 0-1 0 0,0 1 1 0 0,0-1 0 0 0,0 1 0 0 0,0-1-1 0 0,1 1 1 0 0,-1 0 0 0 0,1 0 0 0 0,0 0-1 0 0,0 1 1 0 0,3-2-173 0 0,3-1 272 0 0,0 0 0 0 0,1 1-1 0 0,-1 0 1 0 0,7-1-272 0 0,-15 5 12 0 0,0-1 0 0 0,-1 1 0 0 0,1 0 1 0 0,0-1-1 0 0,0 1 0 0 0,0 0 0 0 0,0 0 0 0 0,0 1 0 0 0,0-1 0 0 0,0 0 1 0 0,0 1-1 0 0,0-1 0 0 0,0 1 0 0 0,0-1-12 0 0,6 3 37 0 0,-6-3-36 0 0,-1 0 1 0 0,1 0 0 0 0,-1 1 0 0 0,1-1 0 0 0,-1 0 0 0 0,1 1-1 0 0,-1 0 1 0 0,1-1 0 0 0,-1 1 0 0 0,1 0 0 0 0,-1 0 0 0 0,0 0-1 0 0,1 0 1 0 0,-1 0 0 0 0,0 0 0 0 0,0 0 0 0 0,0 0 0 0 0,0 0-1 0 0,0 0 1 0 0,0 1 0 0 0,0-1 0 0 0,0 1-2 0 0,0 1 4 0 0,-1-1 0 0 0,1 0 1 0 0,-1 0-1 0 0,0 1 0 0 0,0-1 0 0 0,0 0 1 0 0,0 1-1 0 0,0-1 0 0 0,-1 0 0 0 0,1 1 1 0 0,-1-1-5 0 0,0 11-1 0 0,1-7 10 0 0,-1 0-1 0 0,0 0 1 0 0,0 0-1 0 0,0 0 1 0 0,-1 0-1 0 0,0 0 1 0 0,0-1-1 0 0,-1 4-8 0 0,-26 43 44 0 0,10-17-32 0 0,14-26-11 0 0,-6 15 13 0 0,10-21-2 0 0,0 1 1 0 0,-1-1-1 0 0,1 0 0 0 0,-1 0 0 0 0,0 0 1 0 0,0 0-1 0 0,0 0 0 0 0,0-1 0 0 0,-2 2-12 0 0,1 0 12 0 0,0 0 0 0 0,0 0 0 0 0,0 0 0 0 0,1 0-1 0 0,-1 1-11 0 0,-10 22 0 0 0,8-15-14 0 0,5 0-61 0 0,5 0-4 0 0,-3-10 92 0 0,-1 1-1 0 0,1-1 0 0 0,-1 1 0 0 0,1-1 0 0 0,0 0 1 0 0,0 0-1 0 0,0 1 0 0 0,1-2 0 0 0,-1 1 0 0 0,0 0 1 0 0,1 0-1 0 0,-1-1 0 0 0,1 1 0 0 0,0-1 0 0 0,-1 0 1 0 0,1 0-1 0 0,0 0 0 0 0,0 0 0 0 0,0 0 0 0 0,0-1 1 0 0,0 1-1 0 0,-1-1 0 0 0,1 0 0 0 0,0 0 0 0 0,0 0 1 0 0,3 0-13 0 0,3-1-39 0 0,0 0 0 0 0,0 0 1 0 0,0-1-1 0 0,0 0 0 0 0,0 0 1 0 0,-1-1-1 0 0,1 0 0 0 0,-1-1 1 0 0,1 0 38 0 0,26-16-4356 0 0,-25 11-2457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2:07.8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217 355 11344 0 0,'-8'0'1030'0'0,"7"0"-961"0"0,0 0 0 0 0,0 0 0 0 0,0 0 1 0 0,0 0-1 0 0,0 0 0 0 0,0 0 0 0 0,0 0 0 0 0,0-1 0 0 0,-1 1 0 0 0,1 0 0 0 0,0-1 0 0 0,0 1 0 0 0,1-1 0 0 0,-1 1 0 0 0,0-1 0 0 0,0 1 0 0 0,0-1 0 0 0,0 1 0 0 0,0-1 0 0 0,0 0 0 0 0,1 0 0 0 0,-1 0 1 0 0,0 1-1 0 0,1-1 0 0 0,-1 0 0 0 0,0 0 0 0 0,1 0 0 0 0,-1 0 0 0 0,1 0 0 0 0,0 0 0 0 0,-1 0 0 0 0,1-1-69 0 0,-1-1 274 0 0,1-1-1 0 0,-1 0 1 0 0,1 0-1 0 0,0 0 1 0 0,1 0 0 0 0,-1 0-1 0 0,1-2-273 0 0,0 1 140 0 0,-1 3-65 0 0,0 0-1 0 0,1 1 0 0 0,-1-1 0 0 0,1 0 0 0 0,0 0 0 0 0,0 0 0 0 0,0 1 0 0 0,0-1 0 0 0,0 0 1 0 0,0 1-1 0 0,1-2-74 0 0,-1 1 72 0 0,1 0 0 0 0,-1 0 0 0 0,0 0 0 0 0,1 0 0 0 0,-1 0 0 0 0,0 0 0 0 0,-1-1 0 0 0,1 1 0 0 0,0 0-72 0 0,3-13 392 0 0,1 1-1 0 0,1 0 0 0 0,0 0 0 0 0,1 0-391 0 0,0 0 276 0 0,0-1 0 0 0,-2-1-1 0 0,2-4-275 0 0,1-4 272 0 0,-6 19-231 0 0,0 1 0 0 0,0-1-1 0 0,-1 0 1 0 0,0 0 0 0 0,0 0-1 0 0,0-1 1 0 0,0 1 0 0 0,-1 0-1 0 0,0 0 1 0 0,0 0 0 0 0,0-1-1 0 0,-1-1-40 0 0,1 6 11 0 0,-1-1 1 0 0,1 1-1 0 0,-1-1 0 0 0,1 1 0 0 0,-1-1 0 0 0,0 1 0 0 0,1 0 0 0 0,-1-1 0 0 0,0 1 0 0 0,0 0 1 0 0,0 0-1 0 0,0 0 0 0 0,0 0 0 0 0,0 0 0 0 0,0 0 0 0 0,0 0 0 0 0,-1 0 0 0 0,1 0 0 0 0,-1 0-11 0 0,1 0 19 0 0,0 1-1 0 0,0 0 1 0 0,0-1 0 0 0,0 1-1 0 0,-1 0 1 0 0,1 0-1 0 0,0 0 1 0 0,0 0-1 0 0,-1 0 1 0 0,1 0-1 0 0,0 0 1 0 0,0 0-1 0 0,0 1 1 0 0,-1-1-1 0 0,1 0 1 0 0,0 1 0 0 0,0-1-1 0 0,0 1 1 0 0,0-1-1 0 0,0 1 1 0 0,0 0-1 0 0,0-1 1 0 0,0 1-1 0 0,-1 0-18 0 0,-13 11-150 0 0,0 1-1 0 0,1 1 1 0 0,1-1-1 0 0,0 2 1 0 0,1 0-1 0 0,-3 6 151 0 0,-4 9-173 0 0,1 0 0 0 0,2 1 0 0 0,0 1 173 0 0,6-9-8 0 0,-4 7-82 0 0,-9 26 90 0 0,17-41 0 0 0,4-12 0 0 0,1-1 0 0 0,0 1 0 0 0,0-1 0 0 0,0 1 0 0 0,0 0 0 0 0,0 0 0 0 0,1-1 0 0 0,-1 1 0 0 0,1 2 0 0 0,0 6-12 0 0,1-11 6 0 0,-1 0-1 0 0,1 0 1 0 0,-1 0-1 0 0,1 0 0 0 0,0-1 1 0 0,-1 1-1 0 0,1 0 1 0 0,-1 0-1 0 0,1 0 1 0 0,0 0-1 0 0,-1-1 0 0 0,1 1 1 0 0,-1 0-1 0 0,1-1 1 0 0,-1 1-1 0 0,1 0 0 0 0,-1-1 8 0 0,0 1-3 0 0,27-17 94 0 0,-1-1 1 0 0,-1-2-1 0 0,-1 0 0 0 0,-1-2 0 0 0,9-11-92 0 0,-17 19 86 0 0,1 0 0 0 0,2 0-86 0 0,18-17 4 0 0,-4 8-4 0 0,-25 19 16 0 0,-6 4 59 0 0,-1 0 2 0 0,5 24 267 0 0,-10 83 432 0 0,5-105-752 0 0,1 0 0 0 0,-1-1 0 0 0,0 1 0 0 0,0 0 0 0 0,1 0 0 0 0,0 0 0 0 0,-1 0 0 0 0,1 1-24 0 0,0-1 112 0 0,1-1 0 0 0,3 5-6 0 0,-4-5-96 0 0,1 0-1 0 0,-1 1 1 0 0,1-1 0 0 0,-1 0 0 0 0,1 0 0 0 0,-1 0 0 0 0,1-1 0 0 0,-1 1 0 0 0,1 0 0 0 0,0-1-1 0 0,-1 1 1 0 0,1-1 0 0 0,0 1 0 0 0,1-1-10 0 0,1 1 4 0 0,-1 0-81 0 0,1 0-1 0 0,-1 0 0 0 0,1-1 1 0 0,-1 1-1 0 0,1-1 1 0 0,-1 0-1 0 0,1 0 0 0 0,-1 0 1 0 0,1 0-1 0 0,-1-1 0 0 0,0 1 1 0 0,1-1-1 0 0,0 0 78 0 0,11-3-579 0 0,-1 3-1487 0 0,4-3-4959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2:08.4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0 15144 0 0,'-6'4'1371'0'0,"-7"11"-932"0"0,12-14-365 0 0,0-1 0 0 0,1 1 0 0 0,-1 0 0 0 0,0 0 0 0 0,1 0 0 0 0,-1-1 0 0 0,1 1 0 0 0,-1 0 0 0 0,1 0 0 0 0,0 0-1 0 0,-1 0 1 0 0,1 0 0 0 0,0 0 0 0 0,0 0 0 0 0,0 0 0 0 0,0 0 0 0 0,0 0 0 0 0,0 0 0 0 0,0 0 0 0 0,0 1-74 0 0,0-1 44 0 0,0 0-1 0 0,1 0 1 0 0,-1 1 0 0 0,0-1 0 0 0,0 0-1 0 0,0 0 1 0 0,0 1 0 0 0,0-1 0 0 0,0 0 0 0 0,0 0-1 0 0,-1 1 1 0 0,1-1 0 0 0,0 0 0 0 0,-1 0 0 0 0,1 1-1 0 0,-1-1-43 0 0,-3 19 96 0 0,3 0-61 0 0,0-14 21 0 0,1-1 0 0 0,0 1 1 0 0,0 0-1 0 0,1 3-56 0 0,0-2 65 0 0,-1-1 1 0 0,-1 1 0 0 0,1-1 0 0 0,-1 0-1 0 0,0 3-65 0 0,-2 11 138 0 0,-8 59-111 0 0,7-56-26 0 0,3-8 69 0 0,1-15-66 0 0,0 0-1 0 0,0 0 1 0 0,0 0-1 0 0,0 0 1 0 0,0 1 0 0 0,0-1-1 0 0,0 0 1 0 0,0 0 0 0 0,0 0-1 0 0,0 0 1 0 0,0 0 0 0 0,0 1-1 0 0,0-1 1 0 0,1 0 0 0 0,-1 0-1 0 0,0 0 1 0 0,0 0-1 0 0,0 0 1 0 0,0 0 0 0 0,0 1-1 0 0,0-1 1 0 0,0 0 0 0 0,0 0-1 0 0,1 0 1 0 0,-1 0 0 0 0,0 0-1 0 0,0 0 1 0 0,0 0 0 0 0,0 0-1 0 0,0 0 1 0 0,1 0-1 0 0,-1 0 1 0 0,0 0 0 0 0,0 0-1 0 0,0 0 1 0 0,0 0 0 0 0,0 0-1 0 0,1 0-3 0 0,1-1 24 0 0,0 0 1 0 0,0 0-1 0 0,0 0 0 0 0,0 0 0 0 0,-1-1 0 0 0,1 1 1 0 0,0-1-1 0 0,0 0-24 0 0,5-4-22 0 0,13-13 121 0 0,0-2 0 0 0,-1 0 0 0 0,-1-2 0 0 0,1-4-99 0 0,-7 10 50 0 0,-1 0-1 0 0,-1-1 0 0 0,7-16-49 0 0,-10 22 42 0 0,9-6 56 0 0,-12 11-15 0 0,-4 6 12 0 0,0 1 7 0 0,0 0 2 0 0,3 1-1 0 0,-1 1-85 0 0,0-1 1 0 0,0 1-1 0 0,0 0 1 0 0,0-1-1 0 0,0 1 0 0 0,-1 0 1 0 0,1 0-1 0 0,0 0 1 0 0,-1 0-1 0 0,0 0 0 0 0,1 1 1 0 0,-1-1-1 0 0,0 0 0 0 0,0 1 1 0 0,0-1-1 0 0,0 3-18 0 0,2 6 55 0 0,-1 1 0 0 0,0 0 0 0 0,0 4-55 0 0,2 16 78 0 0,5 67-62 0 0,-8-94-70 0 0,-1-3 22 0 0,0 0 0 0 0,0 0 0 0 0,0 0 0 0 0,1 0 0 0 0,-1 0 0 0 0,1 0 0 0 0,-1 0 0 0 0,1-1-1 0 0,0 1 1 0 0,-1 0 0 0 0,1 0 0 0 0,0-1 0 0 0,0 1 0 0 0,0 0 0 0 0,0-1 0 0 0,1 1 0 0 0,-1-1-1 0 0,0 0 1 0 0,1 1 32 0 0,0-1-265 0 0,1-2 26 0 0,0 1 0 0 0,0-1-1 0 0,0 0 1 0 0,0 0 0 0 0,0 0 0 0 0,0-1 0 0 0,0 1 0 0 0,-1-1-1 0 0,1 1 1 0 0,0-1 0 0 0,-1 0 0 0 0,1 0 0 0 0,-1 0-1 0 0,0-1 1 0 0,1 1 0 0 0,-1 0 0 0 0,0-1 239 0 0,2-1-798 0 0,7-8-1048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2:08.8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274 169 14944 0 0,'0'8'730'0'0,"1"-4"-533"0"0,-2 3 107 0 0,-9 7 179 0 0,6-11 1989 0 0,4-4-1130 0 0,7-12-745 0 0,5-10-85 0 0,-4 3-114 0 0,-4 11-91 0 0,-1-1 0 0 0,1 0-1 0 0,0-8-306 0 0,-4 16 33 0 0,1 0 0 0 0,0 0-1 0 0,0 0 1 0 0,0 0-1 0 0,0 0 1 0 0,0 0 0 0 0,0 0-1 0 0,0 0 1 0 0,0 0 0 0 0,2-1-33 0 0,-2 2 19 0 0,0 0 1 0 0,0 0 0 0 0,0-1 0 0 0,0 1-1 0 0,0-1 1 0 0,-1 1 0 0 0,1-1 0 0 0,0 1-1 0 0,-1-1 1 0 0,1 1 0 0 0,-1-1-1 0 0,1 1 1 0 0,-1-1 0 0 0,0-1-20 0 0,0-1 74 0 0,0 0-1 0 0,0 0 1 0 0,0 0-1 0 0,-1 0 1 0 0,0 0-1 0 0,-1-4-73 0 0,1 7 12 0 0,0-1-1 0 0,0 1 0 0 0,0-1 0 0 0,0 1 1 0 0,0 0-1 0 0,-1-1 0 0 0,1 1 0 0 0,0 0 1 0 0,-1 0-1 0 0,1 0 0 0 0,-1 0 0 0 0,1 0 1 0 0,-1 0-1 0 0,1 1 0 0 0,-1-1 0 0 0,0 0 1 0 0,1 1-1 0 0,-1 0 0 0 0,0-1 0 0 0,0 1 1 0 0,1 0-1 0 0,-2 0-11 0 0,-4-1 5 0 0,0 0 0 0 0,0 1 0 0 0,0 0-1 0 0,0 0 1 0 0,-2 1-5 0 0,0 0-14 0 0,0 1 1 0 0,-1 0-1 0 0,1 0 0 0 0,0 1 0 0 0,1 1 0 0 0,-1-1 1 0 0,0 1-1 0 0,1 1 0 0 0,0 0 0 0 0,0 0 0 0 0,-3 3 14 0 0,5-4 1 0 0,-4 4 1 0 0,-1 1 0 0 0,1 0 0 0 0,1 0 0 0 0,-1 1-1 0 0,2 0 1 0 0,-5 6-2 0 0,4-3 39 0 0,1-1-1 0 0,1 1 1 0 0,0 0-1 0 0,1 1 1 0 0,0 0-1 0 0,-1 5-38 0 0,5-14 10 0 0,1 0 1 0 0,0 0-1 0 0,0-1 0 0 0,0 1 0 0 0,0 0 0 0 0,1 0 0 0 0,0 0 0 0 0,0 0 1 0 0,0 0-1 0 0,1 0 0 0 0,0 0 0 0 0,0 0 0 0 0,0 0 0 0 0,0 0 0 0 0,1-1 1 0 0,0 1-1 0 0,0-1 0 0 0,0 1 0 0 0,0-1 0 0 0,1 1 0 0 0,0 0-10 0 0,-1-3-6 0 0,0 0-1 0 0,0 1 1 0 0,0-1-1 0 0,0 0 1 0 0,0 0-1 0 0,1-1 1 0 0,-1 1-1 0 0,1 0 1 0 0,-1-1-1 0 0,1 0 1 0 0,-1 1-1 0 0,1-1 0 0 0,0 0 1 0 0,0 0-1 0 0,-1-1 1 0 0,1 1-1 0 0,0 0 1 0 0,2-1 6 0 0,-1 0-30 0 0,1 0 0 0 0,0 0 0 0 0,0-1 0 0 0,-1 1 0 0 0,1-1 0 0 0,0-1 1 0 0,-1 1-1 0 0,1 0 0 0 0,-1-1 0 0 0,0 0 0 0 0,1 0 30 0 0,5-4-128 0 0,0 0 0 0 0,-1 0 0 0 0,1 0 0 0 0,-2-2 0 0 0,1 1 0 0 0,-1-1 0 0 0,0 0 0 0 0,0-1 0 0 0,2-2 128 0 0,-6 4-328 0 0,0 1 1 0 0,-1-1-1 0 0,1 0 1 0 0,-1 0 0 0 0,-1 0-1 0 0,1-1 1 0 0,-1 1-1 0 0,0 0 1 0 0,0-5 327 0 0,-2 9-113 0 0,6-44-1469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2:16.4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4608 0 0,'0'0'353'0'0,"0"0"111"0"0,0 0 1329 0 0,0 0 609 0 0,0 0 118 0 0,2 1-187 0 0,11 3-695 0 0,30 11 1864 0 0,-39-14-3325 0 0,0 0 0 0 0,-1-1 0 0 0,1 1-1 0 0,0-1 1 0 0,0 0 0 0 0,0 0 0 0 0,0-1-1 0 0,0 1 1 0 0,0-1 0 0 0,2 0-177 0 0,-1 0 140 0 0,0 0 1 0 0,-1 1 0 0 0,1-1-1 0 0,0 1 1 0 0,0 0 0 0 0,0 1 0 0 0,2-1-141 0 0,26 1 640 0 0,-13-3-300 0 0,0-2 0 0 0,5-1-340 0 0,-20 4 20 0 0,-1 1 0 0 0,0-1 1 0 0,0 1-1 0 0,0 0 0 0 0,1 1 0 0 0,-1-1 0 0 0,0 1 1 0 0,1-1-21 0 0,-1 1-61 0 0,0 0 0 0 0,0-1 1 0 0,0 1-1 0 0,0-1 0 0 0,0 0 1 0 0,0-1-1 0 0,0 1 1 0 0,0-1-1 0 0,2 0 61 0 0,3-2-1460 0 0,1 3-479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2:17.5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117 289 7368 0 0,'0'0'568'0'0,"-3"-13"204"0"0,2 7 5164 0 0,1 6-5826 0 0,0 0 1 0 0,1 0 0 0 0,-1-1 0 0 0,0 1-1 0 0,0 0 1 0 0,0 0 0 0 0,0 0-1 0 0,0-1 1 0 0,0 1 0 0 0,0 0 0 0 0,0 0-1 0 0,0 0 1 0 0,0-1 0 0 0,0 1 0 0 0,0 0-1 0 0,0 0 1 0 0,0 0 0 0 0,0 0 0 0 0,0-1-1 0 0,0 1 1 0 0,0 0 0 0 0,0 0 0 0 0,0 0-1 0 0,0-1 1 0 0,-1 1 0 0 0,1 0-1 0 0,0 0 1 0 0,0 0 0 0 0,0 0 0 0 0,0 0-1 0 0,0-1 1 0 0,0 1 0 0 0,-1 0 0 0 0,1 0-1 0 0,0 0 1 0 0,0 0 0 0 0,0 0 0 0 0,0 0-1 0 0,-1 0-110 0 0,-3 8 893 0 0,-3 17-789 0 0,-14 97 819 0 0,14-76-751 0 0,-11 86 160 0 0,1-59-239 0 0,17-69-91 0 0,0-1 0 0 0,0 1 0 0 0,-1 0 0 0 0,1-1 0 0 0,-1 1 0 0 0,0-1 0 0 0,0 1 0 0 0,0-1 0 0 0,-1 0 0 0 0,1 1 0 0 0,-1-1 0 0 0,-1 2-2 0 0,-12 37 591 0 0,15-41-479 0 0,0-1-15 0 0,0 0-1 0 0,0 0 4 0 0,0 0 16 0 0,-9-29 436 0 0,14-14-329 0 0,-1 15-136 0 0,9-44 0 0 0,-7 43-4 0 0,2-22-83 0 0,9-66-78 0 0,-15 106 76 0 0,12-72 82 0 0,-11 75-80 0 0,-3 8 0 0 0,0 0 0 0 0,0 0 0 0 0,0 0 0 0 0,0-1 0 0 0,0 1 0 0 0,0 0 0 0 0,0 0 0 0 0,1 0 0 0 0,-1 0 0 0 0,0 0 0 0 0,0 0 0 0 0,0-1 0 0 0,0 1 0 0 0,0 0 0 0 0,0 0 0 0 0,0 0 0 0 0,0 0 0 0 0,1 0 0 0 0,-1 0 0 0 0,0 0 0 0 0,0 0 0 0 0,0 0 0 0 0,0 0 0 0 0,0-1 0 0 0,1 1 0 0 0,-1 0 0 0 0,0 0 0 0 0,0 0 0 0 0,0 0 0 0 0,0 0 0 0 0,0 0 0 0 0,1 0 0 0 0,-1 0 0 0 0,0 0 0 0 0,0 0 0 0 0,0 0 0 0 0,0 0 0 0 0,0 0 0 0 0,1 1 0 0 0,-1-1 0 0 0,3 5-9 0 0,-1 0 1 0 0,1 0-1 0 0,-1 0 0 0 0,0 1 0 0 0,0 0 0 0 0,1 5 9 0 0,8 55-28 0 0,-7-40 19 0 0,0 0-1 0 0,2-1 1 0 0,1 0 0 0 0,1 0-1 0 0,6 11 10 0 0,-10-25 0 0 0,-4-9 7 0 0,1 0-1 0 0,0 0 0 0 0,0 0 1 0 0,0 0-1 0 0,0 0 1 0 0,0 0-1 0 0,0 0 0 0 0,0 0 1 0 0,1-1-1 0 0,0 2-6 0 0,4 0 70 0 0,-4-2-18 0 0,0-1-1 0 0,0 1 1 0 0,0-1 0 0 0,0 0 0 0 0,0 0 0 0 0,0 0 0 0 0,0 0 0 0 0,0 0 0 0 0,1-1-52 0 0,3 1 159 0 0,-5 0 32 0 0,10-19 482 0 0,15-22 127 0 0,-15 21-728 0 0,-8 17-88 0 0,-1 0-1 0 0,1-1 1 0 0,-1 0 0 0 0,0 1 0 0 0,-1-1-1 0 0,1 0 1 0 0,-1 0 0 0 0,1 0 0 0 0,-1-3 16 0 0,3-43 889 0 0,-4 34-644 0 0,1 0-1 0 0,3-13-244 0 0,-1 13 124 0 0,-1 1 1 0 0,-1-13-125 0 0,3-21 143 0 0,19-127 9 0 0,-10 97-273 0 0,-13 79 92 0 0,0 0 1 0 0,0 0-1 0 0,0 0 1 0 0,0 0-1 0 0,0 0 0 0 0,0 0 1 0 0,0-1-1 0 0,0 1 1 0 0,0 0-1 0 0,0 0 1 0 0,0 0-1 0 0,1 0 1 0 0,-1 0-1 0 0,0 0 0 0 0,0 0 1 0 0,0 0-1 0 0,0 0 1 0 0,0 0-1 0 0,0 0 1 0 0,0-1-1 0 0,0 1 1 0 0,0 0-1 0 0,0 0 0 0 0,0 0 1 0 0,1 0-1 0 0,-1 0 1 0 0,0 0-1 0 0,0 0 1 0 0,0 0-1 0 0,0 0 1 0 0,0 0-1 0 0,0 0 0 0 0,0 0 1 0 0,0 0-1 0 0,0 0 1 0 0,1 0-1 0 0,-1 0 1 0 0,0 0-1 0 0,0 0 1 0 0,0 0-1 0 0,0 0 0 0 0,0 0 1 0 0,0 0-1 0 0,0 0 1 0 0,0 0-1 0 0,1 0 1 0 0,-1 0-1 0 0,0 0 0 0 0,0 1 1 0 0,0-1-1 0 0,0 0 1 0 0,0 0-1 0 0,0 0 1 0 0,0 0-1 0 0,0 0 1 0 0,0 0-1 0 0,0 0 0 0 0,0 0 1 0 0,0 0-1 0 0,0 0 1 0 0,0 0-1 0 0,1 1 1 0 0,-1-1-1 0 0,0 0 1 0 0,0 0-1 0 0,0 0 0 0 0,0 0 1 0 0,0 0-1 0 0,0 0 1 0 0,0 0 28 0 0,7 14-1260 0 0,5 19-380 0 0,-7-13-29 0 0,0-1-1 0 0,1 0 0 0 0,3 7 1670 0 0,16 37-4188 0 0,-13-27 2054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2:17.9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174 240 9792 0 0,'0'0'446'0'0,"0"0"-10"0"0,0 2-280 0 0,-7 10 3239 0 0,10-14 2458 0 0,2-1-6612 0 0,-4 2 860 0 0,0 0 0 0 0,1 1 0 0 0,-1-1 0 0 0,0 0 0 0 0,0 0 0 0 0,0 0 0 0 0,0 0 0 0 0,0 0 0 0 0,0 0 0 0 0,0 0 0 0 0,0 0 0 0 0,0 0 0 0 0,-1 0 0 0 0,1-1 0 0 0,0 1 0 0 0,-1 0 0 0 0,1-1-101 0 0,4-8 331 0 0,-1 3-62 0 0,1 0 0 0 0,-2-1 0 0 0,1 1 0 0 0,-1-1 0 0 0,-1 0 0 0 0,1 0 0 0 0,-1 0 0 0 0,0-3-269 0 0,0-4 61 0 0,0 7 118 0 0,-1 0 0 0 0,0 0-1 0 0,0-1 1 0 0,-1 1 0 0 0,0 0-1 0 0,-1-1 1 0 0,0 1 0 0 0,0 0 0 0 0,0-1-1 0 0,-3-5-178 0 0,3 12 11 0 0,-1-1-1 0 0,1 1 1 0 0,0 0-1 0 0,-1 0 1 0 0,0 0-1 0 0,0 0 1 0 0,1 1-1 0 0,-1-1 1 0 0,0 0 0 0 0,0 1-1 0 0,0-1 1 0 0,-1 1-1 0 0,1 0 1 0 0,0 0-1 0 0,0 0 1 0 0,-1 0-1 0 0,1 0 1 0 0,-1 0-1 0 0,-1 0-10 0 0,0 0-1 0 0,0 0 0 0 0,0 0-1 0 0,0 1 1 0 0,0-1 0 0 0,0 1-1 0 0,0 0 1 0 0,0 0 0 0 0,0 0-1 0 0,0 1 1 0 0,0-1 0 0 0,0 1-1 0 0,-2 0 2 0 0,5 0 0 0 0,-4 0 0 0 0,0 1 0 0 0,0 0 0 0 0,0 0 0 0 0,0 0 0 0 0,1 1 0 0 0,-1 0 0 0 0,1 0 0 0 0,-1 0 0 0 0,1 0 0 0 0,-3 4 0 0 0,-6 6-150 0 0,1 0 1 0 0,-3 5 149 0 0,11-13-212 0 0,0 1 0 0 0,1 0 0 0 0,-1 0 0 0 0,1 0 0 0 0,1 1 0 0 0,-1-1 1 0 0,0 3 211 0 0,0 1-22 0 0,2-9 47 0 0,1 1 0 0 0,-1 0-1 0 0,0 0 1 0 0,1 0 0 0 0,-1 0 0 0 0,1 0 0 0 0,0 0 0 0 0,0 0 0 0 0,0 0-1 0 0,0 0 1 0 0,0 0 0 0 0,0 0 0 0 0,0 0 0 0 0,1 0 0 0 0,-1 0 0 0 0,1 1-25 0 0,3 10 160 0 0,-4-12-177 0 0,0 0-1 0 0,0 0 1 0 0,0 1-1 0 0,0-1 1 0 0,1 0-1 0 0,-1 0 1 0 0,0 0-1 0 0,1 0 1 0 0,-1 0-1 0 0,1 0 1 0 0,-1 0-1 0 0,1 0 1 0 0,-1-1-1 0 0,1 1 1 0 0,0 0-1 0 0,-1 0 1 0 0,1 0-1 0 0,0-1 1 0 0,0 1-1 0 0,-1 0 1 0 0,1-1-1 0 0,0 1 1 0 0,0 0-1 0 0,0-1 1 0 0,0 1-1 0 0,0-1 1 0 0,0 0-1 0 0,0 1 18 0 0,12 3-155 0 0,-11-3 180 0 0,0 0 1 0 0,0 0 0 0 0,0 0-1 0 0,0-1 1 0 0,0 1 0 0 0,1-1 0 0 0,-1 0-1 0 0,0 1 1 0 0,0-1 0 0 0,0 0-1 0 0,1 0 1 0 0,-1 0 0 0 0,0-1-1 0 0,0 1 1 0 0,0 0 0 0 0,0-1 0 0 0,1 0-26 0 0,2 0 51 0 0,0-2 0 0 0,0 1 0 0 0,0 0 1 0 0,-1-1-1 0 0,1 0 0 0 0,-1 0 0 0 0,5-3-51 0 0,-3 0 4 0 0,0 0 0 0 0,0 0 0 0 0,0-1 0 0 0,0 0-4 0 0,4-6 3 0 0,-6 13-4 0 0,-1 0-15 0 0,-1-2 4 0 0,0 1 0 0 0,0-1 0 0 0,0 1 0 0 0,0-1 0 0 0,-1 0 0 0 0,1 0 0 0 0,0 0 0 0 0,-1 0 0 0 0,1 0 0 0 0,-1-1 12 0 0,3-6-9329 0 0,-4 9 2841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2:18.3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0 9216 0 0,'0'0'706'0'0,"0"0"-171"0"0,0 0 1004 0 0,0 2 483 0 0,-4 41 3601 0 0,0 3-3066 0 0,3-28-2109 0 0,1-12-391 0 0,0-1 0 0 0,0 1-1 0 0,0 0 1 0 0,1-1 0 0 0,0 2-57 0 0,1 21 214 0 0,-1 2-1020 0 0,4-13-5114 0 0,-1-8-1138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2:19.2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19 152 11776 0 0,'0'0'538'0'0,"0"3"-8"0"0,0-2-514 0 0,-2 11 144 0 0,-4 16 24 0 0,-5 10 4663 0 0,11-35-4460 0 0,2 8 168 0 0,1-6-467 0 0,-1 0 1 0 0,1 0-1 0 0,1 0 1 0 0,-1 0-1 0 0,2 0-88 0 0,-3-3 239 0 0,-2-2 32 0 0,9-1 287 0 0,-4 0-438 0 0,-1 0 0 0 0,1-1 0 0 0,-1 1 0 0 0,1-1 0 0 0,-1 0 0 0 0,0 0 0 0 0,0-1 0 0 0,0 1 0 0 0,0-1 0 0 0,0 0 0 0 0,0 0 0 0 0,-1 0-1 0 0,0-1 1 0 0,1 1 0 0 0,-1-1 0 0 0,0 0 0 0 0,-1 1 0 0 0,1-2 0 0 0,-1 1 0 0 0,0 0 0 0 0,2-4-120 0 0,-3 5 49 0 0,1 1 0 0 0,-1-1 0 0 0,1 1 0 0 0,-1 0 0 0 0,1 0 1 0 0,0-1-1 0 0,0 1-49 0 0,0 1 31 0 0,-1-1 0 0 0,0 0 0 0 0,1 1 0 0 0,-1-1 0 0 0,0 0 0 0 0,0 0 1 0 0,0 0-1 0 0,0 0 0 0 0,0 0 0 0 0,0 0 0 0 0,0 0 0 0 0,0-2-31 0 0,4-12 64 0 0,-4 12-51 0 0,1 0 0 0 0,-1 0 1 0 0,0 1-1 0 0,0-1 0 0 0,-1 0 0 0 0,1-4-13 0 0,0-3-102 0 0,-1 8 107 0 0,1 0 1 0 0,-1 0 0 0 0,0 0-1 0 0,0 1 1 0 0,0-1-1 0 0,0 0 1 0 0,0 0 0 0 0,-1 0-1 0 0,1 0 1 0 0,-1 0 0 0 0,0 0-1 0 0,0 0-5 0 0,-1 0 17 0 0,1 2-27 0 0,1 0 0 0 0,-1 0 0 0 0,0-1 0 0 0,0 1 0 0 0,1 0 0 0 0,-1 0 0 0 0,0 0 0 0 0,0 0 0 0 0,0 0 0 0 0,0 0 0 0 0,-1 0 0 0 0,1 0 0 0 0,0 1 0 0 0,0-1 0 0 0,0 0 0 0 0,-1 1 0 0 0,1-1 0 0 0,0 0 0 0 0,-1 1 0 0 0,1 0 0 0 0,0-1 0 0 0,-1 1 0 0 0,0 0 10 0 0,0 0 18 0 0,1 0 0 0 0,-1 0-1 0 0,0 0 1 0 0,1 0 0 0 0,-1 1 0 0 0,1-1 0 0 0,-1 0 0 0 0,0 1-1 0 0,1 0 1 0 0,-1-1 0 0 0,1 1 0 0 0,-1 0 0 0 0,1 0-1 0 0,0-1 1 0 0,-2 2-18 0 0,0 2 41 0 0,-1-1 1 0 0,1 1-1 0 0,0 0 0 0 0,0 0 0 0 0,0 1-41 0 0,-4 4-38 0 0,5-6 21 0 0,0 0 0 0 0,0 0-1 0 0,0 1 1 0 0,0-1-1 0 0,0 0 1 0 0,1 1-1 0 0,-1-1 1 0 0,1 2 17 0 0,-8 19-42 0 0,7-19 30 0 0,-1 1 0 0 0,1-1-1 0 0,1 1 1 0 0,-1 0 0 0 0,1 0-1 0 0,0 0 1 0 0,0 5 12 0 0,1 7-28 0 0,0 0 1 0 0,3 8 27 0 0,-2-19-4 0 0,0 0 0 0 0,1-1 0 0 0,0 1 0 0 0,0-1 0 0 0,1 0 0 0 0,0 0 0 0 0,3 6 4 0 0,-5-9-4 0 0,1-1-1 0 0,-1 0 0 0 0,1 0 0 0 0,-1 0 1 0 0,1 0-1 0 0,0 0 0 0 0,0 0 0 0 0,0 0 1 0 0,0-1-1 0 0,0 1 0 0 0,0-1 0 0 0,0 1 1 0 0,0-1-1 0 0,1 0 0 0 0,-1 0 0 0 0,0 0 1 0 0,1 0-1 0 0,-1 0 0 0 0,1-1 0 0 0,-1 1 1 0 0,1-1-1 0 0,0 1 0 0 0,-1-1 0 0 0,1 0 1 0 0,-1 0-1 0 0,1 0 0 0 0,0-1 0 0 0,-1 1 1 0 0,1-1-1 0 0,-1 1 0 0 0,1-1 0 0 0,1 0 5 0 0,7-7 0 0 0,-2 1 51 0 0,1-1 0 0 0,-1-1 0 0 0,-1 1 0 0 0,1-1 0 0 0,-1-1 0 0 0,-1 1 0 0 0,0-2 0 0 0,2-2-51 0 0,-2-1 372 0 0,-1 5-71 0 0,-1 0 0 0 0,0 0 0 0 0,-1 0 0 0 0,0-2-301 0 0,0 0 3 0 0,-1 1 0 0 0,0-1-1 0 0,0 1 1 0 0,-1-1 0 0 0,0 0-1 0 0,-1-3-2 0 0,-1 6 0 0 0,1-1 0 0 0,0 0 0 0 0,2-6 0 0 0,2-20 0 0 0,-5 33 0 0 0,0 0 0 0 0,0 1 0 0 0,0-1 0 0 0,0 0 0 0 0,0 1 0 0 0,0-1 0 0 0,0 0 0 0 0,-1 1 0 0 0,1-1 0 0 0,-1 1 0 0 0,1-1 0 0 0,-1 1 0 0 0,1-1 0 0 0,-1 1 0 0 0,0-1 0 0 0,0 1 0 0 0,0-1 0 0 0,0 1 0 0 0,-1-1 0 0 0,-4-2 0 0 0,5 4 0 0 0,0 0 0 0 0,0 0 0 0 0,0 0 0 0 0,0 0 0 0 0,0 0 0 0 0,0 0 0 0 0,0 0 0 0 0,0 0 0 0 0,0 0 0 0 0,0 0 0 0 0,0 1 0 0 0,0-1 0 0 0,0 0 0 0 0,0 1 0 0 0,0-1 0 0 0,-3 4 0 0 0,3 8 0 0 0,2-8 0 0 0,-1 0 0 0 0,1-1 0 0 0,0 1 0 0 0,-1 0 0 0 0,2-1 0 0 0,-1 1 0 0 0,0-1 0 0 0,1 0 0 0 0,-1 1 0 0 0,1-1 0 0 0,1 1 0 0 0,4 9 0 0 0,5 7 0 0 0,-3-14 0 0 0,-2-3 0 0 0,-1 3 0 0 0,-4-5 0 0 0,-1 0 0 0 0,0 0 0 0 0,1 1 0 0 0,-1-1 0 0 0,0 0 0 0 0,1 0 0 0 0,-1 0 0 0 0,1-1 0 0 0,0 1 0 0 0,-1 0 0 0 0,1-1 0 0 0,0 1 0 0 0,0-1 0 0 0,-1 1 0 0 0,1-1 0 0 0,2 1 0 0 0,27 4 0 0 0,-27-4-39 0 0,-1 0 0 0 0,0 1 0 0 0,1-1 0 0 0,-1 1 0 0 0,0-1 0 0 0,0 1 0 0 0,0 0 0 0 0,0 0 0 0 0,-1 0 0 0 0,1 1 0 0 0,0-1 0 0 0,1 3 39 0 0,-3-3 59 0 0,4 3 54 0 0,-4-4-99 0 0,0-1 0 0 0,-1 0 0 0 0,1 0 0 0 0,-1 1 0 0 0,1-1 0 0 0,-1 1 0 0 0,0-1 0 0 0,1 0 0 0 0,-1 1 0 0 0,1-1 0 0 0,-1 1 0 0 0,0-1 0 0 0,1 1 0 0 0,-1-1 0 0 0,0 1 0 0 0,1-1 0 0 0,-1 1 0 0 0,0-1 0 0 0,0 1 0 0 0,0-1 0 0 0,0 1 0 0 0,1 0-14 0 0,-1 2 30 0 0,0 0 0 0 0,0 0-1 0 0,-1 0 1 0 0,1 0 0 0 0,-1 0 0 0 0,1 0-1 0 0,-1 0 1 0 0,0 0 0 0 0,0-1-1 0 0,0 1 1 0 0,-1 0 0 0 0,1 0 0 0 0,0-1-1 0 0,-1 1 1 0 0,0-1 0 0 0,0 1 0 0 0,-1 0-30 0 0,-8 18-70 0 0,10-18 21 0 0,0-1 1 0 0,0 1-1 0 0,0-1 0 0 0,0 1 0 0 0,-1-1 1 0 0,0 1-1 0 0,-1 1 49 0 0,-4 1 305 0 0,7-5-298 0 0,-1 0 1 0 0,1 0-1 0 0,0 0 0 0 0,-1 0 1 0 0,1 0-1 0 0,0 0 1 0 0,-1 0-1 0 0,1 1 1 0 0,0-1-1 0 0,0 0 0 0 0,-1 0 1 0 0,1 0-1 0 0,0 1 1 0 0,0-1-1 0 0,-1 0 0 0 0,1 0 1 0 0,0 1-1 0 0,0-1 1 0 0,0 0-1 0 0,0 1 0 0 0,-1-1 1 0 0,1 0-1 0 0,0 1 1 0 0,0-1-1 0 0,0 0 0 0 0,0 0 1 0 0,0 1-1 0 0,0-1 1 0 0,0 0-1 0 0,0 1 1 0 0,0-1-8 0 0,0 1-67 0 0,0-1-86 0 0,0 0-21 0 0,0 0-90 0 0,0 0-370 0 0,0 0-166 0 0,0 0-31 0 0,0 0-137 0 0,0 0-544 0 0,0 0-231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2:20.0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89 8288 0 0,'0'0'638'0'0,"-1"-3"-414"0"0,-7-38 3283 0 0,8 38-2882 0 0,-1-1 0 0 0,1 1 0 0 0,-1-1 0 0 0,0 1 0 0 0,0 0-1 0 0,-1-1 1 0 0,1 1 0 0 0,-1 0 0 0 0,0 0 0 0 0,1 0 0 0 0,-2 0-625 0 0,1-1 1100 0 0,1 3-582 0 0,1 1-20 0 0,0 0-27 0 0,0 0-107 0 0,0 0-48 0 0,0 0-11 0 0,0 0-29 0 0,-8 79 263 0 0,3 69-162 0 0,5-141-377 0 0,0-1 0 0 0,1 0 0 0 0,0 0 0 0 0,0 1 0 0 0,0-1 0 0 0,1 0 0 0 0,0 1 0 0 0,-1-6 0 0 0,-1 0 0 0 0,0 0 0 0 0,0-1 0 0 0,0 1 0 0 0,1 0 0 0 0,-1 0 0 0 0,0-1 0 0 0,1 1 0 0 0,-1 0 0 0 0,0 0 0 0 0,1-1 0 0 0,-1 1 0 0 0,1 0 0 0 0,-1-1 0 0 0,1 1 0 0 0,0-1 0 0 0,-1 1 0 0 0,1-1 0 0 0,0 1 0 0 0,-1-1 0 0 0,1 1 0 0 0,0-1 0 0 0,2 2 0 0 0,-2-1 5 0 0,-1-1 1 0 0,1 1-1 0 0,-1-1 0 0 0,1 1 0 0 0,0-1 0 0 0,-1 1 0 0 0,1-1 1 0 0,0 0-1 0 0,-1 1 0 0 0,1-1 0 0 0,0 0 0 0 0,0 0 0 0 0,-1 1 0 0 0,1-1 1 0 0,0 0-1 0 0,0 0 0 0 0,-1 0 0 0 0,1 0 0 0 0,0 0 0 0 0,0 0 1 0 0,0 0-1 0 0,-1 0 0 0 0,1 0 0 0 0,0-1 0 0 0,0 1 0 0 0,-1 0 1 0 0,1 0-1 0 0,0-1 0 0 0,-1 1 0 0 0,1 0 0 0 0,0-1 0 0 0,-1 1 0 0 0,1-1 1 0 0,0 1-1 0 0,-1-1 0 0 0,1 1 0 0 0,-1-1 0 0 0,1 0-5 0 0,-1 1 6 0 0,8-6 78 0 0,-1 0 0 0 0,0-1 0 0 0,0 0 1 0 0,-1 0-1 0 0,4-6-84 0 0,11-14 162 0 0,-18 24-150 0 0,-1 0 0 0 0,1 0 0 0 0,0 0 0 0 0,-1 0 0 0 0,0-1 0 0 0,0 1 0 0 0,0-1 0 0 0,0 1 0 0 0,0-1 0 0 0,-1 0-1 0 0,0 0 1 0 0,1 0 0 0 0,-2 0 0 0 0,1 0 0 0 0,0 0 0 0 0,-1-4-12 0 0,1 5 12 0 0,-1 0 0 0 0,0 0-1 0 0,1 0 1 0 0,0 0 0 0 0,-1 1-1 0 0,1-1 1 0 0,1-2-12 0 0,0 2-3 0 0,-2 1 1 0 0,1-1-1 0 0,0 0 1 0 0,0 1-1 0 0,-1-1 1 0 0,1 0-1 0 0,-1-1 3 0 0,0-7-34 0 0,-1 9 29 0 0,1 0 0 0 0,0 0 0 0 0,0 0 0 0 0,0 0-1 0 0,0 0 1 0 0,0 0 0 0 0,1 0 0 0 0,-1 0 0 0 0,1 0 0 0 0,-1 0 0 0 0,1-1 5 0 0,0 1-6 0 0,1-1 4 0 0,-1 1-1 0 0,0-1 1 0 0,0 1 0 0 0,-1-1 0 0 0,1 0-1 0 0,0 1 1 0 0,-1-1 0 0 0,0 0 0 0 0,1 0-1 0 0,-1 1 1 0 0,0-1 0 0 0,0 0 0 0 0,-1-2 2 0 0,1 4 1 0 0,0 1 4 0 0,0-1 1 0 0,0 1-1 0 0,0 0 0 0 0,0 0 1 0 0,0-1-1 0 0,0 1 0 0 0,0 0 0 0 0,0 0 1 0 0,0-1-1 0 0,0 1 0 0 0,0 0 0 0 0,0 0 1 0 0,0-1-1 0 0,0 1 0 0 0,0 0 0 0 0,0-1 1 0 0,0 1-1 0 0,0 0 0 0 0,0 0 0 0 0,-1 0 1 0 0,1-1-1 0 0,0 1 0 0 0,0 0 1 0 0,0 0-1 0 0,0 0 0 0 0,-1-1 0 0 0,1 1 1 0 0,0 0-1 0 0,0 0-5 0 0,-4 7-150 0 0,3 8 135 0 0,-5 21 15 0 0,5-32 0 0 0,0 0 0 0 0,1 0 0 0 0,-1 0 0 0 0,1 0 0 0 0,0 0 0 0 0,0 0 0 0 0,1 0 0 0 0,-1 1 0 0 0,1 25 0 0 0,-1-21 0 0 0,0 1 0 0 0,0-1 0 0 0,1 0 0 0 0,1 0 0 0 0,0 0 0 0 0,0-1 0 0 0,0 1 0 0 0,1 0 0 0 0,1-1 0 0 0,-1 0 0 0 0,1 1 0 0 0,1 0 0 0 0,-3-7 0 0 0,0-1 0 0 0,-1 1 0 0 0,1-1 0 0 0,0 1 0 0 0,0-1 0 0 0,0 0 0 0 0,0 0 0 0 0,0 0 0 0 0,0 0 0 0 0,0 0 0 0 0,0 0 0 0 0,0-1 0 0 0,-1 1 0 0 0,0-1 0 0 0,1 1 0 0 0,-1-1 0 0 0,1 1 0 0 0,-1-1 0 0 0,1 0 0 0 0,-1 0 0 0 0,1 0 0 0 0,-1 0 0 0 0,1 0 0 0 0,-1 0 0 0 0,2-1 0 0 0,-2 1 0 0 0,-1 0 0 0 0,1-1 0 0 0,0 1 0 0 0,0-1 0 0 0,-1 1 0 0 0,1-1 0 0 0,0 1 0 0 0,-1-1 0 0 0,1 1 0 0 0,-1-1 0 0 0,1 1 0 0 0,-1-1 0 0 0,1 0 0 0 0,-1 1 0 0 0,5-6 0 0 0,3-1 86 0 0,0 0 0 0 0,0-1 0 0 0,-1 0 0 0 0,0 0-1 0 0,-1-1 1 0 0,1 0 0 0 0,-2-1 0 0 0,1 1 0 0 0,-1-1-1 0 0,-1 0 1 0 0,1-1-86 0 0,11-15 0 0 0,8-59 0 0 0,-27 100 0 0 0,2 0 0 0 0,0 0 0 0 0,1 1 0 0 0,0 0 0 0 0,0-2 0 0 0,5 17 0 0 0,-1-8 0 0 0,-4-21 0 0 0,0 0 0 0 0,0-1 0 0 0,0 1 0 0 0,0 0 0 0 0,1-1 0 0 0,-1 1 0 0 0,1 0 0 0 0,-1-1 0 0 0,1 1 0 0 0,-1-1 0 0 0,2 2 0 0 0,-2-2 0 0 0,0-1 0 0 0,1 1 0 0 0,-1 0 0 0 0,1 0 0 0 0,-1-1 0 0 0,0 1 0 0 0,1 0 0 0 0,-1-1 0 0 0,1 1 0 0 0,0-1 0 0 0,-1 1 0 0 0,1-1 0 0 0,0 1 0 0 0,0 0 0 0 0,4-2 0 0 0,-4 1 0 0 0,2 0 5 0 0,-1-1 0 0 0,1 1 0 0 0,0-1 0 0 0,-1 0 1 0 0,1 0-1 0 0,-1 1 0 0 0,1-2 0 0 0,-1 1 0 0 0,1 0 0 0 0,-1 0 0 0 0,0-1 0 0 0,1 0 0 0 0,-1 1 0 0 0,0-1 0 0 0,0 0 0 0 0,0 0 0 0 0,1-1-5 0 0,5-7 40 0 0,0 0 0 0 0,-1-1-1 0 0,2-3-39 0 0,-1 2 11 0 0,25-44-11 0 0,-33 56 0 0 0,0 0 0 0 0,0 0 0 0 0,0-1 0 0 0,0 1 1 0 0,0 0-1 0 0,0 0 0 0 0,1 0 0 0 0,-1-1 0 0 0,0 1 0 0 0,0 0 0 0 0,0 0 0 0 0,0 0 0 0 0,1 0 0 0 0,-1 0 0 0 0,0-1 0 0 0,0 1 0 0 0,0 0 0 0 0,0 0 1 0 0,1 0-1 0 0,-1 0 0 0 0,0 0 0 0 0,0 0 0 0 0,1 0 0 0 0,-1 0 0 0 0,0 0 0 0 0,0 0 0 0 0,0 0 0 0 0,1 0 0 0 0,-1 0 0 0 0,0 0 0 0 0,0 0 1 0 0,1 0-1 0 0,-1 0 0 0 0,0 0 0 0 0,0 0 0 0 0,0 0 0 0 0,1 0 0 0 0,-1 0 0 0 0,0 0 0 0 0,0 1 0 0 0,0-1 0 0 0,1 0 0 0 0,-1 0 0 0 0,0 0 0 0 0,0 0 1 0 0,0 0-1 0 0,4 5-17 0 0,9 24-52 0 0,-11-24 57 0 0,0 0 1 0 0,0 0-1 0 0,1 0 1 0 0,0 0-1 0 0,0 1 12 0 0,7 9 66 0 0,-1 2 1 0 0,3 5-67 0 0,5 10-1805 0 0,3-2-5788 0 0,-12-18 279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2:20.8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1 202 1840 0 0,'0'-1'133'0'0,"0"-3"367"0"0,0 3 1955 0 0,0 1 843 0 0,0 0 166 0 0,0 0-346 0 0,0 0-1578 0 0,0 0-695 0 0,8 36 1361 0 0,-8-35-2163 0 0,0 1 0 0 0,1-1 0 0 0,-1 1 0 0 0,0 0-1 0 0,1-1 1 0 0,-1 1 0 0 0,1-1 0 0 0,-1 1 0 0 0,1-1 0 0 0,0 1-1 0 0,0-1 1 0 0,-1 1 0 0 0,2 0-43 0 0,-1 0 44 0 0,1 0 0 0 0,-1 0 0 0 0,0 0 0 0 0,0 0 0 0 0,0 0 0 0 0,-1 0 0 0 0,1 0-1 0 0,0 1 1 0 0,-1-1 0 0 0,1 0-44 0 0,4 31 289 0 0,-2-11-57 0 0,0 0-1 0 0,0 20-231 0 0,-2-22 94 0 0,0 0-1 0 0,3 7-93 0 0,-1-9 66 0 0,-1 0 1 0 0,-1 0 0 0 0,-1 9-67 0 0,-3 115 274 0 0,2-28 173 0 0,-6 1-447 0 0,5-79 108 0 0,3-24-38 0 0,-2 0 0 0 0,0-1 0 0 0,-1 10-70 0 0,1-12 90 0 0,1-7 6 0 0,0-2 0 0 0,0 0 16 0 0,0-2 67 0 0,-1-56 641 0 0,0 0-356 0 0,-1 21-339 0 0,-1-83 47 0 0,-12-57-172 0 0,10 97 0 0 0,4-60 0 0 0,2 65 0 0 0,0 50 0 0 0,2 0 0 0 0,2-15 0 0 0,4-21 0 0 0,-9 48-9 0 0,2 1 0 0 0,0 0 0 0 0,0-1 0 0 0,1 1 0 0 0,0 0 0 0 0,1 0 0 0 0,1 0 0 0 0,1-2 9 0 0,-2 7-10 0 0,-4 7 9 0 0,0 0 0 0 0,0 0 0 0 0,0 0 0 0 0,0 0 0 0 0,0 0 0 0 0,0 0 0 0 0,0 0 0 0 0,0 0 0 0 0,0 0 0 0 0,1 0 0 0 0,-1-1 0 0 0,0 1 0 0 0,0 0 0 0 0,0 0 0 0 0,0 0 0 0 0,0 0 0 0 0,0 0 0 0 0,0 0 0 0 0,0 0 0 0 0,0 0 0 0 0,0 0 0 0 0,0 0 1 0 0,0 0-1 0 0,0 0 0 0 0,0 0 0 0 0,1 0 0 0 0,-1 0 0 0 0,0 0 0 0 0,0 0 0 0 0,0 0 0 0 0,0 0 0 0 0,0 0 0 0 0,0 0 0 0 0,0 0 0 0 0,0 0 0 0 0,0 0 0 0 0,0 0 0 0 0,0 0 0 0 0,0 0 0 0 0,0 0 0 0 0,0 0 0 0 0,1 0 0 0 0,-1 0 0 0 0,0 0 0 0 0,0 0 0 0 0,0 1 1 0 0,0-1-1 0 0,0 0 0 0 0,0 0 0 0 0,0 0 0 0 0,0 0 0 0 0,0 0 0 0 0,0 0 0 0 0,0 0 0 0 0,0 0 0 0 0,0 0 0 0 0,0 0 1 0 0,5 4-8 0 0,-1-1 0 0 0,1 1 0 0 0,-1 0 0 0 0,0 0 0 0 0,-1 0 0 0 0,1 1 0 0 0,-1-1 1 0 0,0 1-1 0 0,0 0 0 0 0,0 0 0 0 0,0 0 0 0 0,-1 0 0 0 0,0 1 0 0 0,0-1 0 0 0,0 0 0 0 0,-1 1 0 0 0,0 0 0 0 0,0 2 8 0 0,6 26 0 0 0,-5-25 0 0 0,0 0 0 0 0,-1 0 0 0 0,1 0 0 0 0,-2 7 0 0 0,1 4 0 0 0,-1-10 0 0 0,1 0 0 0 0,-2 0 0 0 0,1 0 0 0 0,-1-1 0 0 0,-1 1 0 0 0,0 1 0 0 0,-1-2 5 0 0,2-6 2 0 0,0 0 0 0 0,0 1 0 0 0,0-1 0 0 0,0 1 0 0 0,1-1 0 0 0,-1 0 0 0 0,1 3-7 0 0,-1 5 15 0 0,0 1 0 0 0,-1-1 0 0 0,0 1 0 0 0,-4 10-15 0 0,-1 5 25 0 0,5-21 4 0 0,2-5-109 0 0,-10-13-640 0 0,10 6 497 0 0,-1 0 0 0 0,1 0 0 0 0,0-1 0 0 0,1 1 0 0 0,0 0 0 0 0,0 0 0 0 0,0 0 0 0 0,0 0 0 0 0,1 0 0 0 0,0 1 0 0 0,1-1 223 0 0,4-22-1072 0 0,-3 10 74 0 0,1 0 0 0 0,1 0 0 0 0,0 0 0 0 0,4-5 998 0 0,4-10-1804 0 0,-1-1-162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7:30.2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49 11720 0 0,'0'0'264'0'0,"8"-15"752"0"0,-7 8-894 0 0,-1 6 513 0 0,10-11 3214 0 0,-10 12-3774 0 0,1 0 0 0 0,0-1 1 0 0,0 1-1 0 0,0 0 0 0 0,0-1 0 0 0,0 1 0 0 0,0 0 1 0 0,0-1-1 0 0,0 1 0 0 0,-1-1 0 0 0,1 0 0 0 0,0 1 0 0 0,0-1 1 0 0,-1 0-1 0 0,1 1-75 0 0,6-5 533 0 0,-6 4-41 0 0,18 1 863 0 0,-13 0-1117 0 0,0 2 0 0 0,0-1 1 0 0,-1 0-1 0 0,1 1 0 0 0,2 1-238 0 0,7 2 222 0 0,-12-3-188 0 0,0-1-1 0 0,0 1 0 0 0,0 0 1 0 0,0 0-1 0 0,-1 0 0 0 0,1 0 1 0 0,-1 0-1 0 0,1 1 1 0 0,-1-1-1 0 0,0 1 0 0 0,0 0 1 0 0,0 0-34 0 0,11 12 111 0 0,-4-7-39 0 0,-1 1 0 0 0,0 0 0 0 0,-1 0 0 0 0,4 6-72 0 0,-8-9 56 0 0,0 0 0 0 0,0-1 0 0 0,-1 1 0 0 0,0 0 0 0 0,0 1 0 0 0,0-1 0 0 0,-1 0 0 0 0,0 0 0 0 0,0 5-56 0 0,0-7 31 0 0,0 0 0 0 0,0 1 0 0 0,0-1 0 0 0,0 0 0 0 0,1 0 0 0 0,0 0 0 0 0,0-1 0 0 0,0 1 0 0 0,2 3-31 0 0,25 31 167 0 0,-3-5-45 0 0,-15-13-19 0 0,0 0-1 0 0,-1 1 0 0 0,-1 1 0 0 0,-1-1 1 0 0,-1 1-1 0 0,0 7-102 0 0,4 22 194 0 0,-2 1 0 0 0,-2 11-194 0 0,-5-27 34 0 0,-1 1 1 0 0,-2 0 0 0 0,-1-1 0 0 0,-2 0 0 0 0,-2 1-1 0 0,-1-1 1 0 0,-1-1 0 0 0,-3 0 0 0 0,-12 30-35 0 0,5-11 56 0 0,13-37-21 0 0,-1 0 1 0 0,0-1-1 0 0,-2 0 0 0 0,-4 10-35 0 0,-39 69 144 0 0,28-64-546 0 0,22-30 148 0 0,1-1-131 0 0,0 0-544 0 0,0 0-242 0 0,0 0-48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2:21.2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 9848 0 0,'4'-3'153'0'0,"-3"2"-81"0"0,0 0 0 0 0,0 0 1 0 0,0 1-1 0 0,0-1 0 0 0,0 0 0 0 0,0 0 1 0 0,0 0-1 0 0,0 0 0 0 0,-1 0 1 0 0,1 0-1 0 0,0 0 0 0 0,-1 0 0 0 0,1-1 1 0 0,-1 1-1 0 0,1 0-72 0 0,0 0 1004 0 0,-1 1 315 0 0,0 0 66 0 0,0 0-93 0 0,0 9 202 0 0,-5 110 1468 0 0,3-86-2675 0 0,0-23-184 0 0,2-1 0 0 0,-1 1 1 0 0,1 0-1 0 0,1 6-103 0 0,2 2 97 0 0,1 7 130 0 0,-1 1-1 0 0,-1 13-226 0 0,1 40 187 0 0,-1-33-251 0 0,-3 28 64 0 0,0-39 0 0 0,0-1 0 0 0,3 8 0 0 0,-1 8 55 0 0,-2-41-46 0 0,1 1-1 0 0,0-1 1 0 0,1 1 0 0 0,0-1 0 0 0,0 1 0 0 0,1-1 0 0 0,3 8-9 0 0,0-7 0 0 0,-4-10 1 0 0,0 1-1 0 0,0-1 0 0 0,-1 0 0 0 0,1 0 1 0 0,0 1-1 0 0,0-1 0 0 0,0 0 0 0 0,0 0 1 0 0,0 0-1 0 0,-1 0 0 0 0,1 0 0 0 0,0 0 1 0 0,0 0-1 0 0,0 0 0 0 0,0 0 0 0 0,0 0 1 0 0,-1-1-1 0 0,1 1 0 0 0,0 0 0 0 0,0-1 1 0 0,0 1-1 0 0,-1 0 0 0 0,1-1 1 0 0,0 1-1 0 0,0-1 0 0 0,-1 1 0 0 0,1-1 1 0 0,0 0-1 0 0,-1 1 0 0 0,1-1 0 0 0,19-21-434 0 0,-17 17 258 0 0,0 0 1 0 0,0 0-1 0 0,0 0 0 0 0,-1 0 1 0 0,2-6 175 0 0,-1 4-607 0 0,0 0 0 0 0,0 0 0 0 0,1 0 0 0 0,1-2 607 0 0,21-32-4774 0 0,-16 21-479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2:21.9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45 135 5528 0 0,'0'0'16'0'0,"1"1"-1"0"0,0-1 1 0 0,0 0 0 0 0,-1 0 0 0 0,1 0 0 0 0,-1 0-1 0 0,1 1 1 0 0,0-1 0 0 0,-1 0 0 0 0,1 1-1 0 0,0-1 1 0 0,-1 0 0 0 0,1 1 0 0 0,-1-1 0 0 0,1 1-1 0 0,-1-1 1 0 0,1 1 0 0 0,-1-1 0 0 0,1 1-1 0 0,-1-1 1 0 0,0 1 0 0 0,1-1 0 0 0,-1 1 0 0 0,0-1-1 0 0,1 1 1 0 0,-1 0 0 0 0,0-1 0 0 0,0 1 0 0 0,0 0-1 0 0,1-1 1 0 0,-1 1 0 0 0,0 0 0 0 0,0-1-1 0 0,0 1 1 0 0,0 0 0 0 0,0 0-16 0 0,-1 2 31 0 0,0-1-1 0 0,-1 1 1 0 0,1 0-1 0 0,-1-1 1 0 0,1 1 0 0 0,-1-1-1 0 0,0 0 1 0 0,0 1-31 0 0,0-1 277 0 0,0 0 0 0 0,1 0 0 0 0,-1 1 0 0 0,0-1 1 0 0,1 0-1 0 0,0 1 0 0 0,0-1 0 0 0,0 1 0 0 0,0-1 0 0 0,0 1 0 0 0,0-1 0 0 0,0 2-277 0 0,3 9 1531 0 0,-1-11-1193 0 0,-1 1 0 0 0,1-1-1 0 0,-1 0 1 0 0,0 0 0 0 0,0 0-1 0 0,0 1 1 0 0,0-1 0 0 0,0 0 0 0 0,0 0-1 0 0,-1 3-337 0 0,0-2 185 0 0,1 0 1 0 0,-1 0-1 0 0,1 0 0 0 0,0 0 0 0 0,0 0 0 0 0,0 0 1 0 0,0 0-1 0 0,1 1-185 0 0,0 15 2119 0 0,10-15-1336 0 0,-9-4-695 0 0,0 1 0 0 0,-1-1 1 0 0,1 0-1 0 0,-1 1 0 0 0,1-1 0 0 0,0 0 0 0 0,-1 0 1 0 0,1-1-1 0 0,-1 1 0 0 0,1 0 0 0 0,0 0 0 0 0,-1-1 0 0 0,1 1 1 0 0,-1-1-1 0 0,1 1 0 0 0,0-1-88 0 0,-1 0 12 0 0,-1 1 0 0 0,1-1-1 0 0,0 1 1 0 0,-1-1 0 0 0,1 1 0 0 0,0-1-1 0 0,-1 0 1 0 0,1 1 0 0 0,-1-1 0 0 0,1 1-1 0 0,-1-1 1 0 0,1 0 0 0 0,-1 0 0 0 0,0 1-1 0 0,1-1 1 0 0,-1 0 0 0 0,0 0 0 0 0,1 1-1 0 0,-1-1 1 0 0,0 0 0 0 0,0 0 0 0 0,0 0-1 0 0,0 1 1 0 0,0-1 0 0 0,0 0 0 0 0,0 0 0 0 0,0 0-1 0 0,0 0 1 0 0,0 0-12 0 0,-1-1 38 0 0,1 1 0 0 0,-1-1-1 0 0,1 1 1 0 0,0-1 0 0 0,-1 1 0 0 0,1-1 0 0 0,0 0 0 0 0,0 1-1 0 0,0-1 1 0 0,1 0 0 0 0,-1 1 0 0 0,0-1 0 0 0,0 1-1 0 0,1-1 1 0 0,-1 1 0 0 0,1-1 0 0 0,0 1 0 0 0,-1-1-1 0 0,1 1 1 0 0,0-1 0 0 0,0 1 0 0 0,0 0 0 0 0,0-1 0 0 0,0 1-1 0 0,0 0-37 0 0,3-5 96 0 0,0 0 0 0 0,-1 0 0 0 0,0 0 0 0 0,0-1 0 0 0,0 1 0 0 0,-1-1 0 0 0,0 0 0 0 0,0-2-96 0 0,9-24 247 0 0,-10 30-215 0 0,0 0 0 0 0,-1 0 0 0 0,1-1 0 0 0,0 1 0 0 0,-1-1 0 0 0,0-1-32 0 0,3-13 127 0 0,-1 9-111 0 0,-1 8-16 0 0,0 0 0 0 0,-1-1 0 0 0,1 1 0 0 0,-1 0 1 0 0,1-1-1 0 0,-1 1 0 0 0,0-1 0 0 0,0 1 0 0 0,0-1 0 0 0,0 1 0 0 0,0 0 0 0 0,0-1 0 0 0,0 1 0 0 0,0-1 1 0 0,0 1-1 0 0,-1-1 0 0 0,1 1 0 0 0,0 0 0 0 0,-1-1 0 0 0,1 1 0 0 0,-1 0 0 0 0,0-1 0 0 0,-5-18 282 0 0,5 17-205 0 0,0 0 0 0 0,0 0 0 0 0,1 0 0 0 0,-2 0 0 0 0,1 0 0 0 0,-1-2-77 0 0,1 4 14 0 0,0 0 1 0 0,0 0-1 0 0,0 1 0 0 0,0-1 0 0 0,0 0 0 0 0,0 0 1 0 0,0 0-1 0 0,0 1 0 0 0,0-1 0 0 0,-1 0 0 0 0,1 1 0 0 0,0 0 1 0 0,0-1-1 0 0,0 1 0 0 0,-1-1 0 0 0,1 1 0 0 0,-1 0-14 0 0,-3-1 7 0 0,-14-3 5 0 0,14 6 14 0 0,3 0-10 0 0,-1 1-28 0 0,0-1 0 0 0,0 0 0 0 0,0 1 1 0 0,1-1-1 0 0,-1 1 0 0 0,1 0 0 0 0,-1 0 1 0 0,1 0-1 0 0,0 0 0 0 0,0 0 1 0 0,0 1-1 0 0,1-1 0 0 0,-1 1 0 0 0,0 1 12 0 0,-3 10-251 0 0,1 0-1 0 0,-2 12 252 0 0,5-25-22 0 0,-6 37-221 0 0,1 15 243 0 0,2-21-33 0 0,4-26 41 0 0,0 1 0 0 0,1-1 0 0 0,0 0 0 0 0,0 0 0 0 0,1 1 0 0 0,0-1 0 0 0,0 0 0 0 0,1 1-8 0 0,-2-7 0 0 0,-1 1 0 0 0,1-1 0 0 0,0 1 0 0 0,0 0 0 0 0,0-1 0 0 0,1 1 0 0 0,-1-1 0 0 0,0 0 0 0 0,1 1 0 0 0,-1-1 0 0 0,1 0 0 0 0,-1 0 0 0 0,1 1 0 0 0,-1-1 0 0 0,1-1 0 0 0,0 1 0 0 0,-1 0 0 0 0,1 0 0 0 0,0-1 0 0 0,0 1 0 0 0,0 0 0 0 0,0-1 0 0 0,0 0 0 0 0,0 0 0 0 0,-1 1 0 0 0,1-1 0 0 0,0 0 0 0 0,0-1 0 0 0,0 1 0 0 0,2 0 0 0 0,9-5-45 0 0,-6 3 178 0 0,1-1-1 0 0,-1 0 0 0 0,6-3-132 0 0,-13 5 22 0 0,1 1 0 0 0,-1 0 0 0 0,1-1 1 0 0,-1 1-1 0 0,1-1 0 0 0,-1 0 0 0 0,1 1 0 0 0,-1-1 0 0 0,0 1 0 0 0,1-1 0 0 0,-1 0 0 0 0,0 1 0 0 0,1-1 0 0 0,-1 0 0 0 0,0 1 0 0 0,0-1 0 0 0,0 0 0 0 0,0 0 0 0 0,1 0-22 0 0,-1-3 57 0 0,12-20-10 0 0,-8 19-41 0 0,-2-1 0 0 0,1 0 1 0 0,-1 1-1 0 0,1-1 0 0 0,-2 0 1 0 0,1 0-1 0 0,-1 0 1 0 0,1-4-7 0 0,2-13 11 0 0,-2 18-11 0 0,-1 1 0 0 0,0-1 0 0 0,-1 1 0 0 0,1-1-1 0 0,-1 1 1 0 0,0-1 0 0 0,0-3 0 0 0,-1 5 1 0 0,1 1 0 0 0,0-1 0 0 0,0 1 0 0 0,1-1-1 0 0,-1 1 1 0 0,0-1 0 0 0,1 1 0 0 0,0-1 0 0 0,-1 1-1 0 0,1 0 1 0 0,1-2-1 0 0,-2 3 7 0 0,1-1-1 0 0,0 1 1 0 0,-1-1-1 0 0,1 0 0 0 0,-1 1 1 0 0,0-1-1 0 0,1 0 1 0 0,-1 1-1 0 0,0-1 1 0 0,0 0-1 0 0,0 1 1 0 0,0-1-1 0 0,0 0 0 0 0,-1 0 1 0 0,1 1-1 0 0,-1-2-6 0 0,-1-4 28 0 0,2 7-29 0 0,0 0-1 0 0,0 0 1 0 0,0 0-1 0 0,0 0 1 0 0,0 0-1 0 0,0 0 1 0 0,0 0-1 0 0,0 0 1 0 0,0 0-1 0 0,0 0 1 0 0,0 0-1 0 0,-1 0 0 0 0,1 0 1 0 0,0 0-1 0 0,0 0 1 0 0,0 0-1 0 0,0 0 1 0 0,0 0-1 0 0,0 0 1 0 0,0 0-1 0 0,0 0 1 0 0,0 0-1 0 0,0 0 1 0 0,0 0-1 0 0,0 0 1 0 0,0 0-1 0 0,0 0 1 0 0,0 0 1 0 0,-2 7-2 0 0,1-4 2 0 0,0 0-1 0 0,0-1 0 0 0,0 1 0 0 0,0 0 1 0 0,0 0-1 0 0,1 0 0 0 0,0 0 0 0 0,-1 0 1 0 0,1 0-1 0 0,0 0 0 0 0,1 0 0 0 0,-1 0 1 0 0,0 0-1 0 0,1 0 0 0 0,-1 0 0 0 0,2 2 1 0 0,-1 2-15 0 0,1 0-1 0 0,-1 1 0 0 0,-1-1 1 0 0,0 4 15 0 0,0-6 0 0 0,1 1 0 0 0,-1 0 1 0 0,1 0-1 0 0,0 0 0 0 0,0-1 1 0 0,0 1-1 0 0,1-1 0 0 0,1 5 0 0 0,15 18 0 0 0,-16-24 2 0 0,-2-3-2 0 0,1 1 1 0 0,0-1 0 0 0,0 0-1 0 0,0 0 1 0 0,-1 0 0 0 0,1 1-1 0 0,1-1 1 0 0,-1 0 0 0 0,0 0 0 0 0,0 0-1 0 0,0 0 1 0 0,0 0 0 0 0,1-1-1 0 0,-1 1 1 0 0,0 0 0 0 0,1-1 0 0 0,-1 1-1 0 0,1-1 1 0 0,0 1-1 0 0,-1 0 69 0 0,2-2-1 0 0,0 1-49 0 0,-1-1 0 0 0,1 1 0 0 0,-1-1 0 0 0,1 0-1 0 0,-1 0 1 0 0,1 0 0 0 0,-1 0 0 0 0,1 0 0 0 0,-1 0-1 0 0,0-1 1 0 0,0 1 0 0 0,0-1 0 0 0,1 0 0 0 0,-2 0 0 0 0,1 1-1 0 0,0-1 1 0 0,1-2-19 0 0,11-14 121 0 0,-5 6-72 0 0,0-1-1 0 0,0 0 1 0 0,0-1-49 0 0,11-20 52 0 0,-15 28-52 0 0,-1 0 0 0 0,0-1 1 0 0,0 0-1 0 0,-1 0 0 0 0,1 0 0 0 0,-1 0 0 0 0,-1 0 0 0 0,1 0 0 0 0,-1-1 0 0 0,-1 1 0 0 0,1-1 0 0 0,-1-3 0 0 0,-2-2 31 0 0,1-12 107 0 0,0 25-136 0 0,0 0-1 0 0,0 0 1 0 0,0 0 0 0 0,0 0-1 0 0,0 0 1 0 0,0 0 0 0 0,0 0-1 0 0,1 0 1 0 0,-1 0-1 0 0,0 0 1 0 0,0 0 0 0 0,0 0-1 0 0,0 0 1 0 0,0 0-1 0 0,0 0 1 0 0,0 0 0 0 0,0 0-1 0 0,0 0 1 0 0,0 0 0 0 0,0 0-1 0 0,0 0 1 0 0,0 0-1 0 0,0 0 1 0 0,0 0 0 0 0,0 0-1 0 0,0 0 1 0 0,0 0-1 0 0,0 0 1 0 0,0 0 0 0 0,0 0-1 0 0,0 0 1 0 0,0-1 0 0 0,0 1-1 0 0,0 0 1 0 0,1 0-1 0 0,-1 0 1 0 0,0 0 0 0 0,0 0-2 0 0,3 16 25 0 0,-2-10-25 0 0,-1 1 0 0 0,0 0 0 0 0,0-1 0 0 0,-1 5 0 0 0,1 22 0 0 0,1-18 0 0 0,-1-1 0 0 0,0 1 0 0 0,-1-1 0 0 0,-2 13 0 0 0,3-27 0 0 0,0 5 0 0 0,0 0 0 0 0,1 0 0 0 0,-1 0 0 0 0,1-1 0 0 0,0 1 0 0 0,1 0 0 0 0,-1-1 0 0 0,1 1 0 0 0,0-1 0 0 0,0 1 0 0 0,0-1 0 0 0,1 0 0 0 0,0 0 0 0 0,0 0 0 0 0,5 3 0 0 0,-7-6 0 0 0,0-1 0 0 0,0 0 0 0 0,0 0 0 0 0,1 0 0 0 0,-1 0 0 0 0,0 0 0 0 0,0 0 0 0 0,1 0 0 0 0,-1 0 0 0 0,0 0 0 0 0,0-1 0 0 0,0 1 0 0 0,1 0 0 0 0,-1-1 0 0 0,0 1 0 0 0,0-1 0 0 0,0 1 0 0 0,0-1 0 0 0,0 0 0 0 0,0 1 0 0 0,0-1 0 0 0,0 0 0 0 0,0 0 0 0 0,0 0 0 0 0,3-2 0 0 0,-1-1 0 0 0,1 1 0 0 0,-1-1 0 0 0,0 0 0 0 0,2-2 0 0 0,25-45 239 0 0,-28 49-229 0 0,-1 0 0 0 0,0 0 0 0 0,0 0 0 0 0,-1 1 1 0 0,1-1-1 0 0,0 0 0 0 0,-1-1 0 0 0,1 1 0 0 0,-1 0 0 0 0,0 0 0 0 0,1-2-10 0 0,-1 2-2 0 0,0 0 1 0 0,0 0-1 0 0,1-1 0 0 0,-1 1 0 0 0,1 0 0 0 0,-1 0 1 0 0,1 0-1 0 0,0 0 0 0 0,0 0 0 0 0,0 0 0 0 0,0 0 1 0 0,0 0-1 0 0,2-1 2 0 0,17-20-591 0 0,-19 22 471 0 0,-1 1 0 0 0,0 0 4 0 0,1 1 18 0 0,0-1 93 0 0,0 0 1 0 0,-1 1-1 0 0,1-1 1 0 0,-1 0 0 0 0,1 1-1 0 0,0-1 1 0 0,-1 0-1 0 0,1 1 1 0 0,-1-1 0 0 0,1 1-1 0 0,-1-1 1 0 0,1 1 0 0 0,-1 0-1 0 0,0-1 1 0 0,1 1-1 0 0,-1-1 1 0 0,0 1 0 0 0,1 0-1 0 0,-1-1 1 0 0,0 1-1 0 0,1 0 5 0 0,1 18-111 0 0,2 3 49 0 0,0-6-191 0 0,-4-14 189 0 0,0 0 1 0 0,1 0 0 0 0,-1 0-1 0 0,0 0 1 0 0,1 0-1 0 0,0 0 1 0 0,-1 0 0 0 0,1-1-1 0 0,0 1 1 0 0,0 0 0 0 0,0-1-1 0 0,0 1 1 0 0,0 0 0 0 0,0-1-1 0 0,1 1 1 0 0,-1-1 0 0 0,0 0-1 0 0,1 1 1 0 0,1 0 63 0 0,0 0-332 0 0,1 0 0 0 0,0 0 0 0 0,0 0 0 0 0,0 0 0 0 0,0-1 1 0 0,0 1-1 0 0,0-1 0 0 0,0 0 0 0 0,3 0 332 0 0,-5-1-492 0 0,1 0 0 0 0,-1 0 0 0 0,1 0 0 0 0,-1 0 0 0 0,1-1 0 0 0,-1 1 0 0 0,1-1 0 0 0,-1 1 0 0 0,0-1 0 0 0,1 0 1 0 0,-1 0 491 0 0,7-6-5496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2:22.2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214 123 3224 0 0,'-19'13'380'0'0,"17"-11"178"0"0,0 0 0 0 0,0 0 0 0 0,0 0 0 0 0,-1-1 0 0 0,1 1 0 0 0,-1-1 0 0 0,1 0 0 0 0,-1 0-558 0 0,1 0 2517 0 0,-2 5 2257 0 0,2-4-831 0 0,7-2-2152 0 0,-4 0-1286 0 0,8-9 479 0 0,-6 3-652 0 0,-1 3-181 0 0,-1 0 0 0 0,1 0 0 0 0,-1 0-1 0 0,0 0 1 0 0,1 0 0 0 0,-2 0 0 0 0,1 0-1 0 0,0 0 1 0 0,0-3-151 0 0,-1 3 93 0 0,1-1 0 0 0,0 1 0 0 0,0 0 0 0 0,1-1 0 0 0,-1 1-1 0 0,1 0 1 0 0,-1 0 0 0 0,3-3-93 0 0,0 0 96 0 0,4-5 195 0 0,-8 11-283 0 0,0 0-1 0 0,0 0 0 0 0,0-1 0 0 0,1 1 1 0 0,-1 0-1 0 0,0 0 0 0 0,0 0 0 0 0,0 0 1 0 0,0 0-1 0 0,0-1 0 0 0,1 1 0 0 0,-1 0 1 0 0,0 0-1 0 0,0 0 0 0 0,0-1 0 0 0,0 1 1 0 0,0 0-1 0 0,0 0 0 0 0,0 0 0 0 0,0-1 1 0 0,0 1-1 0 0,0 0 0 0 0,0 0 0 0 0,0-1 1 0 0,0 1-1 0 0,0 0 0 0 0,0 0 0 0 0,0 0 1 0 0,0-1-1 0 0,0 1 0 0 0,0 0 0 0 0,0 0 1 0 0,0 0-1 0 0,0-1 0 0 0,0 1 0 0 0,0 0 1 0 0,-1 0-1 0 0,1 0 0 0 0,0-1 0 0 0,0 1 0 0 0,0 0 1 0 0,0 0-1 0 0,0 0 0 0 0,-1 0 0 0 0,1 0 1 0 0,0-1-1 0 0,0 1 0 0 0,0 0 0 0 0,0 0 1 0 0,-1 0-1 0 0,1 0 0 0 0,0 0 0 0 0,0 0 1 0 0,-1 0-1 0 0,1 0 0 0 0,0 0-7 0 0,0-1 10 0 0,0 1-1 0 0,0 0 1 0 0,0 0 0 0 0,0 0-1 0 0,0-1 1 0 0,0 1-1 0 0,0 0 1 0 0,0 0-1 0 0,0 0 1 0 0,0-1 0 0 0,0 1-1 0 0,0 0 1 0 0,0 0-1 0 0,0 0 1 0 0,1-1-1 0 0,-1 1 1 0 0,0 0 0 0 0,0 0-1 0 0,0 0 1 0 0,0 0-1 0 0,0-1 1 0 0,1 1-1 0 0,-1 0 1 0 0,0 0 0 0 0,0 0-1 0 0,0 0 1 0 0,0 0-1 0 0,1-1 1 0 0,-1 1 0 0 0,0 0-1 0 0,0 0-9 0 0,1 0 4 0 0,-1 0-1 0 0,0 0 1 0 0,0 0-1 0 0,0 0 1 0 0,0 0-1 0 0,1-1 1 0 0,-1 1-1 0 0,0 0 1 0 0,0 0 0 0 0,0 0-1 0 0,0 0 1 0 0,1 0-1 0 0,-1-1 1 0 0,0 1-1 0 0,0 0 1 0 0,0 0-1 0 0,0 0 1 0 0,0-1-1 0 0,0 1 1 0 0,0 0-1 0 0,0 0 1 0 0,1 0 0 0 0,-1-1-1 0 0,0 1 1 0 0,0 0-1 0 0,0 0 1 0 0,0 0-1 0 0,0-1 1 0 0,0 1-1 0 0,0 0 1 0 0,0 0-4 0 0,-10-10 88 0 0,7 7-84 0 0,0 0 0 0 0,0 1 0 0 0,0-1 1 0 0,0 1-1 0 0,0 0 0 0 0,0-1 0 0 0,-1 2 0 0 0,1-1 0 0 0,-1 0 0 0 0,0 0-4 0 0,-14-4 0 0 0,17 6 1 0 0,1 0-1 0 0,-1 0 1 0 0,0-1 0 0 0,1 1-1 0 0,-1 0 1 0 0,1 0-1 0 0,-1 0 1 0 0,0 0 0 0 0,1 0-1 0 0,-1 0 1 0 0,1 0-1 0 0,-1 0 1 0 0,0 1-1 0 0,1-1 1 0 0,-1 0 0 0 0,1 0-1 0 0,-1 0 1 0 0,0 1-1 0 0,-27 12 22 0 0,21-11-18 0 0,0 2-1 0 0,0-1 1 0 0,0 1 0 0 0,0 0 0 0 0,0 0 0 0 0,1 1 0 0 0,0 0 0 0 0,0 0-4 0 0,0 3-5 0 0,0-1-1 0 0,1 1 1 0 0,0 0-1 0 0,0 0 1 0 0,1 0-1 0 0,0 1 1 0 0,0 0-1 0 0,1 0 1 0 0,0 0-1 0 0,1 0 1 0 0,-1 2 5 0 0,-7 23-42 0 0,10-30 16 0 0,-1 1 1 0 0,0 0 0 0 0,1 0-1 0 0,0 0 1 0 0,0 0 0 0 0,1 0-1 0 0,-1-1 1 0 0,1 1 0 0 0,0 0-1 0 0,1 2 26 0 0,0 5-20 0 0,-2-11 23 0 0,1 0-1 0 0,-1 0 1 0 0,0 1-1 0 0,1-1 1 0 0,-1 0-1 0 0,1 0 1 0 0,0 0 0 0 0,-1 0-1 0 0,1 0 1 0 0,0 0-1 0 0,-1 0 1 0 0,1 0-1 0 0,0 0 1 0 0,0 0-1 0 0,0 0 1 0 0,0-1-1 0 0,0 1 1 0 0,0 0-1 0 0,0 0 1 0 0,0-1 0 0 0,0 1-3 0 0,13 10 26 0 0,-12-9-55 0 0,0-1-1 0 0,-1 1 1 0 0,1-1 0 0 0,0 0-1 0 0,0 0 1 0 0,0 0 0 0 0,0 0-1 0 0,0 0 1 0 0,0 0 0 0 0,0 0-1 0 0,0-1 1 0 0,0 1-1 0 0,0-1 1 0 0,0 0 0 0 0,0 1-1 0 0,1-1 1 0 0,-1 0 0 0 0,0 0 29 0 0,8 0-314 0 0,0-1 0 0 0,0 0 1 0 0,3-1 313 0 0,-3-1-2296 0 0,3-5-5850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2:23.7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140 168 4608 0 0,'0'0'353'0'0,"-6"4"819"0"0,5-4 3591 0 0,1-1 4959 0 0,4-2-9476 0 0,13-17 725 0 0,-16 19-911 0 0,0 0 0 0 0,-1 0 0 0 0,1 0 1 0 0,-1-1-1 0 0,1 1 0 0 0,-1 0 0 0 0,1 0 1 0 0,-1-1-1 0 0,0 1 0 0 0,1 0 1 0 0,-1-1-1 0 0,0 1 0 0 0,0 0 0 0 0,0-1 1 0 0,0 1-1 0 0,0 0 0 0 0,0 0 0 0 0,-1-1-60 0 0,1 0 59 0 0,1 1-1 0 0,-1 0 1 0 0,0-1-1 0 0,0 1 1 0 0,1 0-1 0 0,-1-1 1 0 0,0 1-1 0 0,1 0 0 0 0,0-1 1 0 0,-1 1-1 0 0,1 0 1 0 0,0 0-1 0 0,-1 0 1 0 0,1-1-1 0 0,0 1 1 0 0,0 0-1 0 0,1 0-58 0 0,8-16 550 0 0,-4 6-361 0 0,-5 9-164 0 0,0 0-1 0 0,1 0 1 0 0,-1 0 0 0 0,0 0-1 0 0,0 0 1 0 0,-1 0 0 0 0,1 0-1 0 0,0 0 1 0 0,-1 0 0 0 0,1 0-1 0 0,-1 0 1 0 0,0 0 0 0 0,0 0-1 0 0,0-1 1 0 0,0 1 0 0 0,0 0-1 0 0,0-2-24 0 0,6-6 546 0 0,-8 9-446 0 0,1 0-95 0 0,-1-1 0 0 0,0 1-1 0 0,0 0 1 0 0,0 0-1 0 0,1 0 1 0 0,-1 0 0 0 0,0 1-1 0 0,0-1 1 0 0,0 1 0 0 0,0-1-1 0 0,0 1 1 0 0,0-1-1 0 0,-1 1 1 0 0,1 0 0 0 0,0 0-1 0 0,0 0 1 0 0,0 0 0 0 0,-1 1-5 0 0,-3 0 14 0 0,1 1 1 0 0,-1 0 0 0 0,1 0-1 0 0,-1 1 1 0 0,1-1 0 0 0,0 1-1 0 0,0 0 1 0 0,1 1 0 0 0,-1-1-1 0 0,0 1 1 0 0,1 0 0 0 0,-2 3-15 0 0,-9 8-195 0 0,11-12 156 0 0,1 1 0 0 0,0-1 0 0 0,-1 1 1 0 0,1-1-1 0 0,1 1 0 0 0,-1 0 0 0 0,1 0 0 0 0,-1 1 1 0 0,0 2 38 0 0,-8 16-64 0 0,8-19 54 0 0,0 1-1 0 0,1 0 1 0 0,0 0-1 0 0,0 0 0 0 0,0 0 1 0 0,1 2 10 0 0,-9 29-49 0 0,7-24 32 0 0,0 0 0 0 0,0 0 1 0 0,1 0-1 0 0,1 0 0 0 0,0 0 1 0 0,1 3 16 0 0,0-15-3 0 0,1 0 0 0 0,-1 1 0 0 0,1-1 0 0 0,-1 0 0 0 0,1 0 1 0 0,-1 0-1 0 0,1 0 0 0 0,-1 0 0 0 0,1 0 0 0 0,0 0 1 0 0,-1 0-1 0 0,1 0 0 0 0,-1 0 0 0 0,1 0 0 0 0,-1 0 0 0 0,1 0 1 0 0,-1 0-1 0 0,1 0 3 0 0,-1 0-3 0 0,3-1 3 0 0,0 0 0 0 0,-1 1 0 0 0,1-1 0 0 0,-1 0 0 0 0,1-1 0 0 0,-1 1-1 0 0,1 0 1 0 0,-1-1 0 0 0,1 1 0 0 0,-1-1 0 0 0,0 0 0 0 0,0 0 0 0 0,1-1 0 0 0,24-31 9 0 0,-14 17 37 0 0,-5 8-31 0 0,-4 4-1 0 0,0 1 0 0 0,0-1-1 0 0,0 0 1 0 0,-1 0 0 0 0,0-1-1 0 0,0 1 1 0 0,0-1 0 0 0,-1 1-1 0 0,2-4-13 0 0,-4 7 0 0 0,1 0 0 0 0,0 1 0 0 0,0 0 0 0 0,0-1 0 0 0,-1 1 0 0 0,1-1 0 0 0,1 1 0 0 0,-1 0 0 0 0,0 0-1 0 0,1-1 1 0 0,3-5 13 0 0,-4 6 51 0 0,-2 3 12 0 0,-3 11-77 0 0,0 1-1 0 0,1-1 1 0 0,0 1 0 0 0,1 0-1 0 0,0 10 2 0 0,-6 33-41 0 0,1-19 11 0 0,2 1 0 0 0,0 36 30 0 0,-10 86-11 0 0,8-93 10 0 0,-3 1 1 0 0,-4 8 0 0 0,5-26 0 0 0,3-1 0 0 0,1 1 0 0 0,2 26 0 0 0,3-65 0 0 0,0 0 0 0 0,-2 0 0 0 0,1-1 0 0 0,-1 1 0 0 0,-1 0 0 0 0,0 3 0 0 0,3-15 0 0 0,0 1 0 0 0,0-1-1 0 0,0 0 1 0 0,0 0-1 0 0,0 1 1 0 0,0-1 0 0 0,0 0-1 0 0,0 0 1 0 0,0 1 0 0 0,0-1-1 0 0,0 0 1 0 0,0 0 0 0 0,0 0-1 0 0,0 1 1 0 0,0-1 0 0 0,0 0-1 0 0,0 0 1 0 0,0 0-1 0 0,1 1 1 0 0,-1-1 0 0 0,0 0-1 0 0,0 0 1 0 0,0 0 0 0 0,0 0-1 0 0,1 1 1 0 0,-1-1 0 0 0,0 0-1 0 0,0 0 1 0 0,0 0 0 0 0,1 0 0 0 0,-1 0-5 0 0,1-1 1 0 0,0 0 0 0 0,-1 0 0 0 0,1 1-1 0 0,0-1 1 0 0,-1 0 0 0 0,1 0 0 0 0,-1 0-1 0 0,0 0 1 0 0,1 0 0 0 0,-1 0 0 0 0,0 1-1 0 0,1-2 5 0 0,1-4-14 0 0,4-4-32 0 0,-1-1 0 0 0,0 0 0 0 0,0-1 0 0 0,-1 1 0 0 0,-1-1 0 0 0,0 0 0 0 0,0 0 0 0 0,-1 0 46 0 0,1-8-123 0 0,1 0-1 0 0,2 1 0 0 0,2-8 124 0 0,11-38-365 0 0,-5-13-149 0 0,-8 38-501 0 0,11-37 1015 0 0,-13 63-159 0 0,0 0 1 0 0,-1 0-1 0 0,0 0 0 0 0,-1 0 1 0 0,-1 0-1 0 0,0-5 159 0 0,1-24-697 0 0,2 0 1 0 0,7-25 696 0 0,3-31-614 0 0,-12 81 494 0 0,2 0 0 0 0,0 0-1 0 0,1 1 1 0 0,2-3 120 0 0,-4 10-12 0 0,-2 7 19 0 0,0 0 0 0 0,0 0 0 0 0,0 0 0 0 0,-1 0 0 0 0,0 0 0 0 0,1-1 0 0 0,-1 1 0 0 0,0 0 0 0 0,0 0 0 0 0,-1-1 0 0 0,1 1 0 0 0,-1 0 0 0 0,1 0 0 0 0,-1 0 0 0 0,0 0 0 0 0,0 0 0 0 0,-1 0 0 0 0,1 0 0 0 0,-1 0 0 0 0,0-1-7 0 0,-2-4 275 0 0,3 7 21 0 0,1 1-34 0 0,1 2-168 0 0,0 4-68 0 0,0 1 1 0 0,-1 0 0 0 0,0-1 0 0 0,0 1-1 0 0,-1 5-26 0 0,-1 12 59 0 0,2-9-1 0 0,1 1 0 0 0,0-1 0 0 0,0 0 0 0 0,3 8-58 0 0,-3-21 18 0 0,-1 1 1 0 0,0-1 0 0 0,0 1 0 0 0,0-1-1 0 0,0 1 1 0 0,0-1 0 0 0,-1 1-1 0 0,1 0 1 0 0,-1-1 0 0 0,1 0-1 0 0,-1 1 1 0 0,0-1 0 0 0,-1 2-19 0 0,1-1 33 0 0,0-1 1 0 0,0 0-1 0 0,0 1 0 0 0,1-1 1 0 0,-1 1-1 0 0,1-1 1 0 0,-1 1-1 0 0,1-1 1 0 0,0 1-1 0 0,0 0 0 0 0,0 0-33 0 0,1-1 35 0 0,-1 1 0 0 0,0-1-1 0 0,0 0 1 0 0,0 1-1 0 0,0-1 1 0 0,0 0 0 0 0,-1 1-1 0 0,1-1 1 0 0,0 0 0 0 0,-1 1-1 0 0,0-1 1 0 0,0 0-1 0 0,0 0 1 0 0,0 2-35 0 0,-2 1 50 0 0,3-3-12 0 0,-1-2-31 0 0,1 0 0 0 0,0 1 0 0 0,0-1 0 0 0,0 0 0 0 0,0 1 0 0 0,0-1 0 0 0,0 0 0 0 0,0 1 0 0 0,0-1 0 0 0,0 1 0 0 0,0-1 0 0 0,0 0-1 0 0,0 1 1 0 0,0-1 0 0 0,0 0 0 0 0,0 1 0 0 0,0-1 0 0 0,0 0 0 0 0,0 1 0 0 0,0-1 0 0 0,1 0 0 0 0,-1 1 0 0 0,0-1 0 0 0,0 0-1 0 0,0 1 1 0 0,1-1 0 0 0,-1 0 0 0 0,0 0 0 0 0,0 1 0 0 0,1-1 0 0 0,-1 0 0 0 0,0 0-7 0 0,5 7 163 0 0,-5-6-156 0 0,0-1 0 0 0,1 1 0 0 0,-1-1 0 0 0,0 1 0 0 0,1-1 0 0 0,-1 0 0 0 0,1 1 0 0 0,-1-1 0 0 0,0 0 0 0 0,1 0 0 0 0,-1 1 0 0 0,1-1 1 0 0,-1 0-1 0 0,1 0 0 0 0,-1 1 0 0 0,1-1 0 0 0,-1 0 0 0 0,1 0 0 0 0,0 0 0 0 0,-1 0 0 0 0,1 0 0 0 0,-1 0 0 0 0,1 0 0 0 0,-1 0 0 0 0,1 0 0 0 0,-1 0 0 0 0,1 0 1 0 0,0-1-8 0 0,15-5 234 0 0,-13 5-190 0 0,-1 0-33 0 0,0 1 1 0 0,0-1-1 0 0,0 0 1 0 0,0 0 0 0 0,0 0-1 0 0,-1 0 1 0 0,1 0-1 0 0,0 0 1 0 0,-1 0-1 0 0,1-1 1 0 0,-1 1 0 0 0,1 0-1 0 0,-1-1 1 0 0,0 1-1 0 0,1-1 1 0 0,-1 0 0 0 0,0 1-1 0 0,0-1 1 0 0,0 0-1 0 0,0 0 1 0 0,-1 0 0 0 0,1 0-1 0 0,0 1 1 0 0,-1-1-1 0 0,1 0 1 0 0,-1 0-1 0 0,0 0 1 0 0,0 0 0 0 0,1-1-12 0 0,-1-2 1 0 0,1 0 1 0 0,0-1-1 0 0,0 1 1 0 0,1 0-1 0 0,0 0 1 0 0,0 0-1 0 0,0 0 1 0 0,0 0 0 0 0,1 0-1 0 0,0 1-1 0 0,9-20 95 0 0,-9 16-43 0 0,2 0 0 0 0,-1 0 0 0 0,1 1 0 0 0,1 0-52 0 0,-2 1 38 0 0,0 0-1 0 0,0 0 0 0 0,-1 0 1 0 0,1 0-1 0 0,-1 0 0 0 0,1-4-37 0 0,-4 8 17 0 0,2-1-1 0 0,-1 1 0 0 0,0 0 1 0 0,0 0-1 0 0,1 0 1 0 0,-1 0-1 0 0,1 0 0 0 0,-1 0 1 0 0,1 1-1 0 0,0-1 1 0 0,0 0-1 0 0,0 1 0 0 0,0-1 1 0 0,0 1-1 0 0,0 0-16 0 0,7-6 98 0 0,-7 6 6 0 0,-2 1-110 0 0,0 0-1 0 0,0-1 1 0 0,1 1 0 0 0,-1 0-1 0 0,0 0 1 0 0,0 0-1 0 0,0 0 1 0 0,0 0-1 0 0,1 0 1 0 0,-1 1-1 0 0,0-1 1 0 0,0 0 0 0 0,0 0-1 0 0,1 0 1 0 0,-1 0-1 0 0,0 0 1 0 0,0 0-1 0 0,0 0 1 0 0,0 0-1 0 0,1 0 1 0 0,-1 0 0 0 0,0 0-1 0 0,0 1 1 0 0,0-1-1 0 0,0 0 1 0 0,0 0-1 0 0,0 0 1 0 0,1 0-1 0 0,-1 0 1 0 0,0 1 0 0 0,0-1-1 0 0,0 0 1 0 0,0 0-1 0 0,0 0 1 0 0,0 0-1 0 0,0 1 1 0 0,0-1 0 0 0,0 0 5 0 0,-2 9 101 0 0,-1 4 47 0 0,2 0-179 0 0,0 0 0 0 0,-1 0 0 0 0,-1 2 32 0 0,1-2-82 0 0,1-12 78 0 0,1 0-1 0 0,0 0 0 0 0,0 0 1 0 0,0 1-1 0 0,0-1 0 0 0,0 0 1 0 0,0 0-1 0 0,0 0 0 0 0,0 0 1 0 0,0 1-1 0 0,1-1 0 0 0,-1 0 1 0 0,0 0-1 0 0,1 0 0 0 0,-1 0 1 0 0,1 0-1 0 0,-1 0 1 0 0,1 0-1 0 0,0 0 0 0 0,-1 0 1 0 0,1 0-1 0 0,0 0 0 0 0,0 0 1 0 0,0 0 4 0 0,5 9-1 0 0,-3-7 1 0 0,10 19 60 0 0,-13-22-49 0 0,0 1 0 0 0,1 0 0 0 0,-1 0 0 0 0,1 0 0 0 0,-1 0 0 0 0,0 0 0 0 0,0 0 0 0 0,1 0 0 0 0,-1 0 0 0 0,0 0 0 0 0,0 0 0 0 0,0 0 0 0 0,0 0 0 0 0,0 0 0 0 0,0 0 0 0 0,0 0 0 0 0,-1 0 0 0 0,1 0 0 0 0,0 0 0 0 0,-1 0-11 0 0,0 1 80 0 0,1-2-102 0 0,4 1 54 0 0,0 0 0 0 0,-1 0 0 0 0,1-1 0 0 0,-1 1 0 0 0,1-1 0 0 0,0 1 0 0 0,0-1 0 0 0,-1-1 0 0 0,1 1 0 0 0,0 0 0 0 0,-1-1 0 0 0,1 0 0 0 0,0 0 0 0 0,-1 0 0 0 0,1 0 0 0 0,-1 0 0 0 0,0-1 0 0 0,2 0-32 0 0,7-4 95 0 0,0 0 1 0 0,0-1 0 0 0,0-1-1 0 0,2-2-95 0 0,0 0 55 0 0,-6 5 74 0 0,-1-1 1 0 0,0 1-1 0 0,0-1 1 0 0,-1 0 0 0 0,0-1-1 0 0,5-5-129 0 0,13-20 363 0 0,-17 25-309 0 0,-1 0 0 0 0,0-1 0 0 0,-1 0 0 0 0,0 1 1 0 0,0-2-1 0 0,-1 1 0 0 0,0-1 0 0 0,0 1 0 0 0,-1-1 0 0 0,1-4-54 0 0,-1 1 59 0 0,-1 4 13 0 0,0 1 1 0 0,-1-1-1 0 0,0 0 1 0 0,0 0-1 0 0,-1 1 0 0 0,1-1 1 0 0,-2 0-1 0 0,1 0 1 0 0,-1 0-73 0 0,0 6 10 0 0,1 1 1 0 0,-1-1 0 0 0,1 1-1 0 0,-1-1 1 0 0,0 1 0 0 0,1-1-1 0 0,-1 1 1 0 0,0 0-1 0 0,0 0 1 0 0,0-1 0 0 0,0 1-1 0 0,0 0 1 0 0,0 0 0 0 0,0 0-1 0 0,0 0 1 0 0,-1 0-1 0 0,1 0 1 0 0,0 0 0 0 0,-1 0-1 0 0,1 1 1 0 0,-1-1 0 0 0,1 1-1 0 0,-1-1 1 0 0,1 1-1 0 0,-1-1 1 0 0,1 1 0 0 0,-1 0-1 0 0,1 0 1 0 0,-1-1 0 0 0,1 1-1 0 0,-1 0 1 0 0,-1 1-11 0 0,0 0 29 0 0,-1 0 0 0 0,0 1 1 0 0,1-1-1 0 0,0 1 0 0 0,-1 0 0 0 0,1 0 1 0 0,0 0-1 0 0,0 1 0 0 0,0-1 0 0 0,-1 2-29 0 0,-25 29 103 0 0,19-20-117 0 0,6-8 2 0 0,0 1-1 0 0,1 0 0 0 0,0 0 1 0 0,0 0-1 0 0,0 0 1 0 0,1 1-1 0 0,0-1 1 0 0,0 1-1 0 0,1-1 0 0 0,-1 2 13 0 0,1 3-56 0 0,0-1-1 0 0,0 1 1 0 0,1-1-1 0 0,0 1 0 0 0,0-1 1 0 0,2 4 56 0 0,0-5-2 0 0,0 1 1 0 0,0-1-1 0 0,1 0 1 0 0,0-1-1 0 0,1 1 1 0 0,-1 0-1 0 0,2-1 1 0 0,-1 0-1 0 0,1 0 1 0 0,1 0-1 0 0,-1-1 1 0 0,1 0-1 0 0,1 0 1 0 0,-1 0-1 0 0,6 3 2 0 0,-7-7-227 0 0,-1 0-1 0 0,1 0 1 0 0,0-1-1 0 0,-1 0 1 0 0,1 0-1 0 0,0 0 1 0 0,0-1 0 0 0,4 1 227 0 0,-3-1-840 0 0,0 0 0 0 0,0 0 1 0 0,0 0-1 0 0,0-1 0 0 0,0 0 1 0 0,-1 0-1 0 0,5-1 840 0 0,13-6-8598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2:24.5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26 4608 0 0,'0'0'353'0'0,"0"-2"-231"0"0,0-8 2293 0 0,0 10 301 0 0,0 0 136 0 0,-1-1 311 0 0,-3-2-1867 0 0,4 3 3045 0 0,-1 76-3616 0 0,-4 0 1 0 0,-4 11-726 0 0,-2-55 10 0 0,10-22 1 0 0,1-7 32 0 0,0 3-21 0 0,17-22 116 0 0,-5-7-55 0 0,-2 1 1 0 0,1-5-84 0 0,-2 4 94 0 0,1 1-1 0 0,5-8-93 0 0,-3 1 115 0 0,-11 24-92 0 0,1 0-1 0 0,0 0 0 0 0,0 1 1 0 0,0-1-1 0 0,2-1-22 0 0,-1 0 10 0 0,-1 4-22 0 0,0-1 1 0 0,0 0-1 0 0,0 0 1 0 0,-1 0-1 0 0,1 0 1 0 0,-1 0-1 0 0,1-3 12 0 0,-1 2-10 0 0,0 1 0 0 0,0 0 0 0 0,0-1 0 0 0,1 1-1 0 0,-1 0 1 0 0,1 0 0 0 0,0 0 0 0 0,0 0 0 0 0,0 1 0 0 0,0-1 0 0 0,0 0-1 0 0,0 1 1 0 0,3-2 10 0 0,-5 3 0 0 0,0 1 0 0 0,0 0 0 0 0,1 0 0 0 0,-1 0 0 0 0,0 0 0 0 0,0 0 0 0 0,0-1 0 0 0,0 1 0 0 0,0 0 0 0 0,1 0 0 0 0,-1 0 0 0 0,0 0 0 0 0,0 0 0 0 0,0 0 0 0 0,1 0 0 0 0,-1 0 0 0 0,0 0 0 0 0,0 0 0 0 0,0 0 0 0 0,1 0 0 0 0,-1 0 0 0 0,0 0 0 0 0,0 0 0 0 0,0 0 0 0 0,1 0 0 0 0,-1 0 0 0 0,0 0 0 0 0,0 0 0 0 0,0 0 0 0 0,0 0 0 0 0,1 0 0 0 0,-1 0 0 0 0,0 0 0 0 0,0 0 0 0 0,0 1 0 0 0,0-1 0 0 0,1 0 0 0 0,-1 0 0 0 0,0 0 0 0 0,0 0 0 0 0,0 0 0 0 0,0 0 0 0 0,0 1 0 0 0,0-1 0 0 0,1 0 0 0 0,-1 0 0 0 0,0 0 0 0 0,0 1 0 0 0,0-1 0 0 0,0 0 0 0 0,0 0 0 0 0,0 0 0 0 0,0 0 0 0 0,0 1 0 0 0,0-1 0 0 0,0 0 0 0 0,0 0 0 0 0,1 13 0 0 0,-1-12 0 0 0,-1 45-7 0 0,2 44-28 0 0,-1-76 31 0 0,2 0-1 0 0,0 1 1 0 0,0-1 0 0 0,2-1-1 0 0,0 2 5 0 0,5 2 0 0 0,-8-16 3 0 0,0 0-1 0 0,0 0 0 0 0,0 1 1 0 0,0-1-1 0 0,0 0 1 0 0,1 0-1 0 0,-1 0 0 0 0,0 0 1 0 0,0-1-1 0 0,1 1 0 0 0,-1 0 1 0 0,1-1-1 0 0,-1 1 0 0 0,0 0 1 0 0,1-1-1 0 0,-1 0 1 0 0,1 1-1 0 0,0-1 0 0 0,-1 0 1 0 0,1 0-1 0 0,-1 0 0 0 0,1 0 1 0 0,-1 0-1 0 0,1 0 1 0 0,-1 0-1 0 0,1 0 0 0 0,-1-1 1 0 0,1 1-1 0 0,-1-1 0 0 0,2 0-2 0 0,-1 1 1 0 0,2-2-1 0 0,1 1 0 0 0,-1-1 0 0 0,0 0 0 0 0,0-1 0 0 0,0 1 0 0 0,0-1-1 0 0,1 0 1 0 0,4-4-88 0 0,20-20-1004 0 0,-17 19 734 0 0,-10 7 212 0 0,0 0 0 0 0,0 0 0 0 0,0-1 0 0 0,0 1 1 0 0,-1-1-1 0 0,1 1 0 0 0,0-1 0 0 0,-1 0 0 0 0,1 0 0 0 0,-1 0 1 0 0,1 1-1 0 0,-1-2 0 0 0,0 1 0 0 0,0 0 0 0 0,0 0 1 0 0,0 0-1 0 0,0 0 146 0 0,4-11-1611 0 0,5 1-48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2:24.9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108 182 11256 0 0,'0'10'514'0'0,"0"-8"-6"0"0,-1-1-326 0 0,-8 24 23 0 0,5-12 3760 0 0,3-8 1124 0 0,3-3-4817 0 0,-1-2-249 0 0,-1 1 1 0 0,1-1-1 0 0,-1 0 0 0 0,1 1 0 0 0,-1-1 0 0 0,1 0 0 0 0,0 0 0 0 0,-1 1 0 0 0,1-1 0 0 0,0 0 1 0 0,-1 0-1 0 0,1 0 0 0 0,0 0 0 0 0,-1 0 0 0 0,1 0 0 0 0,0 0 0 0 0,-1 0 0 0 0,1 0 0 0 0,0 0 1 0 0,-1 0-1 0 0,1 0 0 0 0,-1 0 0 0 0,1-1 0 0 0,0 1 0 0 0,-1 0 0 0 0,1 0 0 0 0,-1-1 0 0 0,1 1 1 0 0,0 0-1 0 0,-1-1-23 0 0,1 1 39 0 0,-1-1 0 0 0,1 1 0 0 0,-1 0 0 0 0,1-1 1 0 0,-1 1-1 0 0,1 0 0 0 0,-1 0 0 0 0,1 0 0 0 0,-1-1 1 0 0,1 1-1 0 0,-1 0 0 0 0,1 0 0 0 0,-1 0 0 0 0,1 0 1 0 0,-1 0-1 0 0,1 0 0 0 0,-1 0 0 0 0,1 0 0 0 0,0 0-39 0 0,2 0 154 0 0,1-2-67 0 0,-1 1 0 0 0,1-1 0 0 0,-1-1 0 0 0,0 1 1 0 0,0 0-1 0 0,0-1 0 0 0,0 1 0 0 0,0-1 0 0 0,1-2-87 0 0,22-29 357 0 0,-21 26-202 0 0,-2 5-81 0 0,-1-1-1 0 0,0 0 1 0 0,0 0-1 0 0,0 1 1 0 0,-1-2 0 0 0,1 1-1 0 0,-1 0 1 0 0,0 0-1 0 0,0 0 1 0 0,0 0-1 0 0,-1-1 1 0 0,1-1-74 0 0,-1-4 153 0 0,-1 0 1 0 0,0 0-1 0 0,0 0 0 0 0,-2-7-153 0 0,2 14 6 0 0,0 1-1 0 0,0-1 0 0 0,-1 0 1 0 0,1 1-1 0 0,-1 0 0 0 0,1-1 1 0 0,-1 1-1 0 0,0 0 0 0 0,0 0 1 0 0,0 0-1 0 0,0 0 0 0 0,0 0 1 0 0,-2-1-6 0 0,-3-2-2 0 0,1 1 1 0 0,-1 0 0 0 0,0 0-1 0 0,-4-2 2 0 0,7 5-5 0 0,-1 1 0 0 0,0-1-1 0 0,0 0 1 0 0,0 1 0 0 0,-1 0 0 0 0,1 1-1 0 0,0-1 1 0 0,0 1 0 0 0,0 0 0 0 0,1 0-1 0 0,-1 0 1 0 0,0 1 0 0 0,0-1 0 0 0,1 1-1 0 0,-1 1 1 0 0,-1 0 5 0 0,3-2-11 0 0,1 1-1 0 0,-1 0 1 0 0,0 0-1 0 0,1 1 1 0 0,-1-1-1 0 0,1 1 1 0 0,0-1-1 0 0,0 1 1 0 0,0 0-1 0 0,0-1 1 0 0,0 1-1 0 0,0 1 12 0 0,-1 4-37 0 0,1-1-1 0 0,-1 1 1 0 0,1 0-1 0 0,0 2 38 0 0,-7 23-89 0 0,7-25 73 0 0,1 0 1 0 0,-1 0-1 0 0,1 0 0 0 0,1 1 1 0 0,0-1-1 0 0,0 0 1 0 0,1 7 15 0 0,0 12-40 0 0,-1-24 29 0 0,0 0 1 0 0,1 0 0 0 0,-1 0 0 0 0,1 0 0 0 0,-1 0 0 0 0,1 0 0 0 0,0 0-1 0 0,0 0 1 0 0,1-1 0 0 0,-1 1 0 0 0,0 0 0 0 0,2 1 10 0 0,-2-3-15 0 0,0 0 0 0 0,0 0 0 0 0,0 0 0 0 0,0 0 1 0 0,0 0-1 0 0,0 0 0 0 0,0 0 0 0 0,0 0 0 0 0,0 0 0 0 0,1 0 0 0 0,-1 0 0 0 0,0-1 1 0 0,0 1-1 0 0,1 0 0 0 0,-1-1 0 0 0,1 1 0 0 0,-1-1 0 0 0,1 0 0 0 0,-1 1 1 0 0,1-1-1 0 0,-1 0 0 0 0,1 0 0 0 0,-1 0 0 0 0,0 0 0 0 0,2 0 15 0 0,26-2-1529 0 0,-14-5-38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2:25.7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0 115 6912 0 0,'0'3'422'0'0,"1"0"1"0"0,-1 0 0 0 0,1 0-1 0 0,-1 0 1 0 0,1 0-1 0 0,0 0 1 0 0,0 1-423 0 0,0-1 401 0 0,0-1-1 0 0,0 1 1 0 0,0 0-1 0 0,-1 0 1 0 0,1 0 0 0 0,-1-1-1 0 0,0 2-400 0 0,1 25 2601 0 0,2 0 0 0 0,4 17-2601 0 0,-2-12 642 0 0,0 19-642 0 0,-4-41 77 0 0,5 148 2013 0 0,-8 63-2090 0 0,1-202 98 0 0,-3 38 426 0 0,-1-1 0 0 0,-7 20-524 0 0,10-72 74 0 0,0 17 300 0 0,7-56-309 0 0,-1 14-66 0 0,0 0 1 0 0,-3 14 0 0 0,1 0 0 0 0,-2 0 0 0 0,1 0 0 0 0,0 0 0 0 0,-1-1 0 0 0,0-4 0 0 0,-4-71 1 0 0,3 41-16 0 0,-4-16 15 0 0,-4-49-67 0 0,4 0-1 0 0,4 0 1 0 0,7-31 67 0 0,-2 5 952 0 0,-3 122-786 0 0,-1-1-1 0 0,1 1 1 0 0,1 0-1 0 0,0 0 1 0 0,2-7-166 0 0,-2 11 59 0 0,0-1 1 0 0,0 1-1 0 0,0 1 0 0 0,0-1 1 0 0,1 0-1 0 0,0 1 0 0 0,0-1 1 0 0,0 1-1 0 0,0 0 1 0 0,4-3-60 0 0,2 0 10 0 0,-7 8-9 0 0,1-1-1 0 0,-1 0 0 0 0,0 1 0 0 0,0-1 1 0 0,0 1-1 0 0,0-1 0 0 0,0 1 0 0 0,0 0 1 0 0,0 0-1 0 0,0 0 0 0 0,0 0 1 0 0,0 0-1 0 0,0 1 0 0 0,1 0 0 0 0,-1-1-6 0 0,1 1-1 0 0,-1 0 1 0 0,0 0-1 0 0,0 0 1 0 0,0 0 0 0 0,0 0-1 0 0,0 0 1 0 0,0 0-1 0 0,-1 1 1 0 0,1-1 0 0 0,0 2 6 0 0,0 3-11 0 0,-2-5 11 0 0,1 0 0 0 0,-1 0-1 0 0,1 0 1 0 0,0-1 0 0 0,-1 1 0 0 0,1 0-1 0 0,0 0 1 0 0,0-1 0 0 0,0 1 0 0 0,0 0-1 0 0,1-1 1 0 0,1 3 0 0 0,-1-1 0 0 0,0 1 0 0 0,0 0 0 0 0,0 0 0 0 0,0-1 0 0 0,0 1 0 0 0,-1 0 0 0 0,0 0 0 0 0,0 1 0 0 0,0-1 0 0 0,0 0 0 0 0,0 0 0 0 0,-1 1 0 0 0,0-4 0 0 0,0 0 0 0 0,0 0 0 0 0,0-1 0 0 0,0 1 0 0 0,0 0 0 0 0,0 0 0 0 0,0-1 0 0 0,0 1 0 0 0,0 0 0 0 0,0 0-1 0 0,1-1 1 0 0,-1 1 0 0 0,0 0 0 0 0,1-1 0 0 0,-1 1 0 0 0,1 0 0 0 0,1 2 3 0 0,-1 1-1 0 0,1 0 1 0 0,0-1 0 0 0,-1 1-1 0 0,0 0 1 0 0,1 1-3 0 0,0 6 86 0 0,-1 0-1 0 0,1 0 1 0 0,-2 1 0 0 0,1-1 0 0 0,-1 0 0 0 0,-1 0-86 0 0,0 13 81 0 0,1-22-75 0 0,0-1-1 0 0,-1 1 1 0 0,0 0 0 0 0,1 0-1 0 0,-1-1 1 0 0,0 1 0 0 0,1-1-1 0 0,-1 1 1 0 0,0-1 0 0 0,0 1 0 0 0,0-1-1 0 0,-1 1 1 0 0,1-1 0 0 0,0 0-1 0 0,-2 2-5 0 0,-8 11 46 0 0,10-12-35 0 0,-1 0 0 0 0,1 0 0 0 0,0 0 0 0 0,-1 0 0 0 0,1 0 0 0 0,-1-1 0 0 0,1 1 0 0 0,-1 0 0 0 0,0-1 0 0 0,0 1 0 0 0,1-1 0 0 0,-1 0 0 0 0,0 0 0 0 0,-1 0-11 0 0,2 0 3 0 0,0 0 50 0 0,-6 1-139 0 0,7-2 61 0 0,-1 0 1 0 0,1 0-1 0 0,0 0 0 0 0,0 0 1 0 0,0 1-1 0 0,0-1 0 0 0,0 0 1 0 0,-1 0-1 0 0,1 0 0 0 0,0 0 1 0 0,0 0-1 0 0,0 0 0 0 0,0 0 1 0 0,0 0-1 0 0,-1 0 0 0 0,1 0 1 0 0,0 0-1 0 0,0 0 0 0 0,0 0 1 0 0,0-1-1 0 0,-1 1 0 0 0,1 0 1 0 0,0 0-1 0 0,0 0 0 0 0,0 0 1 0 0,0 0-1 0 0,0 0 0 0 0,0 0 1 0 0,-1 0-1 0 0,1 0 0 0 0,0 0 1 0 0,0-1-1 0 0,0 1 0 0 0,0 0 1 0 0,0 0-1 0 0,0 0 0 0 0,0 0 1 0 0,0 0-1 0 0,0 0 1 0 0,-1-1-1 0 0,1 1 0 0 0,0 0 1 0 0,0 0-1 0 0,0 0 0 0 0,0 0 1 0 0,0-1-1 0 0,0 1 0 0 0,0 0 1 0 0,0 0-1 0 0,0 0 0 0 0,0 0 1 0 0,0 0-1 0 0,0-1 25 0 0,17-31-3896 0 0,-11 18-1206 0 0,6 2-1370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2:26.5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68 212 14136 0 0,'0'0'322'0'0,"0"0"45"0"0,0 2 18 0 0,-2 8-25 0 0,1-7-341 0 0,1 0-1 0 0,-1 0 1 0 0,1 0-1 0 0,-1 0 0 0 0,1-1 1 0 0,0 1-1 0 0,0 0 1 0 0,0 0-1 0 0,1 0 0 0 0,-1 0 1 0 0,1 1-19 0 0,-1-3 108 0 0,0 0 1 0 0,0 0-1 0 0,1-1 0 0 0,-1 1 1 0 0,0 0-1 0 0,0 0 1 0 0,1 0-1 0 0,-1 0 0 0 0,0-1 1 0 0,1 1-1 0 0,-1 0 0 0 0,1 0 1 0 0,-1-1-1 0 0,1 1 1 0 0,-1 0-1 0 0,1-1 0 0 0,0 1 1 0 0,-1 0-1 0 0,1-1 0 0 0,0 1 1 0 0,-1-1-1 0 0,1 1 1 0 0,0-1-1 0 0,0 0 0 0 0,-1 1 1 0 0,1-1-1 0 0,0 0 1 0 0,0 1-1 0 0,0-1 0 0 0,0 0 1 0 0,0 0-1 0 0,-1 0 0 0 0,1 0 1 0 0,0 0-1 0 0,0 0 1 0 0,0 0-1 0 0,0 0 0 0 0,0 0 1 0 0,0 0-1 0 0,-1 0 0 0 0,1-1 1 0 0,0 1-1 0 0,0 0 1 0 0,0 0-1 0 0,-1-1 0 0 0,1 1 1 0 0,1-1-109 0 0,1 0 148 0 0,0-1 0 0 0,0 0 1 0 0,0 0-1 0 0,0 1 1 0 0,0-2-1 0 0,0 1 0 0 0,-1 0 1 0 0,1-1-1 0 0,-1 1 1 0 0,0-1-1 0 0,1 1 0 0 0,-1-2-148 0 0,8-11 448 0 0,11-21 532 0 0,-11 18-684 0 0,-8 15-244 0 0,0 0 0 0 0,0 0 0 0 0,-1 0 0 0 0,1 0 0 0 0,-1-1 0 0 0,0 1 0 0 0,1-1-52 0 0,0-6 125 0 0,0-1 0 0 0,0 1 0 0 0,-1-1 0 0 0,0 1 0 0 0,-1-1 0 0 0,-1-4-125 0 0,1 11 33 0 0,-1 0-1 0 0,1 1 1 0 0,-1-1-1 0 0,0 1 1 0 0,0-1-1 0 0,0 1 1 0 0,-1-1-1 0 0,1 1 1 0 0,-1 0-1 0 0,0-1 1 0 0,0 1-1 0 0,0 0 1 0 0,0 0-1 0 0,-1 0 1 0 0,1 1-1 0 0,-1-1 1 0 0,1 1-1 0 0,-1-1 1 0 0,0 1-1 0 0,-2-1-32 0 0,4 2-6 0 0,-1 0 0 0 0,1 0 0 0 0,-1 0 0 0 0,1 1 0 0 0,-1-1 0 0 0,0 0 0 0 0,1 1 0 0 0,-1 0-1 0 0,0-1 1 0 0,1 1 0 0 0,-1 0 0 0 0,0 0 0 0 0,1 0 0 0 0,-1 0 0 0 0,0 0 0 0 0,0 0 0 0 0,1 0 0 0 0,-1 1 0 0 0,0-1-1 0 0,1 1 7 0 0,-2 0-27 0 0,0 0 0 0 0,0 0-1 0 0,0 1 1 0 0,1 0-1 0 0,-1-1 1 0 0,1 1-1 0 0,-1 0 1 0 0,1 0 0 0 0,0 0-1 0 0,-2 3 28 0 0,-3 3-92 0 0,0 1 0 0 0,1 1 0 0 0,0-1 0 0 0,1 1 0 0 0,-3 7 92 0 0,-20 57-273 0 0,20-50 210 0 0,5-13 42 0 0,0 0-1 0 0,1 0 1 0 0,1 0-1 0 0,0 1 1 0 0,0-1-1 0 0,2 10 22 0 0,-1-14-9 0 0,-2 15-36 0 0,1-19 45 0 0,1-1-1 0 0,-1 1 0 0 0,1 0 1 0 0,0-1-1 0 0,0 1 0 0 0,0 0 1 0 0,0-1-1 0 0,0 1 0 0 0,1-1 1 0 0,-1 1-1 0 0,1 0 1 0 0,0-1-1 0 0,0 1 0 0 0,0 1 1 0 0,8 5 0 0 0,13 4 0 0 0,-14-14 0 0 0,-4 0 0 0 0,-1 0 4 0 0,0 0 0 0 0,1 0 0 0 0,-1 0-1 0 0,0-1 1 0 0,0 1 0 0 0,-1-1 0 0 0,1 0 0 0 0,0 0-1 0 0,0 0 1 0 0,-1 0 0 0 0,2-1-4 0 0,24-28 198 0 0,-22 22-144 0 0,0 0-1 0 0,-1 0 0 0 0,0-1 1 0 0,0 0-1 0 0,-1 0 0 0 0,0 0 1 0 0,-1 0-1 0 0,0-3-53 0 0,-2 6 11 0 0,-1 6-6 0 0,1-1 0 0 0,-1 0-1 0 0,0 0 1 0 0,1 0 0 0 0,0 1-1 0 0,-1-1 1 0 0,1 0 0 0 0,0 1 0 0 0,0-1-1 0 0,0 0 1 0 0,0 1 0 0 0,0-1-1 0 0,0 1 1 0 0,1-1-5 0 0,-1 1-77 0 0,-1 4-4 0 0,0 4 51 0 0,0 1 1 0 0,1 0-1 0 0,0 0 1 0 0,0 0 0 0 0,1-1-1 0 0,0 1 1 0 0,1 0 29 0 0,-2-6-5 0 0,-1 0-1 0 0,1 0 1 0 0,0 0 0 0 0,0 0 0 0 0,0 0 0 0 0,0 0-1 0 0,1 0 1 0 0,-1 0 0 0 0,0 0 0 0 0,1-1 0 0 0,-1 1 0 0 0,1 0-1 0 0,0-1 1 0 0,0 0 0 0 0,-1 1 0 0 0,1-1 0 0 0,0 0 0 0 0,0 0-1 0 0,0 0 1 0 0,0 0 0 0 0,0 0 0 0 0,1 0 0 0 0,-1-1 0 0 0,0 1-1 0 0,0-1 1 0 0,0 1 0 0 0,1-1 0 0 0,-1 0 5 0 0,4 0-2 0 0,0 0 0 0 0,-1-1 0 0 0,1 0-1 0 0,-1 0 1 0 0,1 0 0 0 0,2-2 2 0 0,-6 2 1 0 0,0 1-1 0 0,-1-1 1 0 0,1 1 0 0 0,-1-1-1 0 0,1 0 1 0 0,-1 0 0 0 0,1 0-1 0 0,-1 0 1 0 0,0 0-1 0 0,1 0 1 0 0,-1 0 0 0 0,0 0-1 0 0,0 0 1 0 0,1-1-1 0 0,-1 1 1 0 0,0 0 0 0 0,-1-1-1 0 0,1 1 1 0 0,0-1-1 0 0,0 1 1 0 0,-1-1 0 0 0,1 1-1 0 0,0-1 0 0 0,-1-1 6 0 0,1 1 0 0 0,0 0 0 0 0,0 0 0 0 0,-1-1 0 0 0,2 1 0 0 0,-1 0 0 0 0,0 0 0 0 0,0 0 0 0 0,1 0 0 0 0,-1 0 0 0 0,2-1-6 0 0,-2 2-1 0 0,0 0 1 0 0,1-1 0 0 0,-1 1-1 0 0,0-1 1 0 0,0 1 0 0 0,0-1-1 0 0,0 1 1 0 0,-1-1 0 0 0,1 0-1 0 0,0 0 1 0 0,-1 1 0 0 0,1-1-1 0 0,-1 0 1 0 0,0 0 0 0 0,1 0-1 0 0,-1 0 1 0 0,0-1 0 0 0,1-1-1 0 0,-1 0 1 0 0,1 1-1 0 0,0-1 1 0 0,0 1 0 0 0,1-1-1 0 0,-1 1 1 0 0,1-1-1 0 0,0 1 1 0 0,0 0-1 0 0,1-2 1 0 0,0 0 10 0 0,-1 1 0 0 0,1-1 0 0 0,-1 1-1 0 0,0-1 1 0 0,0 0 0 0 0,0-3-10 0 0,6-9 9 0 0,-7 16 2 0 0,0 0-1 0 0,0-1 1 0 0,0 1-1 0 0,0 0 0 0 0,-1 0 1 0 0,1-1-1 0 0,0 1 1 0 0,-1-1-1 0 0,1 1 0 0 0,-1 0 1 0 0,0-1-1 0 0,1 1 1 0 0,-1-1-1 0 0,0 1 1 0 0,0-1-1 0 0,0 1 0 0 0,0-1 1 0 0,0 1-1 0 0,0-1 1 0 0,0 1-1 0 0,-1-1 0 0 0,1 1 1 0 0,-1-1-11 0 0,-7-9 205 0 0,6 10-163 0 0,1-1 1 0 0,-1 1-1 0 0,1-1 0 0 0,-1 1 0 0 0,1-1 0 0 0,0 0 1 0 0,0 0-1 0 0,0 0 0 0 0,0 0 0 0 0,0 1 0 0 0,0-3-42 0 0,1 0 43 0 0,0 3-42 0 0,0 1-1 0 0,0-1 1 0 0,0 0-1 0 0,0 0 1 0 0,0 1 0 0 0,0-1-1 0 0,0 0 1 0 0,-1 0 0 0 0,1 1-1 0 0,0-1 1 0 0,0 0 0 0 0,-1 0-1 0 0,1 1 1 0 0,-1-1 0 0 0,1 0-1 0 0,0 1 1 0 0,-1-1-1 0 0,1 1 1 0 0,-1-1 0 0 0,1 0-1 0 0,-1 1 1 0 0,0-1 0 0 0,1 1-1 0 0,-1-1 1 0 0,1 1 0 0 0,-1 0-1 0 0,0-1 1 0 0,1 1 0 0 0,-1 0-1 0 0,0-1 1 0 0,0 1-1 0 0,1 8-381 0 0,1-8 364 0 0,-1 1 0 0 0,1 0 0 0 0,-1 0 0 0 0,1 0-1 0 0,-1 0 1 0 0,1 0 0 0 0,-1 0 0 0 0,0 1 0 0 0,1-1 0 0 0,-1 0 0 0 0,0 0 0 0 0,0 0 0 0 0,0 0 0 0 0,0 0 0 0 0,0 0 0 0 0,0 0 0 0 0,0 0 0 0 0,0 1 0 0 0,0-1 0 0 0,-1 0 0 0 0,1 0 0 0 0,0 0 0 0 0,-1 0 0 0 0,1 0 0 0 0,-1 0 0 0 0,1 0 0 0 0,-1 0 0 0 0,0 0 0 0 0,0 0 17 0 0,0 1 0 0 0,1 1 0 0 0,-1-1 0 0 0,0 1 0 0 0,1-1 0 0 0,0 1 0 0 0,-1-1 0 0 0,1 1 0 0 0,0-1 0 0 0,0 1 0 0 0,0-1 0 0 0,1 1 0 0 0,-1-1 0 0 0,0 1 0 0 0,1-1 0 0 0,0 0 0 0 0,0 1 0 0 0,0-1 0 0 0,0 2 0 0 0,1 0 0 0 0,-1-1 0 0 0,1 1 0 0 0,0-1 0 0 0,0 0 0 0 0,0 1 0 0 0,1-1 0 0 0,-1 0 0 0 0,1 0 0 0 0,-1-1 0 0 0,1 1 0 0 0,0 0 0 0 0,1 0 0 0 0,0-1 0 0 0,-1 0 0 0 0,0 0 0 0 0,0 0 0 0 0,0 1 0 0 0,-1-1 0 0 0,1 1 0 0 0,0 1 0 0 0,24 23 0 0 0,-23-23 0 0 0,-4-4 0 0 0,21 29 0 0 0,-8-9 69 0 0,-13-16-15 0 0,-1-1-5 0 0,4 17 218 0 0,-3-19-248 0 0,1 0 1 0 0,-1 0 0 0 0,0 1-1 0 0,0-1 1 0 0,1 0-1 0 0,-1 0 1 0 0,0 1 0 0 0,0-1-1 0 0,0 0 1 0 0,0 0-1 0 0,-1 0 1 0 0,1 1 0 0 0,0-1-1 0 0,0 0 1 0 0,-1 0 0 0 0,1 0-1 0 0,-1 1 1 0 0,1-1-1 0 0,-1 0 1 0 0,1 0 0 0 0,-1 0-1 0 0,0 0 1 0 0,1 0-1 0 0,-1 0 1 0 0,0 0 0 0 0,0 0-1 0 0,0 0-19 0 0,-12 17 0 0 0,12-17 0 0 0,1-1 0 0 0,0 0 0 0 0,0 0 0 0 0,0 1 0 0 0,-1-1 0 0 0,1 0 0 0 0,0 1 0 0 0,0-1 0 0 0,-1 0 0 0 0,1 0 0 0 0,0 1 0 0 0,0-1 0 0 0,-1 0 0 0 0,1 0 0 0 0,0 0 0 0 0,-1 1 0 0 0,1-1 0 0 0,0 0 0 0 0,-1 0 0 0 0,1 0 0 0 0,-1 0 0 0 0,1 0 0 0 0,0 0 0 0 0,-1 0 0 0 0,-22 2-121 0 0,20-2 79 0 0,-1 0 1 0 0,1 0-1 0 0,-1 0 1 0 0,1 1-1 0 0,-1-1 1 0 0,-1 1 41 0 0,4 0-222 0 0,-1-5-1075 0 0,1 4 1252 0 0,1 0 1 0 0,0-1-1 0 0,0 1 1 0 0,0 0-1 0 0,-1 0 1 0 0,1-1 0 0 0,0 1-1 0 0,0 0 1 0 0,0 0-1 0 0,0-1 1 0 0,-1 1-1 0 0,1 0 1 0 0,0 0 0 0 0,0-1-1 0 0,0 1 1 0 0,0 0-1 0 0,0-1 1 0 0,0 1-1 0 0,0 0 1 0 0,0-1 0 0 0,0 1-1 0 0,0 0 1 0 0,0 0-1 0 0,0-1 1 0 0,0 1-1 0 0,0 0 1 0 0,0-1 44 0 0,1 0-224 0 0,0-1 0 0 0,0 1 0 0 0,0-1 0 0 0,-1 1 0 0 0,1-1 0 0 0,1 1 0 0 0,-1 0 0 0 0,0 0 0 0 0,0-1 0 0 0,0 1 0 0 0,1 0 0 0 0,-1 0 0 0 0,2-1 224 0 0,3-3-1123 0 0,7-7-585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2:27.0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85 164 15264 0 0,'0'0'696'0'0,"-1"1"-14"0"0,0 2-569 0 0,0-1-1 0 0,0 1 1 0 0,0 0 0 0 0,0 0-1 0 0,0 0 1 0 0,1-1-1 0 0,-1 1 1 0 0,1 0-1 0 0,0 0 1 0 0,-1 1-113 0 0,1-2 233 0 0,0-1 351 0 0,0-1-2 0 0,0 0-32 0 0,0 0-20 0 0,0 0-2 0 0,0 0-12 0 0,0 0-49 0 0,0 0-19 0 0,18-12 792 0 0,-16 10-1119 0 0,-1-1 0 0 0,1 1 0 0 0,0-1 0 0 0,-1 1 0 0 0,1-1 0 0 0,-1 1-1 0 0,1-3-120 0 0,8-12 458 0 0,-7 11-317 0 0,0 0 0 0 0,0 1 0 0 0,0-1-1 0 0,-1 0 1 0 0,0-1 0 0 0,0 1 0 0 0,0-6-141 0 0,0 6 47 0 0,-2 5-21 0 0,0-1-1 0 0,1 0 0 0 0,-1 0 1 0 0,0 0-1 0 0,0 0 1 0 0,0 0-1 0 0,-1 0 0 0 0,1 0 1 0 0,0 1-1 0 0,-1-2-25 0 0,-1-9 73 0 0,2 10-67 0 0,0 1 0 0 0,0-1 1 0 0,0 0-1 0 0,0 1 0 0 0,0-1 0 0 0,0 0 1 0 0,-1 1-1 0 0,1-1 0 0 0,-1 0 0 0 0,1 1 1 0 0,-1-1-1 0 0,0 1 0 0 0,0-1-6 0 0,-2-16 92 0 0,-4 9-33 0 0,-1 4-4 0 0,5 5-62 0 0,1 0 0 0 0,-1 0 0 0 0,1 0 0 0 0,0 0 0 0 0,-1 0 0 0 0,1 0 0 0 0,-1 1 1 0 0,1-1-1 0 0,0 1 0 0 0,-1 0 0 0 0,1 0 0 0 0,0 0 0 0 0,0 0 0 0 0,-1 0 0 0 0,1 0 1 0 0,0 0-1 0 0,0 1 0 0 0,0-1 0 0 0,0 1 0 0 0,1-1 0 0 0,-1 1 0 0 0,0 0 0 0 0,1 0 1 0 0,-1 0-1 0 0,1 0 0 0 0,-1 0 0 0 0,1 1 7 0 0,-5 7-55 0 0,1 1 1 0 0,0-1-1 0 0,0 1 0 0 0,1 0 1 0 0,1 2 54 0 0,-3 17-45 0 0,5-24 35 0 0,1-1 1 0 0,-1 1 0 0 0,-1-1-1 0 0,-1 6 10 0 0,1-6 0 0 0,0-1 0 0 0,0 0 0 0 0,1 0 0 0 0,-1 0 0 0 0,1 0 0 0 0,0 0 0 0 0,0 0 0 0 0,1 0 0 0 0,-1 0 0 0 0,1 1 0 0 0,0 0 0 0 0,0-4 0 0 0,0-1 0 0 0,0 1 0 0 0,0-1 0 0 0,0 0 0 0 0,1 1 0 0 0,-1-1 0 0 0,0 1 0 0 0,0-1 0 0 0,1 0 0 0 0,-1 1 0 0 0,0-1 0 0 0,0 1 0 0 0,1-1 0 0 0,-1 0 0 0 0,0 0 0 0 0,1 1 0 0 0,-1-1 0 0 0,1 0 0 0 0,-1 1 0 0 0,0-1 0 0 0,3 0 29 0 0,0 0 1 0 0,0 0-1 0 0,0 0 0 0 0,0-1 1 0 0,0 1-1 0 0,-1-1 0 0 0,1 1 0 0 0,0-1 1 0 0,0 0-1 0 0,-1 0 0 0 0,2-1-29 0 0,8-2 110 0 0,3 0 414 0 0,1 1 0 0 0,12-1-524 0 0,-9 3 0 0 0,-14 3 0 0 0,-1 0 0 0 0,-3-2 1 0 0,1 1-1 0 0,0-1 1 0 0,0 0-1 0 0,0 1 0 0 0,0-1 1 0 0,-1 1-1 0 0,1 0 1 0 0,0-1-1 0 0,0 1 1 0 0,-1 0-1 0 0,1 0 1 0 0,-1 0-1 0 0,2 1 0 0 0,-2-1-7 0 0,1 0 0 0 0,-1 0-1 0 0,1 0 1 0 0,-1 0 0 0 0,1 0 0 0 0,-1 0 0 0 0,1 0-1 0 0,0 0 1 0 0,-1-1 0 0 0,1 1 0 0 0,1-1 7 0 0,3 2-304 0 0,0 0 0 0 0,0-1 0 0 0,0 0 0 0 0,1 0 0 0 0,-1 0 0 0 0,0-1 0 0 0,1 0 0 0 0,-1 0 0 0 0,0-1 0 0 0,3 0 304 0 0,4 0-2031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2:27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52 222 16727 0 0,'0'0'763'0'0,"0"0"-12"0"0,1 2-479 0 0,5 11-8 0 0,-3-9-21 0 0,-1 1 0 0 0,0-1-1 0 0,0 1 1 0 0,-1-1-1 0 0,1 1 1 0 0,-1 0-1 0 0,0 0 1 0 0,0 0-243 0 0,-1 4 156 0 0,1 0 0 0 0,-1-1 0 0 0,2 1 0 0 0,0 4-156 0 0,1-1 99 0 0,-1-6-50 0 0,-1 0 0 0 0,1-1 0 0 0,-2 1 0 0 0,1 0-1 0 0,0-1 1 0 0,-1 1 0 0 0,0 0 0 0 0,-1 0 0 0 0,0 2-49 0 0,0 8 145 0 0,0-1 0 0 0,0 0 0 0 0,2 1 0 0 0,1 8-145 0 0,0 25 404 0 0,-2 11 63 0 0,-4 146 774 0 0,2-160-866 0 0,2 8-375 0 0,1-15 110 0 0,-1-37-38 0 0,0-2 87 0 0,0 0 23 0 0,0 0 2 0 0,0 0-14 0 0,0-2-61 0 0,2-17 16 0 0,-2 15-110 0 0,1 0 0 0 0,-1 0 0 0 0,0 0 0 0 0,0 0 0 0 0,0 0 0 0 0,0 0 0 0 0,-1 0 0 0 0,1 0 0 0 0,-2-2-15 0 0,0-2 17 0 0,1 1 1 0 0,0-1-1 0 0,0 0 0 0 0,1 0 1 0 0,-1 1-1 0 0,2-7-17 0 0,0 4 5 0 0,-2-1-1 0 0,1 0 0 0 0,-1-2-4 0 0,-45-290-512 0 0,40 264 411 0 0,-4-23-190 0 0,2-12 291 0 0,5 30-88 0 0,0 27 123 0 0,2-1 0 0 0,0 1-1 0 0,1 0 1 0 0,1 0 0 0 0,1 0-1 0 0,2-12-34 0 0,1 0 129 0 0,-4 22-54 0 0,0-1 1 0 0,0 1-1 0 0,1 0 0 0 0,0 0 1 0 0,0-1-1 0 0,1 1 1 0 0,0 0-1 0 0,1-2-75 0 0,-2 6 16 0 0,3-1-4 0 0,5-2-12 0 0,-9 5 0 0 0,0 0 0 0 0,1 0 0 0 0,-1 0 0 0 0,1 0 0 0 0,-1 0 0 0 0,1 1 0 0 0,-1-1 0 0 0,1 1 0 0 0,-1-1 0 0 0,1 1 0 0 0,0-1 0 0 0,-1 1 0 0 0,1 0 0 0 0,0 0 0 0 0,-1 0 0 0 0,1 0 0 0 0,0 0 0 0 0,-1 0 0 0 0,1 0 0 0 0,1 1 0 0 0,4 0 0 0 0,-5-2 0 0 0,1 0 0 0 0,10 6 0 0 0,-9-3 11 0 0,-1 0 0 0 0,1 0 0 0 0,-1 1 0 0 0,0-1 0 0 0,0 1-1 0 0,0-1 1 0 0,0 1 0 0 0,0 0 0 0 0,-1 0 0 0 0,1 0 0 0 0,-1 1 0 0 0,0-1-1 0 0,0 1 1 0 0,1 1-11 0 0,-3-4 0 0 0,2 3 0 0 0,-1 0 0 0 0,1 1 0 0 0,-1-1 0 0 0,-1 0 0 0 0,1 1 0 0 0,-1-1 0 0 0,1 1 0 0 0,-1-1 0 0 0,-1 1 0 0 0,1-1 0 0 0,-1 2 0 0 0,0 12 0 0 0,2-10 12 0 0,-1 0-1 0 0,-1 0 1 0 0,0 0 0 0 0,0 1-1 0 0,0-1 1 0 0,-1-1 0 0 0,0 1-1 0 0,-1 0 1 0 0,1 0 0 0 0,-2-1-1 0 0,-1 5-11 0 0,0-2 9 0 0,0-1 0 0 0,2 1 0 0 0,-2 5-9 0 0,2-8 8 0 0,0 1-1 0 0,0 0 1 0 0,0 0-1 0 0,-1-1 0 0 0,-3 6-7 0 0,4-9 2 0 0,1-2 2 0 0,0 0 0 0 0,1 1 1 0 0,-1-1-1 0 0,1 0 0 0 0,0 1 1 0 0,0 0-1 0 0,0-1 0 0 0,-1 3-4 0 0,-3 11-9 0 0,4-14-119 0 0,1-2-59 0 0,0 0-5 0 0,-1-9-257 0 0,1 8 390 0 0,0 0 0 0 0,0 0 1 0 0,0 0-1 0 0,0 0 0 0 0,0 0 0 0 0,0 0 1 0 0,0 0-1 0 0,0 0 0 0 0,1 0 1 0 0,-1 0-1 0 0,0 0 0 0 0,1 0 0 0 0,-1 0 1 0 0,1 0-1 0 0,-1 1 0 0 0,1-1 0 0 0,-1 0 1 0 0,1 0-1 0 0,-1 0 0 0 0,1 0 59 0 0,15-21-2790 0 0,0 1-1 0 0,1 1 1 0 0,5-4 2790 0 0,-9 12-2428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7:36.7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0 192 6448 0 0,'2'8'688'0'0,"-1"-6"-286"0"0,1-1-1 0 0,-1 0 1 0 0,1 1 0 0 0,-1-1 0 0 0,1 0 0 0 0,0 0-1 0 0,-1 0 1 0 0,1 0 0 0 0,0-1 0 0 0,0 1 0 0 0,0 0-402 0 0,9 4 2022 0 0,-10-4-1921 0 0,0 0 0 0 0,0-1 1 0 0,0 1-1 0 0,-1-1 0 0 0,1 1 0 0 0,0-1 0 0 0,0 1 1 0 0,0-1-1 0 0,0 0 0 0 0,0 0 0 0 0,0 1 0 0 0,0-1 1 0 0,0 0-1 0 0,0 0 0 0 0,0 0 0 0 0,0 0 0 0 0,0 0 1 0 0,0 0-1 0 0,0 0 0 0 0,0 0 0 0 0,0-1 0 0 0,0 1 1 0 0,0 0-1 0 0,0-1 0 0 0,0 1 0 0 0,0 0 0 0 0,0-1 0 0 0,0 0-100 0 0,17-7 719 0 0,-15 7-581 0 0,0 0 0 0 0,0-1 1 0 0,-1 1-1 0 0,1-1 0 0 0,0 1 0 0 0,-1-1 1 0 0,1 0-1 0 0,-1 0 0 0 0,0 0 0 0 0,0 0 0 0 0,1 0-139 0 0,50-54 1714 0 0,-35 36-1507 0 0,-14 17-182 0 0,-1 0 0 0 0,0-1-1 0 0,1 1 1 0 0,-1-1-1 0 0,-1 0 1 0 0,1 0-1 0 0,-1 0 1 0 0,1 0 0 0 0,-1 0-1 0 0,0 0 1 0 0,0-1-1 0 0,-1-1-24 0 0,0 4 19 0 0,3-25 82 0 0,-3 26-99 0 0,-1 0 0 0 0,0-1 0 0 0,0 1 0 0 0,0 0 0 0 0,0-1 1 0 0,0 1-1 0 0,0 0 0 0 0,-1-1 0 0 0,1 1 0 0 0,0 0 0 0 0,-1-1 0 0 0,1 1 0 0 0,-1 0 0 0 0,1 0 0 0 0,-1 0 0 0 0,0-1 0 0 0,0 1-2 0 0,-2-4 54 0 0,2 5-55 0 0,1-1 1 0 0,-1 1-1 0 0,1-1 0 0 0,-1 1 1 0 0,1-1-1 0 0,-1 1 1 0 0,1-1-1 0 0,-1 1 0 0 0,1 0 1 0 0,-1-1-1 0 0,0 1 0 0 0,1 0 1 0 0,-1 0-1 0 0,0-1 1 0 0,1 1-1 0 0,-1 0 0 0 0,0 0 1 0 0,0 0 0 0 0,-1-1-16 0 0,-1 1 0 0 0,1 0 0 0 0,0 0 1 0 0,0 1-1 0 0,-1-1 0 0 0,1 0 0 0 0,0 1 1 0 0,0 0-1 0 0,0-1 0 0 0,0 1 0 0 0,0 0 1 0 0,-1 0-1 0 0,1 0 0 0 0,1 0 1 0 0,-1 1-1 0 0,0-1 0 0 0,0 0 0 0 0,-1 2 16 0 0,-31 29-302 0 0,34-32 301 0 0,-11 14-43 0 0,0 0-1 0 0,2 1 1 0 0,-1 0 0 0 0,2 0-1 0 0,0 1 1 0 0,1 0 0 0 0,1 1-1 0 0,-3 10 45 0 0,7-21 5 0 0,1 0-1 0 0,0 0 0 0 0,0 1 1 0 0,1-1-1 0 0,0 0 1 0 0,0 1-1 0 0,0-1 0 0 0,1 0 1 0 0,0 1-1 0 0,0-1 0 0 0,0 0 1 0 0,2 3-5 0 0,2 11-5 0 0,-5-18 4 0 0,1-1 0 0 0,-1 1 0 0 0,1-1 0 0 0,-1 1 0 0 0,1-1 0 0 0,0 1 0 0 0,0-1 0 0 0,0 1 0 0 0,0-1 0 0 0,0 0 0 0 0,0 1 0 0 0,0-1 0 0 0,0 0 0 0 0,1 0 0 0 0,-1 0 0 0 0,0 0 0 0 0,1 0 0 0 0,-1 0 0 0 0,1 0 0 0 0,-1-1 0 0 0,1 1 0 0 0,-1 0 0 0 0,1-1 0 0 0,-1 1 0 0 0,1-1 0 0 0,0 0 0 0 0,-1 0 0 0 0,1 1 0 0 0,1-1 1 0 0,1 0 29 0 0,0 0-1 0 0,0 0 0 0 0,0 0 1 0 0,0-1-1 0 0,1 1 1 0 0,-1-1-1 0 0,0 0 1 0 0,0 0-1 0 0,0 0 0 0 0,0-1 1 0 0,-1 1-1 0 0,2-2-28 0 0,7-4 92 0 0,-1 0 0 0 0,0-1 0 0 0,0 0 0 0 0,-1-1-1 0 0,9-10-91 0 0,1-3 145 0 0,0-2-1 0 0,1-4-144 0 0,0 0 44 0 0,-12 18-36 0 0,0-1 0 0 0,-1-1 0 0 0,-1 0 0 0 0,2-3-8 0 0,14-43-80 0 0,-23 58 67 0 0,0 0-1 0 0,0 0 0 0 0,0 0 1 0 0,0 0-1 0 0,0 0 0 0 0,0 0 1 0 0,0 0-1 0 0,0 0 0 0 0,-1 0 1 0 0,1 0-1 0 0,0 0 0 0 0,0 0 1 0 0,0 0-1 0 0,0 0 0 0 0,0 0 1 0 0,0 0-1 0 0,0 0 0 0 0,0 0 1 0 0,0 0-1 0 0,0 0 1 0 0,0 0-1 0 0,0-1 0 0 0,0 1 1 0 0,0 0-1 0 0,0 0 0 0 0,0 0 1 0 0,0 0-1 0 0,0 0 0 0 0,0 0 1 0 0,0 0-1 0 0,-1 0 0 0 0,1 0 1 0 0,0 0-1 0 0,0 0 0 0 0,0 0 1 0 0,0-1-1 0 0,0 1 0 0 0,0 0 1 0 0,0 0-1 0 0,1 0 0 0 0,-1 0 1 0 0,0 0-1 0 0,0 0 0 0 0,0 0 1 0 0,0 0-1 0 0,0 0 0 0 0,0 0 1 0 0,0 0-1 0 0,0 0 0 0 0,0 0 1 0 0,0-1-1 0 0,0 1 0 0 0,0 0 1 0 0,0 0-1 0 0,0 0 0 0 0,0 0 1 0 0,0 0-1 0 0,0 0 0 0 0,0 0 1 0 0,0 0-1 0 0,0 0 0 0 0,1 0 1 0 0,-1 0-1 0 0,0 0 0 0 0,0 0 1 0 0,0 0-1 0 0,0 0 0 0 0,0 0 1 0 0,0 0 13 0 0,-7 4-282 0 0,5-2 261 0 0,0-1 1 0 0,0 1 0 0 0,0 0-1 0 0,0 0 1 0 0,1 0-1 0 0,-1 0 1 0 0,1 0-1 0 0,-1 0 21 0 0,-2 7-13 0 0,2-4 8 0 0,0 0 0 0 0,-1 0 0 0 0,2 0 0 0 0,-1 0 1 0 0,1 0-1 0 0,0 0 0 0 0,0 0 0 0 0,0 1 0 0 0,0-1 1 0 0,1 0-1 0 0,0 0 0 0 0,0 1 0 0 0,1-1 0 0 0,0 0 1 0 0,-1 1-1 0 0,3 3 5 0 0,-2-5 31 0 0,0-1 1 0 0,0 1 0 0 0,1-1-1 0 0,0 0 1 0 0,-1 0 0 0 0,1 0-1 0 0,0 0 1 0 0,0 0 0 0 0,1 0-1 0 0,-1 0 1 0 0,1-1 0 0 0,-1 1-1 0 0,1-1 1 0 0,0 1 0 0 0,0-1-1 0 0,0 0 1 0 0,0 0 0 0 0,0-1-1 0 0,1 1 1 0 0,0 0-32 0 0,9 3 421 0 0,-12-5-317 0 0,-1 0-9 0 0,1 1-6 0 0,1 0-74 0 0,0 0-1 0 0,0 0 0 0 0,-1 1 1 0 0,1-1-1 0 0,-1 1 1 0 0,1-1-1 0 0,-1 1 0 0 0,1-1 1 0 0,-1 1-1 0 0,0 0 0 0 0,0 0 1 0 0,0 0-1 0 0,0-1 0 0 0,0 1 1 0 0,0 0-1 0 0,0 0 0 0 0,-1 0 1 0 0,1 1-1 0 0,-1-1 1 0 0,1 0-1 0 0,-1 0 0 0 0,0 0 1 0 0,0 0-1 0 0,0 0 0 0 0,0 1 1 0 0,0 0-15 0 0,0-3 3 0 0,0 1 0 0 0,0 0 0 0 0,0-1 0 0 0,0 1 0 0 0,0 0 1 0 0,0-1-1 0 0,0 1 0 0 0,0 0 0 0 0,-1-1 0 0 0,1 1 0 0 0,0 0 0 0 0,0-1 0 0 0,-1 1 1 0 0,1-1-1 0 0,0 1 0 0 0,-1 0 0 0 0,1-1 0 0 0,0 1 0 0 0,-1-1 0 0 0,1 1 1 0 0,-1-1-1 0 0,0 1-3 0 0,-1 1 9 0 0,-1 5 21 0 0,1-2-19 0 0,-1-1-1 0 0,1 1 0 0 0,-1-1 0 0 0,1 0 0 0 0,-1 0 1 0 0,-1 0-1 0 0,1-1 0 0 0,0 1 0 0 0,-1-1 0 0 0,-1 1-10 0 0,-1 0-36 0 0,4-3-146 0 0,2-1-49 0 0,0 0-8 0 0,0 0 192 0 0,0 0-1 0 0,-1 0 0 0 0,1 0 0 0 0,0 0 0 0 0,0 0 1 0 0,-1 0-1 0 0,1 0 0 0 0,0 0 0 0 0,0 0 0 0 0,-1 0 1 0 0,1 0-1 0 0,0 0 0 0 0,0 0 0 0 0,-1 0 1 0 0,1 0-1 0 0,0 0 0 0 0,0 0 0 0 0,-1 0 0 0 0,1 0 1 0 0,0 0-1 0 0,0 0 0 0 0,-1-1 0 0 0,1 1 0 0 0,0 0 1 0 0,0 0-1 0 0,0 0 0 0 0,-1 0 0 0 0,1-1 1 0 0,0 1-1 0 0,0 0 0 0 0,0 0 0 0 0,0 0 0 0 0,-1-1 1 0 0,1 1-1 0 0,0 0 0 0 0,0 0 0 0 0,0-1 0 0 0,0 1 1 0 0,0 0-1 0 0,0 0 0 0 0,0-1 0 0 0,0 1 0 0 0,0 0 1 0 0,-1 0-1 0 0,1-1 0 0 0,0 1 48 0 0,-1-10-2348 0 0,1 2-3761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2:28.4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202 348 5064 0 0,'0'8'450'0'0,"-1"-4"-368"0"0,-6 29 221 0 0,-2-12 4236 0 0,9-21-4337 0 0,0 1 0 0 0,-1-1-1 0 0,1 0 1 0 0,0 0-1 0 0,0 0 1 0 0,0 1 0 0 0,-1-1-1 0 0,1 0 1 0 0,0 0-1 0 0,0 1 1 0 0,0-1 0 0 0,0 0-1 0 0,0 0 1 0 0,0 1-1 0 0,-1-1 1 0 0,1 0 0 0 0,0 0-1 0 0,0 1 1 0 0,0-1-1 0 0,0 0 1 0 0,0 0 0 0 0,0 1-1 0 0,0-1 1 0 0,0 0-1 0 0,0 1 1 0 0,0-1 0 0 0,0 0-1 0 0,1 0 1 0 0,-1 1-1 0 0,0-1 1 0 0,0 0 0 0 0,0 0-1 0 0,0 1 1 0 0,0-1-1 0 0,0 0 1 0 0,0 0 0 0 0,1 0-1 0 0,-1 1 1 0 0,0-1-1 0 0,0 0 1 0 0,0 0 0 0 0,1 0-1 0 0,-1 1 1 0 0,0-1-1 0 0,0 0 1 0 0,1 0 0 0 0,-1 0-1 0 0,0 0 1 0 0,0 0-1 0 0,1 0 1 0 0,-1 1 0 0 0,0-1-1 0 0,0 0 1 0 0,1 0-1 0 0,-1 0-201 0 0,8-2 3239 0 0,-1-4-3937 0 0,0-5 1116 0 0,-3 6-240 0 0,-1 0 0 0 0,0-1 0 0 0,0 0 0 0 0,0 0 0 0 0,0-2-178 0 0,8-14 479 0 0,-10 20-451 0 0,1 0-1 0 0,-1 0 1 0 0,0 0 0 0 0,0 0 0 0 0,0 0-1 0 0,0 0 1 0 0,-1 0 0 0 0,1 0-1 0 0,0 0 1 0 0,-1 0 0 0 0,0-1-1 0 0,1 1 1 0 0,-1 0 0 0 0,0 0-1 0 0,0 0 1 0 0,0-1 0 0 0,0 1-1 0 0,-1 0 1 0 0,1 0 0 0 0,-1 0-1 0 0,1-1 1 0 0,-1 0-28 0 0,-4-9 36 0 0,3 7-3 0 0,0 1 1 0 0,0-1-1 0 0,0 1 0 0 0,0-1 0 0 0,-1 1 1 0 0,0 0-34 0 0,1 2 9 0 0,0 0 0 0 0,0 0-1 0 0,0 0 1 0 0,0 1 0 0 0,0-1 0 0 0,0 1 0 0 0,0-1 0 0 0,-1 1 0 0 0,1 0 0 0 0,-1 0 0 0 0,1 0-1 0 0,-1 0 1 0 0,1 1 0 0 0,-1-1-9 0 0,-1-1 4 0 0,-1 1-1 0 0,0 0 1 0 0,0 0-1 0 0,0 1 1 0 0,1-1-1 0 0,-1 1 1 0 0,0 0-1 0 0,0 0 1 0 0,0 1-1 0 0,0-1 1 0 0,0 1-1 0 0,0 0 1 0 0,-3 1-4 0 0,2 1-32 0 0,-1-1 1 0 0,1 1 0 0 0,0 0 0 0 0,0 0 0 0 0,0 0-1 0 0,0 1 1 0 0,0 0 0 0 0,1 0 0 0 0,0 1 0 0 0,0-1 0 0 0,0 1-1 0 0,0 0 1 0 0,-1 3 31 0 0,-1 2-39 0 0,1 0-1 0 0,1 0 1 0 0,0 1-1 0 0,0 0 0 0 0,1 0 1 0 0,-1 6 39 0 0,3-11-25 0 0,0 6-1 0 0,11 15-70 0 0,-8-25 69 0 0,0 0-1 0 0,0 0 0 0 0,0-1 1 0 0,1 1-1 0 0,-1 0 0 0 0,1 0 1 0 0,-1-1-1 0 0,1 1 0 0 0,0-1 1 0 0,1 2 27 0 0,5 4-205 0 0,-4-6-10 0 0,16-3 69 0 0,0-1-1 0 0,0 0 0 0 0,3-3 147 0 0,-14 3-68 0 0,0 0-1 0 0,0-1 1 0 0,-1 0-1 0 0,1-1 1 0 0,-1 1-1 0 0,0-2 1 0 0,0 1-1 0 0,0-1 1 0 0,2-3 68 0 0,30-20-922 0 0,7-5-1181 0 0,-32 22 150 0 0,1 1-1 0 0,0 0 0 0 0,6-1 1954 0 0,-21 11-705 0 0,-1 1 41 0 0,14 8-254 0 0,-9-3 888 0 0,0-1 0 0 0,0 0 0 0 0,0 1-1 0 0,-1 0 1 0 0,0 0 0 0 0,0 1 0 0 0,0-1-1 0 0,0 1 1 0 0,-1-1 0 0 0,0 1 0 0 0,0 1 0 0 0,1 2 30 0 0,-3-6 106 0 0,-1-1 1 0 0,0 0 0 0 0,1 1-1 0 0,-1-1 1 0 0,0 1 0 0 0,0-1 0 0 0,0 1-1 0 0,-1-1 1 0 0,1 1 0 0 0,-1-1-1 0 0,0 2-106 0 0,-2 18 1627 0 0,3-21-1401 0 0,-1 0 1 0 0,0-1-1 0 0,0 1 1 0 0,1 0-1 0 0,-1 0 1 0 0,0-1-1 0 0,0 1 1 0 0,0 0-1 0 0,0-1 1 0 0,0 1-1 0 0,0-1 1 0 0,0 1-1 0 0,0-1 1 0 0,0 1-1 0 0,0-1 1 0 0,0 0-1 0 0,0 1 1 0 0,0-1-1 0 0,-1 0-226 0 0,-3-5 788 0 0,4 4-622 0 0,0 1 0 0 0,0-1-1 0 0,0 0 1 0 0,0 0 0 0 0,0 0-1 0 0,0 0 1 0 0,0 0 0 0 0,1 0-1 0 0,-1 0 1 0 0,0 0 0 0 0,1-1-1 0 0,-1 0-165 0 0,-11-24 1529 0 0,8 18-1089 0 0,1 0-1 0 0,0 0 1 0 0,0 0 0 0 0,-1-6-440 0 0,1-1 405 0 0,2 10-319 0 0,-1 0 0 0 0,1 0 0 0 0,1-1 0 0 0,-1 1 0 0 0,1 0 0 0 0,0-1 0 0 0,0-3-86 0 0,2-5 158 0 0,0 0 0 0 0,1 1 1 0 0,1-1-1 0 0,0 1 0 0 0,0-1 0 0 0,2 2 1 0 0,-1-1-1 0 0,2 0 0 0 0,0 1 0 0 0,3-4-158 0 0,-5 8 6 0 0,1-1 17 0 0,0 0 0 0 0,0 1 1 0 0,1-1-1 0 0,7-6-23 0 0,7-5-378 0 0,-16 15 521 0 0,1 0 1 0 0,-1 0 0 0 0,1 0 0 0 0,2 0-144 0 0,10-4-2537 0 0,4 6-3929 0 0,-4 3-2071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2:29.6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 17 5528 0 0,'0'0'422'0'0,"0"0"-67"0"0,0 0 746 0 0,1-1 887 0 0,2-4-1544 0 0,-2 1 2940 0 0,-1-1-2631 0 0,0 3 7243 0 0,-1 3-7904 0 0,-1 1 0 0 0,0-1 0 0 0,0 0 0 0 0,1 1 0 0 0,-1-1 0 0 0,0 1 0 0 0,1-1 0 0 0,0 1 0 0 0,-2 1-92 0 0,2-1 72 0 0,-4 5 11 0 0,1 0-1 0 0,0 1 1 0 0,0 0-1 0 0,0 0 0 0 0,1 0 1 0 0,0 0-1 0 0,-1 9-82 0 0,0-4 54 0 0,-3 14 56 0 0,1 1-1 0 0,0 14-109 0 0,-2 10 65 0 0,0 5 35 0 0,4 0 0 0 0,1 1 1 0 0,4 15-101 0 0,-1-38 38 0 0,1-6 13 0 0,2-1 0 0 0,1 1 0 0 0,2-1 0 0 0,0 0 1 0 0,5 10-52 0 0,-9-32 1 0 0,0 0 1 0 0,0-1-1 0 0,0 1 1 0 0,1-1-1 0 0,0 0 1 0 0,0 0-1 0 0,0 0 0 0 0,1 0 1 0 0,-1 0-1 0 0,1-1 1 0 0,0 1-1 0 0,1-1 1 0 0,-1 0-1 0 0,1-1 1 0 0,-1 1-1 0 0,1-1 1 0 0,0 0-1 0 0,1 0 1 0 0,-1 0-1 0 0,0-1 1 0 0,1 0-1 0 0,0 0 1 0 0,-1 0-1 0 0,1-1 1 0 0,0 1-1 0 0,3-1-1 0 0,-5-1-207 0 0,0 0 0 0 0,-1 0 0 0 0,1 0 0 0 0,0 0-1 0 0,0-1 1 0 0,-1 0 0 0 0,1 1 0 0 0,3-3 207 0 0,15-3-1019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2:31.1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213 123 11808 0 0,'0'0'538'0'0,"0"-7"182"0"0,1-9-958 0 0,-1 8 1523 0 0,0-1 1 0 0,0 1-1 0 0,-1-1 0 0 0,0-1-1285 0 0,1 8 243 0 0,-1 0-1 0 0,1 0 1 0 0,-1 0-1 0 0,1-1 1 0 0,-1 1-1 0 0,0 0 1 0 0,0 0-1 0 0,0 0 1 0 0,0 1-1 0 0,-1-1 1 0 0,1 0-1 0 0,0 0 1 0 0,-1 1-1 0 0,1-1 1 0 0,-1 0-1 0 0,0 1 0 0 0,1 0 1 0 0,-2-1-243 0 0,-4-3 616 0 0,5 4-449 0 0,0-1 0 0 0,0 0 1 0 0,0 1-1 0 0,-1 0 0 0 0,1-1 0 0 0,0 1 0 0 0,-1 0 0 0 0,1 0 0 0 0,-1 0 0 0 0,1 1 0 0 0,-1-1 1 0 0,0 1-1 0 0,1-1 0 0 0,-1 1 0 0 0,1 0 0 0 0,-1 0 0 0 0,0 0 0 0 0,1 0 0 0 0,-1 1 1 0 0,0-1-168 0 0,-1 2 10 0 0,-1 0 0 0 0,1 0 0 0 0,0 0 0 0 0,-1 0 0 0 0,1 1 1 0 0,-3 2-11 0 0,-8 5 5 0 0,12-8-5 0 0,0 0 0 0 0,0 1 0 0 0,0 0 0 0 0,0 0 0 0 0,0 0 0 0 0,1 0 0 0 0,-1 0 0 0 0,1 0 0 0 0,-1 2 0 0 0,-10 13 0 0 0,9-13-7 0 0,0 1-1 0 0,1 0 0 0 0,-1 0 1 0 0,1 0-1 0 0,1 0 1 0 0,-1 0-1 0 0,0 4 8 0 0,-11 46-71 0 0,13-43 54 0 0,1 1-1 0 0,0-1 1 0 0,1 0-1 0 0,0 0 1 0 0,1 0-1 0 0,0 0 1 0 0,1 0-1 0 0,3 8 18 0 0,-4-14 0 0 0,-1-1 6 0 0,1 0 0 0 0,-1 0 0 0 0,1 0 0 0 0,0-1 0 0 0,0 1 0 0 0,1-1 0 0 0,0 0 0 0 0,0 1 0 0 0,3 3-6 0 0,2 0 6 0 0,0 0 0 0 0,1-1 1 0 0,0 1-1 0 0,1-1 1 0 0,2 1-7 0 0,-8-7 6 0 0,-1 0 1 0 0,1 0-1 0 0,-1-1 1 0 0,1 1-1 0 0,0-1 1 0 0,0 0-1 0 0,0 0 1 0 0,-1 0-1 0 0,1 0 1 0 0,0-1-1 0 0,0 1 1 0 0,0-1-1 0 0,0 0 1 0 0,0-1-1 0 0,0 1 1 0 0,0 0-1 0 0,0-1 1 0 0,1 0-7 0 0,-1 0 4 0 0,-1 0-1 0 0,0 0 1 0 0,0 0 0 0 0,0 0 0 0 0,0 0-1 0 0,0 0 1 0 0,0-1 0 0 0,-1 0 0 0 0,1 1 0 0 0,0-1-1 0 0,-1 0 1 0 0,1 0 0 0 0,-1-1 0 0 0,0 1-1 0 0,0 0 1 0 0,0-1 0 0 0,2-1-4 0 0,2-4 12 0 0,-1 1 1 0 0,1-1-1 0 0,-1 0 1 0 0,0 0 0 0 0,-1-1-1 0 0,0 0 1 0 0,-1 1-1 0 0,1-1 1 0 0,-2 0-1 0 0,2-4-12 0 0,-3 0 0 0 0,0 0 0 0 0,0 0 0 0 0,-1 0 0 0 0,-1 0 0 0 0,-1-10 0 0 0,-1 10-12 0 0,0 1 0 0 0,0 0-1 0 0,-1 0 1 0 0,-4-6 12 0 0,7 15-58 0 0,0 0 1 0 0,-1 1-1 0 0,1-1 0 0 0,-1 1 1 0 0,0 0-1 0 0,0-1 1 0 0,0 1-1 0 0,0 0 1 0 0,-1-1 57 0 0,-11-13-353 0 0,12 13 236 0 0,-1 1-1 0 0,1-1 1 0 0,-1 0 0 0 0,1 1-1 0 0,-1 0 1 0 0,0-1-1 0 0,0 1 1 0 0,0 0-1 0 0,0 1 1 0 0,0-1 0 0 0,-1 0-1 0 0,-1 0 118 0 0,3 1-380 0 0,0 1-1 0 0,0-1 1 0 0,0 0 0 0 0,-1 1-1 0 0,1-1 1 0 0,0 1-1 0 0,0-1 1 0 0,-1 1 0 0 0,1 0-1 0 0,0 0 1 0 0,-1 0-1 0 0,1 1 1 0 0,0-1 0 0 0,-1 0-1 0 0,1 1 1 0 0,0 0-1 0 0,0-1 1 0 0,0 1 0 0 0,-1 0-1 0 0,1 0 381 0 0,-6 7-6302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2:31.5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 13880 0 0,'0'0'630'0'0,"0"0"-7"0"0,0 2-398 0 0,-2 9 289 0 0,0-1-1 0 0,1 1 1 0 0,1-1 0 0 0,0 1-1 0 0,0-1 1 0 0,1 1-1 0 0,1-1 1 0 0,2 10-514 0 0,-1-2 566 0 0,-1 0 0 0 0,0 10-566 0 0,-2-16 169 0 0,1 0 0 0 0,1-1 0 0 0,2 7-169 0 0,1 18 333 0 0,-3-16-181 0 0,-1-8-89 0 0,0-1 0 0 0,1 0-1 0 0,0 1 1 0 0,4 8-63 0 0,-6-18-1067 0 0,0-2-374 0 0,0 0-78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2:31.9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219 97 6912 0 0,'0'0'528'0'0,"-1"2"-342"0"0,-7 15 2053 0 0,3 0 653 0 0,2-7-1387 0 0,2-8-553 0 0,3 4 1235 0 0,0-1 2778 0 0,8-9-4397 0 0,-8 2-479 0 0,0 0 0 0 0,1 0 0 0 0,-1 0 0 0 0,-1 0 0 0 0,1 0 0 0 0,0 0-1 0 0,0-1 1 0 0,-1 1 0 0 0,0-1 0 0 0,1 1 0 0 0,-1-1 0 0 0,0 1 0 0 0,0-1 0 0 0,0 0 0 0 0,0 1 0 0 0,-1-1 0 0 0,1 0 0 0 0,-1 0 0 0 0,0 0-89 0 0,1 0 68 0 0,-1 0 1 0 0,0-1-1 0 0,0 1 1 0 0,-1 0-1 0 0,1-1 0 0 0,-1 1 1 0 0,1 0-1 0 0,-1 0 1 0 0,0-1-1 0 0,0 1 1 0 0,0 0-1 0 0,-1 0 1 0 0,1 0-1 0 0,-1 0 1 0 0,0 0-1 0 0,0 0-68 0 0,-2-1 20 0 0,0-1 0 0 0,0 1-1 0 0,0 0 1 0 0,-1 1 0 0 0,1-1-1 0 0,-1 1 1 0 0,0 0 0 0 0,0 0-1 0 0,0 1 1 0 0,-1-1 0 0 0,1 1-1 0 0,-1 0 1 0 0,1 0 0 0 0,-1 1-1 0 0,1 0 1 0 0,-1 0 0 0 0,0 0 0 0 0,0 1-1 0 0,1-1 1 0 0,-1 2 0 0 0,-1-1-20 0 0,7 0-8 0 0,-1 0 1 0 0,1 0-1 0 0,-1 0 1 0 0,0 0 0 0 0,1 1-1 0 0,-1-1 1 0 0,1 0-1 0 0,-1 0 1 0 0,1 0 0 0 0,-1 1-1 0 0,1-1 1 0 0,-1 0 0 0 0,1 1-1 0 0,-1-1 1 0 0,1 0-1 0 0,-1 1 1 0 0,1-1 0 0 0,0 1-1 0 0,-1-1 8 0 0,-2 3-23 0 0,-7 3-37 0 0,0 0 0 0 0,0 1 1 0 0,-2 3 59 0 0,9-8-22 0 0,0 1 1 0 0,1 0 0 0 0,-1-1 0 0 0,1 1 0 0 0,0 0-1 0 0,-1 0 1 0 0,1 0 0 0 0,1 1 0 0 0,-1-1 0 0 0,0 0-1 0 0,1 1 1 0 0,-1 3 21 0 0,-8 25-101 0 0,7-24 89 0 0,0 1 1 0 0,1-1-1 0 0,0 1 1 0 0,1 0-1 0 0,-1 0 1 0 0,2 2 11 0 0,-4 32-54 0 0,3-33 24 0 0,0-1 0 0 0,0 1 0 0 0,2 8 30 0 0,-1-14-12 0 0,1 0 0 0 0,-1 0 0 0 0,1 0 1 0 0,0 0-1 0 0,1 0 0 0 0,-1 0 0 0 0,1 0 1 0 0,0 0-1 0 0,0-1 0 0 0,2 4 12 0 0,0-1-9 0 0,0-1-1 0 0,0 1 0 0 0,0-1 0 0 0,1 0 1 0 0,0-1-1 0 0,0 1 0 0 0,3 1 10 0 0,-6-5-3 0 0,1 1 0 0 0,-1 0 0 0 0,1-1 1 0 0,0 0-1 0 0,0 1 0 0 0,-1-1 0 0 0,1 0 0 0 0,0 0 0 0 0,0-1 0 0 0,0 1 0 0 0,0-1 0 0 0,0 1 0 0 0,0-1 0 0 0,1 0 0 0 0,1-1 3 0 0,0 1 8 0 0,0 0 0 0 0,0-1 0 0 0,0 0 0 0 0,0 0 0 0 0,0-1 0 0 0,-1 1 0 0 0,1-1 0 0 0,0 0 0 0 0,-1 0 0 0 0,1-1 0 0 0,-1 1 0 0 0,0-1 0 0 0,1 0 0 0 0,-1 0 0 0 0,-1 0 0 0 0,1-1 0 0 0,0 1 0 0 0,-1-1 0 0 0,0 0 0 0 0,0 0 0 0 0,1-2-8 0 0,4-4 0 0 0,-5 6 0 0 0,1 0 0 0 0,-1 0 0 0 0,-1 0 0 0 0,1-1 0 0 0,-1 1 0 0 0,1-1 0 0 0,-1 0 0 0 0,12-27-25 0 0,-11 25 11 0 0,1 0 0 0 0,-1 0 0 0 0,-1 0 0 0 0,1-1-1 0 0,-1 1 1 0 0,0-1 0 0 0,-1 1 0 0 0,0-1 0 0 0,0-2 14 0 0,0-10-762 0 0,-1 5 1003 0 0,0 1 1 0 0,-1 0-1 0 0,0-1-241 0 0,-6-12-2690 0 0,5 24 1561 0 0,1 0 0 0 0,-1 0 0 0 0,1 1 0 0 0,-1-1 0 0 0,0 1 0 0 0,0-1 0 0 0,-2-1 1129 0 0,-3-4-6232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2:32.3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12440 0 0,'0'0'957'0'0,"0"0"-410"0"0,0 0 591 0 0,0 2 323 0 0,4 23 1544 0 0,2 0-2384 0 0,3 10-373 0 0,-6-28-232 0 0,-1-1 1 0 0,-1 1 0 0 0,1-1-1 0 0,-1 1 1 0 0,0-1 0 0 0,0 5-17 0 0,-2 0 34 0 0,1-9-20 0 0,-1 1 0 0 0,1 0-1 0 0,0 0 1 0 0,0 0 0 0 0,0-1 0 0 0,0 1-1 0 0,1 2-13 0 0,7 42 149 0 0,-6-32-122 0 0,0 1 0 0 0,5 12-27 0 0,-6-25 2 0 0,-1 0-1 0 0,0 0 1 0 0,1-1-1 0 0,-1 1 1 0 0,0 0 0 0 0,0 0-1 0 0,0 0-1 0 0,-1 0-27 0 0,1 0-65 0 0,0-3-11 0 0,0 0-159 0 0,0 0-668 0 0,0 0-292 0 0,0 0-60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2:32.7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164 178 17135 0 0,'0'0'388'0'0,"0"0"52"0"0,0 0 30 0 0,0 0-56 0 0,8-4 173 0 0,-2-1 7 0 0,0-1 1 0 0,0 0-1 0 0,-1-1 1 0 0,0 1-1 0 0,3-6-594 0 0,14-20 1932 0 0,-21 31-1819 0 0,1-4 187 0 0,-1 1 0 0 0,1 0 0 0 0,-1-1 0 0 0,0 1 0 0 0,1-3-300 0 0,-2 5 37 0 0,0 0 0 0 0,0 1 0 0 0,0-1 0 0 0,-1 0 0 0 0,1 1 0 0 0,0-1 0 0 0,-1 0 0 0 0,1 1 0 0 0,-1-1 0 0 0,1 1 0 0 0,-1-1 0 0 0,0 1 0 0 0,0-1 0 0 0,0 1 0 0 0,0-1 0 0 0,0 1-37 0 0,-5-8 143 0 0,5 7-129 0 0,0 1 0 0 0,0-1 0 0 0,0 0 0 0 0,0 1 1 0 0,0-1-1 0 0,0 0 0 0 0,-1 1 0 0 0,1 0 0 0 0,-1-1 0 0 0,1 1 0 0 0,-1 0 0 0 0,1 0 0 0 0,-1 0 0 0 0,0 0 0 0 0,0 0 0 0 0,1 0 1 0 0,-1 0-1 0 0,0 1 0 0 0,0-1 0 0 0,0 1 0 0 0,-2-1-14 0 0,-11-2 43 0 0,10 2-26 0 0,-1 0-1 0 0,1 0 1 0 0,-1 0 0 0 0,1 1-1 0 0,0 0 1 0 0,-1 0 0 0 0,1 0-1 0 0,-1 1 1 0 0,0 0-17 0 0,1 0-7 0 0,1 0 0 0 0,-1 0-1 0 0,0 1 1 0 0,0 0 0 0 0,1 0-1 0 0,-1 1 1 0 0,1-1 0 0 0,-1 1-1 0 0,1 0 1 0 0,-2 2 7 0 0,3-3-3 0 0,0 0-4 0 0,0 0 0 0 0,0 0 0 0 0,0 1 0 0 0,1-1 1 0 0,-1 0-1 0 0,1 1 0 0 0,0 0 0 0 0,0 0 0 0 0,0-1 0 0 0,0 1 1 0 0,0 0-1 0 0,0 1 0 0 0,1-1 7 0 0,-3 6-25 0 0,-1 2-3 0 0,1-1 0 0 0,1 1 1 0 0,0-1-1 0 0,0 1 0 0 0,-1 10 28 0 0,2 3-22 0 0,0-14-1 0 0,1 1-1 0 0,0-1 0 0 0,1 1 0 0 0,0 0 1 0 0,1 5 23 0 0,0-12-5 0 0,0 0 1 0 0,0 0 0 0 0,0 0-1 0 0,0-1 1 0 0,1 1-1 0 0,-1-1 1 0 0,1 1 0 0 0,0-1-1 0 0,0 1 1 0 0,1-1-1 0 0,-1 0 1 0 0,1 0 0 0 0,-1 0-1 0 0,1 0 1 0 0,0 0 0 0 0,0-1-1 0 0,1 1 5 0 0,0 0 3 0 0,1-1 1 0 0,0 0-1 0 0,-1 0 0 0 0,1 0 0 0 0,0 0 1 0 0,0-1-1 0 0,0 0 0 0 0,0 0 0 0 0,0 0 1 0 0,0 0-1 0 0,1-1 0 0 0,-1 0 0 0 0,0 0 1 0 0,0 0-1 0 0,0-1 0 0 0,0 0 0 0 0,0 0 1 0 0,0 0-1 0 0,0-1 0 0 0,0 1 0 0 0,0-1 1 0 0,0 0-1 0 0,1-2-3 0 0,0 1 13 0 0,-1 0 0 0 0,0-1-1 0 0,0 0 1 0 0,0 0 0 0 0,0 0 0 0 0,-1 0 0 0 0,0-1 0 0 0,0 0-1 0 0,0 0 1 0 0,0 0 0 0 0,-1 0 0 0 0,0-1 0 0 0,0 1 0 0 0,0-1-1 0 0,-1 0 1 0 0,1-3-13 0 0,1-5-38 0 0,0 1 28 0 0,-1-1 1 0 0,1-11 9 0 0,-3 20-128 0 0,-1-1 1 0 0,0 1-1 0 0,0 0 1 0 0,-1-1-1 0 0,1 1 1 0 0,-1 0-1 0 0,-1 0 0 0 0,1 0 1 0 0,-1-2 127 0 0,-21-48-4620 0 0,14 42 2565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2:33.0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 18167 0 0,'0'0'830'0'0,"1"-1"-14"0"0,2-6-526 0 0,-3 6-72 0 0,1 0-1 0 0,-1 0 0 0 0,1 0 0 0 0,-1 0 0 0 0,1 0 0 0 0,0 0 1 0 0,0 0-1 0 0,-1 0 0 0 0,1 0 0 0 0,0 1 0 0 0,0-1 1 0 0,0 0-1 0 0,0 0 0 0 0,0 1 0 0 0,0-1 0 0 0,0 1-217 0 0,0-1 78 0 0,-1 1 0 0 0,1 0 0 0 0,0 0 0 0 0,0 0-1 0 0,-1 0 1 0 0,1 0 0 0 0,0 0 0 0 0,0 0 0 0 0,-1 0 0 0 0,1 0-1 0 0,0 0 1 0 0,-1 0 0 0 0,1 0 0 0 0,0 1 0 0 0,0-1 0 0 0,-1 0-1 0 0,1 1 1 0 0,0-1-78 0 0,2 2 58 0 0,0 1-1 0 0,0-1 1 0 0,0 0-1 0 0,-1 1 1 0 0,1 0-1 0 0,-1-1 1 0 0,2 3-58 0 0,0 0 381 0 0,2 2-334 0 0,-1 0-1 0 0,0 0 0 0 0,0 1 0 0 0,-1-1 1 0 0,0 1-1 0 0,0 0 0 0 0,0 1-46 0 0,5 18 115 0 0,4 14-115 0 0,-6-16 61 0 0,5 13 8 0 0,-3-14-10 0 0,-2 2 0 0 0,-1-1 0 0 0,0 1-1 0 0,-2 3-58 0 0,0 14 54 0 0,-3 1-1 0 0,-1-1 0 0 0,-6 38-53 0 0,-8 28-144 0 0,-15 53 144 0 0,17-118-396 0 0,-3-1 1 0 0,-7 13 395 0 0,5-12-685 0 0,14-36-165 0 0,-1 0-1 0 0,0 0 1 0 0,0 0 0 0 0,0-1-1 0 0,-1 0 1 0 0,-4 5 850 0 0,6-8-1902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3:32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2 122 7368 0 0,'0'0'568'0'0,"0"-2"-148"0"0,-1 1 46 0 0,1-1 0 0 0,0 1 0 0 0,0 0 0 0 0,0-1 0 0 0,-1 1 0 0 0,1 0 0 0 0,1-1 0 0 0,-1 1 0 0 0,0 0 0 0 0,0-1 0 0 0,0 1 0 0 0,1 0-466 0 0,5-10 4712 0 0,7 2-5318 0 0,-11 8 644 0 0,8-5 321 0 0,0 1 1 0 0,0 1-1 0 0,2-1-359 0 0,30-11 1045 0 0,-41 15-1000 0 0,1 1 0 0 0,-1-1 0 0 0,1 1 0 0 0,0-1 0 0 0,-1 0 0 0 0,1 0 0 0 0,-1 0-1 0 0,0 0 1 0 0,1 0 0 0 0,0-1-45 0 0,-1 1 41 0 0,0 0 1 0 0,1 0-1 0 0,-1 0 0 0 0,0 0 0 0 0,1 0 0 0 0,-1 1 0 0 0,0-1 0 0 0,1 0 1 0 0,-1 1-1 0 0,1-1 0 0 0,-1 1 0 0 0,1-1-41 0 0,1 1 93 0 0,0-1 7 0 0,9-5 222 0 0,-9 4-336 0 0,0 1-1 0 0,0 0 1 0 0,0-1 0 0 0,0 1 0 0 0,0 0 0 0 0,0 1 0 0 0,0-1-1 0 0,2 0 15 0 0,-2 1 127 0 0,3-3 221 0 0,-5 2-384 0 0,0 0 0 0 0,0 1 0 0 0,0-1 0 0 0,0 1 0 0 0,0 0-1 0 0,1-1 1 0 0,-1 1 0 0 0,0 0 0 0 0,0-1 0 0 0,0 1 0 0 0,0 0 0 0 0,0 0 36 0 0,2 0-839 0 0,-3 0-1242 0 0,0 0-4768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3:38.5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77 186 8288 0 0,'0'0'381'0'0,"0"0"-6"0"0,0 0-105 0 0,0 0 456 0 0,-3 3 760 0 0,1-1 6451 0 0,3 20-7391 0 0,1 0-1 0 0,2 3-545 0 0,-1-2 383 0 0,-1 1-1 0 0,0 5-382 0 0,8 141 280 0 0,-2-72-360 0 0,-7-84 248 0 0,0-1 0 0 0,1 1 0 0 0,0-1-1 0 0,1 1 1 0 0,1-1 0 0 0,1 2-168 0 0,-3-8-53 0 0,3 3 606 0 0,-5-10-541 0 0,0 0 1 0 0,0 0 0 0 0,1 0-1 0 0,-1 0 1 0 0,0 0 0 0 0,0 0 0 0 0,1 0-1 0 0,-1 0 1 0 0,0 0 0 0 0,1 0-1 0 0,-1 0 1 0 0,0 0 0 0 0,0 0 0 0 0,1 0-1 0 0,-1 0 1 0 0,0-1 0 0 0,0 1-1 0 0,1 0 1 0 0,-1 0 0 0 0,0 0 0 0 0,0 0-1 0 0,0 0 1 0 0,1 0 0 0 0,-1-1 0 0 0,0 1-1 0 0,0 0 1 0 0,0 0 0 0 0,1 0-1 0 0,-1-1 1 0 0,0 1 0 0 0,0 0 0 0 0,0 0-1 0 0,0-1 1 0 0,0 1-13 0 0,4-5 180 0 0,0-1 0 0 0,-1 1 1 0 0,0-1-1 0 0,0 0 0 0 0,-1 0 0 0 0,0 0 0 0 0,0 0 1 0 0,1-7-181 0 0,2-3 173 0 0,-1 1 34 0 0,-1 0 1 0 0,1-15-208 0 0,3-14 167 0 0,14-84 89 0 0,-8 59-161 0 0,-9 40-38 0 0,8-25-57 0 0,0-2 19 0 0,-10 42-11 0 0,0 1-1 0 0,1 0 1 0 0,1-1-1 0 0,0 1 1 0 0,1 1-1 0 0,2-5-7 0 0,13-27 0 0 0,-15 31 0 0 0,0 1 0 0 0,1 1 0 0 0,4-8 0 0 0,-6 17 0 0 0,-3 8-10 0 0,-1 37-484 0 0,8-13 494 0 0,-9 16-4 0 0,-1-15 87 0 0,2-26-26 0 0,-1 0 0 0 0,0 0 0 0 0,1 0 0 0 0,-2-1-1 0 0,1 2-56 0 0,-4 21 61 0 0,4-13-68 0 0,-1 0 0 0 0,-1 1 0 0 0,0-1 0 0 0,-1 0 0 0 0,0-1 0 0 0,-1 1 0 0 0,0-1-1 0 0,-5 7 8 0 0,-11 30-263 0 0,10-23 439 0 0,-8 14-176 0 0,10-16 104 0 0,8-20-102 0 0,0-1-1 0 0,-1 1 1 0 0,0 0 0 0 0,0-1-1 0 0,-1 2-1 0 0,0 2 0 0 0,-1-1 0 0 0,1 1 0 0 0,0-1 1 0 0,0 5-1 0 0,-9 22 53 0 0,-31 58-43 0 0,33-74-10 0 0,4-7 0 0 0,0-1 0 0 0,1 1 0 0 0,0 0 0 0 0,1 1 0 0 0,3-7 0 0 0,-9 13 0 0 0,3-10 0 0 0,7-8 1 0 0,0 1-1 0 0,-1-1 1 0 0,1 1-1 0 0,0-1 1 0 0,-1 1-1 0 0,1-1 1 0 0,0 0 0 0 0,-1 1-1 0 0,1-1 1 0 0,-1 1-1 0 0,1-1 1 0 0,-1 0-1 0 0,1 1 1 0 0,-1-1-1 0 0,0 0 1 0 0,1 0-1 0 0,-1 1 1 0 0,1-1-1 0 0,-1 0 1 0 0,1 0 0 0 0,-1 0-1 0 0,0 0 1 0 0,1 0-1 0 0,-1 0 1 0 0,1 0-1 0 0,-1 0 1 0 0,0 0-1 0 0,1 0 1 0 0,-1 0-1 0 0,1 0 1 0 0,-1 0-1 0 0,0-1 1 0 0,1 1 0 0 0,-1 0-1 0 0,1 0 1 0 0,-1 0-1 0 0,1-1 1 0 0,-1 1-1 0 0,1 0 1 0 0,-1-1-1 0 0,1 1 1 0 0,-1-1-1 0 0,1 1 1 0 0,-1-1-1 0 0,1 1 1 0 0,0 0 0 0 0,-1-1-1 0 0,1 0 1 0 0,0 1-1 0 0,-1-1 1 0 0,1 1-1 0 0,0-1 0 0 0,-2-2 4 0 0,1 0 0 0 0,-1 0 0 0 0,1-1 0 0 0,0 1 0 0 0,0-1 0 0 0,0 1 0 0 0,-1-4-4 0 0,-19-218 6 0 0,19 204-1 0 0,-4-113 48 0 0,4 105-99 0 0,0-4-111 0 0,-2 0 0 0 0,-3-15 157 0 0,5 44 79 0 0,1 3-66 0 0,1 0 0 0 0,-1 0 1 0 0,1 0-1 0 0,-1 1 0 0 0,1-1 1 0 0,0 0-1 0 0,0 0 0 0 0,-1 0 1 0 0,1 0-1 0 0,0 0 1 0 0,0 0-1 0 0,0 0 0 0 0,0-1-13 0 0,0 1-58 0 0,0 1-8 0 0,0 0 2 0 0,0 0-34 0 0,0 0-146 0 0,0 0-63 0 0,0 0-12 0 0,6 11-1958 0 0,1-3 106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7:38.0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211 0 11056 0 0,'4'24'1280'0'0,"-4"-21"-1237"0"0,1 0-1 0 0,-1 0 1 0 0,1 0 0 0 0,-1 0 0 0 0,0 0 0 0 0,0 0 0 0 0,0 0 0 0 0,0 0 0 0 0,-1 1-43 0 0,-21 105 1972 0 0,18-75-1821 0 0,2-10-38 0 0,0-10-30 0 0,0-2 29 0 0,0 1 0 0 0,1-1 0 0 0,0 2-112 0 0,0 8 433 0 0,-3 19-433 0 0,0-4 171 0 0,-8 95 312 0 0,-4-20-53 0 0,11-67-261 0 0,-1 0-1 0 0,-3 5-168 0 0,9-46 0 0 0,0-3-1 0 0,0-1 1 0 0,0 1-1 0 0,0 0 0 0 0,0 0 0 0 0,0-1 0 0 0,0 1 1 0 0,-1 0-1 0 0,1 0 0 0 0,0-1 0 0 0,0 1 1 0 0,0 0-1 0 0,-1 0 0 0 0,1-1 0 0 0,0 1 0 0 0,-1 0 1 0 0,1-1-1 0 0,-1 1 0 0 0,1-1 0 0 0,-1 1 0 0 0,1 0 1 0 0,-1 0-85 0 0,1-1-39 0 0,0 0-11 0 0,0 0-21 0 0,-1-1 112 0 0,1 1 0 0 0,0-1-1 0 0,-1 0 1 0 0,1 0 0 0 0,-1 1-1 0 0,0-1 1 0 0,1 0 0 0 0,-1 1-1 0 0,1-1 1 0 0,-1 1 0 0 0,0-1-1 0 0,1 1 1 0 0,-1-1 0 0 0,0 1-1 0 0,0-1 45 0 0,-2-1-122 0 0,0-2-72 0 0,-1 0 1 0 0,1-1-1 0 0,0 0 1 0 0,0 1 0 0 0,1-1-1 0 0,-1 0 1 0 0,0-4 193 0 0,0 3-367 0 0,0-1-1 0 0,0 1 1 0 0,-1 0 0 0 0,0 0 367 0 0,-5-10-1112 0 0,-4-5-513 0 0,9 17 1350 0 0,2 0 0 0 0,-1 0-1 0 0,0-1 1 0 0,1 1 0 0 0,0-1 0 0 0,-1-4 275 0 0,1 5 67 0 0,0-1 0 0 0,0 1 0 0 0,0 0 0 0 0,0 0-1 0 0,-1 0 1 0 0,0 0 0 0 0,-2-3-67 0 0,4 6 471 0 0,1 1 170 0 0,0 0 79 0 0,0 0 15 0 0,0 0-37 0 0,0 0-156 0 0,0 0-72 0 0,0 0-12 0 0,0 0-28 0 0,0 0-106 0 0,14-6 218 0 0,3-1-322 0 0,1 1 1 0 0,0 0 0 0 0,0 1-1 0 0,5 0-220 0 0,15-3 3 0 0,15-7-3 0 0,-20 5-1588 0 0,1 2 0 0 0,2 0 1588 0 0,-21 5-827 0 0,-12 2 596 0 0,-1 0 1 0 0,1 1-1 0 0,0-1 0 0 0,0 1 1 0 0,0-1-1 0 0,1 1 0 0 0,-1 0 1 0 0,0 0-1 0 0,0 0 1 0 0,0 0-1 0 0,0 1 0 0 0,0-1 1 0 0,0 1-1 0 0,2 1 231 0 0,16 5-1273 0 0,-18-6 725 0 0,3 8-439 0 0,8 21-197 0 0,-14-29 1189 0 0,0 1 0 0 0,0-1 0 0 0,0 0 0 0 0,0 0 0 0 0,0 1 0 0 0,0-1 0 0 0,0 0 0 0 0,-1 0 0 0 0,1 1 0 0 0,0-1 0 0 0,-1 0 0 0 0,1 0 0 0 0,-1 1 0 0 0,1-1 0 0 0,-1 0 0 0 0,0 0 0 0 0,0 1-5 0 0,0-1 38 0 0,0 1-1 0 0,0-1 1 0 0,1 1-1 0 0,-1 0 1 0 0,0 0-1 0 0,1-1 1 0 0,0 1-1 0 0,-1 0 1 0 0,1 0-38 0 0,0-1 173 0 0,0 1 0 0 0,0 0 0 0 0,-1-1 0 0 0,1 1 0 0 0,0 0 1 0 0,-1-1-1 0 0,1 1 0 0 0,-1-1 0 0 0,1 1 0 0 0,-1-1 0 0 0,0 1 0 0 0,0-1 0 0 0,0 0 1 0 0,1 1-1 0 0,-2 0-173 0 0,-7 14 2031 0 0,9-16-1868 0 0,0 1 0 0 0,0 0 0 0 0,-1-1 1 0 0,1 1-1 0 0,0 0 0 0 0,0 0 0 0 0,0-1 1 0 0,0 1-1 0 0,0 0 0 0 0,0 0 0 0 0,0-1 1 0 0,0 1-1 0 0,0 0 0 0 0,0-1 0 0 0,0 1 1 0 0,0 0-1 0 0,0 0 0 0 0,1-1 0 0 0,-1 1 1 0 0,1 0-164 0 0,-1 0 141 0 0,0-1 1 0 0,1 0 0 0 0,-1 1 0 0 0,1-1 0 0 0,-1 0 0 0 0,1 1 0 0 0,-1-1 0 0 0,1 0 0 0 0,-1 0 0 0 0,1 1 0 0 0,-1-1 0 0 0,1 0 0 0 0,-1 0 0 0 0,1 0 0 0 0,-1 0 0 0 0,1 0 0 0 0,-1 1 0 0 0,1-1 0 0 0,0 0 0 0 0,-1-1 0 0 0,1 1-142 0 0,1 0 133 0 0,0 0 0 0 0,1-1 0 0 0,-1 1 0 0 0,0-1 0 0 0,0 1 0 0 0,0-1 0 0 0,0 0 0 0 0,0 0 0 0 0,0 0 0 0 0,0 0 0 0 0,0 0 0 0 0,0-1 0 0 0,0 1-133 0 0,10-9 395 0 0,-9 7-304 0 0,0 1 0 0 0,0-1 0 0 0,0 0 0 0 0,0 0 0 0 0,-1 0 0 0 0,1 0 0 0 0,1-3-91 0 0,17-19 428 0 0,-18 22-378 0 0,0 0-1 0 0,-1 0 1 0 0,1-1 0 0 0,0 1-1 0 0,-1 0 1 0 0,0-1-1 0 0,0 1 1 0 0,0-1-1 0 0,0 0 1 0 0,-1 0-1 0 0,1 0 1 0 0,0-2-50 0 0,4-10 149 0 0,-5 14-124 0 0,0 0 0 0 0,-1 0 0 0 0,1 0 0 0 0,0-1 0 0 0,0 1 0 0 0,-1 0 1 0 0,1 0-1 0 0,-1-1 0 0 0,0-1-25 0 0,1-11 57 0 0,-1-21 79 0 0,0 35-133 0 0,-1-1 1 0 0,1 1-1 0 0,0-1 0 0 0,-1 1 0 0 0,1-1 1 0 0,0 1-1 0 0,-1-1 0 0 0,0 1 0 0 0,1-1 0 0 0,-1 1 1 0 0,0 0-1 0 0,0-1 0 0 0,0 1 0 0 0,0 0 1 0 0,0 0-1 0 0,0 0 0 0 0,0 0 0 0 0,0 0 0 0 0,-1-1-3 0 0,1 2 3 0 0,0-1 1 0 0,0 1-1 0 0,0-1 0 0 0,0 1 0 0 0,0 0 0 0 0,0-1 0 0 0,0 1 0 0 0,0 0 0 0 0,-1 0 0 0 0,1 0 0 0 0,0 0 0 0 0,0 0 0 0 0,0 0 0 0 0,0 0 1 0 0,0 0-1 0 0,0 0 0 0 0,-1 1 0 0 0,1-1 0 0 0,-1 1-3 0 0,-20 10-76 0 0,13-5 53 0 0,-2 0-30 0 0,1 0 0 0 0,0 1 0 0 0,1 1 0 0 0,-1 0 0 0 0,2 0 0 0 0,-1 0-1 0 0,-1 3 54 0 0,-10 10-19 0 0,15-17 12 0 0,1 0-1 0 0,0 1 1 0 0,0 0-1 0 0,0-1 1 0 0,0 1-1 0 0,1 0 0 0 0,-1 2 8 0 0,-3 7 0 0 0,-20 44 0 0 0,25-51 0 0 0,0 0 0 0 0,0 1 0 0 0,0-1 0 0 0,1 1 0 0 0,0-1 0 0 0,0 1 0 0 0,1 1 0 0 0,0-5-1 0 0,-1-1 1 0 0,1-1-1 0 0,0 0 0 0 0,0 1 0 0 0,0-1 0 0 0,1 0 0 0 0,-1 0 0 0 0,1 1 0 0 0,-1-1 0 0 0,1 0 0 0 0,0 0 0 0 0,0 1 0 0 0,0 0 1 0 0,7 4-48 0 0,-6-6 60 0 0,1-1-1 0 0,-1 1 0 0 0,1-1 1 0 0,-1 0-1 0 0,1 0 1 0 0,0 0-1 0 0,-1 0 0 0 0,1 0 1 0 0,-1 0-1 0 0,1-1 0 0 0,-1 0 1 0 0,1 1-1 0 0,-1-1 1 0 0,2-1-12 0 0,32-13 244 0 0,-22 7-172 0 0,-1 0 0 0 0,-1-1-1 0 0,0 0 1 0 0,0-1 0 0 0,-1 0-1 0 0,0-1 1 0 0,-1 0 0 0 0,3-5-72 0 0,-13 16 0 0 0,3-3 12 0 0,-1 1-1 0 0,0-1 0 0 0,1 0 1 0 0,-1-1-1 0 0,0 1 1 0 0,-1 0-1 0 0,1 0 0 0 0,-1-1 1 0 0,1 1-1 0 0,-1-1 0 0 0,0 0 1 0 0,0 1-1 0 0,0-1 1 0 0,-1 0-1 0 0,0 1 0 0 0,1-1 1 0 0,-1 0-1 0 0,0-1-11 0 0,0 3 77 0 0,0 2 2 0 0,0 0-6 0 0,0 0-1 0 0,0 0 0 0 0,-2 8 16 0 0,-4 2-28 0 0,3-6-41 0 0,0 1 1 0 0,1-1-1 0 0,-1 1 1 0 0,1 0-1 0 0,0 0 0 0 0,0 2-19 0 0,-3 9 0 0 0,2-11 0 0 0,1 1 0 0 0,0 0 0 0 0,1-1 0 0 0,0 1 0 0 0,0 0 0 0 0,0 0 0 0 0,0 0 0 0 0,1 0 0 0 0,0 0 0 0 0,0 0 0 0 0,1 1 0 0 0,-1-6 0 0 0,0 1 0 0 0,0-1 0 0 0,0 1 0 0 0,1-1 0 0 0,-1 1 0 0 0,0-1 0 0 0,1 0 0 0 0,-1 1 0 0 0,1-1 0 0 0,-1 1 0 0 0,1-1 0 0 0,0 0 0 0 0,0 1 0 0 0,2 2 0 0 0,-2-2 0 0 0,0 0 0 0 0,0 0 0 0 0,0-1 0 0 0,1 1 0 0 0,-1 0 0 0 0,1 0 0 0 0,-1-1 0 0 0,1 1 0 0 0,-1-1 0 0 0,1 1 0 0 0,0-1 0 0 0,0 0 0 0 0,1 1 0 0 0,6 2 0 0 0,-7-4 9 0 0,0 0 0 0 0,0 0 0 0 0,0 0 0 0 0,0 0 0 0 0,0 0 0 0 0,0-1 0 0 0,-1 1 0 0 0,1-1 0 0 0,0 1 0 0 0,0-1 0 0 0,0 1 0 0 0,-1-1 0 0 0,1 0 0 0 0,1-1-9 0 0,23-17 244 0 0,-15 10-110 0 0,-7 6-93 0 0,0-1 0 0 0,0 0-1 0 0,0 0 1 0 0,-1 0 0 0 0,0 0-1 0 0,0-1 1 0 0,0 0-1 0 0,0 1 1 0 0,-1-2-41 0 0,2-1 31 0 0,0 1 1 0 0,0 0-1 0 0,0-1 0 0 0,3-1-31 0 0,-5 5 9 0 0,1 0 1 0 0,-1-1-1 0 0,0 0 1 0 0,0 1-1 0 0,0-1 1 0 0,1-4-10 0 0,-1 3-1 0 0,0 1 1 0 0,0-1-1 0 0,1 0 0 0 0,-1 1 0 0 0,3-3 1 0 0,-5 7-1 0 0,0 0 0 0 0,0 1 0 0 0,0-1 0 0 0,0 0 0 0 0,0 0 0 0 0,0 0 0 0 0,0 1 0 0 0,0-1 0 0 0,0 0 0 0 0,0 0 0 0 0,0 0 0 0 0,0 0 0 0 0,0 0 0 0 0,0 1 0 0 0,0-1 0 0 0,0 0 0 0 0,1 0 0 0 0,-1 0 0 0 0,0 0 0 0 0,0 1 0 0 0,0-1 0 0 0,0 0 0 0 0,0 0 0 0 0,0 0 0 0 0,1 0 0 0 0,-1 0 0 0 0,0 0 0 0 0,0 0 0 0 0,0 0 0 0 0,0 1 0 0 0,0-1 0 0 0,1 0 0 0 0,-1 0 0 0 0,0 0 0 0 0,0 0 0 0 0,0 0 0 0 0,0 0 0 0 0,1 0 0 0 0,-1 0 0 0 0,0 0 0 0 0,0 0 0 0 0,0 0 0 0 0,0 0 0 0 0,1 0 0 0 0,-1 0 0 0 0,0 0 0 0 0,0 0 0 0 0,0 0 0 0 0,0-1 0 0 0,1 1 0 0 0,-1 0 0 0 0,0 0 0 0 0,0 0 0 0 0,0 0 0 0 0,0 0 0 0 0,0 0 0 0 0,1 0 0 0 0,-1 0 0 0 0,0-1 0 0 0,0 1 0 0 0,0 0 0 0 0,0 0 0 0 0,0 0 0 0 0,0 0 0 0 0,0-1 1 0 0,1 15-23 0 0,-1-14 21 0 0,-9 72-52 0 0,8-60 44 0 0,-4 0-33 0 0,10 0 32 0 0,-5-12 12 0 0,0 1-1 0 0,1-1 1 0 0,-1 1-1 0 0,0 0 1 0 0,1-1-1 0 0,-1 1 1 0 0,1-1-1 0 0,-1 1 1 0 0,1-1-1 0 0,-1 0 1 0 0,1 1-1 0 0,-1-1 1 0 0,1 1-1 0 0,0-1 1 0 0,-1 0-1 0 0,1 1 0 0 0,-1-1 1 0 0,1 0-1 0 0,0 0 1 0 0,-1 0-1 0 0,1 1 1 0 0,0-1-1 0 0,-1 0 1 0 0,1 0-1 0 0,0 0 1 0 0,-1 0-1 0 0,1 0 1 0 0,0 0-1 0 0,0 0 0 0 0,14-6 66 0 0,-13 6-55 0 0,0-1 0 0 0,-1 0 0 0 0,1 0 0 0 0,-1 0 0 0 0,1 0 0 0 0,-1 0 0 0 0,0 0 0 0 0,1 0 0 0 0,-1-1 0 0 0,0 1 0 0 0,0 0 0 0 0,0-1 0 0 0,0 1 0 0 0,0-1 0 0 0,0 1 0 0 0,0-1 0 0 0,0 1 0 0 0,0-2-11 0 0,3-3 14 0 0,0 0-1 0 0,1 0 1 0 0,-1 1 0 0 0,1 0 0 0 0,1 0 0 0 0,-1 0 0 0 0,1 0 0 0 0,-1 1-1 0 0,1 0 1 0 0,1 0-14 0 0,0-1 0 0 0,1-1 0 0 0,-1 0 0 0 0,3-4 0 0 0,19-14 0 0 0,-26 23-2 0 0,6-4 7 0 0,-5 7-52 0 0,-3-2 38 0 0,9 11-36 0 0,-9-7 27 0 0,0-1 4 0 0,4 9 2 0 0,-4-9 12 0 0,1 0 0 0 0,-1 0 0 0 0,0 0-1 0 0,0 1 1 0 0,0-1 0 0 0,0 0 0 0 0,-1 1 0 0 0,1-1-1 0 0,-1 1 1 0 0,0-1 0 0 0,1-1 0 0 0,-1 0 0 0 0,1 0 0 0 0,-1 0 0 0 0,1 0 0 0 0,0 0 0 0 0,-1 0 0 0 0,1 0 0 0 0,0-1 0 0 0,1 1 0 0 0,-1 1 0 0 0,5 7 0 0 0,-5-9 0 0 0,-1 0 0 0 0,1 0 0 0 0,-1 0 0 0 0,1 0 0 0 0,0-1 0 0 0,-1 1 0 0 0,1 0 0 0 0,0 0 0 0 0,0-1 0 0 0,0 1 0 0 0,0 0 0 0 0,0-1 0 0 0,0 1 0 0 0,-1-1 0 0 0,1 1 0 0 0,-1-1 0 0 0,1 0 0 0 0,0 1 0 0 0,-1-1 0 0 0,1 0 0 0 0,-1 1 0 0 0,1-1 0 0 0,-1 1 0 0 0,1-1 0 0 0,-1 1 0 0 0,1 0 0 0 0,-1-1 0 0 0,0 1 0 0 0,1-1 0 0 0,-1 1 0 0 0,0 0 0 0 0,0-1 0 0 0,1 1 0 0 0,-1 0 0 0 0,0-1 0 0 0,0 1 0 0 0,0 0 0 0 0,0 0 0 0 0,1-1 0 0 0,-1 1 0 0 0,0 0 0 0 0,1 0 0 0 0,-1 0 0 0 0,0 0 0 0 0,1 0 0 0 0,-1-1 0 0 0,1 1 0 0 0,-1 0 0 0 0,1-1 0 0 0,0 1 0 0 0,-1 0 0 0 0,1-1 0 0 0,0 1 0 0 0,0 0 0 0 0,-1-1 0 0 0,1 1 0 0 0,0-1 0 0 0,0 0 0 0 0,0 1 0 0 0,-1-1 0 0 0,1 0 0 0 0,0 1 0 0 0,1-1 0 0 0,21 5 0 0 0,-17-5-29 0 0,0 0-1 0 0,0 0 1 0 0,0-1-1 0 0,0 0 0 0 0,3-1 30 0 0,-6 1-165 0 0,-3 1-10 0 0,7-4-1715 0 0,16-20-2054 0 0,-8 9 1907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3:42.1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 11976 0 0,'0'0'266'0'0,"0"0"44"0"0,0 0 15 0 0,13-9 522 0 0,18 14 2196 0 0,28-1-2979 0 0,-47-5-206 0 0,0 0-1 0 0,-1-1 0 0 0,1 0 0 0 0,0-1 0 0 0,1-1 143 0 0,1-3-1703 0 0,-5 7 817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3:42.6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50 4608 0 0,'0'0'353'0'0,"0"0"19"0"0,0 0 941 0 0,0 0 434 0 0,0 0 86 0 0,0 0-134 0 0,0 0-646 0 0,0 0-278 0 0,0 0-58 0 0,0 0-67 0 0,0 0-238 0 0,-1 9 182 0 0,2 16-109 0 0,-1-24-425 0 0,0-1 14 0 0,0 0 4 0 0,0 0 1 0 0,-5-6-6 0 0,2 2-70 0 0,-1 1-1 0 0,1-1 1 0 0,-1 1-1 0 0,1-1 0 0 0,-1-2-2 0 0,-1 0 63 0 0,2 4-67 0 0,-7-12 19 0 0,10 14 0 0 0,0-1 1 0 0,0 1-1 0 0,-1-1 0 0 0,1 0 1 0 0,0 1-1 0 0,0-1 0 0 0,0 0 1 0 0,0 1-1 0 0,0-1 0 0 0,0 0 1 0 0,0 0-1 0 0,0 1 1 0 0,0-1-1 0 0,0 0 0 0 0,0 1 1 0 0,0-1-1 0 0,0 0 0 0 0,0 1 1 0 0,1-1-1 0 0,-1 0 0 0 0,0 0-15 0 0,9-6 0 0 0,-5 5-1 0 0,-1 1 0 0 0,1-1 0 0 0,0 1 0 0 0,-1 0 0 0 0,1 0 0 0 0,0 0 0 0 0,0 1 0 0 0,-1-1-1 0 0,1 1 1 0 0,0 0 0 0 0,0 0 0 0 0,0 0 0 0 0,0 1 0 0 0,3 0 1 0 0,6 2 48 0 0,0 0 1 0 0,-1 1 0 0 0,0 1-1 0 0,0 0-48 0 0,29 18 521 0 0,-9-4-442 0 0,3 2-26 0 0,-24-13-60 0 0,-8-5 53 0 0,-1-1 1 0 0,1 0-1 0 0,-1 0 0 0 0,1-1 1 0 0,0 1-1 0 0,0 0 0 0 0,0-1 1 0 0,0 0-1 0 0,0 1 0 0 0,2-1-46 0 0,2 8 1328 0 0,-23-1-1100 0 0,-7 3-94 0 0,18-8-163 0 0,0 0 0 0 0,1-1 0 0 0,-1 0 0 0 0,0 0 0 0 0,0 0 0 0 0,0-1 0 0 0,-4 1 29 0 0,7-2-828 0 0,2 0-268 0 0,-4 0-51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3:54.4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5 208 10856 0 0,'0'0'122'0'0,"0"0"0"0"0,0 0 0 0 0,-1 0 0 0 0,1 0 0 0 0,0 0 0 0 0,0 0-1 0 0,-1 0 1 0 0,1-1 0 0 0,0 1 0 0 0,0 0 0 0 0,0 0 0 0 0,-1 0 0 0 0,1 0 0 0 0,0 0 0 0 0,0-1 0 0 0,0 1 0 0 0,-1 0 0 0 0,1 0 0 0 0,0 0 0 0 0,0 0 0 0 0,0-1 0 0 0,0 1 0 0 0,0 0 0 0 0,-1 0 0 0 0,1-1 0 0 0,0 1 0 0 0,0 0 0 0 0,0 0 0 0 0,0-1 0 0 0,0 1 0 0 0,0 0 0 0 0,0 0 0 0 0,0-1 0 0 0,0 1 0 0 0,0 0 0 0 0,0 0 0 0 0,0 0 0 0 0,0-1 0 0 0,0 1 0 0 0,0 0 0 0 0,0 0 0 0 0,0-1 0 0 0,0 1 0 0 0,1 0-1 0 0,-1 0 1 0 0,0-1 0 0 0,0 1 0 0 0,0 0 0 0 0,0 0 0 0 0,0 0 0 0 0,1-1 0 0 0,-1 1 0 0 0,0 0 0 0 0,0 0 0 0 0,0 0 0 0 0,1 0-122 0 0,16-13-384 0 0,-5 4 904 0 0,-2 2-316 0 0,0 0 0 0 0,0 1-1 0 0,0 0 1 0 0,1 0 0 0 0,0 1-1 0 0,7-2-203 0 0,-3 1 289 0 0,-2-1 0 0 0,1 0-1 0 0,12-8-288 0 0,-6 2-85 0 0,0 1 0 0 0,8-2 85 0 0,26-16-13 0 0,-51 28 18 0 0,1 0 4 0 0,0 0 1 0 0,-1 0 0 0 0,1 0 0 0 0,0 0 0 0 0,0 1-1 0 0,0-1 1 0 0,1 1 0 0 0,-1 0 0 0 0,0 1 0 0 0,4-1-10 0 0,0-1 15 0 0,25-6-710 0 0,-31 8 344 0 0,-2 0-231 0 0,0 0-970 0 0,3 2-428 0 0,9 6-89 0 0,-9-6-11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3:55.3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23 241 3224 0 0,'0'0'523'0'0,"0"0"985"0"0,0 0 430 0 0,0 0 87 0 0,0 0-171 0 0,0 0-805 0 0,0 0-354 0 0,0 0-73 0 0,0 0-39 0 0,0 0-115 0 0,0 0-55 0 0,10 14 867 0 0,-4-3-918 0 0,0 0 0 0 0,-1 1 1 0 0,0-1-1 0 0,-1 1 0 0 0,0 0 0 0 0,0 8-362 0 0,-3-19 20 0 0,5 37 569 0 0,-5-30-472 0 0,0 0 1 0 0,1 0-1 0 0,-1 0 1 0 0,2 0-1 0 0,0 2-117 0 0,5 21 334 0 0,-7-27-296 0 0,0 0-1 0 0,0 0 1 0 0,0 0-1 0 0,0 0 0 0 0,0-1 1 0 0,1 1-1 0 0,-1 0 1 0 0,1-1-1 0 0,2 4-37 0 0,9 20 313 0 0,-12-27-292 0 0,-1 1 0 0 0,0-1 0 0 0,0 1 0 0 0,0-1 0 0 0,1 1 0 0 0,-1-1 0 0 0,0 1 0 0 0,1-1 0 0 0,-1 0 0 0 0,0 1 0 0 0,1-1 0 0 0,-1 0 0 0 0,0 1 0 0 0,1-1 0 0 0,-1 0 0 0 0,1 1 0 0 0,-1-1 0 0 0,0 0 0 0 0,1 0 0 0 0,-1 0 0 0 0,1 1 0 0 0,-1-1 0 0 0,1 0 0 0 0,-1 0 0 0 0,1 0 0 0 0,-1 0 0 0 0,1 0 0 0 0,-1 0 0 0 0,1 0 0 0 0,-1 0 0 0 0,1 0 0 0 0,-1 0 0 0 0,1 0 0 0 0,-1 0 0 0 0,1 0 0 0 0,-1-1 0 0 0,1 1 0 0 0,-1 0 0 0 0,1 0 0 0 0,-1 0 0 0 0,1-1 0 0 0,-1 1 0 0 0,0 0 0 0 0,1 0 0 0 0,-1-1 0 0 0,0 1 0 0 0,1 0 0 0 0,-1-1 0 0 0,1 1-21 0 0,2-4 195 0 0,-1 1 0 0 0,1-1 0 0 0,-1 1 0 0 0,1-1 0 0 0,0-2-195 0 0,1 0-116 0 0,5-10 339 0 0,-1 0 0 0 0,0-1-1 0 0,-1 0 1 0 0,-1 0 0 0 0,0-1-1 0 0,-2 0 1 0 0,3-12-223 0 0,8-19 382 0 0,-10 35-248 0 0,-1 0-1 0 0,3-13-133 0 0,0 0 148 0 0,8-23-148 0 0,-4 16-4 0 0,-5 16 4 0 0,2-1 0 0 0,0 2 0 0 0,2-3 0 0 0,15-36 0 0 0,-19 45 10 0 0,-4 13-82 0 0,-1-2-134 0 0,-10 61 24 0 0,9-57 172 0 0,0-1 1 0 0,-1 0 0 0 0,1 1 0 0 0,-1-1-1 0 0,0 0 1 0 0,-1 3 9 0 0,-3 14 56 0 0,0 2-54 0 0,-1 1 1 0 0,-1-1-1 0 0,0-1 1 0 0,-5 8-3 0 0,-4 13 0 0 0,3-12-44 0 0,-9 17 44 0 0,3-8-166 0 0,7-17 151 0 0,-4 13 70 0 0,-18 56-94 0 0,23-75 150 0 0,8-12-85 0 0,-1 5 13 0 0,3-4-62 0 0,1-4 15 0 0,0-1 0 0 0,0 1 1 0 0,0 0-1 0 0,-1-1 0 0 0,1 1 1 0 0,0 0-1 0 0,-1 0 0 0 0,1-1 1 0 0,0 1-1 0 0,-1-1 0 0 0,1 1 1 0 0,0 0-1 0 0,-1-1 0 0 0,1 1 1 0 0,-1 0 7 0 0,-13 17-15 0 0,13-17 13 0 0,0 0 0 0 0,0 0 0 0 0,1 0 0 0 0,-1 0 0 0 0,0 0 0 0 0,0 0 0 0 0,0 0 0 0 0,0-1 0 0 0,0 1 0 0 0,-1 0 0 0 0,1-1 0 0 0,0 1 0 0 0,0-1 0 0 0,0 1 0 0 0,-1-1 0 0 0,1 0 0 0 0,0 1 0 0 0,0-1 1 0 0,-1 0-1 0 0,1 0 0 0 0,0 0 0 0 0,-1 0 0 0 0,1 0 0 0 0,0 0 0 0 0,0 0 0 0 0,-1-1 0 0 0,1 1 0 0 0,0 0 0 0 0,0-1 0 0 0,-1 1 0 0 0,1-1 0 0 0,0 1 0 0 0,0-1 0 0 0,0 1 0 0 0,0-1 0 0 0,0 0 0 0 0,0 0 0 0 0,0 1 1 0 0,0-1-1 0 0,0 0 0 0 0,-1-1 2 0 0,-7-6-428 0 0,3-3 530 0 0,0 1 1 0 0,1-1 0 0 0,1 0-1 0 0,-1 0 1 0 0,2-1 0 0 0,0 1-1 0 0,-1-4-102 0 0,-5-39 68 0 0,5 32-8 0 0,-2-23-60 0 0,-2-45 64 0 0,8-10-78 0 0,0 99-61 0 0,0 1-174 0 0,0 0-651 0 0,0 0-284 0 0,1 2-1263 0 0,6 8-4827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3:58.9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20 6912 0 0,'-5'20'622'0'0,"4"-20"-512"0"0,-2 0 290 0 0,2 0 1614 0 0,1 0 702 0 0,0 0 136 0 0,0 0-311 0 0,2-1-2324 0 0,-1-1 0 0 0,1 1 0 0 0,0-1 0 0 0,-1 1 0 0 0,1 0 0 0 0,0 0 0 0 0,0 0 0 0 0,0 0 0 0 0,0 0 0 0 0,0 0 0 0 0,2 0-217 0 0,9-4 240 0 0,-5 1-91 0 0,1 0 0 0 0,-1 1 0 0 0,1 1 0 0 0,-1-1-1 0 0,1 1 1 0 0,6 0-149 0 0,0 1 102 0 0,12 2 43 0 0,-1 0-130 0 0,-5 1-259 0 0,-21-2 174 0 0,1 0 0 0 0,-1 0 0 0 0,1 0 0 0 0,0 0 0 0 0,-1 0 0 0 0,1 0 0 0 0,-1 1 0 0 0,1-1 0 0 0,-1 0 0 0 0,1 0 0 0 0,-1 1 0 0 0,1-1 0 0 0,-1 0 0 0 0,0 1 0 0 0,1-1 0 0 0,-1 1 0 0 0,1-1 0 0 0,-1 0 0 0 0,0 1 0 0 0,1-1 0 0 0,-1 1 0 0 0,0-1 1 0 0,0 1-1 0 0,1-1 0 0 0,-1 1 70 0 0,5 6-2028 0 0,0-6-2708 0 0,3-1-968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3:59.3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1 407 8288 0 0,'0'0'3569'0'0,"3"-1"343"0"0,3 3-3118 0 0,1 3 1680 0 0,-3 6-2376 0 0,-2-5 182 0 0,1 0-94 0 0,1 0-1 0 0,0 1 0 0 0,0-2 1 0 0,1 1-1 0 0,2 2-185 0 0,15 22 577 0 0,-11-8-234 0 0,43 72 1194 0 0,-25-59-741 0 0,-27-33-657 0 0,-2-2-10 0 0,3 1 30 0 0,-3-1-102 0 0,0 1 0 0 0,0-1 0 0 0,1 0 0 0 0,-1 0 0 0 0,0 0 0 0 0,0 0 1 0 0,0 1-1 0 0,1-1 0 0 0,-1 0 0 0 0,0 0 0 0 0,1 0 0 0 0,-1 0 0 0 0,0 0 0 0 0,0 0 0 0 0,1 0 1 0 0,-1 0-1 0 0,0 0 0 0 0,0 0 0 0 0,1 0 0 0 0,-1 0 0 0 0,0 0 0 0 0,1 0 0 0 0,-1 0 1 0 0,0 0-58 0 0,2-1 59 0 0,0 0 1 0 0,0-1-1 0 0,0 1 1 0 0,0-1-1 0 0,0 1 1 0 0,-1-1-1 0 0,1 1 1 0 0,-1-1-1 0 0,1 0 1 0 0,-1 0-1 0 0,0 0 1 0 0,1 0-1 0 0,-1 0 1 0 0,0 0-1 0 0,0 0 1 0 0,0 0-1 0 0,-1-1 1 0 0,1 0-60 0 0,3-9 258 0 0,-1 0 0 0 0,-1-1 0 0 0,0 1-258 0 0,-1 4 112 0 0,30-155 925 0 0,-26 115-896 0 0,-3 29-56 0 0,1 0 0 0 0,1-4-85 0 0,8-35 101 0 0,-6 25-45 0 0,1 1 0 0 0,2 0 0 0 0,2-3-56 0 0,-4 14 0 0 0,5-11 0 0 0,-7 24-18 0 0,-4 6-22 0 0,0 0 1 0 0,0 1 0 0 0,0-1-1 0 0,0 0 1 0 0,0 0 0 0 0,-1 0-1 0 0,1 0 1 0 0,-1 0-1 0 0,1 0 1 0 0,-1 0 0 0 0,0 0-1 0 0,1-2 40 0 0,2 3-1495 0 0,13-4-5091 0 0,-5-1-2185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4:37.0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5339 11400 0 0,'0'0'39'0'0,"1"0"1"0"0,-1-1 0 0 0,1 1-1 0 0,-1 0 1 0 0,1 0 0 0 0,-1-1-1 0 0,1 1 1 0 0,-1-1 0 0 0,0 1 0 0 0,1 0-1 0 0,-1-1 1 0 0,1 1 0 0 0,-1-1-1 0 0,0 1 1 0 0,0-1 0 0 0,1 1-1 0 0,-1-1 1 0 0,0 1 0 0 0,0-1-1 0 0,1 1 1 0 0,-1-1 0 0 0,0 1 0 0 0,0-1-1 0 0,0 0 1 0 0,0 1 0 0 0,0-1-40 0 0,1 0 34 0 0,0 0 1 0 0,-1 1 0 0 0,1-1-1 0 0,0 1 1 0 0,0-1 0 0 0,0 1-1 0 0,0 0 1 0 0,0-1 0 0 0,0 1-1 0 0,0 0 1 0 0,0 0 0 0 0,0-1 0 0 0,0 1-1 0 0,0 0 1 0 0,0 0-35 0 0,15-2 237 0 0,7-6 566 0 0,-19 6-698 0 0,-1 1 0 0 0,1 0 0 0 0,0 0 0 0 0,-1 0 0 0 0,1 0 0 0 0,0 0 0 0 0,-1 1 0 0 0,3 0-105 0 0,8 0 135 0 0,29-1 321 0 0,1 3 1 0 0,17 4-457 0 0,-55-6 39 0 0,0 1 1 0 0,1-1-1 0 0,-1 0 1 0 0,0 0-1 0 0,0-1 1 0 0,4 0-40 0 0,22-2 19 0 0,-11 3-7 0 0,-1 1 0 0 0,0 1 1 0 0,0 1-1 0 0,0 1 1 0 0,0 0-1 0 0,15 6-12 0 0,-23-6 17 0 0,0-1 1 0 0,-1-1-1 0 0,7 0-17 0 0,-6 0 3 0 0,0 0 0 0 0,-1 0 0 0 0,1 1 0 0 0,0 1-3 0 0,100 28 95 0 0,-74-20 729 0 0,12 2-824 0 0,-38-11-174 0 0,35 16-254 0 0,-46-18 428 0 0,1-1-1 0 0,-1 1 1 0 0,0 0-1 0 0,1 0 1 0 0,-1 0-1 0 0,0-1 1 0 0,0 1-1 0 0,1 1 1 0 0,-1-1-1 0 0,0 0 1 0 0,0 0-1 0 0,0 0 1 0 0,0 0 0 0 0,-1 0 7 0 0,1 0 1 0 0,0 0 0 0 0,-1 0 0 0 0,1 0-1 0 0,0-1 1 0 0,-1 1 0 0 0,1 0 0 0 0,0-1 0 0 0,0 1-1 0 0,0-1 1 0 0,0 1 0 0 0,0-1 0 0 0,-1 1-1 0 0,1-1 1 0 0,0 1 0 0 0,0-1 0 0 0,0 0 0 0 0,0 0-1 0 0,0 1 1 0 0,0-1 0 0 0,0 0 0 0 0,1 0-1 0 0,-1 0-7 0 0,1 0 17 0 0,0 0 0 0 0,-1 0 0 0 0,1 0 0 0 0,0 0 0 0 0,-1-1 0 0 0,1 1 0 0 0,-1 0 0 0 0,1-1 0 0 0,0 1 0 0 0,-1-1 0 0 0,1 0 0 0 0,-1 1 0 0 0,1-1 0 0 0,-1 0 0 0 0,0 0 0 0 0,1 0 0 0 0,-1 0 0 0 0,0 0 0 0 0,0 0 0 0 0,1-1 0 0 0,-1 1 0 0 0,0 0 0 0 0,0 0 0 0 0,0-1 0 0 0,-1 1 0 0 0,1-1 0 0 0,0 1 0 0 0,0-1 0 0 0,-1 0-17 0 0,2-4 19 0 0,0-1-1 0 0,-1 1 1 0 0,0 0-1 0 0,-1 0 1 0 0,1-1-1 0 0,-2-5-18 0 0,1 10 17 0 0,1-1 0 0 0,-1 0 0 0 0,0 1-1 0 0,1-1 1 0 0,0 1 0 0 0,-1-1 0 0 0,2 0-17 0 0,-2 1 30 0 0,1 0-1 0 0,0 0 1 0 0,-1 0 0 0 0,1 0 0 0 0,-1 0 0 0 0,0 0 0 0 0,0 0 0 0 0,0 0 0 0 0,0 0-1 0 0,0-1-29 0 0,-17-90 704 0 0,13 59-370 0 0,-5-18-334 0 0,3 22 105 0 0,1-1 0 0 0,1-5-105 0 0,-1-29 117 0 0,0 16 62 0 0,3-10-179 0 0,-4-87 155 0 0,-19-111-155 0 0,12 94 230 0 0,-2-12 68 0 0,7 122-286 0 0,-9-90-171 0 0,16 127 141 0 0,-9-96 66 0 0,-1 7 171 0 0,5 31-74 0 0,-8-80-32 0 0,-11-99 217 0 0,18 176-271 0 0,-2-59 101 0 0,4 67 21 0 0,2-3-181 0 0,-1-20 107 0 0,1-23 10 0 0,1 7-98 0 0,-4-20-232 0 0,4 92 417 0 0,2-14-204 0 0,-2-20 181 0 0,1 20-67 0 0,4-43-114 0 0,-1 64 66 0 0,-2-8 44 0 0,-1 23-56 0 0,1-1 0 0 0,1 1 0 0 0,1-2-54 0 0,2-9-99 0 0,-2-1 0 0 0,0-20 99 0 0,-4-133-36 0 0,-6 106 100 0 0,10 20-27 0 0,0 27 12 0 0,-1 0-1 0 0,-2-8-48 0 0,0 11 73 0 0,0 0 0 0 0,3-23-73 0 0,-1 34 38 0 0,-1-1 1 0 0,-1 0-1 0 0,-2-11-38 0 0,-1-25 55 0 0,3-38 14 0 0,1-38-66 0 0,5-4-3 0 0,5 35 0 0 0,-3 30 0 0 0,-2-41 0 0 0,-4 52 20 0 0,0 13 34 0 0,-2-1 0 0 0,-4-28-54 0 0,2 36 0 0 0,1 0 0 0 0,2-25 0 0 0,1 14 0 0 0,2-164 0 0 0,-2 199 0 0 0,-1 3 0 0 0,0 0 0 0 0,-1-1 0 0 0,1 1 0 0 0,-2-5 0 0 0,2 0 0 0 0,0 9-6 0 0,0 1 0 0 0,0-1 0 0 0,1 0 0 0 0,-1 1 0 0 0,1-1 0 0 0,-1 0 0 0 0,1 1 0 0 0,0-1 0 0 0,0 0 0 0 0,0 0 6 0 0,8-2-1 0 0,-8 4-4 0 0,-1-1 1 0 0,1 1 0 0 0,0 0 0 0 0,0 0-1 0 0,0-1 1 0 0,0 1 0 0 0,0-1-1 0 0,-1 1 1 0 0,1-1 0 0 0,0 1 0 0 0,0-1-1 0 0,-1 1 1 0 0,1-1 4 0 0,4-2-24 0 0,-1 1 9 0 0,-1 0 0 0 0,1 1 0 0 0,0 0 0 0 0,-1 0 0 0 0,1 0 0 0 0,0 0 0 0 0,0 0 0 0 0,0 1 0 0 0,2-1 15 0 0,0 1 4 0 0,80-4-6 0 0,-47 3-39 0 0,0-2 0 0 0,9-3 41 0 0,-32 5-41 0 0,1-1 0 0 0,14 2 41 0 0,-12 0-67 0 0,-1-1-1 0 0,13-2 68 0 0,31-3-12 0 0,-33 3 13 0 0,22-4-1 0 0,-24 3 18 0 0,-1 2-1 0 0,1 0 0 0 0,0 2 1 0 0,8 2-18 0 0,18-1 42 0 0,-26-1 25 0 0,-24 2 46 0 0,-1 0-97 0 0,11-1 79 0 0,-5 0-72 0 0,12 1 17 0 0,0 1-1538 0 0,-19-3 1029 0 0,-1 0 0 0 0,1 1-1 0 0,0-1 1 0 0,-1 0 0 0 0,1 0 0 0 0,-1 0-1 0 0,1 1 1 0 0,0-1 0 0 0,-1 0 0 0 0,1 1 0 0 0,-1-1-1 0 0,1 0 1 0 0,-1 1 0 0 0,1-1 0 0 0,-1 1-1 0 0,1-1 1 0 0,-1 1 469 0 0,2-2-3476 0 0,5-2-614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4:38.3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153 1 7256 0 0,'-32'12'770'0'0,"32"-12"-768"0"0,-1 0 0 0 0,0 0 0 0 0,1 1 0 0 0,-1-1 0 0 0,0 0 0 0 0,1 0 0 0 0,-1 1 0 0 0,0-1 0 0 0,1 1-1 0 0,-1-1 1 0 0,0 0 0 0 0,1 1 0 0 0,-1-1 0 0 0,1 1 0 0 0,-1-1 0 0 0,1 1 0 0 0,-1 0 0 0 0,1-1 0 0 0,-1 1 0 0 0,1-1-1 0 0,0 1-1 0 0,-2 2 48 0 0,0 0-7 0 0,1-2 35 0 0,0 0 1 0 0,0 0 0 0 0,1 0 0 0 0,-1 0-1 0 0,0 1 1 0 0,0-1 0 0 0,1 0-1 0 0,-1 0 1 0 0,1 1 0 0 0,-1-1 0 0 0,1 1-1 0 0,-1-1 1 0 0,1 0 0 0 0,0 1 0 0 0,0-1-1 0 0,-1 1 1 0 0,1-1 0 0 0,0 1-77 0 0,1 2 149 0 0,-1 0-1 0 0,0 0 1 0 0,0 0 0 0 0,-1 1 0 0 0,0-1 0 0 0,0 2-149 0 0,0-2 66 0 0,0 0-1 0 0,1 0 1 0 0,-1 0 0 0 0,1 1 0 0 0,0-1 0 0 0,1 3-66 0 0,-1-3 49 0 0,1-3-10 0 0,-1 0 0 0 0,1 1 0 0 0,-1-1-1 0 0,0 0 1 0 0,0 1 0 0 0,0-1 0 0 0,0 1 0 0 0,0-1 0 0 0,0 0 0 0 0,0 1 0 0 0,0-1 0 0 0,0 1 0 0 0,-1-1-1 0 0,1 0 1 0 0,0 1 0 0 0,-1-1 0 0 0,0 0 0 0 0,1 1 0 0 0,-1-1 0 0 0,1 0 0 0 0,-1 0 0 0 0,0 0 0 0 0,-1 1-39 0 0,1 0 32 0 0,1-1-1 0 0,-1 1 1 0 0,0-1 0 0 0,1 1 0 0 0,-1 0 0 0 0,1-1 0 0 0,-1 1 0 0 0,1-1-1 0 0,0 1 1 0 0,0 0 0 0 0,0-1 0 0 0,0 1 0 0 0,0 0 0 0 0,0-1 0 0 0,0 1 0 0 0,0 0-1 0 0,1 0-31 0 0,-1-1 31 0 0,1 1 0 0 0,-1 0 0 0 0,0 0-1 0 0,0 0 1 0 0,0 0 0 0 0,0-1-1 0 0,0 1 1 0 0,0 0 0 0 0,-1 0 0 0 0,1 0-1 0 0,-1-1 1 0 0,1 1 0 0 0,-1 0 0 0 0,0 0-1 0 0,1-1 1 0 0,-1 1-31 0 0,-6 12 294 0 0,1-4 1726 0 0,5-10-1993 0 0,0 0 0 0 0,1 0 0 0 0,-1 0 0 0 0,1-1 0 0 0,-1 1 0 0 0,1 0 0 0 0,-1-1 0 0 0,1 1 0 0 0,-1 0 0 0 0,1-1 0 0 0,0 1 0 0 0,-1 0 1 0 0,1-1-1 0 0,-1 1 0 0 0,1-1 0 0 0,0 1 0 0 0,-1 0 0 0 0,1-1 0 0 0,0 1 0 0 0,0-1 0 0 0,-1 1 0 0 0,1-1 0 0 0,0 0 0 0 0,0 1 0 0 0,0-1 0 0 0,0 0-27 0 0,-9-35 254 0 0,8 33-229 0 0,-1-1 0 0 0,1 1 0 0 0,0-1 0 0 0,0 1 1 0 0,1-1-1 0 0,-1 0 0 0 0,1 1 0 0 0,0-1 1 0 0,0 0-1 0 0,0-3-25 0 0,-1-18 131 0 0,1 18-99 0 0,-1 0 0 0 0,-1 1 0 0 0,1-1 0 0 0,-1 1 0 0 0,0-1 0 0 0,0 1 0 0 0,-1 0 0 0 0,-3-6-32 0 0,4 11 0 0 0,0-2 0 0 0,1-17 0 0 0,1 12 0 0 0,0 2-12 0 0,2 4-36 0 0,3-2 48 0 0,-4 4 3 0 0,0 0 0 0 0,0 0 0 0 0,-1 0 0 0 0,1 0 0 0 0,0 0 0 0 0,0 0 0 0 0,-1 0 0 0 0,1 1 0 0 0,0-1 0 0 0,0 0 0 0 0,-1 0 0 0 0,1 0 0 0 0,0 1 0 0 0,-1-1 0 0 0,1 0 0 0 0,0 1-1 0 0,-1-1 1 0 0,1 1 0 0 0,0-1-3 0 0,0 1 4 0 0,2 0-4 0 0,0 1 0 0 0,9 10 0 0 0,42 27 180 0 0,-49-36-147 0 0,0 0 0 0 0,0 0-1 0 0,0-1 1 0 0,3 2-33 0 0,13 6 73 0 0,16 10 119 0 0,-34-18-173 0 0,0 0-1 0 0,1 0 0 0 0,-1 0 0 0 0,1-1 1 0 0,0 0-1 0 0,-1 1 0 0 0,1-1 0 0 0,0-1 0 0 0,4 2-18 0 0,13 2 100 0 0,41 15 628 0 0,8-2-728 0 0,-50-11 93 0 0,-14-4-72 0 0,1 0 0 0 0,-1 0 0 0 0,0-1-1 0 0,2 0-20 0 0,59 5 304 0 0,-65-6-240 0 0,-1 1 0 0 0,4 2 6 0 0,-3-2 15 0 0,-2-1-16 0 0,0 0-5 0 0,0 0 0 0 0,0 0 0 0 0,0 0 8 0 0,0 0 34 0 0,0 0 12 0 0,0 0 2 0 0,0 0-4 0 0,-24 21 268 0 0,2-7-333 0 0,-1 0-1 0 0,-1-2 0 0 0,-9 4-50 0 0,10-7 41 0 0,12-4-38 0 0,0 0-1 0 0,1 0 1 0 0,-1 1-1 0 0,1 0 0 0 0,0 1-2 0 0,3-3 1 0 0,-1 1-1 0 0,0-2 0 0 0,0 1 1 0 0,0-1-1 0 0,0 0 0 0 0,2-1 6 0 0,0 0 1 0 0,0 1-1 0 0,0-1 0 0 0,1 1 0 0 0,0 0 1 0 0,-1 0-1 0 0,1 1 0 0 0,0 0 0 0 0,0 0 0 0 0,1 0-6 0 0,1-1 0 0 0,-1 0 0 0 0,1 0 0 0 0,-1 0 0 0 0,1-1 0 0 0,-1 1 0 0 0,0-1 0 0 0,0 0 0 0 0,-1 0 0 0 0,1 0 0 0 0,0 0 0 0 0,0 0 0 0 0,1 0 0 0 0,-1 1 0 0 0,1-1 0 0 0,0 1 0 0 0,-1 0 0 0 0,1 0 0 0 0,-1 1 0 0 0,3-2 0 0 0,1-1 0 0 0,0 0 0 0 0,0-1 0 0 0,-1 1 0 0 0,1-1 0 0 0,0 1 0 0 0,-1-1 0 0 0,1 1 0 0 0,-1-1 0 0 0,1 1 0 0 0,-1-1 0 0 0,1 0 0 0 0,-1 1 0 0 0,1-1 0 0 0,-1 1 0 0 0,1-1 0 0 0,-1 0 0 0 0,1 0 0 0 0,-1 1 0 0 0,1-1 0 0 0,-1 0 0 0 0,0 0 0 0 0,1 0 0 0 0,-1 0 0 0 0,0 1 0 0 0,1-1 0 0 0,-1 0 0 0 0,1 0 0 0 0,-1 0 0 0 0,0-1 0 0 0,-9 4 0 0 0,-1-3-10 0 0,11 0 9 0 0,0 0 0 0 0,0 0 0 0 0,0 0 0 0 0,0 0 0 0 0,-1 0 0 0 0,1 0 0 0 0,0 0 0 0 0,0 0 0 0 0,0 0 0 0 0,0 0 0 0 0,0 0 0 0 0,0 0-1 0 0,0 0 1 0 0,0 0 0 0 0,-1 0 0 0 0,1 0 0 0 0,0 0 0 0 0,0 0 0 0 0,0 0 0 0 0,0 0 0 0 0,0-1 0 0 0,0 1 0 0 0,0 0 0 0 0,0 0 0 0 0,0 0 0 0 0,0 0 0 0 0,0 0 0 0 0,0 0 0 0 0,0 0 0 0 0,0 0 0 0 0,0 0 0 0 0,-1-1 0 0 0,1 1 0 0 0,0 0 0 0 0,0 0 0 0 0,0 0 0 0 0,0 0 0 0 0,0 0 0 0 0,0 0 0 0 0,0 0 0 0 0,0-1 0 0 0,0 1 0 0 0,0 0 0 0 0,1 0 0 0 0,-1 0 0 0 0,0 0 0 0 0,0 0 0 0 0,0 0 0 0 0,0 0 1 0 0,0-1-4 0 0,0-2-1 0 0,0 1-1 0 0,0 0 0 0 0,0 0 1 0 0,0 0-1 0 0,0 0 0 0 0,1 0 1 0 0,-1 0-1 0 0,1 0 0 0 0,-1 0 1 0 0,1 0-1 0 0,0 0 1 0 0,0 0-1 0 0,0 0 0 0 0,0 0 1 0 0,0 0-1 0 0,0 1 0 0 0,0-1 1 0 0,1 0-1 0 0,-1 1 0 0 0,1-1 1 0 0,-1 1-1 0 0,1 0 0 0 0,0-1 1 0 0,-1 1-1 0 0,1 0 6 0 0,-1 0 0 0 0,1 0-5 0 0,1 0-1 0 0,-1-1 1 0 0,0 1-1 0 0,0-1 1 0 0,-1 1-1 0 0,1-1 1 0 0,0 0-1 0 0,0 0 1 0 0,-1 0-1 0 0,1 0 1 0 0,-1 0-1 0 0,0 0 1 0 0,1 0-1 0 0,-1 0 1 0 0,0-1-1 0 0,0 1 1 0 0,-1 0 0 0 0,1-1-1 0 0,0 0 6 0 0,0 1-4 0 0,0 0 0 0 0,0 0-1 0 0,0-1 1 0 0,0 1 0 0 0,1 0 0 0 0,-1 0 0 0 0,1 0-1 0 0,-1 0 1 0 0,1 1 0 0 0,0-1 0 0 0,0 0 0 0 0,-1 1-1 0 0,1-1 1 0 0,1 1 0 0 0,-1 0 0 0 0,0-1 4 0 0,15-12 0 0 0,-14 10 0 0 0,0 0 0 0 0,0-1 0 0 0,-1 1 0 0 0,1-1 0 0 0,0-3 0 0 0,-2 5-6 0 0,1-1-1 0 0,0 0 0 0 0,-1 1 1 0 0,1 0-1 0 0,1-1 0 0 0,-1 1 1 0 0,0 0-1 0 0,3-2 7 0 0,37-36-11 0 0,-38 37 11 0 0,2 0 0 0 0,-1 0 0 0 0,0 1 0 0 0,1-1 0 0 0,-1 1 0 0 0,6-1 0 0 0,-4 0 0 0 0,-1 1 0 0 0,1 0 0 0 0,-1-1 0 0 0,0 0 0 0 0,4-4 0 0 0,10-4 54 0 0,-36 18 16 0 0,-3 2-31 0 0,1 1-1 0 0,-5 4-38 0 0,-20 10 10 0 0,39-21-2 0 0,1 0 0 0 0,-1 1 0 0 0,1-1 0 0 0,-1 0 1 0 0,1 1-1 0 0,0 0 0 0 0,-2 2-8 0 0,2-1-1 0 0,-1-1 1 0 0,0 1 0 0 0,0-1-1 0 0,-1 0 1 0 0,1 0 0 0 0,-1 0-1 0 0,1-1 1 0 0,-1 1-1 0 0,-2-1 1 0 0,2-1 0 0 0,3-1 0 0 0,1 1-1 0 0,0-1 0 0 0,-1 0 0 0 0,1 0 1 0 0,0 1-1 0 0,0-1 0 0 0,-1 1 0 0 0,1-1 1 0 0,0 1-1 0 0,0 0 0 0 0,0-1 0 0 0,0 1 0 0 0,-1 0 1 0 0,1 0 0 0 0,0 0-60 0 0,1-1-31 0 0,0 0 19 0 0,0 0 1 0 0,0 0-1 0 0,10-5-60 0 0,-3 2 118 0 0,0 0 0 0 0,1 0 0 0 0,-2-1 0 0 0,1 0 0 0 0,0 0 0 0 0,4-4 14 0 0,10-4-60 0 0,-11 4 48 0 0,-5 3 12 0 0,-3 4 0 0 0,0-1 0 0 0,-1 0 0 0 0,1 1 0 0 0,0-1 0 0 0,0 1 0 0 0,0 0 0 0 0,0 0 0 0 0,0 0 0 0 0,1 0 0 0 0,-1 0 0 0 0,5-2 11 0 0,-27 10 88 0 0,11-4-88 0 0,-1 1 0 0 0,0 0 1 0 0,1 1-1 0 0,0 0 0 0 0,0 1 1 0 0,1-1-1 0 0,-1 1 0 0 0,-2 4-11 0 0,10-9 0 0 0,0 0 0 0 0,0-1 0 0 0,0 1 0 0 0,0 0 0 0 0,0-1 0 0 0,0 1 0 0 0,0 0 0 0 0,0 0 0 0 0,1 0 0 0 0,-1 0 0 0 0,0 0 0 0 0,1 0 0 0 0,-1 0 0 0 0,1 0 0 0 0,-1 1 0 0 0,-2 2 0 0 0,-2-1 0 0 0,-12 10 0 0 0,14-8 0 0 0,2-3-1 0 0,-1-1 0 0 0,1 0 0 0 0,0 0 0 0 0,0 1 0 0 0,0-1 0 0 0,-1 0 0 0 0,1 0 0 0 0,0 0 0 0 0,-1-1 0 0 0,1 1 0 0 0,-1 0 0 0 0,1 0 0 0 0,-1-1 0 0 0,1 1 0 0 0,-1-1 0 0 0,0 1 1 0 0,-9 3-80 0 0,8-4-18 0 0,3 0-5 0 0,1-1 90 0 0,-1 0 1 0 0,1 0-1 0 0,-1 0 1 0 0,1 0-1 0 0,0 0 0 0 0,0 0 1 0 0,0 0-1 0 0,-1 0 0 0 0,1 0 1 0 0,0 0-1 0 0,0 0 0 0 0,0 0 1 0 0,0 0-1 0 0,1 1 13 0 0,0-2-19 0 0,42-41-2 0 0,-37 34-22 0 0,-9 1 32 0 0,2 0 11 0 0,2 0 0 0 0,-7 5 15 0 0,-6-2 118 0 0,2 5-121 0 0,-1 4-20 0 0,0 0 23 0 0,0 0-1 0 0,1 0 1 0 0,0 1-1 0 0,0 0 0 0 0,-2 1-14 0 0,-9 5 28 0 0,15-9-27 0 0,0 0 1 0 0,0 1-1 0 0,0 0 1 0 0,1 0-1 0 0,0 0 0 0 0,-1 0 1 0 0,1 1-1 0 0,0-1 0 0 0,1 1 1 0 0,-2 2-2 0 0,3-5-120 0 0,2-1-51 0 0,0 0-1256 0 0,0 0-4976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4:40.0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25 838 9184 0 0,'0'0'421'0'0,"2"0"-12"0"0,-1 1 4504 0 0,0-1-3497 0 0,4-6-920 0 0,6-8 395 0 0,9-8-315 0 0,-6 9-288 0 0,0-1 0 0 0,0 0 0 0 0,-2-1-1 0 0,6-8-287 0 0,40-68 828 0 0,-47 73-730 0 0,20-41 290 0 0,-1-2 0 0 0,16-51-388 0 0,-42 101 19 0 0,10-24 16 0 0,-2 0 1 0 0,-1-1-1 0 0,-2 0 0 0 0,-1 0-35 0 0,-4 11 2 0 0,0 7 18 0 0,-2-1-1 0 0,0 1 1 0 0,-1-1-1 0 0,-1-17-19 0 0,-1 33 4 0 0,1 0-1 0 0,-1-1 0 0 0,1 1 1 0 0,-1 0-1 0 0,0 0 0 0 0,0 0 0 0 0,-1 0 1 0 0,1 0-1 0 0,-1 1 0 0 0,1-1 1 0 0,-1 0-1 0 0,0 1 0 0 0,-2-3-3 0 0,3 4-40 0 0,0 0 1 0 0,1 0-1 0 0,-1 0 0 0 0,0 1 0 0 0,0-1 0 0 0,0 0 0 0 0,0 1 1 0 0,0-1-1 0 0,-1 1 0 0 0,1-1 0 0 0,0 1 0 0 0,0 0 0 0 0,0-1 0 0 0,0 1 1 0 0,0 0-1 0 0,-1 0 0 0 0,1 0 0 0 0,0 0 0 0 0,0 0 0 0 0,0 0 0 0 0,-1 0 1 0 0,1 0-1 0 0,0 0 0 0 0,0 0 0 0 0,0 1 0 0 0,0-1 0 0 0,-1 1 1 0 0,1-1-1 0 0,0 1 0 0 0,0-1 0 0 0,0 1 0 0 0,0-1 0 0 0,0 1 0 0 0,-1 1 40 0 0,-8 5-80 0 0,0 2 0 0 0,1 0 0 0 0,0 0-1 0 0,0 0 1 0 0,1 1 0 0 0,0 0 0 0 0,1 1-1 0 0,-3 6 81 0 0,-8 16 14 0 0,2 1 0 0 0,-2 9-14 0 0,3-5-162 0 0,-18 29 162 0 0,19-41-28 0 0,1 0 0 0 0,1 1 0 0 0,2 1-1 0 0,0 0 1 0 0,1 5 28 0 0,-3 6 158 0 0,-9 17-158 0 0,8-21 50 0 0,1 0-1 0 0,1 2-49 0 0,9-25 0 0 0,-1 0 1 0 0,2 0 0 0 0,-1 0-1 0 0,2 0 1 0 0,-1 0-1 0 0,2 1 1 0 0,0-1-1 0 0,0 2 0 0 0,2 1-20 0 0,-1 1 0 0 0,-1-1-1 0 0,0 1 1 0 0,-1-1-1 0 0,-1 0 1 0 0,-1 6 20 0 0,1-16-10 0 0,0-1 1 0 0,1 1-1 0 0,0 0 1 0 0,-1 0-1 0 0,1 0 1 0 0,1-1-1 0 0,-1 1 1 0 0,1 0 0 0 0,0 0-1 0 0,0-1 1 0 0,0 1-1 0 0,1-1 1 0 0,0 1-1 0 0,-1-1 1 0 0,2 1-1 0 0,-1-1 1 0 0,0 0-1 0 0,1 0 1 0 0,0 0-1 0 0,1 1 10 0 0,-3-4-7 0 0,0-1 0 0 0,-1 1 0 0 0,1-1-1 0 0,0 1 1 0 0,0-1 0 0 0,0 1 0 0 0,0-1-1 0 0,0 0 1 0 0,0 1 0 0 0,0-1 0 0 0,0 0-1 0 0,0 0 1 0 0,0 0 0 0 0,0 0 0 0 0,0 0 0 0 0,0 0-1 0 0,0 0 1 0 0,0 0 0 0 0,0 0 0 0 0,0 0-1 0 0,0 0 1 0 0,0-1 7 0 0,19-5-220 0 0,-19 6 214 0 0,2-2-41 0 0,1 0 0 0 0,0-1 1 0 0,0 1-1 0 0,-1-1 0 0 0,0 0 0 0 0,1 0 0 0 0,-1 0 0 0 0,0 0 0 0 0,0-1 1 0 0,-1 1-1 0 0,1-1 0 0 0,-1 0 0 0 0,0 0 0 0 0,1 0 47 0 0,10-17-141 0 0,1 1-408 0 0,-1 0 1 0 0,6-15 548 0 0,16-26-2834 0 0,-29 51 1897 0 0,0 0 0 0 0,0-1-1 0 0,2-5 938 0 0,-3-2-1530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4:40.5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162 69 2304 0 0,'-10'8'123'0'0,"7"-6"-108"0"0,0 0 0 0 0,0 0 0 0 0,0 0 0 0 0,0 1 0 0 0,1-1 0 0 0,-1 1 0 0 0,1 0 0 0 0,0 0 0 0 0,-1-1 0 0 0,1 2 0 0 0,1-1 0 0 0,-1 0 0 0 0,0 0 0 0 0,1 1-15 0 0,-2 5 585 0 0,0 0 1 0 0,0 0-1 0 0,-1-1 0 0 0,0 1 0 0 0,0-1 0 0 0,-1 0 0 0 0,-1 3-585 0 0,4-9 96 0 0,0 0 1 0 0,0 0-1 0 0,0 0 0 0 0,1 0 0 0 0,-1 1 1 0 0,1-1-1 0 0,0 1 0 0 0,0-1 0 0 0,-1 1 1 0 0,2-1-1 0 0,-1 1 0 0 0,0 0 0 0 0,0-1 1 0 0,1 1-1 0 0,0 0 0 0 0,-1 0 0 0 0,1-1 1 0 0,0 1-1 0 0,1 0 0 0 0,-1 0 0 0 0,0 0-96 0 0,1-1 71 0 0,-1 0-1 0 0,0 0 0 0 0,0 1 0 0 0,-1-1 0 0 0,1 0 0 0 0,0 0 0 0 0,-1 0 0 0 0,1 1 1 0 0,-1-1-1 0 0,0 1-70 0 0,0-1 362 0 0,2 0-174 0 0,0-1 0 0 0,0 1 0 0 0,-1 0-1 0 0,1-1 1 0 0,1 1 0 0 0,-1-1 0 0 0,0 0-1 0 0,0 1 1 0 0,0-1 0 0 0,1 0 0 0 0,-1 0-1 0 0,1 0 1 0 0,-1 1 0 0 0,1-2 0 0 0,-1 1-1 0 0,2 0-187 0 0,-2 0 43 0 0,0-1 0 0 0,1 0 0 0 0,-1 1 0 0 0,1-1 0 0 0,-1 0 0 0 0,1 0 0 0 0,-1 0 0 0 0,0 0 0 0 0,1-1 0 0 0,-1 1 0 0 0,1 0 0 0 0,-1 0 0 0 0,1-1 0 0 0,-1 1 0 0 0,0-1 0 0 0,1 1 0 0 0,-1-1 0 0 0,0 0 0 0 0,0 0 0 0 0,1 0-43 0 0,33-14 1420 0 0,-29 10-1215 0 0,1 0-1 0 0,-1-1 0 0 0,0 0 1 0 0,4-5-205 0 0,35-62 1223 0 0,-40 63-1040 0 0,-1-1-1 0 0,1 1 1 0 0,-2-1-1 0 0,1-1 1 0 0,-2 1-1 0 0,1 0 1 0 0,-1-4-183 0 0,-2 12 35 0 0,1 0 0 0 0,-1 0 0 0 0,0 0 0 0 0,0 0 0 0 0,0 0 0 0 0,0 0 0 0 0,0 0 0 0 0,-1 0 0 0 0,1 0 0 0 0,-1 0 0 0 0,0 0 0 0 0,0 0 0 0 0,0 0 0 0 0,0 0 0 0 0,-1 1 0 0 0,1-1 0 0 0,-1 0 0 0 0,1 1-1 0 0,-1-1 1 0 0,0 1 0 0 0,0 0 0 0 0,0 0 0 0 0,0-1 0 0 0,-1 1 0 0 0,0 0-35 0 0,-9-4 75 0 0,7 7-82 0 0,4 0 11 0 0,-4 0-13 0 0,0 0 0 0 0,1 1 0 0 0,0-1 0 0 0,-1 1 0 0 0,1 0 0 0 0,0 0 0 0 0,0 1 0 0 0,-3 1 9 0 0,-32 26-271 0 0,29-22 221 0 0,4-4 24 0 0,0 1 1 0 0,0 0-1 0 0,0 0 1 0 0,1 1-1 0 0,0 0 0 0 0,0 0 1 0 0,1 0-1 0 0,0 0 0 0 0,-3 5 26 0 0,-9 19-48 0 0,6-10-19 0 0,-8 19 67 0 0,15-32-4 0 0,1 0 0 0 0,0 1 0 0 0,0-1 0 0 0,0 1 0 0 0,1 0 0 0 0,0 0-1 0 0,1 4 5 0 0,-4 18 0 0 0,3-27 0 0 0,0-1 0 0 0,0 1 0 0 0,1 0 0 0 0,-1-1 0 0 0,1 1 0 0 0,0 0 0 0 0,-1-1 0 0 0,1 1 0 0 0,1 0 0 0 0,-1-1 0 0 0,0 1 0 0 0,1 0 0 0 0,-1-1 0 0 0,1 1 0 0 0,0-1 0 0 0,-1 1 0 0 0,2-1 0 0 0,-1 1 0 0 0,1 0 0 0 0,0 1 12 0 0,0-1 0 0 0,1-1-1 0 0,-1 1 1 0 0,1 0 0 0 0,-1-1-1 0 0,1 1 1 0 0,0-1 0 0 0,0 0-1 0 0,2 1-11 0 0,-3-2 23 0 0,0 0 0 0 0,0 0-1 0 0,0-1 1 0 0,0 1 0 0 0,0-1-1 0 0,0 1 1 0 0,0-1-1 0 0,0 0 1 0 0,0 0 0 0 0,0 0-1 0 0,0 0 1 0 0,1 0-1 0 0,-1 0 1 0 0,0 0 0 0 0,0-1-1 0 0,0 1 1 0 0,0-1-1 0 0,0 0-22 0 0,2-1 32 0 0,0 0 1 0 0,0 0-1 0 0,0 0 0 0 0,0-1 0 0 0,0 0 0 0 0,0 0 0 0 0,1-2-32 0 0,12-8 18 0 0,-5 5 31 0 0,-1-2 1 0 0,8-7-50 0 0,1-1 204 0 0,-13 11-64 0 0,0-1 0 0 0,0 0 0 0 0,-1 0 0 0 0,3-5-140 0 0,19-21 477 0 0,21-25 58 0 0,-49 58-685 0 0,0 1 36 0 0,0 0 150 0 0,0 0 42 0 0,0 0 2 0 0,0 0 0 0 0,-5 11 72 0 0,0-3-108 0 0,3-5-31 0 0,0 1 1 0 0,0 0-1 0 0,0-1 0 0 0,0 1 0 0 0,0 0 1 0 0,1 0-1 0 0,0 0 0 0 0,0 0 0 0 0,0 1 1 0 0,0-1-1 0 0,1 0 0 0 0,-1 0 0 0 0,1 1-13 0 0,1 2-13 0 0,-1 0 0 0 0,1 0 1 0 0,1-1-1 0 0,-1 1 0 0 0,1 0 0 0 0,0 0 0 0 0,1-1 0 0 0,0 1 0 0 0,0-1 0 0 0,0 0 0 0 0,1 0 0 0 0,-1 0 0 0 0,5 5 13 0 0,-7-10-76 0 0,0 0-1 0 0,0 0 0 0 0,0 0 1 0 0,0 0-1 0 0,1 0 0 0 0,-1 0 1 0 0,0-1-1 0 0,0 1 0 0 0,1 0 1 0 0,-1-1-1 0 0,0 1 1 0 0,1-1-1 0 0,-1 1 0 0 0,1-1 1 0 0,-1 1-1 0 0,1-1 0 0 0,-1 0 1 0 0,1 0-1 0 0,-1 0 0 0 0,1 0 1 0 0,-1 0-1 0 0,1 0 0 0 0,-1 0 1 0 0,1-1 76 0 0,6 1-1709 0 0,5 0-4846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7:38.4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0 220 15408 0 0,'1'-15'1637'0'0,"3"8"-1535"0"0,-1 0 0 0 0,1 0-1 0 0,0 0 1 0 0,1 0 0 0 0,0 1 0 0 0,0 0 0 0 0,0 0 0 0 0,5-4-102 0 0,3-4 403 0 0,4-2 12 0 0,1 1-1 0 0,0 1 0 0 0,1 1 0 0 0,0 0 0 0 0,3 0-414 0 0,-10 7 29 0 0,0 0 1 0 0,0 1-1 0 0,6-1-29 0 0,13-6-709 0 0,-8 4-125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4:41.1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116 62 14424 0 0,'0'0'661'0'0,"-5"-8"219"0"0,-1-19-696 0 0,-1 4 2057 0 0,6 21-1776 0 0,-17 0 570 0 0,17 2-1030 0 0,0 1-1 0 0,0-1 1 0 0,0 0-1 0 0,0 1 1 0 0,1-1-1 0 0,-1 0 1 0 0,0 1 0 0 0,0-1-1 0 0,0 1 1 0 0,1-1-1 0 0,-1 1 1 0 0,0 0-1 0 0,1-1 1 0 0,-1 1 0 0 0,0 0-1 0 0,1-1 1 0 0,-1 1-1 0 0,1 0 1 0 0,-1 0-1 0 0,1 0 1 0 0,-1-1 0 0 0,1 1-1 0 0,0 0 1 0 0,0 0-1 0 0,-1 0-4 0 0,-7 27 167 0 0,6-21-100 0 0,-1 5 32 0 0,0 1-1 0 0,1-1 1 0 0,0 8-99 0 0,1-15 27 0 0,0 1 0 0 0,0 0 1 0 0,-1-1-1 0 0,0 1 0 0 0,-1 2-27 0 0,-7 24 92 0 0,-8 90-79 0 0,17-115-5 0 0,0 0 0 0 0,0 0 0 0 0,0 0 0 0 0,1 0 0 0 0,1 0 0 0 0,-1 0 0 0 0,1 0 0 0 0,1 5-8 0 0,5-1 0 0 0,-5-9 0 0 0,0 0 0 0 0,-1 0 0 0 0,1 0 0 0 0,0 0 0 0 0,0 0-1 0 0,0-1 1 0 0,0 1 0 0 0,1-1 0 0 0,-1 0 0 0 0,0 1 0 0 0,1-1-1 0 0,0 0 1 0 0,-2-1 4 0 0,1 0-1 0 0,-1 0 1 0 0,0 0-1 0 0,1 0 0 0 0,-1 0 1 0 0,0 0-1 0 0,1-1 0 0 0,-1 1 1 0 0,0 0-1 0 0,0-1 1 0 0,1 1-1 0 0,-1-1 0 0 0,0 1 1 0 0,1-2-4 0 0,5-1 38 0 0,0-2-11 0 0,1 0 0 0 0,-1 0 0 0 0,0-1 0 0 0,-1 0 0 0 0,1 0 0 0 0,-1-1 0 0 0,-1 0 0 0 0,1 0 0 0 0,1-3-27 0 0,10-15 74 0 0,-2-1-1 0 0,-1 0 1 0 0,-1-1 0 0 0,5-16-74 0 0,20-64 109 0 0,-31 87-82 0 0,-29 126-17 0 0,16-62 159 0 0,3-15 22 0 0,3-21-203 0 0,0 0-1 0 0,0 0 0 0 0,1 0 1 0 0,0-1-1 0 0,1 1 0 0 0,0 0 1 0 0,0-1-1 0 0,0 1 0 0 0,1-1 1 0 0,1 2 12 0 0,-2-6 20 0 0,-1-1 1 0 0,0 0 0 0 0,1 0-1 0 0,-1 0 1 0 0,1 0 0 0 0,0 0-1 0 0,1 1-20 0 0,6 7-276 0 0,9-5-660 0 0,-16-4 776 0 0,0-1 1 0 0,0 0 0 0 0,-1 0-1 0 0,1 0 1 0 0,0 0 0 0 0,0 0-1 0 0,-1 0 1 0 0,1 0-1 0 0,0-1 1 0 0,-1 1 0 0 0,1-1-1 0 0,0 1 1 0 0,-1-1 0 0 0,2 0 159 0 0,-1 0-606 0 0,0 0 0 0 0,-1 0 0 0 0,1 0 1 0 0,0 0-1 0 0,0-1 0 0 0,-1 1 0 0 0,1 0 1 0 0,0-2 605 0 0,9-9-1920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4:41.5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18 288 16096 0 0,'0'0'737'0'0,"0"0"-15"0"0,-10-9-368 0 0,9 8-310 0 0,0 1 0 0 0,1-1-1 0 0,-1 0 1 0 0,1 1 0 0 0,-1-1 0 0 0,1 0 0 0 0,-1 0 0 0 0,1 0 0 0 0,-1 0 0 0 0,1 1-1 0 0,0-1 1 0 0,0 0 0 0 0,-1 0 0 0 0,1 0 0 0 0,0 0 0 0 0,0 0 0 0 0,0 0 0 0 0,0 0 0 0 0,0 0-1 0 0,0 0 1 0 0,0 0 0 0 0,0 1 0 0 0,1-1 0 0 0,-1 0 0 0 0,0 0 0 0 0,0 0-44 0 0,13-26 699 0 0,-6 14-527 0 0,0 0-39 0 0,1 0 0 0 0,0 1 0 0 0,1 0 0 0 0,0 0 0 0 0,1 1 0 0 0,3-2-133 0 0,26-32 83 0 0,-33 37-218 0 0,0 1 1 0 0,0-1-1 0 0,1 2 0 0 0,0-1 1 0 0,0 1-1 0 0,1 0 0 0 0,-1 0 1 0 0,1 1-1 0 0,1 0 0 0 0,-1 0 1 0 0,1 1-1 0 0,-1 0 0 0 0,5 0 135 0 0,0 0-6843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4:42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0 104 2760 0 0,'0'0'125'0'0,"0"0"463"0"0,0 0 1859 0 0,0 0 811 0 0,0 0 166 0 0,1-2 201 0 0,1-3-2354 0 0,-2 6 2445 0 0,4 47-3193 0 0,-2-34-403 0 0,-1 1 1 0 0,-1 0-1 0 0,0-1 1 0 0,-1 1-1 0 0,0 1-120 0 0,0-11 18 0 0,1 0 0 0 0,-1 1 0 0 0,2-1 0 0 0,-1 0 0 0 0,1 2-18 0 0,-1 20 226 0 0,10-31-154 0 0,-6 1-72 0 0,-1 0 0 0 0,0-1 0 0 0,0 1 0 0 0,0-1 0 0 0,0 0 0 0 0,0 0 0 0 0,-1 0 0 0 0,1 0 0 0 0,0-2 0 0 0,6-11 0 0 0,8-9 49 0 0,-2-1 1 0 0,11-28-50 0 0,-12 25 18 0 0,1 0 1 0 0,7-9-19 0 0,-8 16 0 0 0,-7 18-10 0 0,-7 5 7 0 0,0 0 0 0 0,0 0-1 0 0,0 0 1 0 0,1 0 0 0 0,-1 0 0 0 0,0 0 0 0 0,0 0 0 0 0,0 0 0 0 0,1 0 0 0 0,-1 0 0 0 0,0 0 0 0 0,0 0 0 0 0,0 0 0 0 0,1 1 0 0 0,-1-1 0 0 0,0 0 0 0 0,0 0 0 0 0,0 0 0 0 0,0 0 0 0 0,1 0 0 0 0,-1 0 0 0 0,0 1-1 0 0,0-1 1 0 0,0 0 0 0 0,0 0 0 0 0,0 0 0 0 0,1 0 0 0 0,-1 1 0 0 0,0-1 0 0 0,0 0 0 0 0,0 0 0 0 0,0 0 0 0 0,0 1 0 0 0,0-1 0 0 0,0 0 0 0 0,0 0 0 0 0,0 0 0 0 0,0 1 0 0 0,0-1 0 0 0,0 0 0 0 0,0 0 0 0 0,0 0-1 0 0,0 1 1 0 0,0-1 0 0 0,0 0 3 0 0,1 9-18 0 0,-1-9 15 0 0,0 18-116 0 0,-1 17-10 0 0,-8-1 43 0 0,6-29 80 0 0,2 0-1 0 0,-1 0 1 0 0,0 1 0 0 0,1-1 0 0 0,0 1 0 0 0,1-1 0 0 0,-1 1 0 0 0,1 5 6 0 0,1-2 18 0 0,-1-1-31 0 0,0-1 0 0 0,1 1-1 0 0,0-1 1 0 0,1 0 0 0 0,-1 1 0 0 0,1-1-1 0 0,1 0 1 0 0,0 0 0 0 0,0 0 0 0 0,0 0-1 0 0,2 2 14 0 0,-3-7 54 0 0,0-1-53 0 0,-1 0-1 0 0,1 0 1 0 0,-1 0 0 0 0,1-1 0 0 0,-1 1 0 0 0,1 0 0 0 0,0-1 0 0 0,-1 0 0 0 0,1 1 0 0 0,0-1-1 0 0,0 0 1 0 0,-1 1 0 0 0,1-1 0 0 0,0 0 0 0 0,0 0 0 0 0,-1-1 0 0 0,1 1 0 0 0,0 0 0 0 0,0-1-1 0 0,-1 1 1 0 0,1-1 0 0 0,0 1 0 0 0,-1-1 0 0 0,1 0 0 0 0,-1 1 0 0 0,1-1 0 0 0,-1 0 0 0 0,1 0-1 0 0,-1 0 1 0 0,1-1-1 0 0,0 0 9 0 0,-1 1-1 0 0,-1 0 0 0 0,1-1 0 0 0,0 1 0 0 0,0-1 1 0 0,0 1-1 0 0,-1-1 0 0 0,1 0 0 0 0,-1 1 1 0 0,1-1-1 0 0,-1 0 0 0 0,0 1 0 0 0,1-2-8 0 0,4-15 48 0 0,18-28 25 0 0,25-52 55 0 0,-42 71-70 0 0,-3 10 51 0 0,-3 16-90 0 0,0 0 0 0 0,0 1 0 0 0,1-1 0 0 0,-1 1 0 0 0,0-1 0 0 0,0 0 0 0 0,0 1 0 0 0,0-1 0 0 0,0 0 0 0 0,0 1 0 0 0,0-1 0 0 0,-1 1 0 0 0,1-1 0 0 0,0 0 0 0 0,0 1 0 0 0,0-1 0 0 0,-1 0 0 0 0,1 1-1 0 0,0-1 1 0 0,0 1 0 0 0,-1-1 0 0 0,1 1 0 0 0,-1-1 0 0 0,1 1 0 0 0,0-1 0 0 0,-1 1-19 0 0,0 1 6 0 0,1 0-1 0 0,-1 0 1 0 0,1 1 0 0 0,-1-1-1 0 0,1 0 1 0 0,0 0-1 0 0,-1 1 1 0 0,1-1-1 0 0,0 0 1 0 0,0 1-1 0 0,0-1 1 0 0,0 1 0 0 0,0 0-6 0 0,0-2 1 0 0,1 9-35 0 0,0-1 0 0 0,0 1 1 0 0,0-1-1 0 0,2 3 34 0 0,-1-3-24 0 0,0 0 0 0 0,-1 1 0 0 0,0-1 0 0 0,0 3 24 0 0,0 7-216 0 0,1 1-1 0 0,0-1 1 0 0,3 5 216 0 0,-1-2-242 0 0,-3-15 115 0 0,0 0 0 0 0,0-1-1 0 0,0 1 1 0 0,1 0 0 0 0,0-1-1 0 0,1 1 1 0 0,-1-1 0 0 0,1 0-1 0 0,0 0 1 0 0,2 4 127 0 0,2 0-834 0 0,-7-9 761 0 0,0 1-1 0 0,0-1 1 0 0,1 1-1 0 0,-1-1 0 0 0,0 0 1 0 0,0 1-1 0 0,1-1 1 0 0,-1 0-1 0 0,0 1 0 0 0,1-1 1 0 0,-1 0-1 0 0,0 1 1 0 0,1-1-1 0 0,-1 0 0 0 0,1 1 1 0 0,-1-1-1 0 0,0 0 1 0 0,1 0-1 0 0,-1 0 74 0 0,2 1-1572 0 0,-2-1-54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4:42.4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15632 0 0,'0'0'344'0'0,"0"0"72"0"0,0 0 7 0 0,0 0 25 0 0,0 0-360 0 0,0 0-88 0 0,0 0 0 0 0,0 0 0 0 0,0 0 0 0 0,0 0 0 0 0,0 0-96 0 0,0 0 96 0 0,0 6-712 0 0,0 3-87 0 0,0-1-9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4:42.8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 0 10656 0 0,'0'0'488'0'0,"0"0"-12"0"0,0 0-152 0 0,0 0 494 0 0,0 0 249 0 0,0 0 48 0 0,0 0-55 0 0,0 0-254 0 0,0 0-114 0 0,0 0-20 0 0,0 0-45 0 0,-15 1 983 0 0,13 0-1506 0 0,0 0 0 0 0,0 0 0 0 0,0 1 0 0 0,1-1 0 0 0,-1 0 0 0 0,0 1 0 0 0,1-1-1 0 0,0 1 1 0 0,-1 0 0 0 0,1-1 0 0 0,0 1 0 0 0,0 0 0 0 0,0 0 0 0 0,0 0 0 0 0,-1 1-104 0 0,-13 19 525 0 0,11-17-419 0 0,1 1-1 0 0,0-1 1 0 0,0 1-1 0 0,0 0 0 0 0,1-1 1 0 0,-1 1-1 0 0,2 0 1 0 0,-2 2-106 0 0,-3 11 202 0 0,-3 6-100 0 0,1 0 0 0 0,1 1 0 0 0,-2 17-102 0 0,9-37 9 0 0,-1-1 0 0 0,1 1 0 0 0,0 0 0 0 0,0-1 0 0 0,0 1 0 0 0,1-1-1 0 0,0 1 1 0 0,0-1 0 0 0,1 3-9 0 0,-2-7-14 0 0,1 1 0 0 0,-1-1 1 0 0,1 0-1 0 0,0 0 0 0 0,-1 0 0 0 0,1 0 0 0 0,0 1 0 0 0,0-1 0 0 0,0 0 0 0 0,0 0 0 0 0,0 0 0 0 0,0-1 0 0 0,0 1 0 0 0,0 0 1 0 0,0 0-1 0 0,0-1 0 0 0,0 1 0 0 0,0 0 0 0 0,1-1 0 0 0,-1 1 0 0 0,0-1 0 0 0,0 1 0 0 0,1-1 0 0 0,-1 0 0 0 0,0 0 0 0 0,1 0 1 0 0,-1 1-1 0 0,0-1 0 0 0,1 0 0 0 0,-1-1 0 0 0,0 1 0 0 0,1 0 0 0 0,-1 0 0 0 0,0 0 0 0 0,1-1 0 0 0,-1 1 0 0 0,0-1 0 0 0,1 0 14 0 0,3-1-126 0 0,0 0 0 0 0,0-1 0 0 0,-1 1 0 0 0,1-1 0 0 0,-1 0 0 0 0,0 0 0 0 0,0-1-1 0 0,0 1 1 0 0,0-1 126 0 0,23-31-2444 0 0,-9 19 200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4:43.1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46 258 5528 0 0,'0'0'422'0'0,"0"9"-260"0"0,0-8-76 0 0,0 0 0 0 0,0 0-1 0 0,0 0 1 0 0,0 0 0 0 0,0 0 0 0 0,-1 0 0 0 0,1 0 0 0 0,0-1 0 0 0,-1 1-1 0 0,1 0 1 0 0,0 0 0 0 0,-1 0 0 0 0,1 0 0 0 0,-1 0 0 0 0,0-1 0 0 0,1 1 0 0 0,-1 0-1 0 0,1-1 1 0 0,-1 1 0 0 0,0 0-86 0 0,0 0 408 0 0,1 0-1 0 0,0 0 1 0 0,-1 0 0 0 0,1 0-1 0 0,0 0 1 0 0,-1 0 0 0 0,1 0-1 0 0,0 0 1 0 0,0 0 0 0 0,0 0-1 0 0,0 0 1 0 0,0 0-1 0 0,0 0 1 0 0,0 0 0 0 0,0 0-1 0 0,0 0 1 0 0,1 0-408 0 0,-1 4 1936 0 0,0-5-1837 0 0,1 1 0 0 0,-1 0 0 0 0,0-1 0 0 0,0 1 0 0 0,1-1 0 0 0,-1 1 0 0 0,1 0 0 0 0,-1-1 0 0 0,0 1 0 0 0,1-1 0 0 0,-1 1 0 0 0,1-1 0 0 0,-1 1 0 0 0,1-1 0 0 0,0 0 0 0 0,-1 1 0 0 0,1-1 0 0 0,-1 0 0 0 0,1 1 0 0 0,0-1 0 0 0,-1 0 0 0 0,1 0 0 0 0,0 1 0 0 0,-1-1 0 0 0,1 0 0 0 0,0 0 0 0 0,-1 0 0 0 0,1 0 0 0 0,0 0 0 0 0,-1 0 0 0 0,1 0 0 0 0,0 0 0 0 0,-1 0 0 0 0,1 0 0 0 0,0-1-99 0 0,1 1 108 0 0,1 0 0 0 0,-1 0-1 0 0,0-1 1 0 0,0 1 0 0 0,0 0 0 0 0,0-1 0 0 0,0 0 0 0 0,0 0-1 0 0,0 1 1 0 0,0-1 0 0 0,0 0 0 0 0,0-1-108 0 0,5-3 141 0 0,0-1 0 0 0,0-1-1 0 0,-1 0 1 0 0,0 1 0 0 0,0-2 0 0 0,-1 1-1 0 0,4-7-140 0 0,2-3 190 0 0,-7 11-107 0 0,-1 1-1 0 0,0 0 0 0 0,0-1 0 0 0,0 0 1 0 0,0 1-1 0 0,-1-1 0 0 0,0 0 0 0 0,0 0 0 0 0,-1 0 1 0 0,1-1-1 0 0,-1 0-82 0 0,0-27 345 0 0,0 26-287 0 0,0 0 0 0 0,-1 1 0 0 0,1-1 0 0 0,-2 0 0 0 0,1 0 0 0 0,-1 1 0 0 0,-1-1 1 0 0,1 0-1 0 0,-1 1 0 0 0,0-1 0 0 0,-2-2-58 0 0,2 7 21 0 0,-1 0 1 0 0,1 0-1 0 0,-1 0 1 0 0,0 0-1 0 0,0 0 1 0 0,0 0-1 0 0,0 1 1 0 0,0-1-1 0 0,-3 0-21 0 0,5 2-7 0 0,0 1 0 0 0,0-1-1 0 0,0 1 1 0 0,0-1-1 0 0,-1 1 1 0 0,1 0 0 0 0,0 0-1 0 0,0 0 1 0 0,0-1 0 0 0,0 1-1 0 0,0 0 1 0 0,0 0 0 0 0,-1 1-1 0 0,1-1 1 0 0,0 0 0 0 0,0 0-1 0 0,0 0 1 0 0,0 1 0 0 0,0-1-1 0 0,0 1 1 0 0,0-1 0 0 0,0 1-1 0 0,0-1 1 0 0,-1 1 7 0 0,-1 2-62 0 0,0-1 0 0 0,0 1 0 0 0,0 0-1 0 0,0 0 1 0 0,0 0 0 0 0,1 1 62 0 0,-4 3-107 0 0,-1 2 4 0 0,0 1 0 0 0,1-1 0 0 0,0 1 0 0 0,-4 9 103 0 0,0 2-116 0 0,3-7 59 0 0,2 1-1 0 0,0 0 1 0 0,-2 9 57 0 0,2-6-22 0 0,3-12 14 0 0,1-1 0 0 0,0 0 0 0 0,0 1 0 0 0,0-1 0 0 0,1 1-1 0 0,-1-1 1 0 0,1 1 0 0 0,1 3 8 0 0,-1 26-33 0 0,1-35 50 0 0,-1 1 0 0 0,1-1 1 0 0,0 1-1 0 0,-1-1 0 0 0,1 0 0 0 0,0 1 0 0 0,-1-1 0 0 0,1 0 0 0 0,0 0 0 0 0,-1 0 0 0 0,1 0 0 0 0,0 1 1 0 0,0-1-1 0 0,-1 0 0 0 0,1 0 0 0 0,0 0 0 0 0,0 0-17 0 0,2-1 82 0 0,1 0 1 0 0,0 0-1 0 0,-1 0 1 0 0,1 0-1 0 0,-1-1 0 0 0,0 1 1 0 0,1-1-1 0 0,-1 0 1 0 0,0 0-1 0 0,0 0 0 0 0,0 0 1 0 0,0 0-1 0 0,2-3-82 0 0,10-6 224 0 0,-14 10-204 0 0,0 0 1 0 0,1 0-1 0 0,-1 0 0 0 0,0 0 1 0 0,0-1-1 0 0,0 1 1 0 0,0 0-1 0 0,0 0 1 0 0,0-1-1 0 0,-1 1-20 0 0,1-1 33 0 0,0 1 0 0 0,0-1 0 0 0,0 1 0 0 0,0-1-1 0 0,1 1 1 0 0,-1 0 0 0 0,0 0 0 0 0,0 0 0 0 0,1-1-33 0 0,1 0 47 0 0,0 0 1 0 0,0 0 0 0 0,0-1 0 0 0,-1 1 0 0 0,1-1 0 0 0,-1 0-1 0 0,0 0 1 0 0,1-1-48 0 0,-2 3 10 0 0,0 0 0 0 0,0 0 0 0 0,1 0 0 0 0,-1 0 0 0 0,0 1-1 0 0,1-1 1 0 0,-1 0 0 0 0,1 0 0 0 0,-1 1 0 0 0,0-1 0 0 0,1 1 0 0 0,-1 0 0 0 0,1-1-1 0 0,0 1 1 0 0,-1 0 0 0 0,1 0-10 0 0,27-2 98 0 0,-25 3-99 0 0,0-1 0 0 0,0 1-1 0 0,0 0 1 0 0,0 1 0 0 0,0-1 0 0 0,-1 1-1 0 0,1 0 1 0 0,0 0 0 0 0,-1 0 0 0 0,1 0-1 0 0,-1 0 1 0 0,0 1 0 0 0,1 0 0 0 0,-1 0-1 0 0,0 0 1 0 0,-1 0 0 0 0,1 0-1 0 0,-1 0 1 0 0,1 1 1 0 0,3 1 0 0 0,-6-4 0 0 0,1 0 0 0 0,0-1 0 0 0,0 1 0 0 0,0 0 0 0 0,0-1 0 0 0,-1 1 0 0 0,1 0 0 0 0,0 0 0 0 0,-1 0 0 0 0,1 0 0 0 0,0 0 0 0 0,-1-1 0 0 0,0 1 0 0 0,1 0 0 0 0,-1 0 0 0 0,1 1 0 0 0,-1-1 0 0 0,0 0 0 0 0,0 0 0 0 0,1 0 0 0 0,-1 0 0 0 0,0 1-87 0 0,1-1-1 0 0,-1 1 1 0 0,1-1 0 0 0,-1 1-1 0 0,1 0 1 0 0,0-1-1 0 0,0 0 1 0 0,0 1 0 0 0,0-1-1 0 0,0 0 1 0 0,0 1-1 0 0,0-1 1 0 0,0 0 0 0 0,1 0-1 0 0,-1 0 1 0 0,0 0-1 0 0,1 0 1 0 0,-1 0 0 0 0,1 0-1 0 0,-1-1 1 0 0,1 1-1 0 0,1 0 88 0 0,1 1-807 0 0,1-1 0 0 0,0 0 0 0 0,0 0 0 0 0,1 0 0 0 0,-1 0 0 0 0,0-1 0 0 0,2 0 807 0 0,14 0-7891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4:44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14 794 4608 0 0,'-13'30'3570'0'0,"12"-28"-1852"0"0,1-2-85 0 0,0 7 216 0 0,1-6 4366 0 0,2-4-6030 0 0,-1 0 1 0 0,0 0 0 0 0,0 0-1 0 0,0 0 1 0 0,0-1 0 0 0,0 1-1 0 0,0 0 1 0 0,-1-1 0 0 0,0 0 0 0 0,0 1-1 0 0,0-1 1 0 0,0 0 0 0 0,0-2-186 0 0,7-19 536 0 0,13-37 149 0 0,-12 35-360 0 0,10-24-325 0 0,-16 44 2 0 0,0 0 0 0 0,-1 0 0 0 0,0 0 1 0 0,0-1-1 0 0,-1 1 0 0 0,0-1 1 0 0,0 1-1 0 0,0-1 0 0 0,-1 1 0 0 0,-1-5-2 0 0,1 9 0 0 0,1-4 0 0 0,-1 0 0 0 0,2 0 0 0 0,-1 1 0 0 0,1-1 0 0 0,0 1-1 0 0,0-1 1 0 0,1 1 0 0 0,0 0 0 0 0,0 0 0 0 0,1-2 0 0 0,10-22 13 0 0,-4 4 18 0 0,-2-1 1 0 0,5-21-32 0 0,-9 24-19 0 0,0 0 0 0 0,-2 0 1 0 0,-1 0-1 0 0,0 0 1 0 0,-3-12 18 0 0,-6-51-406 0 0,8 83 420 0 0,-1-1 0 0 0,0 1 0 0 0,0 0 0 0 0,-1 0 0 0 0,1 0 0 0 0,-1 0 0 0 0,0 0 0 0 0,0 0 0 0 0,-1 0 0 0 0,1 0 0 0 0,-1 1 0 0 0,1-1 0 0 0,-1 1-1 0 0,0 0 1 0 0,-2-1-14 0 0,-6-9 94 0 0,11 12-125 0 0,0 1-1 0 0,-1-1 1 0 0,1 1 0 0 0,0-1-1 0 0,-1 1 1 0 0,1-1-1 0 0,-1 1 1 0 0,1-1 0 0 0,0 1-1 0 0,-1-1 1 0 0,1 1 0 0 0,-1 0-1 0 0,1-1 1 0 0,-1 1 0 0 0,1 0-1 0 0,-1 0 1 0 0,1-1 0 0 0,-1 1-1 0 0,0 0 1 0 0,1 0-1 0 0,-1 0 1 0 0,1 0 0 0 0,-1-1-1 0 0,1 1 1 0 0,-1 0 0 0 0,0 0-1 0 0,1 0 1 0 0,-1 0 0 0 0,1 1-1 0 0,-1-1 1 0 0,0 0 0 0 0,1 0-1 0 0,-1 0 1 0 0,1 0-1 0 0,-1 0 1 0 0,1 1 0 0 0,-1-1-1 0 0,1 0 1 0 0,-1 1 0 0 0,1-1-1 0 0,-1 0 1 0 0,1 1 0 0 0,-1-1-1 0 0,1 1 32 0 0,-3 1-7 0 0,1 1-1 0 0,0 0 0 0 0,0 0 0 0 0,0 0 1 0 0,1 1-1 0 0,-2 1 8 0 0,-1 3-133 0 0,2-3 96 0 0,0 0 0 0 0,-1 0 0 0 0,2 0 0 0 0,-1 1 0 0 0,1-1 0 0 0,0 1 0 0 0,0 0 0 0 0,0 1 37 0 0,-1 50-190 0 0,1-25 116 0 0,1-13 35 0 0,1 0 0 0 0,1 0 1 0 0,2 9 38 0 0,2 29-49 0 0,-1-12-46 0 0,10 41 95 0 0,1 5-33 0 0,-10-42 97 0 0,3 12 154 0 0,-3-1 0 0 0,-2 1 1 0 0,-3 12-219 0 0,-5 92 418 0 0,1-109-350 0 0,-3-1 1 0 0,-2 0-1 0 0,-6 16-68 0 0,9-41-9 0 0,-1-1 9 0 0,2-5-44 0 0,-1 1 0 0 0,-7 16 44 0 0,4-11-1 0 0,6-23-7 0 0,1 0 0 0 0,-1 0 0 0 0,-1 0 0 0 0,1-1 0 0 0,-1 1 0 0 0,0-1 0 0 0,-1 0 0 0 0,0 0 0 0 0,0 1 8 0 0,2-4-12 0 0,0-2-15 0 0,1 1 0 0 0,-1 0-1 0 0,1 0 1 0 0,-1 0 0 0 0,1 0 0 0 0,0 0 0 0 0,0 0 0 0 0,0 0 0 0 0,0 0-1 0 0,0 0 1 0 0,-1 3 27 0 0,-2-15-137 0 0,2-6-73 0 0,1-1-1 0 0,1 1 1 0 0,0-1 0 0 0,1 1-1 0 0,1 0 1 0 0,0-1 0 0 0,4-11 210 0 0,2-20-5289 0 0,-6 13-1156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4:45.7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137 372 7832 0 0,'-19'6'602'0'0,"15"-5"-304"0"0,4-1 190 0 0,0 0 120 0 0,0 0 28 0 0,0 0 50 0 0,0 0 197 0 0,0 0 86 0 0,0 0 21 0 0,5-7 199 0 0,-5 7-1184 0 0,1-1-1 0 0,-1 0 1 0 0,0 1 0 0 0,0-1-1 0 0,1 0 1 0 0,-1 1 0 0 0,0-1-1 0 0,0 0 1 0 0,0 1 0 0 0,0-1-1 0 0,0 0 1 0 0,0 1 0 0 0,0-1-1 0 0,0 0 1 0 0,0 1 0 0 0,0-1-1 0 0,0 0 1 0 0,0 1 0 0 0,0-1-1 0 0,-1 0-4 0 0,1 0 11 0 0,0 0 0 0 0,0 0 0 0 0,0-1 0 0 0,-1 1 0 0 0,1 0 0 0 0,0 0 0 0 0,0 0-1 0 0,0 0 1 0 0,1 0 0 0 0,-1-1 0 0 0,0 0-11 0 0,2-2 116 0 0,0 0-1 0 0,0 0 1 0 0,0 0 0 0 0,1 0-1 0 0,0 0 1 0 0,-1 1-1 0 0,1-1 1 0 0,0 1-1 0 0,1 0 1 0 0,0-1-116 0 0,0 1 110 0 0,-1-1 1 0 0,0 1-1 0 0,1-1 0 0 0,-1 0 0 0 0,-1 0 1 0 0,1 0-1 0 0,0 0 0 0 0,-1 0 1 0 0,0 0-1 0 0,0-1-110 0 0,4-25 599 0 0,-5 23-435 0 0,0 0 1 0 0,0 0 0 0 0,1 1-1 0 0,1-4-164 0 0,1 2 133 0 0,-1 1-1 0 0,0 0 0 0 0,-1-1 0 0 0,1 1-1 0 0,-1 0 1 0 0,0-1 0 0 0,-1 1 0 0 0,0-1 0 0 0,0-5-132 0 0,-1 2 172 0 0,0 4-44 0 0,0 0 0 0 0,0 0 0 0 0,-1 0 1 0 0,0-2-129 0 0,1 7 17 0 0,-1 0 1 0 0,1 1-1 0 0,0-1 1 0 0,-1 1 0 0 0,0-1-1 0 0,1 1 1 0 0,-1 0-1 0 0,0-1 1 0 0,0 1-1 0 0,0 0 1 0 0,0-1 0 0 0,0 1-1 0 0,0 0 1 0 0,0 0-1 0 0,0 0 1 0 0,0 0-1 0 0,-1 0 1 0 0,1 0-1 0 0,0 0 1 0 0,-1 0-18 0 0,-1 0 36 0 0,0-1-2 0 0,-1 0 0 0 0,0 0 0 0 0,0 1-1 0 0,0-1 1 0 0,0 1 0 0 0,-1 0-34 0 0,3 1 4 0 0,0 0 0 0 0,0 0 1 0 0,0 0-1 0 0,0 0 0 0 0,0 0 1 0 0,0 1-1 0 0,0-1 0 0 0,0 1 1 0 0,0-1-1 0 0,1 1 0 0 0,-1 0 0 0 0,0 0 1 0 0,-1 0-5 0 0,0 1-70 0 0,-1 1 0 0 0,1-1 0 0 0,0 1 1 0 0,0-1-1 0 0,0 1 0 0 0,0 0 0 0 0,0 0 1 0 0,-1 3 69 0 0,-21 31-495 0 0,17-24 248 0 0,-4 7-100 0 0,1 0 1 0 0,2 0 0 0 0,-1 1-1 0 0,2 1 1 0 0,1-1 0 0 0,1 1-1 0 0,1 0 1 0 0,0 6 346 0 0,4-26-17 0 0,1-1 1 0 0,0 1-1 0 0,-1 0 0 0 0,1 0 1 0 0,0-1-1 0 0,0 1 0 0 0,0 0 1 0 0,0 0-1 0 0,1 0 0 0 0,-1-1 1 0 0,0 1-1 0 0,1 0 0 0 0,-1-1 0 0 0,1 1 1 0 0,-1 0-1 0 0,1-1 0 0 0,0 1 1 0 0,0 0-1 0 0,0-1 0 0 0,0 0 1 0 0,0 1-1 0 0,0-1 0 0 0,0 1 1 0 0,1-1 16 0 0,0 0-40 0 0,0 0 1 0 0,-1 0-1 0 0,1 0 1 0 0,0-1 0 0 0,0 1-1 0 0,0-1 1 0 0,0 1-1 0 0,0-1 1 0 0,0 0 0 0 0,0 0-1 0 0,0 1 1 0 0,0-2-1 0 0,0 1 1 0 0,0 0 0 0 0,0 0-1 0 0,-1 0 1 0 0,1-1-1 0 0,0 1 1 0 0,0-1 0 0 0,0 0-1 0 0,1 0 40 0 0,0 0-31 0 0,0 0-10 0 0,0 0 1 0 0,1 0 0 0 0,-1-1 0 0 0,0 1-1 0 0,0-1 1 0 0,0 0 0 0 0,0 0 0 0 0,0 0-1 0 0,0 0 1 0 0,0 0 0 0 0,-1 0 0 0 0,1-1 0 0 0,0-1 40 0 0,11-11-170 0 0,-1 0 1 0 0,2 1-1 0 0,5-4 170 0 0,-2 1-643 0 0,14-15 643 0 0,-8 7-1272 0 0,1 1 0 0 0,6-2 1272 0 0,-3 5-1531 0 0,-27 21 1174 0 0,-1 0 6 0 0,0 0 338 0 0,1-1-1 0 0,0 2 0 0 0,0-1 1 0 0,-1 0-1 0 0,1 0 1 0 0,0 0-1 0 0,0 0 1 0 0,-1 0-1 0 0,1 1 1 0 0,0-1-1 0 0,0 0 1 0 0,-1 0-1 0 0,1 1 1 0 0,0-1-1 0 0,-1 1 1 0 0,1-1-1 0 0,0 1 1 0 0,-1-1-1 0 0,1 1 1 0 0,-1-1-1 0 0,1 1 1 0 0,-1-1-1 0 0,1 1 1 0 0,-1 0-1 0 0,1-1 0 0 0,-1 1 1 0 0,0 0-1 0 0,1-1 1 0 0,-1 1-1 0 0,0 0 1 0 0,0-1-1 0 0,0 1 1 0 0,1 0-1 0 0,-1 0 1 0 0,0 0 13 0 0,0 3 45 0 0,0 0 0 0 0,0 1 0 0 0,0-1 0 0 0,0 0 0 0 0,-1 1 0 0 0,1-1-45 0 0,-2 10 420 0 0,2-7-150 0 0,0 0-1 0 0,-1 0 1 0 0,0 0-1 0 0,-1 0 1 0 0,0-1-1 0 0,0 1 1 0 0,-1 4-270 0 0,-1 4 645 0 0,4-13-536 0 0,-1 0-1 0 0,1 1 0 0 0,-1-1 1 0 0,1 0-1 0 0,-1 1 0 0 0,0-1 1 0 0,0 0-1 0 0,-1 2-108 0 0,0-2 86 0 0,1 0-1 0 0,0 1 1 0 0,0-1 0 0 0,0 1-1 0 0,0-1 1 0 0,0 1 0 0 0,0 0-1 0 0,1-1 1 0 0,-1 1 0 0 0,1 0-1 0 0,0 0 1 0 0,-1-1 0 0 0,1 1 0 0 0,1 0-1 0 0,-1 1-85 0 0,0-2 43 0 0,0-1 0 0 0,0 1 0 0 0,0-1 0 0 0,0 1 1 0 0,0-1-1 0 0,-1 1 0 0 0,1-1 0 0 0,0 0 0 0 0,-1 1 0 0 0,1-1 0 0 0,-1 1-43 0 0,-4 2 2871 0 0,5-5-2839 0 0,-1 1-1 0 0,1-1 0 0 0,-1 1 1 0 0,1 0-1 0 0,0-1 0 0 0,-1 1 0 0 0,1-1 1 0 0,0 1-1 0 0,-1-1 0 0 0,1 1 0 0 0,0-1 1 0 0,-1 1-1 0 0,1-1 0 0 0,0 0 0 0 0,0 1 1 0 0,0-1-1 0 0,0 1 0 0 0,0-1 0 0 0,-1 1 1 0 0,1-1-1 0 0,0 0 0 0 0,0 1 1 0 0,0-1-1 0 0,1 1 0 0 0,-1-1 0 0 0,0 0 1 0 0,0 1-32 0 0,1-18 219 0 0,9-22 93 0 0,-10 37-286 0 0,1 0 0 0 0,0-1 0 0 0,0 1 0 0 0,0 0 0 0 0,0 0 0 0 0,1 0 0 0 0,0-1-26 0 0,6-18 122 0 0,-4-3 12 0 0,2 0-1 0 0,1 0 0 0 0,1 0-133 0 0,3-10 72 0 0,15-32-72 0 0,-22 59-18 0 0,-3 6-73 0 0,-1 2-8 0 0,7 14-69 0 0,-4-10 97 0 0,0 1 0 0 0,-1-1 0 0 0,0 1 0 0 0,0 0 0 0 0,0 0 0 0 0,-1 0 0 0 0,1 0 0 0 0,-1 0 0 0 0,0 0 0 0 0,0 4 71 0 0,-1 32-277 0 0,1-12 191 0 0,-1 0-1 0 0,-4 21 87 0 0,-6 14 902 0 0,9-52-795 0 0,1 5 479 0 0,9-23-653 0 0,-7 4 21 0 0,0-1-1 0 0,0 0 1 0 0,-1 0-1 0 0,1 1 0 0 0,-1-1 1 0 0,0 0-1 0 0,0 0 0 0 0,0 0 1 0 0,0 0-1 0 0,0-1 47 0 0,4-13 136 0 0,3-6 315 0 0,-2 0 0 0 0,1-7-451 0 0,-7 29-8 0 0,1-2 10 0 0,-1 1-1 0 0,0-1 0 0 0,0 1 0 0 0,0 0 0 0 0,0-1 1 0 0,0 1-1 0 0,-1-1 0 0 0,1 1 0 0 0,-1 0 1 0 0,1-1-1 0 0,-1 1 0 0 0,0-1-1 0 0,0 1 4 0 0,0 0 0 0 0,0 0-1 0 0,1 0 1 0 0,-1 0 0 0 0,1 0 0 0 0,0 0 0 0 0,-1 0 0 0 0,1 0-1 0 0,0 0 1 0 0,0 0 0 0 0,0 0 0 0 0,1 0 0 0 0,-1 0 0 0 0,0 0-1 0 0,1 0-3 0 0,3-7 2 0 0,0 1 1 0 0,0 1-1 0 0,1-1 0 0 0,0 0 0 0 0,0 1 0 0 0,1 0-2 0 0,1-2 0 0 0,0 0 0 0 0,-1-1-1 0 0,0 0 1 0 0,-4 3-14 0 0,-2 6-61 0 0,0 1 71 0 0,1 0 0 0 0,-1 0 0 0 0,1 0 0 0 0,-1 0 0 0 0,0 1 0 0 0,1-1 0 0 0,-1 0 0 0 0,0 0 0 0 0,1 0 0 0 0,-1 1 0 0 0,0-1 1 0 0,1 0-1 0 0,-1 1 0 0 0,0-1 0 0 0,0 0 0 0 0,1 0 0 0 0,-1 1 0 0 0,0-1 0 0 0,0 0 0 0 0,0 1 0 0 0,1-1 0 0 0,-1 1 0 0 0,0-1 0 0 0,0 0 0 0 0,0 1 0 0 0,0-1 0 0 0,0 0 0 0 0,0 1 0 0 0,0-1 0 0 0,0 1 4 0 0,1 12-21 0 0,-1-12 13 0 0,-1 52-66 0 0,-1-24 136 0 0,2-1-1 0 0,2 14-61 0 0,7 50 108 0 0,-8-82-94 0 0,-1-8 50 0 0,10-1 24 0 0,-9-1-79 0 0,0 1 1 0 0,0-1-1 0 0,0 0 1 0 0,0 0-1 0 0,0 0 1 0 0,1 0-1 0 0,-1 0 0 0 0,0 0 1 0 0,0 0-1 0 0,0 0 1 0 0,0 0-1 0 0,0 0 1 0 0,0-1-1 0 0,1 1 0 0 0,-1 0 1 0 0,0-1-1 0 0,0 1 1 0 0,0-1-1 0 0,0 1 1 0 0,0-1-1 0 0,0 0 0 0 0,-1 1 1 0 0,1-1-1 0 0,0 0-9 0 0,7-7 58 0 0,-3 4-22 0 0,0-1-1 0 0,-1 1 1 0 0,0-1-1 0 0,3-4-35 0 0,-2 0 33 0 0,2-1 17 0 0,0 0-1 0 0,-1-1 1 0 0,-1 0-50 0 0,10-22 250 0 0,15-25-250 0 0,-27 51 24 0 0,0 1 0 0 0,0 0-1 0 0,-1 0 1 0 0,0-1-1 0 0,0 1 1 0 0,-1-1 0 0 0,1-3-24 0 0,2-31-56 0 0,-4 40-52 0 0,0 3 26 0 0,0 3 77 0 0,-1 6 1 0 0,2 1 1 0 0,-1 0-1 0 0,2 0 0 0 0,-1 0 0 0 0,2-1 0 0 0,1 5 4 0 0,-1-2-40 0 0,-2-8-39 0 0,1 0-1 0 0,0 0 1 0 0,0 1-1 0 0,0-2 1 0 0,1 1-1 0 0,1 2 80 0 0,3 3-96 0 0,-5-6-270 0 0,0-1 1 0 0,1 0-1 0 0,0 0 0 0 0,0 0 1 0 0,0 0-1 0 0,0 0 0 0 0,0-1 1 0 0,1 1-1 0 0,0-1 0 0 0,-1 0 1 0 0,1 0-1 0 0,4 2 366 0 0,-2-2-693 0 0,-5-2 288 0 0,1 0 0 0 0,0 0-1 0 0,0-1 1 0 0,0 1-1 0 0,0 0 1 0 0,-1-1 0 0 0,1 1-1 0 0,0-1 1 0 0,0 0 0 0 0,2 0 405 0 0,13-2-1664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4:46.1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125 246 11544 0 0,'0'4'562'0'0,"0"-2"-512"0"0,0-1-1 0 0,0 0 1 0 0,-1 1 0 0 0,1-1-1 0 0,-1 0 1 0 0,1 1-1 0 0,-1-1 1 0 0,1 0-1 0 0,-1 0 1 0 0,0 0-1 0 0,1 1 1 0 0,-2-1-50 0 0,1 1 203 0 0,1-2 361 0 0,0 0 178 0 0,0 0 33 0 0,0 0-46 0 0,0 0-222 0 0,0 0-99 0 0,2 0-343 0 0,-1 0 1 0 0,1-1-1 0 0,0 1 1 0 0,-1-1-1 0 0,1 1 0 0 0,-1-1 1 0 0,1 1-1 0 0,0-1 1 0 0,-1 0-1 0 0,1 0 1 0 0,-1 0-1 0 0,0 0 0 0 0,1 0 1 0 0,-1 0-1 0 0,0 0 1 0 0,0-1-1 0 0,0 1 1 0 0,1 0-1 0 0,-1-1 0 0 0,0 1-65 0 0,18-34 951 0 0,-14 26-657 0 0,-4 7-263 0 0,6-12 574 0 0,0 0-1 0 0,4-12-604 0 0,-2 8 414 0 0,-8 16-375 0 0,0 1-1 0 0,0-1 1 0 0,0 1-1 0 0,0-1 1 0 0,0 0-1 0 0,-1 1 1 0 0,1-1-1 0 0,-1 0 1 0 0,1 0-1 0 0,-1 0 1 0 0,1 1-1 0 0,-1-1 1 0 0,0 0-1 0 0,0-1-38 0 0,3-15 339 0 0,-3 16-305 0 0,1 0-1 0 0,-1 0 0 0 0,1-1 1 0 0,-1 1-1 0 0,0 0 0 0 0,0-1 0 0 0,0 1 1 0 0,0 0-1 0 0,0-1 0 0 0,-1-1-33 0 0,-4-18 0 0 0,5 21 7 0 0,0 0 0 0 0,0-1-1 0 0,0 1 1 0 0,0 0-1 0 0,-1 0 1 0 0,1 0 0 0 0,0 0-1 0 0,-1 0 1 0 0,1 0 0 0 0,-1 0-1 0 0,1 0 1 0 0,-1 0-1 0 0,1 0 1 0 0,-1 0 0 0 0,0 0-1 0 0,1 0 1 0 0,-1 1-1 0 0,0-1 1 0 0,0 0 0 0 0,0 0-1 0 0,0 1 1 0 0,0-1 0 0 0,0 0-1 0 0,0 1-6 0 0,-2-2 33 0 0,1 0-41 0 0,-1 0-1 0 0,1 1 0 0 0,-1 0 0 0 0,1 0 0 0 0,-1-1 0 0 0,0 1 1 0 0,1 1-1 0 0,-1-1 0 0 0,0 0 0 0 0,0 1 0 0 0,0-1 1 0 0,1 1-1 0 0,-1 0 0 0 0,0 0 0 0 0,0 0 0 0 0,0 0 1 0 0,0 1-1 0 0,1-1 0 0 0,-1 1 0 0 0,0-1 0 0 0,0 1 1 0 0,1 0-1 0 0,-1 0 0 0 0,-2 2 9 0 0,-1 0-108 0 0,0 0 0 0 0,0 0 0 0 0,0 1 0 0 0,1 0 0 0 0,-1 0 0 0 0,1 1 0 0 0,0-1 1 0 0,0 1-1 0 0,1 0 0 0 0,-1 1 108 0 0,3-3-26 0 0,0 1 1 0 0,0-1 0 0 0,1 0-1 0 0,-1 1 1 0 0,1-1 0 0 0,0 1-1 0 0,0 0 1 0 0,0-1 0 0 0,0 1-1 0 0,1 0 1 0 0,-1 1 25 0 0,1 0-11 0 0,-1-1 0 0 0,0 0 0 0 0,1 1 1 0 0,-2-1-1 0 0,1 0 0 0 0,-1 1 0 0 0,1-1 0 0 0,-1 0 11 0 0,-5 7-17 0 0,1 1-1 0 0,1 0 1 0 0,0 0-1 0 0,0 1 0 0 0,2-1 1 0 0,-1 1-1 0 0,2 0 1 0 0,0 0-1 0 0,0 0 0 0 0,1 9 18 0 0,1-19 1 0 0,0 1-1 0 0,1-1 0 0 0,0 0 0 0 0,-1 1 0 0 0,1-1 0 0 0,1 0 1 0 0,-1 0-1 0 0,0 0 0 0 0,1 0 0 0 0,-1 0 0 0 0,1 0 0 0 0,0 0 1 0 0,2 2-1 0 0,3 6 19 0 0,-6-11 2 0 0,0 1 1 0 0,0-1 0 0 0,1 0-1 0 0,-1 1 1 0 0,0-1 0 0 0,0 0-1 0 0,0 0 1 0 0,0 0 0 0 0,0 0-1 0 0,0 0 1 0 0,0 0 0 0 0,0 0-1 0 0,0-1 1 0 0,1 1 0 0 0,-1 0-1 0 0,0 0-21 0 0,5-3 38 0 0,0 1 1 0 0,1-1-1 0 0,-1 0 0 0 0,-1 0 0 0 0,1-1 0 0 0,0 0 0 0 0,-1 0 0 0 0,0 0 0 0 0,0-1 0 0 0,0 1 0 0 0,1-3-38 0 0,16-13 77 0 0,-17 15-28 0 0,1-1 0 0 0,-1 0 0 0 0,0 0 0 0 0,2-5-49 0 0,5-5 220 0 0,-9 11-160 0 0,0 0-1 0 0,0 0 1 0 0,0-1-1 0 0,-1 1 1 0 0,1-3-60 0 0,-2 6-110 0 0,-1 2-4 0 0,0 0 39 0 0,9 8 124 0 0,-9-8-49 0 0,4 4-29 0 0,-1 0-1 0 0,0 0 1 0 0,0 0-1 0 0,0 0 1 0 0,0 0-1 0 0,-1 0 1 0 0,1 1-1 0 0,-1 1 30 0 0,-1-4-81 0 0,0 0 0 0 0,1 0-1 0 0,-1 0 1 0 0,0 0 0 0 0,0 0-1 0 0,1 0 1 0 0,-1-1 0 0 0,1 1-1 0 0,0-1 1 0 0,-1 1 0 0 0,1-1-1 0 0,1 2 82 0 0,8 1-2828 0 0,-5-3 1285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4:47.1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191 579 6912 0 0,'0'0'528'0'0,"1"13"602"0"0,4-6 5500 0 0,-1-9-3803 0 0,3-19-2878 0 0,-2 5 876 0 0,-3 11-626 0 0,-1 0 0 0 0,1 0 0 0 0,-1 0 0 0 0,0 0 0 0 0,0 0 0 0 0,0 0 1 0 0,-1 0-1 0 0,0-2-199 0 0,3-19 693 0 0,-3 22-626 0 0,1-1 0 0 0,-2 1 0 0 0,1-1 0 0 0,0 1 0 0 0,-1-1 0 0 0,0 1 0 0 0,0 0 0 0 0,0-1 0 0 0,-1 1 0 0 0,1 0 0 0 0,-1 0 0 0 0,0 0 0 0 0,0 0 0 0 0,-1 0 0 0 0,1 0 0 0 0,-1 1-67 0 0,2 2 4 0 0,0-1 1 0 0,0 1-1 0 0,0 0 0 0 0,0 1 0 0 0,0-1 0 0 0,-1 0 0 0 0,1 0 0 0 0,0 0 1 0 0,0 1-1 0 0,-1-1 0 0 0,1 1 0 0 0,-1-1 0 0 0,1 1 0 0 0,0 0 0 0 0,-1-1 1 0 0,1 1-1 0 0,-1 0 0 0 0,1 0 0 0 0,-1 0 0 0 0,1 0 0 0 0,-2 0-4 0 0,-1 0-1 0 0,-1 1 0 0 0,1 0 0 0 0,-1 0 0 0 0,1 0-1 0 0,0 0 1 0 0,-4 2 1 0 0,5-2 1 0 0,-1 1-12 0 0,0-1-1 0 0,0 1 1 0 0,-1 0-1 0 0,1 1 1 0 0,1-1-1 0 0,-1 1 1 0 0,0-1-1 0 0,1 1 1 0 0,-1 0-1 0 0,1 0 1 0 0,-1 1 11 0 0,-6 8-126 0 0,0 1 1 0 0,0 0 0 0 0,1 1-1 0 0,1 0 1 0 0,0 1-1 0 0,1-1 1 0 0,0 1-1 0 0,1 4 126 0 0,0-3-42 0 0,4-12 34 0 0,1 1-1 0 0,-1-1 0 0 0,1 0 1 0 0,0 1-1 0 0,0 0 0 0 0,0-1 1 0 0,1 1-1 0 0,-1-1 1 0 0,1 1-1 0 0,0 0 0 0 0,1-1 1 0 0,0 4 8 0 0,7 21-64 0 0,-7-28 56 0 0,-1 1 1 0 0,1-1-1 0 0,-1 1 1 0 0,1-1-1 0 0,0 1 1 0 0,-1-1-1 0 0,1 0 1 0 0,0 1-1 0 0,0-1 1 0 0,0 0-1 0 0,0 0 1 0 0,0 0-1 0 0,0 0 1 0 0,1 0-1 0 0,-1 0 1 0 0,1 1 7 0 0,-1-2-4 0 0,0 1 1 0 0,0-1-1 0 0,1 0 1 0 0,-1 1-1 0 0,0-1 1 0 0,0 0-1 0 0,0 0 1 0 0,0 0-1 0 0,1 0 1 0 0,-1 0-1 0 0,0 0 1 0 0,1 0 3 0 0,3-1-36 0 0,-1 1 27 0 0,1-1-1 0 0,-1 0 1 0 0,1 0-1 0 0,-1 0 0 0 0,1-1 1 0 0,-1 1-1 0 0,0-1 1 0 0,0 0-1 0 0,1-1 1 0 0,-2 1-1 0 0,1-1 0 0 0,0 1 1 0 0,0-2 9 0 0,6-3 19 0 0,-2-1 0 0 0,1 0 0 0 0,-1-1 0 0 0,5-5-19 0 0,0-5 98 0 0,0-1 0 0 0,9-21-98 0 0,1 0 87 0 0,-11 20-12 0 0,-2-1 0 0 0,0 1-1 0 0,-1-2-74 0 0,18-39 189 0 0,-20 47-82 0 0,-1 0-1 0 0,0 0 1 0 0,0-5-107 0 0,-1 3 208 0 0,1 1 0 0 0,4-8-208 0 0,10-28 364 0 0,-9 23-216 0 0,-8 17-70 0 0,1-1 0 0 0,-2 1-1 0 0,1-2-77 0 0,3-17 39 0 0,-3 18-97 0 0,-1-1-1 0 0,0-1 0 0 0,-1 1 1 0 0,0-5 58 0 0,-14 30-659 0 0,7-3 415 0 0,0-1 1 0 0,1 1-1 0 0,0 0 1 0 0,1 1-1 0 0,0 0 244 0 0,-6 10-178 0 0,1 0-15 0 0,0 1 0 0 0,2 0 0 0 0,-3 14 193 0 0,-10 25-348 0 0,5-14 132 0 0,2 0 0 0 0,2 0 0 0 0,1 4 216 0 0,7-25-156 0 0,1 1 0 0 0,1-1 0 0 0,2 19 156 0 0,0-4-345 0 0,-1-34 279 0 0,0-3 30 0 0,0 0-1 0 0,-1 0 0 0 0,2 0 0 0 0,-1 0 1 0 0,0-1-1 0 0,0 1 0 0 0,0 0 0 0 0,1 0 1 0 0,-1 0-1 0 0,1 0 0 0 0,0 0 0 0 0,0 1 37 0 0,9 5-213 0 0,-9-7 215 0 0,1-1 0 0 0,-1 1 0 0 0,1-1 0 0 0,-1 0-1 0 0,1 0 1 0 0,0 0 0 0 0,-1 0 0 0 0,1 0 0 0 0,-1 0 0 0 0,1 0 0 0 0,-1 0-1 0 0,1 0 1 0 0,-1-1 0 0 0,1 1 0 0 0,-1-1 0 0 0,1 1 0 0 0,-1-1 0 0 0,1 0 0 0 0,-1 1-1 0 0,1-1 1 0 0,-1 0 0 0 0,0 0 0 0 0,0 0 0 0 0,1 0 0 0 0,-1 0 0 0 0,0 0-2 0 0,7-7 120 0 0,0 1 0 0 0,0-1 0 0 0,2-4-120 0 0,-7 8 39 0 0,26-32 1400 0 0,5-10-1439 0 0,-13 19 580 0 0,-21 25-636 0 0,0 2-22 0 0,1 1 83 0 0,0-1 0 0 0,0 1 0 0 0,0 0 0 0 0,0-1-1 0 0,-1 1 1 0 0,1 0 0 0 0,0 0 0 0 0,-1 0 0 0 0,1-1-1 0 0,0 1 1 0 0,-1 0 0 0 0,1 0 0 0 0,-1 0 0 0 0,0 0-1 0 0,1 0-4 0 0,1 3-1 0 0,0 0 0 0 0,0 0 0 0 0,1 0 0 0 0,-1 0 0 0 0,1-1 0 0 0,0 1 0 0 0,0-1 0 0 0,2 2 1 0 0,-4-4 94 0 0,6 1-205 0 0,0 0 45 0 0,10-7-157 0 0,-8 0 213 0 0,3-3 115 0 0,-11 5-75 0 0,0 0 3 0 0,5-5 32 0 0,0 0-1 0 0,0 0 1 0 0,-1 0-1 0 0,0-1 1 0 0,-1 0-1 0 0,0 0 1 0 0,0 0-1 0 0,0-3-64 0 0,2-3 111 0 0,-5 13-79 0 0,0 0 1 0 0,0 0-1 0 0,0-1 0 0 0,0 1 0 0 0,0 0 0 0 0,-1 0 0 0 0,1-1 0 0 0,-1 1 0 0 0,0-1 0 0 0,0 1-32 0 0,2-14 231 0 0,-1 14-194 0 0,-1 0-1 0 0,0 0 0 0 0,0 0 1 0 0,1 0-1 0 0,-1 0 1 0 0,0 0-1 0 0,0 0 0 0 0,-1 0 1 0 0,1 0-1 0 0,0 0 1 0 0,-1 0-1 0 0,1 0 0 0 0,-1-1-36 0 0,-16-32 535 0 0,16 34-520 0 0,0 1-1 0 0,0 0 1 0 0,0-1-1 0 0,0 1 1 0 0,0 0 0 0 0,0 0-1 0 0,0 0 1 0 0,0 0-1 0 0,0 0 1 0 0,-1 0 0 0 0,1 0-1 0 0,0 0 1 0 0,0 0-1 0 0,0 0-14 0 0,-2 1 37 0 0,1-1-26 0 0,0 0 1 0 0,0 0-1 0 0,0 1 0 0 0,0-1 0 0 0,1 0 0 0 0,-1 1 0 0 0,0 0 1 0 0,1 0-1 0 0,-1-1 0 0 0,0 1 0 0 0,1 0 0 0 0,-1 0 0 0 0,1 0 1 0 0,-1 0-1 0 0,1 1 0 0 0,0-1 0 0 0,-1 0 0 0 0,1 1 0 0 0,-1 0-11 0 0,-3 5 81 0 0,0 1 0 0 0,0 0-1 0 0,-2 6-80 0 0,-6 9 129 0 0,9-17-115 0 0,0 1 0 0 0,0 0 0 0 0,1 0 0 0 0,0 1 0 0 0,1-1 0 0 0,0 1 0 0 0,-1 5-14 0 0,-1 11 122 0 0,-1 21-122 0 0,5-36 26 0 0,0 0-1 0 0,1-1 1 0 0,0 1-1 0 0,0 0 1 0 0,1 0-1 0 0,0-1 1 0 0,1 1-1 0 0,0-1 1 0 0,0 0 0 0 0,1 0-1 0 0,0 0 1 0 0,1 1-26 0 0,-4-7 0 0 0,0-1-1 0 0,1 1 1 0 0,0 0 0 0 0,-1 0 0 0 0,1-1 0 0 0,0 1 0 0 0,0-1 0 0 0,-1 1 0 0 0,1-1 0 0 0,0 0 0 0 0,1 0 0 0 0,-1 0 0 0 0,0 0 0 0 0,0 0-1 0 0,0 0 1 0 0,1-1 0 0 0,0 1 0 0 0,-3-1-8 0 0,1 0 0 0 0,0 0 0 0 0,-1 0 0 0 0,1 0 0 0 0,0 0 0 0 0,-1 0 0 0 0,1 0 0 0 0,0 0 0 0 0,-1-1 0 0 0,1 1 0 0 0,0 0 0 0 0,-1 0 0 0 0,1-1 0 0 0,0 1 0 0 0,-1 0 0 0 0,1-1 0 0 0,-1 1 0 0 0,1-1 0 0 0,0 1 8 0 0,2-2-38 0 0,14-7-1610 0 0,-3-2-6029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7:39.3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5 190 4608 0 0,'0'0'208'0'0,"0"1"-9"0"0,-4 1 225 0 0,3-2 1557 0 0,1 0 668 0 0,0 0 126 0 0,0 0-253 0 0,0 0-1178 0 0,2-1-1099 0 0,0 0-1 0 0,0 0 0 0 0,0-1 1 0 0,0 1-1 0 0,0-1 1 0 0,-1 1-1 0 0,1-1 1 0 0,0 0-1 0 0,0 0-244 0 0,0-1 143 0 0,1 0 0 0 0,0 0 1 0 0,0 0-1 0 0,1 0 0 0 0,-1 1 0 0 0,1-1 0 0 0,-1 1 0 0 0,2-1-143 0 0,-1 1 112 0 0,0-1 0 0 0,-1 0 0 0 0,0 0 0 0 0,1 0 0 0 0,-1 0 0 0 0,2-3-112 0 0,10-10 256 0 0,4 1 5 0 0,-5 5 23 0 0,-1-1-1 0 0,0-1 0 0 0,9-11-283 0 0,-12 13 130 0 0,2-4-19 0 0,-8 6-111 0 0,-4 0 0 0 0,-8 5 0 0 0,6 3-31 0 0,0 0-1 0 0,0 1 1 0 0,1-1-1 0 0,-1 0 0 0 0,0 1 1 0 0,0-1-1 0 0,0 1 1 0 0,0 0-1 0 0,0 0 0 0 0,0 0 1 0 0,1-1-1 0 0,-1 2 1 0 0,0-1-1 0 0,1 0 0 0 0,-1 0 1 0 0,1 1-1 0 0,-2 0 32 0 0,-2 4-148 0 0,0 0-1 0 0,1 0 1 0 0,0 0-1 0 0,-1 2 149 0 0,-7 11-219 0 0,7-12 124 0 0,1 1 0 0 0,-1 0 0 0 0,1 0 1 0 0,1 0-1 0 0,0 1 0 0 0,-2 6 95 0 0,0 6-166 0 0,0-1 1 0 0,1 7 165 0 0,3-23-5 0 0,1 0 0 0 0,0-1 0 0 0,0 1 0 0 0,0 0 0 0 0,0-1 1 0 0,1 1-1 0 0,0-1 0 0 0,0 1 0 0 0,0-1 0 0 0,0 1 0 0 0,0-1 1 0 0,0 1-1 0 0,1-1 0 0 0,1 2 5 0 0,-2-3 6 0 0,0 0 1 0 0,1 0-1 0 0,-1 0 0 0 0,1 0 1 0 0,0 0-1 0 0,-1 0 1 0 0,1-1-1 0 0,0 1 0 0 0,0-1 1 0 0,0 1-1 0 0,1-1 1 0 0,-1 0-1 0 0,0 1 0 0 0,0-1 1 0 0,1 0-1 0 0,-1-1 1 0 0,1 1-1 0 0,-1 0 0 0 0,1-1 1 0 0,-1 1-7 0 0,5-1 99 0 0,-1 0-1 0 0,0-1 1 0 0,0 1 0 0 0,0-1 0 0 0,1-1-1 0 0,-1 1 1 0 0,0-1 0 0 0,0 0 0 0 0,-1 0 0 0 0,1-1-1 0 0,2-1-98 0 0,15-6 384 0 0,-17 7-332 0 0,1 0 0 0 0,-1 0 0 0 0,-1-1 0 0 0,1 0 0 0 0,0 0 1 0 0,-1-1-1 0 0,0 0 0 0 0,0 0 0 0 0,0 0 0 0 0,-1 0 0 0 0,3-4-52 0 0,1-1 117 0 0,1 0 0 0 0,7-6-117 0 0,-3 4 98 0 0,-1-1 1 0 0,-1 0-1 0 0,4-6-98 0 0,-4 4 96 0 0,-1 0-86 0 0,-10 14-10 0 0,-2 3 0 0 0,-4 5 0 0 0,1 1-14 0 0,4 14-60 0 0,1-21 74 0 0,0 0-1 0 0,0 0 1 0 0,1 0-1 0 0,-1 0 1 0 0,0 0-1 0 0,0 0 1 0 0,0 0-1 0 0,1 0 1 0 0,-1 0-1 0 0,0 0 1 0 0,1-1-1 0 0,-1 1 1 0 0,1 0-1 0 0,-1 0 1 0 0,1 0-1 0 0,0 0 1 0 0,-1-1-1 0 0,1 1 1 0 0,0 0-1 0 0,-1-1 1 0 0,2 1 0 0 0,10 5 10 0 0,-6-6 37 0 0,0 1 0 0 0,0-1 0 0 0,1 0 0 0 0,-1 0 0 0 0,0-1 0 0 0,0 0 0 0 0,0 0 0 0 0,0 0 0 0 0,0-1 0 0 0,0 0 0 0 0,-1 0 0 0 0,4-1-47 0 0,11-7 350 0 0,0-1-1 0 0,14-10-349 0 0,-18 11 23 0 0,-12 5-136 0 0,-3 5 100 0 0,-1-1-1 0 0,1 1 1 0 0,-1-1-1 0 0,1 1 1 0 0,-1-1-1 0 0,1 1 1 0 0,-1-1 0 0 0,1 1-1 0 0,-1-1 1 0 0,1 1-1 0 0,0 0 1 0 0,-1-1-1 0 0,1 1 1 0 0,-1 0-1 0 0,1 0 1 0 0,0 0 0 0 0,-1-1-1 0 0,1 1 1 0 0,0 0-1 0 0,0 0 14 0 0,12 0-24 0 0,5 2 25 0 0,-14 3 5 0 0,-3-4-1 0 0,5 7 43 0 0,5 3-6 0 0,-11-10-38 0 0,11 14 37 0 0,-6-6 2 0 0,1-1-45 0 0,3-1-63 0 0,1-6-461 0 0,-8-1-3128 0 0,-2 0-3528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4:48.7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52 446 10136 0 0,'0'0'464'0'0,"0"0"-10"0"0,2 0-160 0 0,1 1 152 0 0,0-2 0 0 0,0 1 0 0 0,-1 0 1 0 0,1-1-1 0 0,0 1 0 0 0,-1-1 0 0 0,1 0 1 0 0,0 0-1 0 0,-1 0 0 0 0,1 0 0 0 0,-1 0 1 0 0,1 0-1 0 0,1-2-446 0 0,-3 2-4 0 0,14-11 793 0 0,-1-1 0 0 0,6-7-789 0 0,-3 2 322 0 0,-11 13-202 0 0,0 0 0 0 0,-1-1 1 0 0,0 1-1 0 0,-1-1 0 0 0,1-1 0 0 0,-1 1 1 0 0,0 0-1 0 0,0-1 0 0 0,-1 0 0 0 0,1-2-120 0 0,5-10 344 0 0,-8 17-308 0 0,0 0 1 0 0,0 0-1 0 0,0-1 0 0 0,0 1 1 0 0,0 0-1 0 0,0 0 1 0 0,-1 0-1 0 0,1-1 1 0 0,-1 1-1 0 0,1 0 0 0 0,-1-3-36 0 0,0 2 53 0 0,0 0-1 0 0,1 0 0 0 0,-1 0 0 0 0,1 0 0 0 0,0 0 0 0 0,0 0 1 0 0,0-1-53 0 0,0 2-3 0 0,0 0 0 0 0,0 0 0 0 0,-1 0 0 0 0,1 0 0 0 0,-1 0 0 0 0,1 0 0 0 0,-1 0 0 0 0,0 0 0 0 0,0 0 0 0 0,0 0 0 0 0,0 0 0 0 0,0 0 0 0 0,0 0 0 0 0,-1 0 0 0 0,1 0 0 0 0,-1 0 0 0 0,1 0 0 0 0,-1-1 3 0 0,-1-3-44 0 0,0 2 40 0 0,1 0 0 0 0,-1 1 0 0 0,0-1 0 0 0,0 0 0 0 0,-2-2 4 0 0,4 5 2 0 0,0 1 0 0 0,-1-1-1 0 0,1 0 1 0 0,-1 1 0 0 0,1-1-1 0 0,-1 1 1 0 0,0-1 0 0 0,1 1-1 0 0,-1-1 1 0 0,1 1 0 0 0,-1-1-1 0 0,0 1 1 0 0,0 0-1 0 0,1-1 1 0 0,-1 1 0 0 0,0 0-1 0 0,1 0 1 0 0,-1-1 0 0 0,0 1-1 0 0,0 0 1 0 0,0 0 0 0 0,1 0-1 0 0,-1 0 1 0 0,0 0 0 0 0,0 0-1 0 0,1 0 1 0 0,-1 0 0 0 0,0 0-1 0 0,0 1 1 0 0,1-1-1 0 0,-1 0 1 0 0,0 0 0 0 0,0 1-1 0 0,0-1-1 0 0,-13 8-111 0 0,-1 0 1 0 0,1 0-1 0 0,-3 4 111 0 0,11-7-98 0 0,0 0 1 0 0,1 0-1 0 0,-1 0 1 0 0,1 0 0 0 0,1 1-1 0 0,-1 0 1 0 0,1 0-1 0 0,-3 6 98 0 0,-14 24-516 0 0,11-19 414 0 0,0 0 1 0 0,1 1-1 0 0,1 0 1 0 0,1 1-1 0 0,-4 14 102 0 0,6-14-82 0 0,3-16 75 0 0,1 0 1 0 0,0 0-1 0 0,1 0 0 0 0,-1 0 0 0 0,0 0 1 0 0,1 0-1 0 0,0 0 0 0 0,-1 0 0 0 0,1 0 0 0 0,1 0 1 0 0,-1 0-1 0 0,0 0 0 0 0,1 0 0 0 0,-1 0 0 0 0,1 1 7 0 0,0-4-26 0 0,-1 0 0 0 0,0 1 0 0 0,0-1 0 0 0,0 1 0 0 0,1-1 0 0 0,-1 0 0 0 0,0 1 0 0 0,1-1 0 0 0,-1 0 0 0 0,0 1 0 0 0,1-1 0 0 0,-1 0 0 0 0,0 0 0 0 0,1 1 0 0 0,-1-1 0 0 0,1 0 0 0 0,-1 0 0 0 0,1 0 0 0 0,-1 0 0 0 0,0 1 0 0 0,1-1 0 0 0,-1 0 0 0 0,1 0 0 0 0,-1 0 0 0 0,1 0-1 0 0,-1 0 1 0 0,1 0 0 0 0,-1 0 0 0 0,0 0 0 0 0,1 0 0 0 0,-1 0 0 0 0,1-1 0 0 0,-1 1 0 0 0,1 0 0 0 0,-1 0 0 0 0,0 0 0 0 0,1 0 0 0 0,-1-1 0 0 0,1 1 0 0 0,-1 0 0 0 0,0 0 0 0 0,1-1 0 0 0,-1 1 0 0 0,1-1 26 0 0,22-17-181 0 0,-14 11 407 0 0,0 0-100 0 0,-1 0 0 0 0,1-1 0 0 0,-1-1-1 0 0,-1 1 1 0 0,0-1 0 0 0,1-1-126 0 0,10-17 609 0 0,7-15-609 0 0,-15 28 134 0 0,5 1-102 0 0,-14 11 69 0 0,-1 2-1 0 0,0 0-11 0 0,-1 41-45 0 0,-2-1 0 0 0,-6 31-44 0 0,4-33 0 0 0,2 30 0 0 0,-3 17 0 0 0,0-11 0 0 0,4-39 0 0 0,-1-1 0 0 0,-4 7 0 0 0,-21 117-105 0 0,-7 32 281 0 0,8-66-87 0 0,27-121-95 0 0,-1 0-1 0 0,1 0 0 0 0,0 0 1 0 0,0 0-1 0 0,0 0 0 0 0,0 0 1 0 0,0 0-1 0 0,0 0 7 0 0,1 15-579 0 0,2-21 341 0 0,5-7 128 0 0,0-2-1 0 0,-1 1 1 0 0,0-1 0 0 0,0 0-1 0 0,-2 0 1 0 0,1-1 0 0 0,-1 0 110 0 0,3-6 10 0 0,87-218-57 0 0,-77 184 41 0 0,-2-1 1 0 0,-3-1-1 0 0,3-30 6 0 0,-9 41 11 0 0,0 0 153 0 0,-1-23-164 0 0,3-37 173 0 0,-3 47 303 0 0,-2-26-476 0 0,-3 58 129 0 0,2 0 0 0 0,0 0-129 0 0,0 1 182 0 0,1-23-182 0 0,-4 39 67 0 0,1 0-1 0 0,0-1 0 0 0,0 1 0 0 0,1 0 0 0 0,1 0 0 0 0,0-3-66 0 0,5-14 281 0 0,-5 18-265 0 0,-2 5-88 0 0,-1 2-83 0 0,0 0-8 0 0,3 13-130 0 0,0 1 366 0 0,-1 1 0 0 0,-1 0 0 0 0,0 0 0 0 0,-1 0 0 0 0,-1 9-73 0 0,0 10 235 0 0,1-27-225 0 0,0 5 7 0 0,0-1 0 0 0,-1 0 0 0 0,0 0-1 0 0,-2 5-16 0 0,-1 23-66 0 0,-1 5-380 0 0,4-42 430 0 0,1-1 5 0 0,-1 1 0 0 0,1-1 0 0 0,-1 1 0 0 0,1-1 0 0 0,0 1 0 0 0,0-1 0 0 0,0 1 0 0 0,0-1 0 0 0,0 1 0 0 0,0-1 0 0 0,0 1 0 0 0,0-1 0 0 0,1 1 0 0 0,-1-1 0 0 0,1 1 0 0 0,0 0 11 0 0,0 1 2 0 0,-1 1-5 0 0,0 11 26 0 0,0-13 93 0 0,0-2 60 0 0,0 0 16 0 0,0 0-16 0 0,14-13-15 0 0,16-22-86 0 0,-27 32-154 0 0,1-1 0 0 0,-1 0 0 0 0,-1 0 0 0 0,1-1-1 0 0,0 1 1 0 0,-1-1 0 0 0,0 1 0 0 0,1-2 79 0 0,4-11-195 0 0,28-65 1145 0 0,-29 65-949 0 0,-5 16-2 0 0,-1 0 0 0 0,0-1-1 0 0,1 1 1 0 0,-1-1 0 0 0,1 1-1 0 0,0 0 1 0 0,-1-1 0 0 0,1 1 0 0 0,0 0-1 0 0,0 0 1 0 0,0 0 0 0 0,0-1-1 0 0,0 1 1 0 0,1-1 1 0 0,3 11-140 0 0,-4 5 107 0 0,0-1 0 0 0,0 1 0 0 0,-2 0-1 0 0,1 1 34 0 0,-2 23-566 0 0,3-36 551 0 0,-1 0 0 0 0,0-1-1 0 0,1 1 1 0 0,-1 0-1 0 0,1 0 1 0 0,0 0-1 0 0,-1 0 1 0 0,1-1-1 0 0,0 1 1 0 0,0 0 0 0 0,0-1-1 0 0,1 1 16 0 0,5 12 1 0 0,-6-13-1 0 0,0 0 0 0 0,-1 0 0 0 0,1 0 0 0 0,0 0 0 0 0,0 0 0 0 0,0 0 0 0 0,-1 0 0 0 0,1 0 0 0 0,0 0 0 0 0,1 0 0 0 0,-1 0 0 0 0,0-1 0 0 0,0 1 0 0 0,0-1 0 0 0,0 1 0 0 0,0 0 0 0 0,1-1 0 0 0,-1 0 0 0 0,0 1 0 0 0,0-1 0 0 0,1 0 0 0 0,-1 0 0 0 0,0 1 0 0 0,1-1 0 0 0,-1 0 0 0 0,0 0 0 0 0,0-1 0 0 0,1 1 0 0 0,3 0 0 0 0,-2 1 5 0 0,-1-2-1 0 0,1 1 1 0 0,-1 0-1 0 0,1 0 1 0 0,-1-1-1 0 0,0 1 1 0 0,1-1-1 0 0,-1 0 1 0 0,0 0-1 0 0,1 0 1 0 0,-1 0-1 0 0,0 0 1 0 0,0 0-1 0 0,0 0 1 0 0,0-1-1 0 0,0 1 1 0 0,0-1-1 0 0,-1 0 1 0 0,1 1-1 0 0,1-2-4 0 0,16-13 448 0 0,-10 11-314 0 0,-6 3-64 0 0,0 1 0 0 0,0-1 0 0 0,0 0 0 0 0,0 0 0 0 0,-1 0 0 0 0,1 0 0 0 0,-1-1 0 0 0,1 1 0 0 0,-1-1 0 0 0,0 0 0 0 0,0 1 0 0 0,1-2-70 0 0,20-40 790 0 0,38-70-10 0 0,-54 102-626 0 0,0-1 1 0 0,-1 1-1 0 0,2-6-154 0 0,-7 13 42 0 0,1 0 0 0 0,-1 1-1 0 0,0-1 1 0 0,0 0 0 0 0,0 0 0 0 0,-1 0-1 0 0,0 0 1 0 0,0 0 0 0 0,0 1 0 0 0,-1-1-1 0 0,0-1-41 0 0,1-1 16 0 0,0 5-16 0 0,0 0 1 0 0,-1 0-1 0 0,1 0 0 0 0,0 1 0 0 0,0-1 0 0 0,-1 0 0 0 0,1 0 1 0 0,-1 1-1 0 0,0-1 0 0 0,1 0 0 0 0,-1 1 0 0 0,0-1 1 0 0,0 1-1 0 0,0-1 0 0 0,0 1 0 0 0,0-1 0 0 0,0 1 1 0 0,-1 0-1 0 0,1 0 0 0 0,0-1 0 0 0,-1 1 0 0 0,0 0 0 0 0,1 0 0 0 0,1 1 0 0 0,0 0 0 0 0,0 0 0 0 0,-1 0 0 0 0,1-1 0 0 0,0 1 0 0 0,-1 0 0 0 0,1 0 0 0 0,0 0 0 0 0,-1 0 0 0 0,1 0 0 0 0,0 0 0 0 0,-1 0 0 0 0,1 0 0 0 0,-1 0 0 0 0,1 0 0 0 0,0 0 0 0 0,-1 0 0 0 0,1 0 0 0 0,0 0 0 0 0,-1 0 0 0 0,1 0 0 0 0,-4 3 0 0 0,1-1 0 0 0,0 1 0 0 0,0 0 0 0 0,1 0 0 0 0,-1 1 0 0 0,1-1 0 0 0,-1 0 0 0 0,1 1 0 0 0,0 0 0 0 0,0-1 0 0 0,1 1 0 0 0,-1 0 0 0 0,1 0 0 0 0,-1 2 0 0 0,3 12 0 0 0,-1-11 0 0 0,0 0 0 0 0,0 0 0 0 0,-1 0 0 0 0,1 0 0 0 0,-2 0 0 0 0,-3 25 0 0 0,0 15 0 0 0,3-26 0 0 0,2-17-19 0 0,-2 7 33 0 0,2-1 1 0 0,-1 1-1 0 0,1-1 0 0 0,1 2-14 0 0,-1-9-23 0 0,1 0 0 0 0,-1-1 0 0 0,1 1 0 0 0,-1-1-1 0 0,1 1 1 0 0,0-1 0 0 0,0 1 0 0 0,0-1 0 0 0,0 0 0 0 0,0 0 0 0 0,1 1 0 0 0,-1-1 0 0 0,1 0-1 0 0,-1 0 1 0 0,1 0 0 0 0,0 0 0 0 0,0-1 0 0 0,0 1 0 0 0,1 1 23 0 0,2 0-447 0 0,0-1 1 0 0,1 0 0 0 0,-1 0-1 0 0,5 0 447 0 0,-7-1-595 0 0,7 3-6910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4:49.8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122 80 5528 0 0,'0'-6'568'0'0,"0"2"-99"0"0,-1 1 0 0 0,1 0 1 0 0,-1 0-1 0 0,1 0 0 0 0,-1 0 1 0 0,0-1-1 0 0,-1 1 0 0 0,1-1-469 0 0,-4-7 4725 0 0,4 8-4202 0 0,0 0 0 0 0,0 1 1 0 0,0-1-1 0 0,0 1 0 0 0,0 0 1 0 0,-1-1-1 0 0,1 1 0 0 0,-1 0 1 0 0,-1-1-524 0 0,2 2 514 0 0,-13-6 1044 0 0,11 8-1530 0 0,1-1 1 0 0,0 1 0 0 0,-1 0 0 0 0,1 0 0 0 0,0 0-1 0 0,0 0 1 0 0,0 1 0 0 0,0-1 0 0 0,0 0 0 0 0,0 1-1 0 0,0 0 1 0 0,0-1 0 0 0,1 1 0 0 0,-1 0-1 0 0,0 0 1 0 0,1 0 0 0 0,0 0 0 0 0,-1 0 0 0 0,1 0-1 0 0,0 1-28 0 0,-2 1 10 0 0,1 0 1 0 0,0 1-1 0 0,0-1 0 0 0,0 1 0 0 0,0 0 0 0 0,1-1 0 0 0,-1 1 0 0 0,1 0 0 0 0,0 5-10 0 0,1 63-880 0 0,2-58 880 0 0,1-12-4 0 0,0-1-2 0 0,0 2-6 0 0,0 0 1 0 0,1 0 0 0 0,-1 0-1 0 0,1 0 1 0 0,0 0-1 0 0,0-1 1 0 0,0 1 0 0 0,1-1-1 0 0,-1 0 1 0 0,1-1-1 0 0,3 2 12 0 0,35 19-85 0 0,-42-22 56 0 0,0 0 0 0 0,0 0 0 0 0,-1 1 0 0 0,1-1 0 0 0,0 0 0 0 0,0 1 0 0 0,-1-1 0 0 0,1 0 0 0 0,0 1 0 0 0,-1-1-1 0 0,0 1 1 0 0,1-1 0 0 0,-1 1 0 0 0,0-1 0 0 0,0 1 0 0 0,1-1 0 0 0,-1 1 0 0 0,0-1 0 0 0,-1 2 29 0 0,1 5-53 0 0,0-7 54 0 0,0 0 1 0 0,0 0 0 0 0,-1 0 0 0 0,1 0 0 0 0,0 0-1 0 0,0 0 1 0 0,-1 0 0 0 0,1 0 0 0 0,0 0 0 0 0,-1 0-1 0 0,1-1 1 0 0,-1 1 0 0 0,1 0 0 0 0,-1 0-1 0 0,0 0 1 0 0,1-1 0 0 0,-1 1 0 0 0,0 0 0 0 0,1-1-1 0 0,-1 1 1 0 0,0 0 0 0 0,0-1 0 0 0,0 1 0 0 0,0-1-1 0 0,0 1 1 0 0,1-1 0 0 0,-1 0 0 0 0,0 1-1 0 0,-1-1-1 0 0,-1 1-1 0 0,-22 14 31 0 0,21-12-50 0 0,0 0 0 0 0,-1 0 0 0 0,0 0 0 0 0,1-1 0 0 0,-1 0 0 0 0,0 0 0 0 0,0 0 0 0 0,-5 0 20 0 0,6 0-73 0 0,1-1 0 0 0,0 0 0 0 0,-1 0 1 0 0,1 1-1 0 0,0 0 0 0 0,-1 0 73 0 0,-12 6-353 0 0,15-7 169 0 0,1-1-9 0 0,0 0-40 0 0,0 0-21 0 0,0 0-2 0 0,0 0-224 0 0,1-2-940 0 0,8-4-399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4:50.1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33 166 10680 0 0,'0'0'489'0'0,"0"0"-8"0"0,-7 5-336 0 0,4-5 4397 0 0,3 0-4539 0 0,0-1 1 0 0,-1 1 0 0 0,1-1-1 0 0,0 0 1 0 0,0 1-1 0 0,0-1 1 0 0,-1 0-1 0 0,1 1 1 0 0,0-1 0 0 0,0 0-1 0 0,0 1 1 0 0,0-1-1 0 0,0 0 1 0 0,0 0-1 0 0,0 1 1 0 0,0-1 0 0 0,1 0-1 0 0,-1 1 1 0 0,0-1-1 0 0,0 0 1 0 0,0 1-1 0 0,1-1 1 0 0,-1 1 0 0 0,0-1-1 0 0,1 0-3 0 0,13-18 157 0 0,-4 5-13 0 0,-7 10-48 0 0,0-1-1 0 0,0 1 0 0 0,1 0 0 0 0,3-3-95 0 0,-4 4 109 0 0,0-1 1 0 0,0 1-1 0 0,0-1 1 0 0,0 0-1 0 0,1-2-109 0 0,0-1 293 0 0,0 0 0 0 0,0 1-1 0 0,1-1 1 0 0,0 1-1 0 0,3-3-292 0 0,-6 8 288 0 0,-2-1-7 0 0,0-6-1 0 0,0 6-14 0 0,-1 1-61 0 0,1 0-184 0 0,-1-1 0 0 0,0 1 0 0 0,1 0 0 0 0,-1 0 0 0 0,0 0 0 0 0,0 1 0 0 0,0-1 0 0 0,0 0 0 0 0,0 0 0 0 0,0 0 0 0 0,0 0 0 0 0,0 1 1 0 0,0-1-1 0 0,0 1 0 0 0,0-1 0 0 0,0 1 0 0 0,0-1 0 0 0,0 1 0 0 0,-1-1 0 0 0,1 1 0 0 0,0 0 0 0 0,0 0 0 0 0,-1 0 0 0 0,1 0 0 0 0,0 0 0 0 0,0 0 0 0 0,-1 0 0 0 0,1 0 0 0 0,0 0 0 0 0,0 0-21 0 0,-1 0-19 0 0,-3 7 75 0 0,4-5-45 0 0,-12 12 50 0 0,10-10-69 0 0,-1-1 1 0 0,1 1-1 0 0,0 0 1 0 0,0 0-1 0 0,0 1 1 0 0,1-1-1 0 0,0 0 1 0 0,-1 1-1 0 0,2-1 8 0 0,-5 13-73 0 0,0-2-84 0 0,0 2 1 0 0,1-1 0 0 0,1 1 0 0 0,1-1-1 0 0,0 2 157 0 0,1-3-136 0 0,1-11 97 0 0,1-1-1 0 0,-1 0 1 0 0,1 0 0 0 0,0 0 0 0 0,0 1 0 0 0,0-1-1 0 0,0 0 1 0 0,1 0 0 0 0,-1 1 39 0 0,2 2-32 0 0,-1-1 0 0 0,1 1-1 0 0,0-1 1 0 0,0 0 0 0 0,0 1 0 0 0,1-1 0 0 0,0 0 0 0 0,1 0 32 0 0,-3-3-18 0 0,0-1-1 0 0,0 1 1 0 0,1-1 0 0 0,-1 0 0 0 0,0 0 0 0 0,1 1 0 0 0,-1-1 0 0 0,1 0 0 0 0,-1 0 0 0 0,1-1 0 0 0,0 1 0 0 0,0 0 0 0 0,-1-1 0 0 0,1 1 0 0 0,0-1 0 0 0,0 1 0 0 0,-1-1 0 0 0,1 0 0 0 0,0 1 0 0 0,0-1 0 0 0,0 0 0 0 0,0 0 0 0 0,0-1 0 0 0,-1 1-1 0 0,1 0 1 0 0,2-1 18 0 0,26-8-812 0 0,-9-2-4242 0 0,-4-1-615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4:50.6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117 163 1840 0 0,'-21'48'176'0'0,"12"-36"1911"0"0,8-7 1080 0 0,1-5-2989 0 0,0 1 0 0 0,0-1 0 0 0,0 0 0 0 0,0 0 0 0 0,0 0 0 0 0,0 0 0 0 0,0 0 0 0 0,0 1 0 0 0,0-1-1 0 0,0 0 1 0 0,0 0 0 0 0,0 0 0 0 0,0 0 0 0 0,0 0 0 0 0,0 1 0 0 0,0-1 0 0 0,0 0 0 0 0,0 0 0 0 0,0 0 0 0 0,0 0-1 0 0,0 0 1 0 0,0 0 0 0 0,0 1 0 0 0,1-1 0 0 0,-1 0 0 0 0,0 0 0 0 0,0 0 0 0 0,0 0 0 0 0,0 0 0 0 0,0 0-1 0 0,0 0 1 0 0,1 0 0 0 0,-1 0 0 0 0,0 0 0 0 0,0 1 0 0 0,0-1 0 0 0,0 0 0 0 0,0 0 0 0 0,0 0 0 0 0,1 0 0 0 0,-1 0-1 0 0,0 0 1 0 0,0 0 0 0 0,0 0 0 0 0,0 0 0 0 0,1 0 0 0 0,-1 0 0 0 0,0 0 0 0 0,0 0 0 0 0,0-1 0 0 0,0 1-1 0 0,0 0 1 0 0,0 0 0 0 0,1 0-178 0 0,10-8 1794 0 0,10-16-2242 0 0,-8 5 737 0 0,-10 15-168 0 0,0 0 0 0 0,-1 0 0 0 0,1-1 1 0 0,-1 1-1 0 0,0-1 0 0 0,0 1 1 0 0,0-1-1 0 0,0 0 0 0 0,-1 0-121 0 0,10-28 783 0 0,-9 29-612 0 0,0-1 0 0 0,0 0 0 0 0,-1-1 0 0 0,1 1 0 0 0,-1 0 0 0 0,-1 0 0 0 0,2-5-171 0 0,-2 2 255 0 0,-2-14 235 0 0,2 21-479 0 0,0 0 1 0 0,0 0-1 0 0,-1 0 0 0 0,1 1 0 0 0,-1-1 1 0 0,1 0-1 0 0,-1 0 0 0 0,1 0 0 0 0,-1 0 1 0 0,1 0-1 0 0,-1 1 0 0 0,0-1 0 0 0,0 0 1 0 0,1 0-1 0 0,-1 1 0 0 0,0-1 0 0 0,0 0-11 0 0,-11-9 104 0 0,11 10-102 0 0,1-1 0 0 0,0 1 0 0 0,0 0 1 0 0,-1 0-1 0 0,1 0 0 0 0,0-1 1 0 0,0 1-1 0 0,-1 0 0 0 0,1 0 1 0 0,0 0-1 0 0,0 0 0 0 0,-1 0 1 0 0,1-1-1 0 0,0 1 0 0 0,-1 0 1 0 0,1 0-1 0 0,0 0 0 0 0,-1 0 0 0 0,1 0 1 0 0,0 0-1 0 0,-1 0 0 0 0,1 0 1 0 0,0 0-1 0 0,-1 0 0 0 0,1 0 1 0 0,0 0-1 0 0,0 1 0 0 0,-1-1-2 0 0,-4 0-44 0 0,0 1 0 0 0,0 1-1 0 0,0-1 1 0 0,0 1-1 0 0,0 0 1 0 0,0 0 0 0 0,1 0-1 0 0,-1 1 1 0 0,1-1-1 0 0,-1 1 1 0 0,1 0 0 0 0,0 1-1 0 0,0-1 1 0 0,0 1-1 0 0,1-1 1 0 0,-1 1 0 0 0,1 0-1 0 0,0 1 1 0 0,0-1-1 0 0,-1 3 45 0 0,-14 24-284 0 0,13-24 230 0 0,0 1 0 0 0,0-1 0 0 0,1 1 0 0 0,0 1 0 0 0,1-1 0 0 0,-3 9 54 0 0,5-10 0 0 0,-1-1-3 0 0,0 1-1 0 0,1 0 0 0 0,0 0 1 0 0,0-1-1 0 0,1 3 4 0 0,-1-7 10 0 0,1-1 0 0 0,1 1 0 0 0,-1-1 0 0 0,0 1 0 0 0,0-1 0 0 0,0 1 0 0 0,1-1 0 0 0,-1 1 0 0 0,1-1 0 0 0,-1 1 0 0 0,1-1 0 0 0,0 0 0 0 0,0 1 0 0 0,-1-1 0 0 0,1 0 0 0 0,0 0 0 0 0,0 0 0 0 0,0 1 0 0 0,0-1 0 0 0,0 0 0 0 0,1 0 0 0 0,-1 0 0 0 0,0 0 0 0 0,0-1 0 0 0,1 1 0 0 0,0 0-10 0 0,2 1 54 0 0,0 0 1 0 0,0-1 0 0 0,1 0 0 0 0,-1 0 0 0 0,1 0-1 0 0,-1 0 1 0 0,1-1 0 0 0,-1 1 0 0 0,1-1-1 0 0,-1 0 1 0 0,1-1 0 0 0,-1 1 0 0 0,4-1-55 0 0,44-10 822 0 0,-50 11-771 0 0,-1-1-1 0 0,1 0 0 0 0,-1 1 0 0 0,1-1 1 0 0,-1 0-1 0 0,1 0 0 0 0,-1 0 0 0 0,0 0 1 0 0,0 0-1 0 0,2-2-50 0 0,4-2 120 0 0,6-2 272 0 0,-8 4-320 0 0,0 0-1 0 0,0 1 1 0 0,0 0-1 0 0,0 0 1 0 0,1 0-72 0 0,-4 1 2 0 0,0 1 1 0 0,0 0-1 0 0,-1 0 0 0 0,1-1 1 0 0,0 1-1 0 0,0 0 1 0 0,-1 1-1 0 0,1-1 1 0 0,0 0-1 0 0,0 0 0 0 0,-1 1 1 0 0,1-1-1 0 0,0 1 1 0 0,-1 0-1 0 0,1-1 0 0 0,-1 1 1 0 0,1 0-1 0 0,0 0-2 0 0,8 6-22 0 0,-7-4-35 0 0,0-1 0 0 0,0 0 0 0 0,0 0 0 0 0,1 0 0 0 0,-1-1 0 0 0,0 1 0 0 0,1-1 0 0 0,1 1 57 0 0,-4-2-74 0 0,0 0 1 0 0,0 1-1 0 0,0-1 1 0 0,0 1-1 0 0,0-1 1 0 0,0 1 0 0 0,0 0-1 0 0,0-1 1 0 0,0 1-1 0 0,0 0 1 0 0,0 0-1 0 0,0-1 1 0 0,0 1 0 0 0,-1 0-1 0 0,1 0 1 0 0,0 1 73 0 0,10 9-5951 0 0,2-3-1268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4:51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36 11544 0 0,'0'0'529'0'0,"3"-8"176"0"0,2-11 182 0 0,-5 18 84 0 0,0 1 42 0 0,0 0-72 0 0,0 0-340 0 0,0 0-149 0 0,0 0-32 0 0,0 0-53 0 0,0 0-203 0 0,0 1-85 0 0,-6 13-66 0 0,2-1 1 0 0,0 0 0 0 0,1 1-1 0 0,0 0 1 0 0,0 8-14 0 0,2-15 4 0 0,0-1 0 0 0,-1 1 0 0 0,0-1 0 0 0,-1 5-4 0 0,-5 17 54 0 0,6-14-57 0 0,-4 13 29 0 0,2-1 1 0 0,1 1-1 0 0,0 15-26 0 0,3-34 0 0 0,0-6 0 0 0,-1-1 0 0 0,1 1 0 0 0,0 0 0 0 0,0 0 0 0 0,0 0 0 0 0,1-1 0 0 0,-1 1 0 0 0,0 0 0 0 0,1 1 0 0 0,-1-3 0 0 0,0 0 0 0 0,0 1 0 0 0,1-1 0 0 0,-1 0 0 0 0,0 1 0 0 0,0-1 0 0 0,0 0 0 0 0,1 1 0 0 0,-1-1 0 0 0,0 0 0 0 0,0 0 0 0 0,1 0 0 0 0,-1 1 0 0 0,0-1 0 0 0,1 0 0 0 0,-1 0 0 0 0,0 0 0 0 0,1 1 0 0 0,-1-1 0 0 0,0 0 0 0 0,1 0 0 0 0,-1 0 0 0 0,1 0 0 0 0,-1 0 0 0 0,0 0 0 0 0,1 0 0 0 0,-1 0 0 0 0,0 0 0 0 0,1 0 0 0 0,-1 0 0 0 0,0 0 0 0 0,1 0 0 0 0,-1 0 0 0 0,0 0 0 0 0,1-1 0 0 0,-1 1 0 0 0,1 0 0 0 0,-1 0 0 0 0,0 0 0 0 0,4-1 4 0 0,-1 0-1 0 0,0 0 1 0 0,1-1-1 0 0,-1 1 0 0 0,0-1 1 0 0,0 0-1 0 0,0 1 0 0 0,0-1 1 0 0,0-1-1 0 0,-1 1 0 0 0,1 0 1 0 0,-1-1-1 0 0,1 1 1 0 0,-1-1-1 0 0,0 0 0 0 0,0 0 1 0 0,0 1-1 0 0,0-1 0 0 0,1-3-3 0 0,14-21 74 0 0,16-17-74 0 0,-12 15 108 0 0,6-10-108 0 0,27-58 266 0 0,-48 89-220 0 0,-3 3-17 0 0,0 1 0 0 0,-1 0-1 0 0,1-1 1 0 0,-1 1 0 0 0,0-1 0 0 0,1-2-29 0 0,0 0 71 0 0,-11 13 5 0 0,7-5-77 0 0,0-1-1 0 0,-1 1 1 0 0,1 0 0 0 0,0-1-1 0 0,0 1 1 0 0,0 0-1 0 0,0 0 1 0 0,0 0-1 0 0,0 0 1 0 0,1 0-1 0 0,-1 0 1 0 0,0 0-1 0 0,0 1 2 0 0,-9 17-59 0 0,6-14 55 0 0,1 0 1 0 0,1 1-1 0 0,-1-1 0 0 0,1 1 1 0 0,0 0 3 0 0,-36 120-107 0 0,38-122 106 0 0,-1 0 0 0 0,0 1 0 0 0,1-1 0 0 0,0 0 0 0 0,0 0 0 0 0,0 1 0 0 0,1-1 0 0 0,-1 0-1 0 0,1 0 1 0 0,0 2 1 0 0,3 4 0 0 0,-3-9 1 0 0,-1 0 0 0 0,1 0-1 0 0,-1-1 1 0 0,0 1 0 0 0,1 0-1 0 0,0 0 1 0 0,-1 0 0 0 0,1 0-1 0 0,0 0 1 0 0,-1-1 0 0 0,1 1-1 0 0,0 0 1 0 0,0-1-1 0 0,-1 1 1 0 0,1 0 0 0 0,0-1-1 0 0,0 1 1 0 0,0-1 0 0 0,0 1-1 0 0,0-1 1 0 0,0 0 0 0 0,0 1-1 0 0,0-1 1 0 0,0 0 0 0 0,0 0-1 0 0,0 0 1 0 0,0 0 0 0 0,0 0-1 0 0,1 0 0 0 0,-1 0 5 0 0,1-1-1 0 0,0 1 1 0 0,0-1-1 0 0,0 0 0 0 0,0 1 1 0 0,0-1-1 0 0,-1 0 1 0 0,1 0-1 0 0,0 0 1 0 0,-1-1-5 0 0,0 2 0 0 0,20-13 81 0 0,11-9 14 0 0,-19 10 57 0 0,0 0-1 0 0,8-11-151 0 0,-17 18 53 0 0,0-1 0 0 0,0 0 1 0 0,0 0-1 0 0,-1-1 0 0 0,0 1 0 0 0,0-1 0 0 0,-1 1 0 0 0,1-3-53 0 0,-2 5 30 0 0,1 0 0 0 0,0 0-1 0 0,-1 0 1 0 0,1 0-1 0 0,1 1 1 0 0,-1-1-1 0 0,0 1 1 0 0,1-1 0 0 0,0 1-1 0 0,0 0 1 0 0,1-2-30 0 0,31-41 378 0 0,-27 34 65 0 0,-8 11-139 0 0,-3 7-235 0 0,-1 1-69 0 0,0 0 0 0 0,-1 1 0 0 0,1-2 0 0 0,-5 5 0 0 0,0 4 0 0 0,6-4 0 0 0,1 0 0 0 0,0 0 0 0 0,1 0 0 0 0,0 0 0 0 0,0 7 0 0 0,1-17 4 0 0,0-1-1 0 0,0 1 0 0 0,0 0 0 0 0,0-1 1 0 0,0 1-1 0 0,0 0 0 0 0,0-1 0 0 0,0 1 0 0 0,0 0 1 0 0,1 0-1 0 0,-1-1 0 0 0,0 1 0 0 0,0 0 1 0 0,1-1-1 0 0,-1 1 0 0 0,0-1 0 0 0,1 1 1 0 0,-1 0-1 0 0,1-1 0 0 0,-1 1 0 0 0,1-1 1 0 0,-1 1-1 0 0,1-1 0 0 0,-1 1 0 0 0,1-1 0 0 0,-1 0 1 0 0,1 1-1 0 0,0-1 0 0 0,-1 0 0 0 0,1 1 1 0 0,0-1-1 0 0,-1 0 0 0 0,1 0 0 0 0,0 1 1 0 0,-1-1-1 0 0,1 0-3 0 0,1 0 14 0 0,0 0-1 0 0,0 0 1 0 0,-1 0 0 0 0,1 0-1 0 0,0-1 1 0 0,0 1 0 0 0,0 0 0 0 0,-1-1-1 0 0,1 0-13 0 0,18-4 62 0 0,-17 5-52 0 0,0-1 1 0 0,0 0-1 0 0,1 1 1 0 0,-1-1-1 0 0,0-1 1 0 0,0 1-1 0 0,0 0 0 0 0,0-1 1 0 0,0 0-1 0 0,-1 1 1 0 0,1-1-1 0 0,0 0 1 0 0,1-2-11 0 0,25-24 165 0 0,-22 22-112 0 0,-1 0 0 0 0,1 0 1 0 0,-1-1-1 0 0,0 0 1 0 0,0 0-1 0 0,-1 0 0 0 0,3-6-53 0 0,2-4 114 0 0,-7 12 44 0 0,4-6 812 0 0,-6 11-953 0 0,-1-1-1 0 0,0 1 1 0 0,1 0 0 0 0,-1 0 0 0 0,0 0 0 0 0,1 0-1 0 0,-1 0 1 0 0,0 0 0 0 0,1 0 0 0 0,-1 0 0 0 0,0 0-1 0 0,1 0 1 0 0,-1 0 0 0 0,0 0 0 0 0,1 1 0 0 0,-1-1-1 0 0,0 0 1 0 0,1 0 0 0 0,-1 0 0 0 0,0 0 0 0 0,0 0-1 0 0,1 1 1 0 0,-1-1 0 0 0,0 0 0 0 0,0 0 0 0 0,1 0-1 0 0,-1 1 1 0 0,0-1 0 0 0,0 0 0 0 0,1 1 0 0 0,-1-1-1 0 0,0 0 1 0 0,0 0 0 0 0,0 1 0 0 0,0-1 0 0 0,0 0-1 0 0,0 1 1 0 0,1-1-17 0 0,3 8 0 0 0,0 0 0 0 0,0 1 0 0 0,-1 0 0 0 0,0-1 0 0 0,-1 1 0 0 0,0 0 0 0 0,1 9 0 0 0,0-5 0 0 0,1 8 0 0 0,5 18 0 0 0,-5-10 0 0 0,-3-25 0 0 0,-1 1 0 0 0,1 0 0 0 0,0 0 0 0 0,0-1 0 0 0,1 3 0 0 0,0 0-141 0 0,1 0 0 0 0,-1-1 0 0 0,-1 1 0 0 0,1 0 0 0 0,-1 0 1 0 0,0 0-1 0 0,-1 2 141 0 0,0-9-1126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4:53.5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206 67 3224 0 0,'0'0'143'0'0,"0"-2"309"0"0,-3-56 14200 0 0,1 57-14641 0 0,0 0 0 0 0,1 0-1 0 0,-1 1 1 0 0,0-1-1 0 0,0 0 1 0 0,0 1-1 0 0,0-1 1 0 0,0 1-1 0 0,0-1 1 0 0,1 1-1 0 0,-2 0-10 0 0,1 1-16 0 0,0-1-1 0 0,-1 1 1 0 0,1 0-1 0 0,0 0 0 0 0,0 0 1 0 0,0 0-1 0 0,0 0 1 0 0,0 1-1 0 0,0-1 1 0 0,0 1-1 0 0,0-1 0 0 0,0 1 1 0 0,1 0-1 0 0,-1 0 1 0 0,0-1-1 0 0,1 1 0 0 0,0 0 1 0 0,-1 1 16 0 0,-8 9-178 0 0,-5 4 42 0 0,1 1-1 0 0,1 0 0 0 0,-2 5 137 0 0,3 1-50 0 0,11-19 49 0 0,0 0 1 0 0,-1 0-1 0 0,0-1 1 0 0,0 1-1 0 0,0-1 0 0 0,-3 3 1 0 0,4-4-5 0 0,0 0 0 0 0,-1 0-1 0 0,1 0 1 0 0,0 0 0 0 0,0 0-1 0 0,0 1 1 0 0,1-1 0 0 0,-1 0-1 0 0,0 0 1 0 0,1 1 0 0 0,0-1-1 0 0,-1 1 1 0 0,1-1 5 0 0,-2 10-8 0 0,2-12 5 0 0,0 1 0 0 0,0-1 1 0 0,1 1-1 0 0,-1-1 0 0 0,0 1 0 0 0,0-1 0 0 0,0 1 1 0 0,1-1-1 0 0,-1 1 0 0 0,0-1 0 0 0,1 1 0 0 0,-1-1 1 0 0,0 0-1 0 0,1 1 0 0 0,-1-1 0 0 0,0 1 0 0 0,1-1 0 0 0,-1 0 1 0 0,1 1-1 0 0,-1-1 0 0 0,1 0 0 0 0,-1 0 3 0 0,1 1-5 0 0,12 10 5 0 0,-7-10 0 0 0,-2-1 0 0 0,24 9 0 0 0,-22-7 0 0 0,0 1 0 0 0,1-1 0 0 0,-1-1 0 0 0,2 1 0 0 0,-5-2 0 0 0,1 0 0 0 0,7 8 0 0 0,-10-7 0 0 0,1 0 5 0 0,0 1 0 0 0,0-1 0 0 0,0 1 0 0 0,0 0 0 0 0,-1 0 0 0 0,1 0 0 0 0,-1 0 0 0 0,1 0 0 0 0,-1 0 0 0 0,1 0 0 0 0,-1 0-1 0 0,0 1 1 0 0,0 1-5 0 0,2 9 0 0 0,-4-9 0 0 0,0-1 0 0 0,1 0 0 0 0,0 1 1 0 0,-1-1-1 0 0,0 0 0 0 0,1 1 0 0 0,-1-1 0 0 0,-1 0 0 0 0,1 1 0 0 0,0-1 0 0 0,-1 0 0 0 0,0 0 0 0 0,0 0 0 0 0,-25 35-1 0 0,8-13-9 0 0,11-13-7 0 0,-1 0 1 0 0,-1-1 0 0 0,0-1-1 0 0,-5 5 17 0 0,0 0-54 0 0,-3 2 36 0 0,0-4-42 0 0,18-13 53 0 0,-1 1 0 0 0,1-1 0 0 0,0 0 0 0 0,0 0 0 0 0,0 1 0 0 0,-1-1 0 0 0,1 0 0 0 0,0 0 0 0 0,0 0 0 0 0,0 0 0 0 0,-1 1-1 0 0,1-1 1 0 0,0 0 0 0 0,0 0 0 0 0,-1 0 0 0 0,1 0 0 0 0,0 0 0 0 0,0 0 0 0 0,-1 0 0 0 0,1 0 0 0 0,0 1 0 0 0,-1-1-1 0 0,1 0 1 0 0,0 0 0 0 0,0 0 0 0 0,-1 0 0 0 0,1-1 0 0 0,0 1 0 0 0,-1 0 0 0 0,1 0 0 0 0,0 0 7 0 0,3-8-105 0 0,11-15 114 0 0,-14 23-8 0 0,9-13 101 0 0,4-6-4 0 0,1 0 0 0 0,9-10-98 0 0,1 2 0 0 0,-16 16 0 0 0,1 1 0 0 0,8-7 0 0 0,129-121 472 0 0,-144 136-326 0 0,-2 2-61 0 0,0 0-14 0 0,0 0 39 0 0,0 0 89 0 0,-20 36 747 0 0,12-22-823 0 0,1 0 0 0 0,0 0 0 0 0,1 0-1 0 0,1 1 1 0 0,-4 15-123 0 0,4-9 44 0 0,-5 35-35 0 0,6-38-9 0 0,4-18 0 0 0,-1 1 0 0 0,1 0 0 0 0,0 0 0 0 0,-1 1 0 0 0,1-1 0 0 0,0 0 0 0 0,0 0 0 0 0,0 0 0 0 0,0 0 0 0 0,0 0 0 0 0,0 0 0 0 0,0 0 0 0 0,0 0 0 0 0,0 0 0 0 0,0 0 0 0 0,1 0 0 0 0,-1 0 0 0 0,0 0 0 0 0,1 0 0 0 0,-1 0 0 0 0,1 0 0 0 0,-1 0 0 0 0,1 0 0 0 0,-1 0 0 0 0,1 0 0 0 0,0 0 0 0 0,-1-1 0 0 0,1 1 0 0 0,0 0 0 0 0,0 0 0 0 0,0-1 0 0 0,-1 1 0 0 0,2 0 0 0 0,0 0 0 0 0,-1-1 0 0 0,1 1 0 0 0,0 0 0 0 0,0-1 0 0 0,-1 1 0 0 0,1-1 0 0 0,0 1 0 0 0,0-1 0 0 0,0 0 0 0 0,0 0 0 0 0,0 0 0 0 0,0 0 0 0 0,0 0 0 0 0,0 0 0 0 0,-1-1 0 0 0,1 1 0 0 0,0 0 0 0 0,0-1 0 0 0,0 0 0 0 0,-1 1 0 0 0,1-1 0 0 0,1 0 0 0 0,2-2 0 0 0,0 1 0 0 0,0-1 0 0 0,0 0 0 0 0,0-1 0 0 0,0 1 0 0 0,2-3 0 0 0,43-36-1 0 0,-34 30 37 0 0,-2 0 1 0 0,0-1 0 0 0,0 0 0 0 0,-1-1 0 0 0,1-3-37 0 0,-7 8 32 0 0,1-1-28 0 0,0-1 0 0 0,0 0 0 0 0,-1-1-1 0 0,-1 0 1 0 0,0 0 0 0 0,-1-1 0 0 0,2-5-4 0 0,-6 16 18 0 0,-1 0 1 0 0,1 0-1 0 0,-1 0 1 0 0,0 0-1 0 0,0 0 0 0 0,0 0 1 0 0,0 0-1 0 0,0 0 1 0 0,0 0-1 0 0,-1 0 1 0 0,1 0-1 0 0,-1 0 1 0 0,1 0-1 0 0,-1 0 1 0 0,0 0-1 0 0,0 1 0 0 0,0-1 1 0 0,0 0-1 0 0,-1-1-18 0 0,2 3 5 0 0,-1 0 0 0 0,0 0 0 0 0,1 0 0 0 0,-1 0-1 0 0,0 0 1 0 0,1 0 0 0 0,-1 0 0 0 0,0 0 0 0 0,1 0-1 0 0,-1 0 1 0 0,0 0 0 0 0,1 0 0 0 0,-1 1 0 0 0,0-1-1 0 0,1 0 1 0 0,-1 0 0 0 0,1 1 0 0 0,-1-1 0 0 0,0 0-1 0 0,1 1 1 0 0,-1-1 0 0 0,1 1 0 0 0,-1-1 0 0 0,1 1-1 0 0,-1-1 1 0 0,1 1 0 0 0,0-1 0 0 0,-1 1 0 0 0,1-1-1 0 0,-1 1-4 0 0,-1 8-29 0 0,0-1-1 0 0,0 0 1 0 0,1 1-1 0 0,0 0 1 0 0,0-1-1 0 0,1 1 1 0 0,0-1 0 0 0,1 1-1 0 0,1 5 30 0 0,1 15-49 0 0,-2-17 30 0 0,1-1 0 0 0,0 0 1 0 0,0 0-1 0 0,1 0 0 0 0,3 9 19 0 0,20 33-1088 0 0,-26-52 941 0 0,1 0-1 0 0,-1-1 0 0 0,1 1 0 0 0,-1 0 0 0 0,1-1 0 0 0,-1 1 1 0 0,1 0-1 0 0,0-1 0 0 0,0 1 0 0 0,-1-1 0 0 0,1 1 0 0 0,0-1 1 0 0,0 1-1 0 0,-1-1 0 0 0,1 1 0 0 0,0-1 0 0 0,0 0 0 0 0,0 0 0 0 0,0 1 1 0 0,0-1-1 0 0,0 0 0 0 0,0 0 0 0 0,0 0 148 0 0,2 0-294 0 0,-1 0 1 0 0,1 0-1 0 0,0 0 1 0 0,-1 0-1 0 0,1-1 0 0 0,0 1 1 0 0,1-1 293 0 0,10-6-952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4:54.6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3 329 2304 0 0,'-1'-65'104'0'0,"0"18"4690"0"0,4-45-4794 0 0,6 45 2126 0 0,-6 34-1047 0 0,-1 0 0 0 0,0-1 0 0 0,0-10-1079 0 0,-1 12 1272 0 0,0 12-1225 0 0,-1 0 1 0 0,0 0-1 0 0,0 0 1 0 0,0 0 0 0 0,0 0-1 0 0,0-1 1 0 0,0 1-1 0 0,0 0 1 0 0,0 0-1 0 0,0 0 1 0 0,0 0 0 0 0,0 0-1 0 0,0 0 1 0 0,0 0-1 0 0,1 0 1 0 0,-1 0 0 0 0,0 0-1 0 0,0 0 1 0 0,0-1-1 0 0,0 1 1 0 0,0 0-1 0 0,0 0 1 0 0,0 0 0 0 0,1 0-1 0 0,-1 0 1 0 0,0 0-1 0 0,0 0 1 0 0,0 0 0 0 0,0 0-1 0 0,0 0 1 0 0,0 0-1 0 0,0 0 1 0 0,1 0-1 0 0,-1 0 1 0 0,0 0 0 0 0,0 0-1 0 0,0 0 1 0 0,0 1-1 0 0,0-1 1 0 0,0 0 0 0 0,0 0-1 0 0,1 0-47 0 0,-1 1 99 0 0,1-1 0 0 0,0 1 1 0 0,0 0-1 0 0,-1 0 0 0 0,1 0 0 0 0,0 0 0 0 0,-1 0 0 0 0,1 0 1 0 0,-1 0-1 0 0,1 1 0 0 0,-1-1 0 0 0,0 0 0 0 0,1 0 0 0 0,-1 1-99 0 0,7 24 561 0 0,-5-19-472 0 0,0 0 1 0 0,0 1-1 0 0,-1-1 1 0 0,0 0-1 0 0,0 1 1 0 0,0-1-1 0 0,-2 7-89 0 0,0-3 104 0 0,1-1-1 0 0,0 1 1 0 0,0 0-1 0 0,1 0 1 0 0,0 0-1 0 0,3 6-103 0 0,-2 6 176 0 0,-1 1-1 0 0,0-1 0 0 0,-3 9-175 0 0,1 7 154 0 0,1 166 225 0 0,0-196-357 0 0,-1 1 0 0 0,0-1 0 0 0,-2 5-22 0 0,1-5 28 0 0,1 1 0 0 0,0-1-1 0 0,0 5-27 0 0,1 0-2 0 0,-2 0-1 0 0,0 0 0 0 0,-2 8 3 0 0,1-10 382 0 0,1 1 1 0 0,0 0-1 0 0,1 7-382 0 0,1-31 125 0 0,-1 5-64 0 0,1 0 0 0 0,0 0 1 0 0,0-1-1 0 0,0 1 0 0 0,1 0 0 0 0,0 0 0 0 0,1 1 0 0 0,-1-1 0 0 0,1 0 0 0 0,0 0 0 0 0,2-3-61 0 0,5-14 56 0 0,-8 20-72 0 0,0 1 0 0 0,0-1 0 0 0,0 0 1 0 0,0 0-1 0 0,0 1 0 0 0,1-1 0 0 0,-1 1 0 0 0,1 0 0 0 0,0-1 1 0 0,-1 1 15 0 0,18-20-68 0 0,-14 15 45 0 0,1 1 0 0 0,0-1 0 0 0,0 1 0 0 0,0 1 0 0 0,1-1 0 0 0,6-3 23 0 0,-9 6-10 0 0,12-5-90 0 0,-15 7 89 0 0,0 1 0 0 0,-1 0 0 0 0,1-1 0 0 0,0 1 1 0 0,0 0-1 0 0,0 0 0 0 0,0 0 0 0 0,0 0 0 0 0,0 0 0 0 0,-1 0 1 0 0,1 0-1 0 0,0 0 0 0 0,0 0 0 0 0,0 0 0 0 0,0 1 11 0 0,2-1-25 0 0,-3 1 5 0 0,1-1 0 0 0,0 1 0 0 0,-1-1 0 0 0,1 1 0 0 0,-1 0 0 0 0,1-1 0 0 0,0 1 0 0 0,-1 0 1 0 0,0-1-1 0 0,1 1 0 0 0,-1 0 0 0 0,1 0 0 0 0,-1 0 20 0 0,1 1-15 0 0,0-1 8 0 0,0 0-1 0 0,0 1 0 0 0,0-1 1 0 0,0 1-1 0 0,0-1 1 0 0,-1 1-1 0 0,1 0 0 0 0,0-1 1 0 0,-1 1-1 0 0,0 0 0 0 0,1-1 1 0 0,-1 1-1 0 0,0 0 0 0 0,0-1 1 0 0,0 1-1 0 0,0 0 1 0 0,0 0-1 0 0,0 0 8 0 0,-1 3-11 0 0,0 0 1 0 0,-1 0-1 0 0,1 0 1 0 0,-1 0-1 0 0,-1 1 11 0 0,-6 20-55 0 0,5-15 55 0 0,1 0 0 0 0,-2 0 0 0 0,0-1 0 0 0,0 0 0 0 0,-1 0 0 0 0,0 0 0 0 0,0-1 0 0 0,-1 0 0 0 0,-4 3 0 0 0,-4 8 52 0 0,11-14-52 0 0,0-1 1 0 0,-1 1-1 0 0,0-1 0 0 0,-2 2 0 0 0,2-1-13 0 0,5-5-54 0 0,0-1-22 0 0,0 0-40 0 0,0 0-21 0 0,0-3 99 0 0,1 0-1 0 0,0 0 0 0 0,1 0 0 0 0,-1 1 1 0 0,0-1-1 0 0,1 0 0 0 0,0 1 0 0 0,-1-1 1 0 0,1 1-1 0 0,0-1 0 0 0,0 1 0 0 0,3-2 52 0 0,5-8-173 0 0,-5 6 160 0 0,0 0 0 0 0,0 1 0 0 0,0 0 0 0 0,1 0 0 0 0,0 0 0 0 0,0 1 0 0 0,4-3 13 0 0,9-3-3 0 0,-1 1 1 0 0,4-1 2 0 0,-9 3-18 0 0,0-1 1 0 0,0 0-1 0 0,0-1 18 0 0,10-7-1 0 0,-13 9 24 0 0,1-2 0 0 0,-2 1-1 0 0,1-1 1 0 0,-1-1 0 0 0,0 0 0 0 0,1-4-23 0 0,-6 9 46 0 0,2-3 3 0 0,-1 0 0 0 0,0 0 0 0 0,0 0 0 0 0,0-1-49 0 0,-1 0 70 0 0,1 0 1 0 0,0 0-1 0 0,7-7-70 0 0,-9 12 61 0 0,0-1-1 0 0,-1 1 1 0 0,1 0 0 0 0,-1-1 0 0 0,0 0 0 0 0,0 1 0 0 0,0-1 0 0 0,0 0-1 0 0,-1 0 1 0 0,0 0 0 0 0,0 0 0 0 0,-1 0 0 0 0,1-1 0 0 0,-1-2-61 0 0,0 7 32 0 0,-1 0 1 0 0,1 0 0 0 0,0 0-1 0 0,-1 0 1 0 0,1 0 0 0 0,-1 0 0 0 0,1 0-1 0 0,-1 0 1 0 0,1 0 0 0 0,-1 0-1 0 0,0 0 1 0 0,1 0 0 0 0,-1 0-33 0 0,-5-9 317 0 0,5 9-281 0 0,1 0-1 0 0,-1-1 0 0 0,0 1 1 0 0,1 0-1 0 0,-1-1 0 0 0,0 1 1 0 0,0 0-1 0 0,1 0 0 0 0,-1 0 1 0 0,0 0-1 0 0,0 0 0 0 0,0 0 0 0 0,-1 0 1 0 0,1 0-1 0 0,0 0 0 0 0,0 0 1 0 0,0 1-1 0 0,-1-1 0 0 0,1 0 1 0 0,0 1-1 0 0,-1-1 0 0 0,1 1 1 0 0,0-1-1 0 0,-1 1 0 0 0,1 0 1 0 0,-1 0-1 0 0,1-1 0 0 0,-1 1 1 0 0,1 0-1 0 0,-1 0 0 0 0,1 1 0 0 0,0-1 1 0 0,-1 0-1 0 0,1 0 0 0 0,-2 1-35 0 0,2-1 2 0 0,-1 1-1 0 0,0-1 0 0 0,1 1 0 0 0,-1-1 0 0 0,0 1 0 0 0,1-1 0 0 0,-1 1 0 0 0,1 0 0 0 0,-1 0 0 0 0,1 0 1 0 0,0 0-1 0 0,-1 0 0 0 0,1 0 0 0 0,0 0 0 0 0,0 1 0 0 0,-1-1 0 0 0,1 0 0 0 0,0 1 0 0 0,0-1 0 0 0,1 0 1 0 0,-1 1-1 0 0,0 0 0 0 0,0-1 0 0 0,1 1 0 0 0,-1-1 0 0 0,1 1 0 0 0,-1 0 0 0 0,1-1 0 0 0,0 1-1 0 0,0 5 31 0 0,0 0 1 0 0,-1 1-1 0 0,0-1 0 0 0,0 0 0 0 0,0 0 0 0 0,-3 6-31 0 0,1-2 20 0 0,0 0 0 0 0,1 0 0 0 0,1 2-20 0 0,-2 8-63 0 0,1-11 39 0 0,2 0-1 0 0,-1 1 0 0 0,2-1 0 0 0,-1 0 1 0 0,1 0-1 0 0,1 0 0 0 0,1 4 25 0 0,0 9-33 0 0,-2-18 8 0 0,-1-1-1 0 0,1 1 1 0 0,-1 0 0 0 0,0-1 0 0 0,-1 1 0 0 0,0 2 25 0 0,1-6-14 0 0,0 1 0 0 0,0-1-1 0 0,1 1 1 0 0,-1-1 0 0 0,0 1 0 0 0,0-1 0 0 0,1 1-1 0 0,-1-1 1 0 0,1 1 0 0 0,-1-1 0 0 0,1 1 0 0 0,0-1 0 0 0,0 0-1 0 0,0 1 1 0 0,-1-1 0 0 0,1 0 0 0 0,0 0 0 0 0,1 0-1 0 0,-1 1 1 0 0,0-1 0 0 0,0 0 0 0 0,0 0 0 0 0,1-1 0 0 0,-1 1 14 0 0,1 1-31 0 0,1 0 0 0 0,-1-1 0 0 0,1 0 0 0 0,0 1 0 0 0,-1-1 0 0 0,1 0 1 0 0,0 0-1 0 0,0 0 0 0 0,0-1 0 0 0,-1 1 0 0 0,1-1 0 0 0,1 1 31 0 0,0-2-81 0 0,0 1 0 0 0,0-1 0 0 0,0 0-1 0 0,0 0 1 0 0,0-1 0 0 0,0 1 0 0 0,0-1-1 0 0,0 0 1 0 0,0 0 0 0 0,-1 0 0 0 0,4-2 81 0 0,16-9-443 0 0,-19 10 419 0 0,1 0 0 0 0,-1 1 0 0 0,0-2 0 0 0,0 1-1 0 0,1-1 25 0 0,18-14-11 0 0,-15 13 15 0 0,0-2-1 0 0,0 1 0 0 0,-1-1 0 0 0,0 0 0 0 0,-1-1 0 0 0,1 0 0 0 0,-1 0 1 0 0,-1 0-1 0 0,4-7-3 0 0,13-17 55 0 0,-18 25-37 0 0,0-1-1 0 0,0 1 0 0 0,0-1 0 0 0,-1 0 0 0 0,0 0 1 0 0,-1 0-1 0 0,0 0 0 0 0,0 0 0 0 0,-1 0 1 0 0,0-1-1 0 0,0 1 0 0 0,-1-2-17 0 0,0-18-27 0 0,-12 73 39 0 0,11-35-12 0 0,0 0 0 0 0,1 0 0 0 0,0 0 0 0 0,1-1 0 0 0,1 6 0 0 0,1 24 0 0 0,-3-33 0 0 0,0-4 0 0 0,0 0 0 0 0,0 1 0 0 0,0-1 0 0 0,1 0 0 0 0,-1 0 0 0 0,1 0 0 0 0,0 0 0 0 0,-1 0 0 0 0,1 0 0 0 0,0 0 0 0 0,0 0 0 0 0,0-1 0 0 0,1 2 0 0 0,2 6 0 0 0,13 14 11 0 0,-14-21 50 0 0,0 2-85 0 0,-3 8 296 0 0,0-3-272 0 0,-1 1 0 0 0,-7-1 0 0 0,4-6-40 0 0,1 0 0 0 0,-1 0 0 0 0,1 0-1 0 0,0 0 1 0 0,0 1 0 0 0,0 0 0 0 0,1-1-1 0 0,-1 1 1 0 0,1 0 0 0 0,0 0 0 0 0,-1 3 40 0 0,3-5-70 0 0,0-2-78 0 0,-8 3-1177 0 0,7-3-1864 0 0,10-7-2812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4:55.2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1 371 17303 0 0,'0'0'396'0'0,"0"0"52"0"0,0 0 28 0 0,1 2-60 0 0,2 3-317 0 0,0-1-89 0 0,-1 0 1 0 0,1 0-1 0 0,-1 0 0 0 0,0 0 0 0 0,-1 0 0 0 0,1 2-10 0 0,20 37 776 0 0,-15-23-230 0 0,0 2-194 0 0,-1-1 0 0 0,0 1 0 0 0,-2 0 0 0 0,0 3-352 0 0,7 93 110 0 0,6 4-110 0 0,-13-88 0 0 0,0 15 0 0 0,0-1 0 0 0,-3-34 7 0 0,-1 0-1 0 0,-1 0 1 0 0,-1 4-7 0 0,0 23 92 0 0,2-35-64 0 0,0-4-24 0 0,1-1 0 0 0,-1 1 0 0 0,0-1 0 0 0,-1 1 1 0 0,1 0-1 0 0,0-1 0 0 0,0 1 0 0 0,-1-1 0 0 0,1 1 1 0 0,-1-1-1 0 0,1 1 0 0 0,-1-1 0 0 0,0 1 0 0 0,1-1 1 0 0,-1 0-1 0 0,0 1 0 0 0,-1 0-4 0 0,2-1 88 0 0,0-1-4 0 0,0 0-11 0 0,0 0 6 0 0,0 0 28 0 0,0-20 246 0 0,-3-24-117 0 0,1 29-209 0 0,2 0 0 0 0,-1 1 0 0 0,2-10-27 0 0,8-132-664 0 0,-4 83-305 0 0,-3-3 969 0 0,1-26-653 0 0,-2 66 227 0 0,-2-19 426 0 0,1 38-69 0 0,0 0-1 0 0,1 1 1 0 0,3-8 69 0 0,0-21 0 0 0,-3 31-18 0 0,0-16 22 0 0,0-1-1 0 0,3 1 1 0 0,0 0 0 0 0,2 0-1 0 0,4-9-3 0 0,-7 31 8 0 0,1 0 0 0 0,-1 1 0 0 0,1 0 0 0 0,1 0 0 0 0,0 0 0 0 0,0 0 0 0 0,0 0-8 0 0,19-25 8 0 0,-22 27-14 0 0,1 1 0 0 0,0 0 0 0 0,0 0-1 0 0,1 0 1 0 0,-1 1 0 0 0,1-1 0 0 0,0 1 0 0 0,0 0-1 0 0,0 0 1 0 0,0 0 0 0 0,1 0 0 0 0,0 0 6 0 0,-2 2-43 0 0,2 1 4 0 0,-3 0-99 0 0,-1 1-24 0 0,1 1 120 0 0,0 0-1 0 0,-1-1 0 0 0,1 1 0 0 0,-1 0 0 0 0,1 0 0 0 0,-1 0 1 0 0,0 0-1 0 0,0 0 0 0 0,0 0 0 0 0,0 0 0 0 0,0 0 0 0 0,0 1 1 0 0,-1-1-1 0 0,1 0 0 0 0,-1 0 0 0 0,1 2 43 0 0,2 38-208 0 0,-3-35 192 0 0,-1-1 0 0 0,0 0 0 0 0,0 0 0 0 0,-1 1 0 0 0,1-1 0 0 0,-2 1 16 0 0,-6 29-64 0 0,9-25 40 0 0,-2-1 0 0 0,0 0 0 0 0,0 0 0 0 0,-1-1-1 0 0,0 1 1 0 0,0 0 0 0 0,-1-1 0 0 0,-1 0 0 0 0,1 0 0 0 0,-5 5 24 0 0,0 0-38 0 0,0 0-281 0 0,1-2-1 0 0,-2 1 1 0 0,-6 6 319 0 0,-14 13-738 0 0,16-15-664 0 0,-1-2-3325 0 0,15-15 29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4:55.7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57 173 12528 0 0,'0'0'572'0'0,"-1"2"-11"0"0,-24 54 1082 0 0,24-54-1174 0 0,1-2-145 0 0,0 0-61 0 0,0 0-9 0 0,0 1-33 0 0,0 4-113 0 0,1-5-103 0 0,0 0 0 0 0,0 0 0 0 0,0 0 0 0 0,1 0 0 0 0,-1 0 0 0 0,0 0 0 0 0,0 0 0 0 0,0 0 0 0 0,0 0 0 0 0,0-1 0 0 0,0 1 0 0 0,0 0 0 0 0,0-1 0 0 0,0 1 0 0 0,0-1 0 0 0,1 1-5 0 0,20-14 46 0 0,-1 0 0 0 0,7-6-46 0 0,-21 14 123 0 0,0 0 0 0 0,0 0 0 0 0,-1-1 0 0 0,1 0 0 0 0,-2 0 0 0 0,1 0 0 0 0,-1-1 0 0 0,0 0 0 0 0,0 0 0 0 0,3-8-123 0 0,-2 2 423 0 0,-4 9-265 0 0,0 1 1 0 0,-1-1 0 0 0,1 1 0 0 0,-1-1 0 0 0,1 0 0 0 0,-2 0 0 0 0,1 0 0 0 0,0 0 0 0 0,-1-3-159 0 0,0 7 17 0 0,0-1-1 0 0,0 1 1 0 0,0 0 0 0 0,0-1 0 0 0,0 1-1 0 0,0 0 1 0 0,-1-1 0 0 0,1 1-1 0 0,-1 0 1 0 0,1-1 0 0 0,-1 1 0 0 0,1 0-1 0 0,-1 0 1 0 0,1-1 0 0 0,-1 1-1 0 0,0 0 1 0 0,0 0 0 0 0,0 0 0 0 0,0 0-1 0 0,0 0 1 0 0,0 0 0 0 0,0 0-1 0 0,0 0 1 0 0,-1 0-17 0 0,-1 0 2 0 0,1 0-1 0 0,-1 0 1 0 0,0 0 0 0 0,0 0-1 0 0,0 1 1 0 0,0-1-1 0 0,0 1 1 0 0,0-1 0 0 0,0 1-1 0 0,-2 0-1 0 0,3 1-16 0 0,0-1 0 0 0,0 1 0 0 0,0-1 0 0 0,0 1 0 0 0,0 0 0 0 0,0-1 0 0 0,0 1 0 0 0,0 0 0 0 0,0 0 0 0 0,1 1-1 0 0,-1-1 1 0 0,0 0 0 0 0,1 0 0 0 0,-1 1 16 0 0,-24 25-162 0 0,16-17 124 0 0,1 0 11 0 0,-1-1 0 0 0,2 1 0 0 0,-1 0 0 0 0,2 1 1 0 0,-1 0-1 0 0,0 2 27 0 0,0 2-10 0 0,2-6 9 0 0,2 0-1 0 0,-1 1 1 0 0,0 2 1 0 0,4-8 0 0 0,0-1 0 0 0,0 0 0 0 0,0 1 0 0 0,1-1 0 0 0,-1 1 0 0 0,1-1 0 0 0,0 1 0 0 0,0 0 0 0 0,0-1 0 0 0,0 1 0 0 0,2 2 0 0 0,-2-5 1 0 0,0 1 0 0 0,1 0 0 0 0,-1-1 0 0 0,1 1 0 0 0,0-1 0 0 0,-1 1 0 0 0,1-1 0 0 0,0 1-1 0 0,0-1 1 0 0,0 1 0 0 0,0-1 0 0 0,0 0 0 0 0,0 1 0 0 0,1-1 0 0 0,-1 0 0 0 0,0 0 0 0 0,1 0-1 0 0,-1 0 1 0 0,0 0 0 0 0,1 0-1 0 0,1 0-10 0 0,1 0 1 0 0,-1 0-1 0 0,0 0 0 0 0,0 0 0 0 0,0-1 0 0 0,0 1 0 0 0,1-1 0 0 0,-1 0 1 0 0,0 0-1 0 0,3 0 10 0 0,4-1-37 0 0,1-1 1 0 0,0 0 0 0 0,0 0-1 0 0,0-1 1 0 0,-1-1 0 0 0,3-1 36 0 0,10-5 55 0 0,-1-1 0 0 0,0-1 1 0 0,0-1-1 0 0,7-7-55 0 0,2 4 85 0 0,-26 14-629 0 0,0-1-1 0 0,0 1 1 0 0,0-1-1 0 0,0 0 1 0 0,4-4 544 0 0,-8 6-1507 0 0,-1 1-55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4:56.1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140 17 14800 0 0,'0'0'678'0'0,"0"0"-14"0"0,-1-1-425 0 0,-2-1-63 0 0,2 1 594 0 0,1 1 252 0 0,0 0 46 0 0,-22-12 1733 0 0,21 12-2784 0 0,0 0 1 0 0,-1 0-1 0 0,1 0 1 0 0,0 1-1 0 0,0-1 0 0 0,-1 0 1 0 0,1 1-1 0 0,0-1 1 0 0,0 1-1 0 0,0-1 0 0 0,-1 1 1 0 0,1 0-1 0 0,0-1 1 0 0,0 1-1 0 0,0 0 0 0 0,0 0 1 0 0,0 0-1 0 0,0 0 1 0 0,1-1-1 0 0,-1 1 1 0 0,-1 1-19 0 0,-18 25 193 0 0,7-6-96 0 0,0 1-1 0 0,-2 8-95 0 0,11-22-2 0 0,1 1 0 0 0,-1-1 1 0 0,2 1-1 0 0,-1-1 0 0 0,1 1 0 0 0,1 0 0 0 0,0 0 0 0 0,0 5 2 0 0,-2 4 0 0 0,2-15 0 0 0,1 1 0 0 0,-1-1 0 0 0,1 0 0 0 0,0 1 0 0 0,0-1 0 0 0,0 1 0 0 0,0 1 0 0 0,4 5 11 0 0,2-8 32 0 0,0-3-30 0 0,1 0-1 0 0,0 0 1 0 0,0-1 0 0 0,-1 0 0 0 0,1 0 0 0 0,-1 0 0 0 0,0-1 0 0 0,0 0-1 0 0,0 0 1 0 0,1-1-13 0 0,20-13 43 0 0,14-11-43 0 0,-33 22 21 0 0,20-15-44 0 0,-1-1 0 0 0,15-18 23 0 0,-41 38 80 0 0,-1 2 16 0 0,0 0-32 0 0,3 9-89 0 0,-3-8 22 0 0,0-1 1 0 0,1 1-1 0 0,-1 0 0 0 0,0-1 1 0 0,0 1-1 0 0,1 0 1 0 0,-1-1-1 0 0,0 1 1 0 0,0 0-1 0 0,0 0 1 0 0,0-1-1 0 0,0 1 0 0 0,0 0 1 0 0,0 0-1 0 0,0-1 3 0 0,-1 2 0 0 0,-2 9 7 0 0,1 0-1 0 0,0 0 0 0 0,1 0 1 0 0,0 0-1 0 0,0 0 0 0 0,1 0 1 0 0,1 0-1 0 0,0 3-6 0 0,1-10-205 0 0,-1 0 0 0 0,1 0 1 0 0,0 0-1 0 0,-1 0 0 0 0,2 0 0 0 0,-1 0 1 0 0,0-1-1 0 0,1 1 0 0 0,0-1 0 0 0,0 0 0 0 0,0 0 1 0 0,0 0-1 0 0,0 0 0 0 0,1 0 0 0 0,-1-1 0 0 0,1 1 1 0 0,0-1 204 0 0,-2-1-336 0 0,-1-1 0 0 0,1 0-1 0 0,0 0 1 0 0,-1 1 0 0 0,1-1 0 0 0,0 0 0 0 0,0-1 0 0 0,-1 1 0 0 0,1 0 0 0 0,0 0 0 0 0,-1-1 0 0 0,1 1 0 0 0,0-1 0 0 0,-1 1-1 0 0,1-1 1 0 0,0 0 336 0 0,2 0-730 0 0,14-6-1523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7:39.7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11 14280 0 0,'0'0'1102'0'0,"-1"-1"-719"0"0,-6-5-218 0 0,5 5 464 0 0,4-2 3181 0 0,2 7-3168 0 0,3 9-958 0 0,-5 2 499 0 0,-2 0-1 0 0,0 0 0 0 0,0 0 1 0 0,-1 0-1 0 0,-1 0 0 0 0,-1-1 1 0 0,-1 4-183 0 0,-4 35 19 0 0,0-5 40 0 0,-7 22-59 0 0,-6 31 155 0 0,14-68-144 0 0,-9 28-11 0 0,-2 8-1 0 0,14-44 46 0 0,1 0-1 0 0,1 0 1 0 0,1 24-45 0 0,1-42 7 0 0,0-5-8 0 0,0 0 0 0 0,0 0 0 0 0,0 1 0 0 0,0-1 1 0 0,1 0-1 0 0,-1 0 0 0 0,1 0 0 0 0,-1 0 1 0 0,1 0-1 0 0,0 0 0 0 0,0 0 0 0 0,0 0 0 0 0,0-1 1 0 0,0 1 0 0 0,0 0-71 0 0,3-2-27 0 0,-2 1-196 0 0,0-1 1 0 0,1 0-1 0 0,-1 0 0 0 0,0 0 0 0 0,0 0 0 0 0,1-1 0 0 0,-1 1 0 0 0,0-1 0 0 0,0 1 0 0 0,0-1 0 0 0,0 0 1 0 0,0 1-1 0 0,0-1 0 0 0,0 0 0 0 0,0-1 0 0 0,0 1 0 0 0,0 0 0 0 0,1-1 294 0 0,7-7-1886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4:56.5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22 169 12872 0 0,'-9'-20'280'0'0,"4"11"56"0"0,0-6 16 0 0,2-4 16 0 0,3 2-296 0 0,0 9-72 0 0,0-12 0 0 0,0 5 0 0 0,3 1 136 0 0,2-1 16 0 0,0 7 0 0 0,4 3-4056 0 0,-4 2-816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4:56.9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116 122 17567 0 0,'0'0'399'0'0,"0"0"60"0"0,0 0 21 0 0,0 0-59 0 0,0 0-226 0 0,0 0 74 0 0,12 2 727 0 0,-5-3-823 0 0,-5 1-130 0 0,0 0 1 0 0,0 0-1 0 0,0-1 0 0 0,-1 1 0 0 0,1-1 0 0 0,0 1 0 0 0,0-1 0 0 0,0 0 1 0 0,-1 0-1 0 0,1 0 0 0 0,0 0 0 0 0,-1 0 0 0 0,1 0 0 0 0,0 0-43 0 0,9-8 84 0 0,-9 7-74 0 0,0 1-1 0 0,0 0 1 0 0,0-1 0 0 0,0 1-1 0 0,0-1 1 0 0,-1 0-1 0 0,1 0 1 0 0,-1 1 0 0 0,1-1-1 0 0,-1-1-9 0 0,7-10 89 0 0,-5 8 354 0 0,0 0 0 0 0,0 0 0 0 0,-1 0 0 0 0,1 0 0 0 0,0-5-443 0 0,-2 8 73 0 0,-1 1 1 0 0,0 0-1 0 0,0-1 1 0 0,0 1 0 0 0,0 0-1 0 0,0-1 1 0 0,0 1 0 0 0,0 0-1 0 0,0-1 1 0 0,0 1-1 0 0,-1 0 1 0 0,1-1 0 0 0,0 1-1 0 0,-1 0 1 0 0,1-1 0 0 0,-1 1-1 0 0,0 0 1 0 0,1 0-1 0 0,-1 0 1 0 0,0 0 0 0 0,0 0-1 0 0,0 0 1 0 0,0 0 0 0 0,0 0-1 0 0,-1-1-73 0 0,0 1 19 0 0,1 0-1 0 0,-1 1 1 0 0,-1-1-1 0 0,1 1 1 0 0,0 0-1 0 0,0-1 0 0 0,0 1 1 0 0,0 0-1 0 0,0 0 1 0 0,0 0-1 0 0,0 1 1 0 0,0-1-1 0 0,-1 0-18 0 0,-4 1 16 0 0,-1-1-36 0 0,0 0 0 0 0,0 1-1 0 0,0 0 1 0 0,0 1 0 0 0,0-1 0 0 0,0 2 0 0 0,1-1-1 0 0,-1 1 1 0 0,0 0 0 0 0,1 0 0 0 0,0 1 20 0 0,-7 3-267 0 0,9-5 166 0 0,1 0 0 0 0,0 0-1 0 0,0 1 1 0 0,0 0-1 0 0,0-1 1 0 0,0 1 0 0 0,0 1-1 0 0,0-1 102 0 0,-1 3-118 0 0,-1 1 0 0 0,2 0-1 0 0,-1-1 1 0 0,-1 4 118 0 0,6-9-15 0 0,0 1 0 0 0,1-1 0 0 0,-1 1 1 0 0,0-1-1 0 0,0 1 0 0 0,1-1 0 0 0,-1 0 0 0 0,1 1 1 0 0,0-1-1 0 0,-1 0 0 0 0,1 0 0 0 0,0 2 15 0 0,0-2-51 0 0,0 0-55 0 0,0 1 0 0 0,-1-1 0 0 0,1 0 0 0 0,0 0 0 0 0,0 0 0 0 0,0 1 0 0 0,1-1 0 0 0,-1 0 0 0 0,0 0 0 0 0,0-1 0 0 0,0 1 1 0 0,1 0-1 0 0,-1 0 0 0 0,1 0 0 0 0,-1-1 106 0 0,14 5-5727 0 0,2-5-1514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4:57.8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207 195 20471 0 0,'0'0'464'0'0,"-4"-10"1302"0"0,-6-19-1437 0 0,10 28 10 0 0,0 1 11 0 0,0 0-46 0 0,-1-1-202 0 0,0 1-119 0 0,1 0 0 0 0,-1 0 1 0 0,0-1-1 0 0,1 1 0 0 0,-1 0 1 0 0,1 0-1 0 0,-1 0 0 0 0,0 0 1 0 0,1 0-1 0 0,-1 0 1 0 0,0 0-1 0 0,1 0 0 0 0,-1 0 1 0 0,0 0-1 0 0,1 0 0 0 0,-1 0 1 0 0,0 0-1 0 0,1 0 0 0 0,-1 1 1 0 0,1-1-1 0 0,-1 0 1 0 0,0 0-1 0 0,1 1 0 0 0,-1-1 1 0 0,1 0-1 0 0,-1 1 0 0 0,1-1 1 0 0,-1 1 16 0 0,-10 11-439 0 0,11-11 453 0 0,-2 2-18 0 0,0-1 0 0 0,0 1 0 0 0,0-1 0 0 0,0 1 1 0 0,1 0-1 0 0,-1 0 0 0 0,1 0 0 0 0,0 0 0 0 0,0 0 0 0 0,0 0 0 0 0,-1 3 4 0 0,-2 5 0 0 0,-2 3 120 0 0,7-12-68 0 0,-1-1 172 0 0,0-1 28 0 0,0 0-9 0 0,0 0-56 0 0,0 0-25 0 0,0 0-2 0 0,0 0-8 0 0,0 0-34 0 0,0 0-20 0 0,0 0-2 0 0,2-1-16 0 0,-1 0-72 0 0,3-1-1 0 0,0-11-6 0 0,-4 10-3 0 0,1 1 1 0 0,-1 0-1 0 0,1 0 0 0 0,0-1 0 0 0,0 1 0 0 0,0 0 0 0 0,0 0 0 0 0,0 0 0 0 0,0 0 0 0 0,1 0 0 0 0,0 0 2 0 0,-2 0-103 0 0,1-9-293 0 0,0 8 367 0 0,1-6-1126 0 0,-1 8 942 0 0,7-3 170 0 0,0-3 43 0 0,-2-1 0 0 0,8-17 0 0 0,-11 16 0 0 0,2-13 0 0 0,-3 15 96 0 0,-1 0 0 0 0,0 0 1 0 0,-1-1-1 0 0,1 1 0 0 0,-1-3-96 0 0,0 5 167 0 0,-5-24-271 0 0,-3 21-48 0 0,0 5 152 0 0,4 4 0 0 0,1 0 0 0 0,-1 1 0 0 0,0-1 0 0 0,0 1 0 0 0,1-1 0 0 0,-1 1 0 0 0,1 0 0 0 0,-1 1 0 0 0,1-1 0 0 0,0 1 0 0 0,-2 1 0 0 0,-12 8 0 0 0,8-5-18 0 0,0 0-1 0 0,0 0 0 0 0,1 1 1 0 0,0 0-1 0 0,1 0 1 0 0,0 1-1 0 0,0 0 0 0 0,1 0 1 0 0,0 0-1 0 0,0 1 1 0 0,-2 8 18 0 0,0-1-39 0 0,1 0 0 0 0,1 1 0 0 0,1 0 1 0 0,0 0-1 0 0,2 0 0 0 0,-2 13 39 0 0,5-24-3 0 0,0-1 0 0 0,0 1 0 0 0,1 0 0 0 0,-1 0 0 0 0,1 0 0 0 0,1-1 1 0 0,0 1-1 0 0,0 1 3 0 0,-1-4 0 0 0,1 0 0 0 0,-1 0 1 0 0,1 0-1 0 0,0-1 0 0 0,0 1 1 0 0,0 0-1 0 0,0-1 0 0 0,1 0 1 0 0,-1 1-1 0 0,1-1 1 0 0,0 0-1 0 0,0 0 0 0 0,1 0 0 0 0,3 0 40 0 0,-1 0 0 0 0,1 0 0 0 0,-1 0 0 0 0,1-1 0 0 0,5 1-40 0 0,-8-3 15 0 0,-1 1-1 0 0,0-1 0 0 0,1 0 1 0 0,-1 0-1 0 0,1 0 0 0 0,-1-1 1 0 0,0 1-1 0 0,1-1 0 0 0,-1 0 1 0 0,0 0-1 0 0,1 0 0 0 0,-1 0 1 0 0,1-1-15 0 0,42-22 5 0 0,-45 23-5 0 0,17-12 10 0 0,0 0 0 0 0,-1-2 0 0 0,-1 0 0 0 0,0-1-1 0 0,-1 0 1 0 0,6-10-10 0 0,-4 6 17 0 0,-12 14-11 0 0,0-1 0 0 0,0 0-1 0 0,0 0 1 0 0,-1 0 0 0 0,1 0-1 0 0,-2 0 1 0 0,1-1 0 0 0,1-6-6 0 0,4-9-72 0 0,-7 19 72 0 0,0 0 0 0 0,0 0 0 0 0,0 0 0 0 0,-1 0-1 0 0,0 0 1 0 0,0-1 0 0 0,0 1 0 0 0,0 0-1 0 0,0-4 1 0 0,-1 8 0 0 0,0 0 0 0 0,0 0 1 0 0,0 0-1 0 0,0 0 0 0 0,0 0 0 0 0,0 0 0 0 0,0 0 0 0 0,0 0 0 0 0,0-1 0 0 0,0 1 0 0 0,0 0 0 0 0,0 0 0 0 0,0 0 1 0 0,0 0-1 0 0,0 0 0 0 0,0 0 0 0 0,0 0 0 0 0,0 0 0 0 0,0 0 0 0 0,0 0 0 0 0,-1-1 0 0 0,1 1 0 0 0,0 0 0 0 0,0 0 1 0 0,0 0-1 0 0,0 0 0 0 0,0 0 0 0 0,0 0 0 0 0,0 0 0 0 0,0 0 0 0 0,0 0 0 0 0,0 0 0 0 0,0 0 0 0 0,0 0 0 0 0,0 0 1 0 0,-1 0-1 0 0,1 0 0 0 0,0 0 0 0 0,0 0 0 0 0,0 0 0 0 0,0 0 0 0 0,0 0 0 0 0,0-1 0 0 0,0 1 0 0 0,0 1 0 0 0,0-1 1 0 0,-1 0-1 0 0,1 0 0 0 0,0 0 0 0 0,0 0 0 0 0,0 0 0 0 0,0 0 0 0 0,0 0 0 0 0,0 0 0 0 0,0 0 0 0 0,0 0 0 0 0,0 0 0 0 0,0 0 1 0 0,0 0-1 0 0,-1 0 0 0 0,1 0 0 0 0,0 0 0 0 0,0 0 0 0 0,0 0 0 0 0,-8 7 691 0 0,-3 9 447 0 0,-2 4-973 0 0,8-7-165 0 0,0 9 0 0 0,3-14-19 0 0,0-1 0 0 0,1 1 0 0 0,0-1 0 0 0,0 1 1 0 0,1 7 18 0 0,1-9 20 0 0,1 1 0 0 0,0 0 1 0 0,0-1-1 0 0,0 1 0 0 0,1-1 1 0 0,0 1-1 0 0,0-1 1 0 0,1 0-1 0 0,0 0 0 0 0,0-1 1 0 0,0 1-1 0 0,1-1 0 0 0,-1 0 1 0 0,1 0-1 0 0,1 0 0 0 0,-1-1 1 0 0,1 0-1 0 0,0 1-20 0 0,43 34 11 0 0,-45-35 124 0 0,0 1-1 0 0,0-1 1 0 0,0 1 0 0 0,0-1-1 0 0,-1 1 1 0 0,0 0 0 0 0,1 2-135 0 0,7 10 14 0 0,-11-15-10 0 0,1-1 0 0 0,0 1 1 0 0,-1 0-1 0 0,1-1 0 0 0,-1 1 0 0 0,1 0 0 0 0,-1 0 0 0 0,0-1 0 0 0,0 1 0 0 0,0 0 0 0 0,0 0 1 0 0,0 0-1 0 0,0-1 0 0 0,-1 1 0 0 0,1 0 0 0 0,0 0 0 0 0,-1-1 0 0 0,1 1 0 0 0,-1 0 1 0 0,0-1-1 0 0,0 1 0 0 0,0-1 0 0 0,0 1 0 0 0,0-1 0 0 0,0 1 0 0 0,0-1 0 0 0,0 1 0 0 0,-1 0-4 0 0,-6 6-30 0 0,1 0-1 0 0,-1 0 0 0 0,-1-1 0 0 0,-1 1 31 0 0,2-3-615 0 0,0 0-1 0 0,0 0 1 0 0,-1-1-1 0 0,0-1 0 0 0,-7 3 616 0 0,-5 2-1499 0 0,3 1-132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4:59.1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168 80 10224 0 0,'0'0'230'0'0,"3"-13"649"0"0,-3-37 2761 0 0,0 49-3201 0 0,4-5-52 0 0,-4 5-294 0 0,0 1 1 0 0,0 0 0 0 0,0-1 0 0 0,0 1-1 0 0,-1-1 1 0 0,1 1 0 0 0,0-1 0 0 0,0 1-1 0 0,-1 0 1 0 0,1-1 0 0 0,0 1 0 0 0,-1-1-1 0 0,1 1 1 0 0,0 0 0 0 0,-1-1 0 0 0,1 1-1 0 0,-1 0 1 0 0,1 0 0 0 0,0-1 0 0 0,-1 1-1 0 0,1 0 1 0 0,-1 0 0 0 0,1 0 0 0 0,-1 0-1 0 0,1-1 1 0 0,-1 1 0 0 0,1 0 0 0 0,-1 0-1 0 0,1 0 1 0 0,-1 0 0 0 0,1 0 0 0 0,-1 0-1 0 0,1 0 1 0 0,-1 0-94 0 0,-2 0 5 0 0,-1 0 0 0 0,0 0 0 0 0,1 0-1 0 0,-1 0 1 0 0,0 0 0 0 0,1 1 0 0 0,-1-1 0 0 0,1 1-1 0 0,-1 0 1 0 0,1 0 0 0 0,-1 1 0 0 0,1-1 0 0 0,-3 2-5 0 0,4-2 81 0 0,-8 8 50 0 0,-6 2-121 0 0,3-2-26 0 0,12-6 7 0 0,-1 0 0 0 0,0 0 0 0 0,1 0 0 0 0,0 0 0 0 0,0 0-1 0 0,0 0 1 0 0,0 0 0 0 0,0 1 0 0 0,1-1 0 0 0,-1 0 0 0 0,1 1-1 0 0,0-1 1 0 0,0 0 0 0 0,0 1 0 0 0,0-1 0 0 0,1 0-1 0 0,-1 0 1 0 0,1 1 0 0 0,0-1 0 0 0,0 0 0 0 0,0 0 0 0 0,0 0-1 0 0,1 0 1 0 0,-1 0 0 0 0,2 1 9 0 0,-1-2 1 0 0,0 0 0 0 0,0 0 0 0 0,1 0 0 0 0,-1 0 0 0 0,1 0 0 0 0,-1-1 0 0 0,1 1 0 0 0,0-1 0 0 0,0 1 0 0 0,0-1 0 0 0,0 0 0 0 0,0 0 0 0 0,0 0 1 0 0,1-1-2 0 0,10 3-1 0 0,0-1 0 0 0,11-1 1 0 0,7 2 0 0 0,8 3 0 0 0,-29-1 0 0 0,-9 0 0 0 0,-2-4 0 0 0,0 1 0 0 0,1 0 0 0 0,0 0 0 0 0,-1 0 0 0 0,1 0 0 0 0,-1 0 0 0 0,1 0 0 0 0,-1 1 0 0 0,0-1 0 0 0,0 0 0 0 0,0 0 0 0 0,0 0 0 0 0,-1 0 0 0 0,1 0 0 0 0,-1 0 0 0 0,1 1 0 0 0,-1-1 0 0 0,0 1 0 0 0,-2 5 0 0 0,-1 1 0 0 0,-1-1 0 0 0,-2 5 0 0 0,-1 2 0 0 0,2-7 5 0 0,0 0 0 0 0,0 0 0 0 0,-1 0-1 0 0,0-1 1 0 0,-1 0 0 0 0,-7 7-5 0 0,2-3 45 0 0,-34 29-31 0 0,-9 4-14 0 0,21-24-72 0 0,34-20 72 0 0,1 0 0 0 0,0 1 0 0 0,0-1 0 0 0,-1 0 0 0 0,1 0 0 0 0,0 1 0 0 0,0-1 0 0 0,-1 0 0 0 0,1 0 0 0 0,0 1 0 0 0,-1-1 0 0 0,1 0 0 0 0,0 0 0 0 0,-1 0 0 0 0,1 0 0 0 0,0 0 0 0 0,-1 1 0 0 0,1-1 0 0 0,-1 0 0 0 0,1 0 0 0 0,0 0 0 0 0,-1 0 0 0 0,1 0 0 0 0,0 0 0 0 0,-1 0 0 0 0,1 0 0 0 0,-1-1 0 0 0,1 1 0 0 0,0 0 0 0 0,-1 0 0 0 0,1 0 0 0 0,0 0 0 0 0,-1 0 0 0 0,1 0 0 0 0,0-1 0 0 0,-1 1 0 0 0,1 0 0 0 0,-1-5 0 0 0,1 3-1 0 0,0 0-1 0 0,0 1 1 0 0,1-1-1 0 0,-1 0 0 0 0,0 0 1 0 0,1 1-1 0 0,0-1 1 0 0,-1 0-1 0 0,1 1 0 0 0,0-1 1 0 0,0 0-1 0 0,0 1 1 0 0,0-1-1 0 0,0 1 0 0 0,0 0 1 0 0,1-1 1 0 0,3-7-28 0 0,6-7 83 0 0,0 1 0 0 0,0 0 0 0 0,2 0 0 0 0,-1 1 0 0 0,2 1 0 0 0,7-6-55 0 0,5-5 51 0 0,5-4 243 0 0,25-16-294 0 0,-28 23 170 0 0,-13 10-85 0 0,-10 8-76 0 0,1-1 1 0 0,-1 0-1 0 0,0 0 0 0 0,0-1 0 0 0,3-4-9 0 0,1-1 34 0 0,4-7 49 0 0,-12 16-13 0 0,0 3 27 0 0,3 4-47 0 0,0-1 0 0 0,-1 1-1 0 0,0 0 1 0 0,-1 0 0 0 0,1 0 0 0 0,-1 1 0 0 0,0-1 0 0 0,-1 0-1 0 0,0 1 1 0 0,0-1 0 0 0,0 1 0 0 0,-1 0 0 0 0,1-1-1 0 0,-2 6-49 0 0,1 16 8 0 0,-1-9 11 0 0,1 1 0 0 0,2 0-1 0 0,0 2-18 0 0,-2-13-88 0 0,0-7-369 0 0,0-2-160 0 0,2-1-1213 0 0,6-6-4737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4:59.5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1 11056 0 0,'0'0'984'0'0,"-10"3"-792"0"0,5 2-192 0 0,5-5 0 0 0,-13 0 1216 0 0,9 3 192 0 0,4-3 48 0 0,0 0 7 0 0,0 0-1047 0 0,0 0-216 0 0,0 0-40 0 0,0 0 0 0 0,9 9-1288 0 0,-1-6-255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4:59.8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176 49 1376 0 0,'0'-2'529'0'0,"0"-25"12437"0"0,0 17-10984 0 0,0 9-1048 0 0,0 1-287 0 0,-6-8 1350 0 0,4 8-1964 0 0,0 0 0 0 0,0 1 0 0 0,0-1 0 0 0,0 1 0 0 0,0 0 0 0 0,0-1 0 0 0,0 1 0 0 0,0 0 0 0 0,0 0 0 0 0,0 0-1 0 0,0 0 1 0 0,1 1 0 0 0,-1-1 0 0 0,0 0 0 0 0,1 1 0 0 0,-1-1 0 0 0,0 3-33 0 0,-5 4 3 0 0,0 1 0 0 0,1 0-1 0 0,0 1-2 0 0,1-2 24 0 0,-4 6-24 0 0,1 0 0 0 0,1 1 0 0 0,-6 16 0 0 0,12-27 0 0 0,0 0 0 0 0,1 0 0 0 0,-1 0 0 0 0,1 0 0 0 0,-1 0 0 0 0,1 0 0 0 0,1 0 0 0 0,-1 0 0 0 0,0 0 0 0 0,1 2 0 0 0,1 19 0 0 0,-1-23 0 0 0,-1 0 0 0 0,0 0 0 0 0,1 0 0 0 0,0 0 0 0 0,-1 0 0 0 0,1 0 0 0 0,0 0 0 0 0,0 0 0 0 0,0 0 0 0 0,0 0 0 0 0,1 0 0 0 0,-1 0 0 0 0,0-1 0 0 0,1 1 0 0 0,-1-1 0 0 0,1 1 0 0 0,0-1 0 0 0,-1 1 0 0 0,1-1 0 0 0,0 0 0 0 0,0 0 0 0 0,0 0 0 0 0,0 0 0 0 0,0 0 0 0 0,0 0 0 0 0,0-1 0 0 0,0 1 0 0 0,0 0 0 0 0,0-1 0 0 0,0 0 0 0 0,1 0 0 0 0,-1 1 0 0 0,0-1 0 0 0,1-1 0 0 0,1 1 1 0 0,15 3 9 0 0,-16-3 3 0 0,0 0 2 0 0,9 4 10 0 0,-4 2-25 0 0,-7-5-2 0 0,0 0 0 0 0,0 0 0 0 0,0 0-1 0 0,0 0 1 0 0,-1 0 0 0 0,1 0 0 0 0,0 1 0 0 0,0-1-1 0 0,-1 0 1 0 0,1 1 0 0 0,-1-1 0 0 0,1 0 0 0 0,-1 1-1 0 0,0-1 1 0 0,1 1 0 0 0,-1-1 0 0 0,0 1-1 0 0,0-1 1 0 0,0 1 0 0 0,0-1 0 0 0,0 0 0 0 0,-1 1-1 0 0,1-1 1 0 0,0 1 0 0 0,0-1 0 0 0,-1 0 0 0 0,1 1-1 0 0,-1-1 1 0 0,0 0 0 0 0,1 1 0 0 0,-1-1-1 0 0,0 0 1 0 0,0 0 0 0 0,0 1 0 0 0,0-1 0 0 0,0 0 2 0 0,0 1-1 0 0,-25 26-71 0 0,23-25 72 0 0,0 0 0 0 0,0 0 0 0 0,0 0 0 0 0,-1-1 0 0 0,1 0 0 0 0,-2 1 0 0 0,-8 6 0 0 0,-10 4-86 0 0,6-5-26 0 0,8-2-1 0 0,0-1 1 0 0,-1 0 0 0 0,1 0 0 0 0,-1-1-1 0 0,-9 2 113 0 0,17-5-105 0 0,2-1-39 0 0,0 0-16 0 0,0 0-7 0 0,11-9-499 0 0,9-7-466 0 0,0 1-3819 0 0,-3 3-587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00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47 277 11456 0 0,'0'1'287'0'0,"1"1"1"0"0,-1 0 0 0 0,1 0-1 0 0,0-1 1 0 0,0 1 0 0 0,0 0-1 0 0,0-1 1 0 0,0 1 0 0 0,0-1-1 0 0,0 1 1 0 0,1-1 0 0 0,-1 0-1 0 0,0 1 1 0 0,1-1-288 0 0,-2-1 31 0 0,1 1 1 0 0,-1-1 0 0 0,1 0-1 0 0,-1 0 1 0 0,1 1 0 0 0,-1-1-1 0 0,1 0 1 0 0,0 0 0 0 0,-1 0-1 0 0,1 0 1 0 0,-1 0 0 0 0,1 0-1 0 0,-1 0 1 0 0,1 0 0 0 0,0 0-1 0 0,-1 0 1 0 0,1 0 0 0 0,-1 0-1 0 0,1 0 1 0 0,-1 0 0 0 0,1 0-1 0 0,-1-1 1 0 0,1 1 0 0 0,-1 0-1 0 0,1 0 1 0 0,-1-1 0 0 0,1 1-1 0 0,-1 0 1 0 0,1-1 0 0 0,-1 1-1 0 0,1 0 1 0 0,-1-1 0 0 0,0 1-1 0 0,1-1 1 0 0,-1 1 0 0 0,0-1-1 0 0,1 1 1 0 0,-1-1 0 0 0,0 1-1 0 0,0-1 1 0 0,1 1 0 0 0,-1-1-32 0 0,26-40 1570 0 0,-20 33-1269 0 0,0-1-1 0 0,0 0 1 0 0,0-1-1 0 0,-1 1 1 0 0,-1-1-1 0 0,0 0 1 0 0,0 0 0 0 0,-1 0-1 0 0,0-1 1 0 0,-1-1-301 0 0,-1 8 95 0 0,-1 2-48 0 0,0 0 1 0 0,0 0 0 0 0,1 1-1 0 0,-1-1 1 0 0,0 0-1 0 0,1 1 1 0 0,-1-1-1 0 0,1 0 1 0 0,0 1-1 0 0,0-2-47 0 0,-1 3 30 0 0,1-1-1 0 0,-1 0 0 0 0,0 0 0 0 0,0 1 0 0 0,0-1 1 0 0,0 0-1 0 0,0 0 0 0 0,0 0 0 0 0,0 1 0 0 0,0-1 1 0 0,0 0-1 0 0,0 0 0 0 0,0 0 0 0 0,-1 1 0 0 0,1-1 1 0 0,0 0-1 0 0,-1 0 0 0 0,1 1 0 0 0,0-1 0 0 0,-1 0 1 0 0,1 1-1 0 0,-1-1 0 0 0,1 0 0 0 0,-1 1 1 0 0,1-1-1 0 0,-1 1 0 0 0,1-1 0 0 0,-1 1 0 0 0,0-1 1 0 0,0 0-30 0 0,-9-12 387 0 0,10 13-368 0 0,-1-1 0 0 0,1 1-1 0 0,0-1 1 0 0,-1 0-1 0 0,1 1 1 0 0,-1-1-1 0 0,1 1 1 0 0,-1 0 0 0 0,1-1-1 0 0,-1 1 1 0 0,1-1-1 0 0,-1 1 1 0 0,1 0 0 0 0,-1-1-1 0 0,0 1 1 0 0,1 0-1 0 0,-1 0 1 0 0,0-1-19 0 0,-7-3 233 0 0,8 4-216 0 0,-1-1 0 0 0,0 1 0 0 0,0 0 0 0 0,0-1 0 0 0,1 1 0 0 0,-1 0 0 0 0,0 0-1 0 0,0 0 1 0 0,0 0 0 0 0,0 0 0 0 0,1 0 0 0 0,-1 0 0 0 0,0 0 0 0 0,0 0 0 0 0,0 0 0 0 0,0 0-1 0 0,1 0 1 0 0,-1 1 0 0 0,0-1 0 0 0,0 0-17 0 0,-14 6-18 0 0,9-3-52 0 0,0 1 0 0 0,0-1 0 0 0,1 1 0 0 0,-1 1 0 0 0,1-1 0 0 0,0 1 0 0 0,0 0 0 0 0,1 0-1 0 0,-1 0 1 0 0,1 1 0 0 0,0-1 0 0 0,0 1 0 0 0,1 0 0 0 0,0 1 0 0 0,0-1 0 0 0,0 1 70 0 0,0 3-92 0 0,-1 0 0 0 0,2 0 0 0 0,-1 0 0 0 0,1 0 0 0 0,1 0 0 0 0,0 1 0 0 0,0-1 0 0 0,1 1 0 0 0,0-1 0 0 0,1 4 92 0 0,0-12-71 0 0,0 1 0 0 0,-1 0 0 0 0,1 0-1 0 0,0-1 1 0 0,0 1 0 0 0,1 0 0 0 0,-1-1 0 0 0,0 1 0 0 0,1-1 0 0 0,1 2 71 0 0,4 6-189 0 0,-7-10 181 0 0,1 1 1 0 0,-1-1-1 0 0,1 0 1 0 0,0 0-1 0 0,-1 1 1 0 0,1-1-1 0 0,0 0 1 0 0,-1 0-1 0 0,1 0 1 0 0,0 0-1 0 0,-1 0 1 0 0,1 0-1 0 0,0 0 1 0 0,-1 0-1 0 0,1 0 1 0 0,0 0-1 0 0,-1 0 1 0 0,1 0 6 0 0,1-1-18 0 0,1 1 20 0 0,0 0-1 0 0,1-1 0 0 0,-1 1 1 0 0,0-1-1 0 0,0 0 0 0 0,0 0 1 0 0,1 0-1 0 0,-1 0 1 0 0,0-1-1 0 0,-1 1 0 0 0,1-1 1 0 0,0 0-1 0 0,0 0 0 0 0,-1 0 1 0 0,1 0-1 0 0,1-2 0 0 0,4-5 30 0 0,0 0 0 0 0,0 0 0 0 0,5-10-30 0 0,-9 13-16 0 0,-2 2 16 0 0,0 0 0 0 0,0 0 0 0 0,0 0 0 0 0,0 0 0 0 0,-1 0 0 0 0,1-4 0 0 0,-1 4-17 0 0,0 0-1 0 0,0 1 1 0 0,1-1-1 0 0,-1 0 1 0 0,1 1-1 0 0,1-3 18 0 0,1 0-51 0 0,0 1 0 0 0,0-1 1 0 0,-1 0-1 0 0,0 0 0 0 0,0 0 0 0 0,-1 0 0 0 0,1-1 0 0 0,-1-1 51 0 0,-2 7-12 0 0,1 0 0 0 0,-1 0-1 0 0,0-1 1 0 0,1 1 0 0 0,-1 0-1 0 0,1 0 1 0 0,-1 0 0 0 0,1 0 0 0 0,0 0-1 0 0,0 0 1 0 0,-1 0 0 0 0,1 0-1 0 0,0 0 1 0 0,0 0 0 0 0,0 1-1 0 0,0-1 1 0 0,0 0 0 0 0,0 0-1 0 0,0 1 1 0 0,0-1 0 0 0,1 0 12 0 0,12-9-151 0 0,12-5 80 0 0,-20 11 101 0 0,0 1-1 0 0,0-2 1 0 0,-1 1-1 0 0,2-3-29 0 0,12-9 92 0 0,-17 15-79 0 0,0-1 1 0 0,0 0-1 0 0,0 1 1 0 0,-1-1 0 0 0,1 0-1 0 0,-1 0 1 0 0,2-2-14 0 0,-2 3 38 0 0,-1 0-1 0 0,1-1 1 0 0,0 1 0 0 0,0 0 0 0 0,0 0 0 0 0,0 0 0 0 0,0 0 0 0 0,0 0 0 0 0,0 0-1 0 0,0 0 1 0 0,0 0 0 0 0,0 1 0 0 0,0-1 0 0 0,1 0 0 0 0,-1 1 0 0 0,0-1 0 0 0,1 1-1 0 0,-1-1 1 0 0,0 1-38 0 0,0 0 15 0 0,-1 0-1 0 0,1 0 1 0 0,-1 0-1 0 0,1 0 0 0 0,-1 0 1 0 0,0-1-1 0 0,1 1 1 0 0,-1 0-1 0 0,1 0 0 0 0,-1 0 1 0 0,0 0-1 0 0,1-1 1 0 0,-1 1-1 0 0,0 0 0 0 0,1 0 1 0 0,-1-1-1 0 0,0 1 1 0 0,1 0-1 0 0,-1-1 0 0 0,0 1 1 0 0,0 0-1 0 0,1-1 1 0 0,-1 1-1 0 0,0 0 0 0 0,0-1 1 0 0,0 1-1 0 0,1-1 1 0 0,-1 1-1 0 0,0 0 0 0 0,0-1 1 0 0,0 1-1 0 0,0-1 1 0 0,0 1-1 0 0,0 0 0 0 0,0-1-14 0 0,0 0 256 0 0,0 1 0 0 0,0 0-17 0 0,0 0-74 0 0,0 2-33 0 0,-1 6-47 0 0,0 0 0 0 0,-1 0 0 0 0,1-1 0 0 0,-2 1 0 0 0,-2 5-85 0 0,-5 21 123 0 0,-1 12-213 0 0,4-23 61 0 0,2 1 1 0 0,0 0 0 0 0,2 1-1 0 0,-1 16 29 0 0,4-31 0 0 0,0 0 0 0 0,1-1 0 0 0,0 1 0 0 0,1 0 0 0 0,2 1 0 0 0,-3-9 0 0 0,-1-1 0 0 0,1 0 0 0 0,0 0 0 0 0,-1 0 0 0 0,1 0 0 0 0,0 1 0 0 0,0-1 0 0 0,0 0 0 0 0,0-1 0 0 0,0 1 0 0 0,0 0 0 0 0,0 0 0 0 0,0 0 0 0 0,0 0 0 0 0,9-1 0 0 0,-7 0 0 0 0,1 0 3 0 0,-1 0 0 0 0,0 0-1 0 0,0 0 1 0 0,1-1 0 0 0,-1 1-1 0 0,0-1 1 0 0,0 0 0 0 0,0 0-1 0 0,0 0 1 0 0,0 0 0 0 0,0-1-1 0 0,0 1-2 0 0,-1-1 2 0 0,0 1 1 0 0,0-1-1 0 0,0 0 0 0 0,0 0 0 0 0,-1 1 0 0 0,1-1 0 0 0,-1-1 0 0 0,1 1 0 0 0,-1 0 1 0 0,0 0-1 0 0,0 0 0 0 0,0-1 0 0 0,0 1 0 0 0,0 0 0 0 0,0-3-2 0 0,3-6 0 0 0,0 0 0 0 0,0 1 0 0 0,1 0 0 0 0,0 0 0 0 0,4-6 0 0 0,20-38 47 0 0,-19 34 116 0 0,10-16-163 0 0,-8 15 416 0 0,-8 12-296 0 0,2 0-1 0 0,-1 0 0 0 0,3-2-119 0 0,-7 10-80 0 0,-1 1 70 0 0,-1 1 1 0 0,1 0-1 0 0,-1 0 0 0 0,1 0 0 0 0,-1 0 0 0 0,1-1 0 0 0,-1 1 0 0 0,1 0 0 0 0,0 0 0 0 0,0 0 1 0 0,-1 0-1 0 0,1 0 0 0 0,0 0 0 0 0,0 0 0 0 0,0 0 0 0 0,0 0 10 0 0,-1 8-34 0 0,-2 1 12 0 0,1 0 1 0 0,1 0-1 0 0,0 1 0 0 0,0-1 0 0 0,1 0 0 0 0,0 5 22 0 0,9 66-210 0 0,-8-71 191 0 0,1-1-74 0 0,0 0 0 0 0,0 0 0 0 0,1 0 0 0 0,0 0-1 0 0,1 0 94 0 0,7 12-6991 0 0,-10-20 113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01.3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40 293 12840 0 0,'-6'0'618'0'0,"-4"0"-266"0"0,8 0-36 0 0,-8-3-194 0 0,7 3-88 0 0,3 0-12 0 0,-1 0-1 0 0,1 0 0 0 0,0 0 0 0 0,-1 0 0 0 0,1 0 0 0 0,0 0 1 0 0,0 0-1 0 0,-1 0 0 0 0,1 0 0 0 0,0 0 0 0 0,-1 0 0 0 0,1 0 1 0 0,0-1-1 0 0,-1 1 0 0 0,1 0 0 0 0,0 0 0 0 0,-1 0 0 0 0,1 0 1 0 0,0 0-1 0 0,0-1 0 0 0,-1 1 0 0 0,1 0 0 0 0,0 0 0 0 0,0 0 1 0 0,-1-1-1 0 0,1 1 0 0 0,0 0 0 0 0,0 0 0 0 0,0-1 0 0 0,0 1 1 0 0,-1 0-1 0 0,1 0 0 0 0,0-1-21 0 0,0 0 823 0 0,0 1 38 0 0,0 0-51 0 0,0 0-251 0 0,0 0-116 0 0,0 0-25 0 0,13-4 224 0 0,-9 1-564 0 0,1 1 1 0 0,-1 0-1 0 0,1 0 1 0 0,0 0-1 0 0,0 0 1 0 0,0 1-1 0 0,0 0 1 0 0,2 0-79 0 0,-2-1 16 0 0,0 1 1 0 0,-1-1-1 0 0,1 0 1 0 0,0 0 0 0 0,-1 0-1 0 0,0-1 1 0 0,0 1-1 0 0,1-1 1 0 0,-2 0-1 0 0,1-1 1 0 0,1 0-17 0 0,20-14 156 0 0,-17 11-59 0 0,0 0-1 0 0,0-1 0 0 0,0 0 0 0 0,6-8-96 0 0,1-1 159 0 0,-11 12-127 0 0,0-1 0 0 0,0 0 0 0 0,0 0 0 0 0,-1 0-1 0 0,0 0 1 0 0,-1 0 0 0 0,1-1 0 0 0,-1 1 0 0 0,0-1 0 0 0,-1 0-1 0 0,1 1 1 0 0,-1-1 0 0 0,-1 0 0 0 0,1 0 0 0 0,-1-7-32 0 0,-1 12 17 0 0,1 0 0 0 0,-1-1 0 0 0,0 1 0 0 0,0 0 0 0 0,0 0 0 0 0,0-1 0 0 0,0 1 0 0 0,0 0 0 0 0,-1 0 0 0 0,1 0 0 0 0,-1 0 0 0 0,1 1 0 0 0,-1-1 0 0 0,0 0-17 0 0,1 1 10 0 0,0 0 0 0 0,0 0 0 0 0,0 0 0 0 0,0 0 0 0 0,0 0 0 0 0,-1 0 0 0 0,1 0 0 0 0,0 0 0 0 0,0 1 0 0 0,0-1 0 0 0,-1 1 0 0 0,1-1 0 0 0,0 1 0 0 0,-1-1 0 0 0,1 1 0 0 0,0 0 0 0 0,-1-1 0 0 0,1 1 0 0 0,-1 0 0 0 0,1 0 0 0 0,0 0 0 0 0,-1 0 0 0 0,1 0 0 0 0,-1 1 0 0 0,1-1 0 0 0,-1 1-10 0 0,-9 4 21 0 0,7-4-18 0 0,1 0 0 0 0,0 1 0 0 0,0-1 0 0 0,0 1 1 0 0,0 0-1 0 0,0 0 0 0 0,0 0 0 0 0,1 1 0 0 0,-1-1 0 0 0,-1 3-3 0 0,-6 7-129 0 0,1 1 0 0 0,1 0 0 0 0,0 1 0 0 0,1 0 0 0 0,0 0 0 0 0,1 0 0 0 0,1 1 0 0 0,-2 10 129 0 0,4-13-57 0 0,1 1-1 0 0,1 0 1 0 0,0-1-1 0 0,1 1 1 0 0,0-1-1 0 0,1 1 1 0 0,1 0-1 0 0,1 6 58 0 0,-2-15-10 0 0,-1 0-1 0 0,1-1 0 0 0,0 1 0 0 0,1-1 0 0 0,-1 1 0 0 0,1-1 0 0 0,0 1 0 0 0,0-1 1 0 0,0 0-1 0 0,0 0 0 0 0,0 0 0 0 0,0 0 0 0 0,1 0 0 0 0,0 0 0 0 0,0-1 1 0 0,0 1 10 0 0,0-1-5 0 0,0-1 0 0 0,0 1 1 0 0,0-1-1 0 0,0 1 1 0 0,0-1-1 0 0,0 0 1 0 0,0 0-1 0 0,0-1 0 0 0,1 1 1 0 0,-1-1-1 0 0,0 0 1 0 0,0 1-1 0 0,1-1 1 0 0,-1-1-1 0 0,0 1 1 0 0,0 0-1 0 0,1-1 0 0 0,1 0 5 0 0,14-6 0 0 0,-12 2-358 0 0,0-1 0 0 0,0 0 0 0 0,-1 0 0 0 0,1-1-1 0 0,-1 1 1 0 0,-1-1 0 0 0,1-1 0 0 0,-1 1-1 0 0,2-5 359 0 0,6-11-6255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01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39 5984 0 0,'-2'-6'91'0'0,"1"4"-46"0"0,0 1 1 0 0,1-1-1 0 0,-1 0 1 0 0,1 0-1 0 0,0 0 1 0 0,0 0 0 0 0,-1 0-1 0 0,1 0 1 0 0,0 0-1 0 0,1 0 1 0 0,-1 0-1 0 0,0 0-45 0 0,0-5 9602 0 0,0 20-6522 0 0,1 25-2324 0 0,1-13-360 0 0,-2 0-1 0 0,-1 10-395 0 0,-1 13 151 0 0,2-2 2 0 0,4 163 164 0 0,2-87-317 0 0,-5-109-57 0 0,4 29-1501 0 0,1-1 0 0 0,4 12 1558 0 0,-5-33-6682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02.7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55 140 9528 0 0,'0'-1'29'0'0,"0"1"0"0"0,0-1 0 0 0,0 1 1 0 0,-1-1-1 0 0,1 1 0 0 0,0-1 0 0 0,0 1 1 0 0,0-1-1 0 0,0 1 0 0 0,-1 0 0 0 0,1-1 0 0 0,0 1 1 0 0,0-1-1 0 0,-1 1 0 0 0,1-1 0 0 0,0 1 1 0 0,-1 0-1 0 0,1-1 0 0 0,0 1 0 0 0,-1 0-29 0 0,1-1 23 0 0,-1 1-1 0 0,1 0 0 0 0,-1-1 1 0 0,1 1-1 0 0,0-1 0 0 0,-1 1 1 0 0,1-1-1 0 0,0 1 1 0 0,-1-1-1 0 0,1 0 0 0 0,0 1 1 0 0,0-1-1 0 0,-1 1 0 0 0,1-1 1 0 0,0 1-1 0 0,0-1 1 0 0,0 0-1 0 0,0 1 0 0 0,0-1 1 0 0,0 0-23 0 0,0-1 67 0 0,0 0 0 0 0,0 0 0 0 0,0 0 0 0 0,0 1 0 0 0,1-1 0 0 0,-1 0 0 0 0,1 0 0 0 0,0 0 0 0 0,-1 0 0 0 0,1 0 0 0 0,0 1 0 0 0,0-1 0 0 0,0 0 0 0 0,0 1-67 0 0,-1 0 128 0 0,1 0 0 0 0,-1 0-1 0 0,0 0 1 0 0,0 0 0 0 0,1 0-1 0 0,-1 0 1 0 0,0 0 0 0 0,0 1-1 0 0,0-1 1 0 0,0 0 0 0 0,0 0-1 0 0,-1 0 1 0 0,1 0 0 0 0,0 0-1 0 0,0 0 1 0 0,-1 0 0 0 0,1 0-1 0 0,0 1 1 0 0,-1-1 0 0 0,1 0-1 0 0,-1 0 1 0 0,1 0 0 0 0,-1 1-1 0 0,1-1 1 0 0,-1 0-128 0 0,0 0 118 0 0,0 0 0 0 0,0 0 0 0 0,1-1 0 0 0,-1 1 0 0 0,1 0 0 0 0,-1 0 0 0 0,1 0 0 0 0,-1-1 0 0 0,1 1 1 0 0,0 0-1 0 0,-1 0 0 0 0,1-1 0 0 0,0 1 0 0 0,0 0 0 0 0,0-1-118 0 0,-1-12 4176 0 0,0 18-4120 0 0,0 1 0 0 0,1-1 0 0 0,0 1 0 0 0,0 0 1 0 0,0-1-1 0 0,1 6-56 0 0,0-4 11 0 0,0 0 0 0 0,-1 1 0 0 0,0-1-1 0 0,-1 1 1 0 0,1-1 0 0 0,-1 1-11 0 0,1-6 0 0 0,-4 13 0 0 0,1 0 0 0 0,1 0 0 0 0,0 1 0 0 0,1 6 0 0 0,-1 17 2 0 0,-1 0 0 0 0,-2 0 0 0 0,-5 12-2 0 0,3-10 9 0 0,7-39-5 0 0,-1-1 0 0 0,1 1 0 0 0,0 0 0 0 0,0 0 0 0 0,0-1-1 0 0,0 1 1 0 0,0 0 0 0 0,0 0 0 0 0,0 0 0 0 0,1-1 0 0 0,-1 1 0 0 0,0 0 0 0 0,0 0 0 0 0,1-1 0 0 0,-1 2-4 0 0,0-2 1 0 0,1 1-1 0 0,-1-1 1 0 0,1 0 0 0 0,-1 1 0 0 0,0-1 0 0 0,1 0 0 0 0,-1 1 0 0 0,1-1-1 0 0,-1 0 1 0 0,1 0 0 0 0,-1 1 0 0 0,1-1 0 0 0,-1 0 0 0 0,1 0 0 0 0,-1 0-1 0 0,1 0 1 0 0,-1 0 0 0 0,1 0 0 0 0,-1 0 0 0 0,1 0 0 0 0,-1 0 0 0 0,1 0-1 0 0,-1 0 1 0 0,1 0 0 0 0,-1 0 0 0 0,1 0 0 0 0,-1 0 0 0 0,1 0 0 0 0,-1-1-1 0 0,1 1 1 0 0,-1 0 0 0 0,1 0 0 0 0,-1-1 0 0 0,1 1 0 0 0,-1 0 0 0 0,1 0-1 0 0,-1-1 1 0 0,18-16 55 0 0,-14 12-44 0 0,8-9 77 0 0,0-1 0 0 0,-2 0 1 0 0,1 0-1 0 0,-2-1 0 0 0,6-13-89 0 0,9-25 422 0 0,0-8-422 0 0,-21 53-10 0 0,12-42 10 0 0,-12 37 0 0 0,1 0 0 0 0,5-10 0 0 0,-8 13 0 0 0,-1 11 0 0 0,0 0 0 0 0,0 0 0 0 0,0 0 0 0 0,0 0 0 0 0,0 0 0 0 0,0 0 0 0 0,0 1 0 0 0,-1-1 0 0 0,1 0 0 0 0,0 0 0 0 0,0 0 0 0 0,0 0 0 0 0,0 0 0 0 0,0 0 0 0 0,0 0 0 0 0,0 0 0 0 0,-1 0 0 0 0,1 0 0 0 0,0 0 0 0 0,0 0 0 0 0,0 0 0 0 0,0 0 0 0 0,0 0 0 0 0,0 0 0 0 0,0 0 0 0 0,-1 0 0 0 0,1 0 0 0 0,0 0 0 0 0,0 0 0 0 0,0 0 0 0 0,0-1 0 0 0,0 1 0 0 0,0 0 0 0 0,0 0 0 0 0,-1 0 0 0 0,1 0 0 0 0,0 0 0 0 0,0 0 0 0 0,0 0 0 0 0,0 0 0 0 0,0 0 0 0 0,0 0 0 0 0,0-1 0 0 0,0 1 0 0 0,0 0 0 0 0,0 0 0 0 0,0 0 0 0 0,0 0 0 0 0,0 0 0 0 0,0 0 0 0 0,0 0 0 0 0,0-1 0 0 0,0 1 0 0 0,0 0 0 0 0,0 0 0 0 0,0 0 0 0 0,0 0 0 0 0,0 0 0 0 0,0 0 0 0 0,0 0 0 0 0,0-1 0 0 0,0 1 0 0 0,0 0 0 0 0,0 0 0 0 0,-5 6 0 0 0,5-5 0 0 0,-6 9-128 0 0,0 1-1 0 0,1 0 1 0 0,0 0-1 0 0,1 0 1 0 0,1 0-1 0 0,0 1 1 0 0,-2 8 128 0 0,3-3-12 0 0,0-1 0 0 0,1 1-1 0 0,0-1 1 0 0,1 1 0 0 0,2 6 12 0 0,-1 14 0 0 0,-1-25 0 0 0,1 0 0 0 0,0 0 0 0 0,1 3 0 0 0,-2-15 0 0 0,0 1-1 0 0,0 0 0 0 0,0-1 0 0 0,0 1 0 0 0,0 0 0 0 0,0-1 1 0 0,0 1-1 0 0,0 0 0 0 0,0-1 0 0 0,1 1 0 0 0,-1-1 1 0 0,0 1-1 0 0,0 0 0 0 0,1-1 0 0 0,-1 1 0 0 0,1-1 1 0 0,-1 1-1 0 0,0-1 0 0 0,1 1 0 0 0,-1-1 0 0 0,1 1 0 0 0,-1-1 1 0 0,1 0-1 0 0,-1 1 0 0 0,1-1 0 0 0,-1 0 0 0 0,1 1 1 0 0,0-1-1 0 0,-1 0 0 0 0,1 0 0 0 0,-1 1 0 0 0,1-1 0 0 0,0 0 1 0 0,-1 0-1 0 0,1 0 0 0 0,0 0 0 0 0,-1 0 0 0 0,1 0 1 0 0,0 0-1 0 0,-1 0 0 0 0,1 0 0 0 0,0 0 0 0 0,-1 0 1 0 0,1-1-1 0 0,2 1-23 0 0,-1 0 32 0 0,0 0 0 0 0,-1-1-1 0 0,1 1 1 0 0,0 0 0 0 0,-1-1-1 0 0,1 1 1 0 0,-1-1 0 0 0,1 0-1 0 0,-1 1 1 0 0,1-1 0 0 0,-1 0-1 0 0,1 0 1 0 0,-1 0 0 0 0,0 0 0 0 0,1 0-1 0 0,-1 0 1 0 0,0-1 0 0 0,0 1-1 0 0,0 0 1 0 0,0-1-8 0 0,4-4 83 0 0,-1-1 0 0 0,0 0-1 0 0,3-6-82 0 0,2-4 194 0 0,-4 9-126 0 0,-1 1 0 0 0,0-1 0 0 0,0 1 0 0 0,-1-1 0 0 0,0 0 0 0 0,-1-1 0 0 0,1-1-68 0 0,1-3 59 0 0,1 0 0 0 0,1 0-1 0 0,3-7-58 0 0,-1 4 22 0 0,-1 1 0 0 0,3-11-22 0 0,2-4 0 0 0,-9 24 0 0 0,0-1 0 0 0,0 1 0 0 0,-1-1 0 0 0,0 0 0 0 0,0 0 0 0 0,-1 1 0 0 0,1-8 0 0 0,-2 12 5 0 0,-1-4-12 0 0,10-5 73 0 0,-7 9 5 0 0,-2 2 24 0 0,-2 2-6 0 0,-1 1-80 0 0,-1 0 1 0 0,1 1-1 0 0,0-1 1 0 0,-1 1-1 0 0,2 0 1 0 0,-1 0-1 0 0,0 0 1 0 0,1 0-1 0 0,0 1 1 0 0,0-1-1 0 0,0 1 1 0 0,0-1-1 0 0,1 1 1 0 0,0-1-1 0 0,0 1 1 0 0,0 0-1 0 0,0 1-9 0 0,0-1-10 0 0,0 1 0 0 0,0-1 0 0 0,-1 1 0 0 0,0-1-1 0 0,-1 3 11 0 0,-7 22-47 0 0,5 28-36 0 0,5-40 39 0 0,-2 0 0 0 0,-2 8 44 0 0,3-20-9 0 0,0-5 9 0 0,1 0-1 0 0,0 1 1 0 0,-1-1-1 0 0,1 0 1 0 0,0 0-1 0 0,0 1 1 0 0,0-1-1 0 0,0 0 0 0 0,0 0 1 0 0,0 0-1 0 0,0 1 1 0 0,1-1-1 0 0,-1 0 1 0 0,0 0-1 0 0,1 1 1 0 0,-1-1-1 0 0,1 0 0 0 0,-1 0 1 0 0,1 0-1 0 0,-1 0 1 0 0,1 0-1 0 0,0 0 1 0 0,0 1 0 0 0,0-1-54 0 0,10-5 2 0 0,-5-1 83 0 0,0 0-1 0 0,1 1 0 0 0,-2-2 1 0 0,1 1-1 0 0,-1-1 0 0 0,1 0 1 0 0,1-4-31 0 0,5-8 74 0 0,0 0 0 0 0,0-4-74 0 0,-11 20 2 0 0,23-33 83 0 0,-18 26-32 0 0,1 0 1 0 0,-1 0-1 0 0,4-10-53 0 0,-7 12 65 0 0,1 0 0 0 0,0 0 0 0 0,0 0 1 0 0,1 0-1 0 0,0 0-65 0 0,-3 5 126 0 0,-2 2 2 0 0,0 0 2 0 0,0 0 6 0 0,0 0 6 0 0,0 0-132 0 0,-1 1-1 0 0,1-1 1 0 0,-1 0-1 0 0,1 0 1 0 0,-1 0-1 0 0,1 1 1 0 0,-1-1-1 0 0,1 0 1 0 0,-1 0 0 0 0,1 1-1 0 0,0-1 1 0 0,-1 1-1 0 0,1-1 1 0 0,0 0-1 0 0,-1 1 1 0 0,1-1-1 0 0,0 1 1 0 0,-1-1-1 0 0,1 0 1 0 0,0 1-1 0 0,0-1 1 0 0,-1 1-1 0 0,1-1 1 0 0,0 1-1 0 0,0-1 1 0 0,0 1 0 0 0,0-1-1 0 0,0 1 1 0 0,0-1-1 0 0,0 1 1 0 0,0 0-10 0 0,-1 19-27 0 0,1-17 32 0 0,-1 42-166 0 0,0-25 93 0 0,1 0 1 0 0,0 0-1 0 0,3 11 68 0 0,-2-27-60 0 0,-1-1 0 0 0,1 1 1 0 0,0 0-1 0 0,1 0 1 0 0,-1-1-1 0 0,1 1 1 0 0,0-1-1 0 0,-1 1 1 0 0,1-1-1 0 0,1 0 1 0 0,-1 1-1 0 0,0-1 0 0 0,1 0 1 0 0,0-1-1 0 0,0 2 60 0 0,-2-4-24 0 0,0 0 1 0 0,-1 0-1 0 0,1 0 0 0 0,0 1 0 0 0,-1-1 0 0 0,1 0 0 0 0,-1 0 0 0 0,1 0 0 0 0,0 0 1 0 0,-1-1-1 0 0,1 1 0 0 0,0 0 0 0 0,-1 0 0 0 0,1 0 0 0 0,0 0 0 0 0,-1-1 0 0 0,1 1 0 0 0,-1 0 1 0 0,1-1-1 0 0,-1 1 24 0 0,1 0-67 0 0,2-1-78 0 0,-1 0 0 0 0,1 0 1 0 0,-1 0-1 0 0,1-1 0 0 0,-1 1 0 0 0,0 0 0 0 0,0-1 0 0 0,0 0 0 0 0,0 1 0 0 0,0-1 0 0 0,0 0 0 0 0,0 0 0 0 0,0 0 0 0 0,-1 0 0 0 0,1 0 0 0 0,-1-1 0 0 0,0 1 1 0 0,1 0-1 0 0,-1-1 0 0 0,0 0 145 0 0,7-12-2174 0 0,8-4-4297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7:40.1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36 132 14368 0 0,'0'1'330'0'0,"-3"7"51"0"0,2-5-277 0 0,0 0-1 0 0,0 0 1 0 0,0 0 0 0 0,0 0 0 0 0,-1 0 0 0 0,1 0 0 0 0,-1-1 0 0 0,0 1 0 0 0,0 0-104 0 0,1-1 366 0 0,1-2 120 0 0,0 0 23 0 0,0 0 2 0 0,0 0-6 0 0,0 0-1 0 0,5 2 233 0 0,-5-2-703 0 0,0 0 0 0 0,0 1 0 0 0,0-1 0 0 0,1 0 1 0 0,-1 0-1 0 0,0 0 0 0 0,1 1 0 0 0,-1-1 0 0 0,0 0 0 0 0,0 0 1 0 0,1 0-1 0 0,-1 0 0 0 0,0 1 0 0 0,1-1 0 0 0,-1 0 1 0 0,0 0-1 0 0,1 0 0 0 0,-1 0 0 0 0,0 0 0 0 0,0 0 0 0 0,1 0 1 0 0,-1 0-1 0 0,0 0 0 0 0,1 0 0 0 0,-1 0-34 0 0,4-1 114 0 0,1 1 0 0 0,-1-1 0 0 0,0 0-1 0 0,0 0 1 0 0,-1-1 0 0 0,1 1 0 0 0,0-1 0 0 0,0 0 0 0 0,-1 0 0 0 0,1 0-1 0 0,-1 0 1 0 0,1-1 0 0 0,-1 1 0 0 0,0-1 0 0 0,0 0 0 0 0,1-2-114 0 0,0 1 67 0 0,0 0 0 0 0,0-1 0 0 0,0 0 1 0 0,-1 0-1 0 0,1 0 0 0 0,-1-1 0 0 0,-1 1 1 0 0,1-1-1 0 0,-1 1 0 0 0,0-1 0 0 0,0-2-67 0 0,-1 4 4 0 0,0 0 0 0 0,0 0 0 0 0,-1 0 0 0 0,0 0 0 0 0,0 0 0 0 0,0 0 0 0 0,0-1 0 0 0,-1 1 0 0 0,0 0 0 0 0,1 0 0 0 0,-2 0 0 0 0,1 0 0 0 0,0 0 0 0 0,-1 0 0 0 0,1 1 0 0 0,-3-4-4 0 0,-3 0-22 0 0,5 7 6 0 0,1-1 0 0 0,-1 1 0 0 0,1 0 0 0 0,-1-1 0 0 0,0 1 0 0 0,1 0 0 0 0,-1 0 0 0 0,1 0 0 0 0,-1 1 0 0 0,0-1 1 0 0,1 0-1 0 0,-1 1 0 0 0,1-1 0 0 0,-1 0 0 0 0,1 1 0 0 0,-1 0 0 0 0,1-1 0 0 0,-1 1 0 0 0,1 0 0 0 0,0 0 0 0 0,-1 0 0 0 0,1 0 0 0 0,0 0 1 0 0,0 0-1 0 0,0 0 16 0 0,-6 5-57 0 0,1 0 1 0 0,0 1 0 0 0,-5 6 56 0 0,5-5-15 0 0,0 0-1 0 0,1 1 1 0 0,0-1-1 0 0,0 1 1 0 0,1 0 0 0 0,0 1-1 0 0,1-1 1 0 0,0 1-1 0 0,0 3 16 0 0,3-2 0 0 0,4-2 0 0 0,-2-7 42 0 0,-1 0 1 0 0,1 0-1 0 0,-1-1 0 0 0,1 1 0 0 0,-1-1 0 0 0,1 1 0 0 0,0-1 0 0 0,0 0 1 0 0,0 0-1 0 0,0 1 0 0 0,0-1 0 0 0,0-1 0 0 0,0 1 0 0 0,0 0 0 0 0,0 0 1 0 0,0-1-1 0 0,0 1 0 0 0,0-1 0 0 0,1 0 0 0 0,-1 0 0 0 0,0 1 0 0 0,0-1 1 0 0,1-1-1 0 0,-1 1 0 0 0,0 0 0 0 0,1-1-42 0 0,6-1 156 0 0,-1 0 0 0 0,1 0 0 0 0,-1-1 0 0 0,0-1 0 0 0,1 1 0 0 0,-1-2-156 0 0,2 0 38 0 0,0 1-1 0 0,-1 0 1 0 0,1 1-1 0 0,1 0 1 0 0,-1 0-1 0 0,0 1 1 0 0,1 0 0 0 0,-1 1-1 0 0,1 0 1 0 0,-1 1-1 0 0,1 0 1 0 0,0 1-1 0 0,4 0-37 0 0,-2 1 10 0 0,1-1-1 0 0,0-1 0 0 0,0 0 1 0 0,11-2-10 0 0,56-11-711 0 0,-60 10 60 0 0,2-4-82 0 0,0 2-10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03.1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21 11664 0 0,'0'0'512'0'0,"-8"-4"112"0"0,3-1-496 0 0,-9 2-128 0 0,4-5 0 0 0,10 8 0 0 0,0 0 256 0 0,0 0 32 0 0,0 0 8 0 0,0 0-3928 0 0,0 0-784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03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69 1840 0 0,'0'-2'560'0'0,"4"-13"3094"0"0,-3 12-2636 0 0,0 1 1 0 0,0 0 0 0 0,0 0 0 0 0,-1-1-1 0 0,1 1 1 0 0,-1-1 0 0 0,1 1-1 0 0,-1 0 1 0 0,0-2-1019 0 0,0 2 312 0 0,1 0 0 0 0,-1 0 0 0 0,1 0 0 0 0,0 1 0 0 0,0-1-1 0 0,0 0 1 0 0,0 0 0 0 0,0 1 0 0 0,0-1 0 0 0,0 0-312 0 0,2-3 581 0 0,-2 4-57 0 0,-1 1-20 0 0,0 0-21 0 0,0 0-65 0 0,0 0-30 0 0,0 0-4 0 0,0 0-42 0 0,-2 1-180 0 0,-25 26 44 0 0,23-22-206 0 0,0 0 1 0 0,0 1-1 0 0,1-1 1 0 0,0 1-1 0 0,0-1 1 0 0,1 1-1 0 0,-1 0 1 0 0,1 0-1 0 0,0 1 1 0 0,1-1-1 0 0,0 0 1 0 0,0 0-1 0 0,0 2 0 0 0,-5 21-56 0 0,3-21 52 0 0,1 1 0 0 0,1-1-1 0 0,-1 6 5 0 0,2-11 0 0 0,0 0 0 0 0,0 0 1 0 0,0-1-1 0 0,0 1 0 0 0,1 0 0 0 0,-1 0 0 0 0,1 0 0 0 0,0-1 0 0 0,0 1 0 0 0,0 0 0 0 0,0-1 0 0 0,0 1 0 0 0,1 1 0 0 0,6 8 17 0 0,-5-6-11 0 0,1 0 1 0 0,0-1 0 0 0,0 0 0 0 0,0 1 0 0 0,1-2 0 0 0,0 1-1 0 0,3 3-6 0 0,2-1 0 0 0,-8-6 0 0 0,-1 0 0 0 0,1 0 0 0 0,-1 0 0 0 0,0 0 0 0 0,1 0 0 0 0,-1 0 0 0 0,0 0 0 0 0,0 1 0 0 0,1 0 0 0 0,6 8 0 0 0,-7-9 0 0 0,0 0 0 0 0,0 0 0 0 0,-1-1 0 0 0,1 1 0 0 0,0 0 0 0 0,-1 0 0 0 0,1 0 0 0 0,0 0 0 0 0,-1 0 0 0 0,1 0 0 0 0,-1 0 0 0 0,0 0 0 0 0,1 1 0 0 0,-1-1 0 0 0,0 0 0 0 0,0 0 0 0 0,0 0 0 0 0,0 0 0 0 0,1 0 0 0 0,-2 1 0 0 0,2 1-8 0 0,-1 0-1 0 0,0 0 0 0 0,-1-1 1 0 0,1 1-1 0 0,0 0 0 0 0,-1 0 1 0 0,0-1-1 0 0,1 1 0 0 0,-1 0 1 0 0,0-1-1 0 0,0 1 0 0 0,-1-1 1 0 0,1 1-1 0 0,-1-1 0 0 0,1 0 1 0 0,-1 0-1 0 0,1 1 0 0 0,-1-1 1 0 0,0 0-1 0 0,0 0 0 0 0,0-1 1 0 0,-1 1-1 0 0,1 0 0 0 0,-2 0 9 0 0,1 1 0 0 0,0-1 0 0 0,0 1 0 0 0,0 0 0 0 0,0 0 0 0 0,1 0 0 0 0,-2 2 0 0 0,2-3 0 0 0,0 1 0 0 0,0 0 0 0 0,0-1 0 0 0,-1 0 0 0 0,1 0 0 0 0,-1 0 0 0 0,1 0 0 0 0,-3 2 0 0 0,-36 16-760 0 0,39-19 535 0 0,2-10 122 0 0,1 5 85 0 0,0 0-1 0 0,0-1 1 0 0,0 1 0 0 0,1 0-1 0 0,0 0 1 0 0,-1 0-1 0 0,1 0 1 0 0,0 0-1 0 0,1 0 1 0 0,-1 1-1 0 0,1-1 1 0 0,0 1-1 0 0,0 0 1 0 0,0-1-1 0 0,0 1 19 0 0,7-8-11 0 0,23-37 12 0 0,-27 38-8 0 0,0 1 0 0 0,0-1-1 0 0,1 1 1 0 0,0 1 0 0 0,0 0 0 0 0,1 0 0 0 0,0 0 0 0 0,1 1-1 0 0,0 0 8 0 0,-3 2 8 0 0,0 1-1 0 0,0-1 0 0 0,-1 0 0 0 0,0 0 0 0 0,1-1-7 0 0,9-10 102 0 0,-15 16 4 0 0,0 0 120 0 0,8-2 385 0 0,-5 3-287 0 0,-1 5-315 0 0,-1-5-25 0 0,0 3 38 0 0,0 0 1 0 0,-1 0-1 0 0,1 0 1 0 0,-1 0-1 0 0,0 0 1 0 0,0 2-23 0 0,0-2 18 0 0,0 1 1 0 0,0-1 0 0 0,0 0 0 0 0,1 0 0 0 0,0 0 0 0 0,0 1-19 0 0,1-1 1 0 0,-1 1 0 0 0,0-1 0 0 0,1 0 0 0 0,-2 1-1 0 0,1-1 1 0 0,0 1 0 0 0,-1-1 0 0 0,0 1 0 0 0,0-1 0 0 0,0 1 0 0 0,-1 2-1 0 0,-3 6 0 0 0,3-10 0 0 0,0 0 0 0 0,0 0 0 0 0,1 0 0 0 0,-1 0 0 0 0,1 0 0 0 0,-1 0 0 0 0,1 0 0 0 0,0 0 0 0 0,0 0 0 0 0,0 1 0 0 0,1-1 0 0 0,-1 0 0 0 0,1 1 0 0 0,1 1 0 0 0,0 1 0 0 0,-1-1 0 0 0,0 1 0 0 0,0-1 0 0 0,0 1 0 0 0,-1 4 0 0 0,1 2 0 0 0,3-1 0 0 0,-4-10 0 0 0,1 0 0 0 0,0 0 0 0 0,0 0 0 0 0,0 0 0 0 0,-1 0 0 0 0,1 0 0 0 0,0 0 0 0 0,0 0 0 0 0,0-1 0 0 0,0 1 0 0 0,0 0 0 0 0,1-1 0 0 0,-1 1 0 0 0,0-1 0 0 0,0 1 0 0 0,0-1 0 0 0,0 0 0 0 0,1 1 0 0 0,-1-1 0 0 0,0 0 0 0 0,0 0 0 0 0,0 0 0 0 0,1 0 0 0 0,-1 0 0 0 0,0 0 0 0 0,0 0 0 0 0,1 0 0 0 0,-1-1 0 0 0,0 1 0 0 0,0 0 0 0 0,0-1 0 0 0,1 1 0 0 0,-1-1 0 0 0,0 1 0 0 0,0-1 0 0 0,0 0 0 0 0,0 1 0 0 0,0-1 0 0 0,0 0 0 0 0,0 0 0 0 0,0 0 0 0 0,10-13-42 0 0,-5 8 25 0 0,-1 0-1 0 0,0-1 0 0 0,0 0 0 0 0,0 0 1 0 0,-1 0-1 0 0,0-1 0 0 0,-1 1 0 0 0,3-7 18 0 0,4-15-6 0 0,11-23 6 0 0,6-11 80 0 0,22-80-66 0 0,-49 138-26 0 0,6 25-134 0 0,-4 7 101 0 0,-1 1 1 0 0,-1-1 0 0 0,-1 1-1 0 0,-2 2 45 0 0,-2 54-10 0 0,5 1 34 0 0,0-82-132 0 0,2-1 26 0 0,-2-1 84 0 0,0 0 0 0 0,1-1 0 0 0,-1 1 0 0 0,1 0 0 0 0,-1-1-1 0 0,1 1 1 0 0,-1 0 0 0 0,1-1 0 0 0,-1 1 0 0 0,1-1 0 0 0,-1 1 0 0 0,1-1-1 0 0,0 1 1 0 0,-1-1 0 0 0,1 0 0 0 0,0 1 0 0 0,-1-1 0 0 0,1 0 0 0 0,0 1-1 0 0,0-1 1 0 0,-1 0 0 0 0,1 0 0 0 0,0 0 0 0 0,0 0 0 0 0,0 1 0 0 0,-1-1-1 0 0,1 0 1 0 0,0 0 0 0 0,0-1 0 0 0,-1 1 0 0 0,1 0 0 0 0,0 0 0 0 0,0 0-3 0 0,0-1 16 0 0,1 0-1 0 0,-1 0 0 0 0,1 0 0 0 0,-1 0 0 0 0,0-1 0 0 0,1 1 1 0 0,-1 0-1 0 0,0-1 0 0 0,0 1 0 0 0,0-1-14 0 0,2-2 13 0 0,5-6 52 0 0,0-1 0 0 0,0 0 0 0 0,-1-1 0 0 0,-1 0 0 0 0,2-5-65 0 0,1-1 64 0 0,1 1-1 0 0,2-3-63 0 0,-6 10 24 0 0,0 0 1 0 0,0-1-1 0 0,-2 1 0 0 0,1-1 0 0 0,-1 0 0 0 0,0 0 0 0 0,-1-1 1 0 0,0-4-25 0 0,1 1 19 0 0,1-14 47 0 0,-5 27-10 0 0,0 2 33 0 0,-2 4-5 0 0,0-1-1 0 0,1 0 0 0 0,0 0 1 0 0,0 1-1 0 0,0-1 0 0 0,0 2-83 0 0,1-4 3 0 0,-7 18 22 0 0,5-14-26 0 0,0 0 1 0 0,0 1-1 0 0,0-1 0 0 0,1 0 0 0 0,0 4 1 0 0,-1 8 2 0 0,-1-1 13 0 0,2 0 1 0 0,0 1 0 0 0,1-1-1 0 0,2 15-15 0 0,-1-24 44 0 0,-1-3-79 0 0,0 0 1 0 0,1 0-1 0 0,0 0 0 0 0,0 0 1 0 0,0 0-1 0 0,0 0 1 0 0,0 0-1 0 0,1-1 0 0 0,0 1 1 0 0,0 0-1 0 0,0-1 0 0 0,0 1 1 0 0,0-1-1 0 0,1 0 35 0 0,4 4-257 0 0,-6-6 176 0 0,0 1 1 0 0,0-1 0 0 0,0 0-1 0 0,0 0 1 0 0,0-1 0 0 0,0 1 0 0 0,0 0-1 0 0,1 0 1 0 0,-1 0 0 0 0,0-1-1 0 0,0 1 1 0 0,1-1 0 0 0,-1 1-1 0 0,1-1 1 0 0,-1 1 0 0 0,0-1 0 0 0,1 0-1 0 0,-1 0 1 0 0,1 0 0 0 0,-1 0-1 0 0,0 0 1 0 0,1 0 80 0 0,10 0-5136 0 0,2 0-1670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04.2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82 200 5984 0 0,'0'0'464'0'0,"0"2"-24"0"0,1-2-130 0 0,-1 0-1 0 0,0 1 1 0 0,0-1 0 0 0,0 1 0 0 0,0-1 0 0 0,0 0-1 0 0,0 1 1 0 0,1-1 0 0 0,-1 0 0 0 0,0 1 0 0 0,0-1-1 0 0,0 0 1 0 0,1 1 0 0 0,-1-1 0 0 0,0 0 0 0 0,1 1-1 0 0,-1-1 1 0 0,0 0 0 0 0,1 0 0 0 0,-1 1 0 0 0,0-1 0 0 0,1 0-310 0 0,4 0 4186 0 0,1-1-5355 0 0,-1-1 1517 0 0,-1 0-1 0 0,1 0 1 0 0,0 0 0 0 0,-1 0 0 0 0,0-1 0 0 0,1 0-1 0 0,-1 0 1 0 0,0 0 0 0 0,-1 0 0 0 0,1 0 0 0 0,0-1-1 0 0,-1 0 1 0 0,0 0 0 0 0,3-4-348 0 0,9-15 1121 0 0,-13 21-1002 0 0,0 0 0 0 0,-1 0 0 0 0,1-1 1 0 0,0 1-1 0 0,-1-1 0 0 0,0 1 0 0 0,0-1 1 0 0,1 1-1 0 0,-2-1 0 0 0,2-1-119 0 0,3-14 741 0 0,0-1-234 0 0,-5 19-348 0 0,-1-2-10 0 0,-3-5-59 0 0,0 1-1 0 0,-1-1 1 0 0,0 1-1 0 0,0 0 1 0 0,0 0-1 0 0,-1 1 1 0 0,-2-3-90 0 0,5 6-26 0 0,0 0 1 0 0,0 0 0 0 0,-1 0-1 0 0,1 0 1 0 0,0 1 0 0 0,-1-1-1 0 0,1 1 1 0 0,-1 0 0 0 0,1 0-1 0 0,-1 0 1 0 0,1 0 0 0 0,-1 1 0 0 0,0-1-1 0 0,0 1 1 0 0,1 0 0 0 0,-1 0-1 0 0,-2 1 26 0 0,-4-1-30 0 0,8 0 24 0 0,0 0-1 0 0,0 0 1 0 0,0 0-1 0 0,0 0 1 0 0,0 0-1 0 0,0 0 1 0 0,0 0-1 0 0,0 1 1 0 0,0-1-1 0 0,0 1 1 0 0,1-1 0 0 0,-1 1-1 0 0,0 0 1 0 0,0 0-1 0 0,1 0 1 0 0,-1 0-1 0 0,0 0 1 0 0,0 1 6 0 0,-10 14-314 0 0,9-12 333 0 0,-1 0 0 0 0,1 1 0 0 0,0-1 0 0 0,0 1 1 0 0,1 0-1 0 0,-1 0 0 0 0,1 0 0 0 0,0 0 0 0 0,0 0 0 0 0,1 1 0 0 0,-1-1 1 0 0,1 2-20 0 0,-1 11 77 0 0,1-13-145 0 0,0 0 1 0 0,1-1 0 0 0,-1 1-1 0 0,1-1 1 0 0,0 1 0 0 0,0 0 0 0 0,1-1-1 0 0,-1 1 1 0 0,1 0 0 0 0,0-1-1 0 0,0 1 1 0 0,1 0 67 0 0,2 3-147 0 0,2 3-57 0 0,-1 1 0 0 0,0 0 0 0 0,1 6 204 0 0,-4-16-171 0 0,-1 1 0 0 0,0-1 0 0 0,1 0 0 0 0,-1 0 0 0 0,1 0 0 0 0,-1 0 0 0 0,1 0 0 0 0,0 0 0 0 0,0 0 0 0 0,0 0 0 0 0,0-1 0 0 0,0 1 0 0 0,0-1 0 0 0,1 0 0 0 0,-1 1 0 0 0,0-1 0 0 0,1 0 0 0 0,-1-1 0 0 0,1 1 0 0 0,-1 0 0 0 0,1-1 0 0 0,2 1 171 0 0,8 0-7365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05.1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68 279 8752 0 0,'0'0'673'0'0,"4"-18"2447"0"0,-1 16 3080 0 0,-5 8-5430 0 0,-4 12-1102 0 0,3 0 332 0 0,1-12 0 0 0,1 0 0 0 0,0 1 0 0 0,0-1 0 0 0,1 1 0 0 0,0 0 0 0 0,0 0 0 0 0,2 29 56 0 0,-2 1 0 0 0,-3 25-56 0 0,0 23 24 0 0,-2 2-24 0 0,0 1 0 0 0,2-30-264 0 0,-7 43 264 0 0,0-7-501 0 0,4-53 100 0 0,4-28 130 0 0,0-1 0 0 0,1 1-1 0 0,0 1 272 0 0,1 10-748 0 0,0-22 403 0 0,0-2 129 0 0,0 0 59 0 0,-2-8-108 0 0,1 4 269 0 0,-1 1 1 0 0,1-1-1 0 0,0 0 1 0 0,0 0-1 0 0,0 0 1 0 0,1 1-1 0 0,-1-1 1 0 0,1 0-1 0 0,0 0 1 0 0,0 0-1 0 0,1 0 1 0 0,-1 0-1 0 0,1 0 1 0 0,0 0-1 0 0,0 0 1 0 0,0 0-5 0 0,4-35 322 0 0,-5 22-142 0 0,0 1-1 0 0,2-1 0 0 0,0 1 0 0 0,2-6-179 0 0,4-26 323 0 0,-2 0 0 0 0,-2-1 0 0 0,-2-12-323 0 0,1-12 149 0 0,0-2 50 0 0,3-41 139 0 0,-1 49 122 0 0,-2 22-33 0 0,2 1 1 0 0,1 0-1 0 0,3 0 0 0 0,3-6-427 0 0,-8 36 239 0 0,-1-1 1 0 0,-1 0-1 0 0,0 0 0 0 0,0-1 0 0 0,-2 1 0 0 0,0-2-239 0 0,0 13 14 0 0,1 1-1 0 0,-1-1 1 0 0,1 1 0 0 0,0-1-1 0 0,0 1 1 0 0,0-1 0 0 0,0 1-1 0 0,2-4-13 0 0,-1 3 0 0 0,6 2 0 0 0,-5 2-20 0 0,-1 1 0 0 0,1-1 0 0 0,-1 1-1 0 0,0 0 1 0 0,1 0 0 0 0,-1 0 0 0 0,0 0-1 0 0,1 0 1 0 0,-1 0 0 0 0,0 1-1 0 0,0 0 21 0 0,22 16-57 0 0,-14-6 57 0 0,-9-11 0 0 0,0 0 0 0 0,0 1 0 0 0,0-1 0 0 0,0 1 0 0 0,0-1 0 0 0,-1 1 0 0 0,1-1 0 0 0,0 1 0 0 0,-1-1 0 0 0,1 1 0 0 0,-1 0 0 0 0,0-1 0 0 0,1 2 0 0 0,-1 2 0 0 0,1-2 0 0 0,0 1 0 0 0,0-1 0 0 0,-1 0 0 0 0,1 0 0 0 0,-1 1 0 0 0,0-1 0 0 0,0 0 0 0 0,0 3 0 0 0,0 15 0 0 0,-1-13 6 0 0,1 0-1 0 0,-1 0 0 0 0,0 0 1 0 0,-1 0-1 0 0,0 0 0 0 0,0 0 1 0 0,-1 0-1 0 0,0 0 0 0 0,-1-1 1 0 0,1 0-1 0 0,-1 1 0 0 0,-2 1-5 0 0,-2 1-147 0 0,2 0-1 0 0,-1 0 1 0 0,-1 6 147 0 0,-11 15-683 0 0,13-19 335 0 0,6-10 276 0 0,-1 0 0 0 0,0 0-1 0 0,0 0 1 0 0,0 0 0 0 0,0-1 0 0 0,-1 1 0 0 0,1 0 0 0 0,0-1 0 0 0,-1 1 0 0 0,0 0 72 0 0,-10 9-935 0 0,11-10 440 0 0,1-1-99 0 0,0 0-417 0 0,0 0-186 0 0,0 0-34 0 0,0 0-7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05.5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17 11976 0 0,'-1'-8'1244'0'0,"-2"1"-1011"0"0,2 6 786 0 0,1 1 330 0 0,0 0 56 0 0,0 0-161 0 0,0 0-741 0 0,5 10-214 0 0,0 8-273 0 0,-1 0 0 0 0,-1 1 0 0 0,-1 0 0 0 0,-1-1 0 0 0,0 1 0 0 0,-2 3-16 0 0,4 42 1 0 0,-1-20-1 0 0,-3 19 0 0 0,0-13 0 0 0,-7 129 220 0 0,4-101 84 0 0,1-59-351 0 0,2 1-1 0 0,0-1 1 0 0,1 1-1 0 0,1 0 1 0 0,1-1-1 0 0,3 13 48 0 0,-5-32-50 0 0,0 0-1 0 0,0 0 1 0 0,0 0 0 0 0,0 1-1 0 0,0-1 1 0 0,0 0 0 0 0,1 0-1 0 0,-1 0 1 0 0,0 0 0 0 0,0 0-1 0 0,0 1 1 0 0,0-1 0 0 0,0 0-1 0 0,0 0 1 0 0,0 0 0 0 0,0 0-1 0 0,0 0 1 0 0,0 0 0 0 0,1 1-1 0 0,-1-1 1 0 0,0 0 0 0 0,0 0-1 0 0,0 0 1 0 0,0 0 0 0 0,0 0-1 0 0,0 0 1 0 0,1 0 0 0 0,-1 0-1 0 0,0 0 1 0 0,0 0 0 0 0,0 0-1 0 0,0 0 1 0 0,1 0 0 0 0,-1 0-1 0 0,0 0 1 0 0,0 0 0 0 0,0 0-1 0 0,0 0 1 0 0,0 0 0 0 0,1 0-1 0 0,-1 0 1 0 0,0 0 0 0 0,0 0-1 0 0,0 0 1 0 0,0 0 0 0 0,0 0-1 0 0,1 0 1 0 0,-1 0 0 0 0,0 0-1 0 0,0 0 51 0 0,10-10-1245 0 0,-8 7 852 0 0,1-1 0 0 0,-1 0 0 0 0,1 0 0 0 0,-1 0 0 0 0,-1 0 0 0 0,1-1 393 0 0,12-23-2201 0 0,-5 12 1068 0 0,0-1 37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06.3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24 180 1840 0 0,'0'9'160'0'0,"0"-6"86"0"0,-1 1 0 0 0,1-1 1 0 0,-1 0-1 0 0,0 1 0 0 0,0-1 1 0 0,0 0-1 0 0,0 0-246 0 0,-1 0 662 0 0,1 0 0 0 0,0 0 0 0 0,0 0 0 0 0,1 0 0 0 0,-1 0 0 0 0,1 0 0 0 0,-1 0 0 0 0,1 0 0 0 0,0 0 0 0 0,0 1 0 0 0,0-1-662 0 0,2 15 1337 0 0,-2-16-1211 0 0,0 0 1 0 0,-1 0-1 0 0,2 0 1 0 0,-1 0-1 0 0,0 0 1 0 0,0 0-1 0 0,1 0 0 0 0,-1 0 1 0 0,1 0-1 0 0,-1 0 1 0 0,1 0-1 0 0,0 0 1 0 0,0 0-1 0 0,0 0 0 0 0,0-1 1 0 0,0 1-1 0 0,1 0 1 0 0,-1-1-1 0 0,0 1 1 0 0,1 0-127 0 0,-1-2 27 0 0,-1 1 1 0 0,0-1 0 0 0,1 1 0 0 0,-1-1 0 0 0,0 0 0 0 0,1 1 0 0 0,-1-1 0 0 0,0 1 0 0 0,0-1 0 0 0,1 1 0 0 0,-1-1-1 0 0,0 1 1 0 0,0-1 0 0 0,0 1 0 0 0,0 0 0 0 0,0-1 0 0 0,0 1 0 0 0,0-1 0 0 0,0 1 0 0 0,0-1 0 0 0,0 1-28 0 0,0-1 63 0 0,0 1 0 0 0,0-1 0 0 0,0 0 0 0 0,0 0 0 0 0,0 1 0 0 0,0-1 0 0 0,0 0 0 0 0,0 1 0 0 0,0-1 0 0 0,0 0 0 0 0,0 1 0 0 0,0-1 0 0 0,1 0 0 0 0,-1 0 0 0 0,0 1 0 0 0,0-1 0 0 0,0 0 0 0 0,0 0 0 0 0,0 1 0 0 0,1-1 0 0 0,-1 0 0 0 0,0 0 0 0 0,0 1 0 0 0,0-1-1 0 0,1 0 1 0 0,-1 0-63 0 0,2 1 114 0 0,0-1-1 0 0,0 0 0 0 0,-1 0 0 0 0,1 0 1 0 0,0 0-1 0 0,0 0 0 0 0,0 0 0 0 0,0-1 0 0 0,-1 1 1 0 0,1-1-1 0 0,0 1 0 0 0,0-1 0 0 0,0 0 1 0 0,-1 1-1 0 0,1-1 0 0 0,-1 0 0 0 0,1 0 0 0 0,0 0 1 0 0,-1 0-1 0 0,0-1 0 0 0,1 1 0 0 0,0-1-113 0 0,4-4 260 0 0,-1 0-1 0 0,1 0 0 0 0,-1 0 0 0 0,3-6-259 0 0,-4 5 167 0 0,0 0-1 0 0,0 0 0 0 0,-1 0 1 0 0,0-1-167 0 0,7-16 438 0 0,2-15-48 0 0,-11 36-383 0 0,0 1 0 0 0,-1-1-1 0 0,1 0 1 0 0,-1 0 0 0 0,0 1 0 0 0,1-1 0 0 0,-1 0 0 0 0,-1 0 0 0 0,1 1 0 0 0,0-1 0 0 0,-1 0 0 0 0,1 0 0 0 0,-1-1-7 0 0,-2-4 4 0 0,0 1 0 0 0,0-1 1 0 0,-4-5-5 0 0,0 1 41 0 0,4 3-37 0 0,3 8-2 0 0,0 1-1 0 0,0-1 1 0 0,0 1 0 0 0,0-1-1 0 0,0 1 1 0 0,-1-1-1 0 0,1 1 1 0 0,0-1-1 0 0,0 1 1 0 0,0 0-1 0 0,-1-1 1 0 0,1 1 0 0 0,0-1-1 0 0,0 1 1 0 0,-1-1-1 0 0,1 1 1 0 0,-1 0-1 0 0,1-1 1 0 0,0 1 0 0 0,-1 0-1 0 0,1 0 1 0 0,-1-1-1 0 0,1 1 1 0 0,0 0-1 0 0,-1 0 1 0 0,1-1-1 0 0,-1 1 1 0 0,1 0 0 0 0,-1 0-1 0 0,1 0 1 0 0,-1 0-1 0 0,1 0 1 0 0,-1 0-1 0 0,1 0 1 0 0,-1 0 0 0 0,1 0-1 0 0,-1 0 1 0 0,0 0-2 0 0,-2 0-44 0 0,0 0 0 0 0,0 0 0 0 0,0 1 0 0 0,0-1 0 0 0,0 1 0 0 0,0 0 0 0 0,0 0-1 0 0,0 0 1 0 0,0 0 0 0 0,0 1 0 0 0,0-1 0 0 0,1 1 0 0 0,-1-1 0 0 0,1 1 0 0 0,-1 0 0 0 0,1 0 0 0 0,0 0 0 0 0,-1 0 0 0 0,1 1 0 0 0,0-1 0 0 0,0 2 44 0 0,-4 4-85 0 0,1 1-1 0 0,0 0 1 0 0,1 0-1 0 0,0 1 1 0 0,1-1-1 0 0,-1 2 86 0 0,2-4-20 0 0,1 0-1 0 0,0 0 1 0 0,0-1-1 0 0,0 7 21 0 0,-2 15-43 0 0,1-17 22 0 0,0-1 0 0 0,1 1-1 0 0,1-1 1 0 0,0 1 0 0 0,1 10 21 0 0,-1-15-13 0 0,1 1 0 0 0,1 0 0 0 0,-1-1 1 0 0,1 0-1 0 0,0 1 0 0 0,0-1 0 0 0,1 0 0 0 0,0 0 0 0 0,0 0 0 0 0,1 0 13 0 0,4 1 0 0 0,-7-6 3 0 0,0-1-1 0 0,1 1 1 0 0,-1-1 0 0 0,1 0-1 0 0,-1 0 1 0 0,1 1-1 0 0,-1-1 1 0 0,1 0-1 0 0,-1 0 1 0 0,1 0-1 0 0,-1-1 1 0 0,0 1-1 0 0,1 0 1 0 0,-1 0-1 0 0,1-1 1 0 0,-1 1 0 0 0,1-1-1 0 0,-1 1 1 0 0,0-1-1 0 0,1 0 1 0 0,-1 0-1 0 0,0 1 1 0 0,0-1-1 0 0,0 0 1 0 0,2-1-3 0 0,2-4 76 0 0,1 1 1 0 0,-1-1-1 0 0,0 0 0 0 0,3-5-76 0 0,3-3 139 0 0,1 3-118 0 0,-10 9-21 0 0,0 0 0 0 0,0 0 0 0 0,0 0 0 0 0,0 0 0 0 0,0 0 0 0 0,0-1 0 0 0,-1 1 0 0 0,1 0-1 0 0,-1-1 1 0 0,0 0 0 0 0,40-76 928 0 0,-34 53-917 0 0,-6 24 5 0 0,-6 15-388 0 0,4-5 307 0 0,-1 1 0 0 0,1 0 1 0 0,0 0-1 0 0,1 0 0 0 0,0 0 0 0 0,0 0 0 0 0,1 0 0 0 0,0 2 65 0 0,-1-9 0 0 0,1-1 0 0 0,-1 1 0 0 0,0-1 0 0 0,0 1 0 0 0,1-1 0 0 0,-1 1 0 0 0,0-1 0 0 0,1 1 0 0 0,0-1 0 0 0,-1 0 0 0 0,1 1 0 0 0,0-1 0 0 0,0 0 0 0 0,-1 0 0 0 0,1 1 0 0 0,0-1 0 0 0,0 0 0 0 0,2 1 0 0 0,-2-1 0 0 0,7 3 0 0 0,-5-3 10 0 0,0-1 0 0 0,1 0 0 0 0,-1-1 0 0 0,0 1-1 0 0,0 0 1 0 0,1-1 0 0 0,-1 0 0 0 0,0 0 0 0 0,0 0 0 0 0,0 0-1 0 0,0 0 1 0 0,0-1 0 0 0,0 1 0 0 0,0-1 0 0 0,0 0 0 0 0,-1 0-1 0 0,1 0 1 0 0,-1 0 0 0 0,3-3-10 0 0,-4 5 30 0 0,-1-1 1 0 0,1-1-1 0 0,0 1 0 0 0,-1 0 0 0 0,1 0 1 0 0,-1 0-1 0 0,1 0 0 0 0,-1 0 0 0 0,0 0 1 0 0,1 0-1 0 0,-1-1 0 0 0,0 1 0 0 0,0 0 1 0 0,0 0-1 0 0,0-1-30 0 0,0 1 22 0 0,0-1 0 0 0,1 1 1 0 0,-1 0-1 0 0,0-1 0 0 0,0 1 0 0 0,1 0 1 0 0,-1 0-1 0 0,1-1 0 0 0,-1 1 0 0 0,1 0 1 0 0,0-1-23 0 0,21-24 46 0 0,-15 19-47 0 0,-1 0 0 0 0,0 0-1 0 0,2-3 2 0 0,45-79 167 0 0,-47 81-130 0 0,-1 1 0 0 0,0-2-1 0 0,-1 1 1 0 0,0-1 0 0 0,0 1 0 0 0,-1-1-1 0 0,1-4-36 0 0,-4 2 15 0 0,0 11 58 0 0,0 0 15 0 0,0 0 0 0 0,-3 9 0 0 0,-4 5-88 0 0,5-11 0 0 0,1 0 0 0 0,-1 0 0 0 0,1 0 0 0 0,0 1 0 0 0,0-1 0 0 0,0 1 0 0 0,-1 2 0 0 0,0 19-2 0 0,-3 47 6 0 0,5-63-8 0 0,0 0 0 0 0,1 0 0 0 0,0 0 0 0 0,1 0 0 0 0,0 0 0 0 0,2 7 4 0 0,-2-12-32 0 0,-2-2 19 0 0,1-1 0 0 0,-1 1 0 0 0,1 0 0 0 0,-1 0 1 0 0,1-1-1 0 0,0 1 0 0 0,0 0 0 0 0,0-1 1 0 0,0 1-1 0 0,0-1 0 0 0,0 1 0 0 0,0-1 0 0 0,0 1 1 0 0,1-1-1 0 0,-1 0 0 0 0,0 0 0 0 0,1 0 0 0 0,-1 1 1 0 0,1-2-1 0 0,0 1 0 0 0,-1 0 0 0 0,2 0 13 0 0,11 3 0 0 0,-9-6 0 0 0,-2 0 0 0 0,2 0 10 0 0,0 0 0 0 0,0-1-1 0 0,0 0 1 0 0,0 0 0 0 0,0 0-1 0 0,-1-1 1 0 0,0 1 0 0 0,1-1-1 0 0,-1 0 1 0 0,-1 0 0 0 0,1-1-1 0 0,-1 1 1 0 0,1-1 0 0 0,-1 0-10 0 0,15-18 80 0 0,-7 9-43 0 0,-1-1-1 0 0,0 0 0 0 0,-1 0 1 0 0,-1-1-1 0 0,2-3-36 0 0,0-5 2 0 0,6-22-2 0 0,-15 45-2 0 0,0-3 8 0 0,0 0 1 0 0,0 0-1 0 0,0 0 1 0 0,-1-1-1 0 0,1 1 1 0 0,-1 0-1 0 0,0 0 1 0 0,-1-3-7 0 0,1 5-78 0 0,0 4-31 0 0,0 42-183 0 0,1 56 1 0 0,0-84-19 0 0,0-1-1 0 0,2 1 1 0 0,0-1 0 0 0,1 1-1 0 0,1 2 311 0 0,7 5-1154 0 0,-10-20-5 0 0,-1-3-228 0 0,6 3-40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06.7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234 197 4608 0 0,'0'0'353'0'0,"0"0"94"0"0,3-7 3539 0 0,-2-3-1658 0 0,-1 8-1780 0 0,0 0 0 0 0,0 0 0 0 0,0 0 0 0 0,1-1 0 0 0,-1 1-1 0 0,0 0 1 0 0,1 0 0 0 0,0 0 0 0 0,0-1-548 0 0,0 2 32 0 0,-1 1 1 0 0,0-1 0 0 0,1 1-1 0 0,-1 0 1 0 0,0-1 0 0 0,0 1-1 0 0,0-1 1 0 0,1 1 0 0 0,-1-1-1 0 0,0 1 1 0 0,0-1 0 0 0,0 1-1 0 0,0-1 1 0 0,0 1-1 0 0,0-1 1 0 0,0 1 0 0 0,0-1-1 0 0,0 1 1 0 0,0-1 0 0 0,0 1-1 0 0,0-1 1 0 0,0 1 0 0 0,0-1-1 0 0,-1 1 1 0 0,1-1 0 0 0,0 1-1 0 0,0-1-32 0 0,-1 1 35 0 0,1-1-1 0 0,0 0 0 0 0,0 1 1 0 0,0-1-1 0 0,-1 0 1 0 0,1 1-1 0 0,0-1 0 0 0,0 0 1 0 0,0 0-1 0 0,0 1 1 0 0,0-1-1 0 0,0 0 0 0 0,0 1 1 0 0,0-1-1 0 0,0 0 1 0 0,1 1-1 0 0,-1-1 0 0 0,0 0 1 0 0,0 1-1 0 0,1-1-34 0 0,0-2 106 0 0,5-16 628 0 0,-1-7 1130 0 0,-5 24-1737 0 0,-1-1 0 0 0,1 1 0 0 0,0-1 0 0 0,-1 1 0 0 0,1-1 0 0 0,-1 1-1 0 0,0 0 1 0 0,0-1 0 0 0,0 1 0 0 0,0 0 0 0 0,0-1 0 0 0,0 1 0 0 0,-1 0 0 0 0,1 0 0 0 0,-1 0 0 0 0,0 0 0 0 0,1 0 0 0 0,-1 1-1 0 0,0-1 1 0 0,0 0 0 0 0,-2 0-127 0 0,-4-4-23 0 0,-1 2 0 0 0,0-1 0 0 0,0 1-1 0 0,0 1 1 0 0,-1-1 23 0 0,7 3 44 0 0,-2-1-25 0 0,0 1 0 0 0,0 0-1 0 0,-1 0 1 0 0,1 0 0 0 0,0 1-1 0 0,0 0 1 0 0,-1 0 0 0 0,1 0-1 0 0,0 0 1 0 0,0 1 0 0 0,0 0-1 0 0,-1 0 1 0 0,1 0 0 0 0,0 1-1 0 0,0 0 1 0 0,1 0 0 0 0,-1 0-1 0 0,0 0 1 0 0,1 1 0 0 0,-1 0-1 0 0,1 0 1 0 0,0 0 0 0 0,0 0-1 0 0,-1 1-18 0 0,-1 3-30 0 0,1 0 0 0 0,0 1 0 0 0,0-1 0 0 0,1 1 0 0 0,0 0-1 0 0,0 0 1 0 0,1 0 0 0 0,0 1 0 0 0,0-1 0 0 0,1 1 0 0 0,0 0-1 0 0,1-1 1 0 0,0 5 30 0 0,1-7-7 0 0,0 0 1 0 0,1 0-1 0 0,0 1 0 0 0,0-1 0 0 0,0 0 0 0 0,1 0 1 0 0,0 0-1 0 0,0-1 0 0 0,1 1 0 0 0,0 0 0 0 0,0-1 1 0 0,0 1-1 0 0,0-1 0 0 0,1 0 0 0 0,0 0 0 0 0,0-1 1 0 0,0 1-1 0 0,1-1 0 0 0,0 0 0 0 0,0 1 7 0 0,-2-4 0 0 0,-1 0 0 0 0,1 0 0 0 0,0 0 0 0 0,-1 0 0 0 0,1-1 0 0 0,0 1 0 0 0,-1-1 0 0 0,1 0 0 0 0,0 0 0 0 0,0 0 0 0 0,0 0 0 0 0,-1 0 0 0 0,1 0 0 0 0,0-1 0 0 0,0 1 0 0 0,-1-1 0 0 0,1 0 0 0 0,0 0 0 0 0,-1 0 0 0 0,2-1 0 0 0,6-2 0 0 0,-1-1 0 0 0,1 0 0 0 0,-1-1 0 0 0,5-4 0 0 0,-3 1-918 0 0,0-1 0 0 0,0-1-1 0 0,-1 1 1 0 0,4-7 918 0 0,-4 2-7230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07.1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22751 0 0,'0'0'1008'0'0,"5"5"208"0"0,0 15-976 0 0,3-9-240 0 0,-8-2 0 0 0,0-9 0 0 0,0 0 864 0 0,0 0 128 0 0,0 0 32 0 0,0 0 0 0 0,5 6-648 0 0,3-1-128 0 0,-8-5-24 0 0,0 0-8 0 0,0 0-1448 0 0,0 0-288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10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325 96 5064 0 0,'0'0'389'0'0,"1"-1"-250"0"0,10-10 923 0 0,-10 10 114 0 0,0-1 59 0 0,6-7-78 0 0,-3 4-357 0 0,0 0 1 0 0,-1 0-1 0 0,1-1 1 0 0,-1 0-1 0 0,0 1 1 0 0,0-4-801 0 0,5-2 1344 0 0,-7 10-1152 0 0,0 0 0 0 0,0-1-1 0 0,0 1 1 0 0,0 0 0 0 0,0-1-1 0 0,0 1 1 0 0,0-1 0 0 0,-1 1-1 0 0,1-1 1 0 0,0-1-192 0 0,4 0 2400 0 0,-10 6-1856 0 0,-47 27-385 0 0,42-23-165 0 0,-59 44 70 0 0,57-44-64 0 0,0 1 0 0 0,1 0 0 0 0,0 0 0 0 0,1 1 0 0 0,0 1 0 0 0,0 0 0 0 0,1 0 0 0 0,1 1 0 0 0,-3 4 0 0 0,-3 4-22 0 0,12-17 18 0 0,-1 1-1 0 0,1-1 0 0 0,0 1 1 0 0,1-1-1 0 0,-1 1 1 0 0,0 0-1 0 0,1 0 0 0 0,0 0 1 0 0,-1 0-1 0 0,1 0 0 0 0,0 0 1 0 0,0 0-1 0 0,1 0 1 0 0,-1 3 4 0 0,1 2-27 0 0,0-5 19 0 0,-1-1 0 0 0,1 1 1 0 0,0-1-1 0 0,0 1 0 0 0,0-1 1 0 0,1 1-1 0 0,-1 0 0 0 0,1-1 1 0 0,-1 1-1 0 0,1-1 0 0 0,0 0 0 0 0,0 1 1 0 0,0-1-1 0 0,0 1 0 0 0,0-1 1 0 0,1 0-1 0 0,-1 0 0 0 0,2 2 8 0 0,3 3-23 0 0,0-1 0 0 0,1 0 0 0 0,0 0 0 0 0,1-1 0 0 0,-1 1 0 0 0,6 2 23 0 0,-2-4-55 0 0,1 1 0 0 0,-1-1 0 0 0,1-1 0 0 0,0 0-1 0 0,-1-1 1 0 0,1 0 0 0 0,2 0 55 0 0,4 3-68 0 0,-17-4 21 0 0,1 0 0 0 0,0 0-1 0 0,-1-1 1 0 0,1 1 0 0 0,0-1 0 0 0,0 1-1 0 0,0-1 1 0 0,-1 0 0 0 0,2 1 47 0 0,-3-1-5 0 0,0 0-1 0 0,1 0 1 0 0,-1 0 0 0 0,0 0-1 0 0,0 0 1 0 0,1 1-1 0 0,-1-1 1 0 0,0 0 0 0 0,0 0-1 0 0,1 1 1 0 0,-1-1-1 0 0,0 0 1 0 0,0 0 0 0 0,0 1-1 0 0,0-1 1 0 0,1 0 0 0 0,-1 0-1 0 0,0 1 1 0 0,0-1-1 0 0,0 0 1 0 0,0 0 0 0 0,0 1-1 0 0,0-1 1 0 0,0 0-1 0 0,0 1 1 0 0,0-1 0 0 0,0 0-1 0 0,0 1 1 0 0,0-1 0 0 0,0 0-1 0 0,0 1 1 0 0,0-1-1 0 0,0 0 1 0 0,0 0 0 0 0,0 1-1 0 0,0-1 1 0 0,0 0 0 0 0,-1 1-1 0 0,1-1 1 0 0,0 0-1 0 0,0 0 1 0 0,0 1 5 0 0,-6 15-71 0 0,5-15 77 0 0,-1 4-13 0 0,-1-1 0 0 0,1 0-1 0 0,-1 0 1 0 0,0 0 0 0 0,0 0-1 0 0,-1 0 1 0 0,1-1-1 0 0,-1 0 1 0 0,0 1 0 0 0,-2 0 7 0 0,-46 30 4 0 0,46-31-7 0 0,0 1 4 0 0,-14 8 38 0 0,0-2 0 0 0,-9 4-39 0 0,13-7 77 0 0,1 1 0 0 0,-9 6-77 0 0,11-6 56 0 0,-1 0 0 0 0,1-2-1 0 0,-5 2-55 0 0,-7 4 28 0 0,23-10 31 0 0,2-2-39 0 0,2-3-361 0 0,1 1-1 0 0,0 0 1 0 0,-1 0-1 0 0,1 1 1 0 0,0-1 0 0 0,0 1-1 0 0,1-1 342 0 0,10-5-3739 0 0,7-8-2366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10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32 171 6448 0 0,'-2'2'297'0'0,"-10"15"91"0"0,12-16-385 0 0,-1-1 1 0 0,1 1-1 0 0,0 0 0 0 0,-1-1 0 0 0,1 1 1 0 0,-1 0-1 0 0,1-1 0 0 0,-1 1 0 0 0,1-1 1 0 0,-1 1-1 0 0,0-1 0 0 0,1 1 1 0 0,-1-1-1 0 0,1 1 0 0 0,-1-1 0 0 0,0 0 1 0 0,0 1-1 0 0,1-1 0 0 0,-1 0-3 0 0,-4 3 175 0 0,3 6 1001 0 0,2-7 406 0 0,0-2 76 0 0,0 0-122 0 0,0 0-592 0 0,0 0-264 0 0,0 0-52 0 0,0 0-65 0 0,0 0-231 0 0,0 0-99 0 0,2 0-17 0 0,8-4-59 0 0,0 0-1 0 0,0-1 1 0 0,0 1-1 0 0,-1-2 1 0 0,0 1-1 0 0,0-1 1 0 0,-1-1-1 0 0,0 0 0 0 0,0 0 1 0 0,0 0-1 0 0,-1-1-156 0 0,19-15 224 0 0,2-3 8 0 0,-15 12-101 0 0,-9 10-52 0 0,-1 0 1 0 0,1 0-1 0 0,-1 0 1 0 0,1-1 0 0 0,-1 1-1 0 0,0-1 1 0 0,-1 0-1 0 0,1 0 1 0 0,-1-1-80 0 0,2-4 122 0 0,2-7 157 0 0,-6 15-151 0 0,0 2 0 0 0,-6-2 110 0 0,5 1-230 0 0,0 1 1 0 0,1 0-1 0 0,-1-1 0 0 0,1 1 0 0 0,-1 0 0 0 0,0-1 0 0 0,1 1 0 0 0,-1 0 0 0 0,0 0 0 0 0,1 0 1 0 0,-1-1-1 0 0,0 1 0 0 0,1 0 0 0 0,-1 0 0 0 0,0 0 0 0 0,0 0 0 0 0,1 0 0 0 0,-1 0-8 0 0,-2 1 8 0 0,0-1 0 0 0,1 1 0 0 0,-1-1 0 0 0,0 1 0 0 0,1 0 0 0 0,-1 0 0 0 0,0 0 0 0 0,1 0 0 0 0,-1 0 0 0 0,1 1-1 0 0,-1-1 1 0 0,1 1 0 0 0,0 0 0 0 0,0-1 0 0 0,0 1 0 0 0,0 0 0 0 0,-1 1-8 0 0,-16 12 65 0 0,16-13-56 0 0,1 0 0 0 0,-1-1 0 0 0,0 2 0 0 0,1-1 0 0 0,-1 0-1 0 0,1 0 1 0 0,0 1 0 0 0,0-1 0 0 0,0 1-9 0 0,-17 30 42 0 0,2 0-1 0 0,-2 8-41 0 0,17-33-36 0 0,0 0 0 0 0,0-1 0 0 0,0 1 0 0 0,1 0 0 0 0,1 0-1 0 0,-1 0 1 0 0,1 0 0 0 0,1 6 36 0 0,-1 0 82 0 0,0-12-76 0 0,0-1-1 0 0,0 0 0 0 0,0 1 0 0 0,0-1 0 0 0,0 0 0 0 0,0 1 1 0 0,0-1-1 0 0,1 0 0 0 0,-1 1 0 0 0,0-1 0 0 0,1 0 0 0 0,-1 1 1 0 0,1-1-1 0 0,0 0 0 0 0,-1 0 0 0 0,1 0 0 0 0,0 0 0 0 0,0 1 1 0 0,-1-1-1 0 0,1 0 0 0 0,0 0 0 0 0,0 0 0 0 0,0-1 0 0 0,0 1 1 0 0,1 0-1 0 0,-1 0 0 0 0,0-1 0 0 0,0 1 0 0 0,0 0 0 0 0,2 0-5 0 0,0-1-23 0 0,0 1 0 0 0,0-1 0 0 0,0 0 0 0 0,0 0 0 0 0,0 0 0 0 0,1 0 0 0 0,-1-1 0 0 0,0 1-1 0 0,0-1 1 0 0,0 0 0 0 0,0 0 0 0 0,0 0 0 0 0,1 0 23 0 0,43-10-2360 0 0,-8-3 964 0 0,-6-2-10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6:57.0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3651 1840 0 0,'0'0'239'0'0,"0"0"329"0"0,0 0 140 0 0,0 0 26 0 0,0 0-51 0 0,0 0-252 0 0,0 0-117 0 0,0 0-23 0 0,0 0-18 0 0,0 0-61 0 0,0 0-27 0 0,0 0-7 0 0,0 0-8 0 0,0 0-22 0 0,0 0-10 0 0,0 0-2 0 0,0 0 5 0 0,0 0 23 0 0,0 0 11 0 0,0 0 1 0 0,0 0 1 0 0,0 0 6 0 0,0 0 1 0 0,0 0 0 0 0,0 0 2 0 0,0 0 13 0 0,0 0 8 0 0,0 0 1 0 0,0 0 24 0 0,0 0 101 0 0,0 0 47 0 0,0 0 11 0 0,0 0-83 0 0,0 0-332 0 0,0 0-35 0 0,0 0 134 0 0,0 0 15 0 0,0 0-8 0 0,0 0-2 0 0,0 0-27 0 0,0 0-77 0 0,0 0 89 0 0,0 0 25 0 0,0 0-38 0 0,0 0-139 0 0,0 0-13 0 0,0 0 37 0 0,0 0 114 0 0,0 0 49 0 0,0 0 11 0 0,-4 0-214 0 0,4 0 152 0 0,0 0-1 0 0,0 0 0 0 0,0 0 0 0 0,0 0 1 0 0,0 0-1 0 0,0 0 0 0 0,0 0 0 0 0,-1 0 1 0 0,1 1-1 0 0,0-1 0 0 0,0 0 0 0 0,0 0 0 0 0,0 0 1 0 0,0 0-1 0 0,0 0 0 0 0,0 0 0 0 0,0 0 1 0 0,0 0-1 0 0,0 0 0 0 0,0 0 0 0 0,0 0 1 0 0,0 0-1 0 0,0 0 0 0 0,-1 0 0 0 0,1 0 0 0 0,0 0 1 0 0,0 0-1 0 0,0 0 0 0 0,0 0 0 0 0,0-1 1 0 0,0 1-1 0 0,0 0 0 0 0,0 0 0 0 0,0 0 1 0 0,0 0-1 0 0,0 0 0 0 0,0 0 0 0 0,0 0 0 0 0,0 0 1 0 0,0 0-1 0 0,0 0 0 0 0,0 0 0 0 0,0 0 1 0 0,-1 0-1 0 0,1 0 0 0 0,0 0 0 0 0,0 0 0 0 0,0 0 1 0 0,0 0-1 0 0,0-1 0 0 0,0 1 0 0 0,0 0 1 0 0,0 0-1 0 0,0 0 0 0 0,0 0 0 0 0,0 0 1 0 0,0 0-1 0 0,0 0 0 0 0,0 0 0 0 0,0 0 0 0 0,0 0 1 0 0,0 0-1 0 0,0 0 0 0 0,0 0 0 0 0,0 0 1 0 0,0-1-1 0 0,1 1-48 0 0,27-17 274 0 0,1 0-85 0 0,3-4-29 0 0,-13 7-145 0 0,-11 9 75 0 0,-1 0 0 0 0,0 0 0 0 0,0-1 1 0 0,1-2-91 0 0,1-1 247 0 0,-2 0 1 0 0,1-1 0 0 0,-1 1 0 0 0,-1-1-1 0 0,0-1 1 0 0,2-4-248 0 0,2-4 249 0 0,1 1-1 0 0,7-10-248 0 0,10-17 499 0 0,-14 18-186 0 0,-1 0 1 0 0,-1-1-1 0 0,8-28-313 0 0,11-29 293 0 0,-5 15-201 0 0,43-121 420 0 0,-38 80-292 0 0,-18 71-97 0 0,6-18 54 0 0,16-46 6 0 0,-5 29-63 0 0,36-82 148 0 0,-62 146-250 0 0,0 1 0 0 0,0-1 0 0 0,0-9-18 0 0,5-13-1 0 0,2-9 7 0 0,-2-1 0 0 0,-2 1 0 0 0,1-30-6 0 0,0 5 173 0 0,13-149 439 0 0,-17 178-589 0 0,5-24-25 0 0,1-2 2 0 0,1-38 0 0 0,-9 89 0 0 0,5-66 0 0 0,7-54 45 0 0,-12 105-26 0 0,7-60-19 0 0,-6 69 23 0 0,-1 0 0 0 0,2 0-1 0 0,1 0 1 0 0,0 0-23 0 0,-1 5 39 0 0,-2 1-1 0 0,1-1 1 0 0,-1-4-39 0 0,-1 8 33 0 0,0-9-25 0 0,-1-1 0 0 0,0-4-8 0 0,-1 0 0 0 0,1 17 0 0 0,0 1 0 0 0,-1-1 0 0 0,0 1 0 0 0,-2-4 0 0 0,2 4 0 0 0,0 0 0 0 0,0 0 0 0 0,0 0 0 0 0,1-3 0 0 0,-4-67 0 0 0,-6-28 0 0 0,6 77 0 0 0,3 23 0 0 0,0 1 0 0 0,1-1 0 0 0,-1 0 0 0 0,1 0 0 0 0,0 1 0 0 0,0-1 0 0 0,0 0 0 0 0,0-2 0 0 0,3-5 0 0 0,-2 9 0 0 0,0 0 0 0 0,-1 0 0 0 0,1 1 0 0 0,-1-1 0 0 0,0 0 0 0 0,0 0 0 0 0,1 0 0 0 0,-1 0 0 0 0,0 0 0 0 0,-1 0 0 0 0,1 0 0 0 0,0 0 0 0 0,-2-11 0 0 0,0-1 0 0 0,1 0 0 0 0,1 1 0 0 0,1-11 0 0 0,-1-3 0 0 0,1 10 18 0 0,1-1 0 0 0,0 1 0 0 0,4-11-18 0 0,2 12 11 0 0,-7 14-11 0 0,0 0 0 0 0,1 0 0 0 0,-1 0 0 0 0,0 0 0 0 0,-1 0 0 0 0,1 0-1 0 0,0 0 1 0 0,0-1 0 0 0,-1-2 0 0 0,1 0 0 0 0,0 0 0 0 0,0 0 0 0 0,1 1 0 0 0,0-1 0 0 0,-1 1 0 0 0,1-1 0 0 0,1-1 0 0 0,0 3 0 0 0,-1 1 0 0 0,-1-1 0 0 0,1 0 0 0 0,0 0 0 0 0,-1 0 0 0 0,1 0 0 0 0,-1 0 0 0 0,0 0 0 0 0,0 0 0 0 0,0 0 0 0 0,0 0 0 0 0,-1 0 0 0 0,1-4 0 0 0,7-40 0 0 0,-8 45 0 0 0,1 0 0 0 0,-1 0 0 0 0,0 0 0 0 0,1 0 0 0 0,-1 1 0 0 0,1-1 0 0 0,-1 0 0 0 0,1 0 0 0 0,0 0 0 0 0,0 1 0 0 0,0-1 0 0 0,0 0 0 0 0,0 1 0 0 0,0-1 0 0 0,1 0 0 0 0,23-21 0 0 0,-6 7 0 0 0,-12 10-29 0 0,0 0 0 0 0,1 1-1 0 0,-1 0 1 0 0,1 0 0 0 0,1 1 0 0 0,5-3 29 0 0,15-8-115 0 0,-4 1 186 0 0,2 0 0 0 0,-1 1 0 0 0,21-5-71 0 0,-37 13 26 0 0,-7 3-22 0 0,0 0-1 0 0,1 1 0 0 0,-1-1 1 0 0,1 1-1 0 0,-1-1 1 0 0,1 1-1 0 0,0 1 0 0 0,0-1-3 0 0,5-2 0 0 0,22-4 0 0 0,-28 6 1 0 0,-1 0-1 0 0,-1 1 1 0 0,1 0 0 0 0,-1 0 0 0 0,1 0 0 0 0,-1 0-1 0 0,1 0 1 0 0,-1 0 0 0 0,1 0 0 0 0,-1 0 0 0 0,1 0-1 0 0,-1 1 1 0 0,1-1 0 0 0,0 1-1 0 0,7 1 53 0 0,-4-1 11 0 0,4 5-73 0 0,-5-2 8 0 0,-2-1-42 0 0,-2-2 42 0 0,1-1 1 0 0,-1 1-1 0 0,0 0 0 0 0,0 0 0 0 0,1-1 1 0 0,-1 1-1 0 0,0 0 0 0 0,1 0 0 0 0,-1-1 1 0 0,1 1-1 0 0,-1-1 0 0 0,1 1 0 0 0,-1 0 1 0 0,1-1-1 0 0,-1 1 0 0 0,1-1 0 0 0,-1 1 1 0 0,1-1-1 0 0,0 1 0 0 0,0-1 1 0 0,2 2-8 0 0,10 9-124 0 0,-9-11 84 0 0,-2 0 3 0 0,1 1-108 0 0,-3-1 7 0 0,0 0-156 0 0,0 0-668 0 0,0 1-292 0 0,5 6-60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7:40.8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1 190 2304 0 0,'0'0'101'0'0,"0"0"361"0"0,0 0 1427 0 0,0 0 625 0 0,0 0 129 0 0,1 1-296 0 0,1 1-2222 0 0,-1-1 1 0 0,1 0-1 0 0,-1 1 1 0 0,0 0-1 0 0,1-1 1 0 0,-1 1 0 0 0,0 0-1 0 0,0-1 1 0 0,0 1-1 0 0,0 0 1 0 0,-1 0 0 0 0,1 0-1 0 0,0 0 1 0 0,-1 0-1 0 0,1 0 1 0 0,-1 0-126 0 0,1 6 377 0 0,-1 0 0 0 0,0 0 0 0 0,0 7-377 0 0,-1-10 217 0 0,1 1 0 0 0,0 0 0 0 0,0 0 1 0 0,0 0-1 0 0,1-1 0 0 0,0 1 0 0 0,0 0 0 0 0,2 2-217 0 0,-3-7 88 0 0,0-1-1 0 0,0 1 1 0 0,0-1 0 0 0,0 1 0 0 0,0-1 0 0 0,1 1 0 0 0,-1-1 0 0 0,0 1-1 0 0,0-1 1 0 0,1 1 0 0 0,-1-1 0 0 0,0 1 0 0 0,1-1 0 0 0,-1 0-1 0 0,1 1 1 0 0,-1-1 0 0 0,0 0 0 0 0,1 1 0 0 0,-1-1 0 0 0,1 0 0 0 0,-1 1-88 0 0,1-2 64 0 0,-1 1 0 0 0,0 0 0 0 0,1 0 0 0 0,-1 0 0 0 0,0 0 0 0 0,0 0 1 0 0,1-1-1 0 0,-1 1 0 0 0,0 0 0 0 0,0 0 0 0 0,1 0 0 0 0,-1-1 0 0 0,0 1 1 0 0,0 0-1 0 0,0 0 0 0 0,1-1 0 0 0,-1 1 0 0 0,0 0 0 0 0,0 0 0 0 0,0-1 1 0 0,0 1-1 0 0,0 0 0 0 0,0-1 0 0 0,0 1-64 0 0,5-25 956 0 0,-5 21-888 0 0,1 0-1 0 0,0-1 1 0 0,1 1 0 0 0,-1 0 0 0 0,1 0 0 0 0,0 0 0 0 0,0 0-1 0 0,0 1 1 0 0,0-1 0 0 0,2-1-68 0 0,-1 0 71 0 0,0-1 0 0 0,0 1 0 0 0,0 0 0 0 0,1-4-71 0 0,-3 5 25 0 0,0 2 1 0 0,0-1-1 0 0,0 0 0 0 0,1 0 0 0 0,0 0 0 0 0,-1 0 0 0 0,3-1-25 0 0,-3 1 12 0 0,1 1-1 0 0,0-1 1 0 0,0 0-1 0 0,-1 0 1 0 0,1 0-1 0 0,-1 0 0 0 0,0 0-11 0 0,3-6 15 0 0,1 1 0 0 0,-1-1 0 0 0,2 1 0 0 0,-1 0-1 0 0,1 0 1 0 0,0 1 0 0 0,1 0 0 0 0,0 0-1 0 0,6-4-14 0 0,9-11 49 0 0,-12 11-39 0 0,0 2 1 0 0,1 0-1 0 0,6-5-10 0 0,-13 12-117 0 0,0-1 0 0 0,0 0 0 0 0,0 1 0 0 0,0 0 0 0 0,1 0 0 0 0,-1 0 0 0 0,0 1 0 0 0,1-1 0 0 0,-1 1 0 0 0,1 0-1 0 0,0 0 1 0 0,1 1 117 0 0,-5 0-1618 0 0,-1 0-470 0 0,-1 3-96 0 0,-6 15-21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12.1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166 378 11544 0 0,'0'0'529'0'0,"0"2"-12"0"0,-29 72 535 0 0,28-71-953 0 0,0 0 0 0 0,0 0-1 0 0,1 0 1 0 0,0-1 0 0 0,-1 1 0 0 0,1 0-1 0 0,0 0 1 0 0,1 0 0 0 0,-1 1-99 0 0,-1 19 582 0 0,-18 113 1983 0 0,10-85-1147 0 0,0 30-1418 0 0,-6 35 825 0 0,-5-12-643 0 0,-15 35-182 0 0,28-112 149 0 0,1 0 0 0 0,1 1 0 0 0,1 0 0 0 0,2-1-1 0 0,0 3-148 0 0,4-17 160 0 0,6-3-97 0 0,-7-10-44 0 0,0 0 0 0 0,0 0 0 0 0,0 0 0 0 0,0 0 0 0 0,0 0 0 0 0,-1 0 0 0 0,1 0 1 0 0,0 0-1 0 0,0 0 0 0 0,0 0 0 0 0,0 0 0 0 0,0 0 0 0 0,0-1 0 0 0,0 1 0 0 0,0 0 0 0 0,0-1 0 0 0,-1 1 0 0 0,1-1 0 0 0,0 1 0 0 0,0-1 0 0 0,0 1 0 0 0,-1-1 0 0 0,2 0-19 0 0,15-15 502 0 0,-15 13-479 0 0,-1 1-1 0 0,1-1 1 0 0,-1 0 0 0 0,0 1 0 0 0,0-1-1 0 0,0 0 1 0 0,-1 0 0 0 0,1 1 0 0 0,-1-2-23 0 0,5-13 64 0 0,4-10-20 0 0,-2 1 0 0 0,-1-1-1 0 0,-1-1 1 0 0,0-8-44 0 0,5-114 44 0 0,-3 33 47 0 0,8-36-81 0 0,-10 107-10 0 0,7-24 0 0 0,1-4 0 0 0,0-1-51 0 0,3 0 0 0 0,3 2-1 0 0,4 0 1 0 0,23-50 51 0 0,-44 117-20 0 0,1 0 1 0 0,-1 1-1 0 0,1-1 1 0 0,0 1-1 0 0,1 0 0 0 0,-1 0 1 0 0,1 0-1 0 0,0 0 1 0 0,0 1-1 0 0,5-4 20 0 0,-2 4-76 0 0,-6 4 66 0 0,-1 0 0 0 0,1 0 0 0 0,0 0 0 0 0,-1 0 0 0 0,1 0 0 0 0,0 0 0 0 0,-1 0 0 0 0,1 0 0 0 0,0 0-1 0 0,0 0 1 0 0,-1 1 0 0 0,1-1 0 0 0,0 0 0 0 0,-1 0 0 0 0,1 1 0 0 0,-1-1 0 0 0,1 0 0 0 0,0 1 0 0 0,-1-1 0 0 0,1 1 0 0 0,-1-1 0 0 0,1 1 0 0 0,-1-1 0 0 0,1 1 0 0 0,-1-1 0 0 0,1 1 0 0 0,-1-1-1 0 0,0 1 1 0 0,1 0 0 0 0,-1-1 0 0 0,0 1 10 0 0,10 21-57 0 0,-8-11 28 0 0,0 0 1 0 0,-1-1 0 0 0,0 1 0 0 0,-1 0 0 0 0,-1 9 28 0 0,1 1 3 0 0,-1-6-2 0 0,-1 0 0 0 0,-1 0 0 0 0,0 0-1 0 0,-3 6 0 0 0,2-3 13 0 0,-5 14 315 0 0,-12 29-328 0 0,3-4 182 0 0,15-48-146 0 0,1 0 0 0 0,0 1 0 0 0,1-1 1 0 0,0 1-1 0 0,0 3-36 0 0,1-11 53 0 0,0-2 11 0 0,5-11 11 0 0,1-2-46 0 0,1 1-1 0 0,4-7-28 0 0,5-9-93 0 0,1-1-282 0 0,12-15 375 0 0,10-15-216 0 0,-24 34 79 0 0,17-18 137 0 0,7-11 184 0 0,-33 45-201 0 0,1 0 0 0 0,0 1 0 0 0,0-1 0 0 0,2 0 17 0 0,-2 2-163 0 0,0 0-1 0 0,-1-1 0 0 0,5-7 164 0 0,-5 9-153 0 0,-4 12 58 0 0,-5 14 71 0 0,-15 33 54 0 0,2 1 0 0 0,-7 49-30 0 0,21-88-2 0 0,3 7 187 0 0,-1-22-179 0 0,0 1-1 0 0,0-1 1 0 0,0 0-1 0 0,0 1 1 0 0,0-1-1 0 0,0 0 1 0 0,0 1 0 0 0,0-1-1 0 0,0 0 1 0 0,1 0-1 0 0,-1 1 1 0 0,0-1 0 0 0,0 0-1 0 0,0 0 1 0 0,0 1-1 0 0,1-1 1 0 0,-1 0-1 0 0,0 0 1 0 0,0 1 0 0 0,1-1-1 0 0,-1 0 1 0 0,0 0-1 0 0,0 0 1 0 0,1 0 0 0 0,-1 1-1 0 0,0-1 1 0 0,1 0-1 0 0,-1 0 1 0 0,0 0-1 0 0,1 0 1 0 0,-1 0 0 0 0,0 0-1 0 0,0 0 1 0 0,1 0-1 0 0,-1 0 1 0 0,0 0-1 0 0,1 0 1 0 0,-1 0 0 0 0,0 0-1 0 0,1 0 1 0 0,-1 0-1 0 0,0 0 1 0 0,1 0 0 0 0,-1-1-6 0 0,18-4 93 0 0,-14 3-75 0 0,1 1 6 0 0,-1-1 0 0 0,1 0 0 0 0,-1-1 0 0 0,1 1 0 0 0,-1-1 0 0 0,0 1 0 0 0,0-1 0 0 0,0 0 0 0 0,0-1 0 0 0,-1 1 0 0 0,1-1 0 0 0,-1 0 0 0 0,0 0 0 0 0,0 0 0 0 0,0 0 0 0 0,1-3-24 0 0,5-7 66 0 0,1 1 0 0 0,0 0-1 0 0,6-5-65 0 0,-1 1 6 0 0,40-40-42 0 0,-52 55 20 0 0,-1-1 0 0 0,1 0 0 0 0,-1 0 0 0 0,0 0-1 0 0,0 0 1 0 0,1-3 16 0 0,13-21 89 0 0,-15 26-38 0 0,-1 1-93 0 0,0 2-22 0 0,-1 10 47 0 0,0 1-1 0 0,-1-1 1 0 0,-1 1-1 0 0,-3 10 18 0 0,3-13 1 0 0,0 1 0 0 0,1-1 0 0 0,0 1 0 0 0,0 0 0 0 0,1-1-1 0 0,1 1 1 0 0,0 7-1 0 0,5-6-10 0 0,-4-11 8 0 0,1 0 1 0 0,-1 1 0 0 0,1-1-1 0 0,-1 0 1 0 0,1 0 0 0 0,0 0-1 0 0,0 0 1 0 0,-1 0-1 0 0,1 0 1 0 0,0-1 0 0 0,0 1-1 0 0,0-1 1 0 0,0 1 0 0 0,0-1-1 0 0,0 1 1 0 0,0-1 0 0 0,0 0-1 0 0,0 0 1 0 0,0 0 0 0 0,0-1-1 0 0,0 1 1 0 0,0 0 0 0 0,0-1-1 0 0,0 1 1 0 0,0-1 0 0 0,0 1-1 0 0,0-1 1 0 0,1-1 1 0 0,3-1 41 0 0,1 0 0 0 0,-1 0 0 0 0,0-1 1 0 0,0 0-1 0 0,0 0 0 0 0,0 0 0 0 0,2-3-41 0 0,12-13 43 0 0,0-1 0 0 0,-1 0 0 0 0,-2-1 0 0 0,6-9-43 0 0,-17 20 56 0 0,1-1 0 0 0,-1 0 0 0 0,-1-1 0 0 0,3-10-56 0 0,-6 17 18 0 0,-1 4-9 0 0,0 1-8 0 0,-1 1 0 0 0,0-1-1 0 0,0 1 1 0 0,0 0 0 0 0,0-1 0 0 0,0 1-1 0 0,0 0 1 0 0,0-1 0 0 0,0 1 0 0 0,0 0-1 0 0,0-1 1 0 0,0 1 0 0 0,0 0 0 0 0,-1-1-1 0 0,1 1 1 0 0,0 0 0 0 0,0-1 0 0 0,0 1-1 0 0,0 0 1 0 0,0-1 0 0 0,-1 1 0 0 0,1 0-1 0 0,0 0 1 0 0,0-1 0 0 0,-1 1 0 0 0,1 0-1 0 0,0 0 0 0 0,-4-9 45 0 0,1 2 9 0 0,-4 4-44 0 0,6 3-15 0 0,0 0-1 0 0,-1 1 0 0 0,1-1 0 0 0,0 0 1 0 0,-1 1-1 0 0,1-1 0 0 0,0 1 1 0 0,0 0-1 0 0,-1-1 0 0 0,1 1 0 0 0,0 0 1 0 0,0 0-1 0 0,0 0 0 0 0,0 0 0 0 0,0 0 1 0 0,0 0-1 0 0,0 0 0 0 0,0 0 1 0 0,1 0-1 0 0,-1 0 0 0 0,0 1 0 0 0,0-1 1 0 0,1 0-1 0 0,-1 0 0 0 0,1 1 6 0 0,-5 6-33 0 0,0-2 18 0 0,4-5 15 0 0,0 0 0 0 0,0 0 0 0 0,0 0 0 0 0,0 0 0 0 0,0 0 0 0 0,0 0 0 0 0,1 0 0 0 0,-1 1-1 0 0,0-1 1 0 0,1 0 0 0 0,-1 0 0 0 0,1 1 0 0 0,-8 23 0 0 0,5-16 24 0 0,-1 0 0 0 0,2 0 0 0 0,-1 1 0 0 0,1 0 0 0 0,1-1 0 0 0,0 1 0 0 0,0 0 0 0 0,1 0 0 0 0,0 0 0 0 0,2 9-24 0 0,-1-10 42 0 0,-1-7-36 0 0,0 1 0 0 0,0-1 0 0 0,1 0 0 0 0,-1 1 0 0 0,1-1 0 0 0,0 0 0 0 0,-1 0 0 0 0,1 0 0 0 0,0 0 0 0 0,0 1 0 0 0,1-1 0 0 0,-1 0 0 0 0,0-1 0 0 0,1 1 0 0 0,-1 0 0 0 0,1 0 0 0 0,0 0-6 0 0,4 5 0 0 0,6-3 0 0 0,-5-4-270 0 0,0 0-1 0 0,-1 0 0 0 0,1 0 1 0 0,0-1-1 0 0,-1 0 0 0 0,1-1 1 0 0,0 1-1 0 0,-1-1 0 0 0,0-1 1 0 0,1 1-1 0 0,-1-1 0 0 0,0 0 1 0 0,3-3 270 0 0,1-1-1602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13.0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145 508 1840 0 0,'-5'4'160'0'0,"-5"6"-35"0"0,-9 12-70 0 0,10-7 2777 0 0,8-13-2009 0 0,0 0 1 0 0,0-1-1 0 0,-1 1 0 0 0,1 0 1 0 0,0 0-1 0 0,0-1 1 0 0,-1 1-1 0 0,1 0 0 0 0,-1-1-823 0 0,-9 12 5395 0 0,11-12-5331 0 0,-1-1 0 0 0,1 0 0 0 0,0 0 1 0 0,0 1-1 0 0,0-1 0 0 0,0 0 0 0 0,0 1 1 0 0,-1-1-1 0 0,1 0 0 0 0,0 0 0 0 0,0 1 1 0 0,0-1-1 0 0,0 0 0 0 0,0 1 0 0 0,0-1 0 0 0,0 0 1 0 0,0 1-1 0 0,0-1 0 0 0,0 0 0 0 0,0 1 1 0 0,0-1-1 0 0,0 0 0 0 0,1 0 0 0 0,-1 1 0 0 0,0-1 1 0 0,0 0-1 0 0,0 1 0 0 0,0-1 0 0 0,0 0 1 0 0,1 0-1 0 0,-1 1 0 0 0,0-1 0 0 0,0 0 0 0 0,0 0 1 0 0,1 1-1 0 0,-1-1 0 0 0,0 0 0 0 0,0 0 1 0 0,1 0-1 0 0,-1 0 0 0 0,0 1 0 0 0,1-1 1 0 0,-1 0-1 0 0,0 0 0 0 0,0 0 0 0 0,1 0 0 0 0,-1 0 1 0 0,0 0-1 0 0,1 0 0 0 0,-1 0 0 0 0,0 0 1 0 0,1 0-65 0 0,14 1 730 0 0,-9-2-676 0 0,-1-1-1 0 0,0 1 0 0 0,0-1 0 0 0,0 0 1 0 0,0 0-1 0 0,0-1 0 0 0,0 1 0 0 0,0-1 1 0 0,-1 0-1 0 0,1 0 0 0 0,-1-1 0 0 0,0 1 1 0 0,0-1-1 0 0,0 0 0 0 0,-1 0 0 0 0,3-4-53 0 0,-2 3 21 0 0,0 1-1 0 0,0-1 1 0 0,0 1-1 0 0,3-2-20 0 0,-3 2 28 0 0,0 0-1 0 0,0 0 1 0 0,-1 0-1 0 0,1 0 1 0 0,0-2-28 0 0,-3 5 4 0 0,0-1 0 0 0,0 0 1 0 0,-1 1-1 0 0,1-1 0 0 0,0 0 0 0 0,-1 0 1 0 0,1 0-1 0 0,-1 0 0 0 0,0 0 1 0 0,1 0-1 0 0,-1 0 0 0 0,0 0 0 0 0,0 0 1 0 0,0 0-1 0 0,-1 0 0 0 0,1 1 0 0 0,0-1-4 0 0,-1 0 0 0 0,1 1 0 0 0,0 0 0 0 0,0-1 0 0 0,-1 1 0 0 0,1 0 0 0 0,-1-1 0 0 0,1 1 0 0 0,-1 0 0 0 0,1 0 0 0 0,-1 0 0 0 0,0 0 0 0 0,1 0 0 0 0,-1 0 0 0 0,0-1 0 0 0,0 2 0 0 0,0-1 0 0 0,0 0 0 0 0,0 0 0 0 0,0 0 0 0 0,0 0 0 0 0,-2 0 1 0 0,0 0-1 0 0,0 0 0 0 0,0 0 0 0 0,1 0 1 0 0,-1 0-1 0 0,0 0 0 0 0,0 1 1 0 0,0 0-1 0 0,-1 0 0 0 0,1-1 0 0 0,0 2 1 0 0,0-1-1 0 0,-2 1-7 0 0,0 0 0 0 0,0 0 0 0 0,0 1 0 0 0,1 0 0 0 0,-1 0 0 0 0,1 0 0 0 0,-2 1 7 0 0,-3 2-43 0 0,1 1 1 0 0,-1-1 0 0 0,1 1-1 0 0,0 1 1 0 0,0 0-1 0 0,1 0 1 0 0,0 0-1 0 0,0 1 1 0 0,1 0-1 0 0,0 0 1 0 0,0 1-1 0 0,1-1 1 0 0,0 1-1 0 0,-3 8 43 0 0,1-1-33 0 0,0 2 0 0 0,1-1 0 0 0,1 1 0 0 0,-1 7 33 0 0,5-7-13 0 0,2-1 25 0 0,-1-15 52 0 0,2-1 53 0 0,-1 0-88 0 0,1-1-1 0 0,0 1 0 0 0,-1-1 0 0 0,1 1 1 0 0,0-1-1 0 0,0 0 0 0 0,-1 0 1 0 0,1 0-1 0 0,0 0 0 0 0,0 0 1 0 0,-1 0-1 0 0,1 0 0 0 0,0-1 0 0 0,0 1 1 0 0,-1-1-1 0 0,1 1 0 0 0,-1-1 1 0 0,1 1-1 0 0,0-1 0 0 0,-1 0 0 0 0,1 0 1 0 0,-1 0-1 0 0,1 0 0 0 0,-1 0-28 0 0,10-7 216 0 0,-1 1-1 0 0,0-2 1 0 0,1 0-216 0 0,-8 6 58 0 0,16-13 117 0 0,-10 9-76 0 0,0-1 0 0 0,0 0 0 0 0,2-3-99 0 0,29-32 254 0 0,-25 28-198 0 0,-1 0 1 0 0,0-1 0 0 0,-1-1-1 0 0,3-6-56 0 0,-4 3 0 0 0,1 1 0 0 0,15-16 0 0 0,-12 12 39 0 0,-1 1-1 0 0,-1-2 0 0 0,-1 0 1 0 0,-1-1-1 0 0,0-2-38 0 0,81-208 192 0 0,-91 230-190 0 0,-1 4-3 0 0,-1-1-1 0 0,1 1 1 0 0,-1-1-1 0 0,0 1 1 0 0,1-1-1 0 0,-1 1 1 0 0,0-1-1 0 0,0 1 1 0 0,0-1-1 0 0,0 1 1 0 0,0-2 1 0 0,-1 6-30 0 0,0 0 0 0 0,1-1 1 0 0,-1 1-1 0 0,0 0 1 0 0,0 0-1 0 0,-1-1 1 0 0,1 1-1 0 0,-1 0 1 0 0,-1 1 29 0 0,-2 6-122 0 0,-19 35-421 0 0,2 2 0 0 0,-4 16 543 0 0,-16 37-531 0 0,3-5 326 0 0,22-51 142 0 0,9-27 59 0 0,2 1-1 0 0,-3 12 5 0 0,0 2 0 0 0,4-16 0 0 0,1 0 0 0 0,1 1 0 0 0,0-1 0 0 0,1 1 0 0 0,1 0 0 0 0,2-1 0 0 0,0-15 0 0 0,-1 0 0 0 0,0 0 0 0 0,1 0 0 0 0,-1-1 0 0 0,0 1 0 0 0,1 0 0 0 0,-1-1 0 0 0,1 1 0 0 0,-1 0 0 0 0,1-1 0 0 0,-1 1 0 0 0,1-1 0 0 0,-1 1 0 0 0,2 0 0 0 0,-2-1 3 0 0,1 1 1 0 0,0-1-1 0 0,0 0 0 0 0,0 1 0 0 0,0-1 0 0 0,0 0 1 0 0,0 0-1 0 0,0 0 0 0 0,0 0 0 0 0,-1 0 0 0 0,1 0 1 0 0,0 0-1 0 0,0 0 0 0 0,0 0 0 0 0,0 0 0 0 0,0-1 1 0 0,0 1-1 0 0,0 0 0 0 0,0-1 0 0 0,-1 1 0 0 0,1 0 1 0 0,0-1-1 0 0,0 1 0 0 0,0-1-3 0 0,22-17 77 0 0,-10 8-41 0 0,4-2-30 0 0,-1 0 1 0 0,11-12-7 0 0,-12 10-1 0 0,2 1-1 0 0,12-9 2 0 0,-10 8 0 0 0,-9 12-16 0 0,-8 2-60 0 0,0 0 12 0 0,1 1 126 0 0,0-1-1 0 0,0 0 0 0 0,1-1 1 0 0,-1 1-1 0 0,0 0 1 0 0,0-1-1 0 0,0 0 0 0 0,0 1 1 0 0,0-1-1 0 0,0 0 1 0 0,0-1-1 0 0,0 1 0 0 0,-1-1 1 0 0,1 1-1 0 0,0-1 1 0 0,-1 0-1 0 0,1 0 0 0 0,-1 0 1 0 0,1 0-1 0 0,-1 0 0 0 0,0 0 1 0 0,0-1-1 0 0,1-1-61 0 0,2-3 79 0 0,0 1 0 0 0,0-1 1 0 0,0-1-1 0 0,-1 1 0 0 0,-1 0 0 0 0,1-1 0 0 0,-1 0 0 0 0,0 0 0 0 0,0-3-79 0 0,1 1 40 0 0,-3 9 34 0 0,0 0 0 0 0,-1 0 0 0 0,1 0 1 0 0,-1-1-1 0 0,1 1 0 0 0,-1 0 0 0 0,1-1 1 0 0,-1 1-1 0 0,0 0 0 0 0,0-1 0 0 0,0 0-74 0 0,-1 1 214 0 0,-3-4-172 0 0,4 5-42 0 0,0-1 0 0 0,0 1 0 0 0,0-1 0 0 0,-1 1 0 0 0,1-1 0 0 0,0 1 0 0 0,-1 0 0 0 0,1-1 0 0 0,0 1 0 0 0,-1-1 0 0 0,1 1 0 0 0,0 0 0 0 0,-1-1 0 0 0,1 1 0 0 0,-1 0 0 0 0,1 0 0 0 0,0-1 0 0 0,-1 1 0 0 0,1 0 0 0 0,-1 0 0 0 0,1 0 0 0 0,-1-1 0 0 0,1 1 0 0 0,-1 0 0 0 0,1 0 0 0 0,-1 0 0 0 0,1 0 0 0 0,-1 0 0 0 0,1 0 0 0 0,-1 0 0 0 0,1 0 0 0 0,-1 0 0 0 0,1 0 0 0 0,-1 0 0 0 0,1 1 0 0 0,-1-1 0 0 0,1 0 0 0 0,-1 0 0 0 0,1 0 0 0 0,-1 1 0 0 0,1-1 0 0 0,-1 0 0 0 0,1 0 0 0 0,-1 1 0 0 0,1-1 0 0 0,0 1 0 0 0,-3 0 0 0 0,-3 3-101 0 0,-1 0 1 0 0,0 1-1 0 0,1 0 0 0 0,0 0 0 0 0,0 0 0 0 0,0 0 0 0 0,1 1 0 0 0,-4 6 101 0 0,-5 2-97 0 0,11-9 97 0 0,0-1 0 0 0,0 1 0 0 0,0 0 0 0 0,1 0 0 0 0,-1 0 0 0 0,1 0 0 0 0,0 0 0 0 0,1 1 0 0 0,-1-1 0 0 0,1 4 0 0 0,-2 4 0 0 0,1 0 0 0 0,1 1 0 0 0,0 9 0 0 0,1-20 0 0 0,0-1 0 0 0,1 1 0 0 0,-1 0 0 0 0,1 0 0 0 0,-1-1 0 0 0,1 1 0 0 0,0-1 0 0 0,0 2 0 0 0,5 16 0 0 0,-6-17 0 0 0,1 0 0 0 0,1 0 0 0 0,-1 0 0 0 0,0 0 0 0 0,1 0 0 0 0,0-1 0 0 0,-1 1 0 0 0,1 0 0 0 0,0-1 0 0 0,0 1 0 0 0,1-1 0 0 0,-1 0 0 0 0,0 0 0 0 0,1 0 0 0 0,-1 0 0 0 0,1 0 0 0 0,0 0 0 0 0,0-1 0 0 0,0 1 0 0 0,0-1 0 0 0,0 0 0 0 0,0 0 0 0 0,0 0 0 0 0,0 0 0 0 0,0 0 0 0 0,0-1 0 0 0,0 1 0 0 0,1-1 0 0 0,-1 0 0 0 0,0 0 0 0 0,3-1 0 0 0,30-7-3766 0 0,-24 5 555 0 0,12-4-4635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13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54 16208 0 0,'0'0'743'0'0,"0"0"-17"0"0,0 0-369 0 0,0 0 164 0 0,0 0 119 0 0,0 0 28 0 0,0 0-5 0 0,0 0-39 0 0,0 0-15 0 0,0 0-1 0 0,0 2-46 0 0,-11 44 571 0 0,8-19-948 0 0,-2 13 0 0 0,2 1 0 0 0,1 5-185 0 0,16-50 94 0 0,-9 1-115 0 0,0 0 1 0 0,0-1-1 0 0,0 0 0 0 0,-1 0 0 0 0,1 0 0 0 0,-1 0 0 0 0,0-1 1 0 0,2-2 20 0 0,9-10-194 0 0,-10 11 71 0 0,1 0 0 0 0,-1-1 0 0 0,-1 0 0 0 0,1 0 0 0 0,0-3 123 0 0,15-22-502 0 0,-16 26 495 0 0,0 0-1 0 0,-1 0 1 0 0,0 0-1 0 0,0-1 1 0 0,-1 1 0 0 0,2-5 7 0 0,9-23 1 0 0,-12 32-83 0 0,0 0 0 0 0,0 0 0 0 0,-1 0 0 0 0,1 0 0 0 0,0-1 0 0 0,-1 1 0 0 0,0 0 0 0 0,1 0 0 0 0,-1 0 0 0 0,0 0-1 0 0,0-1 1 0 0,0 1 0 0 0,-1-1 82 0 0,1-5-1413 0 0,1 9-492 0 0,1 6-86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14.5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68 233 12728 0 0,'0'0'580'0'0,"0"0"-11"0"0,0 0-248 0 0,0 0 306 0 0,0 0 168 0 0,0 0 34 0 0,0 0 11 0 0,0-9 854 0 0,1 3-1264 0 0,0 0 0 0 0,0-1-1 0 0,0 1 1 0 0,1 0-1 0 0,-1 0 1 0 0,2 0-1 0 0,-1 0 1 0 0,1 0 0 0 0,-1 1-1 0 0,2-1 1 0 0,-1 1-1 0 0,2-3-429 0 0,6-9 565 0 0,6-21 488 0 0,3-4-386 0 0,-19 40-638 0 0,0-1-1 0 0,-1 1 1 0 0,1 0 0 0 0,0-1-1 0 0,-1 1 1 0 0,0-1 0 0 0,1 1-1 0 0,-1 0 1 0 0,0-1-1 0 0,0-1-28 0 0,0 2 10 0 0,-15-4 116 0 0,14 6-126 0 0,1 0 1 0 0,-1 0-1 0 0,0 0 1 0 0,0-1-1 0 0,0 1 1 0 0,1 0-1 0 0,-1 0 1 0 0,0 0-1 0 0,0 0 1 0 0,0 0 0 0 0,1 1-1 0 0,-1-1 1 0 0,0 0-1 0 0,0 0 1 0 0,0 0-1 0 0,1 1 1 0 0,-1-1-1 0 0,0 0 1 0 0,0 1-1 0 0,1-1 1 0 0,-1 1-1 0 0,-14 12-1 0 0,2-1-11 0 0,7-7-11 0 0,-1 1 1 0 0,1 0-1 0 0,0 1 0 0 0,0-1 0 0 0,1 1 0 0 0,0 0 1 0 0,-4 7 22 0 0,0 2-65 0 0,1 0 0 0 0,0 0 1 0 0,0 5 64 0 0,7-18-12 0 0,-1 0 0 0 0,1 0-1 0 0,1 0 1 0 0,-1 0 0 0 0,0 0 0 0 0,1 0 0 0 0,-1 0 0 0 0,1 0 0 0 0,0 0 0 0 0,0 0 0 0 0,0 0-1 0 0,1 0 1 0 0,-1 0 0 0 0,1 0 0 0 0,-1 0 0 0 0,1 0 0 0 0,0 0 0 0 0,0 0 0 0 0,1 0-1 0 0,-1 0 1 0 0,0-1 0 0 0,1 2 12 0 0,-1-3 0 0 0,0 1 0 0 0,1-1 1 0 0,-1 0-1 0 0,0 0 0 0 0,0 1 0 0 0,0-1 0 0 0,1 0 0 0 0,-1 0 0 0 0,1 0 1 0 0,-1 0-1 0 0,1-1 0 0 0,-1 1 0 0 0,1 0 0 0 0,-1-1 0 0 0,1 1 0 0 0,-1-1 0 0 0,1 1 1 0 0,0-1-1 0 0,0 0 0 0 0,2 1-4 0 0,0-1 1 0 0,-1 1-1 0 0,1-1 1 0 0,0 0-1 0 0,-1 0 0 0 0,1-1 1 0 0,-1 1-1 0 0,1-1 1 0 0,0 0 3 0 0,59-24-757 0 0,-8-2-201 0 0,-32 14 429 0 0,7-1-375 0 0,2-1-250 0 0,-27 12 886 0 0,0 1 1 0 0,0-1-1 0 0,1 1 0 0 0,-1 0 1 0 0,1 0-1 0 0,-1 0 1 0 0,1 1-1 0 0,3-1 268 0 0,-7 2-416 0 0,-2 0 0 0 0,0 0 50 0 0,-1 6 351 0 0,0-1 0 0 0,0 1 1 0 0,-1-1-1 0 0,0 0 0 0 0,0 1 1 0 0,0-1-1 0 0,-1 0 0 0 0,1-1 0 0 0,-1 1 1 0 0,-1 0-1 0 0,1-1 0 0 0,-4 4 15 0 0,-11 18 714 0 0,15-22 207 0 0,1-8 1540 0 0,5-10-1078 0 0,9-18-737 0 0,-10 27-568 0 0,0 0 0 0 0,1 1 1 0 0,0-1-1 0 0,0 1 1 0 0,0-1-1 0 0,1 0-78 0 0,7-10 120 0 0,0 0-45 0 0,-5 7 59 0 0,-1-1 1 0 0,0 1-1 0 0,0-1 0 0 0,0-2-134 0 0,-3 6 33 0 0,1 0 0 0 0,0 1 1 0 0,0-1-1 0 0,0 1 0 0 0,0 0 0 0 0,1 0 0 0 0,-1 0 0 0 0,1 0 0 0 0,0 1 0 0 0,1-1 0 0 0,-1 1 0 0 0,1 0 0 0 0,1-1-33 0 0,5-3 18 0 0,-7 4-296 0 0,-1 1 0 0 0,1 0-1 0 0,-1 1 1 0 0,1-1 0 0 0,-1 1-1 0 0,1-1 1 0 0,0 1 0 0 0,0 0-1 0 0,0 0 1 0 0,0 1 0 0 0,0-1 0 0 0,0 1-1 0 0,-1 0 1 0 0,1 0 0 0 0,3 1 278 0 0,6 3-8049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15.6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117 310 13272 0 0,'0'0'605'0'0,"0"0"-9"0"0,0 0-255 0 0,0 0 337 0 0,0 0 186 0 0,0 0 37 0 0,0 0 11 0 0,0 0 6 0 0,0 0 2 0 0,0 0 0 0 0,0 0-45 0 0,0 0-190 0 0,0 0-79 0 0,2-1-20 0 0,4-2-338 0 0,0 0-1 0 0,0-1 1 0 0,0 1-1 0 0,0-1 1 0 0,-1-1 0 0 0,0 1-1 0 0,5-5-247 0 0,14-12 505 0 0,-19 17-411 0 0,-1-1 0 0 0,1 1 0 0 0,-1-1 0 0 0,4-5-94 0 0,2-3 136 0 0,17-25 178 0 0,-25 36-291 0 0,0-1 1 0 0,0 0-1 0 0,0 1 0 0 0,0-1 0 0 0,-1 0 0 0 0,0 0 0 0 0,1 0 1 0 0,-1 0-1 0 0,0 0 0 0 0,0 0 0 0 0,-1-1-23 0 0,9-20 124 0 0,-8 23-71 0 0,-3 0-46 0 0,0 1 1 0 0,-1 0-1 0 0,1-1 0 0 0,0 1 0 0 0,-1 0 1 0 0,1 1-1 0 0,0-1 0 0 0,-1 0-7 0 0,-2 1-7 0 0,2-1-8 0 0,-1 1 0 0 0,0 0 1 0 0,1 0-1 0 0,0 0 0 0 0,-1 1 0 0 0,1-1 1 0 0,0 1-1 0 0,0 0 0 0 0,-1 0 0 0 0,1 0 0 0 0,1 0 1 0 0,-2 1 14 0 0,-7 5-63 0 0,-2 1-42 0 0,1 0 1 0 0,1 1 0 0 0,-2 2 104 0 0,0 0-72 0 0,-2 1 24 0 0,2 1 0 0 0,-1 0 1 0 0,2 1 47 0 0,-9 16-11 0 0,21-31 11 0 0,0 0 0 0 0,0 1 0 0 0,-1-1 0 0 0,1 0 0 0 0,0 0 0 0 0,0 1 0 0 0,0-1 0 0 0,0 0 0 0 0,0 0 0 0 0,0 1 0 0 0,-1-1 0 0 0,1 0 0 0 0,0 1 0 0 0,0-1 0 0 0,0 0 0 0 0,0 0 0 0 0,0 1 0 0 0,0-1 0 0 0,0 0 0 0 0,0 1 0 0 0,1-1 0 0 0,-1 0 0 0 0,0 1 0 0 0,0-1 0 0 0,0 0 0 0 0,0 0 0 0 0,0 1 0 0 0,8 3 0 0 0,1-2 1 0 0,0-1-1 0 0,0 0 0 0 0,-1-1 0 0 0,1 0 1 0 0,0 0-1 0 0,0 0 0 0 0,0-2 1 0 0,2 1-1 0 0,34-3-17 0 0,-42 4-42 0 0,-2 0 56 0 0,0 0 1 0 0,-1 0-1 0 0,1 0 1 0 0,0 1-1 0 0,-1-1 0 0 0,1 0 1 0 0,-1 0-1 0 0,1 0 1 0 0,0 1-1 0 0,-1-1 1 0 0,1 0-1 0 0,-1 1 0 0 0,1-1 1 0 0,-1 0-1 0 0,1 1 1 0 0,-1-1-1 0 0,1 0 0 0 0,-1 1 1 0 0,0-1-1 0 0,1 1 1 0 0,-1-1-1 0 0,1 1 1 0 0,-1 0 2 0 0,2 2-16 0 0,-1-3 15 0 0,0 1 1 0 0,0-1-1 0 0,0 1 0 0 0,0 0 0 0 0,0-1 1 0 0,0 1-1 0 0,-1 0 0 0 0,1 0 0 0 0,0 0 1 0 0,0-1-1 0 0,-1 1 0 0 0,1 0 0 0 0,-1 0 0 0 0,1 0 1 0 0,-1 0-1 0 0,1 0 0 0 0,-1 1 1 0 0,0 23 1 0 0,0-24-1 0 0,-2 16 0 0 0,1-8 0 0 0,0-1 0 0 0,0 1 0 0 0,-1-1 0 0 0,0 1 0 0 0,0-1 0 0 0,-2 1 0 0 0,-13 42 79 0 0,0 3-79 0 0,-8 28 49 0 0,1-8-33 0 0,9-24 8 0 0,-3-2 0 0 0,-6 10-24 0 0,-28 54 64 0 0,41-81-37 0 0,-2 5 70 0 0,54-102-157 0 0,-10 9-64 0 0,67-119-193 0 0,-60 104-480 0 0,19-51 797 0 0,-57 122-2 0 0,34-68-441 0 0,27-40 443 0 0,-4 9-101 0 0,-29 47 101 0 0,3 1 0 0 0,24-30 0 0 0,-51 76 26 0 0,1-1 0 0 0,0 1 0 0 0,1 1 0 0 0,-1-1 0 0 0,1 1 0 0 0,0 0 0 0 0,0 0 0 0 0,7-4-26 0 0,-11 9 64 0 0,2 14 0 0 0,-4-7-41 0 0,1 0 0 0 0,-2 1 0 0 0,1-1 0 0 0,-1 0 0 0 0,-1 2-23 0 0,0 8 113 0 0,-2 6 38 0 0,-1-1 1 0 0,-1-1-1 0 0,-1 1 0 0 0,-1-1 0 0 0,-1 2-151 0 0,-53 111 167 0 0,61-132-102 0 0,1-2 6 0 0,1-1 22 0 0,10-5-41 0 0,0 0 1 0 0,-1 0-1 0 0,0-1 0 0 0,7-6-52 0 0,4-3 19 0 0,-16 12-14 0 0,0 0-1 0 0,-1 0 0 0 0,1 0 1 0 0,0-3-5 0 0,19-15 46 0 0,-19 18-48 0 0,0-1 0 0 0,-1 1 0 0 0,1-1 0 0 0,-1 0 1 0 0,2-3 1 0 0,11-11-55 0 0,-17 19 49 0 0,0 0 0 0 0,1 0 0 0 0,-1 0-1 0 0,0 0 1 0 0,0 0 0 0 0,1 0 0 0 0,-1 0 0 0 0,0 0-1 0 0,1 0 1 0 0,-1 0 0 0 0,0 0 0 0 0,0 0-1 0 0,1 0 1 0 0,-1 0 0 0 0,0 0 0 0 0,1 1 0 0 0,-1-1-1 0 0,0 0 1 0 0,0 0 0 0 0,1 0 0 0 0,-1 0 0 0 0,0 1-1 0 0,0-1 1 0 0,0 0 0 0 0,1 0 0 0 0,-1 1 0 0 0,0-1-1 0 0,0 0 1 0 0,0 0 0 0 0,0 1 0 0 0,1-1 0 0 0,-1 0-1 0 0,0 1 1 0 0,0-1 0 0 0,0 0 0 0 0,0 0-1 0 0,0 1 1 0 0,0-1 0 0 0,0 1 6 0 0,6 13 25 0 0,-6-13-32 0 0,4 22 0 0 0,-4-15-22 0 0,1 0-1 0 0,0-1 1 0 0,0 1 0 0 0,1 2 29 0 0,2-3 0 0 0,-4-6 9 0 0,0 0-1 0 0,1 0 1 0 0,-1 0-1 0 0,1 0 1 0 0,-1 0-1 0 0,1 0 1 0 0,-1 0-1 0 0,1-1 1 0 0,-1 1-1 0 0,1 0 1 0 0,0 0-1 0 0,0-1 1 0 0,-1 1 0 0 0,1 0-1 0 0,0-1 1 0 0,0 1-1 0 0,0-1 1 0 0,-1 1-1 0 0,1-1 1 0 0,0 0-1 0 0,0 1 1 0 0,0-1-1 0 0,0 0 1 0 0,0 1-1 0 0,0-1 1 0 0,0 0-1 0 0,0 0 1 0 0,0 0-1 0 0,0 0 1 0 0,0 0-1 0 0,0 0 1 0 0,0 0 0 0 0,0 0-9 0 0,4-1 34 0 0,-1 0 1 0 0,1 1 0 0 0,-1-1 0 0 0,0-1 0 0 0,1 1 0 0 0,-1-1 0 0 0,0 0 0 0 0,0 0 0 0 0,0 0 0 0 0,0 0 0 0 0,-1-1-1 0 0,1 1 1 0 0,1-2-35 0 0,-1 1-8 0 0,8-5 202 0 0,-1 0 1 0 0,0-1-1 0 0,0 0 0 0 0,-1 0 1 0 0,1-3-195 0 0,13-19 105 0 0,-18 25-77 0 0,-1 0 0 0 0,0 1 0 0 0,0-2 0 0 0,-1 1 0 0 0,0 0-1 0 0,0-1 1 0 0,0 0 0 0 0,-1 0 0 0 0,0 0 0 0 0,0 0 0 0 0,1-7-28 0 0,-4 13 2 0 0,0 0 0 0 0,1 1 0 0 0,-1-1 0 0 0,0 0-1 0 0,0 1 1 0 0,0-1 0 0 0,0 0 0 0 0,0 0 0 0 0,0 1 0 0 0,0-1 0 0 0,0 0 0 0 0,-1 0 0 0 0,1 1 0 0 0,0-1 0 0 0,0 0 0 0 0,0 1 0 0 0,-1-1 0 0 0,1 0 0 0 0,0 1-1 0 0,-1-1 1 0 0,1 0 0 0 0,-1 1 0 0 0,1-1 0 0 0,-1 1 0 0 0,1-1 0 0 0,-1 1 0 0 0,1-1 0 0 0,-1 1 0 0 0,0-1 0 0 0,1 1 0 0 0,-1-1 0 0 0,1 1 0 0 0,-2 0-2 0 0,1-1 0 0 0,-1 0-1 0 0,1 1 1 0 0,-1 0 0 0 0,0-1 0 0 0,1 1 0 0 0,-1 0 0 0 0,1 0 0 0 0,-1 0 0 0 0,0 0 0 0 0,1 0 0 0 0,-1 0 0 0 0,0 0 0 0 0,1 0-1 0 0,-2 1 1 0 0,0 1-5 0 0,0-1-1 0 0,0 1 0 0 0,1 0 0 0 0,-1 0 0 0 0,0 0 0 0 0,1 0 1 0 0,-1 1-1 0 0,1-1 0 0 0,0 0 0 0 0,0 1 0 0 0,0 0 0 0 0,0 0 0 0 0,0-1 1 0 0,1 1-1 0 0,-1 1 6 0 0,-4 8-33 0 0,0 1 0 0 0,-3 10 33 0 0,7-15 0 0 0,0-1 0 0 0,0 1 0 0 0,1 0 0 0 0,0-1 0 0 0,1 1 0 0 0,0 0 0 0 0,0 0 0 0 0,0 0 0 0 0,1-1 0 0 0,2 8 0 0 0,-1-11 24 0 0,-1 1-1 0 0,2-1 0 0 0,-1 0 1 0 0,0 0-1 0 0,1 0 1 0 0,0 0-1 0 0,0 0 1 0 0,0 0-1 0 0,0-1 1 0 0,1 1-1 0 0,-1-1 0 0 0,1 0 1 0 0,0 0-1 0 0,0 0 1 0 0,0-1-1 0 0,0 1 1 0 0,0-1-1 0 0,1 0 0 0 0,2 0-23 0 0,6 4-243 0 0,1-2 0 0 0,0 0 0 0 0,0-1 0 0 0,0 0 0 0 0,0-1 0 0 0,1-1 243 0 0,34 0-6609 0 0,3-3-2320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18.1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5 10568 0 0,'0'0'481'0'0,"0"0"-6"0"0,3 0-135 0 0,12 0 1738 0 0,-15 0-843 0 0,0 0-52 0 0,0 0-269 0 0,0 0-119 0 0,0 0-25 0 0,-1 1-75 0 0,0-1-670 0 0,1 1 0 0 0,-1-1 0 0 0,1 0 0 0 0,0 1-1 0 0,-1-1 1 0 0,1 1 0 0 0,0-1 0 0 0,0 0 0 0 0,-1 1 0 0 0,1-1 0 0 0,0 1 0 0 0,0-1-1 0 0,0 1 1 0 0,-1-1 0 0 0,1 1 0 0 0,0-1 0 0 0,0 0 0 0 0,0 1 0 0 0,0-1 0 0 0,0 1 0 0 0,0-1-1 0 0,0 1 1 0 0,0-1 0 0 0,0 1 0 0 0,0-1 0 0 0,0 1 0 0 0,0-1 0 0 0,0 1 0 0 0,1-1-1 0 0,-1 1 1 0 0,0-1 0 0 0,0 1 0 0 0,1-1-25 0 0,-1 1 20 0 0,1 1 0 0 0,-1-1 0 0 0,0 0 1 0 0,0 0-1 0 0,1 0 0 0 0,-1 0 0 0 0,0 0 0 0 0,0 0 0 0 0,0 0 0 0 0,0 0 1 0 0,0 1-1 0 0,0-1-20 0 0,-5 11 112 0 0,0 5-15 0 0,-4 46 177 0 0,5-37-119 0 0,0 0 0 0 0,2 18-155 0 0,1-32 34 0 0,-1-1 0 0 0,0 0 1 0 0,0 0-1 0 0,-1 0 0 0 0,-2 6-34 0 0,-3 10 110 0 0,7-24-89 0 0,1 0 0 0 0,-1-1 0 0 0,0 1-1 0 0,0 0 1 0 0,0 0 0 0 0,0-1 0 0 0,-1 1 0 0 0,1-1-1 0 0,-1 1 1 0 0,1-1 0 0 0,-1 0 0 0 0,-1 2-21 0 0,1-3 126 0 0,2-1 2 0 0,0 0 0 0 0,0 0 2 0 0,10-12 140 0 0,41-64 186 0 0,-36 52-364 0 0,-11 19-78 0 0,0-1 0 0 0,0 0 0 0 0,0 0 0 0 0,-1-1 0 0 0,0 1-1 0 0,0-1 1 0 0,-1 1 0 0 0,0-1 0 0 0,0 0 0 0 0,0 0 0 0 0,-1 0 0 0 0,0-3-14 0 0,-1 8 4 0 0,0-6-31 0 0,0 0 1 0 0,0 0-1 0 0,1 0 0 0 0,0 1 1 0 0,0-1-1 0 0,1 0 0 0 0,0 1 1 0 0,2-5 26 0 0,1-6-67 0 0,-4 15 64 0 0,-1 0 1 0 0,1 0-1 0 0,0 0 1 0 0,0 1-1 0 0,0-1 1 0 0,1 0-1 0 0,-1 0 1 0 0,1 1-1 0 0,1-3 3 0 0,1 0 0 0 0,-1 1 0 0 0,0-1 0 0 0,0 0 0 0 0,0 0 0 0 0,0 0 0 0 0,0-2 0 0 0,-3 7 0 0 0,0 0 0 0 0,0 0 0 0 0,0 0 0 0 0,0 0 0 0 0,0 0 0 0 0,0 0 0 0 0,0 0 0 0 0,0 0 0 0 0,0 1 0 0 0,0-1 0 0 0,0 0 0 0 0,0 0 0 0 0,0 0 0 0 0,0 0 0 0 0,1 0 0 0 0,-1 0 0 0 0,0 0 0 0 0,0 0 0 0 0,0 0 0 0 0,0 0 0 0 0,0 1 0 0 0,0-1 0 0 0,0 0 0 0 0,0 0 0 0 0,0 0 0 0 0,0 0 0 0 0,0 0 0 0 0,1 0 0 0 0,-1 0 0 0 0,0 0 0 0 0,0 0 0 0 0,0 0 0 0 0,0 0 0 0 0,0 0 0 0 0,0 0 0 0 0,0 0 0 0 0,0 0 0 0 0,0 0 0 0 0,1 0 0 0 0,-1 0 0 0 0,0 0 0 0 0,0 0 0 0 0,0 0 0 0 0,0 0 0 0 0,0 0 0 0 0,0 0 0 0 0,0 0 0 0 0,0 0 0 0 0,1 0 0 0 0,-1 0 0 0 0,0 0 0 0 0,0 0 0 0 0,0-1 0 0 0,0 1 0 0 0,0 0 0 0 0,0 0 0 0 0,0 0 0 0 0,0 0 0 0 0,0 0 0 0 0,0 0 0 0 0,0 0 0 0 0,1 14 0 0 0,-5 5 0 0 0,2-13 0 0 0,1 0 0 0 0,0 1 0 0 0,0-1 0 0 0,0 1 0 0 0,1-1 0 0 0,0 6 0 0 0,1-3 0 0 0,-1 0 0 0 0,-1 0 0 0 0,0 0 0 0 0,0 3 0 0 0,-1-3 0 0 0,1-1 0 0 0,1 0 0 0 0,0 1 0 0 0,0-1 0 0 0,0 0 0 0 0,1 2 0 0 0,1 0 0 0 0,0 0 0 0 0,-1-1 0 0 0,0 1 0 0 0,-1 0 0 0 0,0 8 0 0 0,2 5 0 0 0,-1-21 0 0 0,-1 0 0 0 0,1 1 0 0 0,-1-1 0 0 0,0 0 0 0 0,0 0 0 0 0,0 1 0 0 0,0-1 0 0 0,0 0 0 0 0,0 0 0 0 0,0 1 0 0 0,-1-1 0 0 0,0 1 0 0 0,-2 5-1 0 0,2-6 2 0 0,0 1-1 0 0,0-1 0 0 0,0 1 0 0 0,0 0 1 0 0,0-1-1 0 0,1 1 0 0 0,-1-1 0 0 0,1 3 0 0 0,0-4 0 0 0,0 0-1 0 0,0 1 1 0 0,1-1-1 0 0,-1 0 1 0 0,0 1-1 0 0,1-1 1 0 0,-1 0-1 0 0,1 0 1 0 0,-1 0-1 0 0,1 1 0 0 0,0-1 1 0 0,-1 0-1 0 0,1 0 1 0 0,0 0-1 0 0,0 0 1 0 0,0 0-1 0 0,0 0 1 0 0,0 0-1 0 0,0 0 1 0 0,0-1-1 0 0,0 1 1 0 0,1 0 0 0 0,-1 0-6 0 0,-1-1 0 0 0,1 0 0 0 0,-1 0 0 0 0,1 0 0 0 0,-1 0 0 0 0,1 0 0 0 0,-1 0 0 0 0,1 1 0 0 0,-1-1 0 0 0,1 0 0 0 0,-1-1 0 0 0,1 1 0 0 0,-1 0 0 0 0,1 0 0 0 0,-1 0 0 0 0,1 0 0 0 0,-1 0 0 0 0,1 0 1 0 0,-1-1-1 0 0,0 1 0 0 0,1 0 0 0 0,-1 0 0 0 0,1-1 0 0 0,-1 1 0 0 0,1 0 0 0 0,-1 0 0 0 0,0-1 0 0 0,1 1 0 0 0,-1-1 0 0 0,0 1 6 0 0,11-13-66 0 0,-9 11 41 0 0,1-1-118 0 0,-1 0-1 0 0,1 1 0 0 0,0-1 1 0 0,0 1-1 0 0,0 0 0 0 0,1 0 144 0 0,-1 0-252 0 0,-1 0-1 0 0,0 1 0 0 0,1-1 0 0 0,-1 0 0 0 0,0 0 0 0 0,0 0 0 0 0,0-1 253 0 0,4-8-1424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18.6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0 220 9216 0 0,'0'0'706'0'0,"0"0"-292"0"0,0 0 495 0 0,0 0 267 0 0,0 0 52 0 0,0 0-28 0 0,0 0-161 0 0,0 0-72 0 0,0 0-8 0 0,0 0-51 0 0,0 0-191 0 0,3 0-79 0 0,-1 0-548 0 0,0 0 1 0 0,1 0 0 0 0,-1-1 0 0 0,0 1 0 0 0,0 0-1 0 0,1-1 1 0 0,-1 0 0 0 0,0 0 0 0 0,0 0-1 0 0,0 0 1 0 0,0 0 0 0 0,0 0 0 0 0,0 0 0 0 0,0 0-1 0 0,0-1 1 0 0,0 1 0 0 0,-1-1 0 0 0,1 0-1 0 0,-1 1 1 0 0,1-1 0 0 0,-1 0 0 0 0,1 0 0 0 0,-1 0-1 0 0,1-1-90 0 0,8-16 492 0 0,0 0-1 0 0,5-14-491 0 0,-5 16 144 0 0,-9 16-132 0 0,0 0 0 0 0,0 0 0 0 0,0-1 0 0 0,0 1 0 0 0,-1 0 1 0 0,1 0-1 0 0,0-1 0 0 0,-1 1 0 0 0,1 0 0 0 0,-1-1 0 0 0,1 1 0 0 0,-1 0 0 0 0,0-1 0 0 0,1 0-12 0 0,11-53 432 0 0,-12 52-399 0 0,1-4 41 0 0,-11-10-138 0 0,-3 35 97 0 0,11-14-64 0 0,0 0 0 0 0,1 0 0 0 0,-1 0 0 0 0,1 0 0 0 0,0 1 0 0 0,0-1 0 0 0,0 0 0 0 0,1 0 0 0 0,0 5 31 0 0,-5 22-73 0 0,-1-14 60 0 0,4-13 14 0 0,0 0 1 0 0,0 0 0 0 0,1 1 0 0 0,0-1 0 0 0,0 1 0 0 0,0 0 0 0 0,1-1 0 0 0,0 4-2 0 0,-1 24 200 0 0,0-12-303 0 0,1-1 0 0 0,2 17 103 0 0,0-18-82 0 0,-2-13 147 0 0,0 0 0 0 0,0 0 0 0 0,1-1 1 0 0,0 1-1 0 0,0 0 0 0 0,0 0 0 0 0,2 2-65 0 0,-2-6-71 0 0,-1-1-80 0 0,0 0-10 0 0,0 0 117 0 0,0 1 0 0 0,0-1 0 0 0,0 0-1 0 0,0 1 1 0 0,0-1 0 0 0,0 0 0 0 0,0 1 0 0 0,1-1 0 0 0,-1 1 0 0 0,0-1-1 0 0,0 0 1 0 0,0 1 0 0 0,0-1 0 0 0,-1 0 0 0 0,1 1 0 0 0,0-1 0 0 0,0 0-1 0 0,0 1 1 0 0,0-1 0 0 0,0 0 0 0 0,0 1 0 0 0,0-1 0 0 0,-1 0 0 0 0,1 1-1 0 0,0-1 1 0 0,0 0 0 0 0,0 0 0 0 0,-1 1 0 0 0,1-1 0 0 0,0 0 0 0 0,0 0-1 0 0,-1 1 1 0 0,1-1 0 0 0,0 0 0 0 0,-1 0 0 0 0,1 0 0 0 0,0 1 0 0 0,-1-1 44 0 0,1 0-170 0 0,-2 1 2 0 0,2 0 150 0 0,-4 2-47 0 0,1 1 0 0 0,-1-1 0 0 0,0 0 1 0 0,0 0-1 0 0,0 0 0 0 0,0 0 0 0 0,-2 0 65 0 0,5-2-9 0 0,0 0 0 0 0,1-1 0 0 0,-1 1 0 0 0,0-1-1 0 0,1 1 1 0 0,-1 0 0 0 0,1-1 0 0 0,-1 1 0 0 0,1 0-1 0 0,-1 0 1 0 0,1 0 0 0 0,0-1 0 0 0,-1 1 0 0 0,1 0 9 0 0,-3 6-41 0 0,2-7 5 0 0,1 1 72 0 0,-1 0-1 0 0,0-1 1 0 0,0 1 0 0 0,1 0-1 0 0,-1 0 1 0 0,0 0-1 0 0,1 0 1 0 0,-1 0 0 0 0,1 0-1 0 0,0-1 1 0 0,-1 1-1 0 0,1 0 1 0 0,0 0 0 0 0,-1 1-1 0 0,1-1 1 0 0,0 0-1 0 0,0 1-35 0 0,0 0 144 0 0,0-2 0 0 0,3 0-85 0 0,0 0 0 0 0,-1 1-1 0 0,1-1 1 0 0,0 1 0 0 0,0 0 0 0 0,0 0-1 0 0,0 0-58 0 0,-1 0 20 0 0,0 0 0 0 0,0-1 0 0 0,0 1 0 0 0,0 0-1 0 0,0-1 1 0 0,0 0 0 0 0,1 1 0 0 0,-1-1 0 0 0,0 0-1 0 0,0 0 1 0 0,0 0 0 0 0,0 0 0 0 0,1-1 0 0 0,-1 1-1 0 0,0 0 1 0 0,1-1-20 0 0,15-6 120 0 0,-1 0 0 0 0,15-8-120 0 0,3-4-1730 0 0,-34 19 172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19.0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21 10680 0 0,'0'0'241'0'0,"0"0"38"0"0,0 0 11 0 0,-2 0-28 0 0,-4 0-33 0 0,4 0 487 0 0,2 0 232 0 0,0 0 48 0 0,72 0 2521 0 0,-70 0-3465 0 0,0-1 0 0 0,0 1 0 0 0,-1 0 0 0 0,1-1 0 0 0,0 1 0 0 0,0-1 0 0 0,0 1 0 0 0,0-1 0 0 0,1-1-52 0 0,14-3 212 0 0,-13 5-180 0 0,0 1-7 0 0,13-4 81 0 0,-5 1-460 0 0,1 1 1 0 0,-1 0-1 0 0,13 1 354 0 0,-16 0-843 0 0,-5 0-238 0 0,3-3-7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19.3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 9728 0 0,'-1'0'158'0'0,"0"0"0"0"0,1 0 0 0 0,-1 0 0 0 0,0 1 0 0 0,0-1 0 0 0,0 0 0 0 0,1 0 0 0 0,-1 1 0 0 0,0-1 0 0 0,1 1 0 0 0,-1-1 0 0 0,0 1 0 0 0,0-1 0 0 0,1 1 0 0 0,-1-1 0 0 0,1 1 0 0 0,-1-1 0 0 0,1 1 0 0 0,-1 0-158 0 0,-1 0 391 0 0,2-1-379 0 0,0 1 0 0 0,0-1 0 0 0,0 0 0 0 0,0 0 0 0 0,0 0-1 0 0,0 0 1 0 0,0 0 0 0 0,0 0 0 0 0,-1 0 0 0 0,1 0 0 0 0,0 0 0 0 0,0 0 0 0 0,0 0 0 0 0,0 0 0 0 0,0 0 0 0 0,0 0 0 0 0,0 0-1 0 0,0 0 1 0 0,0 0 0 0 0,0 0 0 0 0,0 1 0 0 0,0-1 0 0 0,0 0 0 0 0,0 0 0 0 0,0 0 0 0 0,0 0 0 0 0,0 0 0 0 0,0 0 0 0 0,-1 0-1 0 0,1 0 1 0 0,0 0 0 0 0,0 0 0 0 0,0 1 0 0 0,0-1 0 0 0,0 0 0 0 0,0 0 0 0 0,1 0 0 0 0,-1 0 0 0 0,0 0 0 0 0,0 0 0 0 0,0 0 0 0 0,0 0-1 0 0,0 0 1 0 0,0 1 0 0 0,0-1 0 0 0,0 0 0 0 0,0 0 0 0 0,0 0 0 0 0,0 0 0 0 0,0 0 0 0 0,0 0 0 0 0,0 0 0 0 0,0 0 0 0 0,0 0-1 0 0,0 0 1 0 0,0 0 0 0 0,1 0 0 0 0,-1 0 0 0 0,0 0 0 0 0,0 0 0 0 0,0 1 0 0 0,0-1 0 0 0,0 0 0 0 0,0 0 0 0 0,0 0 0 0 0,0 0-12 0 0,2 1 104 0 0,0 1 0 0 0,-1-1 0 0 0,1 1 0 0 0,-1 0 0 0 0,1 0 0 0 0,-1 0 0 0 0,0 0 1 0 0,1 0-1 0 0,-1 0 0 0 0,0 0-104 0 0,-1 0 451 0 0,0-2-27 0 0,2 2-102 0 0,0 0-376 0 0,-1 0 199 0 0,0 0 0 0 0,0-1 0 0 0,0 0 0 0 0,0 1 0 0 0,1-1 0 0 0,-1 0 0 0 0,0 0 0 0 0,1 1-1 0 0,-1-1 1 0 0,1 0 0 0 0,-1-1 0 0 0,1 1 0 0 0,0 0 0 0 0,-1 0 0 0 0,1-1 0 0 0,0 1-1 0 0,1 0-144 0 0,5-1 26 0 0,-5 0 40 0 0,-5-2 1 0 0,-5-4-54 0 0,6 6-12 0 0,1 0-1 0 0,0 0 0 0 0,-1 0 0 0 0,1-1 0 0 0,0 1 0 0 0,0 0 0 0 0,-1 0 0 0 0,1-1 0 0 0,0 1 0 0 0,-1 0 1 0 0,1 0-1 0 0,0-1 0 0 0,0 1 0 0 0,0 0 0 0 0,-1-1 0 0 0,1 1 0 0 0,0 0 0 0 0,0-1 0 0 0,0 1 0 0 0,0 0 0 0 0,0-1 1 0 0,-1 1-1 0 0,1 0 0 0 0,0-1 0 0 0,0 1 0 0 0,0 0 0 0 0,0-1 0 0 0,0 1 0 0 0,0-1 0 0 0,0-2 8 0 0,-27-16 141 0 0,11 11-133 0 0,22 10 119 0 0,1-1 0 0 0,-1 1 0 0 0,0-1 0 0 0,1 0 0 0 0,0 0-135 0 0,18 2 311 0 0,6 5-171 0 0,-22-6-86 0 0,0 0 1 0 0,0 0-1 0 0,0 1 0 0 0,0 1 1 0 0,8 3-55 0 0,5 6 70 0 0,-20-11-60 0 0,0 1-12 0 0,23 13 174 0 0,-22-14-78 0 0,-3-2-12 0 0,0 28-1211 0 0,0-28 242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19.7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57 16184 0 0,'0'0'737'0'0,"0"0"-13"0"0,-2-1-320 0 0,2 1-341 0 0,0 0-1 0 0,-1 0 1 0 0,1 0 0 0 0,0 0-1 0 0,0-1 1 0 0,-1 1 0 0 0,1 0 0 0 0,0 0-1 0 0,0 0 1 0 0,0 0 0 0 0,-1 0 0 0 0,1-1-1 0 0,0 1 1 0 0,0 0 0 0 0,0 0-1 0 0,0 0 1 0 0,-1-1 0 0 0,1 1 0 0 0,0 0-1 0 0,0 0 1 0 0,0-1 0 0 0,0 1 0 0 0,0 0-1 0 0,0 0 1 0 0,0-1 0 0 0,0 1-1 0 0,0 0 1 0 0,0 0 0 0 0,0-1 0 0 0,0 1-1 0 0,0 0 1 0 0,0 0 0 0 0,0-1 0 0 0,0 1-1 0 0,0 0 1 0 0,0 0 0 0 0,0-1-1 0 0,0 1 1 0 0,0 0 0 0 0,0 0 0 0 0,0-1-1 0 0,0 1 1 0 0,1 0 0 0 0,-1 0 0 0 0,0 0-1 0 0,0-1 1 0 0,0 1 0 0 0,0 0-1 0 0,1 0-61 0 0,-1-1 81 0 0,1 1 1 0 0,-1-1 0 0 0,0 1 0 0 0,1-1 0 0 0,-1 1 0 0 0,0-1 0 0 0,1 0 0 0 0,-1 1 0 0 0,0-1 0 0 0,0 1 0 0 0,0-1 0 0 0,0 0 0 0 0,1 1 0 0 0,-1-1 0 0 0,0 0 0 0 0,0 0-83 0 0,1 0 116 0 0,-1-1-1 0 0,1 1 1 0 0,0 0-1 0 0,0-1 1 0 0,0 1-1 0 0,1 0 1 0 0,-1-1-1 0 0,0 1 1 0 0,0 0 0 0 0,1 0-1 0 0,-1 0 1 0 0,1 0-1 0 0,-1 0-115 0 0,0 1 105 0 0,3-3-13 0 0,-2 2-58 0 0,0-1 1 0 0,0 1 0 0 0,0 0 0 0 0,0-1 0 0 0,0 1 0 0 0,1 0-1 0 0,-1 0 1 0 0,1 1 0 0 0,-1-1 0 0 0,0 0 0 0 0,1 1 0 0 0,-1 0-1 0 0,1-1 1 0 0,-1 1 0 0 0,1 0 0 0 0,1 1-35 0 0,8-2 22 0 0,-9 0-32 0 0,-1 1 0 0 0,1 0-1 0 0,0 0 1 0 0,-1 0 0 0 0,1 0 0 0 0,0 0 0 0 0,-1 1 0 0 0,2-1 10 0 0,-1 1-59 0 0,1 0-185 0 0,0 0 0 0 0,0 0 1 0 0,1 0-1 0 0,-1 1 1 0 0,0-1-1 0 0,0 1 1 0 0,0 0-1 0 0,0 0 1 0 0,-1 1-1 0 0,1-1 1 0 0,-1 1-1 0 0,1 0 1 0 0,-1 0-1 0 0,2 2 244 0 0,4 5-1392 0 0,5-1-43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7:41.1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1 228 11376 0 0,'0'0'521'0'0,"0"0"-12"0"0,0 0-213 0 0,0 0 316 0 0,2-1 175 0 0,0 0-545 0 0,-1 1-144 0 0,0 0-1 0 0,0 0 1 0 0,0-1-1 0 0,0 1 1 0 0,-1 0 0 0 0,1 0-1 0 0,0-1 1 0 0,0 1-1 0 0,-1-1 1 0 0,1 1-1 0 0,0-1 1 0 0,-1 1-1 0 0,1-1 1 0 0,0 0 0 0 0,-1 1-1 0 0,1-1 1 0 0,-1 1-1 0 0,1-1 1 0 0,-1 0-1 0 0,1 0 1 0 0,-1 1-1 0 0,1-1 1 0 0,-1 0 0 0 0,0 0-1 0 0,1 0 1 0 0,-1 1-1 0 0,0-1 1 0 0,0 0-1 0 0,0 0 1 0 0,0 0-1 0 0,0 0-97 0 0,4-15 803 0 0,-3 14-628 0 0,0 0 1 0 0,0 0 0 0 0,-1-1-1 0 0,1 1 1 0 0,-1 0 0 0 0,0 0-1 0 0,1-3-175 0 0,-1 4 32 0 0,0 0 0 0 0,1 0 0 0 0,-1 0 0 0 0,1 0 0 0 0,0 0 0 0 0,-1 0 0 0 0,1 0 0 0 0,0 0 0 0 0,-1 0 0 0 0,1 0 0 0 0,0 0 0 0 0,0 0 0 0 0,0 0 0 0 0,0 1 0 0 0,0-1 0 0 0,0 0 0 0 0,0 1 0 0 0,0-1 0 0 0,0 0 0 0 0,0 1 0 0 0,0-1 0 0 0,0 1 0 0 0,0 0 0 0 0,1-1-32 0 0,13-7 247 0 0,19-25 410 0 0,-28 26-517 0 0,0 0 0 0 0,-1 0 0 0 0,0 0 0 0 0,0 0 0 0 0,-1-1 0 0 0,3-7-140 0 0,7-9 160 0 0,-14 23-152 0 0,0 0-1 0 0,1 1 0 0 0,-1-1 0 0 0,0 0 1 0 0,0 1-1 0 0,0-1 0 0 0,0 0 0 0 0,1 1 1 0 0,-1-1-1 0 0,0 0 0 0 0,0 1 0 0 0,-1-1 0 0 0,1 0 1 0 0,0 1-1 0 0,0-1 0 0 0,0 0 0 0 0,0 1 1 0 0,0-1-1 0 0,-1 0 0 0 0,1 1 0 0 0,0-1 1 0 0,-1 0-1 0 0,1 1 0 0 0,0-1 0 0 0,-1 1 1 0 0,1-1-1 0 0,-1 1 0 0 0,1-1 0 0 0,-1 1 1 0 0,1-1-1 0 0,-1 1 0 0 0,1-1 0 0 0,-1 1 1 0 0,0 0-1 0 0,0-1-7 0 0,0 0 1 0 0,-1 0 1 0 0,0 1-1 0 0,1-1 1 0 0,-1 1 0 0 0,0-1-1 0 0,1 1 1 0 0,-1-1-1 0 0,0 1 1 0 0,0 0-1 0 0,0 0 1 0 0,1 0-1 0 0,-2 0-1 0 0,-1 0-1 0 0,1 1 0 0 0,0 0 0 0 0,0 0 0 0 0,-1 0 0 0 0,1 0 0 0 0,0 1-1 0 0,0-1 1 0 0,0 1 0 0 0,0 0 0 0 0,0 0 0 0 0,0 0 0 0 0,1 0 0 0 0,-1 0 0 0 0,1 1-1 0 0,-2 1 3 0 0,-3 5-38 0 0,0 0 1 0 0,0 0-1 0 0,1 1 1 0 0,0 0 36 0 0,4-4-15 0 0,-1 0 1 0 0,1 1 0 0 0,1-1-1 0 0,-1 0 1 0 0,1 1-1 0 0,0-1 1 0 0,0 2 14 0 0,-2 13-38 0 0,2-15 38 0 0,0 0 1 0 0,0 0-1 0 0,0 0 1 0 0,1 1-1 0 0,0-1 0 0 0,1 0 1 0 0,-1 0-1 0 0,2 4 0 0 0,-1-6 3 0 0,0-1-1 0 0,0 0 1 0 0,0 0-1 0 0,0 0 0 0 0,1 0 1 0 0,-1 0-1 0 0,1 0 1 0 0,0 0-1 0 0,0 0 1 0 0,0-1-1 0 0,0 1 1 0 0,0-1-1 0 0,1 1 1 0 0,-1-1-1 0 0,1 0 1 0 0,1 1-3 0 0,0 0-62 0 0,1-1 1 0 0,0 1 0 0 0,0-1-1 0 0,0 0 1 0 0,0 0 0 0 0,1-1-1 0 0,-1 1 1 0 0,0-1 0 0 0,1 0-1 0 0,-1-1 1 0 0,1 1 0 0 0,-1-1-1 0 0,1 0 1 0 0,1-1 61 0 0,0 1-397 0 0,0-1 1 0 0,0 0-1 0 0,0-1 1 0 0,-1 0-1 0 0,1 0 1 0 0,0 0-1 0 0,-1-1 1 0 0,1 0-1 0 0,-1 0 1 0 0,6-4 396 0 0,4-6-6341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20.1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 14336 0 0,'0'0'661'0'0,"0"0"-17"0"0,0 0-307 0 0,0 0 246 0 0,0 0 154 0 0,6 0 766 0 0,56-8 1367 0 0,-21 2-2860 0 0,10 1-1605 0 0,-48 5 60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20.4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116 28 13416 0 0,'0'0'613'0'0,"0"0"-10"0"0,0 0-219 0 0,0 0 509 0 0,-5-10 3719 0 0,3-2-3331 0 0,-1 6 2316 0 0,3 7-3583 0 0,0 0-1 0 0,-1 0 1 0 0,1 0-1 0 0,-1 0 1 0 0,1 0 0 0 0,-1 0-1 0 0,1 0 1 0 0,-1 0-1 0 0,1 0 1 0 0,-1 0-1 0 0,0-1 1 0 0,0 1-1 0 0,1 0 1 0 0,-1-1 0 0 0,-1 2-14 0 0,0 0 24 0 0,-6 8 0 0 0,1-1-1 0 0,1 1 0 0 0,0 1 1 0 0,0-1-1 0 0,1 1 0 0 0,-2 8-23 0 0,-11 49 16 0 0,10-44 64 0 0,2 0-1 0 0,0 1 0 0 0,2 0 1 0 0,0 0-1 0 0,2 0 1 0 0,1 0-1 0 0,1 0 0 0 0,1 1 1 0 0,2 4-80 0 0,-2-23-33 0 0,0 0-1 0 0,1 0 1 0 0,-1 0 0 0 0,1-1 0 0 0,1 1 0 0 0,-1-1-1 0 0,1 1 1 0 0,0-1 0 0 0,1 0 0 0 0,0 0 0 0 0,0 0-1 0 0,0-1 1 0 0,0 1 0 0 0,1-1 0 0 0,0 0 0 0 0,0 0-1 0 0,0-1 1 0 0,1 1 0 0 0,0-1 0 0 0,0 0 0 0 0,0-1-1 0 0,0 0 1 0 0,0 0 0 0 0,1 0 0 0 0,-1 0 0 0 0,1-1-1 0 0,0 0 1 0 0,-1-1 0 0 0,1 0 0 0 0,0 0 0 0 0,5 0 33 0 0,9-1-2228 0 0,-6 0-6205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21.5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12 122 13328 0 0,'0'0'612'0'0,"-1"-1"-15"0"0,0 0-528 0 0,0 0-1 0 0,1 0 1 0 0,-1 1 0 0 0,0-1-1 0 0,0 0 1 0 0,0 0 0 0 0,1 0-1 0 0,-1 0 1 0 0,1 0-1 0 0,-1 0 1 0 0,1 0 0 0 0,-1-1-1 0 0,1 1 1 0 0,-1 0 0 0 0,1 0-1 0 0,0 0 1 0 0,0 0 0 0 0,-1-1-1 0 0,1 1 1 0 0,0 0 0 0 0,0 0-1 0 0,0 0 1 0 0,1-1 0 0 0,-1 1-1 0 0,0 0 1 0 0,0 0 0 0 0,1 0-1 0 0,-1 0 1 0 0,1-1-69 0 0,1-2 352 0 0,0 1 0 0 0,0 0 0 0 0,0 0 0 0 0,1 0 0 0 0,-1 1 0 0 0,1-1 1 0 0,0 0-1 0 0,0 1-352 0 0,7-8 685 0 0,-3 4-476 0 0,0 1 0 0 0,1-1-1 0 0,0 1 1 0 0,0 1 0 0 0,0-1 0 0 0,0 1-1 0 0,1 1 1 0 0,-1-1 0 0 0,1 1 0 0 0,0 1 0 0 0,0 0-1 0 0,0 0-208 0 0,-7 2 3 0 0,-1 0 0 0 0,0 0 0 0 0,0 0 0 0 0,1 0 0 0 0,-1 0 0 0 0,0 0 0 0 0,0 0 0 0 0,1 0 0 0 0,-1 0 0 0 0,0 1 0 0 0,0-1 0 0 0,0 0-1 0 0,2 1-2 0 0,1 1 16 0 0,12 5-5 0 0,-14-1-12 0 0,-1-3 1 0 0,0 1 0 0 0,1 0 0 0 0,-1 1 0 0 0,0-1 0 0 0,0 0 0 0 0,0 1 0 0 0,-1-1 0 0 0,0 0 0 0 0,0 1 0 0 0,0-1 0 0 0,0 1 0 0 0,0-1 0 0 0,-1 0 0 0 0,0 1 0 0 0,0-1 0 0 0,0 0 0 0 0,-1 0 0 0 0,0 3 0 0 0,-3 3 0 0 0,1 0 0 0 0,-2 0 0 0 0,1-1 0 0 0,-1 0 0 0 0,-1 0 0 0 0,-5 7 0 0 0,-27 34 0 0 0,22-26 0 0 0,-13 12 0 0 0,28-34 11 0 0,-1 1 0 0 0,1 0-1 0 0,0 0 1 0 0,0 0 0 0 0,0 0-1 0 0,1 1 1 0 0,-1-1-11 0 0,2-3 2 0 0,0 1 1 0 0,1-1-1 0 0,-1 0 1 0 0,0 1-1 0 0,1-1 1 0 0,-1 0-1 0 0,0 0 1 0 0,1 1-1 0 0,-1-1 1 0 0,0 0-1 0 0,1 0 1 0 0,-1 1-1 0 0,1-1 1 0 0,-1 0-1 0 0,1 0 1 0 0,-1 0-1 0 0,0 0 1 0 0,1 0-1 0 0,-1 0 1 0 0,1 0-3 0 0,0 1 3 0 0,4 0-5 0 0,0 0 0 0 0,0 0 0 0 0,0-1 0 0 0,0 1 0 0 0,0-1 0 0 0,0 0 0 0 0,1-1 0 0 0,-1 1-1 0 0,0-1 1 0 0,1 0 2 0 0,12-4-127 0 0,0 0-1 0 0,3-2 128 0 0,-2 1-246 0 0,4-7-331 0 0,-19 11-443 0 0,-1 0 0 0 0,1 0 0 0 0,-1 0 0 0 0,1 0 0 0 0,0 0 0 0 0,0 1 1020 0 0,10-3-6668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21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 7368 0 0,'0'0'568'0'0,"0"0"-118"0"0,0 2 897 0 0,-12 34 4748 0 0,9-25-5325 0 0,1 0 0 0 0,0 0 0 0 0,1 0-1 0 0,0 4-769 0 0,0-5 262 0 0,0 0-1 0 0,0 0 0 0 0,-1 4-261 0 0,-3 24 219 0 0,3-3-109 0 0,1-26-98 0 0,1 1 0 0 0,-1-1 0 0 0,2 1-1 0 0,-1-1 1 0 0,2 4-12 0 0,-1-5-170 0 0,-1-6-80 0 0,0-2-1276 0 0,0 0-5007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22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94 8288 0 0,'0'0'638'0'0,"0"0"-171"0"0,0 0 816 0 0,0 0 401 0 0,0 0 78 0 0,0 0-91 0 0,4-8 547 0 0,-3 4-1932 0 0,1 0-1 0 0,0 0 1 0 0,0 0-1 0 0,0 1 0 0 0,1-1 1 0 0,-1 1-1 0 0,1-1 0 0 0,0 1 1 0 0,0 0-1 0 0,0 0 1 0 0,0 0-1 0 0,1 1 0 0 0,2-3-285 0 0,3-1 199 0 0,0 1-1 0 0,0-1 1 0 0,1 2-1 0 0,9-4-198 0 0,-15 6 10 0 0,0 1-1 0 0,1 0 0 0 0,-1 0 0 0 0,1 0 0 0 0,-1 0 1 0 0,1 1-1 0 0,-1 0 0 0 0,1 0 0 0 0,-1 0 0 0 0,5 1-9 0 0,1 4 0 0 0,-9-4-1 0 0,0-1-1 0 0,0 1 0 0 0,0 0 0 0 0,-1-1 1 0 0,1 1-1 0 0,0 0 0 0 0,-1 0 1 0 0,1 0-1 0 0,-1 0 0 0 0,1 0 1 0 0,-1 0-1 0 0,1 0 0 0 0,-1 0 0 0 0,0 0 1 0 0,1 0-1 0 0,-1 0 0 0 0,0 0 1 0 0,0 0-1 0 0,1 0 0 0 0,-1 1 2 0 0,0 0-9 0 0,-1 1 1 0 0,1-1-1 0 0,0 1 0 0 0,-1-1 0 0 0,1 1 0 0 0,-1-1 1 0 0,0 0-1 0 0,0 1 0 0 0,0-1 9 0 0,-3 6-38 0 0,0 0-1 0 0,-1-1 1 0 0,0 1 0 0 0,-5 5 38 0 0,-15 15-301 0 0,15-18 181 0 0,0 2 0 0 0,0 0 0 0 0,1 0-1 0 0,-4 8 121 0 0,-12 15-324 0 0,24-33 252 0 0,3-1 3 0 0,0 1 53 0 0,0-1 1 0 0,0 1-1 0 0,1 0 1 0 0,-1-1-1 0 0,1 0 1 0 0,-1 0-1 0 0,1 0 0 0 0,-1 0 1 0 0,1 0-1 0 0,0 0 1 0 0,-1 0-1 0 0,1-1 0 0 0,1 0 16 0 0,43 3-45 0 0,-10-2 38 0 0,-27 0 3 0 0,-4 0-12 0 0,-1 0 1 0 0,1 0-1 0 0,0 0 0 0 0,-1 1 1 0 0,5 2 15 0 0,-8-3-43 0 0,-1 0 43 0 0,-1-1-1 0 0,1 1 1 0 0,-1 0 0 0 0,1-1-1 0 0,-1 1 1 0 0,0 0 0 0 0,1 0-1 0 0,-1 0 1 0 0,0-1 0 0 0,1 1-1 0 0,-1 0 1 0 0,0 0 0 0 0,0 0-1 0 0,0-1 1 0 0,0 1 0 0 0,0 0-1 0 0,0 0 1 0 0,0 0 0 0 0,0 0-1 0 0,0 0 1 0 0,0-1 0 0 0,-1 1-1 0 0,1 0 1 0 0,0 0 0 0 0,0 0-1 0 0,-1-1 1 0 0,1 1 0 0 0,-1 0-1 0 0,1 0 1 0 0,-2 2-1 0 0,2-1 1 0 0,0 0 0 0 0,-1 0 0 0 0,1 0 0 0 0,-1 0 0 0 0,0 0 0 0 0,1 0 0 0 0,-1 0 0 0 0,0-1 0 0 0,0 1 0 0 0,0 0 0 0 0,0 0 0 0 0,-1-1 0 0 0,1 1 0 0 0,0-1 0 0 0,-1 1 0 0 0,1-1 0 0 0,-1 0 0 0 0,0 1 0 0 0,-6 5 0 0 0,-72 58 204 0 0,79-64-201 0 0,0-1-1 0 0,0 1 0 0 0,0 0 0 0 0,0 0 0 0 0,1 0 1 0 0,-1 0-1 0 0,0 0 0 0 0,1 0 0 0 0,-1 0 0 0 0,0 0 1 0 0,1 0-1 0 0,-1 1-2 0 0,-8 15-161 0 0,8-15-594 0 0,1-2-236 0 0,0 0-1082 0 0,0 0-4185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22.6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1 14336 0 0,'0'2'330'0'0,"0"1"-224"0"0,0-1-30 0 0,-1 0-1 0 0,1 0 0 0 0,0-1 1 0 0,-1 1-1 0 0,1 0 0 0 0,-1 0 1 0 0,1 0-1 0 0,-1 0 1 0 0,0 0-1 0 0,0 0 0 0 0,0-1 1 0 0,0 1-1 0 0,0 0 0 0 0,0-1 1 0 0,-1 1-1 0 0,0 0-75 0 0,0 2 224 0 0,1-1 0 0 0,-1 1 0 0 0,1 0 0 0 0,0 0 0 0 0,0 0-1 0 0,0 0 1 0 0,1 0 0 0 0,-1 0 0 0 0,1 3-224 0 0,-4 19 284 0 0,3-22-277 0 0,0 1 1 0 0,1-1-1 0 0,0 1 0 0 0,-1-1 1 0 0,1 1-1 0 0,1-1 1 0 0,-1 1-1 0 0,1-1 0 0 0,0 3-7 0 0,0 25-881 0 0,-1-31-74 0 0,0-1-919 0 0,0 0-3551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23.6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8752 0 0,'0'0'398'0'0,"0"0"-3"0"0,0 0 28 0 0,0 0 1046 0 0,0 0 488 0 0,0 0 99 0 0,2 1-119 0 0,23 13 2502 0 0,-24-13-4354 0 0,1-1 0 0 0,-1 1 0 0 0,0-1 0 0 0,1 0 0 0 0,-1 1 0 0 0,1-1 0 0 0,-1 0 0 0 0,1 0 0 0 0,-1 0 0 0 0,1 0 0 0 0,-1 0 0 0 0,1 0 0 0 0,-1 0 0 0 0,2-1-85 0 0,2 1 230 0 0,1 0-132 0 0,-1-1 0 0 0,1 1 0 0 0,-1-1 0 0 0,1 0 0 0 0,-1 0 1 0 0,1 0-1 0 0,0-1-98 0 0,-1 1-2 0 0,0 0 0 0 0,0 1 0 0 0,0-1 1 0 0,0 1-1 0 0,0 1 0 0 0,1-1 0 0 0,-1 1 1 0 0,0 0-1 0 0,0 0 0 0 0,0 0 0 0 0,-1 0 1 0 0,1 1-1 0 0,1 0 2 0 0,-1 3-1923 0 0,-5-5 207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23.9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0 14280 0 0,'-11'2'1256'0'0,"8"5"-776"0"0,2 0 6 0 0,1-6-398 0 0,-1 0 0 0 0,1 0 0 0 0,0-1 0 0 0,-1 1 0 0 0,1 0 0 0 0,-1 0 0 0 0,1-1 0 0 0,-1 1 0 0 0,1 0 0 0 0,-1-1-1 0 0,1 1 1 0 0,-1-1 0 0 0,0 1 0 0 0,1-1 0 0 0,-1 1-88 0 0,-7 9 976 0 0,4-1-542 0 0,2-6-265 0 0,0 1 0 0 0,1 0 0 0 0,-1 0 0 0 0,1 0 0 0 0,0 0 0 0 0,0 0-1 0 0,1 0 1 0 0,-1 0 0 0 0,1 1-169 0 0,-8 73 339 0 0,7-57-307 0 0,-1-1 0 0 0,-2 6-32 0 0,2-14 20 0 0,0 0 1 0 0,1 0-1 0 0,0-1 1 0 0,1 1-1 0 0,0 0 0 0 0,1 0 1 0 0,2 8-21 0 0,0-11-104 0 0,-2-8-4284 0 0,-1-1-1817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24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6 15408 0 0,'0'0'704'0'0,"-1"0"-15"0"0,1-1-665 0 0,0 1 0 0 0,0 0 1 0 0,0-1-1 0 0,-1 1 0 0 0,1 0 0 0 0,0-1 1 0 0,0 1-1 0 0,-1 0 0 0 0,1 0 0 0 0,0-1 1 0 0,0 1-1 0 0,-1 0 0 0 0,1 0 1 0 0,0 0-1 0 0,-1-1 0 0 0,1 1 0 0 0,0 0 1 0 0,-1 0-1 0 0,1 0 0 0 0,0 0 0 0 0,-1 0 1 0 0,1 0-1 0 0,0 0 0 0 0,-1 0 0 0 0,1 0 1 0 0,0 0-1 0 0,-1 0 0 0 0,1 0 0 0 0,-1 0 1 0 0,1 0-1 0 0,0 0 0 0 0,-1 0 1 0 0,1 0-1 0 0,0 0-24 0 0,-1 0 133 0 0,0 0 622 0 0,1 0 28 0 0,2 1-25 0 0,8 2-364 0 0,0 1 0 0 0,-1 0 0 0 0,1 1-1 0 0,-1-1 1 0 0,0 2 0 0 0,-1-1-1 0 0,1 1 1 0 0,-1 1 0 0 0,0-1 0 0 0,6 8-394 0 0,-14-14 2 0 0,6 6 15 0 0,0 1-1 0 0,-1 0 1 0 0,0-1 0 0 0,0 2 0 0 0,-1-1 0 0 0,1 1-1 0 0,-2-1 1 0 0,1 1 0 0 0,0 4-17 0 0,1 2 35 0 0,-1-2-8 0 0,-1-1 1 0 0,0 0 0 0 0,-1 1-1 0 0,0 0 1 0 0,0-1 0 0 0,-1 1-1 0 0,-1 0 1 0 0,0 4-28 0 0,0 26 43 0 0,0-36-34 0 0,0 1-1 0 0,0-1 0 0 0,0 1 0 0 0,0 0 0 0 0,-1-1 1 0 0,0 1-1 0 0,-1-1 0 0 0,0 1 0 0 0,-1 3-8 0 0,-11 21-23 0 0,-28 60-298 0 0,34-74 152 0 0,-1-1 0 0 0,-1-1 0 0 0,-1 1 0 0 0,-1 0 169 0 0,1-1-1049 0 0,2-2-50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25.7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67 11288 0 0,'0'0'514'0'0,"0"0"-6"0"0,1-1-326 0 0,2-2-92 0 0,-2 2 274 0 0,-1 1 116 0 0,0 0 22 0 0,0 0-12 0 0,0 0-54 0 0,0 0-20 0 0,8 10 793 0 0,-7-4-1000 0 0,0 0-1 0 0,-1 0 0 0 0,1 0 1 0 0,-1 0-1 0 0,-1 0 0 0 0,1 4-208 0 0,-1 11 220 0 0,-1 3-133 0 0,0-1 0 0 0,-1 0 0 0 0,-4 10-87 0 0,2-11 37 0 0,2 1 1 0 0,0-1-1 0 0,1 10-37 0 0,20-43 37 0 0,-2-9-173 0 0,0-1-1 0 0,-1 0 1 0 0,-2-1-1 0 0,2-4 137 0 0,-3 4-38 0 0,17-20 18 0 0,-18 26-2 0 0,0-1 0 0 0,7-15 22 0 0,-15 27-1 0 0,-1-1-1 0 0,2 1 1 0 0,-1 0-1 0 0,0 0 1 0 0,1 1-1 0 0,0-1 1 0 0,1 0 1 0 0,-4 4-28 0 0,-1 22 237 0 0,-5 58-153 0 0,4-52-225 0 0,0-14 131 0 0,1 0-1 0 0,1 1 0 0 0,0-1 0 0 0,0 0 0 0 0,2 1 39 0 0,3 2 0 0 0,-5-15 0 0 0,-1 0 0 0 0,1-1 0 0 0,-1 1 0 0 0,1 0 0 0 0,0 0 0 0 0,0 0 0 0 0,-1-1 0 0 0,1 1 0 0 0,0 0 0 0 0,0 0 0 0 0,0-1 0 0 0,0 1 0 0 0,-1-1 0 0 0,1 1 0 0 0,0-1 0 0 0,0 1 0 0 0,0-1 0 0 0,0 0 0 0 0,0 1 0 0 0,0-1 0 0 0,1 0 0 0 0,-1 0 0 0 0,0 0 0 0 0,3-1 15 0 0,-1 0-1 0 0,1 0 0 0 0,0-1 0 0 0,-1 1 0 0 0,1-1 1 0 0,-1 0-1 0 0,1 0 0 0 0,-1 0 0 0 0,0-1 0 0 0,0 1 0 0 0,2-3-14 0 0,5-2 4 0 0,-7 5-11 0 0,-1 0 0 0 0,1 0-1 0 0,0-1 1 0 0,-1 1 0 0 0,1-1-1 0 0,-1 1 1 0 0,0-1 0 0 0,0 0-1 0 0,0 1 1 0 0,0-1 0 0 0,-1 0-1 0 0,2-3 8 0 0,-2 4-5 0 0,1 0-1 0 0,-1 0 1 0 0,1 1-1 0 0,-1-1 1 0 0,1 0-1 0 0,0 1 1 0 0,0 0-1 0 0,-1-1 1 0 0,1 1-1 0 0,0 0 1 0 0,0 0-1 0 0,2-1 6 0 0,10-6-6 0 0,-12 6 6 0 0,8-3-26 0 0,-8 4-104 0 0,-2 1-8 0 0,0 0 8 0 0,0 0 42 0 0,0 5 255 0 0,0-3-155 0 0,0-1 0 0 0,0 1-1 0 0,0 0 1 0 0,1-1 0 0 0,-1 1-1 0 0,1 0 1 0 0,-1-1 0 0 0,1 1-1 0 0,0 0-11 0 0,0-1 80 0 0,-1 1-69 0 0,0 0 0 0 0,-1-1-1 0 0,1 1 1 0 0,1-1 0 0 0,-1 1-1 0 0,0 0 1 0 0,0-1 0 0 0,1 1-1 0 0,-1 0-10 0 0,1 0 3 0 0,11 12 61 0 0,-11-13-46 0 0,1-1 0 0 0,-1 1 0 0 0,1 0 0 0 0,-1-1 0 0 0,1 1 0 0 0,-1-1 0 0 0,1 1 0 0 0,0-1 0 0 0,-1 0 0 0 0,1 0 0 0 0,-1 0 0 0 0,1 0 0 0 0,0 0 0 0 0,-1 0 0 0 0,1 0-1 0 0,-1 0 1 0 0,1-1 0 0 0,0 1 0 0 0,-1-1 0 0 0,1 1 0 0 0,-1-1 0 0 0,1 0 0 0 0,-1 1 0 0 0,1-1 0 0 0,0 0-18 0 0,1-1 70 0 0,0 0-1 0 0,0 1 1 0 0,0-1-1 0 0,0 0 1 0 0,0-1-1 0 0,0 1 1 0 0,0 0-1 0 0,-1-1 0 0 0,1 1 1 0 0,-1-1-1 0 0,1-1-69 0 0,0-1 119 0 0,1 0 0 0 0,0 0-1 0 0,0 1 1 0 0,0-1 0 0 0,0 1-1 0 0,1 0 1 0 0,4-3-119 0 0,-4 3 82 0 0,0 0 0 0 0,0-1 0 0 0,-1 1 0 0 0,1-1-1 0 0,2-5-81 0 0,-6 9 10 0 0,5-8 82 0 0,-1 0-1 0 0,1 0 0 0 0,1-8-91 0 0,-6 14 21 0 0,0 1 0 0 0,0-1-1 0 0,0 1 1 0 0,0-1 0 0 0,-1 0-1 0 0,0 1 1 0 0,1-1 0 0 0,-1 0-1 0 0,0 0 1 0 0,0 1 0 0 0,0-1-1 0 0,-1 0 1 0 0,1 0 0 0 0,-1 1-1 0 0,1-1 1 0 0,-2-2-21 0 0,1 2 19 0 0,-1 0 1 0 0,1 0-1 0 0,-1 0 1 0 0,0 0-1 0 0,0 0 0 0 0,0 1 1 0 0,0-1-1 0 0,0 1 0 0 0,-1-1 1 0 0,1 1-1 0 0,-1 0 0 0 0,1-1 1 0 0,-1 1-1 0 0,-2 0-19 0 0,3 1 9 0 0,0 0 1 0 0,0 0-1 0 0,0 0 0 0 0,-1 0 0 0 0,1 1 1 0 0,-1-1-1 0 0,1 1 0 0 0,0 0 0 0 0,-1 0 1 0 0,1-1-1 0 0,0 2 0 0 0,-1-1 0 0 0,1 0 1 0 0,-1 0-1 0 0,1 1 0 0 0,0-1 0 0 0,-1 1 1 0 0,1 0-1 0 0,0 0 0 0 0,0 0 0 0 0,-2 1-9 0 0,-6 2 7 0 0,1 1-1 0 0,0 1 0 0 0,1-1 0 0 0,-1 1 0 0 0,0 2-6 0 0,5-4-25 0 0,0-1 0 0 0,1 1-1 0 0,-1 0 1 0 0,1 0 0 0 0,0 1-1 0 0,0-1 1 0 0,1 1-1 0 0,-1 0 1 0 0,1-1 0 0 0,0 1-1 0 0,0 1 26 0 0,0 1-9 0 0,0 0-1 0 0,0 1 1 0 0,1-1-1 0 0,0 0 0 0 0,0 1 1 0 0,1-1-1 0 0,0 1 1 0 0,0-1-1 0 0,0 1 0 0 0,1-1 1 0 0,1 0-1 0 0,-1 1 1 0 0,1-1-1 0 0,0 0 0 0 0,3 6 10 0 0,-4-11-14 0 0,0 0 0 0 0,0-1 0 0 0,0 1-1 0 0,0-1 1 0 0,0 1 0 0 0,0 0-1 0 0,1-1 1 0 0,-1 0 0 0 0,1 1 0 0 0,-1-1-1 0 0,1 0 1 0 0,-1 0 0 0 0,1 0 0 0 0,0 0-1 0 0,-1 0 1 0 0,1 0 0 0 0,0 0-1 0 0,0-1 1 0 0,0 1 0 0 0,0-1 0 0 0,-1 1-1 0 0,1-1 1 0 0,0 0 0 0 0,2 1 14 0 0,-1-1-309 0 0,1 0 1 0 0,-1 0 0 0 0,1-1 0 0 0,0 1-1 0 0,-1-1 1 0 0,1 1 0 0 0,-1-1-1 0 0,1 0 1 0 0,-1-1 0 0 0,0 1-1 0 0,1 0 1 0 0,-1-1 0 0 0,1-1 308 0 0,10-11-6065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7:41.5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74 13248 0 0,'0'0'298'0'0,"0"0"46"0"0,0 0 22 0 0,0 0-48 0 0,3-6-86 0 0,4-6 448 0 0,5-12 2631 0 0,-9 17-2856 0 0,4-8 158 0 0,-5 6 1933 0 0,-2 9-2514 0 0,-1 0-1 0 0,0 0 0 0 0,0 0 1 0 0,0 0-1 0 0,1 1 0 0 0,-1-1 1 0 0,0 0-1 0 0,0 0 0 0 0,1 1 1 0 0,-1-1-1 0 0,0 0 0 0 0,0 1 1 0 0,1-1-1 0 0,-1 1 0 0 0,0-1 1 0 0,1 1-1 0 0,-1-1 0 0 0,1 1-31 0 0,-8 8 60 0 0,1 0 0 0 0,1 1 0 0 0,0 0 0 0 0,-3 5-60 0 0,-4 7 0 0 0,10-18 0 0 0,1 1 0 0 0,-1-1 0 0 0,1 0 0 0 0,0 1 0 0 0,0-1 0 0 0,-2 5 0 0 0,4-6 0 0 0,-4 13 0 0 0,1-1 0 0 0,-1 9 0 0 0,4-20 0 0 0,-1 0 0 0 0,1 0 0 0 0,0 0 0 0 0,0 0 0 0 0,1 0 0 0 0,-1 1 0 0 0,1-1 0 0 0,0 0 0 0 0,0 0 0 0 0,0-1 0 0 0,1 1 0 0 0,0 2 0 0 0,6 1 0 0 0,-5-5-24 0 0,0-1 0 0 0,-1 0 0 0 0,1 1 0 0 0,0-1 0 0 0,0-1 0 0 0,0 1-1 0 0,0 0 1 0 0,0-1 0 0 0,0 1 0 0 0,0-1 0 0 0,0 0 0 0 0,0 0 0 0 0,0 0-1 0 0,0 0 1 0 0,0-1 0 0 0,0 0 0 0 0,0 1 0 0 0,0-1 0 0 0,0 0 0 0 0,1 0 24 0 0,2-2-567 0 0,1-1 0 0 0,-1 1 0 0 0,0-1 0 0 0,0 0 1 0 0,0-1-1 0 0,-1 1 0 0 0,1-1 0 0 0,1-2 567 0 0,10-10-6726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26.5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31 165 11520 0 0,'0'0'528'0'0,"0"0"-16"0"0,0 2-326 0 0,-4 6-11 0 0,3-6 618 0 0,1-2 266 0 0,0 0 49 0 0,0 0-50 0 0,0 0-250 0 0,0 0-110 0 0,13-5 1212 0 0,2-8-1086 0 0,24-21 378 0 0,-36 31-1149 0 0,-1 0 1 0 0,0-1 0 0 0,0 1 0 0 0,0-1-1 0 0,-1 1 1 0 0,1-1 0 0 0,0-1-54 0 0,6-14 170 0 0,1 7-65 0 0,-8 11-68 0 0,0-1 0 0 0,0 1-1 0 0,0-1 1 0 0,0 0-1 0 0,0 0 1 0 0,0 0 0 0 0,0 1-1 0 0,0-1 1 0 0,-1-1-37 0 0,2-5 180 0 0,-1 1 0 0 0,0-1 0 0 0,-1 1 0 0 0,0-8-180 0 0,0 15 4 0 0,-1 0 0 0 0,0 0 0 0 0,0-1 0 0 0,1 1 0 0 0,-1 0 1 0 0,0 0-1 0 0,0 0 0 0 0,0 0 0 0 0,1 0 0 0 0,-1 0 0 0 0,0 0 0 0 0,0 0 0 0 0,0 0 0 0 0,1 0 0 0 0,-1 1-4 0 0,1-1 4 0 0,-5 1-1 0 0,1 1 1 0 0,0-1-1 0 0,0 1 0 0 0,0 0 0 0 0,0 0 0 0 0,0 0 0 0 0,0 1 1 0 0,1 0-1 0 0,-1-1 0 0 0,1 1 0 0 0,-1 1 0 0 0,1-1 1 0 0,0 0-1 0 0,1 1 0 0 0,-1-1 0 0 0,0 1 0 0 0,0 1-3 0 0,-6 11-34 0 0,1 1-1 0 0,0 0 0 0 0,-3 11 35 0 0,3-8-28 0 0,4-10 23 0 0,1 1 1 0 0,0-1-1 0 0,0 1 1 0 0,1 0 0 0 0,0 0-1 0 0,1 0 1 0 0,1 1-1 0 0,-1-1 1 0 0,2 0 0 0 0,0 0-1 0 0,0 0 1 0 0,1 0-1 0 0,1 7 5 0 0,-2-16 5 0 0,0 1 0 0 0,0 0 0 0 0,0-1-1 0 0,0 1 1 0 0,0 0 0 0 0,1-1 0 0 0,-1 1-1 0 0,1-1 1 0 0,-1 0 0 0 0,1 0 0 0 0,0 1-1 0 0,0-1 1 0 0,0 0 0 0 0,0 0 0 0 0,0-1-1 0 0,2 2-4 0 0,5 0 0 0 0,-6-3-4 0 0,0-1 0 0 0,0 1 1 0 0,-1-1-1 0 0,1 0 0 0 0,-1 1 0 0 0,1-1 0 0 0,-1-1 0 0 0,1 1 0 0 0,-1 0 0 0 0,1 0 0 0 0,-1-1 0 0 0,0 0 0 0 0,0 1 0 0 0,1-2 4 0 0,31-31-106 0 0,-20 18 89 0 0,-10 13 5 0 0,0-1 0 0 0,1 1 0 0 0,-1 0 0 0 0,4-2 12 0 0,-4 3 17 0 0,0-1 0 0 0,0 1 0 0 0,-1-1 0 0 0,1 0 0 0 0,-1 1 0 0 0,3-5-17 0 0,6-8 86 0 0,-1-1-1 0 0,1-1-85 0 0,11-18 1 0 0,-20 30-69 0 0,0 0-1 0 0,0 0 0 0 0,-1 0 1 0 0,1 0-1 0 0,-1-1 0 0 0,0 1 1 0 0,-1-1-1 0 0,1 1 0 0 0,-1-1 1 0 0,0 0-1 0 0,-1 1 0 0 0,1-3 69 0 0,-1 7-132 0 0,0 1 43 0 0,0 0-3 0 0,0 0 15 0 0,0 0-22 0 0,-2 1 68 0 0,0 0 0 0 0,0 0 1 0 0,1 0-1 0 0,-1 1 0 0 0,0-1 0 0 0,1 0 1 0 0,-1 1-1 0 0,1 0 0 0 0,-1 0 31 0 0,0 1-39 0 0,-11 15-32 0 0,12-8 47 0 0,1-2 20 0 0,-8 16 4 0 0,8-9 0 0 0,1-12 0 0 0,0 0 0 0 0,0 0 0 0 0,0 0 0 0 0,1 0 0 0 0,-1-1 0 0 0,1 1 0 0 0,-1 0 0 0 0,1-1 0 0 0,0 1 0 0 0,0-1 0 0 0,0 0 0 0 0,1 1 0 0 0,-1-1 0 0 0,0 0 0 0 0,1-1 0 0 0,0 1 0 0 0,2 1 0 0 0,2 3 20 0 0,-6-4 76 0 0,-1-2-43 0 0,1 1-1 0 0,-1 0 0 0 0,1-1 1 0 0,-1 1-1 0 0,1 0 0 0 0,-1-1 1 0 0,1 1-1 0 0,0-1 0 0 0,-1 1 1 0 0,1-1-1 0 0,0 1 0 0 0,-1-1 1 0 0,1 1-1 0 0,0-1 0 0 0,0 0 1 0 0,-1 1-1 0 0,1-1 0 0 0,1 0-52 0 0,-1 1 49 0 0,0-1 0 0 0,1 1 0 0 0,-1 0 0 0 0,0-1 0 0 0,0 1 0 0 0,0 0 0 0 0,1 0 0 0 0,-1-1 0 0 0,0 1 0 0 0,0 0 0 0 0,0 0 0 0 0,0 0 0 0 0,0 1-49 0 0,0 1 65 0 0,0 1 0 0 0,1-1 0 0 0,-1 1 0 0 0,-1-1 0 0 0,1 1 0 0 0,0 0 0 0 0,-1 0-65 0 0,0-2 19 0 0,0-1 0 0 0,0 1 0 0 0,0 0 0 0 0,-1-1 0 0 0,1 1 1 0 0,0-1-1 0 0,-1 1 0 0 0,1 0 0 0 0,-1-1 0 0 0,0 1 0 0 0,1-1 0 0 0,-1 0 0 0 0,0 1 0 0 0,0-1 0 0 0,0 0 0 0 0,0 1 0 0 0,0-1 0 0 0,0 0 0 0 0,-1 1-19 0 0,-5 4 45 0 0,6-4-34 0 0,-1-1 0 0 0,1 1 0 0 0,-1-1 0 0 0,0 0 0 0 0,0 1 0 0 0,0-1 0 0 0,0 0 0 0 0,0 0 0 0 0,-1 0-11 0 0,-1 0 9 0 0,-11 7 42 0 0,7-2-49 0 0,6-4-108 0 0,2-2-227 0 0,0 0-92 0 0,0 0-21 0 0,0 0-220 0 0,2-2-921 0 0,6-4-400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27.1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1 355 10592 0 0,'0'0'488'0'0,"0"5"157"0"0,0 2-384 0 0,1 0-1 0 0,0 0 1 0 0,1 0 0 0 0,0 1-261 0 0,0 1 1209 0 0,0-1 0 0 0,-1 1 1 0 0,0-1-1 0 0,0 4-1209 0 0,0 15 1303 0 0,2 0 0 0 0,2 9-1303 0 0,-1-7 483 0 0,-1-1 0 0 0,-1 11-483 0 0,-1 3 255 0 0,0-10 182 0 0,-2 14-437 0 0,-4 81 578 0 0,3-79-405 0 0,1-21 46 0 0,-4 22-219 0 0,4-13 228 0 0,1-27 79 0 0,0-26-138 0 0,-7-109 168 0 0,1 0-178 0 0,6-151-105 0 0,3 216-331 0 0,11-58 277 0 0,-12 108-10 0 0,2-16-32 0 0,1 0-1 0 0,1 1 1 0 0,9-24 42 0 0,-7 28-44 0 0,-3 6 34 0 0,1 1 1 0 0,1-1 0 0 0,0 1 0 0 0,1 1 0 0 0,4-7 9 0 0,-4 9-39 0 0,-3 5 36 0 0,0 0 1 0 0,0 0-1 0 0,0 1 1 0 0,1 0 2 0 0,-4 4-3 0 0,-1 1-1 0 0,0 0 1 0 0,0 0 0 0 0,1 0 0 0 0,-1 0-1 0 0,1 0 1 0 0,-1 0 0 0 0,1 1-1 0 0,-1-1 1 0 0,1 0 0 0 0,0 1 0 0 0,-1-1-1 0 0,1 1 1 0 0,-1 0 0 0 0,1-1 0 0 0,0 1-1 0 0,0 0 1 0 0,-1 0 0 0 0,1 0 0 0 0,0 0-1 0 0,0 0 4 0 0,-1 1-3 0 0,0-1-1 0 0,0 0 1 0 0,0 1-1 0 0,0-1 1 0 0,0 1-1 0 0,0-1 0 0 0,0 1 1 0 0,0-1-1 0 0,0 1 1 0 0,-1 0-1 0 0,1-1 1 0 0,0 1-1 0 0,0 0 1 0 0,0 0-1 0 0,-1 0 0 0 0,1-1 1 0 0,0 1-1 0 0,-1 0 1 0 0,1 0-1 0 0,-1 0 1 0 0,1 0-1 0 0,-1 0 1 0 0,1 0-1 0 0,-1 0 0 0 0,0 0 1 0 0,0 1-1 0 0,1-1 4 0 0,0 4-22 0 0,-1 1 0 0 0,1 0-1 0 0,-1-1 1 0 0,0 6 22 0 0,-1-3-7 0 0,1-1 7 0 0,-1 0 0 0 0,0 0 0 0 0,0 0 0 0 0,-1 0 0 0 0,0 0 0 0 0,-1 3 0 0 0,-7 23 0 0 0,8-24 1 0 0,0-1 0 0 0,0 0 0 0 0,-1 0 0 0 0,-1 0 0 0 0,1 0 0 0 0,-1-1 0 0 0,-2 3-1 0 0,3-5 4 0 0,-15 34 46 0 0,12-26-28 0 0,0 0 1 0 0,-1 0-1 0 0,-4 6-22 0 0,-2 2 177 0 0,10-16-99 0 0,0 0-1 0 0,0 0 1 0 0,-1 0 0 0 0,1 0-1 0 0,-1-1 1 0 0,-3 4-78 0 0,5-7-144 0 0,2-1-117 0 0,0 0-25 0 0,0 0 222 0 0,0 0 0 0 0,-1 0 0 0 0,1 0 0 0 0,0 0 0 0 0,0 0 0 0 0,0-1 0 0 0,-1 1 0 0 0,1 0 0 0 0,0 0 0 0 0,0 0 0 0 0,0 0 0 0 0,0-1 0 0 0,0 1 0 0 0,0 0 0 0 0,-1 0 0 0 0,1 0 0 0 0,0-1-1 0 0,0 1 1 0 0,0 0 0 0 0,0 0 0 0 0,0 0 0 0 0,0-1 0 0 0,0 1 0 0 0,0 0 0 0 0,0 0 0 0 0,0 0 0 0 0,0-1 0 0 0,0 1 0 0 0,0 0 0 0 0,0 0 0 0 0,0-1 0 0 0,0 1 0 0 0,0 0 0 0 0,0 0 0 0 0,0 0 0 0 0,1-1 64 0 0,2-9-6774 0 0,6-1 598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27.7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121 336 13560 0 0,'-20'11'1230'0'0,"19"-10"-1012"0"0,1 0-212 0 0,-1-1 1 0 0,1 1 0 0 0,0-1-1 0 0,0 1 1 0 0,-1-1 0 0 0,1 1 0 0 0,0-1-1 0 0,-1 0 1 0 0,1 1 0 0 0,0-1-1 0 0,-1 1 1 0 0,1-1 0 0 0,0 0-1 0 0,-1 1 1 0 0,1-1 0 0 0,-1 0 0 0 0,1 0-1 0 0,-1 1 1 0 0,1-1 0 0 0,-1 0-1 0 0,1 0 1 0 0,-1 0 0 0 0,1 0-7 0 0,-5 4 602 0 0,4-4-540 0 0,1 0 0 0 0,0 1 0 0 0,0-1 1 0 0,0 1-1 0 0,-1-1 0 0 0,1 0 0 0 0,0 1 1 0 0,0-1-1 0 0,-1 1 0 0 0,1-1 0 0 0,0 0 1 0 0,-1 1-1 0 0,1-1 0 0 0,0 0 0 0 0,-1 0 1 0 0,1 1-1 0 0,0-1 0 0 0,-1 0 0 0 0,1 0 1 0 0,-1 0-1 0 0,1 1 0 0 0,-1-1 0 0 0,1 0 1 0 0,-1 0-1 0 0,1 0 0 0 0,0 0 0 0 0,-1 0 1 0 0,1 0-1 0 0,-1 0 0 0 0,1 0 0 0 0,-1 0 1 0 0,1 0-1 0 0,-1 0 0 0 0,1 0 0 0 0,-1 0 1 0 0,1 0-1 0 0,0 0 0 0 0,-1-1 1 0 0,1 1-1 0 0,-1 0 0 0 0,1 0 0 0 0,0-1 1 0 0,-1 1-1 0 0,1 0 0 0 0,-1 0 0 0 0,1-1 1 0 0,0 1-63 0 0,-13-5 4025 0 0,13 5-4000 0 0,1 0 0 0 0,-1 0 0 0 0,1 0 0 0 0,-1 0 0 0 0,1 0 0 0 0,-1 0 0 0 0,1 0-1 0 0,-1 0 1 0 0,0 0 0 0 0,1-1 0 0 0,-1 1 0 0 0,1 0 0 0 0,-1 0 0 0 0,1-1 0 0 0,-1 1-1 0 0,0 0 1 0 0,1 0 0 0 0,-1-1 0 0 0,0 1 0 0 0,1 0 0 0 0,-1-1 0 0 0,0 1 0 0 0,1-1 0 0 0,-1 1-1 0 0,0 0 1 0 0,0-1 0 0 0,0 1 0 0 0,1-1 0 0 0,-1 1-25 0 0,2-16 277 0 0,0 4-128 0 0,-1 8-116 0 0,1 1 0 0 0,0-1 0 0 0,0 0 0 0 0,0 1 0 0 0,1 0 0 0 0,-1-1 0 0 0,1 1 0 0 0,1-1-33 0 0,13-17 144 0 0,-4 3-63 0 0,-11 15-81 0 0,1 1 1 0 0,-1-1-1 0 0,0 0 1 0 0,0-1 0 0 0,0 1-1 0 0,0 0 1 0 0,-1 0-1 0 0,1-1 1 0 0,-1 1-1 0 0,0-1 1 0 0,0 1-1 0 0,0-1 1 0 0,0 0-1 0 0,0 0 0 0 0,7-44 0 0 0,-10 42 0 0 0,2 5-1 0 0,-1-1 0 0 0,1 1-1 0 0,-1 1 1 0 0,0-1 0 0 0,1 0-1 0 0,-1 0 1 0 0,0 0-1 0 0,0 0 1 0 0,0 0 0 0 0,0 1-1 0 0,0-1 1 0 0,0 0 0 0 0,0 1-1 0 0,0-1 1 0 0,0 1 0 0 0,0-1-1 0 0,0 1 1 0 0,0-1 0 0 0,0 1-1 0 0,-1 0 1 0 0,1 0 0 0 0,0 0-1 0 0,0-1 1 0 0,0 1 0 0 0,-1 0 1 0 0,-1 1-24 0 0,1 0 1 0 0,0-1 0 0 0,0 1-1 0 0,0 0 1 0 0,1 0 0 0 0,-1 0-1 0 0,0 1 1 0 0,0-1 0 0 0,0 0-1 0 0,0 1 24 0 0,-3 2-145 0 0,0 0 60 0 0,0 0 0 0 0,1 1-1 0 0,0-1 1 0 0,0 1 0 0 0,0 0-1 0 0,1 0 1 0 0,-1 0 0 0 0,1 0-1 0 0,-1 3 86 0 0,-10 14-60 0 0,12-19 58 0 0,0-1 0 0 0,0 1-1 0 0,0 0 1 0 0,0 0-1 0 0,1 0 1 0 0,-2 2 2 0 0,-9 19-77 0 0,9-19 42 0 0,1-1-1 0 0,-1 1 0 0 0,1 0 1 0 0,0 0-1 0 0,0 0 0 0 0,1 0 0 0 0,0 0 1 0 0,0 1-1 0 0,0-1 0 0 0,0 1 36 0 0,1-5-96 0 0,0-1 0 0 0,5 0 45 0 0,-2 0 33 0 0,1-1 1 0 0,-1 1 0 0 0,0-1 0 0 0,0 1-1 0 0,0-1 1 0 0,0 0 0 0 0,0 0 0 0 0,0 0-1 0 0,0-1 1 0 0,-1 1 0 0 0,1-1 0 0 0,0 0 17 0 0,29-19-976 0 0,20-8 976 0 0,-15 8-102 0 0,-29 17 102 0 0,0 0 0 0 0,1 1 0 0 0,-1 0 0 0 0,1 1 0 0 0,0 0 0 0 0,-1 0 0 0 0,1 1 0 0 0,1 0 0 0 0,-2 0 0 0 0,-1 1 0 0 0,-1 0 0 0 0,0 0 0 0 0,0 0 0 0 0,0 1 0 0 0,0 0 0 0 0,0 1 0 0 0,6 1 0 0 0,-11-3 0 0 0,1 1 0 0 0,0-1 0 0 0,-1 0 0 0 0,1 1 0 0 0,0 0 0 0 0,-1-1 0 0 0,1 1 0 0 0,-1 0 0 0 0,1 0 0 0 0,-1 0 0 0 0,0 0 0 0 0,1 0 0 0 0,0 1 0 0 0,3 2 0 0 0,3 1 0 0 0,-3 3 0 0 0,-2-1-40 0 0,-1-3 126 0 0,0 0 0 0 0,-1 1 0 0 0,1-1 0 0 0,-1 1 0 0 0,0-1 0 0 0,0 1 0 0 0,0-1 0 0 0,0 4-86 0 0,-1 12 348 0 0,0-18-273 0 0,0 0-10 0 0,0 2-1 0 0,-1-4-56 0 0,1 1 0 0 0,0-1 1 0 0,0 1-1 0 0,0-1 0 0 0,-1 1 0 0 0,1-1 0 0 0,0 0 0 0 0,-1 1 0 0 0,1-1 0 0 0,0 0 0 0 0,-1 1 0 0 0,1-1 0 0 0,0 0 1 0 0,-1 1-1 0 0,1-1 0 0 0,-1 0 0 0 0,1 0 0 0 0,-1 1 0 0 0,1-1 0 0 0,0 0 0 0 0,-1 0-8 0 0,1 0 10 0 0,0 0 0 0 0,0 1-1 0 0,-1-1 1 0 0,1 0 0 0 0,0 0 0 0 0,0 0-1 0 0,0 0 1 0 0,0 0 0 0 0,-1 0 0 0 0,1 0-1 0 0,0 0 1 0 0,0 0 0 0 0,0 0 0 0 0,0 0-1 0 0,-1 0 1 0 0,1 0 0 0 0,0 0 0 0 0,0 0 0 0 0,0 0-1 0 0,-1 0 1 0 0,1 0 0 0 0,0 0 0 0 0,0 0-1 0 0,0 0 1 0 0,-1 0 0 0 0,1 0 0 0 0,0 0-1 0 0,0 0 1 0 0,0 0 0 0 0,0 0 0 0 0,-1 0-1 0 0,1 0 1 0 0,0-1 0 0 0,0 1 0 0 0,0 0-1 0 0,0 0 1 0 0,0 0 0 0 0,-1 0 0 0 0,1 0-1 0 0,0-1 1 0 0,0 1 0 0 0,0 0 0 0 0,0 0-1 0 0,0 0 1 0 0,0 0 0 0 0,0-1 0 0 0,0 1-1 0 0,0 0 1 0 0,0 0-10 0 0,0-4 27 0 0,-1-4 44 0 0,1 1 0 0 0,1-1-1 0 0,-1 0 1 0 0,1 1-1 0 0,1-1 1 0 0,-1 1 0 0 0,1-1-1 0 0,2-2-70 0 0,14-46 688 0 0,-14 41-610 0 0,0 1 0 0 0,1 1 0 0 0,1-1 0 0 0,1-2-78 0 0,43-71 192 0 0,-27 55-276 0 0,-22 31 65 0 0,-1 0 1 0 0,1 0-1 0 0,0 0 0 0 0,0 0 0 0 0,0 0 0 0 0,1 0 0 0 0,-1 0 0 0 0,0 0 0 0 0,0 1 1 0 0,0-1-1 0 0,1 0 0 0 0,-1 1 0 0 0,1-1 19 0 0,-1 0-653 0 0,-1 1-209 0 0,0 0-887 0 0,2 1-3571 0 0,4 2-1526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28.7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94 607 8752 0 0,'0'0'673'0'0,"0"0"-202"0"0,0 0 770 0 0,0 0 382 0 0,0 0 75 0 0,0 0-84 0 0,0 0-435 0 0,0 0-187 0 0,0 0-37 0 0,0 0-71 0 0,1-8 261 0 0,0 5-1022 0 0,1 1-1 0 0,-1-1 1 0 0,1 1-1 0 0,0-1 1 0 0,0 1 0 0 0,0 0-1 0 0,0 0 1 0 0,0 0-1 0 0,1-1-122 0 0,8-8 373 0 0,30-46 1199 0 0,-35 37-1320 0 0,-5 19-237 0 0,10-28 181 0 0,-11 28-192 0 0,1 0 1 0 0,-1 0-1 0 0,0 0 0 0 0,0 0 1 0 0,1 0-1 0 0,-1 0 0 0 0,0 0 0 0 0,0 0 1 0 0,0 0-1 0 0,0 0 0 0 0,0 0 1 0 0,0 0-1 0 0,-1 0 0 0 0,1 0 0 0 0,0 0 1 0 0,-1 0-1 0 0,1 0 0 0 0,0 0 1 0 0,-1 0-1 0 0,1 0 0 0 0,-1 0 1 0 0,1 0-1 0 0,-1 1 0 0 0,0-1 0 0 0,1 0 1 0 0,-1 0-1 0 0,0 0 0 0 0,0 1 1 0 0,1-1-1 0 0,-1 0 0 0 0,0 1-4 0 0,-7-4-17 0 0,7 3 8 0 0,0 0 0 0 0,0 0 1 0 0,0 1-1 0 0,0-1 0 0 0,0 0 1 0 0,0 1-1 0 0,0-1 0 0 0,0 1 1 0 0,-1-1-1 0 0,1 1 0 0 0,0 0 1 0 0,0 0-1 0 0,-1-1 1 0 0,1 1-1 0 0,0 0 0 0 0,-1 0 1 0 0,1 0-1 0 0,0 0 0 0 0,0 0 1 0 0,-1 1-1 0 0,1-1 0 0 0,-1 1 9 0 0,-1 0-34 0 0,-4 2-56 0 0,0 0 1 0 0,1 0 0 0 0,-1 0-1 0 0,1 1 1 0 0,0 0 0 0 0,0 0-1 0 0,0 1 1 0 0,1 0 0 0 0,0 0-1 0 0,-2 2 90 0 0,-7 11-148 0 0,1 1 0 0 0,-5 10 148 0 0,15-22-14 0 0,-1-1 0 0 0,2 0 0 0 0,-1 0 0 0 0,1 1 0 0 0,0 0 0 0 0,0-1 0 0 0,0 1 0 0 0,1 0 0 0 0,0 0 0 0 0,1 1 14 0 0,1-4-48 0 0,0-4 45 0 0,-1 1 0 0 0,1 0-1 0 0,0 0 1 0 0,-1 0-1 0 0,1-1 1 0 0,0 1 0 0 0,-1 0-1 0 0,1-1 1 0 0,0 1 0 0 0,0 0-1 0 0,0-1 1 0 0,0 1-1 0 0,0-1 1 0 0,0 0 0 0 0,-1 1-1 0 0,1-1 1 0 0,0 0 0 0 0,0 1-1 0 0,0-1 1 0 0,0 0-1 0 0,0 0 1 0 0,0 0 0 0 0,0 0-1 0 0,0 0 1 0 0,0 0 0 0 0,1 0-1 0 0,-1 0 4 0 0,6-1-70 0 0,0 0 19 0 0,-1-1 0 0 0,1 1 0 0 0,0-1 0 0 0,-1-1 0 0 0,0 1 0 0 0,1-1 0 0 0,-1 0 0 0 0,1-1 51 0 0,25-10-149 0 0,-4 1 14 0 0,-22 12 60 0 0,-5 0 60 0 0,-1 1 1 0 0,1 0-1 0 0,0-1 0 0 0,0 1 0 0 0,0 0 0 0 0,0-1 0 0 0,0 1 0 0 0,0 0 0 0 0,0 0 1 0 0,0 0-1 0 0,0 0 0 0 0,0 0 0 0 0,0 0 0 0 0,0 0 0 0 0,0 0 0 0 0,0 0 0 0 0,0 1 1 0 0,0-1-1 0 0,0 0 0 0 0,0 1 0 0 0,0-1 0 0 0,0 0 0 0 0,0 1 0 0 0,0-1 1 0 0,0 1-1 0 0,0 0 15 0 0,27 20-1194 0 0,-25-19 1011 0 0,0 0-1 0 0,0-1 0 0 0,0 1 1 0 0,0-1-1 0 0,0 0 1 0 0,1 0-1 0 0,-1 0 0 0 0,0 0 1 0 0,0 0-1 0 0,1-1 0 0 0,-1 1 1 0 0,1-1-1 0 0,-1 0 1 0 0,0 0-1 0 0,1-1 0 0 0,-1 1 1 0 0,1-1 183 0 0,-2 1-240 0 0,1-1 0 0 0,-1 1 0 0 0,1-1 0 0 0,-1 1 0 0 0,0-1 0 0 0,1 0 0 0 0,-1 0 0 0 0,0-1 0 0 0,0 1 0 0 0,1 0 1 0 0,-1-1-1 0 0,0 1 0 0 0,-1-1 0 0 0,1 1 0 0 0,0-1 0 0 0,0 0 0 0 0,-1 0 0 0 0,1 0 0 0 0,-1 0 0 0 0,1 0 0 0 0,-1 0 0 0 0,0-1 0 0 0,0 1 1 0 0,0 0-1 0 0,0-2 240 0 0,7-13-1293 0 0,-6 14 1050 0 0,-1 0 1 0 0,1 0-1 0 0,-1 0 0 0 0,0-1 0 0 0,0 1 0 0 0,0 0 1 0 0,1-4 242 0 0,-1-2-634 0 0,1-1-1 0 0,1 1 1 0 0,0 0 0 0 0,2-3 634 0 0,6-23-1162 0 0,-4 15 951 0 0,-6 16 193 0 0,1 1 1 0 0,-1-1 0 0 0,0 0 0 0 0,0 0 0 0 0,0 0 0 0 0,0 0-1 0 0,-1 1 1 0 0,0-1 0 0 0,0 0 0 0 0,0 0 0 0 0,0 0 0 0 0,0 0 0 0 0,-1-1 17 0 0,0 1 29 0 0,1 0 0 0 0,-1 0 1 0 0,1 0-1 0 0,0 0 0 0 0,0 0 1 0 0,0 0-1 0 0,1 0 0 0 0,0 0 0 0 0,-1 0 1 0 0,1 0-1 0 0,1-2-29 0 0,4-16 174 0 0,-2-4 99 0 0,5-32 315 0 0,-6 39-22 0 0,0-1-1 0 0,1 1 1 0 0,2-4-566 0 0,-3 13 372 0 0,26-70 4347 0 0,-23 66-3056 0 0,-5 13-1403 0 0,0-1 1 0 0,-1 0-1 0 0,1 1 1 0 0,-1-1-1 0 0,1 0 1 0 0,-1 1-1 0 0,1-1 1 0 0,-1 0-1 0 0,0 0-260 0 0,0 1 1035 0 0,0 1-19 0 0,0 0-69 0 0,1 8 298 0 0,0 2-1018 0 0,-1 1 0 0 0,0-1 0 0 0,-1 1-1 0 0,0 0 1 0 0,-1-1 0 0 0,0 1 0 0 0,-1 2-227 0 0,-4 23 195 0 0,-9 48-167 0 0,-8 18-28 0 0,-13 66-2 0 0,30-110 2 0 0,6-57-8 0 0,1-1 0 0 0,0 1-1 0 0,-1 0 1 0 0,1 0 0 0 0,0-1-1 0 0,0 1 1 0 0,0 0 0 0 0,0 0-1 0 0,0 0 1 0 0,0-1 0 0 0,0 1-1 0 0,0 0 1 0 0,0 0 0 0 0,0-1-1 0 0,0 1 1 0 0,0 0 0 0 0,0 0-1 0 0,1-1 1 0 0,-1 1 0 0 0,0 0-1 0 0,1 0 1 0 0,-1-1 0 0 0,0 1-1 0 0,1 0 1 0 0,-1-1 0 0 0,1 1-1 0 0,-1-1 1 0 0,1 1 0 0 0,-1-1-1 0 0,1 1 1 0 0,0-1 0 0 0,-1 1-1 0 0,1-1 1 0 0,-1 1 0 0 0,1-1-1 0 0,0 0 1 0 0,0 1 0 0 0,0-1 8 0 0,1 0-28 0 0,0 1 0 0 0,1-1 0 0 0,-1 0 0 0 0,0 0 0 0 0,0 0 0 0 0,1-1 0 0 0,-1 1 0 0 0,0-1 0 0 0,0 1 0 0 0,0-1 0 0 0,2 0 28 0 0,19-13-735 0 0,0 1-15 0 0,-21 12 729 0 0,0 0-1 0 0,1-1 1 0 0,-1 1-1 0 0,0 0 1 0 0,0-1-1 0 0,0 0 1 0 0,0 1-1 0 0,0-1 1 0 0,1-1 21 0 0,0-1-6 0 0,0 1 0 0 0,0 0 0 0 0,1 1 1 0 0,-1-1-1 0 0,1 1 0 0 0,0-1 0 0 0,0 1 1 0 0,0 0-1 0 0,0 0 0 0 0,0 1 0 0 0,0-1 0 0 0,1 1 6 0 0,-3 1-58 0 0,-1-1 70 0 0,0 1 1 0 0,1-1-1 0 0,-1 1 1 0 0,1-1-1 0 0,-1 1 0 0 0,1-1 1 0 0,-1 0-1 0 0,0 1 1 0 0,1-1-1 0 0,-1 0 1 0 0,0 0-1 0 0,0 0 1 0 0,0 0-1 0 0,0 0 0 0 0,0-1 1 0 0,1 0-13 0 0,-1 1 50 0 0,0 0-1 0 0,1-1 1 0 0,-1 1 0 0 0,0 0-1 0 0,1 0 1 0 0,-1 0 0 0 0,1 0 0 0 0,-1 0-1 0 0,1 0-49 0 0,1 0 46 0 0,-1 0 1 0 0,1-1-1 0 0,0 1 0 0 0,-1-1 0 0 0,1 1 0 0 0,-1-1 0 0 0,0 0 0 0 0,1 0 1 0 0,-1 0-1 0 0,0 0 0 0 0,0 0 0 0 0,-1-1 0 0 0,1 1 0 0 0,0-1 0 0 0,-1 1 0 0 0,1-2-46 0 0,4-7 274 0 0,-2 0 0 0 0,0-1-1 0 0,2-6-273 0 0,-1 1 273 0 0,-4 14-239 0 0,-1 0 0 0 0,0-1-1 0 0,0 1 1 0 0,0-1-1 0 0,0 1 1 0 0,0 0 0 0 0,-1-1-1 0 0,1 1 1 0 0,-1 0-1 0 0,-1-4-33 0 0,1 7 3 0 0,1-1 0 0 0,0 1-1 0 0,-1-1 1 0 0,1 0 0 0 0,-1 1 0 0 0,1-1-1 0 0,-1 1 1 0 0,0-1 0 0 0,1 1-1 0 0,-1-1 1 0 0,1 1 0 0 0,-1-1 0 0 0,0 1-1 0 0,1 0 1 0 0,-1-1 0 0 0,0 1-1 0 0,1 0 1 0 0,-1 0 0 0 0,0 0-1 0 0,0-1 1 0 0,1 1 0 0 0,-1 0 0 0 0,0 0-1 0 0,0 0 1 0 0,1 0 0 0 0,-1 0-1 0 0,0 0 1 0 0,0 0 0 0 0,1 1 0 0 0,-1-1-1 0 0,0 0-2 0 0,-1 0 7 0 0,0 1 0 0 0,0-1-1 0 0,0 1 1 0 0,0 0 0 0 0,0 0-1 0 0,0-1 1 0 0,0 1 0 0 0,0 0-1 0 0,0 1-6 0 0,-4 2-14 0 0,1 1 0 0 0,0 0 0 0 0,0 0 0 0 0,0 0 0 0 0,1 1 0 0 0,0-1 0 0 0,0 1 0 0 0,0 0 0 0 0,1 0 0 0 0,-1 1 0 0 0,2-1 0 0 0,-2 3 14 0 0,3-6 0 0 0,-10 39-9 0 0,11-38 13 0 0,-1 0 0 0 0,1-1 1 0 0,0 1-1 0 0,0-1 0 0 0,0 1 0 0 0,0 0 1 0 0,1-1-1 0 0,0 1 0 0 0,-1-1 0 0 0,1 1 1 0 0,1 0-5 0 0,2 7 110 0 0,-2-5-13 0 0,0 0 0 0 0,0-1 0 0 0,1 1 0 0 0,0-1 0 0 0,0 0 0 0 0,0 0 0 0 0,0 0 1 0 0,1 0-1 0 0,2 2-97 0 0,4-2 10 0 0,-7-4-104 0 0,0 0-1 0 0,0 0 1 0 0,0-1-1 0 0,0 0 1 0 0,0 1-1 0 0,1-1 1 0 0,-1 0-1 0 0,0-1 1 0 0,0 1 0 0 0,0 0-1 0 0,0-1 1 0 0,1 0-1 0 0,-1 0 1 0 0,0 0-1 0 0,0 0 1 0 0,0 0-1 0 0,0 0 1 0 0,-1-1-1 0 0,4-1 95 0 0,3-3-488 0 0,-1-1 0 0 0,0 0 0 0 0,0 0 0 0 0,0 0-1 0 0,2-4 489 0 0,1-7-4069 0 0,-7 11 1591 0 0,4-5-3282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29.1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0 16208 0 0,'0'0'743'0'0,"0"0"-17"0"0,1 2-465 0 0,2 9 186 0 0,-1 0 0 0 0,-1 0 1 0 0,1 1-1 0 0,-2-1 0 0 0,0 0 0 0 0,-1 10-447 0 0,-3 18 1428 0 0,-4 13-1428 0 0,-1 10 221 0 0,-15 102 168 0 0,12-81-235 0 0,7-46-5 0 0,1 1 0 0 0,3 12-149 0 0,5-22 118 0 0,-4-27-122 0 0,0-1 1 0 0,0 1-1 0 0,0 0 0 0 0,0-1 1 0 0,1 1-1 0 0,-1-1 1 0 0,0 1-1 0 0,0 0 1 0 0,1-1-1 0 0,-1 1 1 0 0,0-1-1 0 0,1 1 1 0 0,-1-1-1 0 0,1 1 1 0 0,-1-1-1 0 0,0 1 1 0 0,1-1-1 0 0,-1 0 0 0 0,1 1 1 0 0,-1-1-1 0 0,1 0 1 0 0,0 1-1 0 0,-1-1 1 0 0,1 0-1 0 0,-1 1 1 0 0,1-1-1 0 0,-1 0 1 0 0,1 0-1 0 0,0 0 1 0 0,-1 0-1 0 0,1 0 1 0 0,0 1-1 0 0,-1-1 0 0 0,1 0 1 0 0,0-1-1 0 0,-1 1 1 0 0,1 0-1 0 0,-1 0 1 0 0,1 0-1 0 0,0 0 1 0 0,-1 0-1 0 0,1-1 1 0 0,-1 1-1 0 0,1 0 1 0 0,0 0 3 0 0,0-1-65 0 0,1 1-2 0 0,0-1 1 0 0,0 1 0 0 0,-1-1 0 0 0,1 0 0 0 0,0 0-1 0 0,0 0 1 0 0,-1 0 0 0 0,1 0 0 0 0,-1 0-1 0 0,1 0 1 0 0,0-1 66 0 0,9-5-471 0 0,28-15-2254 0 0,-16 6-3014 0 0,-13 5-26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29.4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54 126 1840 0 0,'2'0'133'0'0,"0"1"-121"0"0,-1-1 0 0 0,1 1 0 0 0,-1 0-1 0 0,1-1 1 0 0,-1 1 0 0 0,1 0 0 0 0,-1 0 0 0 0,0 0-1 0 0,1 0 1 0 0,-1 0 0 0 0,0 1-12 0 0,2 7 1186 0 0,-3-5 669 0 0,3 3 1960 0 0,0 2 3848 0 0,-4-3-6771 0 0,1-4 121 0 0,0-2-145 0 0,0 0-54 0 0,0 0-101 0 0,0 0-45 0 0,0 0-11 0 0,0 0-47 0 0,0 0-197 0 0,18-17 508 0 0,-16 16-872 0 0,0-1-1 0 0,0 1 0 0 0,0-1 0 0 0,0 0 1 0 0,-1 0-1 0 0,1 0 0 0 0,-1 0 0 0 0,1-1-48 0 0,-1 1 54 0 0,1 0 0 0 0,0-1 0 0 0,0 1 0 0 0,0 0 0 0 0,0 0 0 0 0,0 0 0 0 0,1-1-54 0 0,0 0 41 0 0,0 1 0 0 0,1-2 0 0 0,-2 1 0 0 0,1 0 0 0 0,0-1 0 0 0,-1 1 0 0 0,1-1 0 0 0,-1 0 0 0 0,0 1 0 0 0,0-1 0 0 0,-1-1-41 0 0,0 3 34 0 0,0 0 0 0 0,0 0 1 0 0,0-1-1 0 0,0 1 0 0 0,-1 0 0 0 0,1 0 0 0 0,-1-1 0 0 0,0 1 0 0 0,0 0 1 0 0,0-1-1 0 0,0 1 0 0 0,0 0 0 0 0,0-1 0 0 0,-1 1 0 0 0,1 0 0 0 0,-1-1 1 0 0,1 1-1 0 0,-1 0 0 0 0,0 0 0 0 0,0 0 0 0 0,0-1-34 0 0,-1 1 3 0 0,0 0 0 0 0,0 0-1 0 0,1 0 1 0 0,-1 0 0 0 0,-1 0-1 0 0,1 0 1 0 0,0 0 0 0 0,0 1-1 0 0,-1-1 1 0 0,1 1 0 0 0,-1 0-1 0 0,1 0 1 0 0,-1 0 0 0 0,1 0-1 0 0,-3 0-2 0 0,-1-2-16 0 0,4 3-41 0 0,0 0 0 0 0,1-1 0 0 0,-1 1 0 0 0,0 0 0 0 0,0 0 0 0 0,1 0 0 0 0,-1 0-1 0 0,0 0 1 0 0,1 0 0 0 0,-1 0 0 0 0,0 1 0 0 0,1-1 0 0 0,-1 1 0 0 0,0-1 0 0 0,1 1 0 0 0,-1 0 0 0 0,1 0-1 0 0,-2 0 58 0 0,-26 20 164 0 0,18-12-256 0 0,7-6 74 0 0,0 0-1 0 0,0 1 1 0 0,1-1-1 0 0,-1 1 1 0 0,1 0-1 0 0,0 0 1 0 0,0 0-1 0 0,0 0 1 0 0,1 0-1 0 0,0 1 1 0 0,-1-1 0 0 0,1 1-1 0 0,1 0 1 0 0,-2 3 18 0 0,3-7-3 0 0,0 0 0 0 0,0 0 0 0 0,1 0 0 0 0,-1 0 1 0 0,0 0-1 0 0,0 0 0 0 0,1 0 0 0 0,-1 0 1 0 0,1 0-1 0 0,-1 0 0 0 0,1 0 0 0 0,-1 0 0 0 0,1-1 1 0 0,0 1-1 0 0,-1 0 0 0 0,1 0 0 0 0,0-1 0 0 0,-1 1 1 0 0,1 0-1 0 0,0-1 0 0 0,0 1 3 0 0,18 12 16 0 0,-15-11-222 0 0,0 0 0 0 0,0-1 0 0 0,1 1 0 0 0,-1-1 0 0 0,1 0 0 0 0,-1 0 0 0 0,1-1 0 0 0,-1 1 0 0 0,1-1 0 0 0,1 0 206 0 0,25-3-6113 0 0,-8-4-1092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29.9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163 187 5528 0 0,'-1'1'422'0'0,"0"0"-330"0"0,-2 2-107 0 0,-9 0 613 0 0,2-3 9136 0 0,5-5-3905 0 0,4 4-5556 0 0,1-1 0 0 0,0 1 0 0 0,-1 0-1 0 0,1 0 1 0 0,0-1 0 0 0,0 1 0 0 0,0 0-1 0 0,0-1 1 0 0,0 1 0 0 0,1 0 0 0 0,-1 0 0 0 0,0-1-1 0 0,1 0-272 0 0,1-5-38 0 0,0 0 0 0 0,1 0 0 0 0,0 1 0 0 0,3-5 38 0 0,16-19 308 0 0,-12 15-232 0 0,-7 11-45 0 0,0 0 1 0 0,0 0-1 0 0,-1 0 0 0 0,0-1 0 0 0,0 1 0 0 0,1-2-31 0 0,-2 4 6 0 0,-1-1 0 0 0,1 1 0 0 0,-1 0 0 0 0,0 0 0 0 0,0 0 0 0 0,0-1 0 0 0,0 1 0 0 0,0 0 0 0 0,0 0 0 0 0,0-1 0 0 0,-1 1 0 0 0,1 0 0 0 0,-1 0 0 0 0,0 0 0 0 0,1 0 0 0 0,-1-1 0 0 0,-1 0-6 0 0,1 2-3 0 0,1 0-1 0 0,-1 0 1 0 0,0 0-1 0 0,1 0 1 0 0,-1 0-1 0 0,0 0 1 0 0,0 0 0 0 0,0 0-1 0 0,0 0 1 0 0,0 1-1 0 0,0-1 1 0 0,0 0-1 0 0,0 1 1 0 0,0-1-1 0 0,0 0 1 0 0,0 1 0 0 0,-1 0-1 0 0,1-1 1 0 0,0 1-1 0 0,0 0 1 0 0,-1-1-1 0 0,1 1 1 0 0,0 0-1 0 0,0 0 1 0 0,-1 0 0 0 0,1 0-1 0 0,0 0 4 0 0,-6 1-30 0 0,1 0 0 0 0,0 0 1 0 0,0 1-1 0 0,0-1 0 0 0,-1 2 30 0 0,-5 0-31 0 0,9-2 19 0 0,1 0 0 0 0,0 1 0 0 0,0-1 0 0 0,-1 0 0 0 0,1 1 0 0 0,0-1 0 0 0,0 1 0 0 0,0-1 0 0 0,0 1 0 0 0,0 1 12 0 0,-18 12-47 0 0,14-11 26 0 0,0 1-1 0 0,0-1 1 0 0,0 1-1 0 0,0 0 1 0 0,1 1-1 0 0,0-1 1 0 0,0 1-1 0 0,-4 6 22 0 0,-1 9-52 0 0,7-12 44 0 0,2 3 8 0 0,1-11-1 0 0,-1-1 0 0 0,1 1-1 0 0,0 0 1 0 0,0 0 0 0 0,0-1-1 0 0,0 1 1 0 0,0 0 0 0 0,0 0 0 0 0,0-1-1 0 0,0 1 1 0 0,0 0 0 0 0,0-1-1 0 0,1 1 1 0 0,-1 0 0 0 0,0 0 0 0 0,0-1-1 0 0,1 1 1 0 0,-1 0 0 0 0,0-1-1 0 0,1 1 1 0 0,-1-1 0 0 0,1 1 0 0 0,-1 0-1 0 0,1-1 2 0 0,1 3-22 0 0,0 9 11 0 0,-2-12 11 0 0,-1 0 0 0 0,1 0 0 0 0,0 0 0 0 0,0 1 0 0 0,0-1 0 0 0,0 0 0 0 0,0 0 0 0 0,0 0 0 0 0,0 0 0 0 0,1 0 0 0 0,-1 0 0 0 0,0 0 0 0 0,0 1 0 0 0,0-1 0 0 0,0 0 0 0 0,0 0 0 0 0,0 0 0 0 0,0 0 0 0 0,0 0 0 0 0,0 0 0 0 0,0 0 0 0 0,0 0 0 0 0,0 0 0 0 0,0 1 0 0 0,0-1 0 0 0,0 0 0 0 0,1 0 0 0 0,-1 0 0 0 0,0 0 0 0 0,0 0 0 0 0,0 0 0 0 0,0 0 0 0 0,0 0 0 0 0,0 0 0 0 0,0 0 0 0 0,0 0 0 0 0,1 0 0 0 0,-1 0 0 0 0,0 0 0 0 0,0 0 0 0 0,0 0 0 0 0,0 0 0 0 0,0 0 0 0 0,0 0 0 0 0,0 0 1 0 0,1 0-1 0 0,-1 0 0 0 0,0 0 0 0 0,0 0 0 0 0,0 0 0 0 0,15 4-1 0 0,-8-2 27 0 0,1 0 0 0 0,-1-1 0 0 0,0 0 0 0 0,1 0 0 0 0,-1-1 0 0 0,5 0-26 0 0,10 0 109 0 0,0-1 41 0 0,0 2 1 0 0,13 2-151 0 0,-29-3 45 0 0,-1 0 1 0 0,0 0-1 0 0,0 0 1 0 0,0 0-1 0 0,2-1-45 0 0,-3 0-3 0 0,0 1-1 0 0,0 0 1 0 0,0 0-1 0 0,0 0 1 0 0,0 0-1 0 0,0 0 1 0 0,0 1 0 0 0,4 0 3 0 0,2 3-88 0 0,-9-3 59 0 0,0 0 0 0 0,-1-1 0 0 0,1 1 0 0 0,0-1 0 0 0,0 0 0 0 0,0 1 0 0 0,0-1 0 0 0,0 0 0 0 0,0 1 0 0 0,0-1 0 0 0,0 0 0 0 0,0 0 0 0 0,0 0 0 0 0,0 0 1 0 0,0 0-1 0 0,0 0 0 0 0,0 0 0 0 0,0 0 0 0 0,0-1 0 0 0,0 1 0 0 0,0 0 0 0 0,0-1 0 0 0,0 1 0 0 0,1-1 29 0 0,-1 0-667 0 0,-1 1-1537 0 0,0 0-6019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30.5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23 5528 0 0,'0'0'422'0'0,"0"-1"-276"0"0,1-10-2032 0 0,2 1 10144 0 0,-2 9 635 0 0,-3 9-6075 0 0,-22 70-2478 0 0,3 3-340 0 0,13-34 64 0 0,7-45-46 0 0,0 1-1 0 0,0 0 0 0 0,0-1 1 0 0,0 1-1 0 0,1 0 0 0 0,0 0 1 0 0,-1-1-1 0 0,1 1 0 0 0,0 0 1 0 0,0 0-1 0 0,0-1 0 0 0,1 3-17 0 0,13-13 160 0 0,-7 4-140 0 0,1 0 0 0 0,-1-1 0 0 0,0 1 0 0 0,0-1 0 0 0,-1-1 0 0 0,6-5-20 0 0,9-7 24 0 0,-14 12-24 0 0,1-1 0 0 0,-1-1 0 0 0,1-2 0 0 0,2-1 0 0 0,-5 5 0 0 0,0 0 0 0 0,-1 0 0 0 0,0-1 0 0 0,0 1 0 0 0,-1-2 0 0 0,8-10 0 0 0,-5 8-6 0 0,-5 7-1 0 0,1 1 0 0 0,-1-1 1 0 0,1 1-1 0 0,0-1 0 0 0,0 1 1 0 0,0 0-1 0 0,0 0 0 0 0,0 0 1 0 0,0 0-1 0 0,0 0 0 0 0,1 1 7 0 0,12-14-32 0 0,-13 14-48 0 0,-1 4 0 0 0,1 3 64 0 0,-1-2 0 0 0,0-1-1 0 0,0 1 1 0 0,0 0 0 0 0,0 0 0 0 0,0-1-1 0 0,-1 1 1 0 0,0 0 0 0 0,0 0 0 0 0,0 0 0 0 0,0 1 16 0 0,-25 98-14 0 0,24-98 14 0 0,0-3 0 0 0,1-1 0 0 0,0 1 0 0 0,0-1 0 0 0,0 0 0 0 0,0 1 0 0 0,0-1 0 0 0,0 1 0 0 0,0-1 0 0 0,0 1 0 0 0,1-1 0 0 0,-1 1 0 0 0,0-1 0 0 0,1 0 0 0 0,-1 1 0 0 0,1-1 0 0 0,0 0 0 0 0,-1 1 0 0 0,1-1 0 0 0,0 0 0 0 0,0 0 0 0 0,0 0 0 0 0,1 1 0 0 0,-2-1-38 0 0,0 0 0 0 0,1 0 1 0 0,0 0-1 0 0,-1 0 0 0 0,1 0 0 0 0,0 0 0 0 0,-1-1 0 0 0,1 1 0 0 0,0 0 0 0 0,0 0 0 0 0,0-1 0 0 0,-1 1 0 0 0,1 0 0 0 0,0-1 0 0 0,0 1 1 0 0,0-1-1 0 0,0 0 0 0 0,0 1 0 0 0,0-1 0 0 0,0 0 0 0 0,0 1 0 0 0,0-1 0 0 0,0 0 0 0 0,1 0 0 0 0,-1 0 0 0 0,0 0 0 0 0,0 0 0 0 0,0 0 1 0 0,0 0-1 0 0,0 0 0 0 0,0 0 0 0 0,0-1 0 0 0,0 1 0 0 0,0 0 0 0 0,0-1 0 0 0,0 1 0 0 0,0-1 0 0 0,0 1 0 0 0,1-1 38 0 0,2-3-888 0 0,1 1-1 0 0,-1-1 0 0 0,0 0 1 0 0,0 0-1 0 0,0-1 1 0 0,2-3 888 0 0,-3 5-518 0 0,10-14-1369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31.1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41 8752 0 0,'-7'-10'398'0'0,"6"8"-3"0"0,1 2 61 0 0,0 0 1187 0 0,0 0 547 0 0,7-5 2239 0 0,5-1-3066 0 0,-9 6-965 0 0,0-1 0 0 0,0 0 0 0 0,0 0 0 0 0,0 0 0 0 0,0 0 0 0 0,0 0 0 0 0,0-1-398 0 0,2 0 189 0 0,-1 1-1 0 0,1-1 1 0 0,-1 1 0 0 0,1 0-1 0 0,0 0 1 0 0,-1 0 0 0 0,1 1-1 0 0,0-1 1 0 0,0 1 0 0 0,-1 0-1 0 0,3 1-188 0 0,2-1 16 0 0,-7 3 59 0 0,3 25 64 0 0,-5-26-132 0 0,0-1 0 0 0,0 1 0 0 0,-1 0 0 0 0,1 0 0 0 0,0 0 0 0 0,0-1 0 0 0,-1 1 0 0 0,1 0 0 0 0,-1 0 0 0 0,0-1 0 0 0,1 1 0 0 0,-1 0 0 0 0,0-1 0 0 0,0 1 0 0 0,0-1 0 0 0,-1 1-7 0 0,-18 28 59 0 0,16-24-55 0 0,0 0 0 0 0,0 0-1 0 0,0 0 1 0 0,-4 4-4 0 0,-9 6 32 0 0,1 1 0 0 0,1 0 0 0 0,0 1 0 0 0,-3 8-32 0 0,18-25 64 0 0,1 1-10 0 0,0 1-53 0 0,1-1 1 0 0,-1 0-1 0 0,1 0 1 0 0,-1 0 0 0 0,1 0-1 0 0,0 0 1 0 0,0-1 0 0 0,1 2-2 0 0,7 0-2 0 0,-6-3 1 0 0,2 1-107 0 0,1 0 0 0 0,-1-1 0 0 0,1 0 0 0 0,-1 0 0 0 0,0-1 0 0 0,1 0 0 0 0,-1 0 0 0 0,0 0 0 0 0,0-1 0 0 0,0 1 0 0 0,0-2 0 0 0,0 1 0 0 0,0-1-1 0 0,0 0 1 0 0,-1 0 0 0 0,1 0 0 0 0,-1-1 0 0 0,0 0 0 0 0,0 0 0 0 0,0 0 0 0 0,-1-1 0 0 0,1 1 0 0 0,1-4 108 0 0,3-4-1995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31.5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 7832 0 0,'0'0'602'0'0,"0"0"-40"0"0,0 0 1300 0 0,0 0 612 0 0,2-1 118 0 0,0 0-2110 0 0,1 0 0 0 0,0 0 1 0 0,0 0-1 0 0,-1 1 1 0 0,1-1-1 0 0,0 1 1 0 0,0 0-1 0 0,0 0 1 0 0,1 0-483 0 0,18-3 1100 0 0,-12 1-499 0 0,0 0 0 0 0,0 1 1 0 0,0 0-1 0 0,8 1-601 0 0,11-1 348 0 0,-15 0-318 0 0,-1 2 0 0 0,0 0 0 0 0,1 0-1 0 0,3 2-29 0 0,-1 0-573 0 0,-1-2-1 0 0,7 1 574 0 0,-20-2-1196 0 0,-2 0-68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7:41.9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137 1 13328 0 0,'-1'2'612'0'0,"-5"40"224"0"0,2-29-742 0 0,0 0 1 0 0,1 1 0 0 0,1-1-1 0 0,0 0 1 0 0,1 1 0 0 0,0 6-95 0 0,-7 68 1423 0 0,7-44-339 0 0,0-20-525 0 0,1-1 1 0 0,1 1-1 0 0,1 0 0 0 0,1 0 0 0 0,3 8-559 0 0,-1-19 126 0 0,-3-10-20 0 0,-2-3-2 0 0,0 0-45 0 0,0 0-191 0 0,0 0-85 0 0,-2 0 126 0 0,1-1 0 0 0,0 0 0 0 0,0 1 0 0 0,0-1 1 0 0,0 0-1 0 0,1 0 0 0 0,-1 0 0 0 0,0 0 0 0 0,0 1 1 0 0,0-1-1 0 0,1 0 0 0 0,-1 0 0 0 0,0-1 0 0 0,1 1 1 0 0,-1 0 90 0 0,-10-19-1004 0 0,11 19 931 0 0,-6-14-1090 0 0,6 14 1076 0 0,-1-1-1 0 0,1 1 0 0 0,0-1 0 0 0,-1 1 0 0 0,0 0 1 0 0,1-1-1 0 0,-1 1 0 0 0,0 0 0 0 0,0 0 1 0 0,0-1-1 0 0,0 1 0 0 0,0 0 0 0 0,0 0 88 0 0,-35-48-2766 0 0,-8 11 2474 0 0,43 37 897 0 0,1 1 14 0 0,0 0 18 0 0,0 0 10 0 0,0 0 1 0 0,0 0-41 0 0,0 0-168 0 0,15-1 273 0 0,2-2-300 0 0,1 0 0 0 0,4-3-412 0 0,10-2 164 0 0,27-6-2693 0 0,-37 9-3400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31.8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14944 0 0,'0'0'340'0'0,"0"0"50"0"0,0 0 24 0 0,0 0-54 0 0,0 0-107 0 0,0 0 437 0 0,0 0 218 0 0,0 0 42 0 0,0 0-56 0 0,0 0-267 0 0,0 0-120 0 0,12 5 562 0 0,-10-6-1054 0 0,3 2-11 0 0,7 11 58 0 0,1 4 40 0 0,0 2 0 0 0,-1 0 0 0 0,0 0-102 0 0,-12-17 9 0 0,0-1 0 0 0,1 1 1 0 0,-1-1-1 0 0,1 1 0 0 0,-1-1 1 0 0,1 1-1 0 0,-1-1 0 0 0,1 1 1 0 0,-1-1-1 0 0,1 1 0 0 0,-1-1 0 0 0,1 0 1 0 0,0 1-1 0 0,-1-1 0 0 0,1 0 1 0 0,0 0-1 0 0,0 1-9 0 0,0-1 28 0 0,2 2 68 0 0,-3-2 22 0 0,1 1 212 0 0,0-1-277 0 0,-1 0-1 0 0,0 0 1 0 0,0 0-1 0 0,1 1 1 0 0,-1-1-1 0 0,0 0 1 0 0,1 0-1 0 0,-1 0 1 0 0,0 0-1 0 0,0 1 1 0 0,0-1-1 0 0,1 0 1 0 0,-1 0-1 0 0,0 0 1 0 0,0 1-1 0 0,0-1 1 0 0,1 0-1 0 0,-1 0 1 0 0,0 1-1 0 0,0-1 1 0 0,0 0-1 0 0,0 0 1 0 0,0 1-1 0 0,0-1 1 0 0,0 0-1 0 0,1 1 1 0 0,-1-1-1 0 0,0 0 1 0 0,0 0-1 0 0,0 1 1 0 0,0-1-1 0 0,0 1-52 0 0,-5 7 16 0 0,4-5-16 0 0,-1-1 0 0 0,1 1 0 0 0,-1-1 0 0 0,1 1 0 0 0,-1-1 0 0 0,0 0 0 0 0,0 1 0 0 0,0-1 0 0 0,0 0 0 0 0,-1 1 0 0 0,-8 7 0 0 0,8-7 0 0 0,1 0 0 0 0,-1-1 0 0 0,1 1 0 0 0,-1-1 0 0 0,0 1 0 0 0,0-1 0 0 0,-3 1 0 0 0,-2 3-20 0 0,7-4-86 0 0,1-2-48 0 0,0 0-7 0 0,0 0-163 0 0,0 0-661 0 0,2 1-287 0 0,9 2-1244 0 0,2-2-4753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32.2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20 17879 0 0,'0'0'820'0'0,"0"0"-16"0"0,0 0-390 0 0,0 0 263 0 0,0 0 174 0 0,0 0 39 0 0,1-1-60 0 0,8-1-408 0 0,-1 0-1 0 0,0 0 1 0 0,0 1 0 0 0,5-1-422 0 0,26-4 99 0 0,-14 2-933 0 0,-23 4-81 0 0,2 4-6266 0 0,5 0 272 0 0</inkml:trace>
  <inkml:trace contextRef="#ctx0" brushRef="#br0" timeOffset="1">10 164 8752 0 0,'0'0'398'0'0,"0"0"-3"0"0,0 2-252 0 0,0-2-122 0 0,0 1 1 0 0,0 0-1 0 0,0 0 1 0 0,0-1-1 0 0,0 1 1 0 0,0 0-1 0 0,-1 0 1 0 0,1-1-1 0 0,0 1 1 0 0,0 0-1 0 0,-1 0 1 0 0,1-1-1 0 0,0 1 1 0 0,-1 0-1 0 0,1-1 1 0 0,-1 1-1 0 0,1 0 1 0 0,-1-1-1 0 0,1 1-21 0 0,-4 5 1621 0 0,4-4 651 0 0,0-2 116 0 0,0 0-186 0 0,0 0-854 0 0,1 3 20 0 0,-2-3-1282 0 0,1 1-1 0 0,0-1 1 0 0,0 1 0 0 0,0-1 0 0 0,0 1 0 0 0,0-1-1 0 0,0 0 1 0 0,0 1 0 0 0,0-1 0 0 0,0 1 0 0 0,0-1-1 0 0,0 1 1 0 0,0-1 0 0 0,0 0 0 0 0,1 1 0 0 0,-1-1-1 0 0,0 1 1 0 0,0-1 0 0 0,0 0 0 0 0,1 1 0 0 0,-1-1-86 0 0,4 2 120 0 0,1 0 0 0 0,-1 0 0 0 0,1 0 0 0 0,0-1 0 0 0,0 0 0 0 0,0 0 0 0 0,-1 0 1 0 0,1-1-1 0 0,0 0 0 0 0,3 0-120 0 0,1 0-525 0 0,0 0 0 0 0,0-1 0 0 0,0 0 0 0 0,-1-1 0 0 0,8-2 525 0 0,-3-1-1322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33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 87 10136 0 0,'2'-5'323'0'0,"4"-8"765"0"0,0 0-1 0 0,1 0 0 0 0,0 0 1 0 0,1 0-1088 0 0,-4-3 6862 0 0,-11 23-6780 0 0,0 1-1 0 0,1 0 0 0 0,0 1 0 0 0,0-1 1 0 0,1 1-1 0 0,0 0 0 0 0,1 0 1 0 0,0 1-1 0 0,-1 2-81 0 0,-6 14 20 0 0,-3 7 17 0 0,2 1 0 0 0,-4 16-37 0 0,3-8 101 0 0,7-19-31 0 0,1-1 1 0 0,0 12-71 0 0,-9 36 180 0 0,10-52-152 0 0,0 0-1 0 0,2 0 1 0 0,0 0-1 0 0,1 0 0 0 0,1 0 1 0 0,1 0-1 0 0,1 10-27 0 0,1-15 0 0 0,-1 0 0 0 0,2 0 0 0 0,0 0 0 0 0,0-1 0 0 0,3 4 0 0 0,-6-14-316 0 0,0 0 1 0 0,1 0-1 0 0,-1 0 0 0 0,1 0 0 0 0,0 0 0 0 0,-1 0 0 0 0,1-1 0 0 0,0 1 0 0 0,0-1 1 0 0,0 1-1 0 0,0-1 0 0 0,0 0 0 0 0,1 0 0 0 0,-1 0 0 0 0,0 0 0 0 0,0 0 0 0 0,1 0 0 0 0,-1-1 1 0 0,0 1-1 0 0,1-1 0 0 0,-1 0 0 0 0,1 0 0 0 0,-1 1 0 0 0,2-2 316 0 0,6-3-6690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33.9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1 220 15408 0 0,'0'0'348'0'0,"0"0"49"0"0,0 0 21 0 0,0 0-40 0 0,0 0-180 0 0,0 0 161 0 0,0 0 97 0 0,0 0 21 0 0,0 0-17 0 0,0 0-82 0 0,1-1-33 0 0,2 0-253 0 0,-1-1 0 0 0,1 0 0 0 0,-1 0 0 0 0,1 0 1 0 0,-1 0-1 0 0,0 0 0 0 0,0 0 0 0 0,0-1 0 0 0,0 1 0 0 0,0-1 0 0 0,-1 1 0 0 0,1-1 0 0 0,-1 0 0 0 0,0 0 1 0 0,1 0-1 0 0,-1 1 0 0 0,-1-1 0 0 0,1-1-92 0 0,13-26 438 0 0,5 0 258 0 0,7-19-696 0 0,-16 34 19 0 0,-9 13-19 0 0,1 0-1 0 0,-1 0 1 0 0,0 0 0 0 0,0 0 0 0 0,0 0 0 0 0,0 0 0 0 0,0-1 0 0 0,0 1-1 0 0,0 0 1 0 0,-1-2 0 0 0,1-1 0 0 0,-1 4 0 0 0,0 0 0 0 0,0 0 0 0 0,0 0 0 0 0,0 0 0 0 0,0-1 0 0 0,1 1 0 0 0,-1 0 0 0 0,1 0 0 0 0,-1 0 0 0 0,1 0 0 0 0,-1 0 0 0 0,1 0 0 0 0,-1 0 0 0 0,2-1 0 0 0,1 1-21 0 0,-2 1-82 0 0,-1 0-3 0 0,0 0 8 0 0,-1 2 18 0 0,-2 6 85 0 0,0 0 0 0 0,0 0-1 0 0,1 0 1 0 0,0 1-1 0 0,0-1 1 0 0,1 1-1 0 0,0 0 1 0 0,1-1 0 0 0,0 4-5 0 0,-1 15-117 0 0,0-13 103 0 0,1 1-1 0 0,0 0 0 0 0,2-1 1 0 0,-1 1-1 0 0,3 7 15 0 0,4 22 169 0 0,-7-34-162 0 0,0 0 0 0 0,1 0 0 0 0,0 0 0 0 0,1-1 0 0 0,1 2-7 0 0,-2-6-8 0 0,-1 0-1 0 0,1 1 0 0 0,-1-1 0 0 0,0 0 1 0 0,0 1 8 0 0,2 10-290 0 0,-3-16 234 0 0,0 1-1 0 0,0-1 1 0 0,0 0 0 0 0,0 1-1 0 0,0-1 1 0 0,1 0 0 0 0,-1 0-1 0 0,0 1 1 0 0,0-1 0 0 0,0 0-1 0 0,0 1 1 0 0,0-1 0 0 0,0 0-1 0 0,0 1 1 0 0,0-1 0 0 0,0 0-1 0 0,0 1 1 0 0,0-1 0 0 0,0 0-1 0 0,-1 1 1 0 0,1-1 0 0 0,0 0-1 0 0,0 0 1 0 0,0 1 0 0 0,0-1-1 0 0,0 0 1 0 0,-1 0 0 0 0,1 1-1 0 0,0-1 1 0 0,0 0 0 0 0,0 0-1 0 0,-1 1 1 0 0,1-1 0 0 0,0 0-1 0 0,0 0 1 0 0,-1 0 0 0 0,1 0-1 0 0,0 1 1 0 0,-1-1 0 0 0,1 0 56 0 0,0 0 109 0 0,-2 1-601 0 0,2-1-11 0 0,-13 0-449 0 0,-8 0-723 0 0,19 0 1343 0 0,2 0 4 0 0,-22 0 641 0 0,18 0-186 0 0,-1 0 3633 0 0,10 4-1881 0 0,-1-3-1832 0 0,-1 0-1 0 0,1-1 1 0 0,-1 1-1 0 0,1 0 1 0 0,0-1-1 0 0,-1 0 1 0 0,1 0-1 0 0,-1 0 1 0 0,1 0-1 0 0,-1-1 1 0 0,1 1-1 0 0,0-1 1 0 0,1-1-47 0 0,28-2-2195 0 0,-20 3-97 0 0,1-3-4209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34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0 15408 0 0,'0'0'704'0'0,"0"0"-15"0"0,0 2-445 0 0,0-1-230 0 0,0 0 1 0 0,0 0 0 0 0,0 1-1 0 0,0-1 1 0 0,0 0-1 0 0,0 1 1 0 0,-1-1 0 0 0,1 0-1 0 0,0 0 1 0 0,-1 0 0 0 0,1 1-1 0 0,-1-1 1 0 0,1 0-1 0 0,-2 1-14 0 0,-1 6 609 0 0,-2 8 740 0 0,4-14-1074 0 0,0 1 0 0 0,0 0 0 0 0,0 0 0 0 0,1 0 0 0 0,-1 0 1 0 0,1 0-1 0 0,0 1-275 0 0,-9 28 1549 0 0,8 0-1221 0 0,1 6-391 0 0,1-13-2947 0 0,-1-25 1440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34.6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7368 0 0,'0'0'333'0'0,"0"0"0"0"0,0 0 230 0 0,0 0 1750 0 0,0 0 794 0 0,0 0 158 0 0,0 0-334 0 0,0 0-1523 0 0,0 0-675 0 0,0 0-130 0 0,0 0-83 0 0,0 0-250 0 0,0 0-108 0 0,1 1-24 0 0,4 1-200 0 0,-1 1 0 0 0,1-1 0 0 0,0 0 0 0 0,0-1 0 0 0,0 1 0 0 0,0-1 0 0 0,0 0-1 0 0,0-1 1 0 0,0 1 0 0 0,0-1 0 0 0,0 0 0 0 0,1 0 62 0 0,-4 0-891 0 0,6 0-6054 0 0,2 0 263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35.0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 29 16439 0 0,'0'0'754'0'0,"0"0"-17"0"0,1-1-473 0 0,58-25 2453 0 0,-57 25-2642 0 0,-1 1 0 0 0,1 0 0 0 0,-1 0 1 0 0,0 0-1 0 0,1 0 0 0 0,-1 0 0 0 0,0 0 0 0 0,1 0 0 0 0,-1 0 0 0 0,1 1 0 0 0,-1-1 0 0 0,0 0 0 0 0,1 1 0 0 0,-1-1 0 0 0,0 1 0 0 0,0-1 0 0 0,1 1 0 0 0,-1 0 0 0 0,0 0 0 0 0,0-1 0 0 0,0 1-75 0 0,1 0 58 0 0,-1 0 0 0 0,0 0-1 0 0,1 0 1 0 0,-1 0 0 0 0,0 0-1 0 0,0 0 1 0 0,0 0 0 0 0,0 0-1 0 0,0 1 1 0 0,0-1 0 0 0,0 0-1 0 0,0 1 1 0 0,0-1 0 0 0,-1 1 0 0 0,1-1-1 0 0,-1 1 1 0 0,1-1 0 0 0,-1 1-1 0 0,1 0-57 0 0,-1 3 18 0 0,0 1 0 0 0,-1-1 0 0 0,1 1 0 0 0,-1-1 0 0 0,0 0-1 0 0,0 1 1 0 0,-1-1 0 0 0,0 0 0 0 0,0 0 0 0 0,0 1-18 0 0,-8 22 320 0 0,8-22-231 0 0,0 1 0 0 0,-1-1 0 0 0,0 0 0 0 0,-2 4-89 0 0,-9 16 44 0 0,10-18-44 0 0,-1 0-1 0 0,0 0 0 0 0,0 0 0 0 0,-1 0 1 0 0,-8 10 18 0 0,2 1 0 0 0,-11 21-18 0 0,9-16 28 0 0,-13 17-28 0 0,24-35 0 0 0,0-1 0 0 0,0 0 0 0 0,0 1 0 0 0,1-1 0 0 0,0 1 0 0 0,0 0 0 0 0,0-1 0 0 0,1 1 0 0 0,0 0 0 0 0,0 3 0 0 0,1-7 0 0 0,-1 0 0 0 0,1 0 0 0 0,0 0 0 0 0,1 0 0 0 0,-1 0 0 0 0,0 0 0 0 0,1 0 0 0 0,-1 0 0 0 0,1 0 0 0 0,-1 0 0 0 0,1 0 0 0 0,0 0 0 0 0,0 0 0 0 0,0 0 0 0 0,0-1 0 0 0,0 1 0 0 0,0-1 0 0 0,0 0 0 0 0,1 0 0 0 0,-1-1 0 0 0,0 1 0 0 0,0 0 0 0 0,0 0 0 0 0,1 0 0 0 0,-1-1 0 0 0,1 1 0 0 0,-1-1 0 0 0,0 1 0 0 0,1-1 0 0 0,-1 1 0 0 0,1-1 0 0 0,-1 0 0 0 0,1 0 0 0 0,-1 0 0 0 0,1 0 0 0 0,0 0 0 0 0,5 0-29 0 0,0 0 1 0 0,0 0-1 0 0,0 0 0 0 0,-1-1 0 0 0,1-1 0 0 0,0 1 1 0 0,-1-1-1 0 0,1 0 0 0 0,-1 0 0 0 0,3-2 29 0 0,14-4-445 0 0,-19 7-211 0 0,0 0 0 0 0,1-1 0 0 0,-1 1 0 0 0,0-1 0 0 0,2-1 656 0 0,7-5-7498 0 0</inkml:trace>
  <inkml:trace contextRef="#ctx0" brushRef="#br0" timeOffset="1">298 404 18743 0 0,'0'0'430'0'0,"0"0"55"0"0,0 0 27 0 0,-1 8 100 0 0,-12 14-576 0 0,3-8 439 0 0,5-1 213 0 0,-1 0 0 0 0,1 0 0 0 0,1 0 0 0 0,-1 7-688 0 0,5-15 32 0 0,0-4-32 0 0,0 0 1 0 0,0 0 0 0 0,1 0-1 0 0,-1 0 1 0 0,0 0 0 0 0,0 0 0 0 0,-1 0-1 0 0,1 0 1 0 0,0 0 0 0 0,0 0-1 0 0,0 0 1 0 0,-1 0 0 0 0,1 0 0 0 0,0 0-1 0 0,-1 0 0 0 0,-2 8-38 0 0,2-7-173 0 0,1-2-110 0 0,0 0-30 0 0,0 0-164 0 0,0 0-655 0 0,0 0-286 0 0,2 0-59 0 0,6 0-12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35.4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130 9 12440 0 0,'0'0'957'0'0,"4"-6"143"0"0,-5 4 5784 0 0,-1 2-6830 0 0,0 0 1 0 0,0-1 0 0 0,1 1-1 0 0,-1 0 1 0 0,0 1-1 0 0,0-1 1 0 0,0 0 0 0 0,0 0-1 0 0,0 1 1 0 0,0-1 0 0 0,1 1-1 0 0,-1 0 1 0 0,0-1 0 0 0,0 1-1 0 0,1 0 1 0 0,-1 0-1 0 0,0 0 1 0 0,1 0 0 0 0,-1 0-1 0 0,1 1 1 0 0,-1-1 0 0 0,1 1-55 0 0,-3 0 15 0 0,1 1 1 0 0,0 0-1 0 0,0 0 1 0 0,0 0-1 0 0,0 1 1 0 0,1-1-1 0 0,0 1 1 0 0,-1-1-1 0 0,1 1 1 0 0,-1 3-16 0 0,-1 6 52 0 0,0 1-1 0 0,1-1 1 0 0,1 1-1 0 0,0 0 1 0 0,1 0-1 0 0,0 3-51 0 0,2-5 19 0 0,0 0 0 0 0,0 1 0 0 0,1-1 0 0 0,1 0 0 0 0,2 6-19 0 0,-4-15 41 0 0,0 0 0 0 0,0 0 1 0 0,0-1-1 0 0,1 1 0 0 0,-1 0 0 0 0,1-1 1 0 0,-1 1-42 0 0,9 16 386 0 0,2 10-149 0 0,-8-22-181 0 0,-1 1 1 0 0,0 0-1 0 0,0 0 0 0 0,-1 0 0 0 0,0 0 0 0 0,0 0-56 0 0,-2-3 2 0 0,0 1-1 0 0,0-1 0 0 0,0 0 0 0 0,-1 0 1 0 0,0 0-1 0 0,0 0 0 0 0,0 0 1 0 0,-1 0-1 0 0,1 0 0 0 0,-1-1 0 0 0,0 1 1 0 0,-1 0-1 0 0,1-1 0 0 0,-1 1 1 0 0,0-1-1 0 0,0 0 0 0 0,0 0 0 0 0,-1 0 1 0 0,1-1-1 0 0,-1 1 0 0 0,0-1 1 0 0,0 1-1 0 0,0-1 0 0 0,0-1 0 0 0,-1 1 1 0 0,1-1-1 0 0,-1 1 0 0 0,0-1-1 0 0,3-2-138 0 0,0 1 0 0 0,0-1-1 0 0,1 1 1 0 0,-1-1 0 0 0,0 0-1 0 0,-1 0 1 0 0,1 0 0 0 0,0 0 0 0 0,0 0 138 0 0,-5-2-6348 0 0,-1-5-903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35.8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 18199 0 0,'0'0'830'0'0,"0"0"-14"0"0,0 0-424 0 0,2-1 158 0 0,12-4 431 0 0,1 1-1 0 0,-1 0 1 0 0,1 2-1 0 0,5-1-980 0 0,-5 1 105 0 0,0 1-1 0 0,0 1 1 0 0,0 0-1 0 0,0 1 1 0 0,0 0-1 0 0,0 2 1 0 0,5 1-105 0 0,-14-3-734 0 0,-1 1 1 0 0,1 1 0 0 0,-1-1-1 0 0,0 0 1 0 0,5 4 733 0 0,4 2-7950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36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0 19351 0 0,'0'0'439'0'0,"0"0"62"0"0,0 0 33 0 0,0 0-65 0 0,8 2-292 0 0,-4 0-166 0 0,0 1 0 0 0,0-1 0 0 0,0 1-1 0 0,0 0 1 0 0,-1 1 0 0 0,1-1-1 0 0,-1 1 1 0 0,0-1 0 0 0,0 1 0 0 0,0 0-1 0 0,-1 0 1 0 0,2 2-11 0 0,4 9 656 0 0,-1 0-1 0 0,6 14-655 0 0,-8-15 131 0 0,-1 1 0 0 0,-1-1 0 0 0,0 1 0 0 0,0 0 0 0 0,-1 9-131 0 0,0 12-148 0 0,-3 30 148 0 0,-2-35-114 0 0,-2-1 1 0 0,0 0-1 0 0,-11 29 114 0 0,1 0-70 0 0,9-34 118 0 0,-2-1-1 0 0,0-1 1 0 0,-2 1-1 0 0,-3 4-47 0 0,-51 87 229 0 0,46-84-228 0 0,-47 71 22 0 0,64-100-354 0 0,1-2-145 0 0,0 0-941 0 0,0 0-3824 0 0,0 0-1640 0 0</inkml:trace>
  <inkml:trace contextRef="#ctx0" brushRef="#br0" timeOffset="1">377 657 6448 0 0,'0'0'498'0'0,"0"0"86"0"0,2 1 1580 0 0,-1-1-1859 0 0,0 1 0 0 0,-1 0-1 0 0,1 0 1 0 0,0 0 0 0 0,0 0 0 0 0,-1 0-1 0 0,1-1 1 0 0,0 1 0 0 0,-1 0-1 0 0,1 0 1 0 0,-1 1 0 0 0,1-1-1 0 0,-1 0 1 0 0,0 0 0 0 0,1 0-1 0 0,-1 0 1 0 0,0 0 0 0 0,0 0-1 0 0,0 1 1 0 0,0-1 0 0 0,0 0 0 0 0,0 0-1 0 0,0 0 1 0 0,0 0 0 0 0,0 2-305 0 0,-2 3 729 0 0,1 1 1 0 0,-1 0 0 0 0,-1 0 0 0 0,0 1-730 0 0,-3 8 268 0 0,-28 78 2539 0 0,31-86-2759 0 0,0 0 0 0 0,-1 0 0 0 0,0 0 0 0 0,0 0 1 0 0,-3 2-49 0 0,-2 5-81 0 0,1 0 1 0 0,-5 11 80 0 0,12-24-696 0 0,1-2-257 0 0,0 0-1286 0 0,0 0-4923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7:42.2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92 128 2760 0 0,'-1'5'247'0'0,"-6"3"-222"0"0,3 2 426 0 0,4-9 8621 0 0,0-2-3442 0 0,2-3-1849 0 0,4-6-6395 0 0,-2 6 4191 0 0,-2 2-1488 0 0,-1 0 1 0 0,1 0 0 0 0,-1 0 0 0 0,1 0 0 0 0,-1 0-1 0 0,0 0 1 0 0,1-2-90 0 0,9-15 454 0 0,-10 18-438 0 0,0-1 0 0 0,0 1 0 0 0,0 0 0 0 0,-1-1 0 0 0,1 1 0 0 0,-1-1 0 0 0,1 1 0 0 0,-1-1 0 0 0,1 1 0 0 0,-1-1 0 0 0,0 1 1 0 0,1-1-1 0 0,-1 1 0 0 0,0-1 0 0 0,0 1 0 0 0,0-2-16 0 0,2-15 86 0 0,1 11-61 0 0,-3 5-16 0 0,1 0 0 0 0,0 1 0 0 0,-1-2 0 0 0,1 1 0 0 0,-1 0 0 0 0,1 0 0 0 0,-1 0 1 0 0,0 0-1 0 0,0 0-9 0 0,0 1 0 0 0,0 1 0 0 0,0-1 1 0 0,0 1-1 0 0,1-1 0 0 0,-1 1 1 0 0,0-1-1 0 0,0 1 0 0 0,0-1 1 0 0,0 1-1 0 0,0-1 0 0 0,-1 1 0 0 0,1-1 1 0 0,0 0-1 0 0,0 1 0 0 0,0-1 1 0 0,0 1-1 0 0,-1-1 0 0 0,1 1 1 0 0,0 0-1 0 0,0-1 0 0 0,-1 1 1 0 0,1-1-1 0 0,0 1 0 0 0,-1-1 1 0 0,1 1-1 0 0,0 0 0 0 0,-1-1 1 0 0,1 1-1 0 0,-1 0 0 0 0,1-1 0 0 0,-1 1 0 0 0,0-1 1 0 0,-2-3-1 0 0,-5 0 0 0 0,7 4 0 0 0,-1 0 0 0 0,1 0 0 0 0,0 0 0 0 0,-1 0 0 0 0,1 0 0 0 0,-1 0 0 0 0,1 0 0 0 0,0 1 0 0 0,-1-1 0 0 0,1 1 0 0 0,-1-1 0 0 0,1 1 0 0 0,0-1 0 0 0,0 1 0 0 0,-1 0 0 0 0,1 0 0 0 0,0-1 0 0 0,0 2 0 0 0,-22 18 0 0 0,13-9 0 0 0,-21 26 0 0 0,28-34 0 0 0,1 1 0 0 0,-1 0 0 0 0,1 0 0 0 0,0 0 0 0 0,0 0 0 0 0,0 1 0 0 0,1-1 0 0 0,-1 1 0 0 0,1-1 0 0 0,0 1 0 0 0,0 0 0 0 0,-1 12 0 0 0,3-12 0 0 0,0-3 0 0 0,3 9 26 0 0,-2-9-8 0 0,-1 0 2 0 0,0-2-13 0 0,-1 1-1 0 0,1 0 1 0 0,-1-1-1 0 0,1 1 1 0 0,-1 0-1 0 0,1-1 1 0 0,0 1-1 0 0,-1-1 1 0 0,1 1-1 0 0,0-1 1 0 0,-1 1-1 0 0,1-1 1 0 0,0 1-1 0 0,0-1 1 0 0,0 0 0 0 0,-1 1-1 0 0,1-1 1 0 0,0 0-1 0 0,0 0 1 0 0,0 0-7 0 0,9 4 157 0 0,-8-3-140 0 0,-1 0 0 0 0,1-1 0 0 0,-1 1 0 0 0,1-1 0 0 0,-1 1 0 0 0,1-1 0 0 0,0 0 0 0 0,-1 0 0 0 0,1 0 0 0 0,0 0 0 0 0,-1 0 0 0 0,1 0 0 0 0,-1 0 0 0 0,2-1-17 0 0,27-7 447 0 0,-1 0 114 0 0,-5 1-326 0 0,-6 1-148 0 0,-7 3-105 0 0,-6 2-1 0 0,-1 1 0 0 0,1-1 0 0 0,-1-1 0 0 0,1 1-1 0 0,-1-1 1 0 0,0 0 0 0 0,2-1 19 0 0,-5 3-22 0 0,-1-1 0 0 0,1 1 0 0 0,0 0 1 0 0,-1-1-1 0 0,1 1 0 0 0,0 0 0 0 0,-1 0 0 0 0,1 0 0 0 0,0-1 0 0 0,0 1 0 0 0,-1 0 0 0 0,1 0 0 0 0,0 0 0 0 0,-1 0 0 0 0,1 0 0 0 0,0 0 0 0 0,0 0 22 0 0,0 0-75 0 0,0 1-1 0 0,0-1 1 0 0,0 0 0 0 0,-1 0-1 0 0,1 0 1 0 0,0-1-1 0 0,0 1 1 0 0,0 0-1 0 0,0 0 1 0 0,0 0 0 0 0,0-1-1 0 0,-1 1 1 0 0,1 0-1 0 0,0-1 1 0 0,0 1-1 0 0,0-1 76 0 0,7-3-2165 0 0,0 3-5321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37.0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48 276 15664 0 0,'0'0'356'0'0,"0"0"49"0"0,0 0 21 0 0,0 0-42 0 0,1 2-250 0 0,4 12 325 0 0,-1 1 0 0 0,-1-1 0 0 0,0 1 1 0 0,-1 0-1 0 0,0 8-459 0 0,1 7 477 0 0,-2-10-60 0 0,0-1 0 0 0,-2 10-417 0 0,1-1 71 0 0,-9 66 108 0 0,8-68-91 0 0,-2-1-1 0 0,0 1 1 0 0,-5 13-88 0 0,1-2-10 0 0,6-32 7 0 0,-5 14-78 0 0,4-15 51 0 0,2-3-182 0 0,0-1-38 0 0,0 0 2 0 0,0 0-13 0 0,8-45-1530 0 0,-3-35-428 0 0,-5 66 2094 0 0,1-2-160 0 0,-1 0-1 0 0,-1-1 0 0 0,-1 1 0 0 0,0-1 0 0 0,-1 1 0 0 0,-3-8 286 0 0,-17-60 172 0 0,20 67 113 0 0,0-1 0 0 0,2-1 0 0 0,0 1 0 0 0,1 0 0 0 0,1 0 0 0 0,1-9-285 0 0,0 10 282 0 0,0 1 0 0 0,1-1 1 0 0,1 1-1 0 0,0-1 0 0 0,1 1 0 0 0,1 1 0 0 0,1-1 0 0 0,0 1 0 0 0,1 0 1 0 0,0 0-1 0 0,1 1 0 0 0,1 0 0 0 0,1 1-282 0 0,-9 10 38 0 0,9-10 290 0 0,0 0-1 0 0,13-9-327 0 0,-20 19 42 0 0,-1 0 0 0 0,1 0-1 0 0,0 0 1 0 0,0 1 0 0 0,1-1-1 0 0,-1 1 1 0 0,0 0 0 0 0,1 0-1 0 0,0 1 1 0 0,-1 0 0 0 0,1-1-1 0 0,3 1-41 0 0,-6 1 47 0 0,1 0-1 0 0,-1 1 0 0 0,1-1 0 0 0,-1 1 1 0 0,0-1-1 0 0,1 1 0 0 0,-1 0 0 0 0,0 0 1 0 0,1 0-1 0 0,-1 0 0 0 0,0 1 0 0 0,0-1 1 0 0,0 0-1 0 0,0 1 0 0 0,0-1 0 0 0,-1 1 1 0 0,1 0-1 0 0,0 0 0 0 0,-1 0 0 0 0,1 0 1 0 0,-1 0-1 0 0,0 0 0 0 0,1 0 0 0 0,-1 0 1 0 0,0 0-1 0 0,0 1 0 0 0,-1-1 0 0 0,1 0 1 0 0,0 1-1 0 0,-1-1 0 0 0,1 0 0 0 0,-1 2-46 0 0,-1 7 122 0 0,0 1 0 0 0,0-1 0 0 0,-1 1 0 0 0,-1-1 0 0 0,1 0-1 0 0,-2 0 1 0 0,0 0 0 0 0,0-1 0 0 0,-1 1 0 0 0,-2 1-122 0 0,1 0 52 0 0,-2 0 0 0 0,0 0 0 0 0,0-1 0 0 0,-1 0 0 0 0,0-1 0 0 0,-1 0 0 0 0,0 0 0 0 0,-3 1-52 0 0,11-10 5 0 0,-5 5-6 0 0,0-1 0 0 0,-1 1 0 0 0,0-2 1 0 0,0 1-1 0 0,0-1 0 0 0,0 0 0 0 0,-1 0 1 0 0,-4 0 0 0 0,13-4-39 0 0,0 1-1 0 0,-1-1 1 0 0,1 0 0 0 0,0 0 0 0 0,0 0 0 0 0,-1 0 0 0 0,1 0 0 0 0,0 0 0 0 0,0 0 0 0 0,-1 0 0 0 0,1 0 0 0 0,0 0-1 0 0,-1 0 1 0 0,1 0 0 0 0,0 0 0 0 0,0 0 0 0 0,-1 0 0 0 0,1 0 0 0 0,0 0 0 0 0,0 0 0 0 0,-1 0 0 0 0,1 0 0 0 0,0 0-1 0 0,0 0 1 0 0,-1 0 0 0 0,1-1 0 0 0,0 1 0 0 0,0 0 0 0 0,-1 0 0 0 0,1 0 0 0 0,0 0 0 0 0,0-1 0 0 0,0 1 0 0 0,-1 0-1 0 0,1 0 1 0 0,0 0 0 0 0,0-1 0 0 0,0 1 0 0 0,0 0 0 0 0,0 0 0 0 0,0-1 0 0 0,-1 1 0 0 0,1 0 0 0 0,0 0 0 0 0,0-1 0 0 0,0 1-1 0 0,0 0 1 0 0,0 0 0 0 0,0-1 0 0 0,0 1 0 0 0,0 0 39 0 0,0-2-221 0 0,0 1 0 0 0,0 0 0 0 0,1-1 0 0 0,-1 1 1 0 0,0 0-1 0 0,1 0 0 0 0,-1 0 0 0 0,1-1 0 0 0,-1 1 0 0 0,1 0 0 0 0,-1 0 0 0 0,1 0 0 0 0,0 0 221 0 0,8-11-1752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37.4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91 14024 0 0,'0'0'638'0'0,"-4"8"218"0"0,3-6-841 0 0,0 0 49 0 0,0 0 0 0 0,0 0 0 0 0,0 0 1 0 0,0 0-1 0 0,0 0 0 0 0,-1-1 0 0 0,1 1 0 0 0,-1 0 0 0 0,1-1 0 0 0,-1 1 0 0 0,0 0 0 0 0,0-1 0 0 0,0 1-64 0 0,-4 1 4249 0 0,11-6-3225 0 0,0-2-915 0 0,0 1-1 0 0,-1-1 0 0 0,1-1 1 0 0,2-3-109 0 0,6-8-346 0 0,-11 15 349 0 0,-1 0-1 0 0,0 1 0 0 0,0-1 0 0 0,-1 0 0 0 0,1 0 0 0 0,0 0 1 0 0,-1 0-1 0 0,1 1 0 0 0,-1-1 0 0 0,1 0 0 0 0,-1 0 0 0 0,0 0 1 0 0,0 0-1 0 0,0 0 0 0 0,0 0 0 0 0,0 0 0 0 0,0 0 0 0 0,-1 0 1 0 0,1 0-1 0 0,0 0 0 0 0,-1 0 0 0 0,0 0 0 0 0,1 1 1 0 0,-1-1-1 0 0,0 0 0 0 0,0 0 0 0 0,-1 0-2 0 0,0-1 7 0 0,-1 1 0 0 0,1 0 0 0 0,-1-1 0 0 0,0 1 1 0 0,0 0-1 0 0,1 1 0 0 0,-1-1 0 0 0,-1 0 0 0 0,1 1 0 0 0,0 0 0 0 0,0 0 0 0 0,0 0 0 0 0,-1 0 1 0 0,1 0-1 0 0,-1 0 0 0 0,1 1 0 0 0,-1 0 0 0 0,1 0 0 0 0,0 0 0 0 0,-1 0 0 0 0,1 0 0 0 0,-1 1 1 0 0,1-1-1 0 0,-3 2-7 0 0,3 0-15 0 0,1-1 0 0 0,-1 1 0 0 0,1 0 0 0 0,-1 0 0 0 0,1 0 0 0 0,0 0 0 0 0,0 1 0 0 0,-2 2 15 0 0,4-2-40 0 0,0 1 1 0 0,0-1 0 0 0,0 0-1 0 0,1 1 1 0 0,0-1 0 0 0,-1 0 0 0 0,1 1-1 0 0,1-1 1 0 0,-1 0 0 0 0,0 0-1 0 0,1 0 1 0 0,-1 0 0 0 0,1 0-1 0 0,0 0 1 0 0,0 0 0 0 0,0-1-1 0 0,0 1 1 0 0,1-1 0 0 0,-1 1 0 0 0,1-1-1 0 0,0 0 1 0 0,-1 0 0 0 0,1 0-1 0 0,0 0 1 0 0,3 1 39 0 0,2 0-780 0 0,-1 0 0 0 0,2-1 0 0 0,-1 1 0 0 0,0-2 0 0 0,0 1 0 0 0,1-1 0 0 0,-1-1 0 0 0,8 1 780 0 0,2-1-5550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37.7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41 216 3224 0 0,'0'9'553'0'0,"5"22"8834"0"0,-6-30-9238 0 0,1 0-1 0 0,-1 0 1 0 0,0 0 0 0 0,0 0 0 0 0,1 0 0 0 0,-1 0 0 0 0,0 0 0 0 0,0 0 0 0 0,0 0 0 0 0,0 0 0 0 0,0 0 0 0 0,0 0 0 0 0,0-1 0 0 0,0 1 0 0 0,-1 0 0 0 0,1-1 0 0 0,0 1-149 0 0,0-2 87 0 0,-1 0 0 0 0,1 0 1 0 0,0 0-1 0 0,0 0 1 0 0,0 0-1 0 0,-1 0 1 0 0,1 0-1 0 0,0 0 1 0 0,0-1-1 0 0,0 1 0 0 0,1 0 1 0 0,-2-1-88 0 0,2 2 30 0 0,-1-3 103 0 0,-1 1-1 0 0,0-1 1 0 0,1 0-1 0 0,0 0 0 0 0,0 0 1 0 0,0 0-1 0 0,0 1 0 0 0,0-1 1 0 0,0-1-1 0 0,1 1 0 0 0,-1 0 1 0 0,1 0-1 0 0,0-2-132 0 0,0-4 344 0 0,1 1 1 0 0,1-1-1 0 0,-1 1 1 0 0,2-2-345 0 0,3-21 989 0 0,-5 25-780 0 0,0 0 0 0 0,1 0 0 0 0,0 0 0 0 0,0 0 0 0 0,1 0 0 0 0,-1 0 0 0 0,1 1 0 0 0,1-1 0 0 0,-1 1-1 0 0,1 0 1 0 0,0 0 0 0 0,0 0 0 0 0,0 1 0 0 0,1-1 0 0 0,-1 1 0 0 0,3-1-209 0 0,-1 0 135 0 0,1 0 0 0 0,0 1 1 0 0,0 0-1 0 0,0 0 0 0 0,0 1 0 0 0,0 0 1 0 0,1 0-1 0 0,0 1 0 0 0,4-1-135 0 0,5-2 71 0 0,-15 4-65 0 0,1 0 0 0 0,0 0 0 0 0,0 0 0 0 0,0 0 0 0 0,0 1 0 0 0,0-1-1 0 0,0 1 1 0 0,-1 0 0 0 0,1 0 0 0 0,0 0 0 0 0,3 0-6 0 0,115 24-5713 0 0,-95-17 3634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38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55 134 7832 0 0,'1'0'20'0'0,"0"0"0"0"0,-1-1 1 0 0,1 1-1 0 0,0 0 0 0 0,0 0 0 0 0,0-1 1 0 0,0 1-1 0 0,-1-1 0 0 0,1 1 0 0 0,0-1 1 0 0,0 1-1 0 0,-1-1 0 0 0,1 1 0 0 0,0-1 1 0 0,-1 0-1 0 0,1 1 0 0 0,-1-1 0 0 0,1 0 1 0 0,-1 0-1 0 0,1 1 0 0 0,-1-1 0 0 0,1 0 1 0 0,-1 0-1 0 0,0 0 0 0 0,0 1 0 0 0,1-1 1 0 0,-1 0-1 0 0,0 0 0 0 0,0 0 0 0 0,0 0 1 0 0,0 0-1 0 0,0 0 0 0 0,0 0 0 0 0,0 1 1 0 0,0-1-1 0 0,0 0 0 0 0,0 0 0 0 0,-1 0 1 0 0,1 0-1 0 0,0 0 0 0 0,0 1 0 0 0,-1-1 1 0 0,1 0-1 0 0,-1 0 0 0 0,1 0-20 0 0,-1 0 128 0 0,0-1 1 0 0,1 0-1 0 0,-1 1 1 0 0,1-1-1 0 0,0 1 0 0 0,-1-1 1 0 0,1 0-1 0 0,0 1 1 0 0,0-1-1 0 0,0 0 0 0 0,0 1 1 0 0,0-1-1 0 0,0 1 0 0 0,1-1 1 0 0,-1 0-1 0 0,1 1 1 0 0,-1-1-1 0 0,1 1 0 0 0,0-2-128 0 0,0 1 316 0 0,0 0 0 0 0,0-1 0 0 0,0 1-1 0 0,0-1 1 0 0,0 1 0 0 0,-1-1 0 0 0,1 0-1 0 0,-1 1 1 0 0,0-1 0 0 0,1 1 0 0 0,-1-1 0 0 0,-1-2-316 0 0,1 4 80 0 0,0 0 0 0 0,0 1 0 0 0,0-1 0 0 0,0 0 0 0 0,0 0 1 0 0,1 0-1 0 0,-1 0 0 0 0,0 0 0 0 0,0 1 0 0 0,1-1 0 0 0,-1 0 1 0 0,0 0-1 0 0,1 0 0 0 0,-1 1 0 0 0,0-1 0 0 0,1 0 0 0 0,-1 1 1 0 0,1-1-1 0 0,0 0 0 0 0,-1 1 0 0 0,1-1 0 0 0,-1 1 0 0 0,2-1-80 0 0,-1-1 808 0 0,-1 2-765 0 0,0 0 0 0 0,0-1 0 0 0,0 1-1 0 0,0-1 1 0 0,0 1 0 0 0,0-1 0 0 0,0 1-1 0 0,0 0 1 0 0,0-1 0 0 0,0 1-1 0 0,0-1 1 0 0,0 1 0 0 0,0-1 0 0 0,0 1-1 0 0,0 0 1 0 0,1-1 0 0 0,-1 1-1 0 0,0-1 1 0 0,0 1 0 0 0,0 0 0 0 0,1-1-1 0 0,-1 1 1 0 0,0 0 0 0 0,1-1-43 0 0,6-3 294 0 0,-3 7 290 0 0,-4-1-537 0 0,1 0 1 0 0,-1 0-1 0 0,0 0 0 0 0,0 0 0 0 0,0 0 0 0 0,-1 0 1 0 0,1 0-1 0 0,0 0 0 0 0,-1 0 0 0 0,0 1-47 0 0,-14 37 304 0 0,12-32-286 0 0,0 0 1 0 0,0 0-1 0 0,0 0 1 0 0,1 1-1 0 0,0 1-18 0 0,-8 45 13 0 0,5-31-11 0 0,1-1 0 0 0,1 1 0 0 0,1 0 0 0 0,1-1 0 0 0,1 1-2 0 0,1-13 7 0 0,-1-1-1 0 0,0 1 1 0 0,-1 0 0 0 0,0-1-1 0 0,0 1 1 0 0,-1-1 0 0 0,-1 0-1 0 0,-3 10-6 0 0,3-11 1 0 0,2 0-1 0 0,-1 0 1 0 0,1 0-1 0 0,0 0 1 0 0,1 0-1 0 0,0 0 1 0 0,0 1-1 0 0,1 2-24 0 0,-2 1 1 0 0,0 0 0 0 0,0 4 23 0 0,-1-10-2 0 0,-1 9-101 0 0,1-1 1 0 0,1 1-1 0 0,0 2 103 0 0,1-18-28 0 0,0 1 0 0 0,0-1 0 0 0,0 1 0 0 0,0-1 0 0 0,0 1 0 0 0,0-1 0 0 0,0 1-1 0 0,0-1 1 0 0,0 1 0 0 0,0-1 0 0 0,0 1 0 0 0,0-1 0 0 0,-1 1 0 0 0,1-1 0 0 0,0 1-1 0 0,0-1 1 0 0,-1 1 0 0 0,1-1 0 0 0,0 1 0 0 0,0-1 0 0 0,-1 0 0 0 0,1 1 0 0 0,-1-1 0 0 0,1 1-1 0 0,0-1 1 0 0,-1 0 0 0 0,1 0 0 0 0,-1 1 0 0 0,1-1 0 0 0,-1 0 0 0 0,1 0 0 0 0,-1 1-1 0 0,1-1 29 0 0,-2 0-949 0 0,2 0-667 0 0,0 0-2614 0 0,0 0-1118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39.1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0 160 10592 0 0,'0'0'818'0'0,"0"0"-376"0"0,0 0 395 0 0,0 0 231 0 0,0 0 48 0 0,0 0-97 0 0,1-1-454 0 0,8-6-231 0 0,-1 0 0 0 0,1 1 0 0 0,0 0 0 0 0,9-4-334 0 0,5-4 334 0 0,5 0-50 0 0,-24 12-252 0 0,-1 1 1 0 0,1-1-1 0 0,-1 0 0 0 0,1 0 1 0 0,-1 0-1 0 0,1 0 0 0 0,-1-1 1 0 0,0 0-1 0 0,0 1 0 0 0,0-1 1 0 0,-1 0-1 0 0,1 0 0 0 0,-1-1-32 0 0,1 1 17 0 0,0 0-1 0 0,0 1 1 0 0,0-1-1 0 0,0 0 1 0 0,0 1-1 0 0,1 0 1 0 0,-1 0-1 0 0,1 0 1 0 0,-1 0-1 0 0,2 0-16 0 0,20-13-95 0 0,-19 10 50 0 0,-4 3-158 0 0,1 1 0 0 0,-1-1 1 0 0,0 0-1 0 0,1 1 0 0 0,-1-1 1 0 0,1 1-1 0 0,1-1 203 0 0,9 1-1565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39.7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13 236 6448 0 0,'0'0'498'0'0,"0"0"-99"0"0,0 0 801 0 0,0 0 383 0 0,0 0 75 0 0,0 0-111 0 0,0 0-547 0 0,0 0-243 0 0,2 0-49 0 0,4-1-456 0 0,0 0 0 0 0,0-1 0 0 0,0 1 0 0 0,0-1 0 0 0,-1 0-1 0 0,1-1 1 0 0,-1 1 0 0 0,1-1 0 0 0,-1 0 0 0 0,0 0 0 0 0,0-1 0 0 0,2-2-252 0 0,29-16 714 0 0,-29 18-587 0 0,-1 0-1 0 0,0-1 1 0 0,0 1-1 0 0,0-1 0 0 0,-1 0 1 0 0,0 0-1 0 0,5-6-126 0 0,11-12 307 0 0,-19 21-278 0 0,0 0 0 0 0,0 0 0 0 0,-1-1 0 0 0,1 1-1 0 0,-1-1 1 0 0,1 1 0 0 0,-1-1 0 0 0,0 0 0 0 0,0 1-1 0 0,0-1 1 0 0,0 0 0 0 0,0 0 0 0 0,-1 0 0 0 0,1 0-1 0 0,-1-2-28 0 0,2-9 223 0 0,-1 2-110 0 0,-2 0 7 0 0,1 11-111 0 0,1 0-1 0 0,-1 0 1 0 0,0 1 0 0 0,0-1-1 0 0,0 0 1 0 0,0 0 0 0 0,0 0-1 0 0,-1 0 1 0 0,1 1 0 0 0,0-1-1 0 0,0 0 1 0 0,0 0 0 0 0,-1 1-1 0 0,1-1 1 0 0,0 0 0 0 0,-1 0-1 0 0,1 1 1 0 0,-1-1-1 0 0,1 0 1 0 0,-1 1 0 0 0,1-1-1 0 0,-1 0 1 0 0,1 1 0 0 0,-1-1-1 0 0,0 0-8 0 0,-5-2 55 0 0,0 1 0 0 0,-1-1 0 0 0,1 1 0 0 0,-5 0-55 0 0,8 1-3 0 0,0 1 0 0 0,0 0-1 0 0,0 1 1 0 0,-1-1-1 0 0,1 1 1 0 0,0-1-1 0 0,0 1 1 0 0,0 0 0 0 0,0 0-1 0 0,0 0 1 0 0,0 1-1 0 0,1-1 1 0 0,-1 1 0 0 0,0-1-1 0 0,0 1 1 0 0,0 1 3 0 0,-12 6-24 0 0,9-7-20 0 0,1 1 1 0 0,0 0 0 0 0,0 1 0 0 0,1-1-1 0 0,-1 1 1 0 0,1 0 0 0 0,-1 0 0 0 0,1 0-1 0 0,-3 5 44 0 0,-1 2-73 0 0,1 1-1 0 0,1 0 1 0 0,0 1-1 0 0,0 0 0 0 0,-1 8 74 0 0,3 7-69 0 0,3-23 59 0 0,1 0-1 0 0,-1 0 0 0 0,0 1 1 0 0,0-1-1 0 0,0 0 0 0 0,-1 0 11 0 0,0-1-5 0 0,1-1 1 0 0,0 0-1 0 0,0 0 0 0 0,0 1 1 0 0,0-1-1 0 0,1 1 0 0 0,0-1 1 0 0,-1 1-1 0 0,1-1 0 0 0,0 1 1 0 0,1-1-1 0 0,-1 0 0 0 0,0 1 1 0 0,1-1-1 0 0,0 1 0 0 0,1 1 5 0 0,-2-4 2 0 0,0 1 0 0 0,0-1-1 0 0,1 0 1 0 0,-1 0 0 0 0,1 0-1 0 0,-1 0 1 0 0,1 0 0 0 0,-1 0-1 0 0,1 0 1 0 0,0 0 0 0 0,-1 0-1 0 0,1 0 1 0 0,0 0 0 0 0,0 0-1 0 0,0 0 1 0 0,-1 0 0 0 0,1-1-1 0 0,0 1 1 0 0,0 0 0 0 0,0-1-1 0 0,0 1 1 0 0,1-1 0 0 0,-1 1-1 0 0,0-1 1 0 0,0 1 0 0 0,0-1-1 0 0,1 0-1 0 0,-1 0 19 0 0,1 0-1 0 0,0 0 1 0 0,-1-1 0 0 0,1 1-1 0 0,0-1 1 0 0,-1 1-1 0 0,1-1 1 0 0,0 0-1 0 0,-1 1 1 0 0,1-1 0 0 0,-1 0-1 0 0,1 0-18 0 0,3-2 76 0 0,11-4 69 0 0,-11 5-79 0 0,0 1 0 0 0,0-2 0 0 0,0 1 0 0 0,-1-1 0 0 0,1 1 0 0 0,-1-1-1 0 0,1-1 1 0 0,3-3-66 0 0,35-35 510 0 0,-36 35-477 0 0,0-1 0 0 0,0 1 0 0 0,-1-1 0 0 0,0-1 1 0 0,0 1-1 0 0,-1-1 0 0 0,0 0 0 0 0,-1 0 0 0 0,1-1-33 0 0,-5 8-1 0 0,0 1 1 0 0,0 1 1 0 0,0-1-1 0 0,1 1 1 0 0,-1-1 0 0 0,0 1-1 0 0,0-1 1 0 0,0 1-1 0 0,1-1 1 0 0,-1 1-1 0 0,0-1 1 0 0,0 1-1 0 0,1 0 1 0 0,-1-1-1 0 0,0 1 1 0 0,1 0-1 0 0,-1-1 1 0 0,1 1-1 0 0,-1 0 1 0 0,0-1-1 0 0,1 1 1 0 0,-1 0-1 0 0,1 0 1 0 0,-1-1-1 0 0,1 1 29 0 0,-9 20-151 0 0,-28 99 44 0 0,35-110 78 0 0,4 1 0 0 0,-3-10 1 0 0,1 1 0 0 0,-1 0-1 0 0,1-1 1 0 0,-1 1-1 0 0,1-1 1 0 0,0 0 0 0 0,-1 1-1 0 0,1-1 1 0 0,0 1 0 0 0,-1-1-1 0 0,1 0 1 0 0,0 0-1 0 0,0 1 1 0 0,-1-1 0 0 0,1 0-1 0 0,0 0 1 0 0,0 0-1 0 0,0 0 1 0 0,-1 0 0 0 0,1 0-1 0 0,0 0 1 0 0,0 0 0 0 0,0 0-1 0 0,1-1 6 0 0,0 1 1 0 0,0-1 0 0 0,0 0-1 0 0,0 0 1 0 0,0 0 0 0 0,0 0-1 0 0,0 0 1 0 0,0 0-1 0 0,0-1-6 0 0,5-4 41 0 0,-1 0-1 0 0,0 0 0 0 0,0 0 0 0 0,0-2-40 0 0,75-102 205 0 0,-74 102-189 0 0,-1-1 0 0 0,0 0 0 0 0,-1 0 0 0 0,0-1 0 0 0,0-1-16 0 0,1 4-16 0 0,-5 6-60 0 0,-8 16 0 0 0,6-5 61 0 0,-1 1 0 0 0,2-1 0 0 0,-1 0 0 0 0,1 0 0 0 0,2 7 15 0 0,-1 11 3 0 0,-1 32-3 0 0,1-48 0 0 0,-1-12 0 0 0,1 1 0 0 0,-1 0 0 0 0,0-1 0 0 0,0 1 0 0 0,0-1 0 0 0,1 0 0 0 0,-1 1 0 0 0,0-1 0 0 0,1 1 0 0 0,-1-1 0 0 0,0 1 0 0 0,1-1 0 0 0,-1 0 0 0 0,1 1 0 0 0,-1-1 0 0 0,1 0 0 0 0,-1 1 0 0 0,1-1 0 0 0,-1 0 0 0 0,1 0 0 0 0,-1 1 0 0 0,2-2 2 0 0,0 1 0 0 0,0 0-1 0 0,0 0 1 0 0,0-1 0 0 0,0 1-1 0 0,0-1 1 0 0,-1 0 0 0 0,1 0-1 0 0,0 1 1 0 0,0-1 0 0 0,-1 0 0 0 0,1 0-1 0 0,-1-1 1 0 0,1 1 0 0 0,-1 0-1 0 0,1 0 1 0 0,-1-1 0 0 0,1 1-1 0 0,-1-1-1 0 0,3-2 6 0 0,0 0-1 0 0,-1-1 0 0 0,1 1 1 0 0,-1-1-1 0 0,0 0 0 0 0,1-4-5 0 0,-1 3 0 0 0,1-1 0 0 0,-1 0 0 0 0,1 1 0 0 0,0 0 0 0 0,0 0 0 0 0,1 0 0 0 0,-1 0 0 0 0,5-2 0 0 0,8-15 0 0 0,-13 17 0 0 0,-4 0-14 0 0,0 4-56 0 0,0 2 2 0 0,1 1 66 0 0,0-1-1 0 0,-1 0 1 0 0,1 0-1 0 0,-1 0 0 0 0,1 0 1 0 0,0 1-1 0 0,-1-1 1 0 0,1 0-1 0 0,-1 1 1 0 0,1-1-1 0 0,-1 0 0 0 0,1 1 1 0 0,-1-1-1 0 0,1 1 1 0 0,-1-1-1 0 0,0 1 1 0 0,1-1-1 0 0,-1 1 0 0 0,1-1 1 0 0,-1 1-1 0 0,0-1 1 0 0,0 1-1 0 0,1-1 1 0 0,-1 1-1 0 0,0 0 0 0 0,0-1 1 0 0,1 1 2 0 0,2 17 8 0 0,-3-17-11 0 0,8 39 9 0 0,-6-32-32 0 0,0-1 1 0 0,0 1 0 0 0,-1 0-1 0 0,0 5 26 0 0,-1-10 4 0 0,1-1 1 0 0,-1 0-1 0 0,1 0 0 0 0,0 1 0 0 0,0-1 0 0 0,0 0 0 0 0,0 0 0 0 0,0 0 1 0 0,0 0-1 0 0,1 0 0 0 0,-1 0 0 0 0,1 0 0 0 0,-1-1 0 0 0,1 1-4 0 0,13 9-1405 0 0,-14-11 1113 0 0,0 0 0 0 0,-1 1-1 0 0,1-1 1 0 0,0 0 0 0 0,-1 0 0 0 0,1 0-1 0 0,0 0 1 0 0,-1 0 0 0 0,1 0-1 0 0,0 0 1 0 0,-1 0 0 0 0,1 0 0 0 0,0 0-1 0 0,-1 0 1 0 0,1 0 0 0 0,0 0-1 0 0,-1-1 1 0 0,1 1 0 0 0,0 0 0 0 0,-1 0-1 0 0,1-1 293 0 0,8-3-6546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40.1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119 1 15632 0 0,'0'0'718'0'0,"0"0"-19"0"0,0 0-358 0 0,0 2 151 0 0,-5 24 893 0 0,4-20-1176 0 0,-1-1 0 0 0,1 1 0 0 0,0 0 0 0 0,1 3-209 0 0,-4 167 1158 0 0,4-158-1153 0 0,-2 1 1 0 0,-1 4-6 0 0,-2 25-1 0 0,2-21 1 0 0,-3 21 0 0 0,1-22 0 0 0,1 20 0 0 0,2-30-22 0 0,-1 0 0 0 0,0 0 0 0 0,-1 0 0 0 0,-2 6 22 0 0,-3 9-152 0 0,5-20 76 0 0,1 0 0 0 0,-2-1 0 0 0,0 1 76 0 0,-5 11-256 0 0,9-19 26 0 0,0-1 0 0 0,0 1 0 0 0,0-1 0 0 0,-1 1 0 0 0,1-1 0 0 0,-1 0-1 0 0,1 0 1 0 0,-1 0 0 0 0,0 0 0 0 0,-1 1 230 0 0,-2-15-2162 0 0,5 8 1636 0 0,0 1 0 0 0,-1-1 0 0 0,1 1 0 0 0,0-1 0 0 0,0 0 0 0 0,1 1 0 0 0,-1-1 0 0 0,1-1 526 0 0,8-17-4612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40.5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35 1840 0 0,'0'-1'6'0'0,"0"0"0"0"0,0 0 0 0 0,0 0 0 0 0,0 0 0 0 0,-1 0 0 0 0,1 0 0 0 0,0 0 0 0 0,0 0 0 0 0,-1 0 0 0 0,1 0 0 0 0,-1 1 0 0 0,1-1 0 0 0,-1 0 0 0 0,1 0 0 0 0,-1 0 0 0 0,1 1 0 0 0,-1-1 0 0 0,0 0 0 0 0,0 0 1 0 0,1 1-1 0 0,-2-1-6 0 0,-7-11 49 0 0,9 11 415 0 0,0 1 1 0 0,-1 0-1 0 0,1-1 1 0 0,0 1-1 0 0,-1 0 0 0 0,1 0 1 0 0,0 0-1 0 0,-1-1 1 0 0,1 1-1 0 0,0 0 1 0 0,-1 0-1 0 0,1 0 0 0 0,-1 0 1 0 0,1 0-1 0 0,0 0 1 0 0,-1 0-1 0 0,1-1 0 0 0,-1 1 1 0 0,1 0-1 0 0,0 0 1 0 0,-1 1-1 0 0,1-1 1 0 0,-1 0-1 0 0,1 0 0 0 0,0 0 1 0 0,-1 0-1 0 0,1 0 1 0 0,0 0-1 0 0,-1 0 0 0 0,1 1 1 0 0,-1-1-465 0 0,4 5 7 0 0,-1-1 0 0 0,1 0 0 0 0,0 1 0 0 0,0-1 0 0 0,0 0 0 0 0,1 0 0 0 0,-1-1 0 0 0,1 1 0 0 0,0-1 0 0 0,0 0 0 0 0,1 0 0 0 0,-1 0 0 0 0,0 0 0 0 0,1-1 0 0 0,0 0 1 0 0,0 1-8 0 0,1-1-3 0 0,-1 0 1 0 0,0 0 0 0 0,1-1 0 0 0,0 1 0 0 0,-1-1 0 0 0,1-1 0 0 0,0 1-1 0 0,-1-1 1 0 0,1 0 0 0 0,0 0 0 0 0,-1 0 0 0 0,1-1 0 0 0,0 0-1 0 0,3-1 4 0 0,53-17-107 0 0,-59 17 26 0 0,5-5 20 0 0,-1 3 75 0 0,-3 1-1461 0 0,1-2 5178 0 0,-4 4 611 0 0,-5 6-2926 0 0,-9 12-1369 0 0,1 1 0 0 0,1 0 0 0 0,-7 16-48 0 0,17-32 0 0 0,-2 3 7 0 0,1 0 1 0 0,-1 0-1 0 0,1 1 0 0 0,0-1 0 0 0,0 0 0 0 0,1 1 0 0 0,0 0 0 0 0,0-1 0 0 0,0 3-7 0 0,-3 22 0 0 0,3-23 0 0 0,-1 0 0 0 0,1 0 0 0 0,1 0 0 0 0,0 1 0 0 0,0-1 0 0 0,0 0 0 0 0,1 1 0 0 0,0-1 0 0 0,0 0 0 0 0,1 1 0 0 0,3 3 11 0 0,3-5 42 0 0,-7-6-45 0 0,0 0 1 0 0,0 1-1 0 0,1-1 0 0 0,-1 0 0 0 0,0 0 1 0 0,0 0-1 0 0,0 0 0 0 0,0 0 0 0 0,0 0 0 0 0,0 0 1 0 0,1 0-1 0 0,-1 0 0 0 0,0 0 0 0 0,0-1 0 0 0,0 1 1 0 0,0-1-1 0 0,0 1 0 0 0,0 0 0 0 0,0-1 0 0 0,0 0 1 0 0,0 1-1 0 0,0-1 0 0 0,0 0-8 0 0,2-1 24 0 0,-1 0-1 0 0,1 0 1 0 0,-1-1 0 0 0,1 1 0 0 0,-1-1-1 0 0,0 0 1 0 0,1 0-24 0 0,8-12 101 0 0,-9 13-81 0 0,1-1 0 0 0,-1 0 0 0 0,0 1 0 0 0,0-1 0 0 0,0-1 0 0 0,-1 1 0 0 0,1 0 0 0 0,0-3-20 0 0,0 0 26 0 0,-1 3-19 0 0,-1 0 1 0 0,1-1 0 0 0,1 1 0 0 0,-1 0 0 0 0,0 0 0 0 0,1 1-1 0 0,-1-1 1 0 0,2-2-8 0 0,-1 2 7 0 0,0 1 0 0 0,0-1 0 0 0,-1 0 0 0 0,1 0 0 0 0,-1-1 0 0 0,0 1 0 0 0,1-3-7 0 0,4-11 23 0 0,-5 11-27 0 0,1 1-1 0 0,-1-1 1 0 0,0 0 0 0 0,0 0-1 0 0,0 0 1 0 0,-1 1-1 0 0,0-1 1 0 0,0 0 0 0 0,-1 0-1 0 0,0 0 1 0 0,0 0-1 0 0,0 1 1 0 0,-1-2 4 0 0,2 6-34 0 0,0 0 0 0 0,0 0 0 0 0,0 1 0 0 0,-1-1-1 0 0,1 0 1 0 0,0 0 0 0 0,-1 0 0 0 0,1 0 0 0 0,-1 0 0 0 0,1 1 0 0 0,-1-1 0 0 0,1 0 0 0 0,-1 0 0 0 0,1 1-1 0 0,-1-1 1 0 0,0 0 0 0 0,1 1 0 0 0,-1-1 0 0 0,0 0 0 0 0,0 1 0 0 0,0-1 0 0 0,1 1 0 0 0,-1 0 0 0 0,0-1 0 0 0,0 1-1 0 0,0 0 1 0 0,0-1 0 0 0,0 1 0 0 0,0 0 0 0 0,1 0 0 0 0,-1 0 0 0 0,0 0 0 0 0,0 0 0 0 0,0 0 0 0 0,-1 0 34 0 0,1 0-95 0 0,0 0 0 0 0,0 0 0 0 0,-1 1 0 0 0,1-1 1 0 0,0 1-1 0 0,0-1 0 0 0,-1 1 0 0 0,1-1 0 0 0,0 1 1 0 0,0 0-1 0 0,0-1 0 0 0,0 1 0 0 0,0 0 0 0 0,0 0 1 0 0,-1 0 94 0 0,-14 18-3151 0 0,11-13 1448 0 0,-3 5-4970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41.2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18 152 16639 0 0,'0'0'763'0'0,"0"0"-14"0"0,0 0-386 0 0,0 0 161 0 0,0 0 127 0 0,0 0 21 0 0,0 0-42 0 0,0 0-199 0 0,3 0-88 0 0,4 0-96 0 0,-4 1-184 0 0,-1-1 1 0 0,1 0-1 0 0,0 0 1 0 0,0 0-1 0 0,0 0 1 0 0,-1-1-1 0 0,1 1 1 0 0,0-1-1 0 0,0 0 1 0 0,-1 1-1 0 0,3-2-63 0 0,-3 1 23 0 0,-1 0 0 0 0,1 0 0 0 0,0 0 0 0 0,-1 0 0 0 0,1 1 0 0 0,-1-1 0 0 0,1 1 0 0 0,0-1 0 0 0,0 1 0 0 0,-1 0 0 0 0,2-1-23 0 0,-2 1 8 0 0,-1 0 0 0 0,1 0-1 0 0,-1 0 1 0 0,1 0 0 0 0,-1-1-1 0 0,1 1 1 0 0,-1 0 0 0 0,1 0-1 0 0,-1-1 1 0 0,1 1-1 0 0,-1 0 1 0 0,0-1 0 0 0,1 1-1 0 0,-1 0 1 0 0,1-1 0 0 0,-1 1-1 0 0,0 0 1 0 0,0-1 0 0 0,1 1-1 0 0,-1-1 1 0 0,0 1 0 0 0,1-1-1 0 0,-1 1-7 0 0,1-2 28 0 0,12-14 109 0 0,-9 12-86 0 0,-1 0 0 0 0,1 0 0 0 0,-1 0 0 0 0,0-1 0 0 0,0 0 0 0 0,0 0 0 0 0,-1 0 0 0 0,1 0 0 0 0,-1 0 0 0 0,0-3-51 0 0,-1 5 46 0 0,0-1 0 0 0,-1 1 1 0 0,0 0-1 0 0,0-1 0 0 0,0 1 0 0 0,0 0 1 0 0,0-1-1 0 0,-1 1 0 0 0,1 0 0 0 0,-1 0 0 0 0,0-1-46 0 0,1 3 11 0 0,-1-1 0 0 0,1 1 0 0 0,0 0 0 0 0,-1 0-1 0 0,1 0 1 0 0,-1 0 0 0 0,0 0 0 0 0,1 1 0 0 0,-1-1-1 0 0,1 0 1 0 0,-1 0 0 0 0,0 0 0 0 0,0 0 0 0 0,0 1-1 0 0,0-1 1 0 0,1 0 0 0 0,-1 1 0 0 0,0-1 0 0 0,0 0 0 0 0,0 1-1 0 0,0 0 1 0 0,0-1 0 0 0,0 1 0 0 0,-1-1 0 0 0,1 1-1 0 0,0 0 1 0 0,0 0 0 0 0,0 0 0 0 0,0 0 0 0 0,0 0-1 0 0,0 0 1 0 0,0 0 0 0 0,0 0 0 0 0,-1 0 0 0 0,1 0-11 0 0,-1 1 2 0 0,0 0 0 0 0,-1-1 1 0 0,1 1-1 0 0,0 0 1 0 0,-1 0-1 0 0,1 1 0 0 0,0-1 1 0 0,0 0-1 0 0,0 1 0 0 0,0-1 1 0 0,0 1-1 0 0,0 0 1 0 0,0 0-3 0 0,-21 28-164 0 0,10-11 145 0 0,10-15 8 0 0,1-1 1 0 0,-1 1 0 0 0,1 0 0 0 0,0 1-1 0 0,0-1 1 0 0,1 0 0 0 0,-1 3 10 0 0,-4 7-46 0 0,2-1-3 0 0,0 0 0 0 0,0 1 0 0 0,2 0 0 0 0,-1 0 0 0 0,2 0 49 0 0,1-9-1 0 0,0-1 1 0 0,0 1-1 0 0,1 0 1 0 0,-1-1-1 0 0,1 1 1 0 0,0 0-1 0 0,1-1 0 0 0,-1 1 1 0 0,1-1-1 0 0,0 0 1 0 0,0 1-1 0 0,0-1 1 0 0,1 0-1 0 0,-1 0 1 0 0,1-1-1 0 0,0 1 0 0 0,0 0 1 0 0,0-1-1 0 0,2 1 1 0 0,-4-3 0 0 0,1 0-1 0 0,-1 0 1 0 0,1-1-1 0 0,0 1 0 0 0,0 0 1 0 0,-1-1-1 0 0,1 1 1 0 0,0-1-1 0 0,0 1 1 0 0,0-1-1 0 0,-1 0 0 0 0,1 0 1 0 0,0 0-1 0 0,0 0 1 0 0,0 0-1 0 0,0-1 1 0 0,-1 1-1 0 0,1 0 0 0 0,0-1 1 0 0,0 1-1 0 0,0-1 1 0 0,-1 0-1 0 0,1 1 1 0 0,0-2 0 0 0,6-2-11 0 0,-1 0 1 0 0,0-1 0 0 0,-1 0 0 0 0,6-5 10 0 0,-3 3-18 0 0,1-1-35 0 0,-1-1 0 0 0,0 0-1 0 0,-1 0 1 0 0,0-1-1 0 0,4-5 54 0 0,31-54-19 0 0,-15 21 243 0 0,-21 37-270 0 0,11-15-320 0 0,-16 20 360 0 0,-2 5 90 0 0,0 1 32 0 0,0 0 4 0 0,0 0-120 0 0,-1 0 0 0 0,1 0-1 0 0,-1 0 1 0 0,1 0-1 0 0,0 0 1 0 0,-1 1 0 0 0,1-1-1 0 0,-1 0 1 0 0,1 0 0 0 0,0 0-1 0 0,-1 1 1 0 0,1-1-1 0 0,-1 0 1 0 0,1 1 0 0 0,0-1-1 0 0,-1 0 1 0 0,1 0 0 0 0,0 1-1 0 0,0-1 1 0 0,-1 1-1 0 0,1-1 1 0 0,0 0 0 0 0,0 1-1 0 0,0-1 1 0 0,-1 0 0 0 0,1 1-1 0 0,0-1 1 0 0,0 1-1 0 0,0-1 1 0 0,0 1 0 0 0,0-1-1 0 0,0 1 1 0 0,0-1 0 0 0,0 0-1 0 0,0 1 1 0 0,0-1-1 0 0,0 1 1 0 0,-1 20-226 0 0,1-19 244 0 0,0 3-20 0 0,0 0 0 0 0,0 1 0 0 0,0-1 1 0 0,1 1-1 0 0,0-1 0 0 0,0 0 0 0 0,0 0 1 0 0,1 1-1 0 0,0-1 0 0 0,0 1 2 0 0,11 39 0 0 0,-10-36 42 0 0,0-1-1 0 0,-1 0 0 0 0,0 1 1 0 0,0-1-1 0 0,-1 1 0 0 0,0 2-41 0 0,-1-9 91 0 0,-5 7 122 0 0,4-5-183 0 0,0-1 0 0 0,-1 0 0 0 0,1 0 0 0 0,-1 0 0 0 0,1 0-1 0 0,-1 0 1 0 0,0 0 0 0 0,-1 1-30 0 0,-18 27 213 0 0,10-18 22 0 0,11-16-1857 0 0,1 2-3305 0 0,10-15 2875 0 0,2-2-17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41.7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17 16471 0 0,'0'0'374'0'0,"0"0"54"0"0,0 0 21 0 0,0 0-49 0 0,2-2-259 0 0,7-5-125 0 0,-7 1 131 0 0,-2 4 613 0 0,0 2 259 0 0,0 0 49 0 0,0 0-71 0 0,0 0-340 0 0,0 3-466 0 0,1 0 0 0 0,-1-1-1 0 0,0 1 1 0 0,0 0-1 0 0,0 0 1 0 0,0-1 0 0 0,0 1-1 0 0,-1 1-190 0 0,1 3 73 0 0,-1 3-6 0 0,0 1 1 0 0,0 0 0 0 0,-3 9-68 0 0,-3 24 27 0 0,1 16 5 0 0,2-23-4 0 0,1 16-28 0 0,-2 79 0 0 0,5-83-790 0 0,6-67-2103 0 0,-2 8 939 0 0,1-7-5168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7:42.6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0 15264 0 0,'-1'2'696'0'0,"-3"5"-550"0"0,0 0 0 0 0,1 1 0 0 0,-1-1 0 0 0,1 1 1 0 0,1-1-1 0 0,0 1 0 0 0,-1 5-146 0 0,-10 29 634 0 0,12-38-522 0 0,0 1 0 0 0,0 0 0 0 0,0 0 0 0 0,0-1 0 0 0,1 1 0 0 0,-1 0 0 0 0,1 0 0 0 0,1 2-112 0 0,-3 28 646 0 0,1-29-549 0 0,-1 2 13 0 0,1 0 0 0 0,-1 1 0 0 0,2-1 0 0 0,-1 1 0 0 0,1-1 0 0 0,1 0 0 0 0,0 3-110 0 0,0-2 10 0 0,0-5-10 0 0,0-1 1 0 0,-1 0-1 0 0,1 1 0 0 0,-1-1 1 0 0,0 0-1 0 0,0 1 1 0 0,0-1-1 0 0,0 1 0 0 0,-1 0 0 0 0,0 1-35 0 0,0 0 0 0 0,0 1 0 0 0,0-1-1 0 0,1 1 1 0 0,0 0 0 0 0,0-1 0 0 0,0 1-1 0 0,2 4 36 0 0,-2-7-794 0 0,1-1 0 0 0,0 1-1 0 0,0-1 1 0 0,0 0 0 0 0,0 1-1 0 0,0-1 1 0 0,2 2 794 0 0,-2 0-6101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42.0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5 129 10592 0 0,'0'0'488'0'0,"-1"-1"-12"0"0,-2-5 41 0 0,2 0 6698 0 0,5-2-5282 0 0,-3 6-1596 0 0,0 0-1 0 0,0 0 1 0 0,0 1 0 0 0,0-1 0 0 0,0 0 0 0 0,0 1 0 0 0,0-1 0 0 0,0 1 0 0 0,1 0-1 0 0,-1-1 1 0 0,1 1-337 0 0,7-10 404 0 0,-8 10-370 0 0,0 0 1 0 0,1 0 0 0 0,-1-1-1 0 0,0 1 1 0 0,0 0-1 0 0,1 0 1 0 0,-1 1 0 0 0,0-1-1 0 0,1 0 1 0 0,-1 0-1 0 0,1 1 1 0 0,-1-1-1 0 0,1 1 1 0 0,-1-1 0 0 0,2 1-35 0 0,13-7 261 0 0,-15 6-257 0 0,28-17 244 0 0,-3 4-279 0 0,-5 6-100 0 0,-18 8 101 0 0,0-1 1 0 0,-1 0-1 0 0,1 0 0 0 0,0 0 0 0 0,-1 0 0 0 0,1 0 0 0 0,-1-1 0 0 0,0 1 0 0 0,1-1 0 0 0,-1 0 0 0 0,0 1 30 0 0,-1 0-19 0 0,-1 1-1 0 0,0 0 0 0 0,1 0 1 0 0,-1-1-1 0 0,1 1 1 0 0,-1 0-1 0 0,0 0 0 0 0,1 0 1 0 0,-1 0-1 0 0,1 0 0 0 0,-1 0 1 0 0,1 0-1 0 0,-1 0 1 0 0,0 0-1 0 0,1 0 0 0 0,-1 0 1 0 0,1 0-1 0 0,-1 0 1 0 0,1 0-1 0 0,-1 0 0 0 0,0 0 1 0 0,1 0-1 0 0,-1 1 1 0 0,1-1-1 0 0,-1 0 0 0 0,0 0 1 0 0,1 0-1 0 0,-1 1 1 0 0,0-1-1 0 0,1 0 0 0 0,-1 1 1 0 0,0-1-1 0 0,1 0 0 0 0,-1 1 1 0 0,0-1 19 0 0,3 4-4511 0 0,-3-4-3131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42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0 160 10592 0 0,'0'0'488'0'0,"0"0"-12"0"0,0 0 1 0 0,0 0 1139 0 0,0 0 531 0 0,0 0 106 0 0,1-8 1131 0 0,2 1-3044 0 0,-1 1 1 0 0,1 0-1 0 0,1 1 1 0 0,-1-1-1 0 0,1 0 1 0 0,0 1-1 0 0,0 0 1 0 0,1 0-1 0 0,-1 0 1 0 0,4-2-341 0 0,11-13 381 0 0,-9 10-419 0 0,1 1 0 0 0,0 0 0 0 0,0 0 0 0 0,0 1 0 0 0,1 1 0 0 0,11-5 38 0 0,-21 11-252 0 0,1 0 0 0 0,0 0-1 0 0,-1 1 1 0 0,1-1 0 0 0,0 1 0 0 0,0-1-1 0 0,0 1 1 0 0,-1 0 0 0 0,1 0-1 0 0,3 1 253 0 0,2-1-2038 0 0,1 0-5480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42.8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127 640 15176 0 0,'-3'2'620'0'0,"1"-1"938"0"0,3-3 3406 0 0,14-18-3403 0 0,-11 13-1352 0 0,0 1 0 0 0,0 0 0 0 0,1 0 1 0 0,0 0-1 0 0,3-1-209 0 0,-3 2 89 0 0,0-1 0 0 0,-1 1 1 0 0,1-1-1 0 0,0-2-89 0 0,15-17 292 0 0,-19 24-280 0 0,-1 0 1 0 0,1 0-1 0 0,0 0 0 0 0,0 0 0 0 0,-1 0 1 0 0,1 1-1 0 0,0-1 0 0 0,-1 0 1 0 0,1-1-1 0 0,-1 1 0 0 0,1 0 1 0 0,-1 0-1 0 0,0 0 0 0 0,1 0 1 0 0,-1 0-1 0 0,0 0 0 0 0,0-1-12 0 0,0 0 99 0 0,-1-21 160 0 0,-1 20-273 0 0,0 0 0 0 0,0 1 1 0 0,0-1-1 0 0,0 1 1 0 0,0-1-1 0 0,0 1 0 0 0,-1 0 1 0 0,1 0-1 0 0,-1 0 1 0 0,1 0-1 0 0,-1 1 0 0 0,0-1 1 0 0,0 1-1 0 0,0-1 1 0 0,0 1-1 0 0,0 0 0 0 0,0 0 1 0 0,0 0-1 0 0,0 1 1 0 0,0-1-1 0 0,0 1 0 0 0,-1 0 1 0 0,1-1-1 0 0,0 2 1 0 0,0-1-1 0 0,0 0 1 0 0,0 0-1 0 0,-1 1 0 0 0,1 0 1 0 0,0 0-1 0 0,0 0 1 0 0,0 0-1 0 0,0 0 0 0 0,0 0 1 0 0,0 1-1 0 0,1 0 1 0 0,-1-1-1 0 0,0 1 0 0 0,1 0 1 0 0,-1 0-1 0 0,1 1 14 0 0,-6 4-33 0 0,0 0-1 0 0,1 0 1 0 0,0 1-1 0 0,1 0 1 0 0,-1 1-1 0 0,2 0 1 0 0,-1-1 0 0 0,1 2-1 0 0,0-1 1 0 0,1 1-1 0 0,-3 9 34 0 0,0 5-96 0 0,1 1 0 0 0,0 6 96 0 0,2-12-31 0 0,2-11 19 0 0,1-1-1 0 0,0 0 1 0 0,0 1 0 0 0,0 3 12 0 0,1-10 0 0 0,0-1 0 0 0,0 1 0 0 0,0-1 0 0 0,0 1 0 0 0,0-1 0 0 0,0 0 0 0 0,0 1 0 0 0,0-1 0 0 0,0 1 0 0 0,1-1 0 0 0,-1 0 0 0 0,0 1 0 0 0,0-1 0 0 0,0 1 0 0 0,0-1 0 0 0,1 0 0 0 0,-1 1 0 0 0,0-1 0 0 0,0 0 0 0 0,1 1 0 0 0,-1-1 0 0 0,0 0 0 0 0,0 1 0 0 0,1-1 0 0 0,-1 0 0 0 0,0 0 0 0 0,1 1 0 0 0,-1-1 0 0 0,1 0 0 0 0,-1 0 0 0 0,0 0 0 0 0,1 0 0 0 0,-1 1 0 0 0,1-1 0 0 0,-1 0 0 0 0,0 0 0 0 0,1 0 0 0 0,-1 0 0 0 0,1 0 0 0 0,0 0 0 0 0,1 1 3 0 0,1-1 0 0 0,0 1-1 0 0,-1-1 1 0 0,1 0 0 0 0,-1 1 0 0 0,1-1-1 0 0,0-1 1 0 0,-1 1 0 0 0,1 0 0 0 0,0-1-1 0 0,-1 1 1 0 0,1-1 0 0 0,-1 0 0 0 0,1 1-1 0 0,-1-1 1 0 0,1-1 0 0 0,-1 1 0 0 0,0 0-3 0 0,9-5 23 0 0,-1-1 1 0 0,-1 1-1 0 0,6-6-23 0 0,-1 1 8 0 0,5-5 8 0 0,-14 11-10 0 0,0 1 1 0 0,0 0 0 0 0,0 0 0 0 0,0 1 0 0 0,0-1 0 0 0,1 1 0 0 0,3-1-7 0 0,3-3 4 0 0,-11 6-6 0 0,0 1 0 0 0,0-1 0 0 0,0 0 0 0 0,1 1 1 0 0,-1-1-1 0 0,0 0 0 0 0,1 1 0 0 0,-1 0 0 0 0,0-1 1 0 0,2 1 1 0 0,-1-1-22 0 0,1 1 1 0 0,0-1 0 0 0,-1 0-1 0 0,1 0 1 0 0,-1 0 0 0 0,1-1-1 0 0,-1 1 1 0 0,3-2 21 0 0,-4 3-87 0 0,0 0 49 0 0,0 0 0 0 0,1 1 0 0 0,-1-1-1 0 0,1 1 1 0 0,-1-1 0 0 0,0 1 0 0 0,0 0 0 0 0,1 0-1 0 0,-1-1 1 0 0,0 1 0 0 0,0 0 0 0 0,1 1 38 0 0,6 3-216 0 0,-7-4-16 0 0,1 0-22 0 0,14 13-684 0 0,-16-13 796 0 0,0-1-2 0 0,0 0-120 0 0,0 0-502 0 0,0 0-217 0 0,2 0 696 0 0,-1 0-1 0 0,1 0 1 0 0,-1-1 0 0 0,0 1-1 0 0,1 0 1 0 0,-1-1-1 0 0,0 1 1 0 0,1-1 0 0 0,-1 0-1 0 0,0 1 1 0 0,0-1-1 0 0,1 0 1 0 0,-1 0 0 0 0,0 0-1 0 0,0 0 1 0 0,0 0 0 0 0,0 0-1 0 0,0 0 1 0 0,-1 0-1 0 0,1 0 1 0 0,0 0 0 0 0,0-1 287 0 0,1-1-1042 0 0,9-5-788 0 0</inkml:trace>
  <inkml:trace contextRef="#ctx0" brushRef="#br0" timeOffset="1">387 157 3224 0 0,'1'-21'156'0'0,"0"0"0"0"0,2-10-156 0 0,-1-3 2385 0 0,-2 28-1502 0 0,0 0 0 0 0,0 1-1 0 0,1-1 1 0 0,-1 0-1 0 0,1 0 1 0 0,1 1 0 0 0,0-3-883 0 0,-1 6 2784 0 0,-1 2-1288 0 0,0 0-562 0 0,0 0-114 0 0,0 0-71 0 0,0 2-218 0 0,0 6-249 0 0,1 0 0 0 0,0 0 1 0 0,1-1-1 0 0,0 1-282 0 0,0 0 165 0 0,-1-1 0 0 0,1 1 0 0 0,-1 0-1 0 0,-1 0 1 0 0,1 5-165 0 0,-4 21 421 0 0,-2 80 422 0 0,4-91-588 0 0,-5 23-255 0 0,0 16 97 0 0,1-16-51 0 0,2-27-29 0 0,2 0 0 0 0,-1 4-17 0 0,2-6 0 0 0,-1 0 0 0 0,-1 0 0 0 0,0 0 0 0 0,-2 0 0 0 0,-4 13 0 0 0,7-25-121 0 0,0 0 0 0 0,0 1 0 0 0,1-1 0 0 0,0 0 0 0 0,0 1 0 0 0,0-1 0 0 0,0 0 0 0 0,1 2 121 0 0,0 11-448 0 0,-1-16-228 0 0,0-2-721 0 0,0 0-314 0 0,2 0-870 0 0,6 0-3229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43.2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15 11056 0 0,'0'0'505'0'0,"0"0"-9"0"0,-1 0-317 0 0,-5 0 103 0 0,5 0 1081 0 0,1 0 469 0 0,0 0 89 0 0,-1-1-1814 0 0,1 1 0 0 0,0 0 0 0 0,0 0 0 0 0,-1 0 0 0 0,1-1 0 0 0,0 1 0 0 0,0 0 0 0 0,-1 0 0 0 0,1-1 0 0 0,0 1 0 0 0,0 0 0 0 0,0-1 0 0 0,0 1 0 0 0,0 0 0 0 0,-1-1 0 0 0,1 1 0 0 0,0 0 0 0 0,0-1 0 0 0,0 1 0 0 0,0 0 0 0 0,0-1 0 0 0,0 1 0 0 0,0 0 0 0 0,0-1 0 0 0,0 1 0 0 0,0 0 0 0 0,0-1 0 0 0,0 1 0 0 0,0 0 0 0 0,1 0 0 0 0,-1-1 0 0 0,0 1 0 0 0,0 0-107 0 0,2-5 1792 0 0,-1 9-1022 0 0,-3 15-757 0 0,2-14 0 0 0,-1 0 1 0 0,1 0-1 0 0,0 0 0 0 0,1 0 0 0 0,-1 0 0 0 0,1 0-13 0 0,3 26 219 0 0,-2-27-154 0 0,6 7 5 0 0,-7-9-58 0 0,0 0 1 0 0,0 0-1 0 0,0 0 1 0 0,0 0-1 0 0,1 0 0 0 0,-1-1 1 0 0,1 1-1 0 0,-1-1 1 0 0,2 2-13 0 0,3 2 17 0 0,-1 0 0 0 0,1 1 1 0 0,-1 0-1 0 0,0 0 1 0 0,-1 0-1 0 0,1 1-17 0 0,3 4 32 0 0,11 26-11 0 0,-16-31 23 0 0,0 1 0 0 0,-1 0 0 0 0,0 0 0 0 0,-1 0 1 0 0,1 0-1 0 0,-1 0 0 0 0,-1 0 0 0 0,1 0 0 0 0,-1 0 0 0 0,0 0 0 0 0,-2 7-44 0 0,1-11 41 0 0,1 0-1 0 0,-1-1 0 0 0,0 1 1 0 0,0 0-1 0 0,-1-1 1 0 0,1 1-1 0 0,-1-1 0 0 0,1 1 1 0 0,-1-1-1 0 0,0 0 0 0 0,1 0 1 0 0,-1 1-1 0 0,-1-1 1 0 0,1-1-1 0 0,0 1 0 0 0,0 0 1 0 0,-1 0-1 0 0,1-1 0 0 0,-1 1 1 0 0,1-1-1 0 0,-2 1-40 0 0,2-2 64 0 0,-2-2-48 0 0,-4-5-130 0 0,7 5-245 0 0,0 0 1 0 0,-1 0 0 0 0,1 0 0 0 0,0-1 0 0 0,0 1 0 0 0,0 0 0 0 0,0 0 0 0 0,0-1 358 0 0,-3-6-5989 0 0,3 7-1298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43.6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193 146 7832 0 0,'-1'1'356'0'0,"-11"13"121"0"0,3-10-50 0 0,1-4 1943 0 0,6-4 2870 0 0,9-10 5364 0 0,-3 7-9347 0 0,-1 1-3887 0 0,-2 4 2663 0 0,1-1 0 0 0,-1 1 0 0 0,0 0 0 0 0,0-1 1 0 0,1 1-1 0 0,-1 0 0 0 0,3-1-33 0 0,7-13 154 0 0,5-4 78 0 0,-14 17-186 0 0,0 1-1 0 0,0 0 1 0 0,0 0 0 0 0,0-1 0 0 0,0 1 0 0 0,-1-1 0 0 0,1 1 0 0 0,-1-1-1 0 0,1 1 1 0 0,-1-1 0 0 0,1-3-46 0 0,0-1 132 0 0,-2 6-123 0 0,0 1 0 0 0,0-1 0 0 0,1 1-1 0 0,-1-1 1 0 0,0 1 0 0 0,0-1 0 0 0,0 0 0 0 0,1 1 0 0 0,-1-1 0 0 0,0 1-1 0 0,0-1 1 0 0,0 1 0 0 0,0-1 0 0 0,0 0 0 0 0,0 1 0 0 0,-1-1 0 0 0,1 1-1 0 0,0-1 1 0 0,0 0 0 0 0,0 1 0 0 0,0-1 0 0 0,-1 1 0 0 0,1-1 0 0 0,0 1 0 0 0,0-1-1 0 0,-1 1 1 0 0,1-1 0 0 0,-1 1 0 0 0,1-1 0 0 0,0 1 0 0 0,-1 0 0 0 0,1-1-1 0 0,-1 1 1 0 0,1-1 0 0 0,-1 1 0 0 0,1 0 0 0 0,-1 0 0 0 0,1-1 0 0 0,-1 1-1 0 0,1 0 1 0 0,-1 0 0 0 0,0-1-9 0 0,-3-1 3 0 0,0 0 0 0 0,-1-1 1 0 0,1 1-1 0 0,-1 1 0 0 0,1-1 0 0 0,-1 1 0 0 0,0-1 0 0 0,1 1 0 0 0,-1 1 0 0 0,0-1 1 0 0,0 1-1 0 0,0 0 0 0 0,0 0 0 0 0,0 0 0 0 0,1 1 0 0 0,-1-1 0 0 0,0 1 1 0 0,0 0-1 0 0,1 1 0 0 0,-1-1 0 0 0,0 1 0 0 0,1 0 0 0 0,-3 1-3 0 0,-3 3-12 0 0,0-1 0 0 0,1 1 0 0 0,-1 1 0 0 0,-6 5 12 0 0,12-8 0 0 0,0 1 1 0 0,0-1-1 0 0,0 0 1 0 0,1 1 0 0 0,0 0-1 0 0,-1 0 1 0 0,2 0-1 0 0,-1 0 1 0 0,0 0-1 0 0,0 3 0 0 0,-1 4 101 0 0,-1 0 0 0 0,2 1-1 0 0,0-1 1 0 0,0 1 0 0 0,1 0-1 0 0,0 8-100 0 0,2-17 18 0 0,0-1 0 0 0,1 0-1 0 0,0 0 1 0 0,-1 1 0 0 0,1-1-1 0 0,0 0 1 0 0,1 0 0 0 0,-1 0-1 0 0,0 0 1 0 0,1 0 0 0 0,0-1-1 0 0,-1 1 1 0 0,1 0 0 0 0,0-1-1 0 0,1 1 1 0 0,-1-1 0 0 0,0 0-1 0 0,1 0 1 0 0,-1 0 0 0 0,1 0-1 0 0,0 0 1 0 0,2 1-18 0 0,-2-1 14 0 0,0-1 0 0 0,0 1 0 0 0,-1-1 0 0 0,1 0 0 0 0,1 0 0 0 0,-1 0 0 0 0,0 0 0 0 0,0-1 0 0 0,0 1 0 0 0,0-1 0 0 0,0 0 0 0 0,1 0 0 0 0,-1 0 0 0 0,0 0 0 0 0,0 0 0 0 0,0-1 0 0 0,0 1 0 0 0,0-1 0 0 0,0 0 0 0 0,0 0 0 0 0,0 0 0 0 0,0-1 0 0 0,2 0-14 0 0,1-2-335 0 0,0-1-1 0 0,-1 1 1 0 0,0-1 0 0 0,5-5 335 0 0,4-9-1491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50.0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3073 1840 0 0,'-11'7'325'0'0,"9"-6"694"0"0,2-1 298 0 0,0 0 56 0 0,0 0-109 0 0,0 0-522 0 0,-1-1-672 0 0,0 1 1 0 0,0-1-1 0 0,1 0 1 0 0,-1 0-1 0 0,1 0 1 0 0,-1 0-1 0 0,1 1 1 0 0,-1-1 0 0 0,1 0-1 0 0,0 0 1 0 0,-1 0-1 0 0,1 0 1 0 0,0 0-1 0 0,0 0 1 0 0,-1 0-1 0 0,1 0 1 0 0,0 0-1 0 0,0 0 1 0 0,0-1-1 0 0,0 1 1 0 0,1 0-1 0 0,-1 0 1 0 0,0 0-1 0 0,0 0-70 0 0,1-15 660 0 0,-3 10-425 0 0,2 5-183 0 0,-1-1 0 0 0,1 1 0 0 0,0 0 0 0 0,0-1 1 0 0,-1 1-1 0 0,1 0 0 0 0,0-1 0 0 0,0 1 0 0 0,0 0 1 0 0,1 0-1 0 0,-1-1 0 0 0,0 1 0 0 0,0 0 0 0 0,1-1 1 0 0,-1 1-1 0 0,0 0 0 0 0,1 0 0 0 0,0-1 0 0 0,0 1-52 0 0,0-2 75 0 0,0-1 0 0 0,0 1 0 0 0,-1 0 0 0 0,1 0 0 0 0,-1 0-1 0 0,1 0 1 0 0,-1-1 0 0 0,0 1 0 0 0,0 0 0 0 0,0 0 0 0 0,-1 0-1 0 0,0-4-74 0 0,0 4 86 0 0,1-1 0 0 0,-1 0 0 0 0,1 0 0 0 0,0 0 0 0 0,0 1 0 0 0,1-1 0 0 0,-1 0 0 0 0,1 0 0 0 0,0 0 0 0 0,0-1-86 0 0,0 0 128 0 0,1 0 1 0 0,-2 0-1 0 0,1 1 1 0 0,-1-1-1 0 0,1 0 1 0 0,-1-4-129 0 0,0 3 164 0 0,0 0 0 0 0,0 1 0 0 0,1-1 0 0 0,0 0 1 0 0,0-2-165 0 0,3-4 231 0 0,3-10-83 0 0,-1 0 1 0 0,2-14-149 0 0,1-2 102 0 0,-6 28 48 0 0,-1-1 1 0 0,1 0-1 0 0,-1-4-150 0 0,8-122 1254 0 0,-13 59-1118 0 0,10-105 130 0 0,-15 78 604 0 0,4 66-556 0 0,3 32-264 0 0,0 0 1 0 0,0-1-1 0 0,1 1 0 0 0,0 0 1 0 0,0 0-1 0 0,2-6-50 0 0,-1 1 68 0 0,1 1-1 0 0,-2-1 1 0 0,1 1-1 0 0,-2-9-67 0 0,0 8 26 0 0,1 0 0 0 0,0 1-1 0 0,3-13-25 0 0,4-18 60 0 0,-4 16 6 0 0,2 0 0 0 0,1 1-1 0 0,6-19-65 0 0,-9 37 105 0 0,-1-1-1 0 0,-1 0 0 0 0,1 1 0 0 0,-1-1 0 0 0,-1-3-104 0 0,1 3 80 0 0,0 1 1 0 0,0 0 0 0 0,0 0-1 0 0,1-2-80 0 0,0 3 52 0 0,-1 0 0 0 0,0 0 1 0 0,0 0-1 0 0,0 0 0 0 0,-1 0 0 0 0,0 0 0 0 0,0 0 0 0 0,-2-5-52 0 0,2 9 3 0 0,0 1-1 0 0,0-1 0 0 0,-1 1 1 0 0,1-1-1 0 0,0 1 0 0 0,-1 0 1 0 0,0-1-1 0 0,1 1 0 0 0,-1 0 0 0 0,0-1 1 0 0,0 0-3 0 0,-4-7 9 0 0,2-23 56 0 0,2 26-41 0 0,-1 1 0 0 0,1-1 0 0 0,0 0 0 0 0,1 1 0 0 0,-1-1-1 0 0,1 0 1 0 0,0 0 0 0 0,1 1 0 0 0,0-5-24 0 0,-1-54 143 0 0,6-182 63 0 0,-6 240-188 0 0,0 0 0 0 0,1 0 0 0 0,0 0 0 0 0,1-3-18 0 0,0 3 22 0 0,-1-1 1 0 0,0 1-1 0 0,0 0 1 0 0,0-5-23 0 0,-1 6-19 0 0,0 0 1 0 0,0-1 0 0 0,1 1 0 0 0,0 0-1 0 0,0 0 1 0 0,1 0 0 0 0,-1 0 0 0 0,1 0-1 0 0,0 0 1 0 0,1-2 18 0 0,20-49 261 0 0,-23 55-261 0 0,1 0 0 0 0,-1 1 0 0 0,0-1 0 0 0,1 0 0 0 0,-1 0 0 0 0,1 1 0 0 0,-1-1 0 0 0,0 0 0 0 0,0 0 0 0 0,0 0 0 0 0,1 1 0 0 0,-1-1 0 0 0,0 0 0 0 0,0 0 0 0 0,0 0 0 0 0,0 0 0 0 0,0 1 0 0 0,0-1 0 0 0,0 0 0 0 0,-1 0 0 0 0,1 0 0 0 0,0 1 0 0 0,0-1 0 0 0,-1 0 0 0 0,1 0 0 0 0,0 0 0 0 0,-1 0 0 0 0,0-1 0 0 0,1 1 1 0 0,0 0-1 0 0,0-1 1 0 0,-1 1-1 0 0,1 0 1 0 0,1-1-1 0 0,-1 1 1 0 0,0 0-1 0 0,0 0 1 0 0,0-1-1 0 0,1 1 1 0 0,-1 0 0 0 0,0 0-1 0 0,1-1 1 0 0,-1 1-1 0 0,1 0 1 0 0,0 0-1 0 0,-1 0 1 0 0,1 0-1 0 0,0 0 1 0 0,0 0-1 0 0,0 0 0 0 0,7-17 56 0 0,-8 14-47 0 0,0 1-1 0 0,0 0 1 0 0,0-1-1 0 0,0 1 1 0 0,0-1 0 0 0,-1 1-1 0 0,0-1 1 0 0,1 1-1 0 0,-1 0-8 0 0,0 0 3 0 0,0-1-1 0 0,0 1 0 0 0,1 0 1 0 0,-1 0-1 0 0,1-1 0 0 0,0 1 0 0 0,0-3-2 0 0,0-26 2 0 0,-1 28 7 0 0,1 0 0 0 0,0 0 0 0 0,-1 0-1 0 0,2 0 1 0 0,-1 0 0 0 0,0 0 0 0 0,1 0 0 0 0,0 0 0 0 0,0 0 0 0 0,0 0 0 0 0,0 1 0 0 0,1-1 0 0 0,0-1-9 0 0,-1 4 1 0 0,0-1 0 0 0,0 1 0 0 0,0-1 0 0 0,0 1 0 0 0,0-1 0 0 0,0 0 0 0 0,-1 1 0 0 0,1-1 0 0 0,-1 0 0 0 0,1 1 0 0 0,-1-1 0 0 0,1 0 0 0 0,-1 0 0 0 0,0 1 0 0 0,0-1 0 0 0,0 0 0 0 0,0 0 0 0 0,0 0 0 0 0,0 1 0 0 0,-1-1 0 0 0,1 0-1 0 0,0 0 5 0 0,-1-1 0 0 0,1 1 0 0 0,0 0 0 0 0,1 0-1 0 0,-1 0 1 0 0,0-1 0 0 0,0 1 0 0 0,1 0 0 0 0,0 0 0 0 0,-1 0 0 0 0,2-2-5 0 0,-1 1 10 0 0,0 0 0 0 0,0 0 0 0 0,0 0-1 0 0,-1-1 1 0 0,1 1 0 0 0,-1-2-10 0 0,0-22-46 0 0,-2 1-1 0 0,-1 0 0 0 0,-1-2 47 0 0,3 25 27 0 0,1 0-1 0 0,0 0 1 0 0,0 0-1 0 0,0 0 1 0 0,1-1 0 0 0,-1 1-1 0 0,0 0 1 0 0,2-1-27 0 0,0-15-5 0 0,-2 16 5 0 0,1-1 0 0 0,-1 1 0 0 0,1 0 0 0 0,0-1 0 0 0,0 1 0 0 0,0 0 0 0 0,0 0 0 0 0,0 0 0 0 0,2-2 0 0 0,-2 2 0 0 0,0 1 0 0 0,0-1 0 0 0,1 0 0 0 0,-2 0 0 0 0,1 0 0 0 0,0 0 0 0 0,0 0 0 0 0,-1 1 0 0 0,0-3 0 0 0,0 4 0 0 0,0 0 0 0 0,1-1 0 0 0,-1 1-1 0 0,0 0 1 0 0,1-1 0 0 0,-1 1 0 0 0,0 0 0 0 0,1 0-1 0 0,-1 0 1 0 0,1-1 0 0 0,0 1 0 0 0,-1 0-1 0 0,2-1 1 0 0,-1 1 5 0 0,-1 0-1 0 0,1 0 0 0 0,0-1 1 0 0,-1 1-1 0 0,1 0 0 0 0,0-1 1 0 0,-1 1-1 0 0,0 0 0 0 0,1-1 1 0 0,-1 1-1 0 0,0-1 0 0 0,0 1 1 0 0,1-2-5 0 0,-5-14 9 0 0,4 15-3 0 0,-1 0-1 0 0,1 0 1 0 0,-1 0-1 0 0,1 0 1 0 0,-1 0-1 0 0,1-1 1 0 0,0 1 0 0 0,0 0-1 0 0,0 0 1 0 0,1 0-1 0 0,-1-1-5 0 0,0 0 8 0 0,1 0-1 0 0,-1-1 1 0 0,0 1-1 0 0,0 0 1 0 0,-1 0-1 0 0,1 0 1 0 0,-1-1-8 0 0,-1-14 23 0 0,-1 1 12 0 0,2 16-33 0 0,1 0 0 0 0,-1-1 0 0 0,1 1-1 0 0,-1 0 1 0 0,1 0 0 0 0,0-1 0 0 0,0 1 0 0 0,-1 0 0 0 0,1-1 0 0 0,0 1 0 0 0,0 0 0 0 0,0-1 0 0 0,1 1 0 0 0,-1 0 0 0 0,0-1 0 0 0,0 1 0 0 0,1 0 0 0 0,-1-1 0 0 0,1 1-2 0 0,2-5 0 0 0,-2 5 0 0 0,0 0 0 0 0,-1 0 0 0 0,1 0 0 0 0,-1 0 0 0 0,1 0 0 0 0,-1 0 0 0 0,1 0 0 0 0,-1 0 0 0 0,1 0 0 0 0,-1 0 0 0 0,0 0 0 0 0,0-1 0 0 0,0 1 0 0 0,0 0 0 0 0,0 0 0 0 0,0 0 0 0 0,0 0 0 0 0,0 0 0 0 0,0-1 0 0 0,0 1 0 0 0,0 0 0 0 0,-1 0 0 0 0,1 0 0 0 0,-1-2 4 0 0,0 0 0 0 0,1 1 0 0 0,-1-1-1 0 0,1 0 1 0 0,0 0 0 0 0,-1 0 0 0 0,1 0 0 0 0,1 1-1 0 0,-1-1 1 0 0,0-1-4 0 0,0-20 26 0 0,-5-8 38 0 0,5 31-64 0 0,0 0 0 0 0,-1 0 0 0 0,1 0 0 0 0,0 0 0 0 0,0-1 0 0 0,0 1 0 0 0,0 0 0 0 0,0 0 0 0 0,0 0 0 0 0,0 0 0 0 0,0 0 0 0 0,1 0 0 0 0,-1 0 0 0 0,0 0 0 0 0,1 0 0 0 0,-1 0 0 0 0,0 0 0 0 0,1 0 0 0 0,-1 0 0 0 0,1 0 0 0 0,0 0 0 0 0,-1 0 0 0 0,1 0 0 0 0,-1 1 0 0 0,1-1 0 0 0,-1 0 0 0 0,1 0 0 0 0,-1 0 0 0 0,1 1 0 0 0,-1-1 0 0 0,0 0 0 0 0,1 0 0 0 0,-1 0 0 0 0,0 0 0 0 0,0 0 0 0 0,0 0 0 0 0,0 0 0 0 0,0 0 0 0 0,0 1 0 0 0,0-1 0 0 0,0 0 0 0 0,0 0 0 0 0,0 0 0 0 0,-1 0 0 0 0,1 0 0 0 0,0 1 0 0 0,0-1 0 0 0,0 1 0 0 0,0-1 0 0 0,0 0 0 0 0,0 1 0 0 0,0-1 0 0 0,0 1 0 0 0,0-1 0 0 0,0 1 0 0 0,0-1 0 0 0,0 1 0 0 0,1-1 0 0 0,-1 1 0 0 0,0-1 0 0 0,0 1 0 0 0,1-1 0 0 0,-1 1 0 0 0,0-1 0 0 0,0 1 0 0 0,1-1 0 0 0,-1 1 0 0 0,0 0 0 0 0,1-1 0 0 0,0 1 0 0 0,-1-1 0 0 0,0 1 0 0 0,1 0 0 0 0,-1-1 0 0 0,1 1 0 0 0,-1-1 0 0 0,0 1 0 0 0,0-1 0 0 0,1 1 0 0 0,-1-1 0 0 0,0 1 0 0 0,0-1 0 0 0,1 1 0 0 0,-1-1 0 0 0,0 1 0 0 0,0-1 0 0 0,0 1 0 0 0,0-1 0 0 0,0 1 0 0 0,0-1 0 0 0,0 1 0 0 0,0-1 0 0 0,0 1 0 0 0,0-1 0 0 0,0 1 0 0 0,0-1 0 0 0,-3-15 0 0 0,3 14 0 0 0,0 0 0 0 0,0 0 0 0 0,-1 1 0 0 0,1-1 0 0 0,0 0 0 0 0,-1 1 0 0 0,1-1 0 0 0,-1 0 0 0 0,1 1 0 0 0,-1-1 0 0 0,0 1 0 0 0,0-1 0 0 0,0 0 0 0 0,-2-1 0 0 0,2 2 0 0 0,1 1 0 0 0,-1 0 0 0 0,1-1 0 0 0,-1 1 0 0 0,1-1 0 0 0,-1 1 0 0 0,1 0 0 0 0,0-1 0 0 0,-1 1 0 0 0,1-1 0 0 0,0 1 0 0 0,-1-1 0 0 0,1 1 0 0 0,0-1 0 0 0,0 0 0 0 0,-1 1 0 0 0,1-1 0 0 0,0 1 0 0 0,0-1 0 0 0,0 1 0 0 0,0-1 0 0 0,0 0 0 0 0,0 1 0 0 0,0-1 0 0 0,0 1 0 0 0,0-1 0 0 0,0 0 0 0 0,0 1 0 0 0,0-1 0 0 0,0 1 0 0 0,1-1 0 0 0,-1 0 0 0 0,0 1 0 0 0,0-1 0 0 0,1 1 0 0 0,-1-1 0 0 0,0 1 0 0 0,1-1 0 0 0,-1 1 0 0 0,0-1 0 0 0,1 1 0 0 0,-1-1 0 0 0,0 1 0 0 0,0-1 0 0 0,0 1 0 0 0,1-1 0 0 0,-1 1 0 0 0,0-1 0 0 0,0 1 0 0 0,0-1 0 0 0,0 0 0 0 0,0 1 0 0 0,0-1 0 0 0,0 1 0 0 0,0-1 0 0 0,0 1 0 0 0,0-1 0 0 0,-1 0 0 0 0,1 1 0 0 0,0-1 0 0 0,0 1 0 0 0,0-1 0 0 0,-1 1 0 0 0,1-1 0 0 0,0 1 0 0 0,0-1 0 0 0,-1 1 0 0 0,1-1 0 0 0,-4-5 0 0 0,5 0 11 0 0,4-2 32 0 0,-8 2-33 0 0,7 0-10 0 0,-4 5 0 0 0,-1-2 0 0 0,-5-4 0 0 0,6 7 0 0 0,0-1 0 0 0,0 1 0 0 0,0 0 0 0 0,0-1 0 0 0,0 1 0 0 0,0 0 0 0 0,0 0 0 0 0,0-1 0 0 0,0 1 0 0 0,0 0 0 0 0,0-1 0 0 0,0 1 0 0 0,0 0 0 0 0,1 0 0 0 0,-1-1 0 0 0,0 1 0 0 0,0 0 0 0 0,0 0 0 0 0,0-1 0 0 0,0 1 0 0 0,1 0 0 0 0,-1 0 0 0 0,0 0 0 0 0,0-1 0 0 0,0 1 0 0 0,1 0 0 0 0,-1 0 0 0 0,0 0 0 0 0,0-1 0 0 0,1 1 0 0 0,-1 0 0 0 0,0 0 0 0 0,1 0 0 0 0,-1 0 0 0 0,11-8-78 0 0,-15 12-701 0 0,6-1-1001 0 0,-2-3 1649 0 0,0 0 1 0 0,0 0-1 0 0,1 0 1 0 0,-1 0-1 0 0,0 1 0 0 0,0-1 1 0 0,1 0-1 0 0,-1 0 1 0 0,0 0-1 0 0,0 1 0 0 0,0-1 1 0 0,1 0-1 0 0,-1 1 1 0 0,0-1-1 0 0,0 0 0 0 0,0 0 1 0 0,0 1-1 0 0,0-1 1 0 0,0 0-1 0 0,0 1 0 0 0,1-1 1 0 0,-1 0-1 0 0,0 1 131 0 0,0-1-2030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50.6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22 2304 0 0,'-8'2'300'0'0,"6"-1"421"0"0,2-1 189 0 0,0 0 32 0 0,2-1 342 0 0,4-1-1194 0 0,-5 1 4971 0 0,-8-3-4648 0 0,5 4 10 0 0,2 0 1 0 0,-2-3 249 0 0,3 1 2132 0 0,9-1-2450 0 0,0 1-1 0 0,-1 0 1 0 0,1 0 0 0 0,0 1-1 0 0,0 0 1 0 0,0 0 0 0 0,5 1-355 0 0,23 2 629 0 0,14 4-629 0 0,10 0 196 0 0,-34-3-125 0 0,0 1-1 0 0,8 3-70 0 0,32 6 228 0 0,20-10-216 0 0,-60-1-6 0 0,-19-2 15 0 0,0 0 0 0 0,0 1 0 0 0,-1 0-1 0 0,1 0 1 0 0,0 1 0 0 0,-1 0 0 0 0,1 1-1 0 0,4 2-20 0 0,-12-5 5 0 0,0 1-1 0 0,1 0 1 0 0,-1-1-1 0 0,0 1 1 0 0,1-1-1 0 0,-1 1 0 0 0,1-1 1 0 0,-1 1-1 0 0,0-1 1 0 0,1 0-1 0 0,-1 0 1 0 0,1 0-1 0 0,-1 0 0 0 0,1 0-4 0 0,4 0 0 0 0,-1 0 0 0 0,0 0-1 0 0,0 1 1 0 0,1 0-1 0 0,0 0 1 0 0,0 1 1 0 0,2 1-2 0 0,13-8 12 0 0,-19 4-8 0 0,-2 1-194 0 0,0 0-56 0 0,0 0-1 0 0,0 0-14 0 0,0 0-62 0 0,0 0-27 0 0,0 0-8 0 0,0 0-127 0 0,0 0-534 0 0,0 0-237 0 0,0 0-487 0 0,0 0-1871 0 0,0 0-806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5:54.1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100 121 4144 0 0,'-1'-1'481'0'0,"-8"-1"-1033"0"0,6 1 5813 0 0,3 1-4361 0 0,0 0-130 0 0,0 0-30 0 0,0 0-47 0 0,0 0-178 0 0,0 0-78 0 0,-6 5 371 0 0,5-4-771 0 0,0-1 0 0 0,0 1-1 0 0,0 0 1 0 0,0 0 0 0 0,0 0 0 0 0,0-1 0 0 0,1 1 0 0 0,-1 0 0 0 0,0 0-1 0 0,1 0 1 0 0,-1 0 0 0 0,1 0 0 0 0,-1 0 0 0 0,1 1 0 0 0,0-1 0 0 0,-1 0-1 0 0,1 0 1 0 0,0 0 0 0 0,0 0 0 0 0,-1 0 0 0 0,1 1 0 0 0,0-1 0 0 0,0 0-1 0 0,0 0 1 0 0,1 1-37 0 0,-2 9 325 0 0,1-9-285 0 0,0-1 0 0 0,-1 1 0 0 0,1-1-1 0 0,0 1 1 0 0,0 0 0 0 0,1-1-1 0 0,-1 1 1 0 0,0-1 0 0 0,0 1-1 0 0,1-1 1 0 0,-1 1 0 0 0,1-1-1 0 0,-1 1 1 0 0,1-1 0 0 0,0 0-1 0 0,0 1 1 0 0,0 0-40 0 0,0-1 21 0 0,0 1 1 0 0,0-1-1 0 0,-1 1 0 0 0,1-1 1 0 0,0 0-1 0 0,-1 1 0 0 0,1 0 1 0 0,-1-1-1 0 0,0 1 0 0 0,1-1 0 0 0,-1 1 1 0 0,0-1-1 0 0,0 1 0 0 0,0-1 1 0 0,0 1-1 0 0,0 0 0 0 0,0-1 1 0 0,-1 1-1 0 0,1-1 0 0 0,0 1 1 0 0,-1-1-1 0 0,1 1 0 0 0,-1-1 0 0 0,0 1-21 0 0,-1 5 82 0 0,2-6-67 0 0,-1 1-1 0 0,1 0 1 0 0,0 0-1 0 0,0-1 1 0 0,0 1-1 0 0,0 0 1 0 0,0-1-1 0 0,0 1 0 0 0,1 0 1 0 0,-1 0-1 0 0,1-1 1 0 0,-1 1-1 0 0,1-1 1 0 0,0 2-15 0 0,0-1-1 0 0,-1 0 0 0 0,1 0 0 0 0,0-1 1 0 0,-1 1-1 0 0,0 0 0 0 0,1 0 1 0 0,-1 0-1 0 0,0 0 0 0 0,0 0 0 0 0,0 0 1 0 0,0 0-1 0 0,0 0 0 0 0,-1 0 0 0 0,1 1 1 0 0,-4 10 1 0 0,3-7 84 0 0,-1 0 0 0 0,1 0 0 0 0,-1-1 0 0 0,-1 1 0 0 0,1 0 0 0 0,-1-1 0 0 0,0 1 0 0 0,0-1 0 0 0,-1 1-85 0 0,1-4 106 0 0,3-2-2 0 0,0 0-6 0 0,0 0-28 0 0,0 0 0 0 0,0 0 35 0 0,0 0 66 0 0,0 0 21 0 0,5-18 414 0 0,-5 16-567 0 0,0 0-1 0 0,-1-1 1 0 0,1 1 0 0 0,0-1-1 0 0,-1 1 1 0 0,1 0-1 0 0,-1-1 1 0 0,0 1-1 0 0,1 0 1 0 0,-1 0-1 0 0,0-1 1 0 0,-2-1-39 0 0,2 2 22 0 0,0 0 0 0 0,0 0 0 0 0,0 0 1 0 0,0-1-1 0 0,0 1 0 0 0,0 0 0 0 0,1-1 1 0 0,-1 1-1 0 0,1 0 0 0 0,0-1 0 0 0,-1 1 0 0 0,1-1 1 0 0,0 1-1 0 0,0-1 0 0 0,1 1 0 0 0,-1 0 0 0 0,1-2-22 0 0,0 0 19 0 0,0 0-1 0 0,0 0 1 0 0,0-1 0 0 0,0 1-1 0 0,0 0 1 0 0,-1 0-1 0 0,0 0 1 0 0,0-1-1 0 0,0 1 1 0 0,-1 0-1 0 0,0-5-18 0 0,1 3 14 0 0,0 1-1 0 0,0-1 0 0 0,1 0 0 0 0,-1 0 1 0 0,2 0-1 0 0,-1 0 0 0 0,0 1 1 0 0,3-5-14 0 0,-2 2 6 0 0,1 0-1 0 0,-2 0 1 0 0,2-8-6 0 0,-2 10 11 0 0,0 0 0 0 0,1 1 0 0 0,-1-1 0 0 0,1 0 0 0 0,0 0 0 0 0,3-4-11 0 0,0 0-2 0 0,-4 8 2 0 0,-1 0 0 0 0,1 0 0 0 0,-1 0 0 0 0,1 0 0 0 0,-1-1 0 0 0,0 1 0 0 0,0 0 0 0 0,0 0 0 0 0,0 0 0 0 0,0-2 0 0 0,0 2 0 0 0,-1 1 0 0 0,1-1 0 0 0,0 1 0 0 0,0-1 0 0 0,0 0 0 0 0,1 1 0 0 0,-1-1 0 0 0,0 0 0 0 0,1 1 0 0 0,-1-1 0 0 0,1 1 0 0 0,-1-1 0 0 0,1 1 0 0 0,0-1 0 0 0,-1 1 0 0 0,0 1 0 0 0,1 0 0 0 0,-1 0 0 0 0,0 0 0 0 0,0-1 0 0 0,0 1 0 0 0,1 0 0 0 0,-1-1 0 0 0,0 1 0 0 0,0 0 0 0 0,0 0 0 0 0,0-1 0 0 0,0 1 0 0 0,0 0 0 0 0,0-1 0 0 0,1 1 0 0 0,-1 0-1 0 0,0 0 1 0 0,0-1 0 0 0,0 1 0 0 0,0 0 0 0 0,0-1 0 0 0,0 1 0 0 0,-1 0 0 0 0,1-1 0 0 0,0 1 0 0 0,0 0 0 0 0,0 0 0 0 0,0-1 0 0 0,0 1 0 0 0,0 0 0 0 0,0-1 0 0 0,-1 1 0 0 0,1 0 0 0 0,0 0 0 0 0,0-1 0 0 0,0 1 0 0 0,-4 0-13 0 0,2-1-57 0 0,4 2 13 0 0,0 2 56 0 0,0 0 0 0 0,0 0-1 0 0,0-1 1 0 0,0 1 0 0 0,0 0 0 0 0,-1 1-1 0 0,1-1 1 0 0,-1 0 0 0 0,0 0 0 0 0,0 1 1 0 0,11 22 16 0 0,-2-7 51 0 0,-7-13-51 0 0,0 1 0 0 0,1-1-1 0 0,0 0 1 0 0,0 0 0 0 0,1 0 0 0 0,-1 0 0 0 0,1-1 0 0 0,0 0 0 0 0,1 0 0 0 0,-1 0-1 0 0,6 3-15 0 0,-2-3 13 0 0,1-1 1 0 0,0 1-1 0 0,0-2 0 0 0,1 1 0 0 0,-1-1 0 0 0,8 0-13 0 0,15 6 84 0 0,52 8 181 0 0,-31-9 57 0 0,-14-3-191 0 0,-24-4 377 0 0,-15-1 181 0 0,-7-2 415 0 0,-4 2-1090 0 0,0-1-1 0 0,0 1 1 0 0,0 1 0 0 0,1 0 0 0 0,-1 0 0 0 0,0 1 0 0 0,1 0 0 0 0,-1 0 0 0 0,-7 4-14 0 0,-20 4 21 0 0,36-10-21 0 0,-3 1 0 0 0,0 0 0 0 0,0 0 0 0 0,0 0 0 0 0,0 1 0 0 0,0-1 0 0 0,0 1 0 0 0,1 0 0 0 0,-1 0 0 0 0,-2 2 0 0 0,2-1 8 0 0,1 0-1 0 0,0 0 1 0 0,-1 0-1 0 0,1 0 1 0 0,-1-1-1 0 0,0 0 1 0 0,0 0-1 0 0,-1 1-7 0 0,-65 32 66 0 0,42-18-56 0 0,20-12 4 0 0,0-1-1 0 0,1 1 0 0 0,-2-1 1 0 0,0 0-14 0 0,-9 2 9 0 0,11-3-8 0 0,5 0-1 0 0,-2 4 0 0 0,6-3 0 0 0,7-2 0 0 0,-9-2 0 0 0,6 0-7 0 0,0 1 0 0 0,0-1 0 0 0,0 0 0 0 0,0-1 0 0 0,0 1 0 0 0,0-1 1 0 0,0 0-1 0 0,0-1 0 0 0,0 1 0 0 0,0-1 0 0 0,-1 0 0 0 0,1-1 0 0 0,-1 1 0 0 0,1-1 0 0 0,-1 0 0 0 0,0-1 0 0 0,0 1 0 0 0,1-2 7 0 0,0 0-3 0 0,1 0 0 0 0,-1 0 0 0 0,1 1 0 0 0,6-3 3 0 0,-6 4 1 0 0,-1-1-1 0 0,0 0 0 0 0,0 0 0 0 0,3-3 0 0 0,36-26 0 0 0,-39 26 0 0 0,-7 4 0 0 0,-4 2 0 0 0,5 1 0 0 0,-1 0 0 0 0,0 0 0 0 0,1 0 0 0 0,-1 0 0 0 0,0 0 0 0 0,1 0 0 0 0,-1 1 0 0 0,0-1 0 0 0,1 0 0 0 0,-1 0 0 0 0,1 0 0 0 0,-1 1 0 0 0,0-1 0 0 0,1 0 0 0 0,-1 0 0 0 0,1 1 0 0 0,-1-1 0 0 0,1 1 0 0 0,-1-1 0 0 0,1 0 0 0 0,-1 1 0 0 0,-9 6 0 0 0,-10 1-27 0 0,1 2-1 0 0,0 0 0 0 0,-15 12 28 0 0,20-13-34 0 0,12-8 33 0 0,1 1 0 0 0,-1-1 0 0 0,1 0-1 0 0,-1 1 1 0 0,1-1 0 0 0,-1 1 0 0 0,1-1 0 0 0,0 1 0 0 0,0 0 0 0 0,-1 0 1 0 0,1 0 0 0 0,0 0 0 0 0,0 0 0 0 0,-1 0 0 0 0,1 0 0 0 0,-1 0 0 0 0,0-1 0 0 0,1 1 0 0 0,-2 0 0 0 0,-9 6 0 0 0,6-5 0 0 0,0 0 0 0 0,1 1 0 0 0,0 0 0 0 0,-1 1 0 0 0,-2 2 0 0 0,6-4 0 0 0,-1 1 1 0 0,-12 0-12 0 0,20-5 2 0 0,-3 1 6 0 0,-1 0 1 0 0,1 0 0 0 0,0-1 0 0 0,-1 1 0 0 0,0-1 0 0 0,1 1 0 0 0,-1-1 0 0 0,1 0 0 0 0,-1 1-1 0 0,0-1 1 0 0,1 0 0 0 0,-1 0 0 0 0,0 0 0 0 0,0 0 0 0 0,0 0 0 0 0,1 0 0 0 0,-1 0 0 0 0,0 0 0 0 0,-1-1-1 0 0,1 1 1 0 0,0-1 2 0 0,2-1 0 0 0,-1-1 0 0 0,1 1 0 0 0,0 0 0 0 0,0 0 0 0 0,0 0 0 0 0,1 0 0 0 0,-1 0 0 0 0,0 0 0 0 0,3 0 0 0 0,-2 0 0 0 0,0 1 0 0 0,0-1 0 0 0,-1 0 0 0 0,1 0 0 0 0,-1-1 0 0 0,0 1 0 0 0,3-4 0 0 0,-3 2 0 0 0,1 0 0 0 0,-1 1 0 0 0,2-1 0 0 0,-1 1 0 0 0,0 0 0 0 0,1 0 0 0 0,3-3 0 0 0,-1 0 0 0 0,0 0 0 0 0,3-5 0 0 0,-8 5-10 0 0,-2 7 6 0 0,-1 0 1 0 0,0-1 0 0 0,1 1-1 0 0,-1 0 1 0 0,0 0 0 0 0,1 0-1 0 0,-1 0 1 0 0,0 0 0 0 0,0 0-1 0 0,1 0 1 0 0,-1 0 0 0 0,0 0-1 0 0,0 0 1 0 0,1 0 0 0 0,-1 0 3 0 0,0 0-4 0 0,-1 1 4 0 0,0-1 0 0 0,0 1 1 0 0,0 0-1 0 0,1 0 0 0 0,-1 0 0 0 0,0 0 0 0 0,0 0 0 0 0,0 0 0 0 0,0 1 0 0 0,0 0-1 0 0,0-1-1 0 0,0 0 1 0 0,0 0-1 0 0,0 0 1 0 0,0 0 0 0 0,0 0-1 0 0,0 0 1 0 0,-1 0 1 0 0,-2 0-7 0 0,-1 1 1 0 0,1 0-1 0 0,0 1 1 0 0,0-1 0 0 0,0 1-1 0 0,-4 3 7 0 0,-23 10-15 0 0,16-10 15 0 0,4 2 11 0 0,2 2 42 0 0,-3-4-85 0 0,12-7 10 0 0,8-4 12 0 0,-2 2 1 0 0,-1-1 0 0 0,1 1 0 0 0,-1-1 0 0 0,0 0 0 0 0,1-1 9 0 0,9-9-19 0 0,2-1 19 0 0,-12 11 0 0 0,0 0 0 0 0,0 0 0 0 0,1 0 0 0 0,-1 1 0 0 0,1-1 0 0 0,2 0 0 0 0,-59 16 0 0 0,36-4-10 0 0,-17 23-44 0 0,18-11 54 0 0,7-14 0 0 0,6-6 0 0 0,5-6 0 0 0,-3 6 0 0 0,5-4 0 0 0,-3 3 0 0 0,-1 0 0 0 0,0 1 0 0 0,0-1 0 0 0,0 0 0 0 0,0 0 0 0 0,0 0 0 0 0,-1 1 0 0 0,1-1 0 0 0,0 0 0 0 0,0 0 0 0 0,-1 0 0 0 0,1-1 0 0 0,0 1 0 0 0,-1 0 0 0 0,1 0 0 0 0,-1 0 0 0 0,1 0 0 0 0,-1-1 0 0 0,0 1 0 0 0,1 0 0 0 0,-1 0 0 0 0,0-2 0 0 0,0 2 0 0 0,0 0 0 0 0,0-1 0 0 0,0 1 0 0 0,0-1 0 0 0,0 1 0 0 0,0-1 0 0 0,1 1 0 0 0,-1-1 0 0 0,0 1 0 0 0,1-1 0 0 0,-1 1 0 0 0,1 0 0 0 0,0-1 0 0 0,0 1 0 0 0,25-24 0 0 0,-18 18 0 0 0,2-1 0 0 0,-10 8 0 0 0,0 0 0 0 0,0 0 0 0 0,1 0 0 0 0,-1 0 0 0 0,0 0 0 0 0,0 0 0 0 0,0 0 0 0 0,0-1 0 0 0,1 1 0 0 0,-1 0 0 0 0,0 0 0 0 0,0 0 0 0 0,0 0 0 0 0,0 0 0 0 0,1-1 0 0 0,-1 1 0 0 0,0 0 0 0 0,0 0 0 0 0,0 0 0 0 0,0 0 0 0 0,0-1 0 0 0,0 1 0 0 0,0 0 0 0 0,0 0 0 0 0,0 0 0 0 0,0-1-1 0 0,1 1 1 0 0,-1 0 0 0 0,0 0 0 0 0,0-1 0 0 0,0 1 0 0 0,-11-11 12 0 0,6 10 31 0 0,-9 5-33 0 0,2 2-10 0 0,9-2 0 0 0,3-2 0 0 0,-5 5 0 0 0,-15 17 0 0 0,13-14 1 0 0,5-8-3 0 0,0 0 0 0 0,1 1 1 0 0,-1-1-1 0 0,0 0 1 0 0,0 0-1 0 0,-1 0 1 0 0,0 1 1 0 0,-6 1-43 0 0,0-2 33 0 0,10-7 8 0 0,8-4 3 0 0,34-26-1 0 0,-40 34 0 0 0,-1 0 0 0 0,0 0 0 0 0,0 0 0 0 0,0-1 0 0 0,-1 1 0 0 0,1 0 0 0 0,0-1 0 0 0,0 0 0 0 0,-1 1 0 0 0,1-1 0 0 0,-1 0 0 0 0,1 0 0 0 0,1-3 0 0 0,0-2 0 0 0,-9 5 0 0 0,-4-1 0 0 0,-5 3 0 0 0,12 2 0 0 0,2 0 0 0 0,-23 10 0 0 0,8-6 0 0 0,14-6 0 0 0,1 0 0 0 0,-1 1 0 0 0,1-1 0 0 0,-1 0 0 0 0,1 1 0 0 0,0 0 0 0 0,-1-1 0 0 0,1 1 0 0 0,0 0 0 0 0,-1 0 0 0 0,-8 7 0 0 0,9-8 0 0 0,1 0 0 0 0,0 0 0 0 0,-1 1 0 0 0,1-1 0 0 0,0 0 0 0 0,-1 0 0 0 0,1 0 0 0 0,-1 0 0 0 0,1 0 0 0 0,0 1 0 0 0,-1-1 0 0 0,1 0 0 0 0,-1 0 0 0 0,1 0 0 0 0,-1 0 0 0 0,1 0 0 0 0,0 0 0 0 0,-1 0 0 0 0,1 0 0 0 0,-1-1 0 0 0,1 1 0 0 0,2-3 0 0 0,0 0 0 0 0,1 0 0 0 0,-1 0 0 0 0,1 1 0 0 0,0-1 0 0 0,0 1 0 0 0,0-1 0 0 0,0 1 0 0 0,0 0 0 0 0,11-9 0 0 0,24-24-10 0 0,-52 30-33 0 0,-5-5 96 0 0,5 7-53 0 0,14 3 0 0 0,0 0 0 0 0,-1 0 0 0 0,1 0 0 0 0,0 0 0 0 0,0 0 0 0 0,-1-1 0 0 0,1 1 0 0 0,0 0 0 0 0,0 0 0 0 0,-1 0 0 0 0,1 0 0 0 0,0 0 0 0 0,0-1 0 0 0,-1 1 0 0 0,1 0 0 0 0,0 0 0 0 0,0 0 0 0 0,0-1 0 0 0,-1 1 0 0 0,1 0 0 0 0,0 0 0 0 0,0-1 0 0 0,0 1 0 0 0,0 0 0 0 0,0-1 0 0 0,0 1 0 0 0,0 0 0 0 0,0 0 0 0 0,-1-1 0 0 0,1 1 0 0 0,0 0 0 0 0,10-6 0 0 0,2 1 0 0 0,-10 1 0 0 0,-1 2 0 0 0,1-1 0 0 0,1 1 0 0 0,4-13 0 0 0,-3 6 0 0 0,-3-2 0 0 0,1 0 0 0 0,5 6 0 0 0,-10 2-10 0 0,3 3 4 0 0,-1 0 0 0 0,0 0 1 0 0,1 0-1 0 0,-1 0 1 0 0,1 0-1 0 0,-1 1 1 0 0,1-1-1 0 0,-1 0 0 0 0,1 1 1 0 0,-1-1-1 0 0,1 0 1 0 0,0 1-1 0 0,-1-1 0 0 0,1 0 1 0 0,-1 1-1 0 0,1-1 1 0 0,0 1-1 0 0,-1-1 0 0 0,1 1 1 0 0,0-1-1 0 0,-1 1 6 0 0,1 0-9 0 0,0 1 0 0 0,0-1 1 0 0,0 1-1 0 0,0-1 0 0 0,0 0 0 0 0,0 1 0 0 0,0-1 0 0 0,1 1 0 0 0,-1-1 0 0 0,0 0 0 0 0,1 1 0 0 0,-1-1 0 0 0,1 0 0 0 0,-1 0 1 0 0,1 1-1 0 0,0-1 0 0 0,0 0 0 0 0,-1 0 0 0 0,1 0 0 0 0,1 1 9 0 0,5 11-14 0 0,-7-12 14 0 0,0 1 0 0 0,1 0 0 0 0,-1-1 0 0 0,0 1 0 0 0,0 0 0 0 0,0-1 0 0 0,0 1 0 0 0,-1 0 0 0 0,1-1 0 0 0,-1 2 0 0 0,1-1 0 0 0,0-1 0 0 0,-1 1 0 0 0,1-1 0 0 0,0 1 0 0 0,0-1 0 0 0,0 1 0 0 0,0 0 0 0 0,0-1 0 0 0,0 1 0 0 0,1-1 0 0 0,-1 1 0 0 0,0-1 0 0 0,1 1 0 0 0,-1-1 0 0 0,2 3 0 0 0,-1 0 0 0 0,1 0 0 0 0,-1 1 0 0 0,0-1 0 0 0,-1 0 0 0 0,1 0 0 0 0,-1 0 0 0 0,0 1 0 0 0,0-1 0 0 0,0 0 0 0 0,0 0 0 0 0,-1 2 0 0 0,0-1 0 0 0,1 0 0 0 0,0 0 0 0 0,1 0 0 0 0,-1 1 0 0 0,1-1 0 0 0,0 0 0 0 0,1 0 0 0 0,-1 0 0 0 0,0-1 0 0 0,-1 0 0 0 0,1 1 0 0 0,-1-1 0 0 0,1 0 0 0 0,-1 1 0 0 0,-1-1 0 0 0,1 0 0 0 0,-1 5 0 0 0,-2-1 0 0 0,-1 15 0 0 0,3-10 0 0 0,-1-1 0 0 0,4-5 12 0 0,-1-6 51 0 0,-1-1 21 0 0,1-1-16 0 0,5-21-16 0 0,0 1-27 0 0,-5 19-23 0 0,-1 0-1 0 0,1 0 1 0 0,-1 0-1 0 0,1 0 1 0 0,-1 0-1 0 0,0 0 1 0 0,0 0 0 0 0,0 0-1 0 0,0 0 1 0 0,-1 0-1 0 0,1 0 1 0 0,0 0-1 0 0,-1-1-1 0 0,0 0 3 0 0,1 1 0 0 0,-1 0 0 0 0,1 0 0 0 0,0-1 0 0 0,0 1 0 0 0,0 0 0 0 0,0-1 1 0 0,0 1-1 0 0,0 0 0 0 0,1 0 0 0 0,-1-1-3 0 0,5-22 11 0 0,-5 21-11 0 0,1 0 0 0 0,0 0 0 0 0,0 0 0 0 0,0 0 0 0 0,0 0-1 0 0,0 0 1 0 0,2-3 0 0 0,2-1 0 0 0,-3 5 0 0 0,0 0 0 0 0,0 0 0 0 0,-1 0 0 0 0,1-1 0 0 0,-1 1 0 0 0,0 0 0 0 0,1-1 0 0 0,-1-2 0 0 0,-5-2 0 0 0,3 7 0 0 0,1 1 0 0 0,-1-1 0 0 0,1 1 0 0 0,-1-1 0 0 0,1 0 0 0 0,0 1 0 0 0,-1-1 0 0 0,1 0 0 0 0,0 0 0 0 0,0 1 0 0 0,-1-1 0 0 0,1 0 0 0 0,0 0 0 0 0,0 1 0 0 0,0-1 0 0 0,0 0 0 0 0,0 0 0 0 0,0 0 0 0 0,0 1 0 0 0,0-1 0 0 0,0 0 0 0 0,0 0 0 0 0,1 1 0 0 0,-1-1 0 0 0,0 0 0 0 0,0 0 0 0 0,1 1 0 0 0,-1-1 0 0 0,1 0 0 0 0,-1 1 0 0 0,0-1 0 0 0,1 0 0 0 0,-1 1 0 0 0,1-1 0 0 0,-1 1 0 0 0,1-1 0 0 0,-1 0 0 0 0,1 1 0 0 0,-1-1 0 0 0,1 0 0 0 0,-1 0 0 0 0,0 1 0 0 0,0-1 0 0 0,1 0 0 0 0,-1 1 0 0 0,0-1 0 0 0,0 0 0 0 0,0 0 0 0 0,0 0 0 0 0,0 1 0 0 0,0-1 0 0 0,0 0 0 0 0,0 0 0 0 0,-5-2 0 0 0,4 3 0 0 0,0-1 0 0 0,0 0 0 0 0,1 0 0 0 0,-1 1-1 0 0,0-1 1 0 0,0 0 0 0 0,0 1 0 0 0,0-1-1 0 0,0 1 1 0 0,0-1 0 0 0,0 1 0 0 0,0 0-1 0 0,0-1 1 0 0,-1 1 0 0 0,1 0 0 0 0,-1 0 0 0 0,-1-1-7 0 0,1 1-52 0 0,1 0-16 0 0,0 0 71 0 0,1 1 0 0 0,0-1-1 0 0,-1 0 1 0 0,1 0-1 0 0,0 0 1 0 0,0 0 0 0 0,-1 0-1 0 0,1 0 1 0 0,0 1 0 0 0,0-1-1 0 0,-1 0 1 0 0,1 0 0 0 0,0 0-1 0 0,0 1 1 0 0,-1-1-1 0 0,1 0 1 0 0,0 0 0 0 0,0 0-1 0 0,0 1 1 0 0,0-1 0 0 0,-1 0-1 0 0,1 1 1 0 0,0-1-1 0 0,0 0 1 0 0,0 0 0 0 0,0 1-1 0 0,0-1 1 0 0,0 0 0 0 0,0 1-1 0 0,0-1 1 0 0,0 0 0 0 0,0 0-1 0 0,0 1 1 0 0,0-1-1 0 0,0 0 1 0 0,0 1 0 0 0,0-1-1 0 0,0 0 1 0 0,0 1 0 0 0,0-1-1 0 0,0 0 1 0 0,1 0 0 0 0,-1 1-1 0 0,0-1 1 0 0,0 0-1 0 0,0 0 1 0 0,0 1 0 0 0,1-1-1 0 0,-1 0 1 0 0,0 0 0 0 0,0 1-1 0 0,0-1 1 0 0,1 0 4 0 0,0 2-11 0 0,0-1 0 0 0,0 1 0 0 0,0 0 0 0 0,-1-1 0 0 0,1 1 0 0 0,0 0 0 0 0,-1 0 0 0 0,1 0 0 0 0,-1-1 0 0 0,0 1 0 0 0,0 0 0 0 0,1 0 0 0 0,-1 0 11 0 0,0 1-70 0 0,10 18-1 0 0,-1-16 74 0 0,14 5-3 0 0,-6-2 0 0 0,-12-8 0 0 0,0-1 0 0 0,12 1 0 0 0,-2 0-18 0 0,-12 0-77 0 0,-3 0-24 0 0,-1 2-1785 0 0,0 0 1617 0 0,-1-1-1 0 0,1 1 0 0 0,-1 0 1 0 0,0-1-1 0 0,1 1 0 0 0,-1-1 1 0 0,0 0-1 0 0,0 1 0 0 0,0-1 1 0 0,0 0-1 0 0,0 0 0 0 0,0 0 288 0 0,-11 2-669 0 0,1 0 1 0 0,0-1-1 0 0,-1 0 0 0 0,-11 0 669 0 0,23-2-235 0 0,-2 0 119 0 0,-26-3 35 0 0,26 3 177 0 0,1 0 1 0 0,-1-1 0 0 0,1 1-1 0 0,-1-1 1 0 0,1 0 0 0 0,0 1 0 0 0,-1-1-1 0 0,1 0 1 0 0,0-1 0 0 0,-1 1-1 0 0,1 0 1 0 0,0 0 0 0 0,-1-1-97 0 0,2 0 328 0 0,1 2 7 0 0,0 0-17 0 0,0 0-71 0 0,0 0-30 0 0,3 0-153 0 0,0 0-1 0 0,0 0 0 0 0,0-1 1 0 0,0 1-1 0 0,0-1 1 0 0,0 1-1 0 0,0-1 1 0 0,-1 0-1 0 0,1 0 1 0 0,0-1-1 0 0,0 1 0 0 0,0-1-63 0 0,-1 1 168 0 0,1 1-14 0 0,27 0 10 0 0,-26 0-68 0 0,-3 1-72 0 0,0-1 0 0 0,0 1 0 0 0,0 0 0 0 0,0 0 0 0 0,1-1 1 0 0,-1 1-1 0 0,0 0 0 0 0,0-1 0 0 0,1 0 0 0 0,0 1-24 0 0,-2-1 9 0 0,74 17 511 0 0,-48-15-306 0 0,-25-2-199 0 0,1 0 0 0 0,0 0 1 0 0,0 0-1 0 0,-1 0 0 0 0,1 0 0 0 0,0 0 1 0 0,0 0-1 0 0,-1 1 0 0 0,1-1 0 0 0,0 1 1 0 0,-1-1-1 0 0,1 1 0 0 0,0-1 0 0 0,-1 1 1 0 0,1 0-1 0 0,-1 0 0 0 0,1 0 0 0 0,1 1-15 0 0,0-1 104 0 0,-2-1-98 0 0,21 3 222 0 0,-21-2-94 0 0,-1-1 2 0 0,0 0-9 0 0,0 0-40 0 0,0 0-21 0 0,0 0-2 0 0,0 0 2 0 0,0 0 4 0 0,0 0 2 0 0,0 0 0 0 0,0 0-1 0 0,-3 0-4 0 0,2-2-62 0 0,0 1 0 0 0,0 0-1 0 0,0 0 1 0 0,0 1 0 0 0,0-1-1 0 0,0 0 1 0 0,-1 0 0 0 0,1 0-1 0 0,0 1 1 0 0,0-1 0 0 0,-2 0-5 0 0,1 1 1 0 0,0-1 1 0 0,0 0 0 0 0,0 1 0 0 0,0-1 0 0 0,0 1-1 0 0,0 0 1 0 0,0 0 0 0 0,0 0 0 0 0,0 0-1 0 0,0 0-1 0 0,-17-2 47 0 0,-22-4-41 0 0,-10-1 52 0 0,43 3-48 0 0,6 2-10 0 0,-2-2 1 0 0,-13 3-14 0 0,15 1-51 0 0,5 1-12 0 0,32 9 69 0 0,1-2-1 0 0,9 1 8 0 0,-7-2-1 0 0,65 14 12 0 0,-95-20 89 0 0,1 0 1 0 0,1 0-1 0 0,6-1-100 0 0,-14 0 75 0 0,-2 0 37 0 0,0 0-12 0 0,0 0-11 0 0,0 0 2 0 0,0 0 12 0 0,0 0 7 0 0,0 0 2 0 0,0-1-104 0 0,0 0-1 0 0,0-1 0 0 0,-1 1 1 0 0,1-1-1 0 0,0 1 0 0 0,-1 0 1 0 0,1-1-1 0 0,-1 1 1 0 0,0 0-1 0 0,1 0 0 0 0,-1-1 1 0 0,0 1-1 0 0,0 0 0 0 0,0 0 1 0 0,0 0-1 0 0,0-1-7 0 0,-3-1 31 0 0,1 0 0 0 0,-1 0 0 0 0,1 1 0 0 0,-1-1 0 0 0,0 1 0 0 0,0 0-31 0 0,-4-2 42 0 0,0 0-1 0 0,0 1 0 0 0,-1 0 1 0 0,1 1-1 0 0,-1 0 0 0 0,0 0-41 0 0,-12-3 0 0 0,16 3 0 0 0,0 1 0 0 0,0 0 0 0 0,0 0 0 0 0,0 0 0 0 0,-1 1 0 0 0,4 0 0 0 0,-1 0 0 0 0,0 0 0 0 0,1 0 0 0 0,-1 0 0 0 0,1 0 0 0 0,-1 0 0 0 0,1-1 0 0 0,-1 0 0 0 0,1 1 0 0 0,-1-1 0 0 0,-6-1 0 0 0,-9-1 0 0 0,14 3 0 0 0,0-1 0 0 0,0 0 0 0 0,0 1 0 0 0,0 0 0 0 0,0-1 0 0 0,0 2 0 0 0,0-1 0 0 0,0 0 0 0 0,-1 1 0 0 0,-5 1-65 0 0,23-3-18 0 0,-12 1 80 0 0,-1 0 0 0 0,1 0 0 0 0,0 0 0 0 0,-1 0 0 0 0,1 0-1 0 0,-1 0 1 0 0,1 1 0 0 0,-1-1 0 0 0,0 0 0 0 0,1 0 0 0 0,-1 1-1 0 0,1-1 1 0 0,-1 0 0 0 0,1 1 0 0 0,-1-1 0 0 0,0 0 0 0 0,1 1 0 0 0,-1-1-1 0 0,0 1 4 0 0,4 2 0 0 0,49 19-72 0 0,13 3 72 0 0,-55-21 0 0 0,0-1 0 0 0,0 0 0 0 0,7 0 0 0 0,17 5 0 0 0,-28-6 1 0 0,-5-2-1 0 0,-1 1 0 0 0,1-1 0 0 0,0 1 0 0 0,0-1 0 0 0,0 0 1 0 0,0 0-1 0 0,0 0 0 0 0,0 0 0 0 0,0 0 0 0 0,20-1 9 0 0,-12 3 169 0 0,-3-2 500 0 0,-10-11-273 0 0,0 7-365 0 0,1 1-1 0 0,0-1 1 0 0,-1 1-1 0 0,1 0 0 0 0,-1 0 1 0 0,0 0-1 0 0,0 0 1 0 0,0 0-1 0 0,-1 1 0 0 0,1-1 1 0 0,-1 1-1 0 0,1 0 1 0 0,-1 0-1 0 0,-2-1-39 0 0,-8-3 35 0 0,-1 1 0 0 0,1 1 0 0 0,-7-2-35 0 0,9 3-1 0 0,9 3 1 0 0,-1-1 0 0 0,0 1 0 0 0,0-1 0 0 0,0 1 0 0 0,0 0 0 0 0,1 1 0 0 0,-1-1 0 0 0,0 1 0 0 0,0 0 0 0 0,1 0 0 0 0,-1 0 0 0 0,0 0 0 0 0,1 0 0 0 0,-1 1 0 0 0,-6 3 0 0 0,0 0 0 0 0,1 1 0 0 0,-1 0 0 0 0,0 1 0 0 0,5-5 3 0 0,-1 1-47 0 0,-9 15 8 0 0,15-17 34 0 0,0-1 0 0 0,0 0 1 0 0,0 1-1 0 0,0-1 0 0 0,0 1 0 0 0,0-1 1 0 0,0 1-1 0 0,0-1 0 0 0,0 0 0 0 0,0 1 1 0 0,0-1-1 0 0,0 1 0 0 0,0-1 0 0 0,0 1 1 0 0,0-1-1 0 0,0 0 0 0 0,0 1 0 0 0,0-1 1 0 0,1 1-1 0 0,-1-1 0 0 0,0 0 0 0 0,0 1 1 0 0,0-1-1 0 0,1 0 0 0 0,-1 1 0 0 0,0-1 1 0 0,1 0-1 0 0,-1 1 0 0 0,0-1 0 0 0,1 0 1 0 0,-1 0-1 0 0,0 1 0 0 0,1-1 0 0 0,-1 0 1 0 0,0 0-1 0 0,1 0 0 0 0,-1 1 0 0 0,1-1 1 0 0,-1 0-1 0 0,0 0 0 0 0,1 0 2 0 0,-1 0-7 0 0,4 3 5 0 0,0-1-1 0 0,0 0 0 0 0,0 0 1 0 0,0 0-1 0 0,0 0 0 0 0,1 0 0 0 0,-1-1 1 0 0,0 0-1 0 0,1 0 0 0 0,2 0 3 0 0,9 1-12 0 0,0-1 1 0 0,8-1 11 0 0,25 2-10 0 0,25 8 10 0 0,-18-1 0 0 0,-48-9 11 0 0,-6 0 42 0 0,-2 0 11 0 0,0 0 0 0 0,0 0 16 0 0,0-1-77 0 0,0 0-1 0 0,0 1 1 0 0,0-1-1 0 0,0 1 1 0 0,-1-1-1 0 0,1 1 1 0 0,0-1-1 0 0,0 1 1 0 0,0-1 0 0 0,-1 1-1 0 0,1-1 1 0 0,0 1-1 0 0,-1-1 1 0 0,1 1-1 0 0,0-1 1 0 0,-1 1-1 0 0,1-1 1 0 0,-1 1-1 0 0,1 0-2 0 0,-7-4 0 0 0,-15 1 0 0 0,16 1 0 0 0,5 2 0 0 0,-3-3 0 0 0,4 3 0 0 0,0 0 0 0 0,-1 0 0 0 0,1 0 0 0 0,-1-1 0 0 0,1 1 0 0 0,-1 0 0 0 0,1 0 0 0 0,0 0 0 0 0,-1 0 0 0 0,1 0 0 0 0,-1 0 0 0 0,1 0 0 0 0,-1 0 0 0 0,1 0 0 0 0,0 0 0 0 0,-1 0 0 0 0,1 0 0 0 0,-1 0 0 0 0,1 0 0 0 0,-1 0 0 0 0,1 1 0 0 0,0-1 0 0 0,-1 0 0 0 0,1 0 0 0 0,-9 2 0 0 0,-36 3 0 0 0,37-4 0 0 0,1-1-1 0 0,-1 1 0 0 0,1-1 1 0 0,-4-1 0 0 0,4 1 2 0 0,0 0 0 0 0,0 0 0 0 0,0 1 1 0 0,0-1-1 0 0,1 1 0 0 0,-2 1-2 0 0,-64 18 107 0 0,-38 7 47 0 0,93-20-152 0 0,11-3-16 0 0,4-4-218 0 0,2 0-729 0 0,0 0-290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6:45.4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203 6 17247 0 0,'0'0'396'0'0,"0"0"-318"0"0,0 0-1 0 0,0-1 0 0 0,0 1 0 0 0,1 0 0 0 0,-1-1 0 0 0,0 1 1 0 0,0 0-1 0 0,0-1 0 0 0,1 1 0 0 0,-1 0 0 0 0,0 0 0 0 0,0-1 0 0 0,1 1 1 0 0,-1 0-1 0 0,0 0 0 0 0,1 0 0 0 0,-1-1 0 0 0,0 1 0 0 0,1 0 0 0 0,-1 0 1 0 0,0 0-1 0 0,1 0-77 0 0,1 4 76 0 0,0-1 1 0 0,0 1 0 0 0,-1 0-1 0 0,1 1 1 0 0,-1-1-1 0 0,0 0 1 0 0,0 0-1 0 0,0 1 1 0 0,-1-1 0 0 0,1 0-1 0 0,-1 1 1 0 0,0 3-77 0 0,-1 12 182 0 0,-1 0 0 0 0,-1 3-182 0 0,2-20 23 0 0,-4 27 136 0 0,-2 0 0 0 0,-6 17-159 0 0,2-11 74 0 0,-22 66 153 0 0,-10 14-227 0 0,13-39 453 0 0,9-13-1005 0 0,0 13 552 0 0,20-71-38 0 0,0 0-1 0 0,0 0 1 0 0,1-1-1 0 0,-1 1 0 0 0,1 4 39 0 0,0-4-52 0 0,0-4-132 0 0,0-2-27 0 0,0 0 3 0 0,0 0-18 0 0,1-2-81 0 0,12-31-2050 0 0,5-25 2357 0 0,-17 53-224 0 0,1-1 0 0 0,-1 1 0 0 0,0 0 0 0 0,-1-1 1 0 0,1 1-1 0 0,-1-1 0 0 0,0 1 0 0 0,-1-1 0 0 0,0-4 224 0 0,1 5-333 0 0,-1 0 0 0 0,0 0 1 0 0,0 0-1 0 0,-1 0 0 0 0,0 0 0 0 0,1 1 0 0 0,-2-1 0 0 0,1 0 0 0 0,-3-3 333 0 0,5 8-25 0 0,-2-3-293 0 0,1 0 1 0 0,-1 0 0 0 0,0 0-1 0 0,0 0 1 0 0,-1 1-1 0 0,1-1 1 0 0,0 1-1 0 0,-1-1 1 0 0,0 1-1 0 0,1 0 1 0 0,-4-2 317 0 0,3 3-1782 0 0,-3-2 2150 0 0,1-2 4300 0 0,5 5-4558 0 0,-1 0 0 0 0,1 0 0 0 0,0 0 0 0 0,0 0 0 0 0,0-1 0 0 0,0 1 0 0 0,0 0 1 0 0,0 0-1 0 0,0 0 0 0 0,0-1 0 0 0,0 1 0 0 0,0 0 0 0 0,0 0 0 0 0,0 0 1 0 0,0-1-1 0 0,0 1 0 0 0,0 0 0 0 0,0 0 0 0 0,0 0 0 0 0,0-1 0 0 0,0 1 0 0 0,0 0 1 0 0,0 0-1 0 0,0 0 0 0 0,0 0 0 0 0,0-1 0 0 0,1 1 0 0 0,-1 0 0 0 0,0 0 0 0 0,0 0 1 0 0,0 0-1 0 0,0-1 0 0 0,0 1 0 0 0,0 0 0 0 0,1 0 0 0 0,-1 0 0 0 0,0 0 0 0 0,0 0 1 0 0,0 0-1 0 0,0 0 0 0 0,1 0 0 0 0,-1 0 0 0 0,0-1 0 0 0,0 1 0 0 0,0 0 1 0 0,1 0-1 0 0,-1 0 0 0 0,0 0 0 0 0,0 0 0 0 0,0 0 0 0 0,1 0 0 0 0,-1 0 0 0 0,0 0-110 0 0,18-5 252 0 0,1 0 0 0 0,0 1 0 0 0,-1 1-1 0 0,9 0-251 0 0,24-5 9 0 0,-2-2-209 0 0,12-2-465 0 0,-16 6-2597 0 0,-17 3 1363 0 0,-3-1-18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6:46.1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82 186 11488 0 0,'-5'7'1226'0'0,"1"-5"2547"0"0,4-5-1505 0 0,8-9-839 0 0,16-15-1118 0 0,-8 8-97 0 0,-4 3-53 0 0,-8 11-51 0 0,-1 0 0 0 0,1-1 0 0 0,-1 1-1 0 0,2-4-109 0 0,11-18 682 0 0,-15 26-666 0 0,-1 0 0 0 0,1 0 0 0 0,0 0 0 0 0,-1-1 0 0 0,1 1 0 0 0,-1 0 0 0 0,1-1 0 0 0,-1 1 0 0 0,1 0 0 0 0,-1-1 0 0 0,0 1 0 0 0,0 0 0 0 0,0-1 0 0 0,0 1 0 0 0,0-1 0 0 0,0 1 0 0 0,0-1 0 0 0,0 1 0 0 0,0 0 0 0 0,-1-1 0 0 0,1 1 0 0 0,-1 0 0 0 0,1-1 0 0 0,-1 1 0 0 0,1 0 0 0 0,-1 0 0 0 0,0-1 0 0 0,0 0-16 0 0,-7-5 118 0 0,6 6-92 0 0,0-1 1 0 0,1 1 0 0 0,-1-1-1 0 0,0 1 1 0 0,0 0 0 0 0,0 0-1 0 0,0 0 1 0 0,0 0 0 0 0,0 0-1 0 0,-1 0-26 0 0,1 0 6 0 0,1 1 0 0 0,-1 0 0 0 0,1 0-1 0 0,-1 0 1 0 0,1 0 0 0 0,-1 0-1 0 0,0 0 1 0 0,1 0 0 0 0,-1 1 0 0 0,1-1-1 0 0,-1 0 1 0 0,1 1 0 0 0,-1-1 0 0 0,1 1-1 0 0,0 0 1 0 0,-1-1 0 0 0,1 1 0 0 0,0 0-1 0 0,-1 0 1 0 0,1 0 0 0 0,0 0 0 0 0,0 0-1 0 0,-1 1-5 0 0,-4 4 45 0 0,0 0 1 0 0,1 1-1 0 0,-5 7-45 0 0,0-1 20 0 0,2-2-20 0 0,0 0 0 0 0,1 1 0 0 0,1 0 0 0 0,0 0 0 0 0,0 3 0 0 0,-8 13 0 0 0,12-23 0 0 0,0 0 0 0 0,1 0 0 0 0,-1-1 0 0 0,1 1 0 0 0,0 0 0 0 0,0 0 0 0 0,1 0 0 0 0,0 0 0 0 0,-1 0 0 0 0,2 0 0 0 0,-1 0 0 0 0,0 0 0 0 0,2 4 0 0 0,2 7 0 0 0,-1-13 0 0 0,-1-3 0 0 0,0 1 21 0 0,0 1-1 0 0,0-1 1 0 0,1 0-1 0 0,-1 0 1 0 0,0 0-1 0 0,1-1 1 0 0,-1 1-1 0 0,1 0 1 0 0,-1-1-1 0 0,1 0 1 0 0,-1 1-1 0 0,1-1 1 0 0,0 0-1 0 0,-1-1 1 0 0,1 1-1 0 0,-1 0 1 0 0,1-1-1 0 0,-1 1 1 0 0,1-1-1 0 0,-1 0 1 0 0,1 0-1 0 0,-1 0 1 0 0,0 0-1 0 0,1 0-20 0 0,7-4 99 0 0,-1-1-1 0 0,1 1 0 0 0,-1-2 1 0 0,-1 1-1 0 0,1-1-98 0 0,1-3 0 0 0,0 0 0 0 0,-1 0 0 0 0,0 0 0 0 0,3-6 0 0 0,10-12 0 0 0,-19 24 22 0 0,1 0-1 0 0,-1-1 0 0 0,0 1 1 0 0,0 0-1 0 0,0-1 0 0 0,-1 0 1 0 0,0 0-1 0 0,2-3-21 0 0,-4 8 55 0 0,-1 2-49 0 0,1 0 1 0 0,-1 0-1 0 0,0 1 1 0 0,0-1-1 0 0,0 0 1 0 0,0 0-1 0 0,0 0 1 0 0,-1 0-1 0 0,1 0 1 0 0,-2 1-7 0 0,-1 4 5 0 0,0 1 3 0 0,0 0-1 0 0,1 0 0 0 0,0 0 1 0 0,1 0-1 0 0,0 1 0 0 0,0-1 1 0 0,1 1-1 0 0,0 0 0 0 0,0-1 1 0 0,1 6-8 0 0,2-6 14 0 0,0-7-5 0 0,-1 0-1 0 0,1 1 1 0 0,0-1-1 0 0,-1 0 0 0 0,1 0 1 0 0,0 0-1 0 0,0 0 1 0 0,0 0-1 0 0,0-1 1 0 0,0 1-1 0 0,0 0 1 0 0,0-1-1 0 0,0 0 0 0 0,0 1 1 0 0,0-1-1 0 0,0 0 1 0 0,0 0-1 0 0,0 0 1 0 0,1 0-1 0 0,-1-1 0 0 0,0 1 1 0 0,0 0-1 0 0,0-1 1 0 0,0 1-1 0 0,1-2-8 0 0,7-1 10 0 0,1-1 0 0 0,-1-1 0 0 0,0 0 0 0 0,3-2-10 0 0,-10 5-3 0 0,41-27 3 0 0,52-30 65 0 0,-70 43-55 0 0,-17 12 23 0 0,-8 3-31 0 0,1 1 1 0 0,0-1-1 0 0,0 0 1 0 0,0 0 0 0 0,-1 0-1 0 0,1 0 1 0 0,0 0-1 0 0,-1 0 1 0 0,1-1 0 0 0,-1 1-1 0 0,0 0 1 0 0,1-2-3 0 0,-1 3 3 0 0,-1 0-1 0 0,0 0 1 0 0,1 0-1 0 0,-1-1 1 0 0,0 1 0 0 0,0 0-1 0 0,1 0 1 0 0,-1 0-1 0 0,0 0 1 0 0,1 0 0 0 0,-1 0-1 0 0,0 0 1 0 0,0 0-1 0 0,1 0 1 0 0,-1 0 0 0 0,0 0-1 0 0,1 0 1 0 0,-1 0-1 0 0,0 0 1 0 0,0 1 0 0 0,1-1-1 0 0,-1 0 1 0 0,0 0-1 0 0,1 0 1 0 0,-1 0 0 0 0,0 0-1 0 0,0 1 1 0 0,0-1-1 0 0,1 0 1 0 0,-1 0 0 0 0,0 0-1 0 0,0 1 1 0 0,0-1-1 0 0,1 0 1 0 0,-1 0-1 0 0,0 1-2 0 0,6 8 115 0 0,-1 1-62 0 0,-5-9-38 0 0,1 0-1 0 0,0 1 1 0 0,-1-1-1 0 0,1 0 1 0 0,-1 0-1 0 0,0 1 1 0 0,1-1 0 0 0,-1 0-1 0 0,0 0 1 0 0,0 1-1 0 0,0-1 1 0 0,0 2-15 0 0,0-2 14 0 0,0 1 1 0 0,1 0-1 0 0,-1 0 1 0 0,0-1-1 0 0,1 1 1 0 0,-1 0-1 0 0,1-1 0 0 0,0 1 1 0 0,-1 0-1 0 0,1-1 1 0 0,0 1-1 0 0,0-1-14 0 0,-1 0 9 0 0,1 0-1 0 0,-1 0 0 0 0,1-1 1 0 0,-1 1-1 0 0,0 0 0 0 0,0-1 1 0 0,1 1-1 0 0,-1 0 1 0 0,0 0-1 0 0,0 0 0 0 0,0-1 1 0 0,0 1-1 0 0,0 0 0 0 0,0 0 1 0 0,0-1-1 0 0,0 1 0 0 0,0 1-8 0 0,1 9 54 0 0,18 17 74 0 0,-16-24-95 0 0,0 0-11 0 0,15 7 51 0 0,-8-4 18 0 0,-7-7-79 0 0,-1-1 3 0 0,0 3-8 0 0,25-1 71 0 0,-19-1-58 0 0,28 0-900 0 0,-33 0 569 0 0,6 0-1841 0 0,-1-3 1260 0 0,-6 3 477 0 0,0-1 0 0 0,0 0 1 0 0,1 1-1 0 0,-1-1 0 0 0,-1 0 0 0 0,1 0 1 0 0,0 0-1 0 0,0 0 0 0 0,1-1 415 0 0,-1-6-2158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7:43.2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4 128 8288 0 0,'0'0'381'0'0,"0"0"-6"0"0,0 1-242 0 0,-1 0-42 0 0,1 0 0 0 0,-1 0 0 0 0,1 0 0 0 0,0 0 1 0 0,0 0-1 0 0,-1 0 0 0 0,1 0 0 0 0,0 0 0 0 0,0 0 0 0 0,0 0 0 0 0,0 0 0 0 0,0 0 0 0 0,0 0 1 0 0,0 0-1 0 0,0 0 0 0 0,1 0 0 0 0,-1 0 0 0 0,0 0 0 0 0,1 1-91 0 0,0 5 1284 0 0,0 1-370 0 0,1 0 0 0 0,-1 0 1 0 0,1 0-1 0 0,1 0 1 0 0,1 3-915 0 0,2 8 602 0 0,9 34 447 0 0,14 61 327 0 0,-26-104-1195 0 0,0 1 0 0 0,1-1-1 0 0,0 1-180 0 0,0-2 148 0 0,-1 1-1 0 0,0-1 0 0 0,0 6-147 0 0,8 45 526 0 0,-11-58-506 0 0,0 0 1 0 0,1 0-1 0 0,-1 0 1 0 0,1 0-1 0 0,0 0 1 0 0,0-1-1 0 0,-1 1 1 0 0,1 0-1 0 0,1 0-20 0 0,-1-1 19 0 0,-1 0-1 0 0,1 0 1 0 0,-1 1 0 0 0,1-1-1 0 0,0 0 1 0 0,-1 0-1 0 0,0 1 1 0 0,1-1 0 0 0,-1 0-1 0 0,0 0 1 0 0,0 1-19 0 0,0 0 141 0 0,2 0 25 0 0,2 2 146 0 0,-6-14-14 0 0,-2-23-203 0 0,3 25-114 0 0,0-1 0 0 0,0 1 1 0 0,-1 0-1 0 0,0 0 1 0 0,0 0-1 0 0,-1-2 19 0 0,-16-33-1243 0 0,-9-36 1243 0 0,7 18-409 0 0,19 54 390 0 0,0 0 1 0 0,1 1-1 0 0,0-1 1 0 0,0 0-1 0 0,1 0 1 0 0,0-1 18 0 0,-2-15-4 0 0,2 18 25 0 0,0 0 0 0 0,0 0-1 0 0,0 1 1 0 0,1-1 0 0 0,0 0-1 0 0,-1 0 1 0 0,2 1 0 0 0,-1-1 0 0 0,1 0-1 0 0,-1 1 1 0 0,1-1 0 0 0,2-1-21 0 0,4-8 188 0 0,0 1 1 0 0,1 0 0 0 0,3-1-189 0 0,-4 4 153 0 0,-3 4-104 0 0,0 0 0 0 0,1 1 1 0 0,0 0-1 0 0,0 0 0 0 0,4-2-49 0 0,-2 1 11 0 0,-1 1 1 0 0,0-1-1 0 0,3-4-11 0 0,-5 5 38 0 0,-1 1-1 0 0,1 0 0 0 0,0 0 1 0 0,0 1-1 0 0,0-1 0 0 0,1 1 1 0 0,4-2-38 0 0,3 2 10 0 0,-3 7-10 0 0,-9-4 0 0 0,0 1 0 0 0,0 0 0 0 0,0 0 0 0 0,0 0 0 0 0,0-1 0 0 0,-1 1 0 0 0,1 0 0 0 0,0 0 0 0 0,-1 0 0 0 0,1 0 0 0 0,0 1 0 0 0,-1-1 0 0 0,1 0 0 0 0,-1 0 0 0 0,0 0 0 0 0,1 0 0 0 0,-1 1 0 0 0,0-1 0 0 0,0 0 0 0 0,0 0 0 0 0,0 0 0 0 0,0 1 0 0 0,0-1 0 0 0,0 0 0 0 0,0 0 0 0 0,0 1 0 0 0,0-1 0 0 0,-1 1 0 0 0,-1 3 0 0 0,0-1 0 0 0,-1 1 0 0 0,1 0 0 0 0,-1-1 0 0 0,0 0 0 0 0,-2 2 0 0 0,2-1 0 0 0,0-1 0 0 0,0 1 0 0 0,0 0 0 0 0,0 0 0 0 0,0 1 0 0 0,2-2 1 0 0,-2 0-1 0 0,1 0 0 0 0,0 0 0 0 0,-1-1 0 0 0,0 1 0 0 0,1 0 1 0 0,-2-1-1 0 0,1 0 0 0 0,-2 2 0 0 0,-4 3 24 0 0,0-1 1 0 0,-1 0-1 0 0,-1 1-24 0 0,-21 10 53 0 0,23-16-53 0 0,1 0-48 0 0,7-1-201 0 0,2-2-87 0 0,61-37-2676 0 0,-47 28-1653 0 0,10-1-1432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6:46.5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203 1 14280 0 0,'0'0'1102'0'0,"0"0"-519"0"0,1 1 491 0 0,1 1-805 0 0,0 0 0 0 0,0-1 0 0 0,0 1 0 0 0,-1 1 0 0 0,1-1 0 0 0,-1 0 0 0 0,1 0 0 0 0,-1 1 0 0 0,0-1 0 0 0,0 0-1 0 0,0 1 1 0 0,0-1 0 0 0,0 1 0 0 0,-1-1 0 0 0,1 3-269 0 0,1 5 304 0 0,-1 0 0 0 0,0 0 0 0 0,-1 7-304 0 0,-1 32 596 0 0,-3-1 1 0 0,-5 27-597 0 0,-24 94 314 0 0,26-138-393 0 0,-15 62-36 0 0,-21 52 115 0 0,32-107-142 0 0,6-22-16 0 0,0 1-1 0 0,-6 11 159 0 0,3-2-122 0 0,7-22 117 0 0,1-1 1 0 0,-1 1-1 0 0,0-1 1 0 0,-1 1-1 0 0,1-1 1 0 0,0 1 0 0 0,-1-1-1 0 0,0 0 1 0 0,-1 3 4 0 0,0-3-71 0 0,0 0 0 0 0,1 0 0 0 0,0 1 0 0 0,0-1 0 0 0,0 0 1 0 0,0 1-1 0 0,1 0 0 0 0,-1 1 71 0 0,2-5-271 0 0,-1-5-346 0 0,-2-3 313 0 0,1 1 12 0 0,0 1 1 0 0,0-1 0 0 0,1 0-1 0 0,-1 1 1 0 0,1-4 291 0 0,-7-39-2404 0 0,8 45 2109 0 0,0 1 0 0 0,-1-1 1 0 0,0 1-1 0 0,1 0 0 0 0,-1-1 0 0 0,0 1 0 0 0,-1 0 1 0 0,1 0-1 0 0,-1-1 295 0 0,-1-4-707 0 0,0-9-1166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6:46.9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 16871 0 0,'0'0'382'0'0,"14"-9"1068"0"0,-8 7-1333 0 0,0 0-1 0 0,1-1 0 0 0,-1 2 0 0 0,1-1 1 0 0,-1 1-1 0 0,1 0 0 0 0,0 0 1 0 0,2 1-117 0 0,10-2 765 0 0,-3 1-446 0 0,1 0 0 0 0,-1 1-1 0 0,0 1 1 0 0,13 3-319 0 0,34 0 155 0 0,-45-3-679 0 0,1 0 0 0 0,-1 1 0 0 0,9 2 524 0 0,-5 0-906 0 0</inkml:trace>
  <inkml:trace contextRef="#ctx0" brushRef="#br0" timeOffset="1">468 166 8288 0 0,'0'0'638'0'0,"-1"2"-147"0"0,0 3 7875 0 0,3-3-3508 0 0,8-4-2310 0 0,15-13-2654 0 0,-24 14 309 0 0,1 0-10 0 0,-2 1-192 0 0,1-1 39 0 0,0 0 0 0 0,0 0 0 0 0,0 0 0 0 0,0 1 0 0 0,0-1 0 0 0,-1 0 0 0 0,1 0 0 0 0,0 0 0 0 0,0-1 0 0 0,-1 1 0 0 0,1 0 0 0 0,-1 0 0 0 0,1 0 1 0 0,0-1-41 0 0,-1 0 1 0 0,-1 1 1 0 0,1 0 0 0 0,0-1-1 0 0,0 1 1 0 0,0 0 0 0 0,0 0 0 0 0,-1-1-1 0 0,1 1 1 0 0,-1 0 0 0 0,1 0 0 0 0,-1 0-1 0 0,1 0 1 0 0,-1-1 0 0 0,0 1-1 0 0,0 0 1 0 0,1 0 0 0 0,-1 0 0 0 0,0 0-1 0 0,0 1 1 0 0,0-1 0 0 0,0 0 0 0 0,0 0-1 0 0,0 0 1 0 0,0 1 0 0 0,0-1-1 0 0,-1 1 1 0 0,1-1 0 0 0,0 1 0 0 0,0-1-1 0 0,-1 1-1 0 0,-3-2 6 0 0,0 1-1 0 0,0 1 1 0 0,0-1-1 0 0,0 1 1 0 0,0 0-1 0 0,-2 0-5 0 0,3 0-6 0 0,-4 0-30 0 0,1 1-1 0 0,-1 0 1 0 0,0 0 0 0 0,0 1-1 0 0,1 0 1 0 0,-1 1-1 0 0,1-1 1 0 0,-1 1 0 0 0,1 1 36 0 0,-6 3 113 0 0,0 0 1 0 0,1 1 0 0 0,0 0 0 0 0,-6 6-114 0 0,16-12 27 0 0,0 0-1 0 0,1 0 0 0 0,-1 0 1 0 0,1 0-1 0 0,-1 0 0 0 0,1 0 1 0 0,-1 1-1 0 0,1-1 1 0 0,0 0-1 0 0,0 1 0 0 0,1-1 1 0 0,-1 1-1 0 0,0 0-26 0 0,-4 13 157 0 0,4-15-142 0 0,1 0 0 0 0,0 1 1 0 0,-1-1-1 0 0,1 1 0 0 0,0 0 0 0 0,0-1 0 0 0,0 1 0 0 0,0-1 0 0 0,0 1 0 0 0,0-1 0 0 0,0 1 0 0 0,0-1 1 0 0,1 1-1 0 0,-1-1 0 0 0,1 1 0 0 0,-1-1 0 0 0,1 0 0 0 0,-1 1 0 0 0,1-1 0 0 0,0 1 0 0 0,0-1 1 0 0,0 0-1 0 0,0 0 0 0 0,0 0 0 0 0,0 1 0 0 0,0-1 0 0 0,0 0-15 0 0,2 1 25 0 0,-1 0 0 0 0,1 0 0 0 0,0 0 0 0 0,0 0 0 0 0,-1 0 0 0 0,1-1 0 0 0,0 1 0 0 0,0-1 0 0 0,1 0 0 0 0,-1 0 0 0 0,0 0 0 0 0,0-1 1 0 0,3 1-26 0 0,1-1 15 0 0,0 0 1 0 0,0 0-1 0 0,0-1 1 0 0,-1 0-1 0 0,1-1 1 0 0,0 0 0 0 0,1 0-16 0 0,5-2 22 0 0,-6 2-38 0 0,0-1 0 0 0,1-1-1 0 0,-1 1 1 0 0,0-1 0 0 0,0-1-1 0 0,-1 1 1 0 0,1-1 0 0 0,-1 0 0 0 0,0-1-1 0 0,-1 0 1 0 0,1 0 0 0 0,0-1 16 0 0,8-7-252 0 0,-10 9 47 0 0,0 0 0 0 0,0 0 1 0 0,0 0-1 0 0,-1 0 0 0 0,0-1 1 0 0,0 1-1 0 0,-1-1 0 0 0,1 0 1 0 0,-1 0-1 0 0,1-5 205 0 0,2-5-807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6:27.3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0 856 4144 0 0,'0'0'191'0'0,"2"0"329"0"0,0-2 110 0 0,1 1 1 0 0,-1 0-1 0 0,1 0 1 0 0,-1-1 0 0 0,0 1-1 0 0,1-1 1 0 0,-1 0 0 0 0,0 0-1 0 0,0 0 1 0 0,0 0 0 0 0,0-1-631 0 0,20-29 4033 0 0,-4 5-2941 0 0,38-52 470 0 0,1-1-987 0 0,-33 45-291 0 0,-1-1 1 0 0,-2-1-1 0 0,10-26-284 0 0,-10 22 132 0 0,-10 19-89 0 0,-1-1 0 0 0,-1 0-1 0 0,-1-1 1 0 0,-1 0 0 0 0,-1 0-1 0 0,-2-1 1 0 0,0 1 0 0 0,-1-1-1 0 0,-1-24-42 0 0,-2 44 4 0 0,0-20-42 0 0,-1 0 0 0 0,-3-9 38 0 0,4 27 0 0 0,-1 3 0 0 0,1-1 0 0 0,-1 0 0 0 0,0 1 0 0 0,0-1 0 0 0,0 1 0 0 0,-2-3 0 0 0,3 6 0 0 0,-1 0 0 0 0,1 1 0 0 0,0-1 0 0 0,-1 0 0 0 0,1 1 0 0 0,-1-1 0 0 0,1 1 0 0 0,-1-1 0 0 0,1 1 0 0 0,-1-1 0 0 0,1 1 0 0 0,-1-1 0 0 0,1 1 0 0 0,-1-1 0 0 0,0 1 0 0 0,1 0 0 0 0,-1-1 0 0 0,0 1 0 0 0,0 0 0 0 0,1 0 0 0 0,-1-1 0 0 0,0 1 0 0 0,1 0 0 0 0,-1 0 0 0 0,0 0 0 0 0,0 0 0 0 0,1 0 0 0 0,-1 0 0 0 0,0 0 0 0 0,0 0 0 0 0,1 0 0 0 0,-1 0 0 0 0,0 1 0 0 0,0-1 0 0 0,1 0 0 0 0,-1 0 0 0 0,0 1 0 0 0,1-1 0 0 0,-1 0 0 0 0,0 1 0 0 0,1-1 0 0 0,-1 1 0 0 0,1-1 0 0 0,-1 1 0 0 0,0-1 0 0 0,-6 5-5 0 0,0 1 0 0 0,0-1-1 0 0,1 1 1 0 0,0 1-1 0 0,0-1 1 0 0,0 1 0 0 0,0 0-1 0 0,1 1 6 0 0,-10 16-93 0 0,-11 23 93 0 0,11-20-16 0 0,9-15 13 0 0,1 0 0 0 0,0 1 0 0 0,-1 4 3 0 0,-8 20-51 0 0,3-6 45 0 0,0-1 0 0 0,-2 19 6 0 0,-6 15 0 0 0,7-20 72 0 0,0 7-72 0 0,2-7 88 0 0,-4 4-88 0 0,5-20 0 0 0,1 0 0 0 0,1 5 0 0 0,5-23 0 0 0,1-1 0 0 0,0 0 0 0 0,0 1 0 0 0,1-1 0 0 0,1 1 0 0 0,-1-1 0 0 0,2 1 0 0 0,0 3 0 0 0,-1-8-3 0 0,0 0 4 0 0,1 1 1 0 0,-1 0 0 0 0,1-1 0 0 0,0 1 0 0 0,1-1 0 0 0,1 4-2 0 0,-3-8-3 0 0,0 0 0 0 0,0 0 1 0 0,0 0-1 0 0,-1 0 0 0 0,1 0 1 0 0,0 0-1 0 0,0-1 0 0 0,0 1 1 0 0,0 0-1 0 0,0-1 1 0 0,0 1-1 0 0,1 0 0 0 0,-1-1 1 0 0,0 1-1 0 0,0-1 0 0 0,0 0 1 0 0,1 1-1 0 0,-1-1 0 0 0,0 0 1 0 0,0 0-1 0 0,0 0 0 0 0,1 0 1 0 0,-1 0-1 0 0,0 0 1 0 0,0 0-1 0 0,1 0 0 0 0,-1 0 1 0 0,0-1-1 0 0,0 1 0 0 0,0-1 1 0 0,1 1-1 0 0,0-1 3 0 0,3-1-89 0 0,1-1 0 0 0,-1 0 0 0 0,0 0 0 0 0,0 0 0 0 0,0 0 0 0 0,0-1 0 0 0,0 0 0 0 0,3-4 89 0 0,6-6-1272 0 0,11-17 1272 0 0,-5 6-891 0 0,-4 4-142 0 0,0-1 0 0 0,-1 0 0 0 0,-2-1 1033 0 0,-7 13-351 0 0,-5 8 107 0 0,-1 2 11 0 0,0 0 66 0 0,0 0 256 0 0,0 0 45 0 0,0 0 20 0 0,0 0 113 0 0,-11 23 875 0 0,9-19-961 0 0,0 2-23 0 0,0 0 1 0 0,1 0 0 0 0,-1 0 0 0 0,1 0 0 0 0,1 0 0 0 0,-1 0 0 0 0,1 0-1 0 0,0 0 1 0 0,0 1 0 0 0,1-1 0 0 0,0 0 0 0 0,0 0 0 0 0,1 0-1 0 0,1 5-158 0 0,5 7 584 0 0,-7-16-486 0 0,-1-2 4 0 0,1 0-83 0 0,0 1 0 0 0,0-1 0 0 0,1 0 0 0 0,-1 1 0 0 0,0-1 0 0 0,0 1 0 0 0,0 0 0 0 0,0-1 0 0 0,-1 1 0 0 0,1 0-1 0 0,1 0-18 0 0,0 0 110 0 0,7-2 164 0 0,-4-1-196 0 0,0-1 0 0 0,0 0 0 0 0,0 0 0 0 0,-1 0 0 0 0,0 0 0 0 0,1-1 0 0 0,-1 1 0 0 0,0-1 0 0 0,-1 0 0 0 0,1 0 0 0 0,-1-1 0 0 0,0 1 0 0 0,0-1 0 0 0,0 0 0 0 0,0 1 0 0 0,0-4-78 0 0,-2 5 43 0 0,0 0 0 0 0,0-1 0 0 0,-1 1-1 0 0,1-1 1 0 0,-1 1 0 0 0,0 0-1 0 0,0-4-42 0 0,2-17 165 0 0,-2 20-136 0 0,0 0 0 0 0,1 0-1 0 0,-2 0 1 0 0,1 0 0 0 0,0 0 0 0 0,-1 1-1 0 0,1-1 1 0 0,-1 0 0 0 0,0 0-1 0 0,-1 0 1 0 0,1 1 0 0 0,-1-1-1 0 0,1 1 1 0 0,-1-1 0 0 0,0 1-1 0 0,-1 0 1 0 0,1-1 0 0 0,0 1-1 0 0,-1 0 1 0 0,0 1 0 0 0,1-1 0 0 0,-1 0-1 0 0,0 1 1 0 0,0-1 0 0 0,-1 1-1 0 0,1 0 1 0 0,-3-1-29 0 0,5 3 4 0 0,-1 0 0 0 0,1 0-1 0 0,-1 0 1 0 0,0 0 0 0 0,1 0 0 0 0,-1 0-1 0 0,1 0 1 0 0,-1 1 0 0 0,1-1 0 0 0,-1 0-1 0 0,1 1 1 0 0,-1 0 0 0 0,1-1 0 0 0,-1 1-1 0 0,1 0 1 0 0,0-1 0 0 0,-1 1 0 0 0,1 0-1 0 0,0 0 1 0 0,-1 1-4 0 0,-22 20-10 0 0,18-14-15 0 0,0 0 0 0 0,0 1 1 0 0,1 0-1 0 0,0 0 0 0 0,1 0 0 0 0,0 0 0 0 0,0 1 0 0 0,1-1 0 0 0,0 1 0 0 0,1 0 0 0 0,0 0 0 0 0,0 0 0 0 0,1 0 0 0 0,1 0 0 0 0,-1 1 0 0 0,2-1 0 0 0,0 8 25 0 0,0-16-5 0 0,-1 0-1 0 0,0 0 1 0 0,1 0-1 0 0,0 0 1 0 0,-1-1-1 0 0,1 1 1 0 0,0 0-1 0 0,0 0 0 0 0,0-1 1 0 0,0 1-1 0 0,0-1 1 0 0,0 1-1 0 0,0-1 1 0 0,1 1-1 0 0,-1-1 1 0 0,0 1-1 0 0,1-1 0 0 0,0 0 1 0 0,-1 0-1 0 0,1 0 1 0 0,-1 0-1 0 0,1 0 1 0 0,0 0-1 0 0,0-1 1 0 0,0 1-1 0 0,-1 0 1 0 0,1-1-1 0 0,0 1 0 0 0,1-1 6 0 0,2 1-25 0 0,-1-1 0 0 0,0 1 0 0 0,1-1 0 0 0,-1 0 0 0 0,1-1 0 0 0,-1 1-1 0 0,0-1 1 0 0,1 1 0 0 0,-1-1 0 0 0,0-1 0 0 0,0 1 0 0 0,3-1 25 0 0,4-3-170 0 0,-1 0 0 0 0,1-1 0 0 0,-1 0 0 0 0,0 0 0 0 0,0-1 0 0 0,-1 0 0 0 0,0-1 0 0 0,5-6 170 0 0,3-4-432 0 0,0-1 0 0 0,-2-1 0 0 0,-1 0 0 0 0,0-1 0 0 0,-2-1 0 0 0,3-5 432 0 0,-7 9-393 0 0,-2 0 1 0 0,1 0 0 0 0,-1-3 392 0 0,-6 21 37 0 0,0-1 1 0 0,0 1 0 0 0,0 0 0 0 0,0 0 0 0 0,1 0 0 0 0,-1 0 0 0 0,0-1 0 0 0,0 1 0 0 0,0 0 0 0 0,0 0 0 0 0,0 0 0 0 0,0-1-1 0 0,0 1 1 0 0,0 0 0 0 0,0 0 0 0 0,0 0 0 0 0,0-1 0 0 0,0 1 0 0 0,0 0 0 0 0,0 0 0 0 0,0 0 0 0 0,0 0 0 0 0,0-1-1 0 0,0 1 1 0 0,0 0 0 0 0,0 0 0 0 0,-1 0 0 0 0,1-1 0 0 0,0 1 0 0 0,0 0 0 0 0,0 0 0 0 0,0 0 0 0 0,0 0 0 0 0,0 0 0 0 0,-1-1-1 0 0,1 1 1 0 0,0 0 0 0 0,0 0 0 0 0,0 0 0 0 0,0 0 0 0 0,-1 0 0 0 0,1 0 0 0 0,0 0 0 0 0,0 0 0 0 0,0-1 0 0 0,-1 1 0 0 0,1 0-1 0 0,0 0 1 0 0,0 0 0 0 0,0 0 0 0 0,0 0 0 0 0,-1 0 0 0 0,1 0 0 0 0,0 0 0 0 0,0 0-38 0 0,-12 5 446 0 0,10-3-380 0 0,0 0 0 0 0,1 0 0 0 0,-1 0 0 0 0,0 0 0 0 0,1 0 0 0 0,0 0 0 0 0,-1 0 0 0 0,1 0-1 0 0,0 0 1 0 0,0 1 0 0 0,0-1 0 0 0,0 0 0 0 0,1 1 0 0 0,-1-1 0 0 0,1 1 0 0 0,-1-1-1 0 0,1 3-65 0 0,-1 10 172 0 0,1-13-140 0 0,0 1-1 0 0,0 0 0 0 0,0 0 0 0 0,0 0 0 0 0,0 0 0 0 0,0 0 0 0 0,1-1 1 0 0,0 1-1 0 0,-1 0 0 0 0,1 0 0 0 0,1 1-31 0 0,2 6 135 0 0,-3-5-90 0 0,1-1 1 0 0,0 1-1 0 0,0-1 0 0 0,0 1 0 0 0,0-1 0 0 0,1 0 1 0 0,0 0-1 0 0,-1 0 0 0 0,2 0 0 0 0,-1-1 0 0 0,0 1 1 0 0,1-1-1 0 0,1 1-45 0 0,6 4 247 0 0,0 0 1 0 0,0 0-1 0 0,7 8-247 0 0,-17-15 110 0 0,4 7 43 0 0,-5-8-120 0 0,0 1 0 0 0,1-1 0 0 0,-1 1 0 0 0,1-1 0 0 0,-1 1 0 0 0,1-1 0 0 0,-1 1 0 0 0,0-1-1 0 0,1 1 1 0 0,-1-1 0 0 0,0 1 0 0 0,0 0 0 0 0,1-1 0 0 0,-1 1 0 0 0,0-1 0 0 0,0 1 0 0 0,0 0-1 0 0,0-1 1 0 0,0 1-33 0 0,-1 8 131 0 0,-2-1-52 0 0,2-7-10 0 0,-5 2 150 0 0,4-3-8983 0 0,2 0 2887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6:28.6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186 589 12896 0 0,'-1'8'633'0'0,"-2"4"-240"0"0,3-10-351 0 0,-1 1 0 0 0,1-1 0 0 0,-1 1 0 0 0,0-1 0 0 0,0 0 0 0 0,0 0 0 0 0,0 1 0 0 0,-1-1 0 0 0,1 0-42 0 0,-6 11 17 0 0,8-8 12 0 0,0-3 13 0 0,-1-1 167 0 0,0 0 0 0 0,0-1 1 0 0,0 1-1 0 0,0 0 1 0 0,0-1-1 0 0,0 1 1 0 0,1 0-1 0 0,-1-1 1 0 0,0 1-1 0 0,0 0 1 0 0,1-1-1 0 0,-1 1 1 0 0,0-1-1 0 0,1 1 1 0 0,-1 0-1 0 0,1-1 0 0 0,-1 1 1 0 0,0-1-1 0 0,1 1 1 0 0,-1-1-1 0 0,1 0 1 0 0,0 1-210 0 0,0 0-583 0 0,0-1 610 0 0,-1 0 1 0 0,1 0 0 0 0,-1 0-1 0 0,1-1 1 0 0,0 1 0 0 0,-1 0 0 0 0,1 0-1 0 0,-1 0 1 0 0,1-1 0 0 0,-1 1-1 0 0,1 0 1 0 0,-1-1 0 0 0,1 1-1 0 0,-1 0 1 0 0,1-1 0 0 0,-1 1-1 0 0,0-1 1 0 0,1 1 0 0 0,-1-1-28 0 0,1 0 76 0 0,3-1 24 0 0,-1 0 0 0 0,1-1 0 0 0,-1 1 0 0 0,0-1 0 0 0,1 0 0 0 0,-1 0 0 0 0,-1 0 0 0 0,1 0 0 0 0,0-1 0 0 0,-1 1 0 0 0,0-1 0 0 0,1 0 0 0 0,-1 1 0 0 0,-1-1 0 0 0,1 0 0 0 0,-1 0 0 0 0,1 0 0 0 0,-1-1 0 0 0,0 1 0 0 0,0-1-100 0 0,2-16 267 0 0,1-20 73 0 0,-3 37-307 0 0,-1 0 0 0 0,0-1 0 0 0,0 1 0 0 0,0 0 0 0 0,-1 0 1 0 0,1 0-1 0 0,-1 0 0 0 0,0 0 0 0 0,0 0 0 0 0,-1 0 0 0 0,1 0 0 0 0,-1 0 0 0 0,0 0 0 0 0,0 0 0 0 0,0 1 0 0 0,-2-3-33 0 0,-8-8 99 0 0,11 11-102 0 0,-1 1 0 0 0,1 0-1 0 0,-1 0 1 0 0,1 0 0 0 0,-1 0-1 0 0,0 0 1 0 0,0 0 0 0 0,0 0 0 0 0,0 0-1 0 0,0 1 1 0 0,-1-1 0 0 0,1 1 0 0 0,0 0-1 0 0,-1 0 1 0 0,1 0 0 0 0,-1 0-1 0 0,1 0 1 0 0,-1 0 0 0 0,1 0 0 0 0,-1 1-1 0 0,0 0 1 0 0,-1-1 3 0 0,-1 1-23 0 0,1 1 0 0 0,-1-1-1 0 0,0 1 1 0 0,0 0 0 0 0,1 0 0 0 0,-1 1-1 0 0,1-1 1 0 0,-1 1 0 0 0,1 0 0 0 0,0 0 0 0 0,0 0-1 0 0,-1 1 1 0 0,2-1 0 0 0,-1 1 0 0 0,0 0 0 0 0,0 1-1 0 0,0 0 24 0 0,-5 5-33 0 0,2 1-1 0 0,-1-1 1 0 0,2 1-1 0 0,-1 0 1 0 0,1 1-1 0 0,-2 5 34 0 0,1-2-50 0 0,1 0 0 0 0,1 1 0 0 0,-3 10 50 0 0,6-17-11 0 0,0-1 1 0 0,1 0-1 0 0,0 1 1 0 0,0-1-1 0 0,1 1 0 0 0,0-1 1 0 0,0 1-1 0 0,2 4 11 0 0,-2-10-6 0 0,1 1 0 0 0,0-1 0 0 0,0 0 0 0 0,0 0 0 0 0,0 0 0 0 0,0 0 0 0 0,0 0 0 0 0,1 0 0 0 0,-1 0 0 0 0,1 0 0 0 0,-1 0 0 0 0,1 0 0 0 0,0-1 0 0 0,0 1 0 0 0,0-1 0 0 0,0 0 0 0 0,0 1 0 0 0,0-1 0 0 0,0 0 0 0 0,0 0 0 0 0,0 0 0 0 0,1 0 6 0 0,1-1 0 0 0,0 0 0 0 0,0 0 0 0 0,0-1 0 0 0,0 1 0 0 0,0-1 0 0 0,-1 0 0 0 0,1 0 0 0 0,0 0 0 0 0,0 0 0 0 0,-1-1 0 0 0,1 0 0 0 0,0 1 0 0 0,-1-1 0 0 0,0 0 0 0 0,1-1 0 0 0,-1 1 0 0 0,0-1 0 0 0,0 1 0 0 0,0-1 0 0 0,8-8 0 0 0,-4 4 0 0 0,0 0 0 0 0,-1 0 0 0 0,0 0 0 0 0,5-7 0 0 0,8-16 0 0 0,1-2 0 0 0,5-14 0 0 0,42-80 54 0 0,-53 96-34 0 0,4-7 48 0 0,-2-1 1 0 0,-1 0-1 0 0,8-36-68 0 0,-5 17 156 0 0,-12 41-125 0 0,-1-2 0 0 0,0 1 0 0 0,1-12-31 0 0,-4 23 0 0 0,0-14-16 0 0,-2 19-74 0 0,0 1-61 0 0,-1 9-192 0 0,-14 27 190 0 0,1 1 0 0 0,3 0 0 0 0,1 0 0 0 0,-2 16 153 0 0,-32 198-12 0 0,40-226 12 0 0,1 0 0 0 0,1 4 0 0 0,0-4 0 0 0,2 17-93 0 0,1-41 82 0 0,0-1 1 0 0,0 0-1 0 0,0 0 1 0 0,0 0-1 0 0,0 1 1 0 0,0-1-1 0 0,0 0 1 0 0,0 0-1 0 0,0 0 1 0 0,0 0-1 0 0,-1 0 0 0 0,1-1 1 0 0,1 1 10 0 0,-2 0-6 0 0,3 0 1 0 0,0-1-1 0 0,-1 0 1 0 0,1 0-1 0 0,0 0 1 0 0,-1 0-1 0 0,1 0 1 0 0,-1-1-1 0 0,1 1 1 0 0,-1-1-1 0 0,0 1 1 0 0,0-1-1 0 0,2-1 6 0 0,25-28-167 0 0,-16 16 111 0 0,8-14 44 0 0,-19 25 13 0 0,1-1 1 0 0,0 1-1 0 0,0 0 0 0 0,0-1 0 0 0,1 2 0 0 0,-1-1 1 0 0,1 0-1 0 0,0 1 0 0 0,0-1 0 0 0,0 1-1 0 0,-2 2 27 0 0,-2 1-102 0 0,0 0-49 0 0,0 0-11 0 0,0 0 34 0 0,0 0 146 0 0,0 0 69 0 0,8 12 140 0 0,-7-11-254 0 0,-1-1 0 0 0,1 1 0 0 0,-1-1 0 0 0,1 1 0 0 0,-1 0 0 0 0,1-1 0 0 0,-1 1 0 0 0,1 0 0 0 0,-1-1 0 0 0,0 1 0 0 0,1 0 0 0 0,-1-1 0 0 0,0 1 0 0 0,0 0 0 0 0,0 0 0 0 0,0-1 0 0 0,1 1 0 0 0,-1 0 0 0 0,0 0 0 0 0,0-1 0 0 0,0 1 0 0 0,0 0 0 0 0,-1 0 0 0 0,1-1 0 0 0,0 2 0 0 0,-1 0 0 0 0,2 10-10 0 0,-1-12 17 0 0,0 1 1 0 0,0 0-1 0 0,0-1 1 0 0,0 1-1 0 0,0 0 1 0 0,0-1 0 0 0,1 1-1 0 0,-1-1 1 0 0,0 1-1 0 0,0 0 1 0 0,1-1-1 0 0,-1 1 1 0 0,0-1-1 0 0,1 1 1 0 0,-1-1-1 0 0,0 1 1 0 0,1-1 0 0 0,-1 1-1 0 0,1-1 1 0 0,-1 1-1 0 0,1-1 1 0 0,-1 0-1 0 0,1 1 1 0 0,0-1-1 0 0,-1 0 1 0 0,1 1-1 0 0,-1-1 1 0 0,1 0 0 0 0,0 0-1 0 0,-1 0 1 0 0,1 1-1 0 0,-1-1 1 0 0,1 0-1 0 0,0 0 1 0 0,-1 0-1 0 0,1 0 1 0 0,0 0-1 0 0,-1 0 1 0 0,1 0-8 0 0,-1 0-20 0 0,2 0 36 0 0,0 0-1 0 0,-1 0 1 0 0,1 0-1 0 0,0-1 1 0 0,-1 1-1 0 0,1 0 1 0 0,0 0-1 0 0,-1-1 1 0 0,1 1-1 0 0,-1-1 1 0 0,1 0-1 0 0,0 0 1 0 0,-1 1-1 0 0,0-1 1 0 0,1 0-1 0 0,-1 0 1 0 0,1 0-1 0 0,-1 0 0 0 0,1-1-15 0 0,22-25 404 0 0,-21 23-306 0 0,2-2 17 0 0,-1 0-1 0 0,0-1 0 0 0,0 1 1 0 0,-1-1-1 0 0,1 0 1 0 0,-2 0-1 0 0,1 0 0 0 0,-1-1 1 0 0,1-3-115 0 0,-2 8 8 0 0,-1 0 0 0 0,1 0 0 0 0,-1 0 0 0 0,0 0 0 0 0,1 0 0 0 0,-1 0 0 0 0,-1 0 1 0 0,1 0-1 0 0,0-1 0 0 0,-1 1 0 0 0,0 0 0 0 0,1 0 0 0 0,-1 0 0 0 0,-1 1 0 0 0,1-1 0 0 0,0 0 1 0 0,-1 0-1 0 0,1 0 0 0 0,-1 1 0 0 0,0-1 0 0 0,0 1 0 0 0,0-1 0 0 0,0 1 0 0 0,-1-1-8 0 0,0 0 14 0 0,-1 1 0 0 0,1-1-1 0 0,0 1 1 0 0,-1 0 0 0 0,0 0-1 0 0,1 1 1 0 0,-1-1 0 0 0,0 1-1 0 0,0 0 1 0 0,0 0-14 0 0,2 0 2 0 0,1 1 1 0 0,-1 0-1 0 0,0 0 0 0 0,0 0 0 0 0,0 0 0 0 0,0 0 1 0 0,0 0-1 0 0,1 0 0 0 0,-1 1 0 0 0,0-1 1 0 0,0 1-1 0 0,0-1 0 0 0,1 1 0 0 0,-1 0 1 0 0,0-1-1 0 0,1 1 0 0 0,-1 0 0 0 0,1 0 0 0 0,-1 0 1 0 0,1 1-1 0 0,-1-1 0 0 0,1 0 0 0 0,-1 1-2 0 0,-6 6-1 0 0,5-4-6 0 0,0-1 1 0 0,-1 1-1 0 0,2-1 1 0 0,-1 1-1 0 0,0 0 1 0 0,1 0-1 0 0,-1 1 1 0 0,1-1-1 0 0,0 0 1 0 0,1 1 6 0 0,-7 14-37 0 0,5-14 16 0 0,1 0 0 0 0,0 0 0 0 0,0 0-1 0 0,1 1 1 0 0,-1-1 0 0 0,1 1-1 0 0,0-1 1 0 0,0 4 21 0 0,1-1-23 0 0,0 1-1 0 0,1-1 1 0 0,0 0 0 0 0,0 0 0 0 0,0 0-1 0 0,3 5 24 0 0,-4-10-8 0 0,1-1-1 0 0,0 0 0 0 0,0 0 1 0 0,0 0-1 0 0,1 0 0 0 0,-1 0 1 0 0,0 0-1 0 0,1 0 0 0 0,0 0 1 0 0,-1-1-1 0 0,1 1 0 0 0,0 0 1 0 0,0-1-1 0 0,0 1 1 0 0,-1-1-1 0 0,2 0 0 0 0,-1 0 1 0 0,0 0-1 0 0,0 0 0 0 0,0 0 1 0 0,0 0-1 0 0,1-1 0 0 0,-1 1 1 0 0,0-1-1 0 0,3 1 9 0 0,-2-1-21 0 0,1 1 0 0 0,-1-1 0 0 0,1 0-1 0 0,0-1 1 0 0,-1 1 0 0 0,1-1 0 0 0,-1 1 0 0 0,1-1 0 0 0,-1 0 0 0 0,1 0-1 0 0,-1-1 1 0 0,0 1 0 0 0,1-1 0 0 0,-1 1 0 0 0,3-3 21 0 0,3-3-170 0 0,1 0 1 0 0,-1-1-1 0 0,0-1 1 0 0,0-1 169 0 0,22-18-544 0 0,-20 17 202 0 0,0-1 0 0 0,0 0 0 0 0,-1 0 0 0 0,8-14 342 0 0,-8 12-417 0 0,14-23-761 0 0,-22 34 966 0 0,-1-1-1 0 0,1 0 1 0 0,0 1 0 0 0,-1-1-1 0 0,0 0 1 0 0,1 0 0 0 0,-2 0-1 0 0,1 0 1 0 0,0-1 212 0 0,-1 4-333 0 0,0 1 315 0 0,0-1 0 0 0,0 1 0 0 0,0 0 0 0 0,1 0 1 0 0,-1-1-1 0 0,0 1 0 0 0,0 0 0 0 0,0-1 0 0 0,0 1 1 0 0,0 0-1 0 0,0 0 0 0 0,0-1 0 0 0,0 1 0 0 0,0 0 1 0 0,0-1-1 0 0,0 1 0 0 0,0 0 0 0 0,0-1 1 0 0,0 1-1 0 0,0 0 0 0 0,0 0 0 0 0,0-1 0 0 0,0 1 1 0 0,0 0-1 0 0,-1-1 0 0 0,1 1 0 0 0,0 0 0 0 0,0 0 1 0 0,0-1-1 0 0,0 1 18 0 0,-4-7 273 0 0,4 7-267 0 0,-1-1 239 0 0,-1 2 163 0 0,-1 1-271 0 0,0 0 1 0 0,0 0-1 0 0,0 0 0 0 0,0 1 0 0 0,0-1 0 0 0,1 1 0 0 0,-1 0 1 0 0,1-1-1 0 0,-1 1 0 0 0,1 0 0 0 0,0 1 0 0 0,1-1 1 0 0,-1 0-1 0 0,0 1 0 0 0,1-1 0 0 0,0 0 0 0 0,-1 1 1 0 0,1 0-1 0 0,1-1 0 0 0,-1 1 0 0 0,1 0 0 0 0,-1-1 0 0 0,1 1 1 0 0,0 0-1 0 0,0-1 0 0 0,1 1 0 0 0,-1 0 0 0 0,1 0-137 0 0,0 0 69 0 0,1-1-1 0 0,-1 1 0 0 0,1-1 1 0 0,0 1-1 0 0,0-1 0 0 0,1 0 1 0 0,1 3-69 0 0,9 15 193 0 0,-11-17-162 0 0,0-1-1 0 0,0 0 0 0 0,0 0 0 0 0,0 0 0 0 0,1 0 0 0 0,-1-1 1 0 0,1 1-1 0 0,2 2-30 0 0,-2-3 27 0 0,-1 0 0 0 0,0 0 0 0 0,1 0 1 0 0,-1 1-1 0 0,0-1 0 0 0,0 1 1 0 0,0 0-1 0 0,-1 0 0 0 0,2 1-27 0 0,5 10 286 0 0,-8-13-273 0 0,1 0-1 0 0,0 0 0 0 0,-1-1 0 0 0,1 1 1 0 0,-1 0-1 0 0,1 0 0 0 0,-1 0 0 0 0,0 0 1 0 0,1 0-1 0 0,-1 0 0 0 0,0 0 0 0 0,0 0 1 0 0,1 0-1 0 0,-1 0 0 0 0,0 0 0 0 0,0 0 1 0 0,0 0-13 0 0,2 11 179 0 0,-2-10-158 0 0,0-1 0 0 0,1 0 1 0 0,-1 1-1 0 0,0-1 0 0 0,0 1 1 0 0,0-1-1 0 0,1 1 0 0 0,-1-1 1 0 0,-1 0-1 0 0,1 1 0 0 0,0-1 0 0 0,0 1 1 0 0,-1-1-1 0 0,1 0 0 0 0,0 1 1 0 0,-1-1-1 0 0,1 0 0 0 0,-1 1-21 0 0,-7 11 195 0 0,6-10-147 0 0,0 0 1 0 0,0 0 0 0 0,0 0-1 0 0,0 0 1 0 0,-1 0 0 0 0,1-1 0 0 0,-1 1-1 0 0,1-1 1 0 0,-1 1 0 0 0,-3 0-49 0 0,-2 3 39 0 0,-15 8 112 0 0,22-14-163 0 0,0 0 1 0 0,0 0-1 0 0,0 1 0 0 0,-1-1 0 0 0,1 1 0 0 0,0-1 0 0 0,0 1 0 0 0,1-1 1 0 0,-1 1-1 0 0,0 0 0 0 0,0-1 0 0 0,0 1 0 0 0,0 0 0 0 0,0 0 0 0 0,1-1 0 0 0,-1 1 1 0 0,0 0-1 0 0,0 1 12 0 0,-2 1-219 0 0,2-2-175 0 0,1-1-901 0 0,0 0-3705 0 0,0 0-1590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6:29.1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30 424 9672 0 0,'-2'111'1956'0'0,"1"62"2738"0"0,1-39-3026 0 0,-1-81-1092 0 0,1 1 1 0 0,3-1-1 0 0,8 38-576 0 0,-7-64 12 0 0,-2 0-1 0 0,0 24-11 0 0,-2-49 69 0 0,0-2-1 0 0,0 0 4 0 0,0 0 34 0 0,0 0 12 0 0,0 0 2 0 0,0-2 0 0 0,-4-17 51 0 0,1 1-1 0 0,1-1 1 0 0,1-5-171 0 0,0 1 21 0 0,-1 0 1 0 0,-4-11-22 0 0,0 2 18 0 0,0 0 0 0 0,2-1-1 0 0,1-17-17 0 0,-3-93-13 0 0,2 42-390 0 0,5 1-1 0 0,8-39 404 0 0,-3 81-193 0 0,9-29 193 0 0,-11 65-36 0 0,2-6-88 0 0,0 0 1 0 0,2 1-1 0 0,8-21 124 0 0,-11 37-27 0 0,0 0 0 0 0,0 1 0 0 0,1-1 0 0 0,1 1 0 0 0,-1 0 0 0 0,2 1 0 0 0,-1-1 0 0 0,1 2 0 0 0,1-1 0 0 0,0 0 27 0 0,-7 8-100 0 0,-2 3 10 0 0,2 29 319 0 0,0-21-23 0 0,-2 0 1 0 0,1 0 0 0 0,-1 0-1 0 0,-1 2-206 0 0,0 5 38 0 0,1 0 1 0 0,0 1-1 0 0,2 5-38 0 0,0-2 65 0 0,-1 0 0 0 0,-1 1-65 0 0,-2-4 174 0 0,-1 1-1 0 0,0 0 0 0 0,-1-1 0 0 0,-1 0 0 0 0,-1 0 0 0 0,-1 0 0 0 0,-3 5-173 0 0,1-5 175 0 0,0 0 0 0 0,-2-1-1 0 0,-6 8-174 0 0,-8 11-10 0 0,22-31 458 0 0,1-3-2668 0 0,2-9-153 0 0,0 7 2358 0 0,0-9-1706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6:30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116 1 17047 0 0,'-1'2'388'0'0,"0"0"-291"0"0,0 1 0 0 0,0-1 0 0 0,0 0 0 0 0,1 1 0 0 0,-1-1 0 0 0,1 1 0 0 0,-1-1 0 0 0,1 1 0 0 0,0 1-97 0 0,-3 15 451 0 0,-4 13-296 0 0,-1 13-155 0 0,3-16 67 0 0,4-20 29 0 0,-31 153 1718 0 0,29-142-1571 0 0,0-1 0 0 0,1 11-243 0 0,-4 22 334 0 0,3-28-210 0 0,-8 48 628 0 0,3 3-752 0 0,0-14 227 0 0,5-40-75 0 0,0 0 0 0 0,1 15-152 0 0,4-16 72 0 0,-1-14-59 0 0,-1-1 1 0 0,1 1-1 0 0,-1-1 1 0 0,0 0-1 0 0,-1 1 1 0 0,1-1-1 0 0,-1 1 1 0 0,0-1-1 0 0,-1 0-13 0 0,24-23-790 0 0,-16 8 419 0 0,0 0 1 0 0,0 0 0 0 0,4-10 370 0 0,7-13-1161 0 0,-5 10-82 0 0,-3 7-941 0 0,1 0-1 0 0,0 0 1 0 0,11-12 2184 0 0,-21 28-210 0 0,0 0 1 0 0,0 0-1 0 0,0 0 1 0 0,1-1-1 0 0,-1 1 1 0 0,0 0-1 0 0,0 0 0 0 0,0 0 1 0 0,1 0-1 0 0,-1 0 1 0 0,0 0-1 0 0,0 0 1 0 0,0 0-1 0 0,0-1 0 0 0,1 1 1 0 0,-1 0-1 0 0,0 0 1 0 0,0 0-1 0 0,1 0 1 0 0,-1 0-1 0 0,0 0 1 0 0,0 0-1 0 0,0 0 0 0 0,1 0 1 0 0,-1 0-1 0 0,0 0 1 0 0,0 1-1 0 0,0-1 1 0 0,1 0-1 0 0,-1 0 0 0 0,0 0 1 0 0,0 0-1 0 0,0 0 1 0 0,0 0-1 0 0,1 0 1 0 0,-1 1 209 0 0,7 7-1482 0 0,2 16 2620 0 0,-8-7 332 0 0,0-1 0 0 0,-1 1 0 0 0,-1 0-1 0 0,-1 0 1 0 0,0-1 0 0 0,-5 16-1470 0 0,0 7 2524 0 0,6-21-1345 0 0,1-15-952 0 0,0-1 0 0 0,0 1 1 0 0,-1 0-1 0 0,1 0 0 0 0,-1 0 0 0 0,1 0 0 0 0,-2 0-227 0 0,1-1 657 0 0,1-2-17 0 0,0 1-535 0 0,0-1 1 0 0,0 1-1 0 0,0-1 1 0 0,0 0-1 0 0,0 1 0 0 0,0-1 1 0 0,0 1-1 0 0,0-1 1 0 0,0 0-1 0 0,0 1 0 0 0,0-1 1 0 0,0 1-1 0 0,0-1 1 0 0,1 0-1 0 0,-1 1 0 0 0,0-1 1 0 0,0 0-1 0 0,0 1 0 0 0,0-1 1 0 0,1 0-1 0 0,-1 1 1 0 0,0-1-106 0 0,1 0 30 0 0,0 1 0 0 0,0-1 0 0 0,-1 0 0 0 0,1 0 1 0 0,0 0-1 0 0,0 0 0 0 0,0 0 0 0 0,-1 0 0 0 0,1 0 1 0 0,0-1-1 0 0,0 1 0 0 0,0 0 0 0 0,-1 0 0 0 0,1-1 1 0 0,0 1-1 0 0,0 0 0 0 0,-1-1 0 0 0,1 1 0 0 0,0 0 1 0 0,0-1-1 0 0,0 0-30 0 0,15-17 512 0 0,-10 8-256 0 0,-1 0-1 0 0,0 0 1 0 0,1-3-256 0 0,3-13 42 0 0,-1 0 0 0 0,-1-1 0 0 0,-1 0-1 0 0,-2 0 1 0 0,0-5-42 0 0,-1 12 52 0 0,-2-1 0 0 0,0-5-52 0 0,-1 19 12 0 0,0 1-1 0 0,-1-1 1 0 0,0 0-1 0 0,0 0 1 0 0,-1 1 0 0 0,0-1-1 0 0,0 1 1 0 0,0-1-1 0 0,-1 0-11 0 0,3 7 0 0 0,-1-1 0 0 0,1 1 0 0 0,0 0 0 0 0,0-1 0 0 0,0 1 0 0 0,0 0 0 0 0,0 0 0 0 0,-1-1 0 0 0,1 1 0 0 0,0 0 0 0 0,0 0 0 0 0,0 0 0 0 0,-1-1 0 0 0,1 1 0 0 0,0 0 0 0 0,0 0 0 0 0,-1 0 0 0 0,1 0 0 0 0,0-1 0 0 0,0 1 0 0 0,-1 0 0 0 0,1 0 0 0 0,0 0 0 0 0,-1 0 0 0 0,1 0 0 0 0,0 0 0 0 0,0 0 0 0 0,-1 0 0 0 0,1 0 0 0 0,0 0 0 0 0,-1 0 0 0 0,1 0 0 0 0,0 0 0 0 0,0 0 0 0 0,-1 0 0 0 0,1 0 0 0 0,0 0 0 0 0,-1 0 0 0 0,1 0 0 0 0,0 1 0 0 0,0-1 0 0 0,-1 0 0 0 0,1 0 0 0 0,0 0 0 0 0,0 0 0 0 0,-1 1 0 0 0,1-1 0 0 0,0 0 0 0 0,0 0 0 0 0,0 0 0 0 0,-1 1 0 0 0,1-1 0 0 0,0 0 0 0 0,0 1 0 0 0,0-1 0 0 0,0 0 0 0 0,0 0 0 0 0,0 1 0 0 0,-1-1 0 0 0,1 0 0 0 0,-7 9-12 0 0,0 0 0 0 0,0 1 0 0 0,1 0 0 0 0,0 0 0 0 0,1 0 0 0 0,0 0 0 0 0,1 1 0 0 0,-1 2 12 0 0,-2 10-32 0 0,1 1 0 0 0,0 0 0 0 0,1 9 32 0 0,2-1 14 0 0,1 0 0 0 0,2 8-14 0 0,0-29 26 0 0,0-5-20 0 0,2 6-2 0 0,9 12 5 0 0,-11-22-7 0 0,6 6 53 0 0,2-5 17 0 0,-6-2-58 0 0,1-2 1 0 0,-1 1-1 0 0,0 0 1 0 0,1 0-1 0 0,-1-1 1 0 0,1 1 0 0 0,-1-1-1 0 0,0 0 1 0 0,1 0-1 0 0,-1 1 1 0 0,0-2 0 0 0,0 1-1 0 0,0 0 1 0 0,0 0-1 0 0,0-1 1 0 0,0 1-1 0 0,0-1 1 0 0,0 1 0 0 0,-1-1-1 0 0,1 0-14 0 0,2-2 33 0 0,0-1-1 0 0,0 1 0 0 0,0-1 1 0 0,-1 0-1 0 0,0 0 1 0 0,0 0-1 0 0,3-5-32 0 0,7-20 46 0 0,-8 19-31 0 0,0 0 0 0 0,-1 0 0 0 0,0-1 0 0 0,-1 0 0 0 0,0 1 0 0 0,0-2-15 0 0,-1-1 39 0 0,5-6-14 0 0,-6 22-25 0 0,0 1 0 0 0,0-1 0 0 0,-1 0 0 0 0,1 0 0 0 0,0 0 0 0 0,-1 1 0 0 0,0-1 0 0 0,0 0 0 0 0,1 1 0 0 0,-1-1 0 0 0,-1 2 0 0 0,0 10 0 0 0,0 0 0 0 0,1 0 0 0 0,1-1 0 0 0,0 1 0 0 0,1 1 0 0 0,-1-9 2 0 0,0-1-1 0 0,0 0 1 0 0,1 1 0 0 0,0-1-1 0 0,0 0 1 0 0,2 5-2 0 0,2 3 44 0 0,3 6 41 0 0,-8-18-81 0 0,-1-1 0 0 0,0 1 0 0 0,1-1 0 0 0,-1 1 0 0 0,0-1 0 0 0,1 1 0 0 0,-1 0 0 0 0,1-1 0 0 0,-1 0-1 0 0,1 1 1 0 0,-1-1 0 0 0,1 1 0 0 0,-1-1 0 0 0,1 1 0 0 0,-1-1 0 0 0,1 0 0 0 0,0 0 0 0 0,-1 1 0 0 0,1-1 0 0 0,0 0 0 0 0,-1 0 0 0 0,1 0 0 0 0,0 1 0 0 0,-1-1 0 0 0,1 0 0 0 0,0 0 0 0 0,-1 0 0 0 0,2 0-4 0 0,0-1 29 0 0,6-4 169 0 0,-5 2-156 0 0,3-1-6 0 0,0-1 0 0 0,0 0 1 0 0,-1-1-1 0 0,1 1 0 0 0,-1-1 0 0 0,0 0 1 0 0,-1 0-1 0 0,2-3-36 0 0,10-17 38 0 0,6-15-38 0 0,-8 12 79 0 0,-7 17-57 0 0,-1 1 0 0 0,2 0 0 0 0,7-10-22 0 0,-13 18-8 0 0,1-1 0 0 0,-1 1 0 0 0,-1-1 0 0 0,1 0 0 0 0,0 1 0 0 0,-1-1-1 0 0,0 0 1 0 0,1-3 8 0 0,-1 4 8 0 0,0-1 0 0 0,0 0 0 0 0,0 1 0 0 0,1-1 0 0 0,0 1 0 0 0,1-3-8 0 0,5-7 61 0 0,2 1-57 0 0,-8 8-22 0 0,-2 3-73 0 0,0 2 76 0 0,0 1 1 0 0,1-1-1 0 0,-1 0 0 0 0,0 0 1 0 0,0 0-1 0 0,0 0 0 0 0,0 0 1 0 0,0 0-1 0 0,0 1 0 0 0,0-1 1 0 0,0 0-1 0 0,0 0 0 0 0,-1 0 15 0 0,1 0 7 0 0,0 0-1 0 0,0 0 0 0 0,0 0 0 0 0,0 0 0 0 0,-1 0 0 0 0,1 0 0 0 0,1 0 0 0 0,-1 0 0 0 0,0 0 0 0 0,0 0 0 0 0,0 0 0 0 0,0 0 0 0 0,1 0 0 0 0,-1 0 0 0 0,0-1 1 0 0,1 1-7 0 0,3 5 46 0 0,-3-5-41 0 0,0 0 1 0 0,-1 0-1 0 0,1 0 0 0 0,-1-1 1 0 0,1 1-1 0 0,-1 0 0 0 0,1 0 1 0 0,-1 0-1 0 0,1 0 0 0 0,-1 0 1 0 0,0 0-1 0 0,0 0 0 0 0,1 0 1 0 0,-1 0-1 0 0,0 0 0 0 0,0 0 1 0 0,0 0-1 0 0,0 1-5 0 0,4 19 13 0 0,-3-18-13 0 0,-1 0 0 0 0,1-1 0 0 0,0 1 0 0 0,-1 0 0 0 0,0-1 0 0 0,1 1-1 0 0,-1 0 1 0 0,0 0 0 0 0,-1 0 0 0 0,0 4 2 0 0,-2 30 33 0 0,3-35-33 0 0,0 1 0 0 0,1-1 1 0 0,-1 1-1 0 0,0-1 0 0 0,1 1 0 0 0,0-1 0 0 0,0 1 0 0 0,0-1 0 0 0,0 1 0 0 0,0-1 0 0 0,0 0 0 0 0,0 0 0 0 0,2 2-2 0 0,2 1 0 0 0,-4-3 0 0 0,1-1 0 0 0,-1 0 0 0 0,0 1 0 0 0,0-1 0 0 0,0 1 0 0 0,0-1 0 0 0,0 1 0 0 0,0-1 0 0 0,0 1 0 0 0,5 8 0 0 0,-6-9 0 0 0,1-1 0 0 0,0 1 0 0 0,-1-1 0 0 0,1 1 0 0 0,0-1 0 0 0,0 0 0 0 0,-1 1 0 0 0,1-1 0 0 0,0 0 0 0 0,0 0 0 0 0,0 0 0 0 0,0 0 0 0 0,-1 1 0 0 0,2-1 0 0 0,-1-1 2 0 0,0 1 0 0 0,0 0 0 0 0,1 0 0 0 0,-1-1 0 0 0,0 1 0 0 0,0-1 0 0 0,1 1-1 0 0,-1-1 1 0 0,0 1 0 0 0,0-1 0 0 0,0 0 0 0 0,0 1 0 0 0,0-1 0 0 0,0 0 0 0 0,0 0 0 0 0,0 0 0 0 0,1-1-2 0 0,14-21 59 0 0,-8 11-33 0 0,0 2-16 0 0,-6 6-10 0 0,1 1 0 0 0,0-1 0 0 0,0 1 0 0 0,0 0 0 0 0,2-2 0 0 0,0-1 3 0 0,12-12-79 0 0,-11 11 217 0 0,0 0-1269 0 0,-6 7 1112 0 0,1 0-1 0 0,-1 0 1 0 0,0 0 0 0 0,0 0-1 0 0,0 0 1 0 0,1 0-1 0 0,-1 1 1 0 0,0-1 0 0 0,0 0-1 0 0,0 0 1 0 0,1 0-1 0 0,-1 0 1 0 0,0 0 0 0 0,0 0-1 0 0,0 0 1 0 0,0 0-1 0 0,1 0 1 0 0,-1 1 0 0 0,0-1-1 0 0,0 0 1 0 0,0 0-1 0 0,0 0 1 0 0,0 0 0 0 0,1 0-1 0 0,-1 1 1 0 0,0-1-1 0 0,0 0 1 0 0,0 0 0 0 0,0 0-1 0 0,0 0 1 0 0,0 1-1 0 0,0-1 1 0 0,0 0 0 0 0,0 0-1 0 0,0 0 1 0 0,0 1-1 0 0,0-1 1 0 0,0 0 0 0 0,0 0-1 0 0,0 0 1 0 0,0 1-1 0 0,0-1 1 0 0,0 0 16 0 0,2 5-364 0 0,0 1-1 0 0,0-1 1 0 0,0 0 0 0 0,0-1 0 0 0,1 1 364 0 0,-2-2-262 0 0,4-1 271 0 0,-2 1-1401 0 0,1-1-3179 0 0,8 2 2622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6:30.7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101 367 14456 0 0,'0'0'330'0'0,"0"0"45"0"0,0 0 18 0 0,0 0-42 0 0,0 0-116 0 0,0 0 364 0 0,0 0 187 0 0,0 0 40 0 0,0 0-16 0 0,0 0-96 0 0,0-2-39 0 0,0 2-628 0 0,-1-4 152 0 0,1 0 1 0 0,0 0-1 0 0,1 0 1 0 0,-1 1-1 0 0,1-1 1 0 0,-1 0-1 0 0,1 0 0 0 0,0 1 1 0 0,1-1-1 0 0,0-3-199 0 0,0 5 47 0 0,-1-1-1 0 0,1 0 0 0 0,-1 0 1 0 0,0 0-1 0 0,0 1 0 0 0,0-1 1 0 0,0 0-1 0 0,-1 0-46 0 0,6-15 213 0 0,11-23 367 0 0,-16 38-534 0 0,0 0 0 0 0,0-1 0 0 0,0 0 1 0 0,-1 1-1 0 0,1-1 0 0 0,-1 1 0 0 0,0-1 1 0 0,0 0-1 0 0,0 1 0 0 0,-1-1 0 0 0,1-1-46 0 0,-1 3 20 0 0,0 0-1 0 0,0 0 1 0 0,0 0-1 0 0,0 0 1 0 0,0 0-1 0 0,0 0 1 0 0,0 1 0 0 0,-1-1-1 0 0,1 0 1 0 0,-1 1-1 0 0,1-1 1 0 0,-1 1-20 0 0,-8-11 181 0 0,9 11-174 0 0,0 0 1 0 0,0 0-1 0 0,0 0 0 0 0,0 1 0 0 0,0-1 0 0 0,0 0 0 0 0,0 0 1 0 0,0 1-1 0 0,0-1 0 0 0,-1 1 0 0 0,1-1 0 0 0,0 1 0 0 0,0 0 0 0 0,-1-1 1 0 0,1 1-1 0 0,0 0 0 0 0,0 0 0 0 0,-1 0 0 0 0,1 0 0 0 0,0 0 1 0 0,0 0-1 0 0,-2 0-7 0 0,1 0 4 0 0,1 1 0 0 0,-1-1-1 0 0,1 0 1 0 0,-1 0 0 0 0,0 1 0 0 0,1-1 0 0 0,-1 1 0 0 0,1 0 0 0 0,-1-1 0 0 0,1 1 0 0 0,-1 0 0 0 0,1 0 0 0 0,0 0 0 0 0,-1 0-1 0 0,1 0 1 0 0,0 0 0 0 0,-1 1-4 0 0,-17 20 0 0 0,16-19 0 0 0,-1 1 0 0 0,1-1 0 0 0,0 0 0 0 0,1 1 0 0 0,-1 0 0 0 0,1 0 0 0 0,0 0 0 0 0,-1 0 0 0 0,2 0 0 0 0,-2 3 0 0 0,2 4-2 0 0,1-8-6 0 0,0-1 0 0 0,-1 0 0 0 0,1 1 0 0 0,0-1 0 0 0,-1 0 1 0 0,0 1-1 0 0,1-1 0 0 0,-1 0 0 0 0,0 0 8 0 0,-1 2-11 0 0,1-3 11 0 0,0 0 0 0 0,0 1 0 0 0,1-1-1 0 0,-1 0 1 0 0,0 1 0 0 0,1-1 0 0 0,-1 0 0 0 0,1 1 0 0 0,0-1-1 0 0,-1 1 1 0 0,1-1 0 0 0,0 1 0 0 0,0-1 0 0 0,0 1-1 0 0,0-1 1 0 0,0 1 0 0 0,0-1 0 0 0,0 0 0 0 0,1 1-1 0 0,-1-1 1 0 0,1 2 0 0 0,2 2-3 0 0,5 11-58 0 0,-8-14 54 0 0,0-1 1 0 0,1 0-1 0 0,-1 0 0 0 0,1 0 0 0 0,-1 0 0 0 0,1 0 1 0 0,0 0-1 0 0,-1 0 0 0 0,1 0 0 0 0,0-1 0 0 0,-1 1 0 0 0,1 0 1 0 0,0 0-1 0 0,0-1 0 0 0,0 1 0 0 0,0 0 0 0 0,0-1 1 0 0,0 1-1 0 0,0-1 0 0 0,0 1 0 0 0,0-1 0 0 0,0 1 0 0 0,0-1 7 0 0,6 3-24 0 0,-5-2 19 0 0,-1 0 1 0 0,1 0-1 0 0,0 0 0 0 0,-1 0 1 0 0,1 0-1 0 0,0-1 1 0 0,0 1-1 0 0,0-1 0 0 0,0 1 1 0 0,-1-1-1 0 0,1 0 0 0 0,0 0 1 0 0,0 0-1 0 0,0 0 0 0 0,0 0 1 0 0,0 0-1 0 0,1-1 5 0 0,1 0-72 0 0,0 0-1 0 0,0 0 1 0 0,0-1-1 0 0,-1 1 1 0 0,1-1-1 0 0,0 0 1 0 0,-1 0-1 0 0,2-2 73 0 0,5-3-241 0 0,-1-2 0 0 0,1 1 0 0 0,-2-1 0 0 0,0 0 0 0 0,2-3 241 0 0,46-51-763 0 0,-25 21 20 0 0,-7 10-1315 0 0,4-9 2058 0 0,-21 30-669 0 0,-1 0 1 0 0,-1 0 0 0 0,0-1-1 0 0,0 0 1 0 0,2-12 668 0 0,-6 23-25 0 0,-1 1 0 0 0,0-1 0 0 0,0 0 0 0 0,0 0 0 0 0,0 0 0 0 0,0 0 0 0 0,0 0 0 0 0,0 1 1 0 0,-1-1-1 0 0,1 0 0 0 0,0 0 0 0 0,0 0 0 0 0,-1 0 0 0 0,1 1 0 0 0,0-1 0 0 0,-1 0 0 0 0,1 0 1 0 0,-1 1 24 0 0,0-2 160 0 0,1 2 30 0 0,0 0 66 0 0,0 0 295 0 0,0 0 126 0 0,0 2 26 0 0,-7 10 179 0 0,6-11-763 0 0,0 1 0 0 0,0-1-1 0 0,0 1 1 0 0,0-1 0 0 0,0 1-1 0 0,0 0 1 0 0,1 0 0 0 0,-1-1-1 0 0,0 3-118 0 0,0 1 269 0 0,0 1-10 0 0,1-1-1 0 0,-1 1 0 0 0,1 0 1 0 0,0-1-1 0 0,0 1 1 0 0,0-1-1 0 0,1 1 0 0 0,0 0-258 0 0,1 1 196 0 0,0-1 0 0 0,0 1 0 0 0,1-1-1 0 0,0 0 1 0 0,0 0 0 0 0,1 0-1 0 0,0-1 1 0 0,0 1 0 0 0,3 3-196 0 0,13 18 260 0 0,1 0-89 0 0,-16-23-115 0 0,-1 1 0 0 0,0 0-1 0 0,0 0 1 0 0,3 6-56 0 0,1 4 100 0 0,-1-3 316 0 0,0 0-1 0 0,3 12-415 0 0,-8-19 108 0 0,-1-1 0 0 0,1 1 0 0 0,-1 0 1 0 0,0 0-1 0 0,-1 0 0 0 0,1 0 0 0 0,-1 0 0 0 0,0 0 0 0 0,-1 5-108 0 0,0-5 72 0 0,1-1-18 0 0,0 0 0 0 0,-1 0 0 0 0,1 0 0 0 0,-1 0-1 0 0,0 0 1 0 0,0 0 0 0 0,-1-1 0 0 0,1 1 0 0 0,-1 0 0 0 0,0-1 0 0 0,0 1 0 0 0,0-1-54 0 0,-7 10 115 0 0,7-9-38 0 0,-1 0 0 0 0,0-1 0 0 0,0 1 0 0 0,0 0 0 0 0,0-1 0 0 0,-1 1-77 0 0,2-3 176 0 0,2-1-168 0 0,0 0-706 0 0,0 0-308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6:32.4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69 4608 0 0,'0'0'353'0'0,"2"-1"-231"0"0,2-5-457 0 0,3-8 6208 0 0,-2 5-1469 0 0,-5 8-3057 0 0,0 1-482 0 0,10-18 2877 0 0,-10 17-3678 0 0,1 1 1 0 0,-1-1-1 0 0,0 0 0 0 0,1 0 0 0 0,-1 1 0 0 0,0-1 0 0 0,1 0 0 0 0,-1 1 0 0 0,0-1 0 0 0,0 0 0 0 0,0 0 0 0 0,0 1 0 0 0,0-1 0 0 0,0 0 0 0 0,0 0 0 0 0,0 0 1 0 0,0 1-65 0 0,0-1 44 0 0,0 1 0 0 0,0 0 1 0 0,0-1-1 0 0,-1 1 1 0 0,1 0-1 0 0,0-1 0 0 0,0 1 1 0 0,-1 0-1 0 0,1-1 1 0 0,0 1-1 0 0,0 0 0 0 0,-1 0 1 0 0,1-1-1 0 0,0 1 1 0 0,-1 0-1 0 0,1 0 0 0 0,0 0 1 0 0,-1 0-1 0 0,1-1 1 0 0,0 1-1 0 0,-1 0 1 0 0,1 0-1 0 0,-1 0-44 0 0,-2 0 166 0 0,-1-1 0 0 0,1 1 1 0 0,-1 0-1 0 0,1 1 0 0 0,-1-1 0 0 0,-2 1-166 0 0,-2 2 0 0 0,-3 16 0 0 0,3-10-37 0 0,0 1 0 0 0,0 1-1 0 0,1-1 1 0 0,0 1 0 0 0,0 0-1 0 0,-2 8 38 0 0,8-18-3 0 0,0 1 0 0 0,1 0 0 0 0,-1-1 0 0 0,1 1 0 0 0,-1 0 0 0 0,1 0 0 0 0,0-1 0 0 0,-1 1 0 0 0,1 0-1 0 0,0 0 1 0 0,0 0 0 0 0,0-1 0 0 0,0 1 0 0 0,1 0 0 0 0,-1 0 0 0 0,0-1 0 0 0,1 1 0 0 0,-1 0 0 0 0,2 1 3 0 0,-1-1-22 0 0,0-1 0 0 0,0 1 0 0 0,1 0 0 0 0,-1-1-1 0 0,1 0 1 0 0,-1 1 0 0 0,1-1 0 0 0,-1 0 0 0 0,1 0 0 0 0,0 0 0 0 0,0 0 0 0 0,0 0 0 0 0,-1 0 0 0 0,1 0 0 0 0,2 0 22 0 0,5 3-64 0 0,-6-3 44 0 0,1 1-1 0 0,0-1 1 0 0,0 0 0 0 0,0 0-1 0 0,0 0 1 0 0,0-1 0 0 0,0 1-1 0 0,4-1 21 0 0,21 4-32 0 0,-25-3 15 0 0,-1 1 0 0 0,1-1 0 0 0,-1 1 0 0 0,1-1 0 0 0,-1 1 0 0 0,0 0 0 0 0,0 1 0 0 0,1-1 17 0 0,-3-1-2 0 0,-1 0-1 0 0,1-1 0 0 0,-1 1 1 0 0,1 0-1 0 0,0 0 0 0 0,-1 0 1 0 0,1-1-1 0 0,-1 1 1 0 0,0 0-1 0 0,1 0 0 0 0,-1 0 1 0 0,0 0-1 0 0,0 0 0 0 0,1 0 1 0 0,-1 0-1 0 0,0 0 1 0 0,0 0-1 0 0,0 0 0 0 0,0 0 1 0 0,0 0-1 0 0,0 0 0 0 0,-1 0 1 0 0,1 0-1 0 0,0 0 0 0 0,0 0 1 0 0,-1 1 2 0 0,1 0-4 0 0,-1 2 7 0 0,0 0-1 0 0,0 0 0 0 0,-1-1 1 0 0,1 1-1 0 0,-1 0 0 0 0,1-1 1 0 0,-1 1-1 0 0,0-1 0 0 0,-1 1-2 0 0,-3 3 13 0 0,0 0 0 0 0,0 0 0 0 0,-5 3-13 0 0,-24 30 148 0 0,24-26-61 0 0,9-11-70 0 0,1-1 0 0 0,-1 1-1 0 0,0-1 1 0 0,0 1 0 0 0,0-1 0 0 0,-1 0-1 0 0,0 0-16 0 0,-41 24-177 0 0,46-27 56 0 0,0 1 1 0 0,0-1-1 0 0,-1 0 0 0 0,1 0 1 0 0,-1 0-1 0 0,1-1 0 0 0,0 1 1 0 0,-1 0-1 0 0,0 0 0 0 0,1-1 1 0 0,-1 1-1 0 0,0-1 0 0 0,0 1 1 0 0,0-1-1 0 0,0 0 0 0 0,0 1 1 0 0,0-1-1 0 0,0-2 121 0 0,0 2-196 0 0,0 0 0 0 0,0 0 0 0 0,0 0 0 0 0,1 0 1 0 0,-1 0-1 0 0,0 0 0 0 0,1 0 0 0 0,0 0 0 0 0,-1 0 0 0 0,1 1 0 0 0,0-1 0 0 0,0 0 0 0 0,0 1 0 0 0,2-2 196 0 0,15-12-1758 0 0,9-15-213 0 0,0 3-11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6:33.0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54 226 8288 0 0,'-1'3'638'0'0,"-16"54"1777"0"0,12-39 24 0 0,2-8 1979 0 0,12-11-4013 0 0,-7 0-340 0 0,1 0-1 0 0,0-1 0 0 0,-1 1 0 0 0,0-1 0 0 0,1 0 0 0 0,-1 0 1 0 0,0 0-1 0 0,0 0 0 0 0,0 0 0 0 0,2-3-64 0 0,18-28 714 0 0,-16 24-555 0 0,3-7 61 0 0,-1 1 0 0 0,0-1 1 0 0,1-6-221 0 0,-7 16 52 0 0,-1 1 0 0 0,1-1 0 0 0,-1 0 0 0 0,0 0 0 0 0,0 0 0 0 0,-1 0 0 0 0,0 0 0 0 0,0 0 0 0 0,0-1 0 0 0,-1 1 0 0 0,-1-5-52 0 0,2 8 18 0 0,0 1-1 0 0,-1-1 1 0 0,0 0-1 0 0,0 0 1 0 0,0 0-1 0 0,0 0 0 0 0,0 1 1 0 0,-1-1-1 0 0,1 0 1 0 0,-1 1-1 0 0,0-1 1 0 0,1 1-1 0 0,-3-2-17 0 0,3 3 8 0 0,0 0 1 0 0,0-1-1 0 0,-1 1 1 0 0,1 0-1 0 0,-1 0 1 0 0,1 0-1 0 0,-1 0 1 0 0,0 0-1 0 0,1 0 1 0 0,-1 1-1 0 0,-1-1-8 0 0,2 1 0 0 0,0-1-1 0 0,0 1 1 0 0,0 0-1 0 0,0 0 1 0 0,0 0-1 0 0,0 1 0 0 0,0-1 1 0 0,0 0-1 0 0,0 0 1 0 0,0 0-1 0 0,0 1 1 0 0,0-1-1 0 0,0 0 1 0 0,0 1-1 0 0,0-1 1 0 0,0 1-1 0 0,0-1 1 0 0,1 1-1 0 0,-1 0 0 0 0,0-1 1 0 0,0 1-1 0 0,0 0 1 0 0,-6 6-34 0 0,1 0-1 0 0,-1 1 0 0 0,1 0 0 0 0,0 0 1 0 0,1 0-1 0 0,0 1 0 0 0,0 0 0 0 0,1 0 1 0 0,0 0-1 0 0,0 0 0 0 0,1 1 0 0 0,1 0 1 0 0,-1-1-1 0 0,1 1 0 0 0,1 0 0 0 0,0 2 35 0 0,1-7 0 0 0,0 1 0 0 0,0-1 0 0 0,1 0 0 0 0,-1 0 0 0 0,1 1 0 0 0,1-1 0 0 0,-1 0 0 0 0,1 0 0 0 0,-1 0 0 0 0,1 0 0 0 0,2 2 0 0 0,4 3 0 0 0,-7-9-2 0 0,1 0 0 0 0,-1 0 0 0 0,1 0-1 0 0,0 0 1 0 0,-1-1 0 0 0,1 1 0 0 0,-1-1 0 0 0,1 1-1 0 0,0-1 1 0 0,0 1 0 0 0,-1-1 0 0 0,1 0-1 0 0,0 0 1 0 0,0 0 0 0 0,-1 0 0 0 0,1 0-1 0 0,0 0 1 0 0,0-1 0 0 0,-1 1 0 0 0,1 0 0 0 0,0-1-1 0 0,0 0 3 0 0,4-1-14 0 0,-1 0 1 0 0,0 0-1 0 0,0 0 0 0 0,0-1 0 0 0,-1 0 0 0 0,4-2 14 0 0,10-8-69 0 0,0-1 0 0 0,-1-1 0 0 0,-1-1 0 0 0,12-14 69 0 0,-15 14-121 0 0,24-30-234 0 0,9-19 355 0 0,-40 58-11 0 0,-5 6 13 0 0,1 0 0 0 0,-1-1-1 0 0,0 1 1 0 0,0-1-1 0 0,0 1 1 0 0,0-1-1 0 0,-1 1 1 0 0,1-1-1 0 0,0 0 1 0 0,-1 0 0 0 0,1 1-1 0 0,-1-1 1 0 0,1 0-2 0 0,0-1 635 0 0,0 4-258 0 0,0 11-153 0 0,-2 18-162 0 0,-4 0 33 0 0,3-21-71 0 0,0-1 0 0 0,1 0-1 0 0,1 0 1 0 0,-1 1 0 0 0,1-1 0 0 0,1 4-24 0 0,0-2 23 0 0,0-2 25 0 0,0 0-1 0 0,0 0 0 0 0,1 0 1 0 0,0 0-1 0 0,0 0 1 0 0,1 0-1 0 0,0 0 0 0 0,2 2-47 0 0,-3-7 18 0 0,-2-2-7 0 0,0 0-1 0 0,0 0 1 0 0,1 0 0 0 0,-1 0-1 0 0,1-1 1 0 0,-1 1 0 0 0,1 0-1 0 0,-1 0 1 0 0,1 0-1 0 0,0-1 1 0 0,-1 1 0 0 0,1 0-1 0 0,0 0 1 0 0,0-1-1 0 0,-1 1 1 0 0,1-1 0 0 0,0 1-1 0 0,0-1 1 0 0,0 1-1 0 0,0-1 1 0 0,0 0 0 0 0,0 1-1 0 0,0-1 1 0 0,0 0-1 0 0,-1 1 1 0 0,1-1 0 0 0,0 0-1 0 0,0 0 1 0 0,0 0-1 0 0,0 0 1 0 0,0 0 0 0 0,0 0-1 0 0,1-1-10 0 0,5 0 50 0 0,-1-1-1 0 0,0 1 0 0 0,0-2 0 0 0,0 1 1 0 0,0-1-1 0 0,0 0 0 0 0,0 0 0 0 0,-1 0 1 0 0,1-1-1 0 0,-1 0 0 0 0,0 0 0 0 0,0 0 1 0 0,0-1-1 0 0,-1 0 0 0 0,0 0 0 0 0,2-2-49 0 0,2-7 129 0 0,0 0 0 0 0,1 1-1 0 0,1 0 1 0 0,0 1 0 0 0,1 0-1 0 0,11-10-128 0 0,-19 20 0 0 0,0-1 0 0 0,0 0 0 0 0,0 0 0 0 0,0 0 0 0 0,-1 0 0 0 0,1 0 0 0 0,-1 0 0 0 0,1-1 0 0 0,-1 1 0 0 0,0-2 0 0 0,0 0 0 0 0,0 1 0 0 0,1 0 0 0 0,-1 0 0 0 0,1 0 0 0 0,0 0 0 0 0,0 0 0 0 0,0 0 0 0 0,1 1 0 0 0,15-22 0 0 0,-17 18 16 0 0,1 52 254 0 0,-3-14-260 0 0,-1-13-10 0 0,1 1 0 0 0,1 0 0 0 0,1-1 0 0 0,1 7 0 0 0,-1-16-8 0 0,1 4-133 0 0,0 1 0 0 0,1 0 0 0 0,2 2 141 0 0,-5-12-66 0 0,0-1-1 0 0,1 0 0 0 0,-1 0 1 0 0,1 0-1 0 0,0 0 0 0 0,0 0 1 0 0,0-1-1 0 0,0 1 1 0 0,0-1-1 0 0,1 1 0 0 0,-1-1 1 0 0,1 0-1 0 0,-1 0 0 0 0,1 0 1 0 0,2 1 66 0 0,6-1-1434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6:38.2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195 6 10592 0 0,'0'0'818'0'0,"0"0"-392"0"0,0 0 328 0 0,-6 0 2893 0 0,-14-5-1822 0 0,20 5-1466 0 0,-2 0-95 0 0,-2 2-147 0 0,-1-1 0 0 0,1 0 1 0 0,0 0-1 0 0,-1 0 0 0 0,1-1 0 0 0,-1 1 1 0 0,-1-1-118 0 0,0 0 122 0 0,0 0 1 0 0,0 1-1 0 0,1 0 1 0 0,-1 0-1 0 0,-2 1-122 0 0,-1 1 224 0 0,8-3-201 0 0,-1 1-1 0 0,1-1 0 0 0,-1 1 1 0 0,1-1-1 0 0,0 1 0 0 0,-1 0 0 0 0,1-1 1 0 0,0 1-1 0 0,-1 0 0 0 0,1 0 1 0 0,0 0-1 0 0,0 0 0 0 0,0 0 0 0 0,0 0 1 0 0,0 1-23 0 0,-1-1 5 0 0,1 1 0 0 0,-1-1 0 0 0,1 1 0 0 0,-1-1 0 0 0,1 0 0 0 0,-1 1 0 0 0,0-1 0 0 0,0 0-5 0 0,-15 12 34 0 0,13-8-34 0 0,1-3 0 0 0,1 1 0 0 0,0 0 0 0 0,0-1 0 0 0,0 1 0 0 0,0 0 0 0 0,0 0 0 0 0,0 0 0 0 0,1 1 0 0 0,-1 1-3 0 0,0-1 0 0 0,1 1 0 0 0,-1 0 0 0 0,1 0 0 0 0,1 0 0 0 0,-1 0 0 0 0,1 4 3 0 0,0-7-1 0 0,0 0-1 0 0,0-1 0 0 0,0 1 1 0 0,0 0-1 0 0,0-1 0 0 0,0 1 0 0 0,1 0 1 0 0,-1 0-1 0 0,1-1 0 0 0,0 1 1 0 0,-1-1-1 0 0,1 1 0 0 0,0-1 0 0 0,0 1 1 0 0,0-1-1 0 0,0 1 0 0 0,0-1 0 0 0,0 0 1 0 0,0 1-1 0 0,0-1 0 0 0,1 0 1 0 0,-1 0-1 0 0,0 0 0 0 0,1 0 0 0 0,-1 0 2 0 0,18 11 0 0 0,-16-10 0 0 0,1 1 0 0 0,-1-1 0 0 0,1 0 0 0 0,-1 0 0 0 0,1 0 0 0 0,0 0 0 0 0,0-1 0 0 0,0 0 0 0 0,3 1 0 0 0,14 2-25 0 0,0-2 1 0 0,-1-1-1 0 0,10 0 25 0 0,-30 0-4 0 0,0-1 0 0 0,1 1-1 0 0,-1 0 1 0 0,0-1 0 0 0,0 1 0 0 0,0 0 0 0 0,0-1 0 0 0,0 1 0 0 0,0 0 0 0 0,0 0 0 0 0,0-1 0 0 0,0 1-1 0 0,0 0 1 0 0,0-1 0 0 0,0 2 4 0 0,0-2-2 0 0,-2 5-3 0 0,1 0 0 0 0,-1 0 0 0 0,0 0 0 0 0,0 0 0 0 0,0 0 1 0 0,-1 0-1 0 0,1-1 0 0 0,-1 1 0 0 0,0-1 0 0 0,-1 0 0 0 0,-3 4 5 0 0,-4 3-17 0 0,0 0-1 0 0,-1 0 0 0 0,-7 4 18 0 0,14-11-6 0 0,2-1 7 0 0,0-1 0 0 0,0 1 0 0 0,0-1 0 0 0,0 0-1 0 0,-1 0 1 0 0,1 0 0 0 0,-1-1 0 0 0,1 1 0 0 0,-1-1-1 0 0,0 1 1 0 0,1-1 0 0 0,-3 0-1 0 0,5-1 75 0 0,2-9 30 0 0,-1 7-99 0 0,1 0 0 0 0,0-1 0 0 0,0 1-1 0 0,0 0 1 0 0,0 0 0 0 0,0 0 0 0 0,1 0 0 0 0,-1 1 0 0 0,0-1-1 0 0,1 0 1 0 0,0 0-6 0 0,22-21 42 0 0,-10 11-31 0 0,28-32 49 0 0,-10 10-48 0 0,21-15-12 0 0,-31 30 12 0 0,13-11 90 0 0,1 1 0 0 0,11-4-102 0 0,-44 31 66 0 0,-3 2 4 0 0,0 0 2 0 0,0 0 0 0 0,1 1-59 0 0,0 0 0 0 0,-1-1 0 0 0,1 1 0 0 0,0-1 0 0 0,0 1 0 0 0,0 0 0 0 0,0 0-1 0 0,0-1 1 0 0,-1 1 0 0 0,1 0 0 0 0,0 0 0 0 0,-1 0 0 0 0,1 0 0 0 0,-1 0 0 0 0,1 0 0 0 0,-1 0-1 0 0,1 0 1 0 0,-1 0 0 0 0,0 0 0 0 0,1 1-13 0 0,3 23 164 0 0,-5-11-101 0 0,-1-1-1 0 0,0 1 1 0 0,0-1 0 0 0,-5 11-63 0 0,4-11 13 0 0,0 0-1 0 0,0 0 1 0 0,1 0-1 0 0,0 11-12 0 0,-6 30 53 0 0,3-32-30 0 0,0 2 40 0 0,5-23-61 0 0,0 0 1 0 0,0-1 0 0 0,0 1-1 0 0,0 0 1 0 0,0 0 0 0 0,0-1-1 0 0,0 1 1 0 0,0 0 0 0 0,0-1-1 0 0,1 1 1 0 0,-1 0 0 0 0,0-1-1 0 0,0 1 1 0 0,1 0 0 0 0,-1-1-1 0 0,0 1 1 0 0,1 0 0 0 0,-1-1-1 0 0,1 1 1 0 0,-1-1 0 0 0,1 1-1 0 0,-1-1 1 0 0,1 1 0 0 0,-1-1-1 0 0,1 0 1 0 0,-1 1 0 0 0,1-1-3 0 0,1 1 66 0 0,6-2 81 0 0,0-4-130 0 0,-1 0-1 0 0,1 0 1 0 0,-2 0 0 0 0,1-1-1 0 0,0 0 1 0 0,-1-1 0 0 0,0 1-1 0 0,-1-1 1 0 0,1-1 0 0 0,-1 1-1 0 0,-1 0 1 0 0,1-1 0 0 0,-1 0-1 0 0,1-5-16 0 0,5-5 7 0 0,1-1-1 0 0,6-6-6 0 0,-6 8 0 0 0,0 0-1 0 0,7-15 1 0 0,-1-3-76 0 0,19-29 76 0 0,-35 63-62 0 0,-2 2 50 0 0,0-1 1 0 0,1 1 0 0 0,-1 0-1 0 0,0 0 1 0 0,0-1 0 0 0,1 1-1 0 0,-1 0 1 0 0,1 0-1 0 0,-1 0 1 0 0,1 0 0 0 0,-1 0-1 0 0,0 1 12 0 0,1-2-13 0 0,-10 23-2 0 0,2 0 0 0 0,0 0 1 0 0,2 1-1 0 0,0 0 0 0 0,0 11 15 0 0,3-18 23 0 0,1 0 0 0 0,0 1 0 0 0,1-1 0 0 0,1 0 0 0 0,1 0 0 0 0,0 4-23 0 0,0-18 1 0 0,0 0 1 0 0,0 0-1 0 0,0 0 0 0 0,1 1 0 0 0,-1-1 0 0 0,2 1-1 0 0,3 8 53 0 0,0-4-41 0 0,-4-8-18 0 0,0 0-1 0 0,-1 0 1 0 0,1 0-1 0 0,0-1 1 0 0,-1 1-1 0 0,1 0 0 0 0,0-1 1 0 0,-1 1-1 0 0,1-1 1 0 0,0 0-1 0 0,-1 1 1 0 0,1-1-1 0 0,-1 0 0 0 0,1 0 7 0 0,0 0-69 0 0,0 0-127 0 0,1-1 1 0 0,-1 1-1 0 0,0-1 1 0 0,0 0-1 0 0,0 0 0 0 0,0 0 1 0 0,0 0-1 0 0,0 0 1 0 0,0 0-1 0 0,0 0 196 0 0,7-17-1171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7:43.7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 76 15408 0 0,'0'0'348'0'0,"0"0"49"0"0,0 0 21 0 0,0 0-40 0 0,-1 2-246 0 0,-5 3-19 0 0,5-3 398 0 0,1-2 170 0 0,0 0 30 0 0,0 0-59 0 0,0 0-280 0 0,0 0-127 0 0,0 0-21 0 0,0 0 5 0 0,0 0 51 0 0,0-2-189 0 0,1 1-1 0 0,0-1 0 0 0,-1 0 0 0 0,0 1 1 0 0,1-1-1 0 0,-1 0 0 0 0,0 1 0 0 0,0-1 1 0 0,0 0-1 0 0,0-1-90 0 0,0 2 27 0 0,0-1-1 0 0,1 0 1 0 0,-1 1-1 0 0,0-1 1 0 0,1 1 0 0 0,-1-1-1 0 0,1 0 1 0 0,0 1-1 0 0,-1-1 1 0 0,1 1 0 0 0,0-1-27 0 0,0 0 38 0 0,0 0 0 0 0,0 1 1 0 0,0-1-1 0 0,0 0 0 0 0,-1 1 1 0 0,1-1-1 0 0,-1 0 1 0 0,1 0-1 0 0,-1 0 0 0 0,0 0 1 0 0,0-1-39 0 0,1 3 0 0 0,-1-1 0 0 0,0 1 1 0 0,0-1-1 0 0,0 1 0 0 0,0-1 0 0 0,0 1 1 0 0,0 0-1 0 0,0-1 0 0 0,0 1 1 0 0,0-1-1 0 0,0 1 0 0 0,0-1 1 0 0,0 1-1 0 0,0 0 0 0 0,0-1 0 0 0,0 1 1 0 0,-1-1-1 0 0,1 1 0 0 0,0 0 1 0 0,0-1-1 0 0,0 1 0 0 0,-1-1 1 0 0,1 1-1 0 0,0 0 0 0 0,0-1 0 0 0,-1 1 1 0 0,1 0-1 0 0,0-1 0 0 0,-1 1 1 0 0,1 0-1 0 0,0 0 0 0 0,-1-1 1 0 0,1 1-1 0 0,-1 0 0 0 0,1 0 0 0 0,0 0 1 0 0,-1 0-1 0 0,1-1 0 0 0,-1 1 0 0 0,-8 4-1 0 0,9-4 1 0 0,-4 3-16 0 0,0 0-1 0 0,0 0 0 0 0,0 0 1 0 0,1 0-1 0 0,-1 0 1 0 0,1 1-1 0 0,-1 0 0 0 0,1 0 1 0 0,0 0-1 0 0,1 0 1 0 0,-1 0-1 0 0,1 1 0 0 0,0-1 17 0 0,-7 12-10 0 0,8-15 7 0 0,0 1 0 0 0,0 0 0 0 0,0 0 0 0 0,0-1 0 0 0,0 1 0 0 0,0 0 0 0 0,1 0-1 0 0,-1 0 1 0 0,1 0 0 0 0,-1 0 0 0 0,1-1 0 0 0,0 1 0 0 0,0 0 0 0 0,0 1 3 0 0,0 1-5 0 0,0-1-1 0 0,1 1 1 0 0,0-1-1 0 0,0 1 1 0 0,0-1-1 0 0,0 1 1 0 0,0-1-1 0 0,1 0 1 0 0,-1 0-1 0 0,1 0 1 0 0,0 0-1 0 0,0 0 1 0 0,0 0-1 0 0,1 0 1 0 0,-1 0-1 0 0,1-1 1 0 0,-1 1-1 0 0,1-1 1 0 0,0 0-1 0 0,0 0 1 0 0,0 0 0 0 0,0 0-1 0 0,0-1 1 0 0,0 1-1 0 0,0-1 1 0 0,1 1-1 0 0,-1-1 1 0 0,1 0-1 0 0,-1-1 1 0 0,1 1-1 0 0,-1 0 1 0 0,1-1-1 0 0,-1 0 1 0 0,1 0-1 0 0,-1 0 1 0 0,1 0-1 0 0,1-1 6 0 0,-4 1-7 0 0,3-1-32 0 0,-1 1 0 0 0,0-1 0 0 0,1 1 1 0 0,-1-1-1 0 0,0 0 0 0 0,0-1 1 0 0,1 1-1 0 0,-1 0 0 0 0,1-2 39 0 0,1 1-133 0 0,0 0-1 0 0,0 0 1 0 0,0 0-1 0 0,4-1 134 0 0,16-6-428 0 0,-16 5 218 0 0,0-1 0 0 0,0 1 0 0 0,1 1 0 0 0,-1-1 1 0 0,1 2-1 0 0,0-1 0 0 0,0 1 0 0 0,2 1 210 0 0,-10 1-113 0 0,-2 0 7 0 0,0 0 8 0 0,0 0 22 0 0,-11 17 85 0 0,5-8 75 0 0,6-9-42 0 0,-1 1 1 0 0,1-1-1 0 0,-1 1 1 0 0,1-1-1 0 0,0 0 0 0 0,-1 1 1 0 0,1-1-1 0 0,-1 0 1 0 0,1 1-1 0 0,-1-1 0 0 0,1 0 1 0 0,-1 0-1 0 0,1 0 1 0 0,-1 1-1 0 0,1-1 0 0 0,-1 0 1 0 0,1 0-1 0 0,-1 0 1 0 0,1 0-1 0 0,-1 0 0 0 0,0 0 1 0 0,1 0-1 0 0,-1 0 1 0 0,1 0-1 0 0,-1 0 0 0 0,0 0-42 0 0,-14-6 1091 0 0,10 3-745 0 0,4 3-293 0 0,0-1 0 0 0,0 1 0 0 0,0-1 0 0 0,0 0 0 0 0,0 0 0 0 0,0 1 0 0 0,1-1 0 0 0,-1 0 1 0 0,0 0-1 0 0,1 0 0 0 0,-1 0 0 0 0,0 0 0 0 0,1 0 0 0 0,-1 0 0 0 0,1 0 0 0 0,0 0 0 0 0,-1 0 0 0 0,1 0 1 0 0,0 0-1 0 0,0 0 0 0 0,-1 0 0 0 0,1 0 0 0 0,0-1 0 0 0,0 1 0 0 0,0 0 0 0 0,0 0 0 0 0,1 0 0 0 0,-1 0 0 0 0,0 0 1 0 0,0 0-1 0 0,1-1-53 0 0,-1-1 83 0 0,1 0-1 0 0,0 0 1 0 0,0-1 0 0 0,0 1 0 0 0,1 0 0 0 0,-1 0 0 0 0,1 1-1 0 0,0-1 1 0 0,-1 0 0 0 0,1 0 0 0 0,3-1-83 0 0,9-13 44 0 0,-10 12-83 0 0,0 0 0 0 0,0 0 0 0 0,1 1 0 0 0,0-1 0 0 0,-1 1 1 0 0,5-2 38 0 0,-5 4-55 0 0,3-3-702 0 0,1 1 0 0 0,-1 0 0 0 0,1 0 0 0 0,0 1 0 0 0,7-2 757 0 0,-6 4-1586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6:38.7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0 7368 0 0,'0'0'333'0'0,"0"0"0"0"0,0 0 165 0 0,0 0 1474 0 0,1 1 666 0 0,2 4-1409 0 0,0 0-1 0 0,0-1 0 0 0,0 1 0 0 0,-1 0 1 0 0,0 1-1229 0 0,0-1 131 0 0,0 1 0 0 0,0-1 1 0 0,-1 1-1 0 0,0 0 1 0 0,0 0-1 0 0,0 0 0 0 0,-1 2-131 0 0,2 25 422 0 0,0-23-225 0 0,-2-1 0 0 0,1 1-1 0 0,-2 6-196 0 0,-10 191 1136 0 0,11-128-921 0 0,2-51-30 0 0,-2 0-1 0 0,-3 21-184 0 0,-4-2 428 0 0,-2 0 0 0 0,-5 15-428 0 0,6-13 158 0 0,7-41-142 0 0,0 1 0 0 0,0-1 1 0 0,0 1-1 0 0,-1-1 0 0 0,-1 0 0 0 0,1 0 1 0 0,-1 0-1 0 0,0 0 0 0 0,-5 7-16 0 0,5-11 53 0 0,1-1 0 0 0,0 1 0 0 0,0-1-1 0 0,0 1 1 0 0,-1 3-53 0 0,4-16 17 0 0,0 1-1 0 0,1 0 0 0 0,0 0 1 0 0,0 0-1 0 0,0 0 0 0 0,1 0 1 0 0,1 1-1 0 0,1-5-16 0 0,13-32-3 0 0,-12 26 3 0 0,0 1 0 0 0,2 1 0 0 0,0-1 0 0 0,1 2 0 0 0,5-8 0 0 0,-1 1 0 0 0,-9 17 0 0 0,0 1 0 0 0,0-1 0 0 0,1 1 0 0 0,0-1 0 0 0,-1 1 0 0 0,1 0 0 0 0,1 1 0 0 0,1-2 0 0 0,4-2 0 0 0,-11 6-6 0 0,1 1 0 0 0,0-1-1 0 0,0 0 1 0 0,-1 1 0 0 0,1-1 0 0 0,0 1-1 0 0,0-1 1 0 0,0 1 0 0 0,0 0-1 0 0,-1-1 1 0 0,1 1 0 0 0,0 0 0 0 0,0-1-1 0 0,0 1 1 0 0,0 0 0 0 0,0 0-1 0 0,0 0 1 0 0,0 0 0 0 0,0 0 0 0 0,0 0-1 0 0,0 0 1 0 0,0 0 0 0 0,0 1-1 0 0,0-1 1 0 0,-1 0 0 0 0,1 0 0 0 0,0 1-1 0 0,0-1 1 0 0,0 1 0 0 0,0-1-1 0 0,0 0 1 0 0,-1 1 0 0 0,1 0 0 0 0,0-1-1 0 0,0 1 1 0 0,-1-1 0 0 0,1 1-1 0 0,0 0 1 0 0,-1 0 0 0 0,1-1-1 0 0,-1 1 1 0 0,1 0 0 0 0,-1 0 0 0 0,1 0-1 0 0,-1 0 1 0 0,1 0 6 0 0,0 3-21 0 0,0-1-1 0 0,0 1 1 0 0,0 0 0 0 0,0-1-1 0 0,0 1 1 0 0,-1 0 0 0 0,1 0-1 0 0,-1 0 1 0 0,0-1 0 0 0,0 1-1 0 0,-1 1 22 0 0,-1 7 28 0 0,-2 0-1 0 0,1 0 0 0 0,-1 0 0 0 0,-1 0 1 0 0,0-1-1 0 0,-1 0 0 0 0,0 0 0 0 0,-1 0 1 0 0,0-1-1 0 0,-1 0 0 0 0,-1 2-27 0 0,-35 47 128 0 0,43-57-122 0 0,1-1 0 0 0,-1 1 0 0 0,0 0 0 0 0,1-1 1 0 0,-1 1-1 0 0,1 0 0 0 0,-1 0 0 0 0,1-1 0 0 0,0 1-6 0 0,-5 13 25 0 0,3-12-25 0 0,-1 1 0 0 0,0-1 0 0 0,0 0 0 0 0,0-1 0 0 0,0 1 0 0 0,0 0 0 0 0,-15 13 0 0 0,13-10 0 0 0,-1 0 0 0 0,-1-1 0 0 0,-5 5 0 0 0,12-9-4 0 0,-1-1-1 0 0,1 0 1 0 0,-1 1-1 0 0,1-1 1 0 0,-1 0 0 0 0,1 0-1 0 0,-1 1 1 0 0,1-1-1 0 0,-1 0 1 0 0,1 0-1 0 0,-1 0 1 0 0,1 1 0 0 0,-1-1-1 0 0,1 0 1 0 0,-1 0-1 0 0,1 0 1 0 0,-1 0-1 0 0,0 0 1 0 0,1 0-1 0 0,-1 0 5 0 0,-1-4-192 0 0,2 4 127 0 0,4-7-184 0 0,1 1-1 0 0,-1 0 1 0 0,1 0 0 0 0,0 1 0 0 0,1 0 249 0 0,-5 3-141 0 0,1 0-1 0 0,0-1 1 0 0,-1 1-1 0 0,1 0 1 0 0,-1 0-1 0 0,0-1 1 0 0,0 1-1 0 0,0-1 1 0 0,0 1-1 0 0,0-3 142 0 0,0 2-212 0 0,0 0 0 0 0,0 0-1 0 0,1 1 1 0 0,-1-1 0 0 0,0 0-1 0 0,1 1 1 0 0,1-3 212 0 0,106-121-8372 0 0,-81 96 6406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6:39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54 135 4144 0 0,'-1'2'319'0'0,"-8"33"129"0"0,-31 52 11630 0 0,40-87-11912 0 0,-1 1 0 0 0,1-1 0 0 0,0 1 0 0 0,-1 0 0 0 0,1-1 1 0 0,0 1-1 0 0,-1 0 0 0 0,1-1 0 0 0,0 1 0 0 0,0 0 0 0 0,0 0 0 0 0,-1-1 0 0 0,1 1 1 0 0,0 0-1 0 0,0 0 0 0 0,0-1 0 0 0,0 1 0 0 0,1 0 0 0 0,-1 0 0 0 0,0-1 0 0 0,0 1 1 0 0,0 0-1 0 0,1 0-166 0 0,-1 0 48 0 0,1-1 0 0 0,-1 0 0 0 0,1 1 0 0 0,-1-1 0 0 0,1 0 1 0 0,0 0-1 0 0,-1 1 0 0 0,1-1 0 0 0,-1 0 0 0 0,1 0 0 0 0,0 0 0 0 0,-1 0 0 0 0,1 0 1 0 0,-1 0-1 0 0,1 0 0 0 0,0 0 0 0 0,-1 0 0 0 0,1 0 0 0 0,0 0 0 0 0,-1 0 1 0 0,1 0-49 0 0,4-1 37 0 0,0-1 1 0 0,0 1 0 0 0,0-1 0 0 0,0 0 0 0 0,-1 0-1 0 0,1 0-37 0 0,1-2 74 0 0,0 0-1 0 0,-1 0 0 0 0,1-1 1 0 0,-1 0-1 0 0,0 0 1 0 0,0 0-1 0 0,-1 0 0 0 0,4-6-73 0 0,-5 7 27 0 0,18-20 99 0 0,-16 19-103 0 0,0 0 0 0 0,-1 0 1 0 0,1-1-1 0 0,-1 1 0 0 0,0-1 0 0 0,-1 0 0 0 0,1-1 1 0 0,1-4-24 0 0,-3 5 8 0 0,-1 3 3 0 0,0 0 0 0 0,0 0 0 0 0,0 0 0 0 0,0 0 0 0 0,0 0 0 0 0,-1-1 0 0 0,0 1-11 0 0,3-5 41 0 0,-3 7-40 0 0,1 1 0 0 0,-1-1 0 0 0,0 0 0 0 0,1 0 0 0 0,-1 0 0 0 0,0 1 0 0 0,0-1 0 0 0,0 0 0 0 0,1 0 0 0 0,-1 0 0 0 0,0 0 0 0 0,0 1-1 0 0,0-1 1 0 0,0 0 0 0 0,0 0 0 0 0,-1 0 0 0 0,1 0 0 0 0,0 0 0 0 0,0 1 0 0 0,-1-1 0 0 0,1 0 0 0 0,0 0 0 0 0,-1 0 0 0 0,1 1 0 0 0,0-1 0 0 0,-1 0 0 0 0,0 0-1 0 0,1 0 4 0 0,-1 1 1 0 0,1-1-1 0 0,0 1 1 0 0,-1 0-1 0 0,1-1 1 0 0,-1 1-1 0 0,1-1 1 0 0,-1 1 0 0 0,1 0-1 0 0,-1-1 1 0 0,1 1-1 0 0,-1 0 1 0 0,0-1-1 0 0,1 1 1 0 0,-1 0-1 0 0,1 0 1 0 0,-1 0-1 0 0,0-1 1 0 0,1 1-1 0 0,-1 0 1 0 0,0 0 0 0 0,1 0-1 0 0,-1 0 1 0 0,0 0-1 0 0,1 0-4 0 0,-2 1 0 0 0,1-1 0 0 0,0 0 0 0 0,-1 1 0 0 0,1 0 0 0 0,0-1 0 0 0,-1 1 0 0 0,1 0 0 0 0,0-1 0 0 0,0 1 0 0 0,-1 0 0 0 0,1 0 0 0 0,-4 4-29 0 0,1-1-1 0 0,0 1 1 0 0,0 0-1 0 0,-2 3 30 0 0,5-7-7 0 0,-8 12-10 0 0,0-1 1 0 0,1 2 0 0 0,0-1-1 0 0,1 1 1 0 0,1 0-1 0 0,0 1 1 0 0,1 0 0 0 0,1 0-1 0 0,0 0 1 0 0,1 0 0 0 0,-1 14 16 0 0,3-25-8 0 0,0 3 0 0 0,1 1 0 0 0,0-1-1 0 0,0 0 1 0 0,1 1 0 0 0,-1-1 0 0 0,2 3 8 0 0,-1-8 0 0 0,-1 1 1 0 0,1-1 0 0 0,0 0-1 0 0,0 0 1 0 0,0 0 0 0 0,1 0-1 0 0,-1 0 1 0 0,0 0 0 0 0,1 0-1 0 0,-1 0 1 0 0,1 0 0 0 0,0 0-1 0 0,-1-1 1 0 0,1 1-1 0 0,0-1 1 0 0,0 0 0 0 0,0 1-1 0 0,0-1 1 0 0,0 0 0 0 0,1 0-1 0 0,-1 0 1 0 0,0 0-1 0 0,2 0 14 0 0,0 0 1 0 0,-1 0-1 0 0,1 0 0 0 0,-1-1 1 0 0,1 1-1 0 0,0-1 1 0 0,0 0-1 0 0,-1 0 0 0 0,1 0 1 0 0,0-1-1 0 0,-1 1 0 0 0,1-1 1 0 0,0 0-1 0 0,-1 0 1 0 0,1 0-1 0 0,-1 0 0 0 0,1-1 1 0 0,-1 0-1 0 0,0 1 0 0 0,0-1 1 0 0,1 0-1 0 0,-1-1-14 0 0,10-7 62 0 0,-1 0 1 0 0,0-1-1 0 0,0-1 1 0 0,6-8-63 0 0,7-8 50 0 0,12-19 15 0 0,-31 39-51 0 0,0 0 1 0 0,-1-1-1 0 0,0 0 0 0 0,0 0 0 0 0,-1 0 0 0 0,0 0 0 0 0,-1-1 1 0 0,2-7-15 0 0,6-40 138 0 0,-11 50-127 0 0,0 6 46 0 0,0 1 29 0 0,-1 0-78 0 0,1 1 1 0 0,-1 0-1 0 0,0 0 0 0 0,0 0 1 0 0,0 0-1 0 0,1 0 1 0 0,-1 0-1 0 0,0 1 1 0 0,1-1-1 0 0,-1 0 1 0 0,1 0-9 0 0,-1 0 1 0 0,-2 7 8 0 0,1 0-1 0 0,-1 1 0 0 0,1-1 1 0 0,1 1-1 0 0,-1-1 0 0 0,2 1 1 0 0,-1 0-1 0 0,1 5-8 0 0,1-8 29 0 0,-1 1-1 0 0,2-1 1 0 0,-1 1 0 0 0,1-1-1 0 0,-1 1 1 0 0,2-1 0 0 0,-1 0-1 0 0,1 0 1 0 0,0 0 0 0 0,0 0-1 0 0,1-1 1 0 0,-1 1 0 0 0,4 2-29 0 0,-6-6 8 0 0,2 5 46 0 0,-3-6-44 0 0,1 0 1 0 0,-1 1 0 0 0,1-1-1 0 0,-1 0 1 0 0,1 0 0 0 0,-1 0-1 0 0,1 0 1 0 0,0 0 0 0 0,-1 0-1 0 0,1 0 1 0 0,0 0 0 0 0,0 0-1 0 0,0 0 1 0 0,0 0 0 0 0,0 0-1 0 0,0 0 1 0 0,0-1 0 0 0,0 1-1 0 0,1 0-10 0 0,7 11 320 0 0,-9-12-301 0 0,1 0-11 0 0,-1 0 0 0 0,0 1-1 0 0,1-1 1 0 0,-1 0 0 0 0,1 0 0 0 0,-1 0 0 0 0,0 0-1 0 0,1 1 1 0 0,-1-1 0 0 0,0 0 0 0 0,1 0 0 0 0,-1 1 0 0 0,0-1-1 0 0,1 0 1 0 0,-1 1 0 0 0,0-1 0 0 0,0 0 0 0 0,1 1 0 0 0,-1-1-1 0 0,0 0 1 0 0,0 1 0 0 0,0-1 0 0 0,1 1-8 0 0,-2 10 78 0 0,-1-8-55 0 0,1-3-22 0 0,0 1 1 0 0,1 0 0 0 0,-1 0-1 0 0,0-1 1 0 0,0 1 0 0 0,1 0-1 0 0,-1 0 1 0 0,0 0 0 0 0,1 0-1 0 0,-1 0 1 0 0,1 0 0 0 0,-1 0 0 0 0,1 0-1 0 0,-1 0 1 0 0,1 0 0 0 0,0 1-1 0 0,0 0-1 0 0,-10 15 4 0 0,7-14 3 0 0,2-1-8 0 0,0-1 1 0 0,0 0 0 0 0,0 1-1 0 0,0-1 1 0 0,0 0-1 0 0,0 0 1 0 0,-1 0 0 0 0,1 0-1 0 0,0 0 1 0 0,-1 0-1 0 0,1 0 1 0 0,0 0 0 0 0,-1 0-1 0 0,1 0 1 0 0,-1-1-1 0 0,0 1 1 0 0,1-1 0 0 0,-1 1-1 0 0,0-1 1 0 0,-2 1-60 0 0,2 0-67 0 0,-11-2-211 0 0,10 0-2244 0 0,43-51-2027 0 0,-36 47 4067 0 0,0 1-1 0 0,0 0 1 0 0,0 0 0 0 0,0 0-1 0 0,1 0 1 0 0,0 1 0 0 0,0-1 542 0 0,18-14-2522 0 0,-19 15 1955 0 0,1-1 0 0 0,0 1 0 0 0,0 0 0 0 0,0 0 0 0 0,3 0 567 0 0,-4 1-277 0 0,1 0 1 0 0,-1 0-1 0 0,0-1 1 0 0,-1 1-1 0 0,1-1 1 0 0,0 0 0 0 0,-1 0-1 0 0,3-2 277 0 0,-3 2-303 0 0,-3 2 235 0 0,0 0 0 0 0,1 1 1 0 0,-1-1-1 0 0,1 1 0 0 0,-1-1 0 0 0,1 0 1 0 0,-1 1-1 0 0,1-1 0 0 0,-1 1 1 0 0,1 0-1 0 0,0-1 0 0 0,-1 1 0 0 0,1 0 1 0 0,0-1-1 0 0,-1 1 0 0 0,1 0 0 0 0,0-1 1 0 0,-1 1-1 0 0,1 0 0 0 0,0 0 1 0 0,0 0-1 0 0,-1 0 0 0 0,1 0 0 0 0,0 0 1 0 0,-1 0-1 0 0,1 0 0 0 0,1 0 68 0 0,-1 0 163 0 0,0 0 0 0 0,0 0 0 0 0,0 1 0 0 0,0-1 0 0 0,1 0 1 0 0,-1 1-1 0 0,0-1 0 0 0,0 1 0 0 0,0-1 0 0 0,0 1 0 0 0,0-1 0 0 0,0 1 0 0 0,0 0 0 0 0,0-1 0 0 0,0 1 0 0 0,-1 0 0 0 0,1 0 0 0 0,0 0 0 0 0,0-1 0 0 0,0 1 0 0 0,-1 0 0 0 0,1 0 0 0 0,-1 0 1 0 0,1 0-1 0 0,-1 0 0 0 0,1 1 0 0 0,-1-1 0 0 0,1 0 0 0 0,-1 0 0 0 0,0 0-163 0 0,2 6 809 0 0,-1 0 1 0 0,0 1-1 0 0,0-1 0 0 0,0 5-809 0 0,0 2 1310 0 0,1-3-540 0 0,-1 1 0 0 0,-1 0 1 0 0,0 0-1 0 0,0-1 1 0 0,-1 1-1 0 0,-2 6-770 0 0,-2 22 781 0 0,1 0-1 0 0,3 0 1 0 0,2 31-781 0 0,0-11 287 0 0,-1-45-213 0 0,0 20-15 0 0,-1-1 0 0 0,-4 18-59 0 0,3-42 0 0 0,0 4 0 0 0,0 0 0 0 0,1 0 0 0 0,0 0 0 0 0,1 0 0 0 0,1 2 0 0 0,2 31 83 0 0,-1 0 0 0 0,-2 0-1 0 0,-3 7-82 0 0,-6-1 356 0 0,4-31-176 0 0,-3 0 5 0 0,7-19 80 0 0,-1 0-1 0 0,1 0 1 0 0,0 0 0 0 0,0 0 0 0 0,0 1-1 0 0,0-1 1 0 0,1 0 0 0 0,-1 2-265 0 0,-7-48 199 0 0,6-4-138 0 0,0 29-49 0 0,1-1 0 0 0,2-13-12 0 0,1-6 14 0 0,-4-34-14 0 0,1 28-137 0 0,2-10 137 0 0,1-17-65 0 0,-1 27-146 0 0,4-28 211 0 0,1 26-134 0 0,5-32-80 0 0,2 1 214 0 0,0 13 134 0 0,-8 29-64 0 0,2 1 0 0 0,2 0 0 0 0,12-30-70 0 0,-13 43 0 0 0,1 1 0 0 0,1 0 0 0 0,1 0 0 0 0,1 1 0 0 0,2-1 0 0 0,-5 9 45 0 0,0 0 0 0 0,0 0 0 0 0,2 1 0 0 0,-1 1 0 0 0,1 0 0 0 0,0 0 0 0 0,4-1-45 0 0,-3 4 13 0 0,-11 6-13 0 0,0 0 0 0 0,-1 0 0 0 0,1 0 0 0 0,0 0 0 0 0,-1 0 0 0 0,1 0 0 0 0,0 1 0 0 0,-1-1 0 0 0,1 0 0 0 0,-1 0 0 0 0,1 1 0 0 0,0-1 0 0 0,-1 0 0 0 0,1 1 0 0 0,-1-1 0 0 0,1 0 0 0 0,-1 1 0 0 0,4 2 0 0 0,-1-1 0 0 0,-1 1 0 0 0,1 0 0 0 0,0 0 0 0 0,-1 1 0 0 0,1-1 0 0 0,-1 0 0 0 0,0 1 0 0 0,0 0 0 0 0,-1-1 0 0 0,1 1 0 0 0,-1 0 0 0 0,1 0 0 0 0,-1 0 0 0 0,-1 0 0 0 0,1 0 0 0 0,0 0 0 0 0,-1 0 0 0 0,0 0 0 0 0,1 7 0 0 0,-1 0 0 0 0,-1-1 0 0 0,0 1 0 0 0,0 0 0 0 0,-1-1 0 0 0,-3 9 0 0 0,0 0 6 0 0,3-6 10 0 0,-1-1-1 0 0,-1 1 0 0 0,0-1 0 0 0,-1 0 1 0 0,0 0-1 0 0,-1-1 0 0 0,-1 0 0 0 0,-5 9-15 0 0,-6 4-35 0 0,15-19 4 0 0,0 0 0 0 0,-1 0 0 0 0,0-1 0 0 0,1 0 1 0 0,-1 1-1 0 0,-1-1 0 0 0,1-1 0 0 0,0 1 0 0 0,-1-1 0 0 0,0 1 1 0 0,-4 1 30 0 0,7-4-76 0 0,0-1 1 0 0,0 1-1 0 0,0-1 1 0 0,0 1-1 0 0,-1-1 1 0 0,1 0-1 0 0,0 0 1 0 0,0 0-1 0 0,0 0 1 0 0,0 0-1 0 0,0-1 76 0 0,-6 1-416 0 0,8 0 141 0 0,0 0 3 0 0,0-2-58 0 0,0 0 0 0 0,0 1 0 0 0,0-1-1 0 0,1 0 1 0 0,-1 0 0 0 0,1 1 0 0 0,-1-1-1 0 0,1 0 1 0 0,-1 1 0 0 0,2-1 330 0 0,3-7-1658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6:40.4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114 136 5984 0 0,'-19'29'93'0'0,"11"-17"1893"0"0,0 0-1 0 0,1 1 0 0 0,0 0 0 0 0,1 0 1 0 0,1 1-1 0 0,-2 7-1985 0 0,6-21 63 0 0,1 0-1 0 0,0 0 1 0 0,0 0 0 0 0,0 1 0 0 0,0-1 0 0 0,0 0 0 0 0,0 0-1 0 0,0 0 1 0 0,0 0 0 0 0,0 0 0 0 0,0 0 0 0 0,0 1 0 0 0,-1-1-1 0 0,1 0 1 0 0,0 0 0 0 0,0 0 0 0 0,0 0 0 0 0,0 1-1 0 0,0-1 1 0 0,0 0 0 0 0,0 0 0 0 0,0 0 0 0 0,0 0 0 0 0,0 0-1 0 0,0 1 1 0 0,1-1 0 0 0,-1 0 0 0 0,0 0 0 0 0,0 0 0 0 0,0 0-1 0 0,0 0 1 0 0,0 0 0 0 0,0 1 0 0 0,0-1 0 0 0,0 0 0 0 0,0 0-1 0 0,0 0 1 0 0,1 0 0 0 0,-1 0 0 0 0,0 0 0 0 0,0 0-1 0 0,0 0 1 0 0,0 1 0 0 0,0-1 0 0 0,0 0 0 0 0,1 0 0 0 0,-1 0-1 0 0,0 0 1 0 0,0 0 0 0 0,0 0 0 0 0,0 0 0 0 0,0 0 0 0 0,1 0-1 0 0,-1 0-62 0 0,10-6 946 0 0,12-15-988 0 0,-20 19 324 0 0,33-35 950 0 0,14-22-1232 0 0,-35 40 220 0 0,-1 0 0 0 0,9-20-220 0 0,-21 37 7 0 0,0-1 0 0 0,1 1 1 0 0,-1-1-1 0 0,-1 1 0 0 0,1-1 0 0 0,0 0 0 0 0,-1 1 0 0 0,1-1 0 0 0,-1 0 0 0 0,0 1 0 0 0,0-1 1 0 0,0 0-1 0 0,0 0 0 0 0,0 1 0 0 0,-1-1 0 0 0,1 0 0 0 0,-1 1 0 0 0,0-2-7 0 0,1 3 4 0 0,-1 0 0 0 0,1 0 0 0 0,-1 0-1 0 0,0 1 1 0 0,1-1 0 0 0,-1 0 0 0 0,0 0 0 0 0,1 0-1 0 0,-1 0 1 0 0,0 1 0 0 0,0-1 0 0 0,0 0 0 0 0,1 1-1 0 0,-1-1 1 0 0,0 1 0 0 0,0-1 0 0 0,0 1 0 0 0,0-1 0 0 0,0 1-4 0 0,-1 0 2 0 0,0-1 0 0 0,0 1 0 0 0,0 0 1 0 0,0 0-1 0 0,0 0 0 0 0,1 0 0 0 0,-1 0 1 0 0,0 0-1 0 0,0 1 0 0 0,0-1 0 0 0,0 1 1 0 0,1-1-1 0 0,-1 1 0 0 0,-1 0-2 0 0,-4 3-7 0 0,0-1 1 0 0,0 1-1 0 0,1 1 0 0 0,-1-1 0 0 0,1 1 0 0 0,0 0 0 0 0,-4 6 7 0 0,0-1-12 0 0,1 1 0 0 0,0 0 0 0 0,1 0 0 0 0,0 1 12 0 0,-5 10 11 0 0,1-1 0 0 0,1 2-1 0 0,0-1 1 0 0,2 1 0 0 0,1 1-1 0 0,-3 14-10 0 0,10-37 12 0 0,1 0-7 0 0,0-1 0 0 0,0 0 0 0 0,0 1 0 0 0,0-1 0 0 0,0 0 0 0 0,0 1 0 0 0,-1-1 1 0 0,1 0-1 0 0,0 1 0 0 0,0-1 0 0 0,0 0 0 0 0,0 1 0 0 0,0-1 0 0 0,0 0 0 0 0,1 1 0 0 0,-1-1 0 0 0,0 0 0 0 0,0 1 1 0 0,0-1-1 0 0,0 0 0 0 0,0 1 0 0 0,0-1 0 0 0,1 0 0 0 0,-1 1 0 0 0,0-1 0 0 0,0 0-5 0 0,2 1 9 0 0,-1 0-1 0 0,0 0 1 0 0,1-1-1 0 0,-1 1 1 0 0,1-1-1 0 0,-1 1 1 0 0,1-1-1 0 0,-1 1 1 0 0,1-1-1 0 0,-1 0 1 0 0,1 0-1 0 0,-1 0 1 0 0,1 0-1 0 0,-1 0 1 0 0,1 0-1 0 0,0 0 1 0 0,-1 0-1 0 0,1-1 0 0 0,1 1-8 0 0,0-1 15 0 0,3-1 40 0 0,1 0-1 0 0,-1 0 0 0 0,0-1 0 0 0,0 0 1 0 0,-1 0-1 0 0,1 0 0 0 0,3-3-54 0 0,13-7 84 0 0,-5 4-63 0 0,1 0 1 0 0,1 1-1 0 0,2 1-21 0 0,-14 4-1 0 0,0 1 0 0 0,0 1 0 0 0,0-1 0 0 0,1 1 0 0 0,-1 0 0 0 0,0 1 0 0 0,1 0 0 0 0,-1 0 0 0 0,1 0 0 0 0,0 1 1 0 0,0 2-62 0 0,-6-2-117 0 0,1 0 0 0 0,0-1 0 0 0,0 1 0 0 0,0 0 0 0 0,0-1 0 0 0,0 0 0 0 0,0 0 0 0 0,0 0 0 0 0,0 0 0 0 0,-1 0 0 0 0,1 0 0 0 0,0-1 0 0 0,0 1 0 0 0,0-1 0 0 0,0 0 0 0 0,0 0 0 0 0,-1 0-1 0 0,1 0 1 0 0,0 0 0 0 0,-1-1 0 0 0,2 0 179 0 0,6-14-4222 0 0,-6 8 2277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6:40.8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142 27 5064 0 0,'0'0'232'0'0,"0"0"338"0"0,1-8 3736 0 0,2 3-3291 0 0,2-6 7534 0 0,-6 9-5271 0 0,-5 4-3565 0 0,-4 7 595 0 0,0 0-1 0 0,1 1 1 0 0,0-1-1 0 0,1 2 0 0 0,0-1 1 0 0,0 1-1 0 0,0 2-307 0 0,-45 83 280 0 0,50-89-280 0 0,0 0 0 0 0,0 0 0 0 0,0 0 0 0 0,1 0 0 0 0,0 1 0 0 0,1-1 0 0 0,0 0 0 0 0,0 1 0 0 0,0-1 0 0 0,1 1 0 0 0,0-1 0 0 0,0 1 0 0 0,2 5 0 0 0,-1-11 34 0 0,-1 0 0 0 0,1 0 0 0 0,0 0-1 0 0,0 0 1 0 0,0 0 0 0 0,0 0 0 0 0,1-1-1 0 0,-1 1 1 0 0,0 0 0 0 0,1-1 0 0 0,-1 1-1 0 0,1 0-33 0 0,8 10 275 0 0,-9-12-261 0 0,-1 0-1 0 0,1 0 1 0 0,-1 1-1 0 0,1-1 1 0 0,0 0-1 0 0,-1 0 1 0 0,1 0-1 0 0,-1 1 1 0 0,1-1-1 0 0,0 0 1 0 0,-1 0-1 0 0,1 0 1 0 0,0 0-1 0 0,-1 0 1 0 0,1 0-1 0 0,0-1 1 0 0,-1 1-1 0 0,1 0 1 0 0,-1 0-1 0 0,1 0-13 0 0,0-1 24 0 0,0 1-24 0 0,4 0 1 0 0,1-1 0 0 0,-1 1 0 0 0,1-1 0 0 0,-1-1 0 0 0,1 1 0 0 0,-1-1-1 0 0,0 0 1 0 0,0 0 0 0 0,0-1 0 0 0,0 1 0 0 0,0-2-1 0 0,32-17 0 0 0,-17 9 0 0 0,-1 0 0 0 0,0-2 0 0 0,12-10 0 0 0,-19 15 0 0 0,-7 5 0 0 0,0-1 0 0 0,0 1 0 0 0,0-1 0 0 0,3-4 0 0 0,1-1-178 0 0,0 1-1 0 0,0 0 0 0 0,3-1 179 0 0,-10 9-193 0 0,-1 0 104 0 0,5-3 63 0 0,-5 4-34 0 0,4 17-24 0 0,-6 15 21 0 0,0-19 36 0 0,1 0 0 0 0,0 1 0 0 0,0-1 1 0 0,2 1-1 0 0,1 6 27 0 0,0-6-140 0 0,-1-13 112 0 0,-1 0-85 0 0,-1-1-174 0 0,0 0-81 0 0,1 0-15 0 0,1 0 206 0 0,0 0-1 0 0,0 0 0 0 0,0 0 1 0 0,1 0-1 0 0,-1-1 1 0 0,0 1-1 0 0,0-1 0 0 0,0 0 1 0 0,0 0-1 0 0,0 1 0 0 0,0-1 1 0 0,0 0-1 0 0,0-1 1 0 0,0 0 177 0 0,1 0-626 0 0,1-1 0 0 0,-1 0 0 0 0,-1-1 1 0 0,1 1-1 0 0,0 0 0 0 0,1-4 626 0 0,5-6-2174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6:41.2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 16639 0 0,'0'0'736'0'0,"0"0"160"0"0,0 0-720 0 0,0 0-176 0 0,0 0 0 0 0,0 0 0 0 0,13-5-216 0 0,-3 10-72 0 0,-1-2-24 0 0,1 9-4431 0 0,-2-4-889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6:41.6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147 147 11520 0 0,'0'0'886'0'0,"0"0"-382"0"0,0 0 563 0 0,0 0 306 0 0,0 0 60 0 0,5-1 975 0 0,12-9-634 0 0,-9 6-1385 0 0,0-1 0 0 0,0 0 0 0 0,-1 0 0 0 0,0 0 0 0 0,0-1 0 0 0,0 0 0 0 0,-1 0 0 0 0,4-4-389 0 0,7-13 589 0 0,-16 20-220 0 0,0 3-347 0 0,-1-1 1 0 0,0 1-1 0 0,1-1 1 0 0,-1 1 0 0 0,0-1-1 0 0,1 1 1 0 0,-1-1-1 0 0,0 1 1 0 0,0-1-1 0 0,1 1 1 0 0,-1-1 0 0 0,0 0-1 0 0,0 1 1 0 0,0-1-1 0 0,0 1 1 0 0,0-1 0 0 0,0 0-1 0 0,0 1 1 0 0,0-1-1 0 0,0 1 1 0 0,0-1 0 0 0,0 0-1 0 0,0 1 1 0 0,-1-1-1 0 0,1 1 1 0 0,0-1 0 0 0,0 1-1 0 0,-1-1 1 0 0,1 1-1 0 0,0-1 1 0 0,-1 1 0 0 0,1-1-1 0 0,0 1 1 0 0,-1-1-1 0 0,1 1 1 0 0,-1-1-1 0 0,1 1 1 0 0,-1 0 0 0 0,1-1-1 0 0,-1 1 1 0 0,1 0-1 0 0,-1-1 1 0 0,1 1 0 0 0,-1 0-1 0 0,0 0-22 0 0,-3-2 19 0 0,0 0 0 0 0,0 1 0 0 0,0-1 0 0 0,0 1-1 0 0,0 0 1 0 0,-1 0 0 0 0,1 1 0 0 0,0 0 0 0 0,0-1 0 0 0,-1 1 0 0 0,1 0-1 0 0,-1 1 1 0 0,1-1 0 0 0,0 1 0 0 0,0 0 0 0 0,-1 0-19 0 0,-6 2-2 0 0,1 0 0 0 0,-1 1 0 0 0,0 0 0 0 0,1 0 0 0 0,-7 5 2 0 0,8-4 4 0 0,1 0 1 0 0,0 0-1 0 0,0 1 0 0 0,1 0 1 0 0,-1 0-1 0 0,1 1 0 0 0,1 0 0 0 0,-1 0 1 0 0,1 1-1 0 0,0-1 0 0 0,1 1 0 0 0,0 1 1 0 0,0-1-1 0 0,1 1 0 0 0,-1 3-4 0 0,4-10-17 0 0,0 1 0 0 0,1-1 1 0 0,0 1-1 0 0,-1-1 0 0 0,1 1 0 0 0,0-1 0 0 0,0 1 0 0 0,0-1 0 0 0,1 1 0 0 0,-1-1 0 0 0,1 1 1 0 0,-1-1-1 0 0,1 1 0 0 0,0-1 0 0 0,0 0 0 0 0,0 1 0 0 0,0-1 0 0 0,0 0 0 0 0,1 0 0 0 0,-1 0 1 0 0,0 0-1 0 0,1 0 0 0 0,0 0 0 0 0,1 2 17 0 0,-2-4-22 0 0,-1 0 1 0 0,1 0-1 0 0,-1 1 1 0 0,1-1 0 0 0,0 0-1 0 0,-1 0 1 0 0,1 1-1 0 0,-1-1 1 0 0,1 0-1 0 0,0 0 1 0 0,-1 0-1 0 0,1 0 1 0 0,-1 0-1 0 0,1 0 1 0 0,0 0-1 0 0,-1 0 1 0 0,1 0-1 0 0,0 0 1 0 0,-1-1 0 0 0,1 1 21 0 0,2 0-78 0 0,5 0-40 0 0,0-1 1 0 0,0 0-1 0 0,0 0 0 0 0,-1-1 0 0 0,1 0 0 0 0,0 0 0 0 0,6-3 118 0 0,7-5-415 0 0,0 0 1 0 0,-1-2 414 0 0,33-16-954 0 0,-16 10-1527 0 0,0-2 0 0 0,-2-2 0 0 0,5-5 2481 0 0,20-16-5511 0 0,-42 27 3184 0 0,-16 15 1837 0 0,-2 1 104 0 0,0 0 24 0 0,0 0 192 0 0,-5-8 2838 0 0,4 8-2487 0 0,0-1 0 0 0,0 1 0 0 0,0 0-1 0 0,0-1 1 0 0,0 1 0 0 0,0 0-1 0 0,0 0 1 0 0,0 0 0 0 0,0 0 0 0 0,0 0-1 0 0,0 0 1 0 0,0 0 0 0 0,-1 0-1 0 0,1 0 1 0 0,0 1 0 0 0,0-1 0 0 0,1 0-1 0 0,-1 1 1 0 0,0-1 0 0 0,0 1-1 0 0,0-1 1 0 0,0 1 0 0 0,0-1 0 0 0,0 1-1 0 0,0 0 1 0 0,1-1 0 0 0,-1 1-181 0 0,-13 6 1930 0 0,13-7-1776 0 0,0 0 1 0 0,0 0 0 0 0,0 0 0 0 0,0 1 0 0 0,-1-1 0 0 0,1 0 0 0 0,0 1 0 0 0,0-1 0 0 0,0 1 0 0 0,0-1 0 0 0,0 1 0 0 0,0-1-1 0 0,0 1 1 0 0,0 0 0 0 0,0-1 0 0 0,0 1 0 0 0,1 0 0 0 0,-1 0 0 0 0,0 0 0 0 0,0-1 0 0 0,1 1 0 0 0,-1 0 0 0 0,0 0 0 0 0,1 0 0 0 0,-1 0-1 0 0,1 0 1 0 0,0 0 0 0 0,-1 1 0 0 0,1-1 0 0 0,0 0 0 0 0,-1 1-155 0 0,1-1 523 0 0,0 0-490 0 0,-1-1 0 0 0,1 1 0 0 0,-1-1 0 0 0,1 1-1 0 0,-1 0 1 0 0,1-1 0 0 0,0 1 0 0 0,-1-1 0 0 0,1 1 0 0 0,0 0 0 0 0,-1-1 0 0 0,1 1 0 0 0,0 0 0 0 0,0 0 0 0 0,0-1 0 0 0,0 1 0 0 0,0 0 0 0 0,0 0 0 0 0,0-1 0 0 0,0 1 0 0 0,0 0 0 0 0,0-1 0 0 0,0 1 0 0 0,0 0-1 0 0,0 0-32 0 0,5 17 357 0 0,2-4-121 0 0,-5-8-156 0 0,1-1 0 0 0,-1 0 1 0 0,1 0-1 0 0,3 4-80 0 0,4 3 72 0 0,-3-4 155 0 0,-1-1 1 0 0,-1 1-1 0 0,1-1 1 0 0,-2 1-1 0 0,1 1 1 0 0,-1-1-1 0 0,2 5-227 0 0,-6-10 23 0 0,0 0 0 0 0,0 0 0 0 0,-1 1 1 0 0,1-1-1 0 0,-1 0 0 0 0,0 0 0 0 0,0 0 0 0 0,0 1 1 0 0,0-1-1 0 0,0 0 0 0 0,-1 0 0 0 0,1-1 0 0 0,-2 3-23 0 0,0-1 22 0 0,-1 1-1 0 0,0 0 0 0 0,0-1 1 0 0,0 0-1 0 0,-1 1 1 0 0,1-2-1 0 0,-1 1 0 0 0,0-1 1 0 0,0 1-1 0 0,-2-1-21 0 0,-5 4 45 0 0,0-1-1 0 0,0-1 1 0 0,-1 0-1 0 0,0-1-44 0 0,11-3-75 0 0,0-1-1 0 0,0 1 1 0 0,-1-1-1 0 0,1 0 1 0 0,0 0 0 0 0,0 1-1 0 0,-1-1 1 0 0,1-1-1 0 0,0 1 1 0 0,0 0-1 0 0,-1 0 1 0 0,-1-1 75 0 0,3 0-489 0 0,2-8-2075 0 0,3-1-6 0 0,1 1-4357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6:42.0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 1 20239 0 0,'0'0'463'0'0,"0"0"61"0"0,0 2 29 0 0,-1 8-359 0 0,0 1 0 0 0,-1 0 0 0 0,-1-1-1 0 0,0 0 1 0 0,0 1 0 0 0,-1-1-1 0 0,0 0-193 0 0,-11 33 1447 0 0,-1 6-1109 0 0,8-27-3037 0 0,-4 20 2699 0 0,11-34-5514 0 0,1-6-1689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6:44.3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45 210 10592 0 0,'19'0'964'0'0,"-11"16"112"0"0,-5-9-599 0 0,0 0 1 0 0,0 0 0 0 0,-1 0 0 0 0,0 0-1 0 0,0 0 1 0 0,-1 0 0 0 0,0 0 0 0 0,1 5-478 0 0,-1 16 420 0 0,-2 19-420 0 0,0-9 639 0 0,1-19-417 0 0,-1-1 0 0 0,-1 1 1 0 0,-1 0-1 0 0,-3 8-222 0 0,0 3 270 0 0,2 1 0 0 0,0 13-270 0 0,2-17 267 0 0,-1 0 0 0 0,-2-1 0 0 0,-3 13-267 0 0,0-15 78 0 0,2 0-1 0 0,1 0 0 0 0,1 1 1 0 0,0 17-78 0 0,4-40 11 0 0,-1 0 0 0 0,1 0 1 0 0,0 0-1 0 0,0 0 0 0 0,-1 0 1 0 0,0 0-1 0 0,1 0 0 0 0,-1 0 1 0 0,0 0-1 0 0,0 0 0 0 0,0 0 1 0 0,0 0-1 0 0,0 0 0 0 0,0-1 1 0 0,-1 1-1 0 0,1 0 0 0 0,-1-1 1 0 0,0 1-12 0 0,0 0 126 0 0,2-2 2 0 0,0 0 12 0 0,0-3-63 0 0,0 1 0 0 0,1 0 0 0 0,-1-1 0 0 0,0 1 0 0 0,1 0 0 0 0,-1-1 0 0 0,1 1 0 0 0,0 0-1 0 0,0 0 1 0 0,0 0 0 0 0,0-1-77 0 0,0 1 34 0 0,0 0-1 0 0,0-1 1 0 0,0 1 0 0 0,0 0-1 0 0,-1-1 1 0 0,1 1-1 0 0,-1-1 1 0 0,0 1-1 0 0,1-2-33 0 0,0-28 129 0 0,2 0 0 0 0,3-6-129 0 0,-2 12-57 0 0,-1 1 0 0 0,-1-1 1 0 0,-2 0-1 0 0,0 0 57 0 0,0 15-109 0 0,0-1 0 0 0,1 1 0 0 0,0-1 0 0 0,1 1 1 0 0,0 0-1 0 0,1-1 0 0 0,0 0 109 0 0,8-33-250 0 0,-11 42 238 0 0,13-74-246 0 0,3 1-1 0 0,4 1 0 0 0,2 0 259 0 0,-16 61 65 0 0,-1 1 1 0 0,2-1-1 0 0,0 1 0 0 0,1 1 1 0 0,0-1-1 0 0,0 1 0 0 0,2 1 1 0 0,-1 0-1 0 0,1 0 0 0 0,1 0 1 0 0,9-5-66 0 0,-14 11 38 0 0,1 0 1 0 0,1 1 0 0 0,-1 0 0 0 0,0 1-1 0 0,8-3-38 0 0,-13 5 2 0 0,0 0-1 0 0,0 1 1 0 0,0-1-1 0 0,0 0 1 0 0,0 1-1 0 0,0 0 1 0 0,0-1-1 0 0,0 1 1 0 0,1 0-1 0 0,-1 0 1 0 0,0 0-1 0 0,0 0 1 0 0,0 1-1 0 0,0-1 1 0 0,0 1-1 0 0,0-1 1 0 0,1 1-1 0 0,-1 0 1 0 0,0 0-1 0 0,-1-1 1 0 0,1 1-1 0 0,0 1 1 0 0,0-1-1 0 0,1 1-1 0 0,-2-1-8 0 0,1 1 1 0 0,0-1-1 0 0,-1 1 1 0 0,1-1-1 0 0,-1 1 1 0 0,1 0-1 0 0,-1 0 0 0 0,0 0 1 0 0,0 0-1 0 0,0 0 1 0 0,0 0-1 0 0,0 0 0 0 0,0 0 1 0 0,0 0-1 0 0,-1 0 1 0 0,1 0-1 0 0,-1 1 0 0 0,0-1 1 0 0,1 0-1 0 0,-1 0 1 0 0,0 1-1 0 0,0-1 0 0 0,-1 0 1 0 0,1 0-1 0 0,0 0 1 0 0,-1 2 7 0 0,-2 9 14 0 0,0-1 1 0 0,0 1 0 0 0,-1-1-1 0 0,-1 1 1 0 0,0-1 0 0 0,-1-1-1 0 0,0 1 1 0 0,-1-1 0 0 0,0 0-1 0 0,-1 0 1 0 0,0-1 0 0 0,-1 0-1 0 0,0-1 1 0 0,-3 3-15 0 0,6-6 2 0 0,-1 0-1 0 0,0-1 1 0 0,0 0 0 0 0,0 0-1 0 0,0-1 1 0 0,-1 1 0 0 0,0-2-1 0 0,-4 2-1 0 0,-16 14 35 0 0,26-19-124 0 0,2 0-58 0 0,0 0-12 0 0,-2-5-402 0 0,2 5 541 0 0,-1-1 0 0 0,1 1 0 0 0,0 0 1 0 0,0 0-1 0 0,0-1 0 0 0,-1 1 0 0 0,1 0 1 0 0,0-1-1 0 0,0 1 0 0 0,0 0 0 0 0,0 0 1 0 0,0-1-1 0 0,0 1 0 0 0,0 0 0 0 0,0-1 0 0 0,0 1 1 0 0,0 0-1 0 0,0-1 0 0 0,0 1 0 0 0,0 0 1 0 0,0-1-1 0 0,0 1 0 0 0,0 0 0 0 0,0-1 1 0 0,0 1-1 0 0,0 0 0 0 0,0-1 0 0 0,0 1 1 0 0,0 0-1 0 0,1 0 20 0 0,2-7-465 0 0,2 1 1 0 0,-1 0-1 0 0,0 1 1 0 0,1-1-1 0 0,0 1 1 0 0,5-4 464 0 0,33-26-2836 0 0,-12 17 1238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6:44.9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101 240 12640 0 0,'-20'24'936'0'0,"14"-18"-792"0"0,1 1 0 0 0,0-1 0 0 0,-4 7-144 0 0,4-6 272 0 0,0-1 0 0 0,0 0 0 0 0,0 0 0 0 0,0-1 0 0 0,-5 4-272 0 0,5-2 2579 0 0,9-13-1831 0 0,-1-1-627 0 0,1 1 0 0 0,0 0 0 0 0,0 0 0 0 0,1 0 0 0 0,0 1 0 0 0,-1-1-1 0 0,7-3-120 0 0,16-20 290 0 0,4-5-222 0 0,-24 28-63 0 0,-1 1 0 0 0,0-1 0 0 0,-1 0 0 0 0,0-1 0 0 0,0 1 0 0 0,0-1 0 0 0,-1 0-1 0 0,0-1 1 0 0,0 1-5 0 0,-3 5-1 0 0,-1-1 1 0 0,1 1-1 0 0,-1 0 0 0 0,1 0 0 0 0,-1 0 0 0 0,0-1 0 0 0,0 1 0 0 0,0 0 0 0 0,0 0 0 0 0,0 0 0 0 0,0-1 0 0 0,-1 1 0 0 0,1 0 1 0 0,-1 0-1 0 0,0 0 0 0 0,1 0 0 0 0,-1 0 0 0 0,0 0 0 0 0,0 0 0 0 0,0 0 0 0 0,-1-1 1 0 0,1 2-36 0 0,0 0 0 0 0,0 0 1 0 0,0-1-1 0 0,0 1 0 0 0,-1 0 0 0 0,1 0 0 0 0,0 0 0 0 0,-1 1 1 0 0,1-1-1 0 0,-1 0 0 0 0,1 0 0 0 0,-1 1 0 0 0,1-1 0 0 0,-1 1 1 0 0,1-1-1 0 0,-1 1 0 0 0,0 0 0 0 0,1-1 0 0 0,-1 1 0 0 0,0 0 1 0 0,1 0-1 0 0,-1 0 0 0 0,1 0 0 0 0,-1 1 0 0 0,0-1 0 0 0,1 0 1 0 0,-1 1-1 0 0,-1 0 36 0 0,-2 1-90 0 0,-1 0-1 0 0,0 0 1 0 0,1 1 0 0 0,-1 0 0 0 0,1 0-1 0 0,0 0 1 0 0,0 1 0 0 0,0 0 0 0 0,1 0-1 0 0,-1 0 1 0 0,-2 5 90 0 0,-4 4-123 0 0,1 2 0 0 0,0-1 0 0 0,-3 9 123 0 0,11-20 0 0 0,1 0 0 0 0,0 0 0 0 0,-1 0 0 0 0,1 0 0 0 0,0 0 0 0 0,0 0 0 0 0,1 1 0 0 0,-1-1 0 0 0,1 0 0 0 0,0 1 0 0 0,0-1 0 0 0,0 0 0 0 0,0 1 0 0 0,0-1 0 0 0,1 0 0 0 0,-1 1 0 0 0,5 8 0 0 0,-3-10-9 0 0,0 0 0 0 0,0 0-1 0 0,0 1 1 0 0,1-2 0 0 0,-1 1-1 0 0,0 0 1 0 0,1 0-1 0 0,0-1 1 0 0,-1 1 0 0 0,1-1-1 0 0,0 0 1 0 0,-1 0-1 0 0,1 0 1 0 0,0 0 0 0 0,0-1-1 0 0,0 1 1 0 0,0-1 0 0 0,0 1-1 0 0,0-1 1 0 0,0 0-1 0 0,0 0 1 0 0,0 0 0 0 0,0-1-1 0 0,0 1 1 0 0,1-1 9 0 0,9-2-52 0 0,0-1-1 0 0,-1 0 1 0 0,0-1 0 0 0,0 0-1 0 0,3-2 53 0 0,12-8-117 0 0,18-6-120 0 0,-9 5-84 0 0,-25 11 277 0 0,1 0 0 0 0,-1 1 0 0 0,8-2 44 0 0,-18 5 7 0 0,0 1 1 0 0,-1 0 0 0 0,1 0 0 0 0,0 0 0 0 0,-1-1 0 0 0,1 1-1 0 0,0 0 1 0 0,-1 0 0 0 0,1 0 0 0 0,0 0 0 0 0,-1 0 0 0 0,1 0-1 0 0,0 1 1 0 0,-1-1 0 0 0,1 0 0 0 0,0 0 0 0 0,-1 0 0 0 0,1 1-1 0 0,0-1 1 0 0,-1 0 0 0 0,1 0 0 0 0,-1 1 0 0 0,1-1 0 0 0,0 1-1 0 0,-1-1 1 0 0,1 0 0 0 0,-1 1 0 0 0,1-1 0 0 0,-1 1 0 0 0,1 0-1 0 0,-1-1 1 0 0,0 1 0 0 0,1-1 0 0 0,-1 1 0 0 0,0 0 0 0 0,1-1-1 0 0,-1 1 1 0 0,0-1 0 0 0,0 1 0 0 0,0 0-8 0 0,1 2 64 0 0,-1-1 0 0 0,0 1 0 0 0,0 0 0 0 0,0-1 0 0 0,0 1 0 0 0,0 0 0 0 0,-1 1-64 0 0,1-2 42 0 0,-8 53 1017 0 0,8-54-994 0 0,0-1 13 0 0,0 0 55 0 0,0 0 24 0 0,0 0 3 0 0,0 0 14 0 0,0 0 55 0 0,0 0 26 0 0,0 0 7 0 0,0 0-234 0 0,-1 0 0 0 0,0 0 0 0 0,1 0 0 0 0,-1-1 0 0 0,0 1 0 0 0,1 0-1 0 0,-1 0 1 0 0,0 0 0 0 0,1-1 0 0 0,-1 1 0 0 0,1 0 0 0 0,-1-1 0 0 0,0 1-1 0 0,1-1 1 0 0,-1 1 0 0 0,1 0 0 0 0,-1-1 0 0 0,1 1 0 0 0,-1-1-1 0 0,1 0 1 0 0,0 1 0 0 0,-1-1 0 0 0,1 1 0 0 0,0-1 0 0 0,-1 0 0 0 0,1 1-1 0 0,0-1 1 0 0,0 1 0 0 0,-1-1 0 0 0,1 0 0 0 0,0 1 0 0 0,0-1 0 0 0,0 0-1 0 0,0 0 1 0 0,0 1-28 0 0,1-24 585 0 0,1 18-458 0 0,0 0 0 0 0,0 0-1 0 0,1 0 1 0 0,0 0-1 0 0,0 1 1 0 0,0-1 0 0 0,3-2-127 0 0,12-24 169 0 0,-15 27-158 0 0,1 0 0 0 0,0 0 0 0 0,0 0-1 0 0,0 0 1 0 0,0 1 0 0 0,4-3-11 0 0,10-12-1 0 0,4-7-236 0 0,2 1 0 0 0,19-15 237 0 0,-41 38-114 0 0,1 0 1 0 0,-1 1 0 0 0,1-1 0 0 0,-1 1 0 0 0,1-1 0 0 0,0 1-1 0 0,0 0 114 0 0,8-4-1475 0 0,-3 1-223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6:48.4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238 40 3224 0 0,'0'0'485'0'0,"0"0"831"0"0,2-1 369 0 0,-1 0-1235 0 0,0 1 0 0 0,0-1 0 0 0,0 0 0 0 0,0 0 0 0 0,0 0 0 0 0,-1 0 0 0 0,1 0 0 0 0,0 0 0 0 0,0 0 0 0 0,-1 0-1 0 0,1 0 1 0 0,0 0 0 0 0,-1 0 0 0 0,1-1 0 0 0,-1 1 0 0 0,0 0 0 0 0,1 0 0 0 0,-1-2-450 0 0,0 2 644 0 0,0 1-17 0 0,0 0-26 0 0,0 0-220 0 0,0-1-290 0 0,0 0 1 0 0,0 0-1 0 0,0 0 1 0 0,0 0-1 0 0,0 0 1 0 0,0 0-1 0 0,0 1 0 0 0,-1-1 1 0 0,1 0-1 0 0,0 0 1 0 0,-1 0-1 0 0,1 1 1 0 0,0-1-1 0 0,-1 0 1 0 0,1 0-1 0 0,-1 1 1 0 0,1-1-1 0 0,-1 0 0 0 0,0 0-91 0 0,-3 2 33 0 0,0 0 0 0 0,-1 0 0 0 0,1 0 0 0 0,0 0 0 0 0,0 0 0 0 0,0 1 0 0 0,0 0 0 0 0,0 0 0 0 0,0 0 0 0 0,1 1 0 0 0,-1-1 0 0 0,1 1 0 0 0,-1-1 0 0 0,1 1 0 0 0,0 1 0 0 0,0-1 0 0 0,0 0 0 0 0,0 1 0 0 0,0 0-33 0 0,-8 12-17 0 0,0 1 0 0 0,1 0 0 0 0,-6 12 17 0 0,12-20-7 0 0,1 0 0 0 0,-1 0 0 0 0,1 0 0 0 0,1 0 0 0 0,0 1 0 0 0,0-1 0 0 0,1 1 0 0 0,0-1-1 0 0,1 9 8 0 0,1-7-10 0 0,0-9 0 0 0,1 2-6 0 0,12 6-12 0 0,-3-3 28 0 0,-8-5 0 0 0,14 3 0 0 0,-17-5 0 0 0,1 1 0 0 0,0-1 0 0 0,0 0 0 0 0,0 1 0 0 0,0-1 0 0 0,-1 1 0 0 0,1-1 0 0 0,0 1 0 0 0,0 0 0 0 0,-1-1 0 0 0,1 1 0 0 0,0 0 0 0 0,-1 0 0 0 0,1-1 0 0 0,-1 1 0 0 0,1 0 0 0 0,-1 0 0 0 0,1 0 0 0 0,-1 0 0 0 0,0 0 0 0 0,1-1 0 0 0,-1 2 0 0 0,0 0 0 0 0,1 0 0 0 0,-1 0 0 0 0,0 0 0 0 0,0 1 0 0 0,0-1 0 0 0,-1 0 0 0 0,1 0 0 0 0,0 0 0 0 0,-1 0 0 0 0,1 1 0 0 0,-3 6 0 0 0,-1-1 0 0 0,1 1 0 0 0,-1-1 0 0 0,-3 3 0 0 0,7-10 0 0 0,-46 71 0 0 0,-3 2 0 0 0,17-29 0 0 0,32-45 9 0 0,-1 1-1 0 0,1 0 1 0 0,-1-1-1 0 0,1 1 1 0 0,-1-1-1 0 0,1 1 0 0 0,-1-1 1 0 0,1 1-1 0 0,-1-1 1 0 0,1 1-1 0 0,-1-1 1 0 0,0 1-1 0 0,1-1 0 0 0,-1 0 1 0 0,0 1-1 0 0,1-1 1 0 0,-1 0-1 0 0,0 0 1 0 0,1 0-1 0 0,-1 1 0 0 0,0-1 1 0 0,1 0-1 0 0,-1 0 1 0 0,0 0-1 0 0,0 0-8 0 0,0 0 159 0 0,1 0 7 0 0,4-7-136 0 0,1 0-1 0 0,0 0 0 0 0,0 1 1 0 0,1 0-1 0 0,0 0 0 0 0,2-2-29 0 0,23-25-8 0 0,-14 11 8 0 0,-8 8 0 0 0,1 1 0 0 0,1 1 0 0 0,7-8 0 0 0,99-101 198 0 0,-106 109-186 0 0,-1 2 45 0 0,-1 0 1 0 0,0 0 0 0 0,0-1-58 0 0,-5 3 79 0 0,-3 7 30 0 0,-1 1-17 0 0,0 0-11 0 0,0 0 2 0 0,-1 15 44 0 0,-1 0 0 0 0,-1-1 0 0 0,0 1 0 0 0,-1-1 0 0 0,0 1 0 0 0,-6 9-127 0 0,0 5 83 0 0,-1 1-24 0 0,7-22-30 0 0,1 0-1 0 0,0 0 1 0 0,0 0-1 0 0,1 0 1 0 0,0 1-1 0 0,1 0 1 0 0,-1 6-29 0 0,3-11 11 0 0,-5 15 87 0 0,4-17-7 0 0,3-2-78 0 0,0 0 0 0 0,1 0 0 0 0,-1 0 0 0 0,0-1-1 0 0,1 1 1 0 0,-1-1 0 0 0,0 0 0 0 0,0 0 0 0 0,1 0 0 0 0,-1 0 0 0 0,0-1 0 0 0,0 1 0 0 0,0-1-1 0 0,-1 0 1 0 0,1 0 0 0 0,0 0 0 0 0,-1 0 0 0 0,1 0 0 0 0,-1-1 0 0 0,0 1 0 0 0,1-1 0 0 0,-1 0-1 0 0,0 1 1 0 0,-1-1-13 0 0,40-56 176 0 0,-10 8-176 0 0,-25 42 6 0 0,-1 1-1 0 0,0-1 0 0 0,0 0 1 0 0,-1 0-1 0 0,0 0 0 0 0,-1 0 1 0 0,2-9-6 0 0,4-7 16 0 0,-9 24-16 0 0,0 0 1 0 0,1 1 0 0 0,-1-1-1 0 0,0 0 1 0 0,0 1-1 0 0,0-1 1 0 0,1 0 0 0 0,-1 0-1 0 0,0 1 1 0 0,0-1 0 0 0,0 0-1 0 0,0 1 1 0 0,0-1-1 0 0,0 0 1 0 0,-1 0 0 0 0,1 1-1 0 0,-2-19 11 0 0,2 18 42 0 0,0 13 11 0 0,-4 6-64 0 0,0 8 0 0 0,2 25 0 0 0,0-32 0 0 0,1 1 0 0 0,2 17 0 0 0,1-8 0 0 0,2 0 0 0 0,1-1 0 0 0,6 22 0 0 0,-7-38-5 0 0,-4-9-2 0 0,1 0-1 0 0,0 0 1 0 0,0 0-1 0 0,0 0 1 0 0,0-1-1 0 0,1 1 1 0 0,-1 0 0 0 0,1-1-1 0 0,-1 1 1 0 0,1-1-1 0 0,0 1 1 0 0,1 0 7 0 0,-2-2-96 0 0,0 0 0 0 0,0 0 0 0 0,0 0 0 0 0,0-1 0 0 0,1 1 0 0 0,-1 0 0 0 0,0 0 0 0 0,1-1 0 0 0,-1 1 0 0 0,1-1 0 0 0,-1 1 0 0 0,0-1 0 0 0,1 1 0 0 0,-1-1 1 0 0,1 0-1 0 0,0 0 0 0 0,-1 0 0 0 0,1 0 0 0 0,-1 0 0 0 0,1 0 0 0 0,-1 0 0 0 0,1 0 0 0 0,-1-1 0 0 0,2 0 96 0 0,6-2-1139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7:44.1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49 116 14944 0 0,'0'0'340'0'0,"0"0"50"0"0,0 0 24 0 0,0 0-54 0 0,2 0-238 0 0,1-2-103 0 0,3 0 288 0 0,1 0 0 0 0,-1-1 0 0 0,0 0 0 0 0,0 0 0 0 0,0-1 0 0 0,-1 0 0 0 0,1 0-1 0 0,-1 0 1 0 0,0-1-307 0 0,-2 2 177 0 0,-2 1-94 0 0,0 1-1 0 0,0 0 1 0 0,0 0 0 0 0,0 0 0 0 0,0 0 0 0 0,1 0 0 0 0,-1 0 0 0 0,0 0 0 0 0,0 1-1 0 0,1-1 1 0 0,-1 0-83 0 0,0 1 51 0 0,-1 0 0 0 0,0-1 0 0 0,1 1 0 0 0,-1-1-1 0 0,1 1 1 0 0,-1 0 0 0 0,0-1 0 0 0,1 1 0 0 0,-1-1-1 0 0,0 1 1 0 0,0-1 0 0 0,1 1 0 0 0,-1-1 0 0 0,0 1-1 0 0,0-1 1 0 0,0 0 0 0 0,0 1 0 0 0,0-1-51 0 0,1-1 173 0 0,7-8 466 0 0,-7 9-487 0 0,1-1-1 0 0,-1 1 1 0 0,0 0-1 0 0,0-1 1 0 0,0 0-1 0 0,0 1 1 0 0,0-1 0 0 0,0 0-1 0 0,0 0 1 0 0,0 1-1 0 0,-1-1 1 0 0,1 0 0 0 0,-1 0-1 0 0,1 0 1 0 0,-1 0-1 0 0,0 0-151 0 0,0 1 13 0 0,0 1-1 0 0,-1-1 0 0 0,1 0 0 0 0,-1 1 1 0 0,1-1-1 0 0,-1 1 0 0 0,1-1 1 0 0,-1 1-1 0 0,1-1 0 0 0,-1 1 1 0 0,1-1-1 0 0,-1 1 0 0 0,0-1 1 0 0,1 1-1 0 0,-1 0 0 0 0,0-1 1 0 0,1 1-1 0 0,-1 0 0 0 0,0-1 0 0 0,0 1-12 0 0,-13-4 32 0 0,11 4-14 0 0,0 0 0 0 0,-1 0 1 0 0,1 1-1 0 0,-1-1 0 0 0,1 1 1 0 0,0 0-1 0 0,0 0 0 0 0,-1 0 1 0 0,1 0-1 0 0,0 1 1 0 0,0-1-1 0 0,-2 3-18 0 0,-10 3 60 0 0,11-5-59 0 0,1 0 0 0 0,-1 1 0 0 0,0-1 0 0 0,1 1 0 0 0,0 0 0 0 0,0 0 0 0 0,-1 0 0 0 0,2 0 0 0 0,-1 1 0 0 0,0-1 0 0 0,1 1 0 0 0,-1 1-1 0 0,-15 18-2 0 0,15-19 2 0 0,2-4 0 0 0,0 1 0 0 0,0 0 0 0 0,0 0 0 0 0,1 0 0 0 0,-1 0 0 0 0,0 0 0 0 0,1 0 0 0 0,-1 0 0 0 0,1 0 0 0 0,-1 0 0 0 0,1 0 0 0 0,-1 1 0 0 0,1-1 0 0 0,0 1 0 0 0,0 0 0 0 0,0 0 0 0 0,0 0 0 0 0,0 0 0 0 0,1-1 0 0 0,-1 1 0 0 0,1 0 0 0 0,-1 0 0 0 0,1-1 0 0 0,-1 1 0 0 0,2 1 0 0 0,6 8 0 0 0,4-3 0 0 0,-9-6-53 0 0,1 0 0 0 0,0 0 0 0 0,1-1 0 0 0,-1 1 0 0 0,0-1-1 0 0,0 0 1 0 0,1 0 0 0 0,-1 0 0 0 0,1-1 0 0 0,-1 1 0 0 0,0-1 0 0 0,1 0-1 0 0,-1 0 1 0 0,1-1 0 0 0,-1 1 0 0 0,1-1 0 0 0,-1 0 0 0 0,0 0 0 0 0,0-1-1 0 0,1 1 1 0 0,1-2 53 0 0,6-1-5806 0 0,3-4-2023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6:48.8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74 11376 0 0,'0'-7'363'0'0,"1"1"0"0"0,0-1 0 0 0,0 0 0 0 0,1 0-363 0 0,3-22 1989 0 0,-5 28-1882 0 0,0 1-1 0 0,0 0 1 0 0,0-1-1 0 0,0 1 1 0 0,0-1 0 0 0,0 1-1 0 0,0 0 1 0 0,0-1-1 0 0,0 1 1 0 0,0-1 0 0 0,0 1-1 0 0,0 0 1 0 0,0-1 0 0 0,0 1-1 0 0,1 0 1 0 0,-1-1-1 0 0,0 1 1 0 0,0 0 0 0 0,0-1-1 0 0,1 1 1 0 0,-1 0-1 0 0,0-1 1 0 0,0 1 0 0 0,1 0-1 0 0,-1 0 1 0 0,0-1 0 0 0,1 1-1 0 0,-1 0 1 0 0,0 0-1 0 0,1 0 1 0 0,-1-1-107 0 0,1 1 104 0 0,-1 0 1 0 0,0 1-1 0 0,1-1 0 0 0,-1 0 0 0 0,0 0 1 0 0,1 0-1 0 0,-1 0 0 0 0,0 0 1 0 0,1 0-1 0 0,-1 1 0 0 0,0-1 0 0 0,1 0 1 0 0,-1 0-1 0 0,0 0 0 0 0,1 1 1 0 0,-1-1-1 0 0,0 0 0 0 0,0 1 0 0 0,1-1 1 0 0,-1 0-1 0 0,0 0 0 0 0,0 1 1 0 0,1-1-1 0 0,-1 0 0 0 0,0 1 0 0 0,0-1 1 0 0,0 1-1 0 0,0-1-104 0 0,2 7 37 0 0,-1 0-1 0 0,0 0 1 0 0,0-1-1 0 0,-1 1 1 0 0,0 0-1 0 0,0 0 1 0 0,-1 0 0 0 0,0 0-1 0 0,0 0 1 0 0,-1 0-37 0 0,1 0 7 0 0,-4 22 18 0 0,-2 0-1 0 0,-2-1 1 0 0,-1 4-25 0 0,-11 33 62 0 0,12-22-155 0 0,9-40-4382 0 0,4-8 3249 0 0,4-12 333 0 0,6-10-1091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6:49.2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0 6448 0 0,'0'0'297'0'0,"0"0"-9"0"0,0 0 77 0 0,0 0 1022 0 0,-1 9 2406 0 0,-1 1-3352 0 0,1 1 0 0 0,0-1-1 0 0,0 1 1 0 0,1-1 0 0 0,1 3-441 0 0,0-1-465 0 0,1 0 0 0 0,0 0 1 0 0,1 0-1 0 0,1 2 465 0 0,4 9-1604 0 0,1-1 0 0 0,1-1 1 0 0,1 0-1 0 0,7 9 1604 0 0,-14-23-218 0 0,-3-6 24 0 0,-1-1 88 0 0,0 0 366 0 0,6 5 1991 0 0,-5-4-2016 0 0,0 1 0 0 0,0-1 0 0 0,0 1 0 0 0,0 0 0 0 0,0-1 0 0 0,0 1-1 0 0,-1-1 1 0 0,1 1 0 0 0,-1 0 0 0 0,1 0 0 0 0,-1-1 0 0 0,1 1 0 0 0,-1 0 0 0 0,0 0 0 0 0,0 0 0 0 0,0-1 0 0 0,0 2-235 0 0,-6 35 3357 0 0,4-25-2795 0 0,-12 31 1391 0 0,22-55 1576 0 0,7-10-3189 0 0,-2 0-1 0 0,2-6-339 0 0,12-16 99 0 0,-24 38-93 0 0,0 0 0 0 0,0 1 0 0 0,0-1 0 0 0,1 1 0 0 0,0 0 0 0 0,0 0-1 0 0,0 1 1 0 0,0-1 0 0 0,3-1-6 0 0,1 1 11 0 0,-5 16 42 0 0,-1 5-1 0 0,0 1-1 0 0,-1-1 1 0 0,-1 0-1 0 0,0 0 1 0 0,-2 4-52 0 0,1-6 112 0 0,1 1 1 0 0,0-1 0 0 0,2 4-113 0 0,-1 18 254 0 0,0-27-204 0 0,1 0 1 0 0,-1 0 0 0 0,2 0 0 0 0,-1 0 0 0 0,1-1 0 0 0,1 1 0 0 0,1 1-51 0 0,-5-9-27 0 0,2 3-4 0 0,10 2-71 0 0,-10-7 98 0 0,0 1 0 0 0,0-1 0 0 0,0 0 0 0 0,0 1 0 0 0,1-1 0 0 0,-1 0 0 0 0,0-1 0 0 0,0 1 0 0 0,0 0 0 0 0,0 0 0 0 0,0-1 0 0 0,0 1 0 0 0,0-1 0 0 0,0 0 1 0 0,0 0-1 0 0,0 0 0 0 0,0 0 0 0 0,0 0 0 0 0,0 0 0 0 0,-1 0 0 0 0,1 0 0 0 0,0-1 0 0 0,0 0 4 0 0,6-5-364 0 0,0-1 0 0 0,-1 0 0 0 0,7-8 364 0 0,-11 12-92 0 0,7-8-1274 0 0,0-1 0 0 0,-1 0 0 0 0,4-8 1366 0 0,0-8-5234 0 0,-4 5-500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6:50.1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0 16727 0 0,'0'0'763'0'0,"0"2"-12"0"0,-2 18-431 0 0,1-15-272 0 0,1 0 0 0 0,-1 0 0 0 0,1 0 0 0 0,0 0 0 0 0,0 4-48 0 0,11 52 1037 0 0,-10-51-932 0 0,0 1 0 0 0,0-1 0 0 0,-2 0 0 0 0,1 0 1 0 0,-1 0-1 0 0,0 0 0 0 0,-1 0 0 0 0,-1 1-105 0 0,-4 37 328 0 0,-3 47 384 0 0,3-10-259 0 0,3-35 1 0 0,1 0-1 0 0,4 13-453 0 0,0-44 0 0 0,-1 1 0 0 0,0-1 0 0 0,-1 0 0 0 0,-2 1 0 0 0,0-1 0 0 0,-3 13 0 0 0,5-25-21 0 0,1-6-96 0 0,-7-14-266 0 0,2 0 89 0 0,1-1 0 0 0,1 0 0 0 0,0 0 1 0 0,1 0-1 0 0,-1-12 294 0 0,3 15-143 0 0,-2 0 0 0 0,1-1 1 0 0,-2 1-1 0 0,0-1 143 0 0,-2-11-119 0 0,-5-13-25 0 0,9 28 101 0 0,1 0 319 0 0,4 10 158 0 0,12 8-389 0 0,17 5 375 0 0,-26-10-331 0 0,0-2 1 0 0,0 1-1 0 0,0-1 0 0 0,1 0 0 0 0,0 0 0 0 0,0-1 1 0 0,-1 0-1 0 0,1-1 0 0 0,0 0 0 0 0,6 1-89 0 0,-9-2 28 0 0,12 0 211 0 0,1-1 0 0 0,15-2-239 0 0,-29 2 44 0 0,1 0 0 0 0,-1 0 0 0 0,1 0 0 0 0,-1-1 1 0 0,0 1-1 0 0,1-1 0 0 0,-1 0 0 0 0,0 0 0 0 0,0-1 1 0 0,0 1-1 0 0,0-1 0 0 0,-1 0 0 0 0,1 0-44 0 0,6-7 133 0 0,-7 8-98 0 0,0 0 0 0 0,-1-1-1 0 0,1 1 1 0 0,-1-1 0 0 0,0 0-1 0 0,0 0 1 0 0,0 0 0 0 0,0 0 0 0 0,0 0-1 0 0,0-1-34 0 0,0-2 111 0 0,0 1 0 0 0,-1-1 0 0 0,1 0 0 0 0,-1 1 0 0 0,0-1-1 0 0,-1 0 1 0 0,1-2-111 0 0,-2 7 64 0 0,-3-5 0 0 0,4 6-62 0 0,0 0 0 0 0,0 0 1 0 0,0-1-1 0 0,0 1 0 0 0,0 0 0 0 0,-1 0 0 0 0,1 0 0 0 0,0 0 0 0 0,0 0 0 0 0,0 0 0 0 0,0 0 0 0 0,-1 0 1 0 0,1-1-1 0 0,0 1 0 0 0,0 0 0 0 0,0 0 0 0 0,-1 0 0 0 0,1 0 0 0 0,0 0 0 0 0,0 0 0 0 0,0 0 1 0 0,-1 0-1 0 0,1 0 0 0 0,0 0 0 0 0,0 0 0 0 0,0 0 0 0 0,-1 0 0 0 0,1 1 0 0 0,0-1 0 0 0,0 0 0 0 0,0 0-2 0 0,-2 0 10 0 0,-2 1-15 0 0,0 1 1 0 0,0-1-1 0 0,0 1 0 0 0,0 0 0 0 0,1 0 1 0 0,-1 0-1 0 0,1 0 0 0 0,-1 1 1 0 0,1 0-1 0 0,0-1 0 0 0,-1 1 1 0 0,1 0-1 0 0,1 0 0 0 0,-1 1 0 0 0,0-1 1 0 0,1 1-1 0 0,0-1 0 0 0,0 1 1 0 0,-1 2 4 0 0,-5 10-27 0 0,1 0 1 0 0,1 1 0 0 0,0 0-1 0 0,1 2 27 0 0,2-12-4 0 0,2 1 0 0 0,-1-1 0 0 0,1 1 1 0 0,0 0-1 0 0,0-1 0 0 0,1 1 0 0 0,0 0 0 0 0,1-1 0 0 0,-1 1 0 0 0,1 0 0 0 0,1-1 0 0 0,0 1 0 0 0,0-1 0 0 0,0 0 0 0 0,1 0 0 0 0,0 1 0 0 0,0-2 1 0 0,1 1-1 0 0,3 5 4 0 0,-5-8-21 0 0,-1-3 18 0 0,-1 0 1 0 0,0 0-1 0 0,1-1 1 0 0,-1 1-1 0 0,1 0 1 0 0,0 0-1 0 0,-1-1 1 0 0,1 1-1 0 0,-1 0 1 0 0,1-1-1 0 0,0 1 1 0 0,0-1-1 0 0,0 1 3 0 0,7 2 0 0 0,-4-3 2 0 0,-1-1 0 0 0,1 0 1 0 0,-1 0-1 0 0,1 0 0 0 0,-1 0 0 0 0,0 0 0 0 0,0-1 0 0 0,0 0 0 0 0,0 1 0 0 0,0-1 0 0 0,0 0 0 0 0,0-1 0 0 0,0 1 1 0 0,0-1-3 0 0,8-7 22 0 0,-1-1 1 0 0,7-8-23 0 0,40-57 64 0 0,-54 73-55 0 0,-1 0 0 0 0,0 0 0 0 0,0-1 0 0 0,-1 1 0 0 0,1-1 1 0 0,0 0-10 0 0,-1 1-1 0 0,0 1 0 0 0,0-1 1 0 0,0 0-1 0 0,0 1 0 0 0,1-1 1 0 0,-1 1-1 0 0,1 0 1 0 0,0-1-1 0 0,0 1 0 0 0,0 0 1 0 0,0 0-1 0 0,0 0 0 0 0,0 0 1 0 0,0 1-1 0 0,1-1 0 0 0,-1 0 1 0 0,1 1-1 0 0,-1 0 1 0 0,3-1 0 0 0,-3 0-43 0 0,-2 2 42 0 0,0 0 0 0 0,0 0 0 0 0,1-1 0 0 0,-1 1 0 0 0,0 0 0 0 0,0 0 0 0 0,0-1-1 0 0,1 1 1 0 0,-1 0 0 0 0,0 0 0 0 0,0 0 0 0 0,0-1 0 0 0,1 1 0 0 0,-1 0 0 0 0,0 0 0 0 0,1 0 0 0 0,-1 0 0 0 0,0 0 0 0 0,0-1 0 0 0,1 1 0 0 0,-1 0 0 0 0,0 0 0 0 0,1 0 0 0 0,-1 0 0 0 0,0 0 0 0 0,0 0-1 0 0,1 0 1 0 0,-1 0 0 0 0,0 0 0 0 0,1 0 0 0 0,-1 0 0 0 0,0 0 0 0 0,1 0 0 0 0,-1 0 0 0 0,0 1 0 0 0,0-1 0 0 0,1 0 0 0 0,-1 0 0 0 0,0 0 0 0 0,0 0 0 0 0,1 0 0 0 0,-1 1 0 0 0,0-1 0 0 0,0 0 0 0 0,1 0-1 0 0,-1 0 1 0 0,0 1 0 0 0,0-1 0 0 0,0 0 0 0 0,1 0 0 0 0,-1 1 1 0 0,3 13-30 0 0,-2-12 39 0 0,0 6-16 0 0,0 1-1 0 0,-1-1 1 0 0,1 1-1 0 0,-1-1 0 0 0,-1 0 1 0 0,0 1-1 0 0,-2 7 8 0 0,0 10-11 0 0,0-3 98 0 0,1-8 24 0 0,0 1-1 0 0,1-1 1 0 0,1 6-111 0 0,2-35 120 0 0,1 0 0 0 0,0 0 0 0 0,1 0 1 0 0,1 0-1 0 0,0 1 0 0 0,5-9-120 0 0,-10 21 4 0 0,2-3 9 0 0,0 0-1 0 0,1 1 1 0 0,-1-1 0 0 0,0 1-1 0 0,4-3-12 0 0,8-15 1 0 0,-6 7 8 0 0,0 1-1 0 0,1 0 1 0 0,0 0-1 0 0,1 0 0 0 0,1 1 1 0 0,1-1-9 0 0,8-12-197 0 0,-17 22 128 0 0,-1-1-1 0 0,1 0 0 0 0,0 1 0 0 0,0-1 1 0 0,0 1-1 0 0,1 0 0 0 0,-1 0 0 0 0,1 0 0 0 0,0 1 1 0 0,0-1-1 0 0,2-1 70 0 0,6-3-316 0 0,-12 7 293 0 0,0 0-1 0 0,0 0 0 0 0,-1 0 1 0 0,1 0-1 0 0,0 0 0 0 0,0 0 1 0 0,0 0-1 0 0,0 0 0 0 0,0 0 0 0 0,0 0 1 0 0,0-1-1 0 0,-1 1 0 0 0,1 0 1 0 0,0 0-1 0 0,0 0 0 0 0,0 0 0 0 0,0 0 1 0 0,0 0-1 0 0,0 0 0 0 0,0 0 1 0 0,0 0-1 0 0,0 0 0 0 0,0-1 0 0 0,0 1 1 0 0,-1 0-1 0 0,1 0 0 0 0,0 0 1 0 0,0 0-1 0 0,0 0 0 0 0,0 0 0 0 0,0-1 1 0 0,0 1-1 0 0,0 0 0 0 0,0 0 1 0 0,0 0-1 0 0,0 0 0 0 0,0 0 0 0 0,0 0 1 0 0,0 0-1 0 0,0-1 0 0 0,0 1 1 0 0,0 0-1 0 0,0 0 0 0 0,1 0 1 0 0,-1 0-1 0 0,0 0 0 0 0,0 0 0 0 0,0 0 1 0 0,0-1-1 0 0,0 1 0 0 0,0 0 1 0 0,0 0-1 0 0,0 0 0 0 0,0 0 0 0 0,0 0 1 0 0,0 0-1 0 0,1 0 0 0 0,-1 0 1 0 0,0 0-1 0 0,0 0 0 0 0,0 0 0 0 0,0-1 1 0 0,0 1-1 0 0,0 0 0 0 0,0 0 1 0 0,1 0-1 0 0,-1 0 24 0 0,4-7-2968 0 0,10 5-824 0 0,-7-4 1426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6:50.5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97 0 10104 0 0,'0'0'464'0'0,"0"0"-10"0"0,0 0-138 0 0,0 0 510 0 0,-2 0 255 0 0,-28 8 3869 0 0,29-8-4907 0 0,0 0 0 0 0,0 0-1 0 0,0 0 1 0 0,1 0-1 0 0,-1 0 1 0 0,0 0 0 0 0,0 0-1 0 0,0 1 1 0 0,0-1-1 0 0,1 0 1 0 0,-1 0 0 0 0,0 1-1 0 0,0-1 1 0 0,1 1-1 0 0,-1-1 1 0 0,0 0 0 0 0,0 1-1 0 0,1-1 1 0 0,-1 1-1 0 0,0 0-42 0 0,-8 1 852 0 0,4-2-724 0 0,-10 15 422 0 0,2-2-416 0 0,13-13-132 0 0,0 1 2 0 0,-1-1 1 0 0,1 0-1 0 0,0 1 1 0 0,-1-1-1 0 0,1 0 1 0 0,-1 1-1 0 0,1-1 1 0 0,0 1-1 0 0,0-1 1 0 0,-1 0-1 0 0,1 1 1 0 0,0-1-1 0 0,0 1 1 0 0,-1-1 0 0 0,1 1-1 0 0,0-1 1 0 0,0 1-1 0 0,0 0-4 0 0,7 35 261 0 0,-7-35-257 0 0,0 0-1 0 0,0-1 0 0 0,0 1 0 0 0,0 0 0 0 0,0-1 0 0 0,0 1 0 0 0,1 0 0 0 0,-1-1 0 0 0,0 1 0 0 0,0-1 0 0 0,0 1 0 0 0,1 0 0 0 0,-1-1 0 0 0,0 1 0 0 0,1-1 0 0 0,-1 1 0 0 0,0-1 0 0 0,1 1 0 0 0,-1-1 0 0 0,1 1 0 0 0,-1-1 0 0 0,1 1-3 0 0,14 16-9 0 0,21 24 110 0 0,-4-2 300 0 0,-28-35-322 0 0,0 1 0 0 0,0 0-1 0 0,-1 0 1 0 0,1 0 0 0 0,-1 0-1 0 0,2 5-78 0 0,7 4 161 0 0,-11-13-149 0 0,0 0 0 0 0,0 0 0 0 0,0-1 0 0 0,0 1 0 0 0,0 0 0 0 0,0 0 0 0 0,0 0 0 0 0,-1 0 0 0 0,1 0-1 0 0,0 0 1 0 0,-1 0 0 0 0,1 0 0 0 0,-1 0 0 0 0,1 0-12 0 0,-2 6 76 0 0,1-6-69 0 0,0-1 1 0 0,0 1-1 0 0,0 0 0 0 0,-1-1 1 0 0,1 1-1 0 0,1 0 1 0 0,-1-1-1 0 0,0 1 0 0 0,0 0 1 0 0,0-1-1 0 0,0 1 0 0 0,0-1 1 0 0,0 1-1 0 0,1 0 0 0 0,-1-1 1 0 0,0 1-1 0 0,1-1 0 0 0,-1 1-7 0 0,0 0 13 0 0,1 0 1 0 0,-1 0-1 0 0,0 0 0 0 0,1 0 0 0 0,-1 0 0 0 0,0 0 0 0 0,0 0 0 0 0,0 0 1 0 0,1 0-1 0 0,-1 0 0 0 0,0 0 0 0 0,-1 0 0 0 0,1 0 0 0 0,0 0 0 0 0,0 0 1 0 0,0-1-1 0 0,0 1 0 0 0,-1 0 0 0 0,1 0 0 0 0,-1 0 0 0 0,1 0 0 0 0,0 0 1 0 0,-1 0-1 0 0,0 0 0 0 0,1-1 0 0 0,-1 1 0 0 0,1 0 0 0 0,-1 0 0 0 0,0-1 1 0 0,0 1-1 0 0,1 0 0 0 0,-1-1 0 0 0,0 1 0 0 0,0-1 0 0 0,-1 1-13 0 0,-7 9 164 0 0,8-8-135 0 0,0 0 0 0 0,-1 0 0 0 0,1 0 0 0 0,0 0 0 0 0,-1-1 0 0 0,1 1 0 0 0,-1-1 0 0 0,1 1 0 0 0,-1-1 0 0 0,0 1 0 0 0,0-1 0 0 0,1 0 0 0 0,-1 0 0 0 0,0 0 0 0 0,0 0 0 0 0,0 0 0 0 0,0 0 0 0 0,0 0 0 0 0,-1-1 0 0 0,1 1 0 0 0,0-1 0 0 0,0 0 0 0 0,0 0 0 0 0,-1 1-29 0 0,2-2 8 0 0,0 1 0 0 0,0 0 0 0 0,0 0 0 0 0,0 0-1 0 0,0 0 1 0 0,0 0 0 0 0,0 0 0 0 0,0 0 0 0 0,0 0-1 0 0,1 0 1 0 0,-1 1 0 0 0,0-1 0 0 0,0 0 0 0 0,0 0 0 0 0,0 1-1 0 0,0-1 1 0 0,1 1 0 0 0,-1-1 0 0 0,0 1 0 0 0,0-1-1 0 0,0 1-7 0 0,-2 1 4 0 0,-10-1-4 0 0,5-4-30 0 0,7 2-6 0 0,0 0 0 0 0,1 0 1 0 0,-1-1-1 0 0,0 1 1 0 0,0 0-1 0 0,0 0 1 0 0,1 0-1 0 0,-1-1 0 0 0,1 1 1 0 0,-1 0-1 0 0,1-1 1 0 0,-1 1 35 0 0,0-3-135 0 0,1 3 84 0 0,-1 1 1 0 0,1-1-1 0 0,0 0 0 0 0,0 0 0 0 0,-1 0 1 0 0,1 0-1 0 0,0 0 0 0 0,0 0 0 0 0,0 0 0 0 0,0 0 1 0 0,0 0-1 0 0,0 0 0 0 0,1 0 0 0 0,-1 1 0 0 0,0-1 1 0 0,0 0-1 0 0,1 0 0 0 0,-1-1 51 0 0,9-15-540 0 0,-6 12 322 0 0,-2 2-30 0 0,1 1 0 0 0,0-1-1 0 0,-1 1 1 0 0,1-1 0 0 0,0 1-1 0 0,0 0 1 0 0,1 0 0 0 0,-1 0-1 0 0,0 0 1 0 0,1 0-1 0 0,-1 1 1 0 0,1-1 0 0 0,0 1-1 0 0,1-1 249 0 0,16-11-2985 0 0,-11 1-2864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6:50.9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36 131 4608 0 0,'0'0'353'0'0,"0"0"111"0"0,0 0 1329 0 0,0 3 609 0 0,0 8 118 0 0,0-9-211 0 0,0-2-998 0 0,0 0-442 0 0,0 0-91 0 0,0 0-56 0 0,0 0-196 0 0,0 0-80 0 0,0 0-20 0 0,0 0-14 0 0,0 0-49 0 0,6-1 318 0 0,4-7-309 0 0,6-5 39 0 0,-14 12-350 0 0,0 0 0 0 0,0-1 1 0 0,0 1-1 0 0,0-1 0 0 0,0 1 0 0 0,0-1 1 0 0,-1 0-1 0 0,1 0 0 0 0,0 0 0 0 0,-1 0-61 0 0,9-9 221 0 0,-8 9-180 0 0,-1 0 0 0 0,1 0 0 0 0,-1 0 0 0 0,0 0 0 0 0,1 0 0 0 0,-1 0 0 0 0,0 0 0 0 0,0 0 0 0 0,-1 0 0 0 0,1-1 0 0 0,0 1-1 0 0,-1 0 1 0 0,1-1 0 0 0,-1 0-41 0 0,1 0 59 0 0,-1 0-1 0 0,1 0 0 0 0,0 0 1 0 0,0 0-1 0 0,0 0 1 0 0,0 0-1 0 0,0 1 0 0 0,1-1-58 0 0,-1 2 16 0 0,-1 0 0 0 0,1 1 0 0 0,0-1 0 0 0,-1 1 0 0 0,1-1 0 0 0,-1 0 0 0 0,0 0 0 0 0,1 1 0 0 0,-1-1 0 0 0,1 0 0 0 0,-1 0 0 0 0,0 1 0 0 0,0-1 0 0 0,0 0 0 0 0,1 0 0 0 0,-1 0 0 0 0,0 1 0 0 0,0-1 0 0 0,0 0 0 0 0,0 0 0 0 0,0 0 0 0 0,0 0 0 0 0,0 1 0 0 0,-1-1 0 0 0,1 0 0 0 0,0 0 0 0 0,0 0 0 0 0,-1 1 0 0 0,1-1 0 0 0,0 0 0 0 0,-1 0 0 0 0,1 1 0 0 0,-1-1 0 0 0,1 0 0 0 0,-1 1 0 0 0,1-1 0 0 0,-1 0-16 0 0,1 1 0 0 0,-1-1 1 0 0,-4-6 341 0 0,-5 11-107 0 0,2 1-207 0 0,6-5-24 0 0,1 1 0 0 0,0 0 0 0 0,0-1 1 0 0,-1 1-1 0 0,1 0 0 0 0,0 0 0 0 0,0 0 0 0 0,0-1 0 0 0,0 1 0 0 0,0 0 1 0 0,0 0-1 0 0,0 1 0 0 0,1-1 0 0 0,-1 0 0 0 0,0 0 0 0 0,0 1-4 0 0,-1 2 0 0 0,0-1 1 0 0,0 0-1 0 0,-1 1 0 0 0,1-1 0 0 0,-1 0 0 0 0,-2 1 0 0 0,-14 19-13 0 0,8-2-22 0 0,1 0 0 0 0,-1 4 35 0 0,9-19-8 0 0,0 1 0 0 0,1 0 1 0 0,-1 0-1 0 0,1 1 1 0 0,1-1-1 0 0,-1 2 8 0 0,0 12-8 0 0,0-17 5 0 0,1-1 1 0 0,0 0-1 0 0,0 0 0 0 0,1 1 0 0 0,-1-1 1 0 0,1 0-1 0 0,-1 0 0 0 0,1 1 0 0 0,0-1 1 0 0,0 0-1 0 0,1 0 0 0 0,1 3 3 0 0,0-1-8 0 0,0 1-1 0 0,0-1 1 0 0,1 0-1 0 0,0 0 1 0 0,0 0-1 0 0,1 0 9 0 0,-3-4-11 0 0,0 1-1 0 0,0-1 1 0 0,0 1 0 0 0,0-1-1 0 0,0 0 1 0 0,0 0 0 0 0,0 0-1 0 0,0 0 1 0 0,1 0-1 0 0,-1-1 1 0 0,0 1 0 0 0,0 0-1 0 0,1-1 1 0 0,-1 0 0 0 0,1 0-1 0 0,-1 0 1 0 0,0 0-1 0 0,1 0 1 0 0,-1 0 0 0 0,0 0 11 0 0,2-1-261 0 0,-1 1-1 0 0,0-1 1 0 0,0 0 0 0 0,0 0 0 0 0,0 0 0 0 0,0-1 0 0 0,0 1 0 0 0,0 0 0 0 0,0-1 0 0 0,0 0 0 0 0,-1 0 0 0 0,1 0 0 0 0,-1 0 0 0 0,2-1 261 0 0,9-10-5245 0 0,5-3-1471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6:51.5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164 12 4608 0 0,'0'0'208'0'0,"0"0"359"0"0,0 0 1380 0 0,0 0 608 0 0,0 0 121 0 0,1-1 286 0 0,3-4-1562 0 0,-4 5-1263 0 0,1 0 0 0 0,-1 0-1 0 0,0 0 1 0 0,0 0-1 0 0,0 0 1 0 0,1 0-1 0 0,-1 0 1 0 0,0 0-1 0 0,0 0 1 0 0,0-1-1 0 0,0 1 1 0 0,1 0-1 0 0,-1 0 1 0 0,0 0-1 0 0,0 0 1 0 0,0 0-1 0 0,0 0 1 0 0,0 0-1 0 0,1 0 1 0 0,-1-1-1 0 0,0 1 1 0 0,0 0-1 0 0,0 0 1 0 0,0 0-1 0 0,0 0 1 0 0,0-1-1 0 0,0 1 1 0 0,0 0-1 0 0,1 0 1 0 0,-1 0-1 0 0,0 0 1 0 0,0-1-1 0 0,0 1 1 0 0,0 0-1 0 0,0 0 1 0 0,0 0-1 0 0,0 0 1 0 0,0-1 0 0 0,0 1-1 0 0,0 0 1 0 0,0 0-137 0 0,-10 1 1105 0 0,-16 9-1136 0 0,22-7 116 0 0,0 0 0 0 0,0 1 0 0 0,0-1 0 0 0,0 1 0 0 0,-1 1-85 0 0,-10 10 143 0 0,7-8-88 0 0,1 0 1 0 0,0 1-1 0 0,0-1 0 0 0,1 1 0 0 0,0 1 0 0 0,-3 5-55 0 0,5-7 41 0 0,-3 3-3 0 0,1 1 0 0 0,0 0 0 0 0,1 0 0 0 0,0 1 0 0 0,-3 9-38 0 0,7-16 11 0 0,-1 1 1 0 0,1-1-1 0 0,0 1 0 0 0,0 0 0 0 0,1-1 1 0 0,-1 1-1 0 0,1 0 0 0 0,1 0 0 0 0,-1-1 1 0 0,1 1-1 0 0,0 0 0 0 0,0-1 0 0 0,1 4-11 0 0,0-6 0 0 0,-1 0 0 0 0,0-1 0 0 0,1 1 0 0 0,-1 0 0 0 0,1-1 0 0 0,0 1 0 0 0,0-1 0 0 0,0 1 0 0 0,-1-2 0 0 0,0-1 0 0 0,-1 1 0 0 0,1 0 0 0 0,0 0 0 0 0,0-1 0 0 0,0 1 0 0 0,0-1 0 0 0,0 1 0 0 0,0-1 0 0 0,0 1 0 0 0,-1-1 0 0 0,2 1 0 0 0,-1-1 0 0 0,0 0 0 0 0,0 1 0 0 0,0-1 0 0 0,0 0 0 0 0,0 0 0 0 0,0 0 0 0 0,0 0 0 0 0,0 0 0 0 0,1 0 0 0 0,12-3 0 0 0,-10 3 0 0 0,0-1 0 0 0,0 0 0 0 0,0 0 0 0 0,0 0 0 0 0,0 0 0 0 0,0-1 0 0 0,-1 1 0 0 0,1-1 0 0 0,1-1 0 0 0,21-14-376 0 0,0-2-1 0 0,23-21 377 0 0,4-6-1715 0 0,51-47-1838 0 0,-83 67 2616 0 0,-15 20 749 0 0,9-9-464 0 0,-11 8 449 0 0,-5 6 227 0 0,-11 11 428 0 0,6-5-208 0 0,-7 6 597 0 0,1 1 0 0 0,0 0 0 0 0,1 1 0 0 0,-9 12-841 0 0,13-16 256 0 0,5-6-160 0 0,0 0-1 0 0,-1 0 1 0 0,1 0-1 0 0,0 0 1 0 0,1 0-1 0 0,-1 1 1 0 0,0-1-1 0 0,0 2-95 0 0,-9 27 471 0 0,8-25-347 0 0,0 0 1 0 0,0 0-1 0 0,1 1 1 0 0,0-1-1 0 0,1 1 1 0 0,0-1-1 0 0,0 1 1 0 0,0 1-125 0 0,1-5 102 0 0,1-1 1 0 0,-1 1-1 0 0,1 0 1 0 0,0 0 0 0 0,-1-1-1 0 0,2 1 1 0 0,-1 0-1 0 0,0-1 1 0 0,2 2-103 0 0,0 4 123 0 0,-2-9-111 0 0,-1 1 0 0 0,1 0 0 0 0,0-1 0 0 0,-1 1-1 0 0,1 0 1 0 0,0-1 0 0 0,-1 1 0 0 0,1-1 0 0 0,0 1-1 0 0,0-1 1 0 0,0 1 0 0 0,0-1 0 0 0,-1 0 0 0 0,1 1 0 0 0,0-1-1 0 0,0 0 1 0 0,0 0 0 0 0,0 0 0 0 0,0 1 0 0 0,0-1-1 0 0,0 0 1 0 0,0 0 0 0 0,0 0-12 0 0,24-2 16 0 0,-24 2-16 0 0,3-1 0 0 0,1 0 0 0 0,-1 0 0 0 0,1 0 0 0 0,-1-1 0 0 0,0 0 0 0 0,0 0 0 0 0,0 0 0 0 0,0 0 0 0 0,2-2 0 0 0,33-26 0 0 0,-35 27 0 0 0,40-38-36 0 0,18-13-4 0 0,-54 50-21 0 0,-7 3-18 0 0,-1 1-1 0 0,0 0 3 0 0,1 2 10 0 0,1 3 52 0 0,1 1 0 0 0,-1 0 0 0 0,-1 0 0 0 0,1 0-1 0 0,-1-1 1 0 0,0 1 0 0 0,0 1 0 0 0,-1-1 0 0 0,0 0-1 0 0,0 0 1 0 0,0 4 15 0 0,-1 2-29 0 0,1-10 28 0 0,0-1 0 0 0,1 0 0 0 0,-1 1 0 0 0,0-1 0 0 0,0 0 0 0 0,1 1 0 0 0,-1-1 0 0 0,1 0 0 0 0,-1 0 0 0 0,1 0 0 0 0,-1 1 0 0 0,1-1 0 0 0,0 0 1 0 0,2 5 1 0 0,-2 6-1 0 0,-1-11-15 0 0,0 1 1 0 0,1 0-1 0 0,-1-1 0 0 0,0 1 0 0 0,0-1 0 0 0,1 1 1 0 0,-1 0-1 0 0,1-1 0 0 0,-1 1 0 0 0,2 1 15 0 0,-2-2-165 0 0,9-1-215 0 0,-6 0 190 0 0,0-1 0 0 0,0 0 1 0 0,1 1-1 0 0,-1-1 0 0 0,0 0 1 0 0,0 0-1 0 0,0-1 0 0 0,0 1 0 0 0,0-1 1 0 0,0 1-1 0 0,-1-1 0 0 0,1 0 0 0 0,-1 0 1 0 0,1 0-1 0 0,-1-1 0 0 0,1 1 0 0 0,-1 0 1 0 0,0-2 189 0 0,6-5-1409 0 0,-1-1 0 0 0,0 0 0 0 0,-1-1 1 0 0,2-3 1408 0 0,1-2-1440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6:51.9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29 3224 0 0,'-13'-12'136'0'0,"3"4"40"0"0,1 8-176 0 0,4-3 0 0 0,-3-2 0 0 0,-2 5 0 0 0,10 0 2704 0 0,0 0 504 0 0,0 0 104 0 0,0 0 16 0 0,0 0-2705 0 0,0 0-543 0 0,0 0-80 0 0,5 8-72 0 0,0 8-407 0 0,-2-4-89 0 0,7 0-8 0 0,-1-1-5528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6:52.3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172 127 2304 0 0,'0'0'101'0'0,"0"2"1"0"0,-4 26-742 0 0,1-12 3790 0 0,2-8 2261 0 0,1 1 3719 0 0,0-12-9002 0 0,1 1 0 0 0,-1 0 1 0 0,1-1-1 0 0,0 1 0 0 0,0 0 0 0 0,0 0 0 0 0,0 0 0 0 0,0 0 1 0 0,2-2-129 0 0,4-11 535 0 0,-6 10-271 0 0,1 0-178 0 0,0 0-1 0 0,-1 0 1 0 0,0 0-1 0 0,0-1 1 0 0,-1 1-1 0 0,0 0 0 0 0,1 0 1 0 0,-2 0-1 0 0,1 0 1 0 0,0-1-1 0 0,-1 1 1 0 0,-1-5-86 0 0,0 4 6 0 0,1 4 3 0 0,1-1 0 0 0,-1 0 0 0 0,0 1 0 0 0,0-1 0 0 0,-1 0 0 0 0,1 1 0 0 0,0-1 0 0 0,-1 1 0 0 0,1 0 0 0 0,-1 0 0 0 0,-1-2-9 0 0,-4-14 64 0 0,6 16-64 0 0,0 1-1 0 0,-1-1 1 0 0,1 1 0 0 0,-1-1-1 0 0,1 1 1 0 0,-1 0 0 0 0,0 0 0 0 0,0 0-1 0 0,1 0 1 0 0,-1 0 0 0 0,0 0-1 0 0,0 0 1 0 0,0 0 0 0 0,0 1-1 0 0,0-1 1 0 0,0 1 0 0 0,-2 0 0 0 0,1-1-3 0 0,-1 1-1 0 0,1 1 1 0 0,-1-1 0 0 0,1 0 0 0 0,-1 1 0 0 0,1-1-1 0 0,0 1 1 0 0,-1 0 0 0 0,1 1 0 0 0,-2 0 3 0 0,0 0-4 0 0,0 0 0 0 0,1 1 0 0 0,-1 0 0 0 0,1 0 1 0 0,-1 0-1 0 0,1 0 0 0 0,0 1 0 0 0,0-1 0 0 0,0 1 1 0 0,1 0-1 0 0,-1 1 0 0 0,1-1 0 0 0,0 0 0 0 0,-1 4 4 0 0,2-5 0 0 0,-3 7-7 0 0,1 0 0 0 0,0 0 0 0 0,0 1 0 0 0,1-1 0 0 0,-1 8 7 0 0,4-16-1 0 0,-1 1-1 0 0,1-1 0 0 0,0 1 1 0 0,0-1-1 0 0,0 1 0 0 0,0-1 0 0 0,0 1 1 0 0,0-1-1 0 0,1 0 0 0 0,-1 1 1 0 0,1-1-1 0 0,0 1 0 0 0,0-1 1 0 0,0 0-1 0 0,0 0 0 0 0,0 1 0 0 0,0-1 1 0 0,0 0-1 0 0,1 0 0 0 0,-1 0 1 0 0,1 0-1 0 0,0 0 0 0 0,-1-1 0 0 0,1 1 1 0 0,0 0-1 0 0,0-1 0 0 0,0 0 1 0 0,2 2 1 0 0,-2-2-5 0 0,1 0 1 0 0,0 1 0 0 0,0-1 0 0 0,0 0 0 0 0,0 0 0 0 0,0-1-1 0 0,0 1 1 0 0,0-1 0 0 0,0 1 0 0 0,0-1 0 0 0,1 0 0 0 0,-1 0-1 0 0,0 0 1 0 0,0-1 0 0 0,0 1 0 0 0,0-1 0 0 0,0 0-1 0 0,0 1 1 0 0,0-1 0 0 0,0-1 0 0 0,0 1 0 0 0,0 0 0 0 0,-1-1-1 0 0,1 1 1 0 0,0-1 0 0 0,-1 0 0 0 0,1 0 0 0 0,-1 0 0 0 0,0 0-1 0 0,1-1 5 0 0,26-19 0 0 0,-21 16 0 0 0,0 1 0 0 0,-1-1 0 0 0,4-4 0 0 0,17-16 1 0 0,-17 16-26 0 0,0 0 1 0 0,0-1-1 0 0,4-6 25 0 0,-8 11-15 0 0,-6 6 16 0 0,0-1-1 0 0,1 0 1 0 0,-1 1 0 0 0,0-1 0 0 0,-1 0-1 0 0,1 0 1 0 0,0 1 0 0 0,0-1 0 0 0,0 0-1 0 0,0 0 1 0 0,-1 0 0 0 0,1 0 0 0 0,0 0-1 0 0,-1 0 1 0 0,1-1-1 0 0,-2 6 36 0 0,-1 0-1 0 0,1 0 1 0 0,0 0-1 0 0,0 0 1 0 0,0 0-1 0 0,1 0 1 0 0,-1 0 0 0 0,1 0-1 0 0,0 2-35 0 0,0 0 80 0 0,0-1 0 0 0,-1 1-1 0 0,1-1 1 0 0,-1 1 0 0 0,-1 2-80 0 0,1-7 51 0 0,0 1 0 0 0,1 0 0 0 0,-1 0 0 0 0,1 1 0 0 0,0-1 0 0 0,0 0 0 0 0,0 0 1 0 0,0 0-1 0 0,0 0 0 0 0,0 0 0 0 0,0 0 0 0 0,1 0 0 0 0,-1 0 0 0 0,1 0 0 0 0,-1 0 1 0 0,1 0-1 0 0,0 0 0 0 0,0 0-51 0 0,1 3 90 0 0,-1-3 37 0 0,3 3 48 0 0,-4-4-161 0 0,0-1-1 0 0,0 1 1 0 0,1-1 0 0 0,-1 1 0 0 0,0 0 0 0 0,1-1 0 0 0,-1 1 0 0 0,1-1-1 0 0,-1 1 1 0 0,0-1 0 0 0,1 1 0 0 0,-1-1 0 0 0,1 0 0 0 0,-1 1-1 0 0,1-1 1 0 0,0 0 0 0 0,-1 1 0 0 0,1-1 0 0 0,-1 0 0 0 0,1 1 0 0 0,0-1-1 0 0,-1 0 1 0 0,1 0-14 0 0,13-1 69 0 0,1-1-1 0 0,-1-1 0 0 0,0 0 1 0 0,0-1-1 0 0,-1-1 1 0 0,1 0-1 0 0,0-1-68 0 0,-11 5 1 0 0,1 0-1 0 0,-2 1 0 0 0,-1 1 0 0 0,0-1 0 0 0,0-1 0 0 0,1 1 0 0 0,-1 0 0 0 0,0 0 0 0 0,0 0 0 0 0,1-1 0 0 0,-1 1 0 0 0,0 0 0 0 0,0-1 0 0 0,0 1 0 0 0,0-1 0 0 0,1 0 0 0 0,0 0-42 0 0,1 1 0 0 0,-1-1-1 0 0,1 0 1 0 0,0 1 0 0 0,-1 0 0 0 0,1 0-1 0 0,-1 0 1 0 0,1 0 0 0 0,-1 0 0 0 0,1 0-1 0 0,-1 1 1 0 0,1-1 0 0 0,1 1 42 0 0,2 1-147 0 0,0 1 1 0 0,0 0-1 0 0,0-1 0 0 0,0 2 1 0 0,-1-1 146 0 0,-3-2-253 0 0,1 0 0 0 0,-1-1 0 0 0,0 1 1 0 0,0-1-1 0 0,0 1 0 0 0,0-1 0 0 0,1 0 1 0 0,-1 0-1 0 0,2 0 253 0 0,-2-1-1683 0 0,3-6-69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6:52.7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52 6912 0 0,'0'0'528'0'0,"0"0"232"0"0,0 0 2238 0 0,0 0 1018 0 0,0 0 205 0 0,2-1-517 0 0,78-26-1748 0 0,-57 21-1994 0 0,1 1 0 0 0,-1 1-1 0 0,1 1 1 0 0,12 0 38 0 0,-14 1-1132 0 0,-5 1-399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6:53.4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1 686 19319 0 0,'0'0'886'0'0,"0"0"-21"0"0,2-1-554 0 0,9-3-168 0 0,0-2 0 0 0,0 1 0 0 0,-1-1 1 0 0,0-1-1 0 0,0 0 0 0 0,0 0 0 0 0,5-7-143 0 0,9-6 214 0 0,-13 12-90 0 0,-1-1-1 0 0,0 0 0 0 0,4-5-123 0 0,25-32 320 0 0,-1-2 0 0 0,-2-1 0 0 0,-3-2 0 0 0,10-23-320 0 0,-38 64 14 0 0,10-19 29 0 0,-1 1 1 0 0,-1-2-1 0 0,5-20-43 0 0,-5-18 0 0 0,-13 63 0 0 0,0 0 0 0 0,0-1-1 0 0,0 1 1 0 0,-1 0-1 0 0,0-1 1 0 0,0 1 0 0 0,0 0-1 0 0,-1 0 1 0 0,0-2 0 0 0,-2-6-29 0 0,4 12 13 0 0,0 0 0 0 0,0 0 1 0 0,0 0-1 0 0,0 1 0 0 0,0-1 0 0 0,-1 0 0 0 0,1 0 0 0 0,0 0 0 0 0,-1 1 0 0 0,1-1 0 0 0,-1 0 0 0 0,1 0 0 0 0,0 1 1 0 0,-1-1-1 0 0,0 1 0 0 0,1-1 0 0 0,-1 0 0 0 0,1 1 0 0 0,-1-1 0 0 0,0 1 0 0 0,1-1 0 0 0,-1 1 0 0 0,0-1 0 0 0,0 1 1 0 0,1 0-1 0 0,-1-1 0 0 0,0 1 0 0 0,0 0 0 0 0,0 0 0 0 0,0-1 16 0 0,0 2-27 0 0,-1-1 0 0 0,0 0 0 0 0,1 1 0 0 0,-1-1 0 0 0,0 1 0 0 0,1-1 0 0 0,-1 1 0 0 0,0 0 0 0 0,1 0 0 0 0,-1 0 0 0 0,1-1 0 0 0,0 2 0 0 0,-1-1 0 0 0,0 0 27 0 0,-6 7-120 0 0,0 0 0 0 0,1 0 0 0 0,-1 0-1 0 0,-1 4 121 0 0,2-1-74 0 0,0 1-1 0 0,1 0 1 0 0,0 0-1 0 0,1 0 1 0 0,0 2 74 0 0,-10 21-144 0 0,-11 31-471 0 0,3 0 0 0 0,-11 52 615 0 0,29-99-54 0 0,-9 50-98 0 0,5-22 238 0 0,5-31-63 0 0,2 0 0 0 0,-1 0 0 0 0,2 0 1 0 0,0 0-1 0 0,1 0 0 0 0,1 1 0 0 0,0-1-23 0 0,0-11 0 0 0,0 1 0 0 0,1-1 0 0 0,-1 1 0 0 0,1-1 0 0 0,0 0 0 0 0,1 0 0 0 0,1 4 0 0 0,-2-6 0 0 0,5 6 0 0 0,-2-9 0 0 0,-4 0 0 0 0,1 0-4 0 0,0 0 0 0 0,0 0 0 0 0,0 0 0 0 0,0 0 0 0 0,0 0 0 0 0,-1 0 0 0 0,1 0-1 0 0,0-1 1 0 0,0 1 0 0 0,0-1 0 0 0,0 1 0 0 0,-1-1 0 0 0,1 0 0 0 0,0 0 0 0 0,0 0-1 0 0,-1 0 1 0 0,1 0 4 0 0,4-3-34 0 0,0-1-1 0 0,-1 0 1 0 0,0 0-1 0 0,0-1 35 0 0,12-10-233 0 0,-4 3-219 0 0,0 0-1 0 0,-1-1 1 0 0,3-5 452 0 0,13-15-1692 0 0,1 1-3147 0 0,-28 31 4067 0 0,-1 2 18 0 0,0 0 106 0 0,0 13 537 0 0,0-8 626 0 0,0 1 0 0 0,-1-1 0 0 0,0 1 0 0 0,0-1 0 0 0,0 0 1 0 0,-2 5-516 0 0,2-10 155 0 0,1 1 0 0 0,0-1-1 0 0,0 0 1 0 0,0 0 0 0 0,0 1 0 0 0,0-1 0 0 0,0 0 0 0 0,0 0 0 0 0,0 0 0 0 0,0 1 0 0 0,0-1 0 0 0,0 0 0 0 0,0 0 0 0 0,0 1 0 0 0,0-1 0 0 0,0 0 0 0 0,0 0 0 0 0,0 1 0 0 0,0-1 0 0 0,0 0 0 0 0,0 0 0 0 0,0 0 0 0 0,0 1 0 0 0,1-1 0 0 0,-1 0 0 0 0,0 0 0 0 0,0 0 0 0 0,0 1-1 0 0,0-1 1 0 0,0 0 0 0 0,1 0 0 0 0,-1 0 0 0 0,0 0 0 0 0,0 1 0 0 0,0-1 0 0 0,1 0 0 0 0,-1 0-155 0 0,11 0 1122 0 0,-9 0-1134 0 0,0-1 1 0 0,1 0 0 0 0,-1 1-1 0 0,0-1 1 0 0,1 0-1 0 0,-1 0 1 0 0,0 0-1 0 0,1-2 12 0 0,48-50 960 0 0,-46 48-859 0 0,0-1 0 0 0,1 1 0 0 0,-2-1 0 0 0,1 0 0 0 0,2-4-101 0 0,-5 6 35 0 0,0 1 0 0 0,0-1-1 0 0,0 1 1 0 0,0-1 0 0 0,-1 0 0 0 0,0 0 0 0 0,0 0 0 0 0,0 0 0 0 0,0 0-1 0 0,0 0 1 0 0,-1-2-35 0 0,0 5 6 0 0,0 0 0 0 0,0 0 0 0 0,0 0 0 0 0,0 0 0 0 0,0 1 0 0 0,0-1 0 0 0,0 0-1 0 0,-1 0 1 0 0,1 0 0 0 0,0 0 0 0 0,-1 1 0 0 0,1-1 0 0 0,0 0 0 0 0,-1 0 0 0 0,1 0 0 0 0,-1 1-1 0 0,0-1 1 0 0,1 0 0 0 0,-1 1 0 0 0,1-1 0 0 0,-1 1 0 0 0,0-1 0 0 0,1 1 0 0 0,-1-1 0 0 0,0 1 0 0 0,0-1-1 0 0,0 1 1 0 0,1-1 0 0 0,-1 1 0 0 0,0 0 0 0 0,0 0 0 0 0,0-1 0 0 0,0 1 0 0 0,0 0-6 0 0,-3-1 35 0 0,0-1-27 0 0,-1 1 0 0 0,1 0 1 0 0,-1 0-1 0 0,1 0 0 0 0,-1 1 0 0 0,0-1 0 0 0,1 1 0 0 0,-1 0 0 0 0,-3 1-8 0 0,-5 1-2 0 0,0 0-1 0 0,-10 4 3 0 0,16-4-20 0 0,1 1 0 0 0,0 0 0 0 0,0 1 0 0 0,0-1 0 0 0,0 1 0 0 0,1 1-1 0 0,-1-1 1 0 0,-3 4 20 0 0,-2 1 1 0 0,7-5-1 0 0,0 0 0 0 0,1 1 0 0 0,-1-1 0 0 0,1 1 0 0 0,0-1 0 0 0,0 1 0 0 0,-1 4 0 0 0,-17 39 0 0 0,20-43 1 0 0,-1 1 0 0 0,1-1 1 0 0,0 1-1 0 0,0-1 0 0 0,1 1 0 0 0,-1-1 0 0 0,1 1 0 0 0,0-1 0 0 0,1 1 0 0 0,0 0 0 0 0,0-1 0 0 0,1 5-1 0 0,-1-7-51 0 0,-1 0 0 0 0,1-1 0 0 0,0 1 0 0 0,1 0 0 0 0,-1-1 0 0 0,0 1 0 0 0,1-1 0 0 0,-1 1 0 0 0,1-1-1 0 0,0 0 1 0 0,0 0 0 0 0,0 0 0 0 0,0 0 0 0 0,0 0 0 0 0,0 0 0 0 0,0 0 0 0 0,1-1 0 0 0,-1 1 0 0 0,1-1 0 0 0,-1 1 0 0 0,1-1 0 0 0,0 0-1 0 0,-1 0 1 0 0,1-1 0 0 0,1 1 51 0 0,-1-1-164 0 0,-1 0-1 0 0,0 0 1 0 0,1 0 0 0 0,-1-1-1 0 0,1 1 1 0 0,-1-1-1 0 0,0 1 1 0 0,0-1-1 0 0,1 0 1 0 0,-1 0-1 0 0,0 0 1 0 0,0 0 0 0 0,0-1-1 0 0,0 1 1 0 0,0-1-1 0 0,0 1 1 0 0,0-1 164 0 0,3-2-403 0 0,12-9-1119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7:45.6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1 5984 0 0,'0'0'464'0'0,"0"0"-111"0"0,0 0 672 0 0,0 0 325 0 0,0 0 67 0 0,0 0-74 0 0,0 0-369 0 0,0 0-159 0 0,0 0-30 0 0,0 0-62 0 0,0 0-231 0 0,0 0-99 0 0,0 0-17 0 0,0 0 7 0 0,0 0 55 0 0,0 0 30 0 0,0 0 4 0 0,0 0-25 0 0,0 0-107 0 0,-1 1-48 0 0,-12 19 303 0 0,10-17-539 0 0,0 1-1 0 0,1 0 1 0 0,-1 0 0 0 0,1 0 0 0 0,0 1-1 0 0,0-1 1 0 0,0 0 0 0 0,0 1 0 0 0,1 0 0 0 0,0-1-1 0 0,0 1 1 0 0,0 0-56 0 0,-2 27 190 0 0,-3 22 493 0 0,-3 14-683 0 0,5-42 202 0 0,2 1-1 0 0,1 0 0 0 0,1 0 0 0 0,2 0 0 0 0,0 0 1 0 0,2 0-202 0 0,1 17 300 0 0,10 62 576 0 0,-5-43-650 0 0,-4-36-195 0 0,2 0 0 0 0,0 0 1 0 0,2-1-1 0 0,0 0 0 0 0,11 17-31 0 0,11 28 122 0 0,-12-27-65 0 0,7 19-38 0 0,-8-14 194 0 0,11 19-213 0 0,-21-48 63 0 0,-2-2-12 0 0,-6-14-42 0 0,0-1-1 0 0,0 0 0 0 0,0 1 0 0 0,1-1 1 0 0,-1 0-1 0 0,1 0 0 0 0,0 0 1 0 0,0 0-9 0 0,3 1 8 0 0,-5-4-7 0 0,1 1 1 0 0,0-1 0 0 0,0 1 0 0 0,0 0 0 0 0,0-1 0 0 0,-1 1 0 0 0,1 0-1 0 0,0 0 1 0 0,-1 0 0 0 0,1-1 0 0 0,0 1 0 0 0,-1 0 0 0 0,1 0 0 0 0,-1 0-1 0 0,0 0 1 0 0,1 0 0 0 0,-1 0 0 0 0,1 1-2 0 0,-1-2-45 0 0,0 0 0 0 0,0 1 0 0 0,0-1 0 0 0,0 0 1 0 0,0 1-1 0 0,0-1 0 0 0,1 0 0 0 0,-1 1 0 0 0,0-1 0 0 0,0 0 1 0 0,0 0-1 0 0,1 1 0 0 0,-1-1 0 0 0,0 0 0 0 0,0 0 0 0 0,1 1 0 0 0,-1-1 1 0 0,0 0-1 0 0,1 0 0 0 0,-1 0 0 0 0,0 1 0 0 0,1-1 0 0 0,-1 0 0 0 0,0 0 1 0 0,1 0-1 0 0,-1 0 0 0 0,0 0 0 0 0,1 0 0 0 0,-1 0 0 0 0,0 0 0 0 0,1 0 1 0 0,-1 0-1 0 0,1 0 45 0 0,9-5-7778 0 0,3-3 1030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6:54.1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0 142 13448 0 0,'0'0'613'0'0,"0"0"-10"0"0,0 1-262 0 0,0 0-184 0 0,0 0-1 0 0,0 0 1 0 0,0 0 0 0 0,1 0-1 0 0,-1-1 1 0 0,0 1 0 0 0,0 0 0 0 0,0 0-1 0 0,1 0 1 0 0,-1 0 0 0 0,0-1-1 0 0,1 1 1 0 0,-1 0 0 0 0,0-1 0 0 0,1 1-1 0 0,-1 0 1 0 0,1-1 0 0 0,0 1-1 0 0,-1 0 1 0 0,1-1 0 0 0,-1 1 0 0 0,1-1-1 0 0,0 1 1 0 0,-1-1 0 0 0,1 1-1 0 0,0-1 1 0 0,0 1 0 0 0,-1-1 0 0 0,1 0-1 0 0,0 0 1 0 0,0 1-157 0 0,1-1 106 0 0,0 0-1 0 0,0 1 1 0 0,0-1 0 0 0,0 0-1 0 0,0 0 1 0 0,0 0 0 0 0,0-1-1 0 0,0 1 1 0 0,0 0-1 0 0,0-1 1 0 0,0 0 0 0 0,0 1-1 0 0,0-1 1 0 0,0 0-106 0 0,11-6 550 0 0,0-2 1 0 0,-1 1-1 0 0,0-1 0 0 0,4-5-550 0 0,-3 2 546 0 0,-1-1 1 0 0,4-6-547 0 0,-2 3 203 0 0,-13 15-192 0 0,-1-1 0 0 0,1 1 0 0 0,0 0 0 0 0,-1-1 0 0 0,1 1 1 0 0,-1-1-1 0 0,0 1 0 0 0,1-1 0 0 0,-1 1 0 0 0,0-1 0 0 0,0 1 0 0 0,0-1 0 0 0,0 1 0 0 0,0-1 0 0 0,0 1 0 0 0,-1-1 0 0 0,1 1 0 0 0,0-1 0 0 0,-1 1 0 0 0,1-1 0 0 0,-1 1 0 0 0,0-1 0 0 0,0 0-11 0 0,1 1 6 0 0,-1 0 0 0 0,1 0-1 0 0,0 0 1 0 0,-1 1 0 0 0,0-1-1 0 0,1 0 1 0 0,-1 0 0 0 0,1 0 0 0 0,-1 0-1 0 0,0 0 1 0 0,0 1 0 0 0,1-1-1 0 0,-1 0 1 0 0,0 1 0 0 0,0-1 0 0 0,0 0-1 0 0,0 1 1 0 0,0-1 0 0 0,0 1-1 0 0,0 0 1 0 0,0-1 0 0 0,0 1-1 0 0,0 0 1 0 0,0-1 0 0 0,0 1 0 0 0,0 0-1 0 0,0 0 1 0 0,0 0 0 0 0,0 0-1 0 0,0 0 1 0 0,-1 0 0 0 0,1 0-1 0 0,0 1 1 0 0,0-1-6 0 0,-6 3-10 0 0,1 0 1 0 0,-1 0-1 0 0,1 1 0 0 0,0-1 0 0 0,1 1 1 0 0,-1 1-1 0 0,1-1 0 0 0,0 1 0 0 0,0 0 0 0 0,0 0 1 0 0,0 0-1 0 0,1 1 0 0 0,0 0 0 0 0,0-1 1 0 0,1 2-1 0 0,-2 1 10 0 0,-4 14-46 0 0,0-1 0 0 0,2 1 0 0 0,0 1 0 0 0,1 4 46 0 0,2-12-4 0 0,2-8 18 0 0,1 0-1 0 0,0 0 1 0 0,1 0-1 0 0,-1 0 1 0 0,1 0-1 0 0,0 0 1 0 0,1 0-1 0 0,0 1-13 0 0,-1-5 6 0 0,1 0-1 0 0,-1 0 0 0 0,1 0 1 0 0,0 0-1 0 0,0-1 1 0 0,0 1-1 0 0,0 0 0 0 0,1 0 1 0 0,-1-1-1 0 0,1 1 1 0 0,-1-1-1 0 0,1 1 0 0 0,0-1 1 0 0,0 0-1 0 0,0 0 1 0 0,0 0-1 0 0,0 0 0 0 0,1 0 1 0 0,-1 0-1 0 0,2 0-5 0 0,2-1 0 0 0,0 0 0 0 0,-1 0 0 0 0,1-1 0 0 0,-1 0 0 0 0,1 0 0 0 0,0 0 0 0 0,-1-1 0 0 0,3-1 0 0 0,-2 1 26 0 0,1-2 0 0 0,-1 1 0 0 0,-1-1 0 0 0,1 0 0 0 0,0 0 0 0 0,-1 0 0 0 0,1-1 0 0 0,-1 0 1 0 0,0 0-1 0 0,0 0 0 0 0,0-2-26 0 0,5-2 41 0 0,5-6-10 0 0,0-1 0 0 0,0-2-31 0 0,16-16-140 0 0,94-98-1662 0 0,-110 115 1432 0 0,-5 5 203 0 0,-6 6 70 0 0,-9 15 433 0 0,4-6-248 0 0,0-1-1 0 0,-1 0 1 0 0,2 0 0 0 0,-1 0 0 0 0,0 1 0 0 0,1-1 0 0 0,-1 0 0 0 0,1 0 0 0 0,0 3-88 0 0,-2 16 306 0 0,1-19-270 0 0,1 0 0 0 0,0 0 1 0 0,0 0-1 0 0,0 0 0 0 0,1 0 0 0 0,-1 0 0 0 0,1 0 1 0 0,0 0-1 0 0,0 0 0 0 0,0 0 0 0 0,0 0 1 0 0,0 0-1 0 0,2 2-36 0 0,-1 0 58 0 0,0-1 1 0 0,0 1 0 0 0,-1-1-1 0 0,0 1 1 0 0,1 5-59 0 0,14 44 947 0 0,-15-44-826 0 0,1 0 0 0 0,1-1 0 0 0,0 1 0 0 0,3 6-121 0 0,-6-14 168 0 0,0 9 172 0 0,-1-7-291 0 0,-1-1 1 0 0,1 1 0 0 0,0 0 0 0 0,-1-1 0 0 0,0 1 0 0 0,0-1 0 0 0,0 0 0 0 0,0 1 0 0 0,0-1 0 0 0,-1 0 0 0 0,1 0 0 0 0,-1-1 0 0 0,0 1 0 0 0,0 0 0 0 0,0-1 0 0 0,0 0-1 0 0,0 0 1 0 0,-1 0 0 0 0,1 0 0 0 0,-1 0 0 0 0,1-1 0 0 0,-2 1-50 0 0,-3-2 0 0 0,6 0-31 0 0,0-1-33 0 0,0 1 1 0 0,1-1 0 0 0,-1 1 0 0 0,1-1 0 0 0,-1 1 0 0 0,1-1 0 0 0,-1 0 0 0 0,1 0 0 0 0,0 1 0 0 0,-1-1 0 0 0,1 0 0 0 0,0 0 0 0 0,0-1 0 0 0,-1 1 63 0 0,7-7-1802 0 0,-2-1 935 0 0,1 1-1 0 0,1 1 0 0 0,-1-1 1 0 0,1 1-1 0 0,0-1 1 0 0,1 2-1 0 0,5-7 868 0 0,14-16-2100 0 0,2 1-10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6:54.5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0 13360 0 0,'0'0'1184'0'0,"0"7"-944"0"0,0-7-240 0 0,-10 8 0 0 0,7 4 1703 0 0,3-12 297 0 0,0 0 56 0 0,0 0 16 0 0,-5 8-1080 0 0,5-8-208 0 0,0 0-48 0 0,0 0 0 0 0,0 0-352 0 0,0 0-72 0 0,0 0-16 0 0,8-8-7416 0 0,-8-4-1487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6:59.8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 12584 0 0,'0'0'281'0'0,"0"0"40"0"0,0 0 23 0 0,0 0-34 0 0,2 0-170 0 0,94-4 1240 0 0,-82 4-1234 0 0,-9 0-19 0 0,0 0 1 0 0,0 0-1 0 0,0 0 1 0 0,0 1 0 0 0,5 0-128 0 0,-2 1 157 0 0,1-1 0 0 0,0 0 0 0 0,0-1 0 0 0,-1 0 0 0 0,1 0 0 0 0,2-1-157 0 0,17 0 228 0 0,66 1-959 0 0,-56 8-2044 0 0,-36-8-717 0 0,-2 0-968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7:00.3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4 8952 0 0,'0'0'406'0'0,"0"0"-4"0"0,0 8-242 0 0,-2 2 421 0 0,0 0 0 0 0,1 0 0 0 0,1-1 0 0 0,0 1 0 0 0,0 5-581 0 0,0 0 487 0 0,5 15 974 0 0,-3-25-118 0 0,-4-18-939 0 0,-1 3-340 0 0,1-1-1 0 0,-1 1 1 0 0,-1-1 0 0 0,-3-6-64 0 0,-10-5 64 0 0,16 18-66 0 0,1 4-2 0 0,0-1-1 0 0,0 0 1 0 0,0 0-1 0 0,-1 1 1 0 0,1-1-1 0 0,0 0 1 0 0,-1 1-1 0 0,1-1 1 0 0,0 0-1 0 0,-1 1 1 0 0,1-1-1 0 0,-1 1 1 0 0,1-1-1 0 0,0 1 1 0 0,-1-1-1 0 0,0 1 0 0 0,1-1 1 0 0,-1 1-1 0 0,0-1 5 0 0,-3-2 16 0 0,4 2 64 0 0,0 1 18 0 0,0 0 4 0 0,0 0-3 0 0,0 0-23 0 0,0 0-11 0 0,0 0-1 0 0,0 0 18 0 0,24 0 333 0 0,6 1-68 0 0,0-2 0 0 0,0-1 0 0 0,8-3-347 0 0,-20 3 198 0 0,-1 1 0 0 0,1 0 0 0 0,-1 1 0 0 0,9 2-198 0 0,18-1 340 0 0,-40-1-273 0 0,1 1 0 0 0,-1-1 0 0 0,0 1 0 0 0,0 0-1 0 0,0 0 1 0 0,0 0 0 0 0,0 1 0 0 0,0-1 0 0 0,0 1 0 0 0,0 0 0 0 0,0 0 0 0 0,-1 1 0 0 0,1-1 0 0 0,-1 1 0 0 0,0-1 0 0 0,1 1 0 0 0,-1 0 0 0 0,-1 0 0 0 0,3 3-67 0 0,-5-6 25 0 0,0 1 0 0 0,0 0 1 0 0,1 0-1 0 0,-1 0 0 0 0,0 0 1 0 0,0 1-1 0 0,0-1 0 0 0,0 0 1 0 0,0 0-1 0 0,0 0 0 0 0,0 0 1 0 0,0 0-1 0 0,-1 0 0 0 0,1 0 1 0 0,0 0-1 0 0,-1 0 0 0 0,1 0 1 0 0,0-1-1 0 0,-1 1 1 0 0,1 0-1 0 0,-1 0 0 0 0,0 0-25 0 0,-13 18 308 0 0,0-6-148 0 0,0-1 0 0 0,0 0-1 0 0,-1-1 1 0 0,-1-1 0 0 0,-5 3-160 0 0,-1 0 62 0 0,-7 3 13 0 0,19-11-58 0 0,1 0-1 0 0,-1 1 0 0 0,-1 2-16 0 0,8-5 0 0 0,2-2-1 0 0,0 0 0 0 0,0 0-1 0 0,-1 0 1 0 0,1-1 0 0 0,0 1 0 0 0,0 0 0 0 0,-1-1 0 0 0,1 1 0 0 0,-1-1 0 0 0,1 1 0 0 0,0-1 0 0 0,-2 0 1 0 0,1 1-116 0 0,2-1-215 0 0,0 0-66 0 0,2 0-10 0 0,2 0-118 0 0,-1 0-1 0 0,1-1 0 0 0,0 1 0 0 0,-1-1 0 0 0,1 0 1 0 0,0 0-1 0 0,-1 0 0 0 0,1 0 0 0 0,-1 0 0 0 0,0-1 1 0 0,2-1 525 0 0,13-5-6064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7:00.8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6 6448 0 0,'0'0'498'0'0,"0"-1"-327"0"0,-4-2 88 0 0,3 2 986 0 0,1 1 430 0 0,0 0 79 0 0,0 0-103 0 0,0 0-512 0 0,0 17 1455 0 0,0 20-74 0 0,-4 9-2520 0 0,-8 29 843 0 0,-6 58 465 0 0,7-57-1219 0 0,4-25-27 0 0,3-35-44 0 0,2 0 1 0 0,0 1-1 0 0,1 2-18 0 0,0-7 305 0 0,1 4-1701 0 0,1-16 574 0 0,3-8 329 0 0,15-37-1718 0 0,-13 32 369 0 0,0-1 0 0 0,3-9 1842 0 0,-5-2-1786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7:01.2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79 102 4608 0 0,'0'0'208'0'0,"0"-2"-9"0"0,-1 1 550 0 0,1 0 0 0 0,0 0 0 0 0,-1 1 0 0 0,1-1 0 0 0,0 0 0 0 0,0 0 0 0 0,0 0 0 0 0,-1 0 0 0 0,1 0 0 0 0,0 1 1 0 0,0-1-1 0 0,1 0 0 0 0,-1-1-749 0 0,6-6 3940 0 0,-3 6-3914 0 0,0 0 0 0 0,0 0-1 0 0,0 1 1 0 0,0-1-1 0 0,1 1 1 0 0,1 0-26 0 0,12-6 1862 0 0,-2 1-1470 0 0,1 1 0 0 0,-1 0 0 0 0,1 1 0 0 0,9-1-392 0 0,35-9 148 0 0,-6 2-134 0 0,-53 11-414 0 0,3-1 439 0 0,0 1 0 0 0,0 0-1 0 0,0-1 1 0 0,1 1 0 0 0,-1 1-1 0 0,1-1-38 0 0,2 1-3471 0 0,0 1-3413 0 0,-7-1 1704 0 0</inkml:trace>
  <inkml:trace contextRef="#ctx0" brushRef="#br0" timeOffset="1">3 326 5528 0 0,'0'0'422'0'0,"-1"2"26"0"0,1-2-222 0 0,0 0-1 0 0,0 0 0 0 0,0 1 0 0 0,0-1 0 0 0,-1 0 0 0 0,1 0 0 0 0,0 0 0 0 0,0 0 1 0 0,0 1-1 0 0,0-1 0 0 0,0 0 0 0 0,0 0 0 0 0,0 0 0 0 0,0 1 0 0 0,0-1 0 0 0,0 0 1 0 0,0 0-1 0 0,0 0 0 0 0,0 0 0 0 0,0 1 0 0 0,0-1 0 0 0,0 0 0 0 0,0 0 0 0 0,0 0 1 0 0,0 1-1 0 0,0-1 0 0 0,0 0 0 0 0,1 0 0 0 0,-1 0 0 0 0,0 0 0 0 0,0 1 0 0 0,0-1 1 0 0,0 0-1 0 0,0 0 0 0 0,0 0 0 0 0,0 0 0 0 0,1 0 0 0 0,-1 0 0 0 0,0 1 0 0 0,0-1 0 0 0,0 0 1 0 0,0 0-1 0 0,1 0 0 0 0,-1 0 0 0 0,0 0 0 0 0,0 0 0 0 0,0 0 0 0 0,0 0 0 0 0,1 0-225 0 0,13-2 2020 0 0,-7 0-2115 0 0,-1-1 0 0 0,1 0 0 0 0,-1 0 0 0 0,2-1 95 0 0,49-24 548 0 0,-44 22-549 0 0,1 0 1 0 0,0 0-1 0 0,0 1 1 0 0,0 1-1 0 0,1 1 1 0 0,9-2 0 0 0,16-4-1575 0 0,-26 5-2876 0 0,-1 0-1401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7:01.6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1 11520 0 0,'0'1'97'0'0,"0"0"0"0"0,0 0 0 0 0,0 0 1 0 0,0 0-1 0 0,-1 0 0 0 0,1 1 1 0 0,-1-1-1 0 0,1 0 0 0 0,-1 0 0 0 0,1 0 1 0 0,-1 0-1 0 0,0 0-97 0 0,1 0 18 0 0,-1 0 0 0 0,1 0 1 0 0,-1 0-1 0 0,1 0 0 0 0,-1 0 0 0 0,1 0 0 0 0,-1 0 0 0 0,1 0 0 0 0,0 1 1 0 0,0-1-1 0 0,0 0 0 0 0,-1 0-18 0 0,-2 75 5249 0 0,3-66-5140 0 0,0-1 0 0 0,-1 1 0 0 0,0 0 0 0 0,-1-1 0 0 0,0 1 0 0 0,0-1 0 0 0,-1 0 0 0 0,-1 0-1 0 0,1 0 1 0 0,-4 6-109 0 0,5-13-15 0 0,1-1-1 0 0,0 1 1 0 0,-1-1-1 0 0,1 1 1 0 0,-1-1-1 0 0,1 0 1 0 0,-1 0-1 0 0,0 1 0 0 0,0-1 16 0 0,2 7-662 0 0,0-4-3422 0 0,0-4 2399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7:02.8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209 483 1840 0 0,'0'0'411'0'0,"0"0"1053"0"0,0 0 462 0 0,0 0 91 0 0,0 0-171 0 0,0 0-805 0 0,0 0-354 0 0,0 0-71 0 0,0 0-34 0 0,0 0-104 0 0,0 0-44 0 0,0 0-8 0 0,0 0 11 0 0,1-2 55 0 0,15-14 762 0 0,-5 4-38 0 0,0 1 0 0 0,7-5-1216 0 0,-14 13 102 0 0,-1-1 0 0 0,0 0-1 0 0,0 0 1 0 0,0 0 0 0 0,-1 0-1 0 0,1 0 1 0 0,0-2-102 0 0,5-7 176 0 0,-7 12-142 0 0,-1-1 1 0 0,1 0-1 0 0,0 0 0 0 0,0 0 0 0 0,-1 0 0 0 0,1 0 0 0 0,-1 0 0 0 0,1 0 0 0 0,-1-1-34 0 0,3-10 167 0 0,0 6-77 0 0,-2 6-64 0 0,-1-1 0 0 0,1 1 1 0 0,0-1-1 0 0,-1 1 0 0 0,1-1 1 0 0,-1 0-1 0 0,1 1 0 0 0,-1-1 1 0 0,0 1-1 0 0,1-1 0 0 0,-1 0 1 0 0,0 1-1 0 0,0-1 0 0 0,0 0 1 0 0,-1 0-1 0 0,1 1 0 0 0,0-1 1 0 0,-1 1-1 0 0,1-1 0 0 0,-1 0 1 0 0,1 1-1 0 0,-1-1-26 0 0,-3-9 143 0 0,4 9-118 0 0,0 1 0 0 0,-1-1 0 0 0,1 1 0 0 0,-1-1 0 0 0,1 1 1 0 0,-1-1-1 0 0,0 1 0 0 0,1 0 0 0 0,-1-1 0 0 0,0 1 0 0 0,0 0 0 0 0,0 0 1 0 0,0-1-1 0 0,0 1-25 0 0,-4-4 51 0 0,3 3-38 0 0,1 0 0 0 0,-1 1 0 0 0,1-1-1 0 0,-1 1 1 0 0,1-1 0 0 0,-1 1 0 0 0,0 0 0 0 0,0 0 0 0 0,0 0 0 0 0,0 0 0 0 0,0 0-1 0 0,0 0 1 0 0,-2 0-13 0 0,2 0-2 0 0,-1 1 0 0 0,0 0-1 0 0,1 0 1 0 0,-1 0 0 0 0,0 0 0 0 0,1 0-1 0 0,-1 0 1 0 0,1 1 0 0 0,-1-1-1 0 0,0 1 1 0 0,1 0 0 0 0,-1 0 2 0 0,-29 12-45 0 0,25-9 29 0 0,0 0 1 0 0,1 0-1 0 0,0 1 0 0 0,0 0 0 0 0,0 0 0 0 0,0 0 0 0 0,-2 4 16 0 0,-34 44-147 0 0,32-40 91 0 0,-3 6 12 0 0,0 0 0 0 0,2 1 1 0 0,0 0-1 0 0,2 1 0 0 0,0 0 1 0 0,1 0-1 0 0,1 1 0 0 0,-1 11 44 0 0,6-27 0 0 0,1 1 0 0 0,-1-1 0 0 0,2 1 0 0 0,-1-1 0 0 0,1 1 0 0 0,0 0 0 0 0,0-1 0 0 0,1 1 0 0 0,0 0 0 0 0,0-1 0 0 0,0 1 0 0 0,2 1 0 0 0,-3-7 1 0 0,0 0-1 0 0,1 0 0 0 0,-1 0 1 0 0,1 0-1 0 0,-1 0 0 0 0,1 0 1 0 0,-1 0-1 0 0,1-1 1 0 0,-1 1-1 0 0,1 0 0 0 0,0 0 1 0 0,0-1-1 0 0,-1 1 0 0 0,1 0 1 0 0,0-1-1 0 0,0 1 0 0 0,0-1 1 0 0,-1 1-1 0 0,1-1 0 0 0,0 0 1 0 0,0 1-1 0 0,0-1 0 0 0,1 0 0 0 0,-1 1 9 0 0,1-1-1 0 0,0-1 1 0 0,-1 1 0 0 0,1 0-1 0 0,-1 0 1 0 0,1 0-1 0 0,0-1 1 0 0,-1 1-1 0 0,1-1 1 0 0,-1 1-1 0 0,1-1 1 0 0,-1 0-1 0 0,2 0-8 0 0,5-5 62 0 0,-1 0 0 0 0,1 0 0 0 0,-1 0 0 0 0,6-7-62 0 0,-7 7 16 0 0,19-19 60 0 0,-2-2 0 0 0,0-1 1 0 0,-2 0-1 0 0,10-20-76 0 0,68-127 48 0 0,-85 147 38 0 0,17-37-63 0 0,7-27-23 0 0,-21 51 270 0 0,-7 6-14 0 0,-5 13-24 0 0,-2 15-223 0 0,-44 62-463 0 0,37-48 403 0 0,-18 29-145 0 0,2 1-1 0 0,1 1 1 0 0,3 0 0 0 0,-1 6 196 0 0,-4 12-29 0 0,13-37 12 0 0,0 1 0 0 0,2-1-1 0 0,0 1 1 0 0,1 4 17 0 0,1 1 0 0 0,2 0 0 0 0,-1 18 0 0 0,4-41 0 0 0,-1 0 0 0 0,0 0 0 0 0,-1 0 0 0 0,1 0 0 0 0,0 0 0 0 0,-1 0 0 0 0,1 0 0 0 0,-1-1 0 0 0,1 1 0 0 0,-1 0 0 0 0,-1 1 0 0 0,2-2 0 0 0,0-1 0 0 0,0 1 0 0 0,-1-1 0 0 0,1 1 0 0 0,0-1 0 0 0,0 1 0 0 0,0-1 0 0 0,0 1 0 0 0,-1-1 0 0 0,1 1 0 0 0,0-1 0 0 0,0 1 0 0 0,0-1 0 0 0,0 1 0 0 0,0-1 0 0 0,0 1 0 0 0,0 0 0 0 0,1-1 0 0 0,-1 1 0 0 0,0 0 1 0 0,1-1 0 0 0,-1 1-1 0 0,0 0 1 0 0,1-1-1 0 0,-1 1 1 0 0,1-1-1 0 0,-1 1 1 0 0,1-1 0 0 0,-1 1-1 0 0,1-1 1 0 0,0 1-1 0 0,-1-1 1 0 0,1 1 0 0 0,0-1-1 0 0,-1 0 1 0 0,1 1-1 0 0,0-1 1 0 0,-1 0-1 0 0,1 0 1 0 0,0 1 0 0 0,0-1-1 0 0,-1 0 1 0 0,1 0-1 0 0,0 0 1 0 0,0 0-1 0 0,1 0 7 0 0,0 0 0 0 0,0-1 0 0 0,1 1 0 0 0,-1 0 0 0 0,0-1 0 0 0,0 0 0 0 0,1 1 0 0 0,-1-1 0 0 0,0 0-7 0 0,6-4 35 0 0,1 1-1 0 0,-1-1 1 0 0,6-5-35 0 0,-1 0 18 0 0,0 0 1 0 0,0-1 0 0 0,-1 0-1 0 0,1-3-18 0 0,-1 5-3 0 0,-10 8 10 0 0,0 0-1 0 0,0-1 1 0 0,-1 1 0 0 0,1 0 0 0 0,0-1-1 0 0,-1 0 1 0 0,1 1 0 0 0,-1-1 0 0 0,1 0-1 0 0,0 0-6 0 0,-1 1 66 0 0,-1 1 16 0 0,2 0 49 0 0,2-1-70 0 0,0 1 0 0 0,0-1 0 0 0,0 1 0 0 0,0-1 0 0 0,-1-1 0 0 0,1 1 0 0 0,0 0 0 0 0,0-1 0 0 0,-1 0 0 0 0,1 0 0 0 0,-1 0 0 0 0,1 0 0 0 0,-1 0 0 0 0,1-1-61 0 0,7-7 309 0 0,1-1 0 0 0,-1 0 0 0 0,0-2-309 0 0,1 0 172 0 0,8-17 409 0 0,-9 12-322 0 0,-10 16-231 0 0,-1 0-1 0 0,0-1 1 0 0,1 1 0 0 0,-1 0-1 0 0,0 0 1 0 0,0 0-1 0 0,0-1 1 0 0,-1 1 0 0 0,1 0-1 0 0,-1-2-27 0 0,-7 1 41 0 0,7 2-37 0 0,0 0 1 0 0,-1 0-1 0 0,1 1 1 0 0,-1-1-1 0 0,1 1 0 0 0,-1-1 1 0 0,1 1-1 0 0,-1-1 0 0 0,1 1 1 0 0,-1 0-1 0 0,1 0 1 0 0,-1 0-1 0 0,1 0 0 0 0,-1 0 1 0 0,1 0-1 0 0,-1 0 0 0 0,1 0 1 0 0,-1 1-1 0 0,1-1 1 0 0,-1 0-1 0 0,1 1 0 0 0,-1 0 1 0 0,1-1-1 0 0,-1 1 0 0 0,1 0 1 0 0,0-1-1 0 0,-1 1 0 0 0,1 0 1 0 0,0 0-1 0 0,-1 1-4 0 0,-16 11-6 0 0,11-8-18 0 0,0 0-1 0 0,0 0 1 0 0,1 1 0 0 0,0 0 0 0 0,0 0-1 0 0,-4 5 25 0 0,-4 8-19 0 0,1 2 0 0 0,1 0 0 0 0,0 0 0 0 0,1 2 19 0 0,6-11-6 0 0,1 0-1 0 0,0 0 1 0 0,0 0-1 0 0,1 1 1 0 0,1 0-1 0 0,0 0 1 0 0,1-1-1 0 0,0 7 7 0 0,1-17 0 0 0,0 0 0 0 0,0 0 0 0 0,0 0 0 0 0,0 0 0 0 0,1 0 0 0 0,-1 0 0 0 0,1 0 0 0 0,-1 0 0 0 0,1 0 0 0 0,0 0 0 0 0,0 0 0 0 0,0 0 0 0 0,0 0 0 0 0,0 0 0 0 0,0-1 0 0 0,0 1 0 0 0,1 0 0 0 0,-1-1 0 0 0,0 1 0 0 0,1-1 0 0 0,0 0 0 0 0,-1 1 0 0 0,1-1 0 0 0,0 0 0 0 0,-1 0 0 0 0,1 0 0 0 0,0 0 0 0 0,0 0 0 0 0,0 0 0 0 0,1-1 0 0 0,1 1 0 0 0,-1 0 0 0 0,1 0 0 0 0,0-1 0 0 0,0 1 0 0 0,0-1 0 0 0,0 0 0 0 0,0-1 0 0 0,0 1 0 0 0,0-1 0 0 0,0 1 0 0 0,0-1 0 0 0,-1 0 0 0 0,1-1 0 0 0,0 1 0 0 0,1-1 0 0 0,6-4-527 0 0,0 0 0 0 0,0-1 0 0 0,9-7 527 0 0,4-7-6500 0 0,21-22 6500 0 0,-24 23-6934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7:03.6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230 185 14368 0 0,'0'0'661'0'0,"0"0"-17"0"0,-2 1-415 0 0,-39 13 1747 0 0,39-14-1512 0 0,2 0-15 0 0,0 0-1 0 0,0 0-386 0 0,-1 0 0 0 0,1 0-1 0 0,-1 0 1 0 0,1 0 0 0 0,-1 0-1 0 0,1-1 1 0 0,0 1 0 0 0,-1 0-1 0 0,1 0 1 0 0,0-1 0 0 0,-1 1-1 0 0,1 0 1 0 0,0-1-1 0 0,-1 1 1 0 0,1 0 0 0 0,0-1-1 0 0,-1 1 1 0 0,1 0 0 0 0,0-1-1 0 0,0 1 1 0 0,0-1 0 0 0,-1 1-1 0 0,1-1 1 0 0,0 1 0 0 0,0 0-1 0 0,0-1 1 0 0,0 1-1 0 0,0-1 1 0 0,0 1 0 0 0,0-1-1 0 0,0 1 1 0 0,0-1 0 0 0,0 1-1 0 0,0 0 1 0 0,0-1 0 0 0,0 1-1 0 0,0-1 1 0 0,0 1 0 0 0,0-1-1 0 0,1 1 1 0 0,-1-1-62 0 0,11-22 495 0 0,-5 13-319 0 0,-2 2-28 0 0,0 0-1 0 0,1 1 1 0 0,-1 0-1 0 0,3-2-147 0 0,9-14 369 0 0,-7 9-146 0 0,-5 8-81 0 0,-1 0 0 0 0,0 0-1 0 0,0 0 1 0 0,2-5-142 0 0,0-1 150 0 0,-4 11-127 0 0,-1 0 0 0 0,1 0 0 0 0,0 0 0 0 0,-1-1-1 0 0,1 1 1 0 0,-1 0 0 0 0,1 0 0 0 0,-1-1 0 0 0,0 1 0 0 0,1 0 0 0 0,-1-1 0 0 0,0 1 0 0 0,0-1 0 0 0,0 1 0 0 0,0 0 0 0 0,0-1 0 0 0,0 1 0 0 0,-1 0 0 0 0,1-2-23 0 0,-1 3 3 0 0,1 0 1 0 0,-1 0-1 0 0,0-1 1 0 0,1 1 0 0 0,-1 0-1 0 0,0 0 1 0 0,1 0 0 0 0,-1 0-1 0 0,0 0 1 0 0,1-1-1 0 0,-1 1 1 0 0,0 1 0 0 0,0-1-1 0 0,1 0 1 0 0,-1 0-1 0 0,0 0 1 0 0,1 0 0 0 0,-1 0-4 0 0,0 1 1 0 0,-8 1-30 0 0,1 1-1 0 0,0 0 1 0 0,0 0 0 0 0,0 1-1 0 0,0 0 1 0 0,0 0 0 0 0,1 1-1 0 0,-1 0 1 0 0,1 1 29 0 0,1-2-17 0 0,-16 13-106 0 0,1 0 0 0 0,-11 13 123 0 0,8-7-41 0 0,14-13 39 0 0,-1 0-1 0 0,1 1 1 0 0,1 0-1 0 0,0 1 1 0 0,1 0-1 0 0,0 1 1 0 0,0 0 2 0 0,8-10-80 0 0,2 6 9 0 0,2-7 65 0 0,1 1-1 0 0,-1-1 1 0 0,1 0 0 0 0,-1 0-1 0 0,1 0 1 0 0,0-1-1 0 0,0 0 1 0 0,0 0 0 0 0,0 0-1 0 0,4 0 7 0 0,3 0 7 0 0,1 1 0 0 0,-1 1 1 0 0,0 0-1 0 0,0 0 0 0 0,-1 1 0 0 0,1 0 0 0 0,-1 1 0 0 0,0 1 0 0 0,5 2-7 0 0,-13-5 0 0 0,0-1 0 0 0,0 1 0 0 0,0 0 0 0 0,0 0 0 0 0,-1 0 0 0 0,1 0 0 0 0,-1 0 0 0 0,1 1 0 0 0,-1-1 0 0 0,0 1 0 0 0,0 0 0 0 0,15 42 0 0 0,-15-41 0 0 0,1 6 3 0 0,0 1 0 0 0,-1 0-1 0 0,0 0 1 0 0,-1 0 0 0 0,0 0-1 0 0,-1 8-2 0 0,0 4 68 0 0,-1 1 0 0 0,-1-1 0 0 0,-1 0 0 0 0,-5 14-68 0 0,1-6 0 0 0,6-24 0 0 0,-1 0 0 0 0,1 0 0 0 0,-2 0 0 0 0,1 0 0 0 0,-1 0 0 0 0,0 0 0 0 0,-1-1 0 0 0,0 0 0 0 0,-4 7 0 0 0,-10 14 0 0 0,16-23 0 0 0,0-1 0 0 0,0 0 0 0 0,-1 1 0 0 0,0-1 0 0 0,0 0 0 0 0,0-1 0 0 0,0 1 0 0 0,-4 2 0 0 0,-6 6 0 0 0,9-8 0 0 0,0 0 0 0 0,-1-1 0 0 0,1 1 0 0 0,-1-1 0 0 0,1 0 0 0 0,-3 0 0 0 0,6-2 0 0 0,-1-1 0 0 0,0 0 0 0 0,1 1 0 0 0,-1-1-1 0 0,0 0 1 0 0,1 0 0 0 0,-1 0 0 0 0,0 0 0 0 0,0 0 0 0 0,-1-1-9 0 0,3 1 6 0 0,0 0 1 0 0,-1 0 0 0 0,1 0 0 0 0,0-1-1 0 0,0 1 1 0 0,-1 0 0 0 0,1-1 0 0 0,0 1-1 0 0,0 0 1 0 0,0 0 0 0 0,0-1 0 0 0,-1 1-1 0 0,1 0 1 0 0,0-1 0 0 0,0 1 0 0 0,0 0-1 0 0,0-1 1 0 0,0 1 0 0 0,0 0 0 0 0,0-1-1 0 0,0 1 1 0 0,0-1 2 0 0,0 0-4 0 0,-1-1 2 0 0,0 0 0 0 0,0-1-1 0 0,0 1 1 0 0,1 0 0 0 0,-1 0-1 0 0,1-1 1 0 0,0 1 0 0 0,0-1-1 0 0,0 1 1 0 0,0 0 0 0 0,0-1-1 0 0,0 1 1 0 0,0 0 0 0 0,1-1-1 0 0,-1 1 1 0 0,1 0 0 0 0,0-1 2 0 0,3-7-29 0 0,0 1 1 0 0,0 0 0 0 0,5-6 28 0 0,9-20-66 0 0,-4 4 36 0 0,1 0 0 0 0,13-18 30 0 0,8-16 2 0 0,1-17-436 0 0,15-23-231 0 0,8-16 169 0 0,-48 100 477 0 0,1 0 0 0 0,1 2-1 0 0,1 0 1 0 0,9-9 19 0 0,-22 26 12 0 0,0-1 0 0 0,0 1 0 0 0,0 1-1 0 0,1-1 1 0 0,-1 0 0 0 0,1 1-1 0 0,-1-1 1 0 0,1 1 0 0 0,0 0 0 0 0,-1 0-1 0 0,1 0 1 0 0,0 0 0 0 0,0 0 0 0 0,0 0-1 0 0,2 1-11 0 0,-4 0 3 0 0,-1 0 0 0 0,1 0 0 0 0,-1 0-1 0 0,0 0 1 0 0,1 1 0 0 0,-1-1 0 0 0,1 0-1 0 0,-1 0 1 0 0,1 1 0 0 0,-1-1 0 0 0,1 0-1 0 0,-1 0 1 0 0,0 1 0 0 0,1-1 0 0 0,-1 1-1 0 0,0-1 1 0 0,1 0 0 0 0,-1 1 0 0 0,0-1-1 0 0,0 1 1 0 0,1-1 0 0 0,-1 0 0 0 0,0 1-1 0 0,0-1 1 0 0,0 1 0 0 0,1-1 0 0 0,-1 1-1 0 0,0-1 1 0 0,0 1 0 0 0,0 0-3 0 0,2 16 85 0 0,-2-14-77 0 0,0 10 18 0 0,0 0-1 0 0,-1 0 0 0 0,-1 0 1 0 0,0 0-1 0 0,0-1 1 0 0,-2 1-1 0 0,-1 6-25 0 0,-3 9 22 0 0,6-20-12 0 0,-3 10 34 0 0,0 0-1 0 0,-1 0 0 0 0,-7 12-43 0 0,13-28 87 0 0,0-2-18 0 0,0 0 6 0 0,0 0 38 0 0,1-2-78 0 0,0 0 0 0 0,1 0 0 0 0,-1 0 0 0 0,0 0 1 0 0,0 0-1 0 0,0 0 0 0 0,-1 0 0 0 0,1-1-35 0 0,-1 2 15 0 0,7-18 96 0 0,-5 10-79 0 0,1 1-1 0 0,1-1 0 0 0,-1 1 1 0 0,1 0-1 0 0,5-6-31 0 0,27-49-59 0 0,-26 43 87 0 0,1 1-1 0 0,0 1 1 0 0,2-1-1 0 0,9-9-27 0 0,5-6-29 0 0,-20 24-1097 0 0,1 0 0 0 0,0 0 0 0 0,2-1 1126 0 0,-6 6-1152 0 0,0 3-2086 0 0,5 2-2927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7:04.9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125 781 6448 0 0,'-3'2'151'0'0,"-1"0"0"0"0,1 0 1 0 0,-1 0-1 0 0,1 0 0 0 0,0 1 1 0 0,0-1-1 0 0,0 1 0 0 0,0 0 1 0 0,-1 2-152 0 0,-2 0 1159 0 0,6-4 906 0 0,0-1 102 0 0,0 0-198 0 0,0 0-894 0 0,0 0-393 0 0,0-1-76 0 0,11-20 344 0 0,-10 16-885 0 0,1 1 1 0 0,0-1 0 0 0,1 1 0 0 0,-1 0 0 0 0,1 0 0 0 0,0 0-1 0 0,1-1-65 0 0,46-62 938 0 0,-38 53-356 0 0,0-1 1 0 0,-1-1-1 0 0,2-5-582 0 0,-3 5 339 0 0,7-18 85 0 0,-17 33-416 0 0,1-1 0 0 0,0 1 0 0 0,-1 0 0 0 0,1 0 0 0 0,-1 0 0 0 0,0-1 0 0 0,1 1 0 0 0,-1 0 0 0 0,0-1 0 0 0,0 1 0 0 0,0 0 0 0 0,1-1 0 0 0,-2 1 0 0 0,1 0 0 0 0,0 0 0 0 0,0-1 0 0 0,0 1 0 0 0,0 0 0 0 0,-1-1 0 0 0,1 1 0 0 0,-1 0 0 0 0,1 0 0 0 0,-1-1 0 0 0,1 1 0 0 0,-1 0 0 0 0,0 0 0 0 0,0 0 0 0 0,1 0 0 0 0,-1 0 0 0 0,0 0 0 0 0,0 0 0 0 0,0 0 0 0 0,0 0 0 0 0,0 1 0 0 0,0-1 0 0 0,0 0 0 0 0,-1 1 0 0 0,1-1 0 0 0,0 0 0 0 0,0 1 0 0 0,0 0 0 0 0,-1-1 0 0 0,1 1 0 0 0,0 0 0 0 0,-1-1 0 0 0,1 1 0 0 0,0 0 0 0 0,-1 0 0 0 0,1 0 0 0 0,0 0 0 0 0,-1 0 0 0 0,1 1 0 0 0,0-1 0 0 0,0 0 0 0 0,-1 0 0 0 0,1 1 0 0 0,0-1 0 0 0,0 1 0 0 0,-1 0-8 0 0,-12 6-72 0 0,0 2 0 0 0,0 0-1 0 0,1 0 1 0 0,-8 9 72 0 0,4-5-47 0 0,8-5 9 0 0,1-1 0 0 0,-1 2-1 0 0,2-1 1 0 0,-1 1 0 0 0,1 0 0 0 0,0 1 38 0 0,-16 20-11 0 0,19-25 19 0 0,0 0 0 0 0,1 0 0 0 0,-1 1 0 0 0,1-1 0 0 0,0 1 0 0 0,1 0 0 0 0,-1 0 0 0 0,-1 5-8 0 0,4-2 0 0 0,0-9 0 0 0,0 0 0 0 0,0 0 0 0 0,0 1 0 0 0,0-1 0 0 0,0 0 0 0 0,0 0 0 0 0,0 1 0 0 0,0-1 0 0 0,0 0 0 0 0,0 1 0 0 0,0-1 0 0 0,0 0 0 0 0,0 0 0 0 0,0 1 0 0 0,0-1 0 0 0,0 0 0 0 0,0 0 0 0 0,0 1 0 0 0,1-1 0 0 0,-1 0 0 0 0,0 0 0 0 0,0 1 0 0 0,0-1 0 0 0,1 0 0 0 0,-1 0 0 0 0,0 0 0 0 0,0 1 0 0 0,0-1 0 0 0,1 0 0 0 0,-1 0 0 0 0,0 0 0 0 0,0 0 0 0 0,1 0 0 0 0,-1 0 0 0 0,0 1 0 0 0,0-1 0 0 0,1 0 0 0 0,-1 0 0 0 0,0 0 0 0 0,1 0 0 0 0,-1 0 0 0 0,0 0 0 0 0,1 0 0 0 0,8-4 0 0 0,-8 4 0 0 0,9-4 8 0 0,0-1 0 0 0,0 0-1 0 0,-1-1 1 0 0,1 0-1 0 0,-2 0 1 0 0,1-1 0 0 0,6-6-8 0 0,-8 8 10 0 0,0-1 1 0 0,0 1-1 0 0,1 0 0 0 0,0 0 1 0 0,0 1-1 0 0,4-1-10 0 0,11-7-52 0 0,-20 9 53 0 0,15-2 9 0 0,-16 4 22 0 0,-1 3-80 0 0,1-1 38 0 0,1 1-74 0 0,0 1 1 0 0,-1-1-1 0 0,1 0 1 0 0,-1 1-1 0 0,0 0 1 0 0,1-1-1 0 0,0 3 84 0 0,14 29-1060 0 0,-16-31 855 0 0,0 0 0 0 0,1 0 0 0 0,-1-1 0 0 0,1 1 0 0 0,-1 0 0 0 0,1 0 0 0 0,0-1 0 0 0,0 1 0 0 0,1 0 205 0 0,-2-2-136 0 0,0 0 0 0 0,0-1 1 0 0,0 1-1 0 0,0 0 0 0 0,0 0 1 0 0,0-1-1 0 0,0 1 0 0 0,0-1 0 0 0,0 1 1 0 0,0-1-1 0 0,0 1 0 0 0,0-1 0 0 0,0 1 1 0 0,0-1-1 0 0,0 0 0 0 0,1 0 1 0 0,-1 0-1 0 0,0 0 0 0 0,0 0 0 0 0,0 0 1 0 0,0 0-1 0 0,1 0 0 0 0,-1 0 1 0 0,0 0-1 0 0,1-1 136 0 0,3-1-440 0 0,0 0 1 0 0,0 0-1 0 0,0-1 0 0 0,0 0 1 0 0,0 0-1 0 0,-1 0 0 0 0,0-1 1 0 0,2-1 439 0 0,20-14-2193 0 0,-22 16 2054 0 0,0 1 0 0 0,0-1 0 0 0,0 0 0 0 0,-1 0 0 0 0,1-1 0 0 0,-1 1 0 0 0,1-1 0 0 0,-1 0 0 0 0,-1 0 0 0 0,3-2 139 0 0,1-1 880 0 0,-5 7-727 0 0,-1-1 1 0 0,0 1-1 0 0,0 0 1 0 0,1 0 0 0 0,-1 0-1 0 0,0-1 1 0 0,0 1 0 0 0,1 0-1 0 0,-1 0 1 0 0,0 0-1 0 0,0-1 1 0 0,0 1 0 0 0,1 0-1 0 0,-1-1 1 0 0,0 1-1 0 0,0 0 1 0 0,0 0 0 0 0,0-1-1 0 0,0 1 1 0 0,0 0-1 0 0,0-1 1 0 0,0 1 0 0 0,0 0-1 0 0,0-1 1 0 0,0 1-154 0 0,0-1 871 0 0,0 1-26 0 0,0 0-112 0 0,0 0-49 0 0,0 0-11 0 0,0 0-38 0 0,0 0-156 0 0,0 0-67 0 0,9-16 1046 0 0,-9 16-1438 0 0,0 0-1 0 0,0-1 1 0 0,0 1 0 0 0,0 0-1 0 0,0-1 1 0 0,0 1-1 0 0,0 0 1 0 0,0-1-1 0 0,0 1 1 0 0,0 0-1 0 0,0 0 1 0 0,1-1 0 0 0,-1 1-1 0 0,0 0 1 0 0,0-1-1 0 0,0 1 1 0 0,0 0-1 0 0,1 0 1 0 0,-1-1-1 0 0,0 1 1 0 0,0 0-1 0 0,1 0 1 0 0,-1-1 0 0 0,0 1-1 0 0,0 0 1 0 0,1 0-1 0 0,-1 0-19 0 0,2-1 69 0 0,-1-1 0 0 0,1 1 0 0 0,-1 0-1 0 0,0-1 1 0 0,0 1 0 0 0,1-1 0 0 0,-1 1-1 0 0,0-1 1 0 0,0 0-69 0 0,0-1 56 0 0,-1 3-51 0 0,0 0 0 0 0,0-1 0 0 0,0 1 0 0 0,0-1 0 0 0,0 1 0 0 0,0 0 0 0 0,0-1 0 0 0,0 1 0 0 0,0-1 0 0 0,0 1 0 0 0,0 0 0 0 0,0-1 0 0 0,0 1 0 0 0,0 0 0 0 0,0-1 0 0 0,0 1 0 0 0,0-1 0 0 0,-1 1 0 0 0,1 0 0 0 0,0 0 0 0 0,0-1 0 0 0,-1 1 0 0 0,1 0 0 0 0,0-1 0 0 0,0 1 0 0 0,-1 0-5 0 0,0-2 25 0 0,0 1-13 0 0,1 0 1 0 0,-1 0-1 0 0,0 0 1 0 0,0-1 0 0 0,1 1-1 0 0,-1 0 1 0 0,0 0-1 0 0,0 0 1 0 0,0 1-1 0 0,0-1 1 0 0,0 0 0 0 0,-1 0-1 0 0,1 0 1 0 0,0 1-1 0 0,0-1 1 0 0,0 1 0 0 0,-1-1-1 0 0,1 1 1 0 0,0-1-1 0 0,-1 1 1 0 0,1 0-1 0 0,0 0 1 0 0,-1-1 0 0 0,0 1-13 0 0,-2 0 18 0 0,1-1-12 0 0,1 1 0 0 0,-1 0 1 0 0,1 0-1 0 0,-1 0 0 0 0,1 0 0 0 0,-1 1 1 0 0,1-1-1 0 0,-1 1 0 0 0,1-1 1 0 0,-1 1-1 0 0,1 0 0 0 0,0 0 0 0 0,-1 0 1 0 0,1 0-1 0 0,0 1 0 0 0,0-1 1 0 0,0 0-1 0 0,0 1 0 0 0,-1 1-6 0 0,-5 3 3 0 0,0 1 0 0 0,1 0 0 0 0,0 1-1 0 0,0 0-2 0 0,-2 4-19 0 0,1 1-1 0 0,0 0 1 0 0,1 0 0 0 0,1 0-1 0 0,0 1 1 0 0,0 0-1 0 0,1 1 20 0 0,4-12 0 0 0,1 0 0 0 0,-1 0 0 0 0,1 0 0 0 0,-1 0 0 0 0,1 0 0 0 0,0 0 0 0 0,0 0 0 0 0,1 0 0 0 0,-1 0 0 0 0,1 1 0 0 0,-1-1 0 0 0,1 0 0 0 0,0-1 0 0 0,0 1 0 0 0,0 0 0 0 0,1 1 0 0 0,-2-3 0 0 0,0 0 1 0 0,1 0-1 0 0,-1-1 0 0 0,0 1 0 0 0,1 0 0 0 0,-1-1 0 0 0,0 1 0 0 0,1 0 0 0 0,-1-1 0 0 0,1 1 1 0 0,-1-1-1 0 0,1 1 0 0 0,-1-1 0 0 0,1 1 0 0 0,-1-1 0 0 0,1 1 0 0 0,0-1 0 0 0,-1 1 0 0 0,1-1 0 0 0,0 0 1 0 0,-1 1-1 0 0,1-1 0 0 0,0 0 0 0 0,-1 0 0 0 0,1 1 0 0 0,0-1 0 0 0,0 0 0 0 0,-1 0 0 0 0,1 0 1 0 0,0 0-1 0 0,0 0 0 0 0,0 0 0 0 0,-1 0 0 0 0,1 0 0 0 0,0-1 0 0 0,2 1 7 0 0,1 0 5 0 0,-1-1 0 0 0,1 0 0 0 0,0 0-1 0 0,0 0 1 0 0,-1 0 0 0 0,1 0 0 0 0,0-1 0 0 0,-1 0-1 0 0,3-1-11 0 0,31-21 126 0 0,-26 15-80 0 0,0 0-1 0 0,-1-1 1 0 0,0 0-1 0 0,6-10-45 0 0,35-48 83 0 0,-39 51-59 0 0,98-155 180 0 0,-90 136-93 0 0,9-23-111 0 0,-9 18 236 0 0,3-3-236 0 0,62-118 237 0 0,-79 151-202 0 0,0-1 0 0 0,0 1 0 0 0,-1-1 0 0 0,-1 0 1 0 0,0-1-1 0 0,-1 1 0 0 0,0-1-35 0 0,-3 13-5 0 0,0 0 1 0 0,0 0 0 0 0,0 0-1 0 0,0 0 1 0 0,0 0 0 0 0,0 0-1 0 0,0 0 1 0 0,0 0 0 0 0,0 0-1 0 0,0 0 1 0 0,0 0 0 0 0,0 0 0 0 0,-1 0-1 0 0,1 0 1 0 0,0 0 0 0 0,0 0-1 0 0,0 0 1 0 0,0 0 0 0 0,0 0-1 0 0,0 0 1 0 0,0-1 0 0 0,0 1-1 0 0,0 0 1 0 0,0 0 0 0 0,0 0-1 0 0,0 0 1 0 0,0 0 0 0 0,0 0-1 0 0,0 0 1 0 0,0 0 0 0 0,0 0 0 0 0,0 0-1 0 0,0 0 1 0 0,0 0 0 0 0,0 0-1 0 0,0 0 1 0 0,0 0 0 0 0,0-1-1 0 0,0 1 1 0 0,0 0 0 0 0,0 0-1 0 0,0 0 1 0 0,0 0 0 0 0,0 0-1 0 0,0 0 5 0 0,-7 11-130 0 0,-9 20-113 0 0,-39 80-332 0 0,10-19 398 0 0,1 7 177 0 0,21-37-51 0 0,-30 68-5 0 0,45-112 53 0 0,2 0 0 0 0,0 1-1 0 0,-1 8 4 0 0,3-14-1 0 0,0-4 1 0 0,3-7 0 0 0,1-1 0 0 0,-1 0 0 0 0,0 1 0 0 0,1-1 0 0 0,-1 1 0 0 0,1 0 0 0 0,-1-1 0 0 0,1 1 0 0 0,0-1 0 0 0,0 1 0 0 0,0-1 0 0 0,-1 1 0 0 0,2 0 0 0 0,-1 1 0 0 0,2 6 11 0 0,9-7 32 0 0,1-3 14 0 0,1 0 0 0 0,-1-1 0 0 0,11-3-57 0 0,-11 3 29 0 0,0-1 0 0 0,0 2 0 0 0,10-1-29 0 0,-13 2 0 0 0,0 0 0 0 0,-1 1 0 0 0,0-1 0 0 0,1 2 0 0 0,6 1 0 0 0,-9-2 0 0 0,19 0 0 0 0,-8-1 15 0 0,-12 0 17 0 0,-1-1 1 0 0,0 1-1 0 0,0-1 0 0 0,0-1 1 0 0,0 1-1 0 0,0 0 1 0 0,0-1-1 0 0,0 0 0 0 0,0 0 1 0 0,-1 0-1 0 0,1-1 0 0 0,1-1-32 0 0,3-1 139 0 0,-1-1 0 0 0,0-1-1 0 0,0 1 1 0 0,-1-1-1 0 0,1 0-138 0 0,-3 2 67 0 0,-1 0 0 0 0,1 0-1 0 0,-1 0 1 0 0,0-1 0 0 0,0 1-1 0 0,0-1 1 0 0,-1 1 0 0 0,2-5-67 0 0,2-10 87 0 0,-5 18-77 0 0,0-1 1 0 0,0 1 0 0 0,0 0 0 0 0,0-1-1 0 0,-1 1 1 0 0,1-1 0 0 0,-1 1 0 0 0,0-1-1 0 0,1 1 1 0 0,-1-1 0 0 0,-1 1 0 0 0,1-1-1 0 0,0-1-10 0 0,0 3 2 0 0,-2-6 61 0 0,0-1-1 0 0,0 0 1 0 0,-3-6-63 0 0,4 11 8 0 0,-1 0-1 0 0,1 1 1 0 0,-1-1-1 0 0,0 0 0 0 0,0 1 1 0 0,0 0-1 0 0,0 0 1 0 0,0-1-1 0 0,0 1 1 0 0,-1 1-1 0 0,-1-3-7 0 0,2 4 0 0 0,1-1 0 0 0,-1 0 0 0 0,0 1 0 0 0,0-1 0 0 0,0 1 0 0 0,1-1 0 0 0,-1 1 0 0 0,0 0 0 0 0,0 0 0 0 0,0-1 0 0 0,0 2 0 0 0,0-1 0 0 0,1 0 0 0 0,-1 0 0 0 0,-1 1 0 0 0,-28 7 0 0 0,30-8 0 0 0,-7 3 1 0 0,1 0-1 0 0,0 1 1 0 0,0-1-1 0 0,0 2 1 0 0,1-1-1 0 0,-6 5 0 0 0,-33 31-93 0 0,27-20 79 0 0,1 1 0 0 0,1 0 0 0 0,1 1 0 0 0,1 1 0 0 0,0 1 14 0 0,11-19 0 0 0,0 1 0 0 0,1-1 0 0 0,0 1 0 0 0,0-1 0 0 0,0 1 0 0 0,0-1 0 0 0,1 1 0 0 0,0 0 0 0 0,0 0 0 0 0,1 0 0 0 0,0 0 0 0 0,0 0 0 0 0,1 5 0 0 0,-1-10-6 0 0,0 0 0 0 0,0 0 0 0 0,1 0 0 0 0,-1 0 0 0 0,0 0 0 0 0,1 0 0 0 0,-1 0 0 0 0,1 0 0 0 0,-1 0 0 0 0,1 0 0 0 0,-1 0 0 0 0,1 0 0 0 0,0 0 0 0 0,-1 0 0 0 0,1-1 0 0 0,0 1 0 0 0,0 0-1 0 0,0 0 1 0 0,0-1 0 0 0,-1 1 0 0 0,1-1 0 0 0,0 1 0 0 0,0-1 0 0 0,0 1 0 0 0,1-1 6 0 0,0 1-4 0 0,0-1-1 0 0,0 0 1 0 0,0 0 0 0 0,0 0-1 0 0,0 0 1 0 0,0 0-1 0 0,0 0 1 0 0,1-1 0 0 0,-1 1-1 0 0,0-1 1 0 0,0 1 0 0 0,-1-1-1 0 0,2 0 5 0 0,4-3-281 0 0,0 1 0 0 0,0-1 0 0 0,-1 0 0 0 0,1-1 0 0 0,-1 1-1 0 0,0-1 1 0 0,1-2 281 0 0,14-15-1840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6:57.6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15 126 5064 0 0,'0'0'389'0'0,"0"0"-96"0"0,0 0 526 0 0,0 0 261 0 0,-1 7 1089 0 0,-3 35-146 0 0,4-42-2006 0 0,0 1 1 0 0,0-1 0 0 0,0 0-1 0 0,0 1 1 0 0,0-1-1 0 0,0 0 1 0 0,0 0-1 0 0,-1 1 1 0 0,1-1-1 0 0,0 0 1 0 0,0 1-1 0 0,0-1 1 0 0,0 0-1 0 0,-1 0 1 0 0,1 0-1 0 0,0 1 1 0 0,0-1-1 0 0,0 0 1 0 0,-1 0-1 0 0,1 0 1 0 0,0 1-1 0 0,0-1 1 0 0,-1 0-1 0 0,1 0 1 0 0,0 0-1 0 0,-1 0-17 0 0,1 0 12 0 0,0 0 0 0 0,0 0 0 0 0,0 1-1 0 0,0-1 1 0 0,-1 0 0 0 0,1 0 0 0 0,0 0 0 0 0,0 0-1 0 0,0 0 1 0 0,0 0 0 0 0,0 0 0 0 0,-1 0 0 0 0,1 1-1 0 0,0-1 1 0 0,0 0 0 0 0,0 0 0 0 0,0 0-1 0 0,0 0 1 0 0,0 0 0 0 0,0 1 0 0 0,-1-1 0 0 0,1 0-1 0 0,0 0 1 0 0,0 0 0 0 0,0 0 0 0 0,0 1 0 0 0,0-1-1 0 0,0 0 1 0 0,0 0 0 0 0,0 0 0 0 0,0 0 0 0 0,0 1-1 0 0,0-1 1 0 0,0 0 0 0 0,0 0 0 0 0,0 0-1 0 0,0 1 1 0 0,0-1 0 0 0,0 0 0 0 0,0 0 0 0 0,1 0-12 0 0,2 8 429 0 0,-2-6 47 0 0,-1-2 11 0 0,0 0-22 0 0,0 0-94 0 0,0 0-41 0 0,0 0-8 0 0,-4 5 450 0 0,3-4 343 0 0,1-8-707 0 0,8-20-408 0 0,-8 13 8 0 0,1 6 4 0 0,-1 0 0 0 0,-1 0 0 0 0,1 0 0 0 0,-1 0 0 0 0,0 0 0 0 0,-1 1 0 0 0,-1-4-12 0 0,2 7-4 0 0,1 0-1 0 0,-1 1 1 0 0,1-1 0 0 0,-1 0-1 0 0,1 0 1 0 0,0 0-1 0 0,1 0 1 0 0,-1 0-1 0 0,1 0 1 0 0,0 1-1 0 0,0-1 1 0 0,0 0-1 0 0,0 0 1 0 0,2-2 4 0 0,-1-18 253 0 0,1 20-225 0 0,-2 4 43 0 0,21 0 83 0 0,-14 1-98 0 0,-1 0 0 0 0,1 0 0 0 0,-1 1 0 0 0,1 0-1 0 0,-1 0 1 0 0,4 3-56 0 0,8 1 65 0 0,-11-3 107 0 0,0-1 0 0 0,1 0 0 0 0,-1 0 0 0 0,1-1 0 0 0,-1 0 0 0 0,4-1-172 0 0,-10 0 288 0 0,-1 3-134 0 0,0-2-143 0 0,-1 0 1 0 0,1 1 0 0 0,0-1-1 0 0,0 0 1 0 0,0 1 0 0 0,0-1-1 0 0,0 0 1 0 0,0 0 0 0 0,0 0-1 0 0,0 0 1 0 0,0 0-1 0 0,0 0 1 0 0,1 0 0 0 0,-1-1-1 0 0,1 2-11 0 0,10 6 78 0 0,-8-3-49 0 0,-2-3-16 0 0,0 1 0 0 0,1-1 0 0 0,-1 0 0 0 0,1 0 1 0 0,-1 0-1 0 0,1 0 0 0 0,-1 0 0 0 0,4 1-13 0 0,-2-1 54 0 0,0 1 0 0 0,-1 0 0 0 0,1-1 0 0 0,-1 1 0 0 0,1 1 0 0 0,1 1-54 0 0,8 8 96 0 0,-12-13-81 0 0,0 1-1 0 0,0 0 0 0 0,0 0 0 0 0,-1 0 1 0 0,1 0-1 0 0,0 0 0 0 0,0 0 0 0 0,-1 1 1 0 0,1-1-1 0 0,-1 0 0 0 0,1 0 0 0 0,-1 0 1 0 0,0 1-1 0 0,1-1 0 0 0,-1 0-14 0 0,3 8 164 0 0,-3-5-97 0 0,0 0 0 0 0,-1 0 0 0 0,0 0 0 0 0,0 0-1 0 0,0 0 1 0 0,0 0 0 0 0,-1-1 0 0 0,0 1 0 0 0,0 1-67 0 0,1-3 68 0 0,1-2-4 0 0,-1 1-10 0 0,-8 14-33 0 0,8-13-15 0 0,0 0 0 0 0,-1 0 0 0 0,1-1-1 0 0,0 1 1 0 0,-1 0 0 0 0,0-1 0 0 0,1 0 0 0 0,-1 1 0 0 0,0-1 0 0 0,0 0 0 0 0,0 0-1 0 0,1 0 1 0 0,-1 0 0 0 0,0 0 0 0 0,-1 0 0 0 0,1-1 0 0 0,0 1 0 0 0,0 0-1 0 0,0-1 1 0 0,-2 0-6 0 0,3 0 0 0 0,1 0 0 0 0,0 1 0 0 0,-1-1 0 0 0,1 0 0 0 0,0 0 0 0 0,-1 0 0 0 0,1 0 0 0 0,0 0 0 0 0,-1 1 0 0 0,1-1 0 0 0,0 0 0 0 0,-1 0 0 0 0,1 1 0 0 0,0-1 0 0 0,-1 0 0 0 0,1 0 0 0 0,0 1 0 0 0,0-1 0 0 0,-1 0 0 0 0,1 1 0 0 0,0-1 0 0 0,-5 6 0 0 0,3-5-8 0 0,0 0 0 0 0,0-1 0 0 0,0 1 0 0 0,0-1 0 0 0,0 1 0 0 0,0-1-1 0 0,0 0 1 0 0,0 1 0 0 0,0-1 0 0 0,-2 0 8 0 0,-18 3-399 0 0,21-3 151 0 0,1 0-6 0 0,0 0-28 0 0,0 0-7 0 0,0 0-6 0 0,0 0-19 0 0,-2 2-78 0 0,-17 12-462 0 0,17-13 225 0 0,2-1-830 0 0,0 0-363 0 0,0 0-70 0 0,0 0-17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7:46.2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22 166 1840 0 0,'0'0'569'0'0,"0"0"1719"0"0,0 0 751 0 0,0 0 147 0 0,0 0-280 0 0,0 0-1293 0 0,5-7 365 0 0,3-5-967 0 0,-2 4-553 0 0,0-1 0 0 0,-1 1 0 0 0,1-1 0 0 0,-2 0-1 0 0,0-1 1 0 0,0 1 0 0 0,0-1 0 0 0,-1 1 0 0 0,-1-2-458 0 0,4-17 768 0 0,-6 27-715 0 0,0-1 0 0 0,1 1 0 0 0,-1-1 0 0 0,0 1 0 0 0,1 0 0 0 0,-1 0 0 0 0,1-1 0 0 0,-1 1 0 0 0,1 0 0 0 0,0 0 1 0 0,0-1-54 0 0,3-8 404 0 0,6 169-524 0 0,-6-112 108 0 0,-2-31 12 0 0,1-1 0 0 0,0 0 0 0 0,3 7 0 0 0,7 29 0 0 0,-13-44 0 0 0,0-4 0 0 0,1 0 0 0 0,-1-1 0 0 0,1 1 0 0 0,-1-1 0 0 0,1 1 0 0 0,0 0 0 0 0,0-1 0 0 0,0 0 0 0 0,0 1 0 0 0,1 0-358 0 0,-1-3 262 0 0,-1 1 0 0 0,1 0 0 0 0,-1 0 1 0 0,0 0-1 0 0,1-1 0 0 0,-1 1 0 0 0,0 0 0 0 0,0 0 0 0 0,1 0 0 0 0,-1 0 0 0 0,0 0 1 0 0,0 0-1 0 0,0-1 0 0 0,0 1 0 0 0,0 0 0 0 0,0 0 0 0 0,-1 0 0 0 0,1 1 96 0 0,-19 6-1533 0 0,-7-1 422 0 0,19-5 904 0 0,0-1-1 0 0,1 2 1 0 0,-1-1-1 0 0,0 1 1 0 0,-3 2 207 0 0,-11 2-96 0 0,19-7 102 0 0,0 1-1 0 0,0-1 1 0 0,0 1 0 0 0,0 0-1 0 0,0-1 1 0 0,0 1-1 0 0,0 0 1 0 0,0 0-1 0 0,1 0 1 0 0,-1 0-1 0 0,-1 1-5 0 0,-9 9 395 0 0,10-11-4 0 0,2 0 7 0 0,0 0-16 0 0,0 0-81 0 0,0 0-40 0 0,0 0-5 0 0,0 0 14 0 0,0 0 55 0 0,0 0 24 0 0,0 0 3 0 0,0 0-34 0 0,2 0-146 0 0,22-7 48 0 0,37-7 177 0 0,-55 13-420 0 0,1 0 1 0 0,-1 1-1 0 0,1 0 0 0 0,-1 0 1 0 0,1 0-1 0 0,-1 1 0 0 0,1 0 1 0 0,0 0 22 0 0,-5-1-174 0 0,16 0-2079 0 0,-8 0-8 0 0,2-3-4496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7:06.4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11 255 9792 0 0,'5'-11'1038'0'0,"-2"4"-1044"0"0,-1 0 0 0 0,1 1 0 0 0,0-1 0 0 0,1 1-1 0 0,-1-1 1 0 0,1 1 0 0 0,2-1 6 0 0,-2 0 145 0 0,1 0 0 0 0,-1 0 0 0 0,0-1 0 0 0,0 1 0 0 0,1-4-145 0 0,11-24 3006 0 0,-15 33-2042 0 0,1-1 350 0 0,1 0-650 0 0,-3 3 2871 0 0,-1 8-3511 0 0,0-1 0 0 0,0 1 0 0 0,-1-1 0 0 0,0 1 0 0 0,0-1 0 0 0,-4 7-24 0 0,-20 44 23 0 0,-18 39 30 0 0,43-93-40 0 0,-1 1 0 0 0,1-1 0 0 0,0 1 0 0 0,0-1-1 0 0,1 2-12 0 0,19-15 124 0 0,-9 2-101 0 0,0 0 0 0 0,0-1 0 0 0,-1 0 0 0 0,0 0-1 0 0,4-6-22 0 0,-2 3 30 0 0,91-99 126 0 0,-83 88-144 0 0,-16 19-5 0 0,-1 0 0 0 0,1 0 0 0 0,-1-1 0 0 0,0 1 0 0 0,0-1 0 0 0,-1 1-1 0 0,1-1 1 0 0,-1 0 0 0 0,1-3-7 0 0,2-3-2 0 0,-2 6 2 0 0,1-1 0 0 0,0 0 0 0 0,0 1 0 0 0,0-1 0 0 0,0 1 0 0 0,3-2 0 0 0,-4 3 0 0 0,10-8 0 0 0,-6 8-37 0 0,-5 7 13 0 0,-6 9-3 0 0,4-12 22 0 0,-6 19-51 0 0,0-2 53 0 0,1 0-1 0 0,1 1 0 0 0,0 2 4 0 0,-9 33-7 0 0,9-37 100 0 0,1 1 0 0 0,-2 12-93 0 0,-2 9 167 0 0,8-37-282 0 0,1-1-12 0 0,0 0 129 0 0,-1 0 0 0 0,1 0 0 0 0,-1-1 0 0 0,1 1 0 0 0,0 0 1 0 0,-1 0-1 0 0,1-1 0 0 0,0 1 0 0 0,0-1 0 0 0,-1 1 0 0 0,1-1 0 0 0,0 1 0 0 0,0-1 0 0 0,0 1 0 0 0,0-1 0 0 0,0 0 0 0 0,0 1 0 0 0,0-1 0 0 0,-1 0 0 0 0,1 0 0 0 0,0 0 0 0 0,0 0 0 0 0,0 1 0 0 0,0-1 0 0 0,0-1 0 0 0,0 1 0 0 0,0 0 0 0 0,0 0 0 0 0,0 0 0 0 0,0 0 0 0 0,0-1 0 0 0,0 1 0 0 0,0 0 0 0 0,0-1 0 0 0,-1 1 0 0 0,1-1 0 0 0,0 1 1 0 0,0-1-1 0 0,0 0 0 0 0,-1 1 0 0 0,1-1-2 0 0,4-1 44 0 0,8-5 44 0 0,0 0-1 0 0,-1-1 1 0 0,0 0 0 0 0,-1-1-1 0 0,0 0 1 0 0,0-1-1 0 0,7-8-87 0 0,-1 2 2 0 0,0 1-1 0 0,8-6-1 0 0,-17 12-78 0 0,-10 14 6 0 0,-1 27 54 0 0,2-29 26 0 0,1-1-1 0 0,-1 0 1 0 0,1 1-1 0 0,0-1 0 0 0,-1 0 1 0 0,1 1-1 0 0,0-1 1 0 0,1 0-1 0 0,-1 1 0 0 0,0-1-7 0 0,1 3 17 0 0,0-4-14 0 0,-1 0 1 0 0,1-1-1 0 0,0 1 0 0 0,-1 0 1 0 0,1-1-1 0 0,0 1 1 0 0,0-1-1 0 0,-1 1 0 0 0,1-1 1 0 0,0 1-1 0 0,0-1 0 0 0,0 0 1 0 0,-1 1-1 0 0,1-1 0 0 0,0 0-3 0 0,0 0 3 0 0,1 1 24 0 0,0 1-1 0 0,1-1 1 0 0,0-1-1 0 0,-1 1 0 0 0,1 0 1 0 0,-1-1-1 0 0,1 1 1 0 0,0-1-1 0 0,-1 0 1 0 0,1 1-1 0 0,0-1 0 0 0,0-1 1 0 0,-1 1-1 0 0,3-1-26 0 0,0 0 55 0 0,0 0 0 0 0,0-1 0 0 0,-1 1 0 0 0,1-1 0 0 0,-1-1 0 0 0,1 1 0 0 0,3-3-55 0 0,5-4 140 0 0,0-2 0 0 0,-1 1-1 0 0,-1-1 1 0 0,7-8-140 0 0,-3 3 263 0 0,-1-1 0 0 0,11-17-263 0 0,-20 26 68 0 0,-2 3-21 0 0,1 0 1 0 0,-1 0 0 0 0,0-1-1 0 0,0 0 1 0 0,-1 1-1 0 0,1-1 1 0 0,-1 0 0 0 0,-1 0-1 0 0,1-1-47 0 0,2-7 74 0 0,1-10 60 0 0,-5 23-59 0 0,-2-1-4 0 0,2 2-71 0 0,0-1 0 0 0,0 1-1 0 0,0-1 1 0 0,-1 1 0 0 0,1-1 0 0 0,0 0 0 0 0,0 1 0 0 0,0-1 0 0 0,-1 1 0 0 0,1 0 0 0 0,0-1 0 0 0,-1 1 0 0 0,1-1 0 0 0,0 1 0 0 0,-1-1 0 0 0,1 1 0 0 0,-1 0 0 0 0,1-1 0 0 0,0 1 0 0 0,-1 0 0 0 0,1-1 0 0 0,-1 1 0 0 0,1 0 0 0 0,-1 0 0 0 0,1 0-1 0 0,-1-1 1 0 0,1 1 0 0 0,-1 0 0 0 0,1 0 0 0 0,-1 0 0 0 0,0 0 0 0 0,0-1 0 0 0,0 1 0 0 0,0 0 1 0 0,0-1-1 0 0,-1 1 0 0 0,1 0 0 0 0,0-1 0 0 0,-1 1 0 0 0,1 0 0 0 0,0 0 0 0 0,-1 0 0 0 0,1 0 0 0 0,0 1 0 0 0,0-1 1 0 0,-1 0-1 0 0,1 0 0 0 0,0 1 0 0 0,0-1 0 0 0,-1 1 0 0 0,-1 0-1 0 0,0 1 1 0 0,1-1-1 0 0,-1 1 1 0 0,0 0-1 0 0,1 0 1 0 0,0 0-1 0 0,-1 0 1 0 0,1 1 0 0 0,-6 5-43 0 0,1 1 1 0 0,1 1 0 0 0,-1-1-1 0 0,0 3 43 0 0,-4 10-45 0 0,1 0-1 0 0,1 1 1 0 0,0 1-1 0 0,-2 13 46 0 0,5-15 0 0 0,5-18-4 0 0,0 0 0 0 0,0 0 1 0 0,0 1-1 0 0,1-1 1 0 0,-1 0-1 0 0,1 0 1 0 0,0 1-1 0 0,1-1 1 0 0,-1 0-1 0 0,1 0 0 0 0,0 1 1 0 0,0-1-1 0 0,0 0 1 0 0,0 0-1 0 0,2 2 4 0 0,-3-5 0 0 0,1 1 0 0 0,-1-1 0 0 0,1 1 0 0 0,-1-1 0 0 0,1 1 0 0 0,0-1 0 0 0,0 0 0 0 0,0 1 0 0 0,-1-1 0 0 0,1 0 0 0 0,1 1 0 0 0,-1-1 0 0 0,0 0 0 0 0,0 0 0 0 0,0 0 0 0 0,0 0 0 0 0,1 0 0 0 0,-1 0 0 0 0,1-1 0 0 0,-1 1 0 0 0,0 0 0 0 0,1-1 0 0 0,-1 1 0 0 0,1-1 0 0 0,0 1 0 0 0,-1-1 0 0 0,1 0 0 0 0,-1 0 0 0 0,1 0 0 0 0,-1 1 0 0 0,1-2 0 0 0,0 1 0 0 0,1 0 0 0 0,1 0 0 0 0,1-1 12 0 0,1 1 0 0 0,0-1-1 0 0,0-1 1 0 0,-1 1 0 0 0,1-1-1 0 0,0 0 1 0 0,-1 0 0 0 0,0 0-1 0 0,1-1 1 0 0,1-1-12 0 0,14-9 162 0 0,17-14-162 0 0,-26 18 15 0 0,5-5 51 0 0,0 0 1 0 0,6-9-67 0 0,18-16 99 0 0,-29 30-108 0 0,-2-1 0 0 0,1 0 0 0 0,-1-1 1 0 0,-1 0-1 0 0,0-1 0 0 0,0 0 0 0 0,2-5 9 0 0,-11 13-6 0 0,-4 6-13 0 0,-5 8-46 0 0,0 0 24 0 0,2 0 0 0 0,0 1 0 0 0,0 1 0 0 0,1-1 0 0 0,0 1 0 0 0,1 0 0 0 0,0 0 0 0 0,-2 9 41 0 0,2-5-14 0 0,4-12 14 0 0,-1-1 0 0 0,1 0 0 0 0,0 1 0 0 0,0-1 0 0 0,1 1 0 0 0,-1-1 0 0 0,1 1 0 0 0,0-1 0 0 0,0 1 0 0 0,0 0 0 0 0,0-3 0 0 0,0 0 0 0 0,0 1 0 0 0,0-1 0 0 0,1 0 0 0 0,-1 0 0 0 0,0 0 0 0 0,1 1 0 0 0,-1-1 0 0 0,1 0 0 0 0,0 0 0 0 0,-1 0 0 0 0,1 0 0 0 0,0 0 0 0 0,-1 0 0 0 0,1 0 0 0 0,0 0 0 0 0,0 0 0 0 0,0 0 0 0 0,0-1 0 0 0,0 1 0 0 0,0 0 0 0 0,0-1 0 0 0,0 1 0 0 0,0 0 0 0 0,0-1 0 0 0,0 1 0 0 0,1-1 0 0 0,-1 0 0 0 0,0 1 0 0 0,0-1 0 0 0,0 0 0 0 0,1 0 0 0 0,-1 0 0 0 0,0 0 0 0 0,0 0 0 0 0,1 0 0 0 0,-1 0 0 0 0,0 0 0 0 0,0 0 0 0 0,0-1 0 0 0,1 1 0 0 0,4-1 0 0 0,-3 1 0 0 0,0 0 0 0 0,-1 0 0 0 0,1 0 0 0 0,0-1 0 0 0,0 1 0 0 0,-1-1 0 0 0,1 0 0 0 0,-1 0 0 0 0,1 0 0 0 0,0 0 0 0 0,-1 0 0 0 0,0 0 0 0 0,1-1 0 0 0,-1 1 0 0 0,0-1 0 0 0,0 0 0 0 0,0 0 0 0 0,2-1 0 0 0,0-3 10 0 0,1 1 1 0 0,0 0-1 0 0,0 0 0 0 0,0 1 0 0 0,0-1 0 0 0,1 1 1 0 0,0 0-1 0 0,1 0-10 0 0,1-1 13 0 0,-1 0 1 0 0,1-1 0 0 0,-1 0-1 0 0,2-2-13 0 0,3-4 0 0 0,1 0 0 0 0,11-6 0 0 0,-12 8 0 0 0,1 0 0 0 0,9-11 0 0 0,-15 12 0 0 0,-3 1 0 0 0,-4 8 0 0 0,0 0 0 0 0,0 0 0 0 0,-1 0 0 0 0,1 0 0 0 0,0 0 0 0 0,0 0 0 0 0,0 0 0 0 0,0 0 0 0 0,0 0 0 0 0,0 0 0 0 0,0 0 0 0 0,-1 0 0 0 0,1 0 0 0 0,0 0 0 0 0,0 0 0 0 0,0 0 0 0 0,0 0 0 0 0,0 0 0 0 0,0 0 0 0 0,0 0 0 0 0,0 0 0 0 0,-1 0 0 0 0,1 0 0 0 0,0 0 0 0 0,0-1 0 0 0,0 1 0 0 0,0 0 0 0 0,0 0 0 0 0,0 0 0 0 0,0 0 0 0 0,0 0 0 0 0,0 0 0 0 0,0 0 0 0 0,-1 0 0 0 0,1 0 0 0 0,0 0 0 0 0,0-1 0 0 0,0 1 0 0 0,0 0 0 0 0,0 0 0 0 0,0 0 0 0 0,0 0 0 0 0,0 0 0 0 0,0 0 0 0 0,0 0 0 0 0,0 0 0 0 0,0-1 0 0 0,0 1 0 0 0,0 0 0 0 0,0 0 0 0 0,0 0 0 0 0,0 0 0 0 0,0 0 0 0 0,0 0 0 0 0,0 0 0 0 0,0-1 0 0 0,0 1 0 0 0,0 0 0 0 0,1 0 0 0 0,-1 0 0 0 0,-6 5 0 0 0,0 3-37 0 0,0 1 0 0 0,1 0 0 0 0,0 0 1 0 0,0 1-1 0 0,1-1 0 0 0,0 1 0 0 0,1 0 0 0 0,0 0 0 0 0,1 1 0 0 0,-1 5 37 0 0,3-16-68 0 0,0 1 0 0 0,0 0 0 0 0,-1 0-1 0 0,1 0 1 0 0,0 0 0 0 0,0 0 0 0 0,0 0 0 0 0,0 0 0 0 0,1 0 0 0 0,-1 0 0 0 0,0-1 0 0 0,0 1-1 0 0,0 0 1 0 0,1 0 0 0 0,-1 0 0 0 0,0 0 0 0 0,1 0 0 0 0,-1-1 0 0 0,1 1 0 0 0,-1 0 0 0 0,1 0-1 0 0,-1-1 1 0 0,1 1 0 0 0,0 0 0 0 0,-1-1 0 0 0,1 1 68 0 0,2 1-199 0 0,0-1-1 0 0,0 1 1 0 0,0-1-1 0 0,0 0 1 0 0,0 0 0 0 0,0-1-1 0 0,2 1 200 0 0,-2 0-196 0 0,0-1-1 0 0,0 0 0 0 0,0 0 0 0 0,0 0 1 0 0,1 0-1 0 0,-1-1 0 0 0,0 1 0 0 0,0-1 0 0 0,-1 0 1 0 0,1 0-1 0 0,0 0 0 0 0,1 0 197 0 0,38-20-3267 0 0,-20 9 460 0 0,-9 6 865 0 0,-4 0-8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7:07.0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154 228 11488 0 0,'0'0'528'0'0,"-1"2"-16"0"0,-3 5-326 0 0,-3 8 151 0 0,5-13 392 0 0,-1-1 7088 0 0,69-67-5112 0 0,-64 63-2647 0 0,0 0-1 0 0,0-1 1 0 0,0 1-1 0 0,0 0 1 0 0,0-1 0 0 0,-1 1-1 0 0,1-1 1 0 0,-1 0 0 0 0,0 1-1 0 0,0-2-57 0 0,4-8 301 0 0,-3 8-143 0 0,-2-2 130 0 0,-3-6 268 0 0,-1 6-546 0 0,1 5-26 0 0,1 0 0 0 0,-1 1 0 0 0,0-1-1 0 0,0 1 1 0 0,0 0 0 0 0,0 0 0 0 0,0 0 0 0 0,0 0-1 0 0,0 1 1 0 0,0-1 0 0 0,0 1 0 0 0,0-1 0 0 0,-1 1-1 0 0,1 0 1 0 0,0 1 0 0 0,-2-1 16 0 0,-3 0-182 0 0,3 1 138 0 0,1 0 1 0 0,0 0-1 0 0,0 0 1 0 0,-1 1-1 0 0,1 0 0 0 0,0-1 1 0 0,1 1-1 0 0,-1 1 1 0 0,0-1-1 0 0,0 0 1 0 0,-1 2 43 0 0,-5 3-32 0 0,-1 1-9 0 0,-1 1 1 0 0,2 1-1 0 0,-1 0 0 0 0,1 0 0 0 0,1 1 1 0 0,0 0-1 0 0,-4 7 41 0 0,11-15-22 0 0,0 1 0 0 0,0 0 1 0 0,0 0-1 0 0,1 0 0 0 0,0 0 1 0 0,0 0-1 0 0,0 0 0 0 0,0 0 0 0 0,0 1 1 0 0,1-1-1 0 0,0 0 0 0 0,0 0 1 0 0,0 3 21 0 0,0-4-18 0 0,1-2 4 0 0,-1 1 0 0 0,1-1 0 0 0,-1 0 0 0 0,1 1 0 0 0,0-1 0 0 0,0 0 0 0 0,-1 0 0 0 0,1 0 0 0 0,0 1 0 0 0,0-1 0 0 0,0 0 0 0 0,0 0-1 0 0,1 0 1 0 0,-1 0 0 0 0,0-1 0 0 0,0 1 0 0 0,1 0 14 0 0,-1 0-26 0 0,2 1-15 0 0,0-1 1 0 0,0 1 0 0 0,0-1 0 0 0,0 0-1 0 0,0 0 1 0 0,0 0 0 0 0,0 0-1 0 0,0 0 1 0 0,0-1 0 0 0,0 0 0 0 0,0 1-1 0 0,1-1 1 0 0,-1 0 0 0 0,0-1 0 0 0,0 1-1 0 0,0 0 1 0 0,3-1 40 0 0,3-1-105 0 0,-1-1 0 0 0,1 0-1 0 0,-1 0 1 0 0,0 0 0 0 0,6-4 105 0 0,17-9-159 0 0,2-1 3 0 0,6-5 156 0 0,-20 9-27 0 0,-14 9 23 0 0,0 0 0 0 0,1 1 1 0 0,0-1-1 0 0,-1 1 0 0 0,1 0 1 0 0,0 1-1 0 0,1-1 1 0 0,-1 1-1 0 0,0 0 0 0 0,1 1 4 0 0,3-1 0 0 0,2-2 0 0 0,-9 6-4 0 0,-1 0-2 0 0,-1-1-2 0 0,1 0 0 0 0,-1 0 0 0 0,1 0 0 0 0,-1 0 0 0 0,0 0 0 0 0,0 0 0 0 0,0 0 0 0 0,0 0 0 0 0,0 1 0 0 0,0-1 0 0 0,0 0 0 0 0,0 1 0 0 0,0-1 0 0 0,-1 1 0 0 0,1-1 0 0 0,0 1 0 0 0,-1-1 0 0 0,1 1 0 0 0,-1-1 0 0 0,0 1 0 0 0,0 0 0 0 0,1-1 0 0 0,-1 1 0 0 0,0 0 0 0 0,0-1 0 0 0,-1 1 0 0 0,1-1 0 0 0,0 1 0 0 0,-1 0 8 0 0,1 5-14 0 0,1-4 16 0 0,-6 11-14 0 0,0-1-31 0 0,-3-8 43 0 0,7-5 55 0 0,-4 0 519 0 0,4 0-549 0 0,1 0 0 0 0,-1 0 0 0 0,0 0 0 0 0,1 0 0 0 0,-1 0-1 0 0,1-1 1 0 0,-1 1 0 0 0,0 0 0 0 0,1 0 0 0 0,-1-1 0 0 0,1 1 0 0 0,-1 0-1 0 0,1-1 1 0 0,-1 1 0 0 0,1-1 0 0 0,-1 1 0 0 0,1-1 0 0 0,0 1-1 0 0,-1-1 1 0 0,1 1 0 0 0,0-1 0 0 0,-1 1 0 0 0,1-1 0 0 0,0 1 0 0 0,0-1-1 0 0,-1 0-24 0 0,0-2 74 0 0,0 1 0 0 0,1-1-1 0 0,-1 0 1 0 0,0 0-1 0 0,1 0 1 0 0,0 0-1 0 0,0-1-73 0 0,-1 0 75 0 0,1 0-1 0 0,1 0 0 0 0,-1 0 1 0 0,0 0-1 0 0,1 0 0 0 0,0 0 0 0 0,0 0 1 0 0,0 0-1 0 0,1 0 0 0 0,0-2-74 0 0,-1 4 28 0 0,0 0 0 0 0,0 0 0 0 0,-1 1 0 0 0,1-1 0 0 0,0 0 0 0 0,-1-1 0 0 0,1 1 0 0 0,-1 0 0 0 0,0 0 0 0 0,0 0-28 0 0,5-18 127 0 0,-1 11-118 0 0,1 0 1 0 0,0 1-1 0 0,0-1 1 0 0,1 1-1 0 0,-1 0 0 0 0,2 1 1 0 0,-1-1-1 0 0,1 1 1 0 0,1 1-1 0 0,-1-1 1 0 0,1 1-1 0 0,0 1 0 0 0,0-1 1 0 0,1 1-1 0 0,0 0-9 0 0,6-2-498 0 0,-13 5 179 0 0,1 0-1 0 0,0 1 1 0 0,0-1 0 0 0,-1 1 0 0 0,1 0-1 0 0,0 0 1 0 0,3 0 319 0 0,4-1-5664 0 0,7-5-1734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7:07.4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184 208 9216 0 0,'0'0'706'0'0,"0"0"-88"0"0,0 0 1351 0 0,0 0 640 0 0,0 0 130 0 0,2-1-354 0 0,18-14-1848 0 0,0-1 0 0 0,5-8-537 0 0,-5 6 402 0 0,-17 13-126 0 0,1 1 1 0 0,0 0-1 0 0,-1-1 1 0 0,0 0-1 0 0,0 0 1 0 0,0 0-1 0 0,-1 0 1 0 0,1-3-277 0 0,8-13 944 0 0,-11 20-887 0 0,1 0 0 0 0,-1 0 0 0 0,0 0 0 0 0,1 0 1 0 0,-1 0-1 0 0,0 0 0 0 0,0 0 0 0 0,0 0 0 0 0,0 0 0 0 0,0-1 0 0 0,0 1 1 0 0,0 0-1 0 0,0 0 0 0 0,0 0 0 0 0,0 0 0 0 0,-1 0 0 0 0,1 0 0 0 0,0 0 1 0 0,-1 0-1 0 0,1-1-57 0 0,-12-16 381 0 0,9 15-398 0 0,1 1 1 0 0,-1-1-1 0 0,0 1 0 0 0,0 0 0 0 0,0 0 1 0 0,0 0-1 0 0,-1 1 0 0 0,1-1 1 0 0,0 1-1 0 0,-1-1 0 0 0,1 1 1 0 0,-1 0-1 0 0,1 1 0 0 0,-1-1 1 0 0,0 1-1 0 0,1-1 0 0 0,-1 1 1 0 0,0 0-1 0 0,-2 1 17 0 0,-2-1-43 0 0,-1 1 0 0 0,1 0 0 0 0,0 0 0 0 0,-1 1 0 0 0,1 0 0 0 0,0 1 0 0 0,0 0 0 0 0,-1 1 43 0 0,-4 2-54 0 0,0 0 0 0 0,1 1 0 0 0,0 1 1 0 0,0 0-1 0 0,1 1 0 0 0,0 0 0 0 0,1 0 1 0 0,0 1-1 0 0,0 0 0 0 0,-7 11 54 0 0,2 12 23 0 0,12-25 8 0 0,-2 7-21 0 0,8-11-9 0 0,-1 0-67 0 0,7 4-61 0 0,-8-8 111 0 0,2 2-17 0 0,1 0 0 0 0,-1 0 0 0 0,1-1-1 0 0,0 0 1 0 0,-1 0 0 0 0,1 0 0 0 0,0 0 0 0 0,0-1-1 0 0,0 1 1 0 0,0-1 0 0 0,-1 0 0 0 0,1 0 0 0 0,0 0-1 0 0,1-1 34 0 0,10-1-473 0 0,-1-1 0 0 0,0-1 0 0 0,2-1 473 0 0,-8 3-361 0 0,-1 0-398 0 0,1-1 0 0 0,-1 0-1 0 0,0-1 1 0 0,2-1 759 0 0,-5 3-652 0 0,18-10-6437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7:08.1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166 4 16128 0 0,'0'0'1241'0'0,"-2"-1"-811"0"0,-3-1-170 0 0,4 1 834 0 0,1 1 350 0 0,0 0 57 0 0,0 0-204 0 0,0 0-937 0 0,-1 9-585 0 0,1-9 223 0 0,-2 6-23 0 0,1-1-1 0 0,-1 1 1 0 0,1-1-1 0 0,-1 0 1 0 0,-1 0-1 0 0,1 0 1 0 0,-2 2 25 0 0,-4 7-116 0 0,1 1 0 0 0,0 1 0 0 0,0 0 116 0 0,0 2-166 0 0,0-1 0 0 0,-5 6 166 0 0,-51 80-272 0 0,51-88 891 0 0,5-8-2766 0 0,5-2-4661 0 0,6-19 738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7:08.5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27 5064 0 0,'0'0'224'0'0,"-5"-4"48"0"0,0-4-272 0 0,2 5 0 0 0,3-6 0 0 0,0 9 0 0 0,0 0 2976 0 0,0 0 536 0 0,0 0 104 0 0,0 0 31 0 0,8-3-2879 0 0,-3 3-568 0 0,-5 0-112 0 0,13 7-24 0 0,-8-2-144 0 0,9 6-24 0 0,-6 1-8 0 0,0 5-7951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7:09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450 187 10136 0 0,'0'0'777'0'0,"-1"-1"-505"0"0,-8-3-1080 0 0,5 3 2882 0 0,0-1 5494 0 0,4-18-5997 0 0,0 18-1521 0 0,0-1 0 0 0,1 0 0 0 0,0 1 0 0 0,-1-1 0 0 0,1 1 0 0 0,0-1 1 0 0,0 1-1 0 0,1-1 0 0 0,-1 1 0 0 0,0 0 0 0 0,1-1 0 0 0,-1 1 0 0 0,1 0 0 0 0,0 0 0 0 0,0 0 0 0 0,0 0-50 0 0,0-1 43 0 0,1 0-1 0 0,-1 0 1 0 0,1 0-1 0 0,-1 0 1 0 0,0-1-1 0 0,0 0-42 0 0,11-18 265 0 0,-10 19-141 0 0,-1-1 0 0 0,0 1 1 0 0,0 0-1 0 0,0-1 0 0 0,-1 1 1 0 0,2-3-125 0 0,-3 4 86 0 0,4-21 788 0 0,-4 22-866 0 0,0 0 1 0 0,0 0-1 0 0,0 0 0 0 0,0 1 0 0 0,0-1 0 0 0,0 0 1 0 0,0 0-1 0 0,0 0 0 0 0,-1 1 0 0 0,1-1 0 0 0,0 0 1 0 0,-1 0-1 0 0,1 1 0 0 0,-1-1 0 0 0,1 0 0 0 0,0 0 1 0 0,-1 1-1 0 0,0-1 0 0 0,1 1 0 0 0,-1-1 1 0 0,1 0-1 0 0,-1 1 0 0 0,0-1 0 0 0,1 1 0 0 0,-1-1 1 0 0,0 1-1 0 0,0 0 0 0 0,1-1 0 0 0,-1 1-8 0 0,-4-1 0 0 0,1 0 0 0 0,-1 1 0 0 0,1-1-1 0 0,0 1 1 0 0,-1 0 0 0 0,1 0 0 0 0,-1 1-1 0 0,1-1 1 0 0,0 1 0 0 0,-1 0 0 0 0,1 0-1 0 0,0 1 1 0 0,-2 0 0 0 0,-3 1-14 0 0,1 1 1 0 0,0-1-1 0 0,0 1 0 0 0,0 1 1 0 0,0 0-1 0 0,-3 3 14 0 0,-6 7-174 0 0,0 1 1 0 0,-11 15 173 0 0,13-13-57 0 0,-2-1 0 0 0,-6 4 57 0 0,18-16-3 0 0,-1 0 1 0 0,1 0 0 0 0,0 1 0 0 0,1-1-1 0 0,-1 1 1 0 0,0 2 2 0 0,2 0 11 0 0,9-4 32 0 0,0-4-30 0 0,0 1 0 0 0,1-1 0 0 0,-1 0 0 0 0,0-1 0 0 0,4 0-13 0 0,17-1 228 0 0,-27 2-226 0 0,1 0 0 0 0,-1 0 0 0 0,1-1 0 0 0,0 1 0 0 0,-1 0 0 0 0,1 0 0 0 0,0 0 0 0 0,-1 0 0 0 0,1 1 0 0 0,0-1 0 0 0,-1 0 0 0 0,1 0-1 0 0,0 0 1 0 0,-1 0 0 0 0,1 1 0 0 0,-1-1 0 0 0,1 0 0 0 0,-1 0 0 0 0,1 1 0 0 0,0-1 0 0 0,-1 1 0 0 0,1-1 0 0 0,-1 0 0 0 0,1 1 0 0 0,-1-1 0 0 0,0 1 0 0 0,1-1 0 0 0,-1 1 0 0 0,1-1-2 0 0,0 2-4 0 0,2 2-8 0 0,1-1-1 0 0,-1 1 0 0 0,0-1 1 0 0,0 1-1 0 0,0 0 0 0 0,0 0 1 0 0,0 0-1 0 0,-1 1 0 0 0,0-1 1 0 0,0 0-1 0 0,0 1 0 0 0,0 4 13 0 0,1 6 0 0 0,-1 1-1 0 0,0-1 0 0 0,-1 1 1 0 0,-1 0-1 0 0,0-1 1 0 0,-2 1-1 0 0,0-1 0 0 0,-2 12 1 0 0,0-4-8 0 0,-14 65-119 0 0,16-78 113 0 0,0 0-1 0 0,-1 0 1 0 0,0-1-1 0 0,-1 1 1 0 0,0-1-1 0 0,-4 9 15 0 0,-9 9-69 0 0,-9 14 69 0 0,5-13-18 0 0,-2-1 0 0 0,0 0 0 0 0,-2-2 0 0 0,-9 6 18 0 0,-22 8 0 0 0,54-37 6 0 0,0 0 0 0 0,-1-1 0 0 0,1 1 0 0 0,0-1 0 0 0,0 0 0 0 0,-1 0 0 0 0,1 0 0 0 0,-1 0 0 0 0,1 0 0 0 0,-1 0 0 0 0,1-1 0 0 0,-1 1 0 0 0,0-1-1 0 0,1 0 1 0 0,-1 1 0 0 0,0-1 0 0 0,1-1 0 0 0,-1 1 0 0 0,0 0-6 0 0,-1 0 5 0 0,4 0-3 0 0,-1 0 1 0 0,1 0 0 0 0,-1 0-1 0 0,1-1 1 0 0,-1 1-1 0 0,1 0 1 0 0,-1 0 0 0 0,1 0-1 0 0,0-1 1 0 0,-1 1 0 0 0,1 0-1 0 0,-1 0 1 0 0,1-1 0 0 0,0 1-1 0 0,-1 0 1 0 0,1-1 0 0 0,0 1-1 0 0,-1 0 1 0 0,1-1 0 0 0,0 1-1 0 0,0-1 1 0 0,-1 1 0 0 0,1-1-1 0 0,0 1 1 0 0,0 0-1 0 0,0-1 1 0 0,-1 1 0 0 0,1-1-1 0 0,0 1 1 0 0,0-1 0 0 0,0 1-1 0 0,0-1 1 0 0,0 1 0 0 0,0-1-1 0 0,0 1 1 0 0,0-1 0 0 0,0 1-1 0 0,0-1 1 0 0,1 1-3 0 0,2-24 89 0 0,-1 20-87 0 0,0-4-2 0 0,0 0 0 0 0,1 0 0 0 0,0 1 0 0 0,0-1 0 0 0,1 1 0 0 0,0 0 0 0 0,1 0 0 0 0,-1 1 0 0 0,2-1 0 0 0,15-26 0 0 0,0 0 0 0 0,1 1 0 0 0,1 1 0 0 0,12-11 0 0 0,36-48 0 0 0,-24 27 0 0 0,28-24 0 0 0,-22 26 0 0 0,-20 21 0 0 0,90-103 0 0 0,-110 130 0 0 0,2 0 0 0 0,-1 0 0 0 0,16-9 0 0 0,-3 2 0 0 0,-26 19 1 0 0,0 1 0 0 0,0-1 0 0 0,0 0 1 0 0,0 0-1 0 0,1 1 0 0 0,-1-1 0 0 0,0 0 0 0 0,0 1 0 0 0,1-1 0 0 0,-1 1 0 0 0,0 0 0 0 0,1-1 0 0 0,-1 1 0 0 0,0 0 0 0 0,1 0-1 0 0,1 0 75 0 0,-4 1-68 0 0,1 0 1 0 0,0 0-1 0 0,0 0 0 0 0,0 0 1 0 0,0 0-1 0 0,0 0 0 0 0,0 0 1 0 0,1 0-1 0 0,-1 0 0 0 0,0 0 1 0 0,0 0-1 0 0,1 0 1 0 0,-1 0-1 0 0,1 0 0 0 0,-1 0 1 0 0,1 0-1 0 0,-1 0 0 0 0,1 0-7 0 0,2 6 17 0 0,-3-2 2 0 0,0 1 0 0 0,-1-1 1 0 0,1 1-1 0 0,-1-1 0 0 0,-1 0 0 0 0,0 5-19 0 0,-3 10 29 0 0,2-6-14 0 0,-1 0-1 0 0,0-1 1 0 0,-3 4-15 0 0,-6 21 39 0 0,10-29-21 0 0,0 0-1 0 0,-1 0 1 0 0,-2 4-18 0 0,2-6 0 0 0,0 1 0 0 0,1 1 0 0 0,-2 7 0 0 0,4-13 2 0 0,0 0 1 0 0,1-1-1 0 0,-1 1 0 0 0,-1 0 1 0 0,1-1-1 0 0,0 1 0 0 0,-1-1 0 0 0,1 1 1 0 0,-1-1-3 0 0,-3 7 43 0 0,4-7 23 0 0,1-2 8 0 0,1-1-65 0 0,0 0 0 0 0,0 0-1 0 0,0 0 1 0 0,0 0 0 0 0,0 0 0 0 0,0 0 0 0 0,0 0-1 0 0,0 0 1 0 0,-1-1 0 0 0,1 1 0 0 0,0 0-1 0 0,-1 0 1 0 0,1-1 0 0 0,-1 1 0 0 0,0-1-9 0 0,2 0 20 0 0,2-6-7 0 0,1 1 0 0 0,0-1-1 0 0,0 1 1 0 0,4-4-13 0 0,12-15 33 0 0,-8 8-32 0 0,0 2-1 0 0,5-4 0 0 0,14-19-13 0 0,-19 24-15 0 0,1 1-1 0 0,0 0 1 0 0,0 1 0 0 0,2 0-1 0 0,-1 2 1 0 0,2-1 0 0 0,1 1 28 0 0,-18 11-3 0 0,1 0 1 0 0,-1 0-1 0 0,1 0 1 0 0,-1 0 0 0 0,1 0-1 0 0,-1 0 1 0 0,0 0-1 0 0,1 0 1 0 0,-1 0 0 0 0,1 0-1 0 0,-1 0 1 0 0,1 1-1 0 0,-1-1 1 0 0,1 0 0 0 0,-1 0-1 0 0,0 0 1 0 0,1 1-1 0 0,-1-1 1 0 0,1 0 0 0 0,-1 1-1 0 0,0-1 1 0 0,1 0-1 0 0,-1 0 1 0 0,0 1 2 0 0,7 6-12 0 0,-6-5 3 0 0,0 0 0 0 0,-1 0 1 0 0,1 0-1 0 0,-1 0 0 0 0,0-1 0 0 0,0 1 0 0 0,1 0 0 0 0,-1 0 0 0 0,0 0 0 0 0,-1 0 0 0 0,1 0 1 0 0,0 2 8 0 0,-1 7-54 0 0,0 10 48 0 0,-2 0 0 0 0,0 0-1 0 0,-3 11 7 0 0,-4 15 3 0 0,8-37-3 0 0,2-8 0 0 0,-1 1 0 0 0,0 0 0 0 0,1 0 0 0 0,0 0 0 0 0,-1 0 0 0 0,1-1 0 0 0,0 1 0 0 0,0 1 0 0 0,4 3-33 0 0,-4-6-14 0 0,1-1 0 0 0,0 1 0 0 0,-1 0-1 0 0,1-1 1 0 0,0 1 0 0 0,-1-1 0 0 0,1 1 0 0 0,0-1 0 0 0,0 1 0 0 0,0-1 0 0 0,-1 0-1 0 0,1 1 1 0 0,0-1 0 0 0,0 0 0 0 0,0 0 0 0 0,0 1 0 0 0,0-1 0 0 0,0 0 0 0 0,0 0-1 0 0,-1 0 1 0 0,1 0 0 0 0,0 0 0 0 0,0 0 0 0 0,0-1 0 0 0,0 1 0 0 0,0 0 0 0 0,0 0-1 0 0,-1-1 1 0 0,1 1 0 0 0,1-1 47 0 0,30-13-2495 0 0,-21 8 895 0 0,7-3-3404 0 0,-1-2-1249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7:09.6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205 173 13792 0 0,'0'0'629'0'0,"-2"2"-12"0"0,-35 15-226 0 0,35-16 340 0 0,0-1 650 0 0,2 0-1245 0 0,-1 0 1 0 0,1 0 0 0 0,0 0 0 0 0,-1 1-1 0 0,1-1 1 0 0,0 0 0 0 0,0 0 0 0 0,-1 0 0 0 0,1 0-1 0 0,0 0 1 0 0,-1 0 0 0 0,1-1 0 0 0,0 1 0 0 0,-1 0-1 0 0,1 0 1 0 0,0 0 0 0 0,0 0 0 0 0,-1 0-1 0 0,1 0 1 0 0,0 0 0 0 0,0-1 0 0 0,-1 1 0 0 0,1 0-1 0 0,0 0-136 0 0,-1-2 65 0 0,0 0-1 0 0,0 0 0 0 0,0 1 0 0 0,1-1 1 0 0,-1 0-1 0 0,0 0 0 0 0,1 0 0 0 0,0 0 1 0 0,-1 0-1 0 0,1 0 0 0 0,0 0 0 0 0,0 0 1 0 0,0 0-1 0 0,0 0 0 0 0,1 0 1 0 0,-1 0-1 0 0,1 0 0 0 0,-1 0 0 0 0,1 0 1 0 0,0-1-65 0 0,2-4 143 0 0,0 0 0 0 0,1 0 1 0 0,0 0-1 0 0,5-5-143 0 0,-5 6 71 0 0,0 0 1 0 0,0-1-1 0 0,0 1 0 0 0,1-5-71 0 0,5-5 139 0 0,-9 14-44 0 0,1 0 0 0 0,-1 0-1 0 0,1 0 1 0 0,-1 0-1 0 0,0-1 1 0 0,0 1 0 0 0,0 0-1 0 0,0 0 1 0 0,0-1 0 0 0,0-1-95 0 0,-2-3 42 0 0,1 6-37 0 0,-1 0 1 0 0,1 0-1 0 0,0-1 0 0 0,-1 1 0 0 0,1 0 0 0 0,-1 0 1 0 0,0 0-1 0 0,1-1 0 0 0,-1 1 0 0 0,0 0 0 0 0,0 0 1 0 0,0 0-1 0 0,1 0 0 0 0,-1 1 0 0 0,0-1 0 0 0,0 0 1 0 0,0 0-1 0 0,-1 0 0 0 0,1 1 0 0 0,0-1 0 0 0,0 0 1 0 0,0 1-1 0 0,0-1 0 0 0,-1 1 0 0 0,1 0 0 0 0,-1-1-5 0 0,0 1 17 0 0,-1 0-1 0 0,0 0 1 0 0,1 0-1 0 0,-1 0 0 0 0,0 1 1 0 0,1-1-1 0 0,-1 1 0 0 0,0-1 1 0 0,1 1-17 0 0,-1 0-1 0 0,-6 3-49 0 0,0 0 0 0 0,1 0 1 0 0,-1 0-1 0 0,1 1 1 0 0,0 1-1 0 0,1-1 0 0 0,-1 1 1 0 0,1 1-1 0 0,-3 3 50 0 0,3-4-43 0 0,2-1 33 0 0,0 0-1 0 0,1 1 1 0 0,0-1-1 0 0,0 1 1 0 0,-2 4 10 0 0,-15 20 155 0 0,18-26-141 0 0,0 0 0 0 0,0 0 1 0 0,0 1-1 0 0,1-1 0 0 0,-1 1 0 0 0,0 3-14 0 0,2-5-2 0 0,0-1 1 0 0,0 0-1 0 0,0 1 0 0 0,1-1 0 0 0,-1 0 0 0 0,1 1 1 0 0,0-1-1 0 0,0 1 0 0 0,-1-1 0 0 0,2 1 0 0 0,-1-1 1 0 0,0 1-1 0 0,0-1 0 0 0,1 1 2 0 0,0-2-12 0 0,-1 0 1 0 0,1 0-1 0 0,-1 0 0 0 0,1 0 1 0 0,0 0-1 0 0,0 0 0 0 0,0-1 1 0 0,-1 1-1 0 0,1 0 1 0 0,0-1-1 0 0,0 1 0 0 0,0 0 1 0 0,0-1-1 0 0,0 1 0 0 0,0-1 1 0 0,0 0-1 0 0,0 1 0 0 0,1-1 1 0 0,-1 0-1 0 0,0 0 1 0 0,0 1-1 0 0,0-1 0 0 0,0 0 1 0 0,0 0-1 0 0,0 0 0 0 0,1 0 1 0 0,0-1 11 0 0,6 1 32 0 0,0-1 0 0 0,1-1 0 0 0,4-1-32 0 0,-6 2 13 0 0,13-5 39 0 0,0 0 0 0 0,0-1 0 0 0,3-3-52 0 0,29-10 92 0 0,-28 10-163 0 0,-19 8-5 0 0,-1 0-1 0 0,0 0 0 0 0,0 0 0 0 0,1 1 1 0 0,-1-1-1 0 0,1 1 0 0 0,0 0 0 0 0,-1 1 1 0 0,1-1-1 0 0,0 1 0 0 0,-1 0 0 0 0,1 0 1 0 0,2 1 76 0 0,4 2-66 0 0,-9-2-15 0 0,1-1-74 0 0,20 7-628 0 0,-16-4 404 0 0,-5-2-272 0 0,0-1-822 0 0,7 0-3372 0 0,4 0-1443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7:10.0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 1 17359 0 0,'0'0'795'0'0,"0"0"-16"0"0,-1 1-497 0 0,-13 32 1150 0 0,5-9-270 0 0,-2 14-549 0 0,5-17-397 0 0,1 9-26 0 0,4-22-170 0 0,0 0 0 0 0,0-1 0 0 0,-1 1 1 0 0,-2 4-21 0 0,-26 80 11 0 0,15-45 42 0 0,8-23-370 0 0,1 0 1 0 0,1 1 0 0 0,-1 21 316 0 0,4 3-5362 0 0,2-46 3348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7:11.0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131 290 5064 0 0,'0'0'232'0'0,"0"0"438"0"0,0 0 1717 0 0,0 0 748 0 0,0 0 147 0 0,0 0-366 0 0,2 0-1649 0 0,0-1-1186 0 0,-1 1 0 0 0,1-1 1 0 0,0 0-1 0 0,-1 1 0 0 0,1-1 1 0 0,0 0-1 0 0,-1 0 0 0 0,0 0 0 0 0,1 0 1 0 0,-1 0-1 0 0,1 0 0 0 0,-1-1 1 0 0,0 1-1 0 0,0 0 0 0 0,1-1-81 0 0,11-11 370 0 0,-7 9-203 0 0,-1-1 1 0 0,0 0-1 0 0,0-1 1 0 0,0 1-1 0 0,-1-1 1 0 0,0 0-1 0 0,2-2-167 0 0,9-15 557 0 0,-11 18-419 0 0,0 0-1 0 0,0-1 1 0 0,-1 1-1 0 0,0-1 1 0 0,0 0-1 0 0,0 0 1 0 0,-1 0-1 0 0,1 0 1 0 0,-2-1 0 0 0,1 1-1 0 0,-1 0 1 0 0,0-1-1 0 0,0 1 1 0 0,-1-3-138 0 0,0 8 3 0 0,0 0-1 0 0,0 1 1 0 0,0-1 0 0 0,0 1 0 0 0,0-1 0 0 0,0 0 0 0 0,0 1 0 0 0,0-1 0 0 0,0 1 0 0 0,-1-1 0 0 0,1 0 0 0 0,0 1 0 0 0,0-1 0 0 0,-1 1 0 0 0,1-1 0 0 0,0 1 0 0 0,-1-1-1 0 0,1 1 1 0 0,-1-1 0 0 0,1 1 0 0 0,0 0 0 0 0,-1-1 0 0 0,1 1 0 0 0,-1-1 0 0 0,1 1 0 0 0,-1 0 0 0 0,0-1-3 0 0,-1 1 5 0 0,1-1 0 0 0,-1 1 0 0 0,1 0 0 0 0,-1 0 0 0 0,0-1 0 0 0,1 1 0 0 0,-1 0 0 0 0,0 0-1 0 0,1 1 1 0 0,-1-1 0 0 0,0 0-5 0 0,-3 1-15 0 0,-1 1-1 0 0,0-1 0 0 0,1 1 0 0 0,-1 0 0 0 0,-2 2 16 0 0,-13 7-211 0 0,2 0-1 0 0,-9 8 212 0 0,19-13 42 0 0,1 1 0 0 0,-1 1 0 0 0,2 0 0 0 0,-1 0-1 0 0,1 0 1 0 0,-1 3-42 0 0,-6 7-105 0 0,7-10 8 0 0,1 0-1 0 0,0 0 0 0 0,0 1 0 0 0,1 0 0 0 0,0 0 0 0 0,1 1 0 0 0,0-1 0 0 0,-2 6 98 0 0,2-2 9 0 0,0 6-25 0 0,4-18 25 0 0,0 0 0 0 0,0 0 0 0 0,0-1 0 0 0,0 1 0 0 0,0 0 0 0 0,1 0 0 0 0,-1 0 0 0 0,0 0 0 0 0,0-1 0 0 0,1 1 0 0 0,-1 0 0 0 0,1 0 0 0 0,-1 0 0 0 0,1-1 0 0 0,-1 1-1 0 0,1 0 1 0 0,-1-1 0 0 0,1 1 0 0 0,-1 0 0 0 0,1-1-9 0 0,7 8 154 0 0,-7-7-124 0 0,0 0 1 0 0,0 0-1 0 0,0 1 0 0 0,1-1 1 0 0,-1 0-1 0 0,0 0 1 0 0,1 0-1 0 0,-1 0 1 0 0,0-1-1 0 0,1 1 1 0 0,-1 0-1 0 0,1-1 1 0 0,-1 1-1 0 0,1-1 0 0 0,-1 1 1 0 0,1-1-1 0 0,0 0 1 0 0,-1 1-1 0 0,2-1-30 0 0,3-1 0 0 0,0 0 0 0 0,0 0 0 0 0,0-1 0 0 0,0 0 0 0 0,0 0 0 0 0,0 0 0 0 0,-1-1 0 0 0,1 0 0 0 0,22-8 0 0 0,-2-3 0 0 0,-16 13 0 0 0,-9 0 0 0 0,-1 1 0 0 0,0 0 0 0 0,1 0 0 0 0,-1 0 0 0 0,1 0 0 0 0,-1 0 0 0 0,1 0 0 0 0,-1 0 0 0 0,1 0 0 0 0,-1 0 0 0 0,0 0 0 0 0,1 0 0 0 0,-1 0 0 0 0,1 0 0 0 0,-1 0 0 0 0,1 1 0 0 0,-1-1 0 0 0,0 0 0 0 0,1 0 0 0 0,-1 0 0 0 0,1 1 0 0 0,-1-1 0 0 0,0 0 0 0 0,1 1 0 0 0,-1-1 0 0 0,0 0 0 0 0,1 1 0 0 0,-1-1 0 0 0,0 0 0 0 0,0 1 0 0 0,1-1 0 0 0,-1 0 0 0 0,0 1 0 0 0,0-1 0 0 0,0 1 0 0 0,1-1 0 0 0,-1 2 0 0 0,2 1 0 0 0,0 0 0 0 0,0-1 0 0 0,0 1 0 0 0,-1 1 0 0 0,1-1 0 0 0,-1 0 0 0 0,0 0 0 0 0,0 0 0 0 0,0 1 0 0 0,-1-1 0 0 0,1 1 0 0 0,-1-1 0 0 0,0 0 0 0 0,1 1 0 0 0,-2-1 0 0 0,1 1 0 0 0,0-1 0 0 0,-1 0 0 0 0,1 2 0 0 0,-2 20 0 0 0,1-13-5 0 0,0-1 0 0 0,-1 0-1 0 0,0 0 1 0 0,-1 0 0 0 0,0 2 5 0 0,-1 0-27 0 0,1 0 0 0 0,0 1 1 0 0,1 2 26 0 0,1-8-81 0 0,-1 1-1 0 0,0-1 1 0 0,0 0 0 0 0,-1 0 0 0 0,-1 2 81 0 0,1-2-74 0 0,0 0 10 0 0,-1 0 0 0 0,0 0 0 0 0,-3 4 64 0 0,-11 21-168 0 0,16-28 128 0 0,0 1 0 0 0,-1-1 0 0 0,0 0 0 0 0,0 0 0 0 0,0 0 0 0 0,-1-1 1 0 0,1 1-1 0 0,-1-1 0 0 0,0 1 0 0 0,-3 1 40 0 0,6-5-84 0 0,1-1-5 0 0,1-1 73 0 0,1 0 0 0 0,-1-1 0 0 0,1 1-1 0 0,-1-1 1 0 0,1 1 0 0 0,-1-1 0 0 0,0 1 0 0 0,0-1 0 0 0,0 0 0 0 0,1-1 16 0 0,-1 2-11 0 0,42-56-109 0 0,-30 41 132 0 0,0-1-1 0 0,-2 0 1 0 0,1-1-1 0 0,1-6-11 0 0,65-158-390 0 0,-76 178 384 0 0,56-129-123 0 0,-27 65 70 0 0,-19 45 92 0 0,0 1-1 0 0,1 0 1 0 0,6-5-33 0 0,6-11 164 0 0,-22 33-77 0 0,0 0 0 0 0,1 0 0 0 0,-1 1 1 0 0,1-1-1 0 0,0 1 0 0 0,0 0 0 0 0,0 0 1 0 0,1 0-1 0 0,2-1-87 0 0,-6 5 223 0 0,-1 0 7 0 0,0 0 2 0 0,1 1-192 0 0,-1 1-1 0 0,0-1 1 0 0,0 1-1 0 0,1 0 1 0 0,-1-1-1 0 0,1 1 1 0 0,0-1-1 0 0,-1 1 1 0 0,1-1-1 0 0,1 2-39 0 0,3 8 61 0 0,-4-8-52 0 0,-1 1 0 0 0,1-1-1 0 0,-1 1 1 0 0,0-1 0 0 0,0 1-1 0 0,0-1 1 0 0,-1 1-1 0 0,1-1 1 0 0,-1 0 0 0 0,0 1-1 0 0,0-1 1 0 0,0 2-9 0 0,-19 40 82 0 0,14-33-76 0 0,-11 24-6 0 0,10-18 0 0 0,-2 0 0 0 0,-1 0 0 0 0,-10 16 0 0 0,5-7-23 0 0,7-8-28 0 0,7-17-35 0 0,1-2-2 0 0,0 0 26 0 0,0 0 104 0 0,1-1 44 0 0,7-2-72 0 0,0-1 0 0 0,-1 0 1 0 0,0 0-1 0 0,0 0 1 0 0,4-4-15 0 0,21-13-223 0 0,-21 14 116 0 0,-1 0-1 0 0,0 0 1 0 0,0-1-1 0 0,4-5 108 0 0,-8 6-28 0 0,1 1 0 0 0,1 0 0 0 0,-1 0 0 0 0,1 1 0 0 0,0 0 0 0 0,1 0-1 0 0,-1 1 1 0 0,2-1 28 0 0,-3 2-58 0 0,-5 3-10 0 0,-1 1 61 0 0,1 1 1 0 0,0 0-1 0 0,-1-1 1 0 0,1 1-1 0 0,-1 0 1 0 0,0 0 0 0 0,0 0-1 0 0,1 0 1 0 0,-1 0-1 0 0,-1 1 1 0 0,1-1-1 0 0,1 2 7 0 0,3 37 0 0 0,-4-17-53 0 0,-1-24 61 0 0,0 1-2 0 0,0-1 1 0 0,-1 1 0 0 0,1-1-1 0 0,0 1 1 0 0,0 0-1 0 0,0-1 1 0 0,0 1 0 0 0,0-1-1 0 0,0 1 1 0 0,0-1-1 0 0,0 1 1 0 0,1-1 0 0 0,-1 1-1 0 0,0 0 1 0 0,0-1-1 0 0,0 1 1 0 0,0-1 0 0 0,1 1-1 0 0,-1 0-6 0 0,2 0 9 0 0,0 0-1 0 0,0 0 1 0 0,1 0 0 0 0,-1 0-1 0 0,0 0 1 0 0,0-1-1 0 0,1 1 1 0 0,-1-1-1 0 0,0 1 1 0 0,1-1 0 0 0,-1 0-1 0 0,0 0 1 0 0,1 0-1 0 0,-1 0 1 0 0,0 0-1 0 0,1 0 1 0 0,-1-1 0 0 0,2 0-9 0 0,1-1 108 0 0,0 0 0 0 0,-1 0 0 0 0,1 0 0 0 0,-1-1 0 0 0,0 1 0 0 0,3-3-108 0 0,-6 4 21 0 0,22-15 287 0 0,-5 4-180 0 0,-1-1-1 0 0,10-9-127 0 0,-23 17 18 0 0,1 0 0 0 0,-2 0 0 0 0,1 0 1 0 0,2-3-19 0 0,12-18 44 0 0,-16 24-28 0 0,0-1 0 0 0,0 0 0 0 0,0 1 0 0 0,-1-1 0 0 0,1 0 0 0 0,-1 0 0 0 0,0 0 0 0 0,1 0 0 0 0,-2 0 0 0 0,1-1 0 0 0,0 1 0 0 0,-1 0 0 0 0,1 0 0 0 0,-1 0 0 0 0,0-1-16 0 0,0 3 1 0 0,0 0-1 0 0,0 1 1 0 0,0-1 0 0 0,0 1-1 0 0,-1-1 1 0 0,1 1 0 0 0,0-1-1 0 0,0 1 1 0 0,-1-1-1 0 0,1 1 1 0 0,0-1 0 0 0,-1 1-1 0 0,1-1 1 0 0,0 1-1 0 0,-1 0 1 0 0,1-1 0 0 0,-1 1-1 0 0,1 0 1 0 0,-1-1 0 0 0,1 1-1 0 0,0 0 1 0 0,-1-1-1 0 0,0 1 1 0 0,1 0 0 0 0,-1 0-1 0 0,1-1 0 0 0,-17-7 0 0 0,14 8 0 0 0,1 1 0 0 0,-2-1-6 0 0,1 1-1 0 0,0-1 0 0 0,0 1 1 0 0,0 0-1 0 0,0 0 0 0 0,0 1 1 0 0,0-1-1 0 0,0 1 1 0 0,0-1-1 0 0,0 1 0 0 0,1 0 1 0 0,-1 0-1 0 0,-1 1 7 0 0,1 0-1 0 0,1-1 0 0 0,-1 1 0 0 0,0-1 0 0 0,1 1-1 0 0,-1 0 1 0 0,1 0 0 0 0,0 0 0 0 0,0 1 0 0 0,0-1 0 0 0,0 0 0 0 0,1 1 1 0 0,-1 4 16 0 0,0-1 1 0 0,0 1 0 0 0,1 0-1 0 0,1-1 1 0 0,-1 1 0 0 0,1 0 0 0 0,1 7-17 0 0,-1-11-12 0 0,1 0 1 0 0,0 0 0 0 0,0 0-1 0 0,0 0 1 0 0,0 0-1 0 0,0 0 1 0 0,1-1 0 0 0,0 1-1 0 0,0 0 1 0 0,0-1 0 0 0,0 1-1 0 0,0-1 1 0 0,1 0 0 0 0,0 0-1 0 0,1 2 12 0 0,2 0-25 0 0,0 1 0 0 0,1-1 1 0 0,-1 0-1 0 0,1 0 0 0 0,8 3 25 0 0,-12-6-154 0 0,-1-1 1 0 0,1 0 0 0 0,0 0 0 0 0,0 0-1 0 0,0-1 1 0 0,0 1 0 0 0,0-1-1 0 0,0 1 1 0 0,1-1 0 0 0,-1 0-1 0 0,0 0 1 0 0,0-1 0 0 0,0 1 0 0 0,0-1-1 0 0,0 1 1 0 0,0-1 0 0 0,3-1 153 0 0,10-4-5416 0 0,-3-2-1677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7:11.4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84 20383 0 0,'-55'-4'4127'0'0,"57"4"-4071"0"0,-1 0 1 0 0,1 0-1 0 0,-1-1 0 0 0,1 1 0 0 0,-1-1 1 0 0,1 1-1 0 0,-1-1 0 0 0,0 0 1 0 0,1 0-1 0 0,-1 1 0 0 0,0-1 1 0 0,1 0-1 0 0,-1 0 0 0 0,0 0 0 0 0,0-1-56 0 0,11-7 264 0 0,5 0-50 0 0,0 0 0 0 0,0 1 0 0 0,1 1 1 0 0,-1 1-1 0 0,2 0 0 0 0,-1 1 0 0 0,0 1 0 0 0,18-1-214 0 0,-35 5 41 0 0,1 0 1 0 0,0 0-1 0 0,0 0 0 0 0,-1 0 0 0 0,1 0 0 0 0,0 0 1 0 0,0 0-1 0 0,-1 1 0 0 0,1-1 0 0 0,0 1 1 0 0,-1-1-1 0 0,1 1 0 0 0,0 0 0 0 0,-1 0 0 0 0,1-1 1 0 0,-1 1-1 0 0,1 0 0 0 0,-1 0 0 0 0,1 1 1 0 0,0 0-42 0 0,-1-1 2 0 0,0 0 0 0 0,0 1 1 0 0,-1-1-1 0 0,1 0 0 0 0,0 0 1 0 0,-1 1-1 0 0,1-1 1 0 0,-1 1-1 0 0,1-1 0 0 0,-1 1 1 0 0,0-1-1 0 0,1 0 0 0 0,-1 1 1 0 0,0-1-1 0 0,0 1 1 0 0,0-1-1 0 0,0 1 0 0 0,0-1 1 0 0,-1 1-1 0 0,1-1 0 0 0,0 1 1 0 0,-1-1-1 0 0,1 1 0 0 0,-1-1-2 0 0,-5 14-29 0 0,-1-1 0 0 0,-1 0-1 0 0,0 0 1 0 0,-1-1 0 0 0,-1 0-1 0 0,-1 1 30 0 0,-7 10-6 0 0,7-11 67 0 0,0 0 1 0 0,-14 10-62 0 0,-16 19 78 0 0,26-23-78 0 0,0 1 0 0 0,1 1 0 0 0,1 0 0 0 0,1 1 0 0 0,-5 13 0 0 0,13-24 0 0 0,4 4 0 0 0,5-4 0 0 0,-4-9 0 0 0,-1-1 0 0 0,1 0 0 0 0,0-1 0 0 0,0 1 0 0 0,0 0 0 0 0,0 0 0 0 0,0 0 0 0 0,0 0 0 0 0,0-1 0 0 0,0 1 0 0 0,1-1 0 0 0,-1 1 0 0 0,0-1 0 0 0,0 1 0 0 0,1-1 0 0 0,-1 1 0 0 0,0-1 0 0 0,0 0 0 0 0,1 0 0 0 0,-1 0 0 0 0,0 0 0 0 0,1 0 0 0 0,4 0 0 0 0,0-1 0 0 0,0 0 0 0 0,0 0 0 0 0,3-1 0 0 0,4-1 0 0 0,4-2-214 0 0,0-1-1 0 0,0 0 1 0 0,-1-1-1 0 0,0-1 1 0 0,7-4 214 0 0,40-19-966 0 0,-17 11-2708 0 0,-23 8-4597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7:46.7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 3224 0 0,'0'0'736'0'0,"0"0"1881"0"0,0 0 823 0 0,0 0 164 0 0,0 0-332 0 0,0 0-1551 0 0,0 0-678 0 0,0 0-137 0 0,0 0-95 0 0,0 0-280 0 0,0 0-126 0 0,7-1 542 0 0,-4-1-874 0 0,1-1 0 0 0,-1 1 0 0 0,1 0 1 0 0,-1 1-1 0 0,1-1 0 0 0,0 1 0 0 0,0-1 0 0 0,0 1 1 0 0,0 0-1 0 0,0 1 0 0 0,0-1 0 0 0,3 0-73 0 0,49 1 430 0 0,-19 0-4594 0 0,-36 0-3309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7:27.5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454 159 5528 0 0,'0'0'422'0'0,"-1"-1"-168"0"0,-1 0 97 0 0,0 0-1 0 0,0-1 1 0 0,0 1 0 0 0,1-1-1 0 0,-1 0 1 0 0,1 0 0 0 0,-1 1-1 0 0,1-1 1 0 0,-1 0 0 0 0,1 0-1 0 0,0 0 1 0 0,0 0 0 0 0,0 0 0 0 0,0-1-1 0 0,0 0-350 0 0,0 0 439 0 0,0-1 0 0 0,-1 1 0 0 0,1 0-1 0 0,-1 0 1 0 0,0 0 0 0 0,0 1 0 0 0,-2-3-439 0 0,2 3 321 0 0,1 0 1 0 0,-1-1 0 0 0,1 1 0 0 0,0 0 0 0 0,0-1 0 0 0,-1 0 0 0 0,1 0-322 0 0,-5-11 952 0 0,0 4-294 0 0,-2-1-46 0 0,-8-8 528 0 0,15 17-1041 0 0,0 0 0 0 0,0 0 0 0 0,0 0 0 0 0,0 1 0 0 0,-1-1 0 0 0,1 0 0 0 0,-1 1 0 0 0,1-1 0 0 0,-1 1 0 0 0,0-1 0 0 0,1 1-1 0 0,-1 0 1 0 0,0 0 0 0 0,0 0 0 0 0,0 0 0 0 0,0 0 0 0 0,0 0 0 0 0,0 0 0 0 0,0 1 0 0 0,-1-1-99 0 0,-2 1 74 0 0,1 0 1 0 0,-1 1-1 0 0,1 0 1 0 0,-1-1-1 0 0,1 1 0 0 0,-1 1 1 0 0,1-1-1 0 0,0 1 1 0 0,-5 2-75 0 0,-1-1 70 0 0,4 0-6 0 0,-1 0 1 0 0,1 1-1 0 0,-1 0 0 0 0,1 0 1 0 0,0 0-1 0 0,1 1 0 0 0,-6 4-64 0 0,-34 40 485 0 0,38-41-489 0 0,1 0-23 0 0,0 0 0 0 0,0 1 0 0 0,1 0 0 0 0,0 0 0 0 0,1 0 0 0 0,0 0 0 0 0,-1 3 27 0 0,-5 20 203 0 0,-3 17-203 0 0,7-17 11 0 0,1-1 0 0 0,1 0-1 0 0,1 1 1 0 0,2 0 0 0 0,2 0-1 0 0,0 0 1 0 0,3-1 0 0 0,0 1-1 0 0,5 15-10 0 0,-6-36-13 0 0,0 0 0 0 0,1 0 0 0 0,0-1-1 0 0,1 0 1 0 0,0 0 0 0 0,1 0 0 0 0,4 6 13 0 0,-7-11-12 0 0,0-1 1 0 0,1 0-1 0 0,-1 1 1 0 0,1-1-1 0 0,0-1 1 0 0,0 1-1 0 0,1-1 1 0 0,-1 1 0 0 0,1-1-1 0 0,0 0 1 0 0,0-1-1 0 0,0 1 1 0 0,0-1-1 0 0,0 0 1 0 0,0 0-1 0 0,2 0 12 0 0,-3-2 23 0 0,1 0 0 0 0,0 1 0 0 0,0-1 0 0 0,-1-1 0 0 0,1 1-1 0 0,0-1 1 0 0,0 0 0 0 0,-1 0 0 0 0,1 0 0 0 0,-1-1 0 0 0,4-1-23 0 0,5-2 74 0 0,-1-1 1 0 0,0 0 0 0 0,6-5-75 0 0,-4 1 83 0 0,-1 0-1 0 0,0 0 0 0 0,0-2 1 0 0,-1 0-1 0 0,0 0 1 0 0,-1-1-1 0 0,-1 0 0 0 0,8-12-82 0 0,-6 6 120 0 0,-1-1-1 0 0,-1 0 1 0 0,-1-1-1 0 0,-1 0 1 0 0,0-1-1 0 0,0-8-119 0 0,-5 21 54 0 0,-2 1-1 0 0,1-1 1 0 0,-2 0 0 0 0,1 0-1 0 0,-1 1 1 0 0,0-1-1 0 0,-1 0 1 0 0,0 0 0 0 0,0 1-1 0 0,-1-1 1 0 0,0 1-1 0 0,-1-3-53 0 0,1 5 45 0 0,-1 0-1 0 0,1 0 1 0 0,-1 0-1 0 0,-1 0 1 0 0,1 1-1 0 0,-1-1 1 0 0,0 1-1 0 0,0 0 1 0 0,0 0-1 0 0,-1 1 1 0 0,1-1-1 0 0,-1 1 0 0 0,0 0 1 0 0,-1 0-1 0 0,1 1 1 0 0,-4-2-45 0 0,-12-6 65 0 0,0 2 1 0 0,-1 1-1 0 0,0 0 1 0 0,-1 2-1 0 0,1 1 1 0 0,-1 0 0 0 0,-2 1-66 0 0,8 2 18 0 0,-1 0 1 0 0,0 1-1 0 0,1 0 1 0 0,-9 2-19 0 0,20 0-24 0 0,0-1-1 0 0,0 1 1 0 0,1 1 0 0 0,-1-1 0 0 0,0 1 0 0 0,1 0 0 0 0,-1 0 0 0 0,1 1 0 0 0,0-1 0 0 0,0 1 0 0 0,0 0 0 0 0,0 1 0 0 0,0-1 0 0 0,1 1 0 0 0,-1 1 24 0 0,-1 2-207 0 0,0 0 1 0 0,0 0 0 0 0,1 0-1 0 0,0 1 1 0 0,0 0 0 0 0,1 0-1 0 0,0 0 1 0 0,1 1 0 0 0,0-1-1 0 0,0 1 1 0 0,1 1 206 0 0,-5 19-1400 0 0,2 1 1 0 0,-1 21 1399 0 0,4-27-810 0 0,-6 36-1334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7:28.6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319 82 6448 0 0,'0'0'297'0'0,"0"0"-9"0"0,-15-9 836 0 0,10 2 932 0 0,0 1 0 0 0,-1 1 0 0 0,-4-5-2056 0 0,-13-12 2389 0 0,22 20-2254 0 0,-1 0 0 0 0,0 0 0 0 0,0 0 0 0 0,0 0 0 0 0,0 1 0 0 0,-1-1 0 0 0,1 1 0 0 0,0 0 0 0 0,-1-1 0 0 0,1 1 0 0 0,-1 0 0 0 0,1 0 0 0 0,-1 0 0 0 0,0 1 0 0 0,1-1 0 0 0,-1 1 0 0 0,0 0 0 0 0,1-1 0 0 0,-1 1 0 0 0,0 0 0 0 0,0 0 0 0 0,1 1 0 0 0,-1-1 0 0 0,0 1 0 0 0,1-1 0 0 0,-1 1-135 0 0,-3 1 116 0 0,0 0-1 0 0,1 0 0 0 0,-1 1 1 0 0,1 0-1 0 0,0 0 0 0 0,0 0 0 0 0,0 1 1 0 0,0-1-1 0 0,1 1 0 0 0,-1 0 1 0 0,-1 3-116 0 0,0-1 43 0 0,-20 25 155 0 0,17-16-110 0 0,3-8-62 0 0,1 1-1 0 0,0 0 1 0 0,0 0-1 0 0,1 0 1 0 0,0 0-1 0 0,1 1 1 0 0,-1 0 0 0 0,2-1-1 0 0,-1 1 1 0 0,1 0-1 0 0,0 3-25 0 0,0 32 56 0 0,2 0 0 0 0,2 7-56 0 0,0-35 0 0 0,1 0 0 0 0,0 0 0 0 0,1 0 0 0 0,2 4 0 0 0,2 8 0 0 0,-3-14-8 0 0,-1 0 0 0 0,2 0-1 0 0,0 0 1 0 0,1 0-1 0 0,4 5 9 0 0,7 9-470 0 0,21 23 470 0 0,-35-45 36 0 0,1-1 0 0 0,0 0 0 0 0,0 0-1 0 0,0-1 1 0 0,1 0 0 0 0,0 0-1 0 0,0 0 1 0 0,0 0 0 0 0,0-1 0 0 0,0 0-1 0 0,1-1 1 0 0,-1 1 0 0 0,1-1 0 0 0,0 0-1 0 0,7 0-35 0 0,-6 0 42 0 0,0-2-1 0 0,0 1 1 0 0,0-1-1 0 0,0 0 1 0 0,1-1 0 0 0,-1 0-1 0 0,0 0 1 0 0,0-1-1 0 0,0 0 1 0 0,0 0-1 0 0,-1-1 1 0 0,1 0-1 0 0,1-1-41 0 0,11-6 226 0 0,-1-1-1 0 0,0-1 1 0 0,6-5-226 0 0,-15 9 112 0 0,-1 0-1 0 0,1-1 1 0 0,-1 0 0 0 0,-1-1 0 0 0,0 0 0 0 0,4-6-112 0 0,1-4 155 0 0,-2 0-1 0 0,0-1 0 0 0,-1-1 0 0 0,-1 1 1 0 0,-1-1-1 0 0,-1-1 0 0 0,-1-2-154 0 0,-3 16 44 0 0,-2 4-5 0 0,1-1 0 0 0,-1 1-1 0 0,0-1 1 0 0,0 0 0 0 0,0 0 0 0 0,-1 1 0 0 0,0-1 0 0 0,0 0-1 0 0,-1 0 1 0 0,0-3-39 0 0,-1-1 56 0 0,0 1-1 0 0,-1 0 1 0 0,0 0-1 0 0,0 0 1 0 0,-1 1 0 0 0,0-1-1 0 0,-1 1 1 0 0,0 0-1 0 0,0 0 1 0 0,-1 0-1 0 0,0 0 1 0 0,0 1-1 0 0,-1 0 1 0 0,1 1 0 0 0,-2 0-1 0 0,1 0 1 0 0,-1 0-1 0 0,-2-1-55 0 0,-16-8 110 0 0,-1 1 0 0 0,-1 2 0 0 0,0 0 0 0 0,-13-2-110 0 0,23 8 8 0 0,0 1 0 0 0,0 2 0 0 0,0-1 0 0 0,0 2 0 0 0,-1 1 0 0 0,1 0 0 0 0,-1 1 0 0 0,-18 3-8 0 0,28-1-7 0 0,0 2 0 0 0,0-1-1 0 0,0 2 1 0 0,0-1 0 0 0,1 1 0 0 0,0 0-1 0 0,0 1 1 0 0,0-1 0 0 0,-5 7 7 0 0,9-8-18 0 0,-1 1 1 0 0,1 0-1 0 0,0 1 1 0 0,1-1-1 0 0,-1 1 1 0 0,1-1-1 0 0,0 1 1 0 0,0 0-1 0 0,1 0 1 0 0,0 1-1 0 0,-1 3 18 0 0,-2 6-50 0 0,-5 11-332 0 0,2 1-1 0 0,2 0 1 0 0,0 1-1 0 0,2-1 1 0 0,1 1-1 0 0,1 0 1 0 0,2 0-1 0 0,1 0 1 0 0,1 0-1 0 0,1-1 1 0 0,2 1-1 0 0,0-1 1 0 0,2 0 0 0 0,2 0-1 0 0,3 8 383 0 0,-8-28-793 0 0,-1 0 0 0 0,1 0 0 0 0,4 5 793 0 0,17 19-6927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7:36.1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307 148 5528 0 0,'0'0'422'0'0,"-6"-12"628"0"0,6 11-1027 0 0,-1-1 478 0 0,-1-1 0 0 0,1 0 0 0 0,0 0-1 0 0,1 0 1 0 0,-1 0 0 0 0,0 0 0 0 0,1 0 0 0 0,0-1-501 0 0,-1 1 434 0 0,1-1 0 0 0,-1 0 0 0 0,0 0 0 0 0,1 0-1 0 0,-2 1 1 0 0,1-1 0 0 0,0 1 0 0 0,-2-3-434 0 0,3 4 206 0 0,-1 1 0 0 0,0-1 1 0 0,0 0-1 0 0,1 0 0 0 0,-1 0 1 0 0,1 0-1 0 0,0 1 0 0 0,0-1 1 0 0,-1 0-1 0 0,1-2-206 0 0,0 3 106 0 0,0-1 0 0 0,0 0 0 0 0,0 0 0 0 0,0 1 0 0 0,-1-1 0 0 0,1 0 0 0 0,0 1 0 0 0,-1-1 0 0 0,0 0-1 0 0,0 0-105 0 0,-2-3 270 0 0,2 3-99 0 0,-1 0 0 0 0,1 0 0 0 0,0 0 0 0 0,0 0 0 0 0,0 0 0 0 0,0 0 0 0 0,0 0-1 0 0,1 0 1 0 0,-1-2-171 0 0,0 4 48 0 0,1-1-1 0 0,-1 1 1 0 0,0-1-1 0 0,1 1 1 0 0,-1 0 0 0 0,0-1-1 0 0,0 1 1 0 0,1 0-1 0 0,-1-1 1 0 0,0 1-1 0 0,0 0 1 0 0,0 0-1 0 0,1 0 1 0 0,-2 0-48 0 0,-1 0 74 0 0,0 0 0 0 0,-1 0 0 0 0,1 0 0 0 0,0 0 0 0 0,-1 1 1 0 0,1-1-1 0 0,0 1 0 0 0,0 0 0 0 0,0 0 0 0 0,0 0 0 0 0,0 0 0 0 0,0 1 1 0 0,-1 0-75 0 0,-3 2 74 0 0,0 0 0 0 0,1 0 1 0 0,-1 1-1 0 0,-3 3-74 0 0,-19 28 169 0 0,18-25-143 0 0,1 1 0 0 0,0 0 0 0 0,1 1-1 0 0,1 0 1 0 0,0 0 0 0 0,-2 6-26 0 0,-2 5 42 0 0,1-2 50 0 0,1 1 0 0 0,1 0-1 0 0,-3 12-91 0 0,7-18-7 0 0,1 0 0 0 0,1 0 1 0 0,0 0-1 0 0,1 1 0 0 0,1 4 7 0 0,1-4-38 0 0,0 0 0 0 0,1 0 0 0 0,1 0 0 0 0,1 0 0 0 0,1-1 1 0 0,3 11 37 0 0,-5-22 3 0 0,0 0 1 0 0,1 1-1 0 0,0-1 0 0 0,0-1 1 0 0,1 1-1 0 0,0 0 1 0 0,0-1-1 0 0,0 0 1 0 0,0 0-1 0 0,1 0 1 0 0,0-1-1 0 0,0 1 1 0 0,0-1-1 0 0,1 0 1 0 0,-1 0-1 0 0,1-1 0 0 0,0 0 1 0 0,0 0-1 0 0,4 1-3 0 0,-3-2 55 0 0,0 0 0 0 0,1 0 0 0 0,-1-1 0 0 0,1 0 0 0 0,0 0 0 0 0,-1-1 0 0 0,1 0 0 0 0,0 0-1 0 0,-1-1 1 0 0,1 0 0 0 0,-1-1 0 0 0,1 1 0 0 0,-1-1 0 0 0,7-3-55 0 0,3-2 194 0 0,0 0 0 0 0,0-1 0 0 0,0 0 0 0 0,-1-2 0 0 0,9-7-194 0 0,-12 8 139 0 0,-2-1-1 0 0,1-1 1 0 0,-1 0-1 0 0,-1 0 1 0 0,3-4-139 0 0,9-15 587 0 0,12-20-587 0 0,-26 37 95 0 0,-1-1 1 0 0,0 0-1 0 0,-1-1 0 0 0,0 0 1 0 0,-1 1-1 0 0,-1-2 1 0 0,0 1-1 0 0,-2 0 0 0 0,1-1 1 0 0,-2 1-1 0 0,0-1 1 0 0,-1 0-1 0 0,-1-14-95 0 0,0 28 16 0 0,1 0 0 0 0,-1 1-1 0 0,1-1 1 0 0,-1 0 0 0 0,0 0 0 0 0,0 0 0 0 0,0 1 0 0 0,0-1 0 0 0,-1 0-1 0 0,1 1 1 0 0,0-1 0 0 0,-1 1 0 0 0,1-1 0 0 0,-1 1 0 0 0,1 0 0 0 0,-1 0-1 0 0,1 0 1 0 0,-1 0 0 0 0,0 0 0 0 0,0 0 0 0 0,0 0 0 0 0,1 0 0 0 0,-2 0-16 0 0,-8-2 103 0 0,1 0 0 0 0,-1 0 0 0 0,-9-1-103 0 0,14 3 47 0 0,-16-2-22 0 0,-1 2-1 0 0,1 0 0 0 0,0 1 1 0 0,-1 2-1 0 0,1 0 0 0 0,0 1 1 0 0,-13 4-25 0 0,23-3-82 0 0,0 0 0 0 0,0 0 1 0 0,1 1-1 0 0,-1 0 0 0 0,1 1 0 0 0,0 1 1 0 0,1-1 81 0 0,-8 7-893 0 0,1-1 1 0 0,1 2 0 0 0,-10 10 892 0 0,-6 10-1594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7:37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388 142 3224 0 0,'-20'-40'4233'0'0,"18"34"-3410"0"0,0 1-1 0 0,-1 0 1 0 0,0 0 0 0 0,-1 0-1 0 0,1 0 1 0 0,-1 1 0 0 0,1-1-1 0 0,-2 0-822 0 0,-5-8 1188 0 0,10 11-1020 0 0,-1 1 0 0 0,0-1 0 0 0,0 1 0 0 0,0 0 0 0 0,0-1-1 0 0,0 1 1 0 0,0 0 0 0 0,0 0 0 0 0,-1-1-168 0 0,0 0 166 0 0,0 0 0 0 0,-1 1 0 0 0,1 0 0 0 0,0 0 0 0 0,-1-1 0 0 0,1 1-1 0 0,-1 1 1 0 0,-1-2-166 0 0,-17-6 1039 0 0,17 6-920 0 0,1 0-1 0 0,-1 1 0 0 0,0 0 1 0 0,1 0-1 0 0,-1 0 1 0 0,0 0-1 0 0,0 1 0 0 0,0 0 1 0 0,0-1-1 0 0,0 1 0 0 0,1 1 1 0 0,-1-1-1 0 0,0 0 0 0 0,0 1 1 0 0,0 0-1 0 0,0 0 1 0 0,1 0-1 0 0,-2 1-118 0 0,-5 1 232 0 0,0 1 0 0 0,0 1 0 0 0,0-1 0 0 0,1 2 0 0 0,0-1 0 0 0,-2 3-232 0 0,0-1 104 0 0,1 1 0 0 0,0 1 1 0 0,1 0-1 0 0,0 0 0 0 0,0 0 0 0 0,1 1 0 0 0,1 1 1 0 0,-1-1-1 0 0,2 1 0 0 0,-1 0 0 0 0,2 1 0 0 0,-1 0 1 0 0,1 0-105 0 0,0 3 17 0 0,1-1 0 0 0,0 1 0 0 0,1 0-1 0 0,0 0 1 0 0,1 0 0 0 0,1 1 0 0 0,0-1 0 0 0,2 0 0 0 0,-1 1 0 0 0,2-1 0 0 0,1 6-17 0 0,2 2-15 0 0,1-1 0 0 0,1 0-1 0 0,2 0 1 0 0,0 0 0 0 0,1-1-1 0 0,11 18 16 0 0,-16-31-3 0 0,1 0-1 0 0,-1 0 0 0 0,1 0 1 0 0,1-1-1 0 0,-1 1 1 0 0,1-2-1 0 0,1 1 1 0 0,-1-1-1 0 0,1 0 0 0 0,0-1 1 0 0,1 1-1 0 0,7 2 4 0 0,-5-3 4 0 0,0-1 0 0 0,0 0-1 0 0,0-1 1 0 0,1 0 0 0 0,0-1 0 0 0,0 0 0 0 0,-1-1-1 0 0,1 0 1 0 0,10-1-4 0 0,-1-1 64 0 0,-1-2 1 0 0,-1 0-1 0 0,1-1 1 0 0,0-1-1 0 0,-1-1 1 0 0,0 0-1 0 0,0-1 1 0 0,-1-2-1 0 0,0 0 0 0 0,0 0 1 0 0,-1-2-1 0 0,4-3-64 0 0,-10 6 101 0 0,-1-1 0 0 0,0 0 0 0 0,-1 0-1 0 0,1-1 1 0 0,-2 0 0 0 0,0 0 0 0 0,0-1-1 0 0,0 0 1 0 0,-2 0 0 0 0,1-1 0 0 0,-2 0-1 0 0,1 0 1 0 0,-2-1 0 0 0,2-4-101 0 0,0-3 76 0 0,-1-1-1 0 0,0 0 1 0 0,-2 0 0 0 0,0-1-76 0 0,-2 9 68 0 0,-1 0-1 0 0,0 0 1 0 0,0 1 0 0 0,-2-1 0 0 0,1 0-1 0 0,-2 0 1 0 0,-1-2-68 0 0,2 8 33 0 0,0 1 0 0 0,-1-1 0 0 0,0 1 0 0 0,-1 0 0 0 0,1 0 0 0 0,-1 0 0 0 0,0 1 0 0 0,-1-1 0 0 0,-3-2-33 0 0,0 0 59 0 0,0 0-1 0 0,0 1 1 0 0,-1 0 0 0 0,0 0 0 0 0,-5-2-59 0 0,-1 1 96 0 0,-1 0-1 0 0,1 1 1 0 0,-1 1 0 0 0,0 0 0 0 0,-1 2-1 0 0,1 0 1 0 0,-1 0 0 0 0,0 2 0 0 0,0 0-1 0 0,0 1 1 0 0,-8 0-96 0 0,11 2-293 0 0,-1 0 0 0 0,0 1 1 0 0,1 0-1 0 0,-1 1 0 0 0,1 1 0 0 0,-2 1 293 0 0,4 0-1133 0 0,0 0 0 0 0,0 0 1 0 0,1 1-1 0 0,0 0 0 0 0,0 1 1 0 0,1 1-1 0 0,-4 2 1133 0 0,-21 24-8169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8:06.0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399 133 9008 0 0,'9'-7'960'0'0,"-7"5"-888"0"0,0 1-1 0 0,-1 0 1 0 0,0-1 0 0 0,1 0 0 0 0,-1 1 0 0 0,0-1 0 0 0,1 1-1 0 0,-1-1 1 0 0,0 0 0 0 0,0 0 0 0 0,-1 0 0 0 0,1 0 0 0 0,0 0-1 0 0,0 0 1 0 0,-1 0 0 0 0,1-1-72 0 0,3-10 2903 0 0,-3 8-2159 0 0,0 0 1 0 0,0 0-1 0 0,0-1 1 0 0,-1 1-1 0 0,0 0 1 0 0,0-2-745 0 0,0 7-25 0 0,0-2 452 0 0,0 2 70 0 0,0 0 30 0 0,0-1-424 0 0,0 1 0 0 0,1-1 0 0 0,-1 1 0 0 0,0-1 0 0 0,0 1 0 0 0,0-1 0 0 0,0 1 0 0 0,0-1 0 0 0,0 1 1 0 0,0-1-1 0 0,-1 1 0 0 0,1-1 0 0 0,0 1 0 0 0,0-1 0 0 0,0 1 0 0 0,0-1 0 0 0,-1 1 0 0 0,1 0 0 0 0,0-1 0 0 0,0 1 1 0 0,-1-1-1 0 0,1 1 0 0 0,0 0-103 0 0,-7-13 1106 0 0,6 12-1050 0 0,0 1 1 0 0,1-1-1 0 0,-1 0 1 0 0,0 1-1 0 0,0-1 1 0 0,0 1-1 0 0,1-1 1 0 0,-1 1-1 0 0,0-1 1 0 0,0 1-1 0 0,0-1 1 0 0,0 1-1 0 0,0 0 1 0 0,0 0-1 0 0,0-1 1 0 0,-1 1-57 0 0,-6-7 545 0 0,1 6-365 0 0,0 0 1 0 0,0 0-1 0 0,0 1 0 0 0,0 0 0 0 0,0 0 0 0 0,0 1 1 0 0,-1 0-181 0 0,-5 1 117 0 0,0 1 0 0 0,0 0 0 0 0,0 0 0 0 0,0 2 0 0 0,1-1 1 0 0,0 2-1 0 0,0-1 0 0 0,0 2-117 0 0,-7 4 218 0 0,1 1 1 0 0,0 1-1 0 0,0 0 0 0 0,-6 8-218 0 0,12-8 76 0 0,1 0 0 0 0,0 0 0 0 0,1 1 0 0 0,-5 9-76 0 0,-9 12 8 0 0,18-26-9 0 0,0 0-1 0 0,0 1 1 0 0,0-1-1 0 0,2 2 1 0 0,-1-1 0 0 0,1 0-1 0 0,1 1 1 0 0,0 0-1 0 0,0 0 1 0 0,1 0 0 0 0,0 0-1 0 0,1 0 1 0 0,1 0-1 0 0,-1 0 1 0 0,2 0 0 0 0,0 1-1 0 0,0 1 2 0 0,2 2-83 0 0,0-1-1 0 0,1 0 1 0 0,5 13 83 0 0,-7-23-16 0 0,0 1-1 0 0,1-1 1 0 0,-1 1-1 0 0,1-1 1 0 0,0 0-1 0 0,0 0 1 0 0,0 0-1 0 0,1-1 1 0 0,-1 1 0 0 0,1-1-1 0 0,0 1 1 0 0,0-1-1 0 0,0 0 17 0 0,4 1 23 0 0,0 1-1 0 0,0-1 0 0 0,1-1 1 0 0,-1 1-1 0 0,1-1 0 0 0,0-1 1 0 0,-1 0-1 0 0,1 0 1 0 0,0-1-1 0 0,1 0 0 0 0,-1 0 1 0 0,0-1-23 0 0,3 0 32 0 0,0-1 0 0 0,-1-1 0 0 0,1 1 0 0 0,-1-2 0 0 0,1 0 0 0 0,-1 0 0 0 0,0-1 0 0 0,0 0 0 0 0,3-3-32 0 0,5-4 119 0 0,0-1 0 0 0,-1 0-1 0 0,-1-1 1 0 0,0-1 0 0 0,-1-1-1 0 0,-1-1 1 0 0,0 0 0 0 0,-1 0-1 0 0,-1-2 1 0 0,7-11-119 0 0,-10 13 206 0 0,-1-1-1 0 0,6-17-205 0 0,-5 10 165 0 0,-8 19-138 0 0,0 1-1 0 0,-1-1 1 0 0,1 1-1 0 0,-1-1 1 0 0,-1 0 0 0 0,1 0-1 0 0,0 1 1 0 0,-1-1-1 0 0,0 0 1 0 0,0 0-1 0 0,-1 1 1 0 0,1-1 0 0 0,-1 0-1 0 0,0 1 1 0 0,-1-1-1 0 0,1 0 1 0 0,-1 1-1 0 0,1 0 1 0 0,-1-1 0 0 0,-1 1-1 0 0,1 0 1 0 0,-1 0-1 0 0,1 0 1 0 0,-1 0-1 0 0,0 1 1 0 0,0-1 0 0 0,-1 1-1 0 0,-1-2-26 0 0,4 4 10 0 0,-1 0-1 0 0,1 0 1 0 0,-1 0-1 0 0,0 0 1 0 0,1 0 0 0 0,-1 0-1 0 0,0 0 1 0 0,0 0-1 0 0,1 1 1 0 0,-1-1 0 0 0,0 1-1 0 0,0-1 1 0 0,0 1-1 0 0,0 0-9 0 0,-19-6 34 0 0,-3 1 53 0 0,4 1-41 0 0,16 3-43 0 0,-1-1-3 0 0,0 1-1 0 0,-1 0 0 0 0,1 0 1 0 0,0 0-1 0 0,-1 1 0 0 0,1 0 0 0 0,0 0 1 0 0,-2 0 0 0 0,-7 1 18 0 0,1 0-162 0 0,0 0 0 0 0,0 0 1 0 0,0 1-1 0 0,1 1 1 0 0,-1 0-1 0 0,1 1 0 0 0,0 0 1 0 0,0 1-1 0 0,-6 3 144 0 0,5-1-587 0 0,0 1 1 0 0,1 1-1 0 0,-7 7 587 0 0,-8 7-1472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8:10.0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387 200 3680 0 0,'0'0'167'0'0,"0"0"179"0"0,0 0 650 0 0,0 0 277 0 0,0 0 58 0 0,0 0-63 0 0,1-9 1293 0 0,11-29 2536 0 0,-11 37-4466 0 0,1-7 442 0 0,-1 0-617 0 0,0 1 0 0 0,-1 0 0 0 0,0 0 0 0 0,0-1 1 0 0,-2-6-457 0 0,0-14 551 0 0,1 25-495 0 0,1 1-1 0 0,0-1 1 0 0,-1 1-1 0 0,1 0 1 0 0,-1-1-1 0 0,0 1 1 0 0,0 0-1 0 0,0 0 1 0 0,0-2-56 0 0,-5-12 348 0 0,6 15-313 0 0,-1 0-1 0 0,1-1 1 0 0,-1 1-1 0 0,1 0 1 0 0,-1 0-1 0 0,1 0 1 0 0,-1 0-1 0 0,0-1 1 0 0,1 1 0 0 0,-1 0-1 0 0,0 0 1 0 0,0 0-1 0 0,0 1 1 0 0,0-1-1 0 0,0 0 1 0 0,0 0-1 0 0,0 0 1 0 0,0 1-1 0 0,0-1 1 0 0,0 0-1 0 0,0 1 1 0 0,0-1-1 0 0,-1 1 1 0 0,1 0-1 0 0,0-1 1 0 0,0 1-1 0 0,-1 0 1 0 0,1 0-1 0 0,0-1 1 0 0,0 1-1 0 0,-1 0 1 0 0,1 0 0 0 0,0 1-1 0 0,-1-1 1 0 0,1 0-1 0 0,-1 0-34 0 0,-7 2 204 0 0,0 0 0 0 0,-1 0 1 0 0,1 1-1 0 0,-7 3-204 0 0,4-2 99 0 0,-1 2 2 0 0,0 0 1 0 0,0 2-1 0 0,1-1 1 0 0,0 1-1 0 0,0 1 1 0 0,-9 9-102 0 0,-7 4 96 0 0,19-15-57 0 0,1 0 0 0 0,-1 1 1 0 0,1 0-1 0 0,1 0 0 0 0,-1 1 0 0 0,1 0 0 0 0,1 0 0 0 0,0 0 0 0 0,-2 6-39 0 0,0 1 89 0 0,0 1 1 0 0,2-1-1 0 0,0 2 0 0 0,1-1 0 0 0,0 0 0 0 0,2 1 0 0 0,-1 9-89 0 0,3-10 41 0 0,1 0-1 0 0,0-1 0 0 0,1 1 1 0 0,1 0-1 0 0,1-1 0 0 0,0 1 1 0 0,3 6-41 0 0,-3-16 7 0 0,0-1 0 0 0,0 1 0 0 0,1-1 0 0 0,-1 0 1 0 0,1 0-1 0 0,1 0 0 0 0,-1 0 0 0 0,1-1 0 0 0,0 0 0 0 0,1 0 1 0 0,-1 0-1 0 0,1 0 0 0 0,0-1 0 0 0,0 0 0 0 0,0 0 0 0 0,1-1 0 0 0,-1 0-7 0 0,7 3-8 0 0,0 0 0 0 0,0-1 0 0 0,0-1 0 0 0,0 0 0 0 0,1-1 0 0 0,-1 0 0 0 0,1-1 0 0 0,8 0 8 0 0,-2-2-23 0 0,1-2 0 0 0,0 1 0 0 0,-1-2-1 0 0,1-1 1 0 0,19-6 23 0 0,-17 1 38 0 0,-1 0-1 0 0,0-1 0 0 0,-1-1 1 0 0,13-10-38 0 0,-9 6 58 0 0,-14 8 0 0 0,-1 0-1 0 0,-1-1 0 0 0,1-1 1 0 0,-1 0-1 0 0,-1 0 0 0 0,6-7-57 0 0,-8 8 48 0 0,-2 4 22 0 0,-1-1 0 0 0,0 0 0 0 0,0 1 0 0 0,0-1 0 0 0,0 0 0 0 0,-1 0 0 0 0,0-1 0 0 0,0 1 0 0 0,0 0 0 0 0,-1-1 0 0 0,0 1 0 0 0,0-1 0 0 0,0 1 0 0 0,-1-1 0 0 0,0 1 0 0 0,0-1 0 0 0,0 0 0 0 0,-1 1 0 0 0,0-5-70 0 0,-1 3 46 0 0,1 0 0 0 0,-2 0 1 0 0,1 0-1 0 0,-1 1 0 0 0,1-1 1 0 0,-2 1-1 0 0,1 0 0 0 0,-1 0 0 0 0,0 0 1 0 0,0 1-1 0 0,-1-1 0 0 0,1 1 1 0 0,-1 0-1 0 0,0 0 0 0 0,-3-1-46 0 0,-8-7 103 0 0,-1 1-1 0 0,0 1 1 0 0,-1 1 0 0 0,0 1-1 0 0,-10-4-102 0 0,14 8 10 0 0,-1 0-1 0 0,1 1 0 0 0,-1 1 1 0 0,0 0-1 0 0,1 1 0 0 0,-1 0 1 0 0,-13 1-10 0 0,11 1-65 0 0,0 0-1 0 0,-1 2 1 0 0,1 0 0 0 0,0 0 0 0 0,0 2 0 0 0,0 0-1 0 0,0 1 1 0 0,1 0 0 0 0,-4 3 65 0 0,5-1-363 0 0,0 0 0 0 0,0 1 0 0 0,1 1 0 0 0,0 0-1 0 0,1 1 1 0 0,0 0 0 0 0,0 1 0 0 0,1 0 0 0 0,1 1 0 0 0,0 1 0 0 0,-1 1 363 0 0,-20 33-1910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7:39.7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178 128 11232 0 0,'0'0'513'0'0,"3"-18"190"0"0,-6-56 3121 0 0,-2 49-2449 0 0,4 24-1327 0 0,0 1 0 0 0,0-1-1 0 0,1 0 1 0 0,-1 0-1 0 0,0 1 1 0 0,0-1-1 0 0,0 1 1 0 0,0-1 0 0 0,-1 1-1 0 0,1-1 1 0 0,0 1-1 0 0,0 0 1 0 0,0-1-1 0 0,-1 1-47 0 0,0-1 134 0 0,0 1-87 0 0,0-1 0 0 0,0 1 0 0 0,0 0 0 0 0,0 0 0 0 0,0 0 0 0 0,1 0 0 0 0,-1 0 0 0 0,0 0 0 0 0,0 0 0 0 0,0 0-1 0 0,0 1 1 0 0,0-1 0 0 0,0 1 0 0 0,1-1 0 0 0,-1 1 0 0 0,0 0 0 0 0,0 0 0 0 0,1 0 0 0 0,-1 0 0 0 0,1 0 0 0 0,-2 1-47 0 0,-3 3 110 0 0,-1 1 1 0 0,1 0 0 0 0,0 0 0 0 0,-2 3-111 0 0,-2 4-21 0 0,6-9-23 0 0,1 0 1 0 0,0 0-1 0 0,1 1 0 0 0,-1-1 0 0 0,1 1 0 0 0,0 0 0 0 0,0 0 0 0 0,-1 2 44 0 0,-11 24-81 0 0,11-26 75 0 0,0 0 0 0 0,0-1-1 0 0,1 1 1 0 0,0 0-1 0 0,0 1 1 0 0,0-1 0 0 0,1 0-1 0 0,-1 1 1 0 0,1-1-1 0 0,0 4 7 0 0,-4 18-28 0 0,4-22 23 0 0,-1 1 0 0 0,1 0-1 0 0,1 0 1 0 0,-1-1 0 0 0,1 1 0 0 0,0 0 0 0 0,0 0 0 0 0,1 0 0 0 0,0 0 5 0 0,3 4-43 0 0,5-7 32 0 0,-7-3 11 0 0,-1 1 0 0 0,1-1 0 0 0,-1 1 0 0 0,1-1 0 0 0,0 0 0 0 0,-1 0 0 0 0,1 0 0 0 0,0 0 0 0 0,-1 0 0 0 0,1 0 0 0 0,-1 0 0 0 0,1-1 0 0 0,0 1 0 0 0,-1-1 0 0 0,1 1 0 0 0,-1-1 0 0 0,1 1 0 0 0,-1-1 0 0 0,1 0 0 0 0,-1 0 0 0 0,0 0 0 0 0,1 0 0 0 0,-1 0 0 0 0,0 0 0 0 0,1 0 0 0 0,-1 0 0 0 0,0-1 0 0 0,5-3 0 0 0,2-2 9 0 0,-1 0 0 0 0,-1 0 0 0 0,1 0 0 0 0,-1-1 0 0 0,0 1 0 0 0,-1-2 0 0 0,0 1 0 0 0,4-7-9 0 0,-9 13 3 0 0,5-5 7 0 0,-1-1 0 0 0,0 0 1 0 0,0 0-1 0 0,-1-1 0 0 0,0 1 0 0 0,0-2-10 0 0,-5 25 0 0 0,1 0 0 0 0,1-1 0 0 0,0 1 0 0 0,1 0 0 0 0,0-1 0 0 0,2 5 0 0 0,-3-16 0 0 0,9 14 0 0 0,-1-11 0 0 0,-5-5 8 0 0,0 0-1 0 0,0 0 1 0 0,0-1-1 0 0,0 1 1 0 0,0-1-1 0 0,0 0 1 0 0,0 0-1 0 0,0 0 0 0 0,0 0 1 0 0,0 0-1 0 0,0-1 1 0 0,0 1-1 0 0,0-1 1 0 0,0 0-1 0 0,0 0 0 0 0,0 0 1 0 0,1-1-8 0 0,2-1-183 0 0,-1 0-1 0 0,0-1 1 0 0,1 1 0 0 0,-1-1 0 0 0,0 0 0 0 0,-1-1-1 0 0,4-3 184 0 0,1-1-4439 0 0,1-3-1477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7:40.1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11808 0 0,'0'0'538'0'0,"0"0"-8"0"0,2 2-340 0 0,-2-2-197 0 0,11 15 1467 0 0,-1 0 1 0 0,7 14-1461 0 0,33 72 2402 0 0,-33-59-1655 0 0,-3 1 1 0 0,5 25-748 0 0,-18-66 12 0 0,5 21 124 0 0,-1-1-1 0 0,-1 2 0 0 0,-1 1-135 0 0,-1 1 96 0 0,0-4-36 0 0,0-1 1 0 0,-2 1-1 0 0,0 0 0 0 0,-2-1 1 0 0,-3 22-61 0 0,2-20 27 0 0,2-18-20 0 0,1 0 1 0 0,-1 0 0 0 0,0 0 0 0 0,0 0-1 0 0,-1-1 1 0 0,1 1 0 0 0,-3 3-8 0 0,-2 7-82 0 0,-10 15-669 0 0,15-29-337 0 0,1-1-316 0 0,0 0-61 0 0,0 0-7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7:40.5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10912 0 0,'0'0'497'0'0,"0"0"-8"0"0,0 0-219 0 0,0 0 224 0 0,0 0 136 0 0,0 2 30 0 0,8 53 1101 0 0,-8-46-1694 0 0,0 0 1 0 0,1 0-1 0 0,0 0 0 0 0,0 0 1 0 0,1-1-1 0 0,0 1-67 0 0,3 10 276 0 0,-5-17-206 0 0,1 1-1 0 0,-1-1 1 0 0,1 1 0 0 0,0-1 0 0 0,0 0 0 0 0,0 1 0 0 0,0-1-1 0 0,0 0-69 0 0,0 0 168 0 0,-1-2 0 0 0,0 0-4 0 0,0 0-17 0 0,1 0-112 0 0,0 1 0 0 0,0-1 0 0 0,0 1 0 0 0,0-1 1 0 0,0 0-1 0 0,0 1 0 0 0,0-1 0 0 0,0 0 0 0 0,0 0 0 0 0,1 0 0 0 0,-1 0 0 0 0,0 0 0 0 0,0 0 0 0 0,0 0 0 0 0,0 0 0 0 0,1 0-35 0 0,1-2 50 0 0,1 0 0 0 0,0-1 0 0 0,-1 1 0 0 0,1 0 0 0 0,-1-1 0 0 0,0 0 0 0 0,0 0-1 0 0,0 0 1 0 0,0 0 0 0 0,-1 0 0 0 0,1-1 0 0 0,-1 1 0 0 0,1-1 0 0 0,0-3-50 0 0,6-9 263 0 0,-2 0-1 0 0,6-16-262 0 0,-6 19 125 0 0,-5 11-67 0 0,-1 0-1 0 0,0 0 0 0 0,0 1 0 0 0,0-1 1 0 0,0 0-1 0 0,0 0 0 0 0,0 0 0 0 0,0 0 0 0 0,0-1-57 0 0,-1 4 13 0 0,0 0-1 0 0,1 1 1 0 0,0-1-1 0 0,-1 1 1 0 0,1-1-1 0 0,0 0 1 0 0,0 1-1 0 0,-1-1 0 0 0,1 0 1 0 0,1 1-13 0 0,2 4 30 0 0,0 2 1 0 0,-1 0-1 0 0,0-1 1 0 0,0 1 0 0 0,-1 0-1 0 0,0 1 1 0 0,-1-1 0 0 0,0 0-1 0 0,0 1-30 0 0,1 6 75 0 0,2-1 0 0 0,2 9-75 0 0,4 20 130 0 0,-8-33-101 0 0,3 15 99 0 0,-2 1 1 0 0,1 23-129 0 0,-9 83 1418 0 0,0-87-952 0 0,-3-51-1461 0 0,6 3 599 0 0,0-1 0 0 0,0 1 0 0 0,1-1 0 0 0,-1 1 0 0 0,1-1-1 0 0,0 0 1 0 0,0 0 0 0 0,0 1 0 0 0,1-1 0 0 0,-1 0 0 0 0,1 0 0 0 0,0-2 396 0 0,0-11-1709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7:41.0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 4608 0 0,'0'0'208'0'0,"0"2"-9"0"0,-5 45 4081 0 0,0 7 785 0 0,7 17-1949 0 0,7 22-3116 0 0,-3-24 923 0 0,-1 49 268 0 0,-1-59-260 0 0,-4 18-931 0 0,0-53 157 0 0,-3 4 154 0 0,3-27-222 0 0,0-1-8 0 0,0 0-1 0 0,0 0 4 0 0,0 0 18 0 0,0 0 8 0 0,0 0 2 0 0,-1-1-89 0 0,1 0-1 0 0,-1 0 0 0 0,1 1 0 0 0,-1-1 1 0 0,1 0-1 0 0,0 0 0 0 0,-1 0 1 0 0,1 0-1 0 0,0 0 0 0 0,-1 0 0 0 0,1 0 1 0 0,0 0-1 0 0,0 1 0 0 0,0-2-22 0 0,2-12 22 0 0,0-1-1 0 0,1 1 0 0 0,1 0 1 0 0,0 0-1 0 0,1 0 0 0 0,1-2-21 0 0,-2 5-9 0 0,1-1 0 0 0,0 1 0 0 0,1 0 0 0 0,0 1 0 0 0,1-1-1 0 0,0 1 1 0 0,3-3 9 0 0,-6 7 0 0 0,-3 5 0 0 0,-1 0 0 0 0,1-1 0 0 0,0 1 0 0 0,0 0 0 0 0,0 0 0 0 0,0 0 0 0 0,0 0 0 0 0,0 0 0 0 0,0 0 0 0 0,0 1 0 0 0,0-1 0 0 0,0 0 0 0 0,0 0 0 0 0,0 1 0 0 0,1-1 0 0 0,-1 1 0 0 0,0-1 0 0 0,0 1 0 0 0,1-1 0 0 0,-1 1 0 0 0,0 0 0 0 0,1 0 0 0 0,-1 0 0 0 0,1 0 0 0 0,-1 0 0 0 0,0 0 0 0 0,0 0 0 0 0,0 0 0 0 0,0 0 0 0 0,1 0 0 0 0,-1 0 0 0 0,0 1 0 0 0,0-1 0 0 0,0 0 0 0 0,0 1 0 0 0,0-1 0 0 0,0 1 0 0 0,0 0 0 0 0,0-1 0 0 0,0 1 0 0 0,0 0 0 0 0,0-1 0 0 0,0 1 0 0 0,0 0 0 0 0,0 0 0 0 0,-1 0 0 0 0,1 0 0 0 0,0 0 0 0 0,-1 0 0 0 0,1 0 0 0 0,-1 0 0 0 0,1 0 0 0 0,1 2 0 0 0,0 1 0 0 0,-1-1 0 0 0,0 1 0 0 0,1-1 0 0 0,-1 1 0 0 0,0 0 0 0 0,0 2 0 0 0,4 30 1 0 0,-2-13 7 0 0,0 1-1 0 0,-1 7-7 0 0,-3-17 42 0 0,0 0 0 0 0,-1 0-1 0 0,0 0 1 0 0,-1 0-1 0 0,-2 4-41 0 0,-5 18 128 0 0,10-35-118 0 0,0 0 0 0 0,-1-1 0 0 0,1 1 1 0 0,0 0-1 0 0,0-1 0 0 0,0 1 0 0 0,-1 0 0 0 0,1 0 0 0 0,0-1 0 0 0,-1 1 0 0 0,1 0 0 0 0,0-1 0 0 0,-1 1 0 0 0,1-1 0 0 0,-1 1 0 0 0,1-1 0 0 0,-1 1 0 0 0,1-1 0 0 0,-1 1 0 0 0,0-1 0 0 0,1 1 1 0 0,-1-1-1 0 0,1 1 0 0 0,-1-1 0 0 0,0 0 0 0 0,0 0 0 0 0,1 1 0 0 0,-1-1 0 0 0,0 0 0 0 0,1 0 0 0 0,-1 0 0 0 0,0 0 0 0 0,0 1 0 0 0,1-1 0 0 0,-1 0 0 0 0,0-1 0 0 0,0 1-10 0 0,0 0-14 0 0,1-1-1 0 0,-1 1 1 0 0,0-1-1 0 0,0 0 1 0 0,1 1-1 0 0,-1-1 1 0 0,0 0-1 0 0,1 0 1 0 0,-1 0-1 0 0,1 1 1 0 0,-1-1-1 0 0,1 0 0 0 0,-1 0 1 0 0,1 0-1 0 0,0 0 1 0 0,-1 0-1 0 0,1 0 1 0 0,0 0-1 0 0,0 0 15 0 0,-1-4-121 0 0,1 1-1 0 0,-1-1 1 0 0,1 1-1 0 0,0-1 1 0 0,1 0 0 0 0,-1 1-1 0 0,1-1 1 0 0,0 1-1 0 0,0-1 122 0 0,15-42-1476 0 0,-9 29 707 0 0,7-23-5154 0 0,-13 18 217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7:47.0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 4608 0 0,'0'0'353'0'0,"0"0"240"0"0,0 0 1873 0 0,0 0 843 0 0,0 0 167 0 0,0 0-336 0 0,0 0-1568 0 0,0 2-688 0 0,0 2-650 0 0,0 1-18 0 0,0 0 0 0 0,0 0-1 0 0,0 1 1 0 0,-1-1 0 0 0,0 0 0 0 0,0 0 0 0 0,-1 4-216 0 0,0-7 20 0 0,1 1 0 0 0,0 0 1 0 0,1 0-1 0 0,-1 0 0 0 0,0 0 0 0 0,1 0 0 0 0,0 0 0 0 0,-1 0 1 0 0,1 0-1 0 0,0 1 0 0 0,1 1-20 0 0,8 35 302 0 0,-6-32-149 0 0,-1 1 1 0 0,0 0 0 0 0,1 8-154 0 0,-3 11 407 0 0,2 15 92 0 0,4 3-393 0 0,-1 11-106 0 0,-4-49 0 0 0,-1-4 0 0 0,0-1 0 0 0,0 1 0 0 0,1 0 0 0 0,0 0 0 0 0,0-1 0 0 0,0 1 0 0 0,0-1 0 0 0,0 1 0 0 0,29 74-3212 0 0,-24-68-2034 0 0,2-2-1527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7:41.4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3224 0 0,'2'0'594'0'0,"-1"0"0"0"0,1 0 0 0 0,0 0 0 0 0,-1 0 0 0 0,1 1 0 0 0,-1-1 1 0 0,1 1-1 0 0,-1-1 0 0 0,0 1 0 0 0,1-1 0 0 0,-1 1 0 0 0,2 1-594 0 0,-2-1 368 0 0,1 0 1 0 0,-1 0 0 0 0,1 1-1 0 0,-1-1 1 0 0,0 0-1 0 0,0 1 1 0 0,0-1-1 0 0,1 1 1 0 0,-1 0-369 0 0,2 4 266 0 0,-1 0 0 0 0,0 0 0 0 0,0 0 1 0 0,0 0-1 0 0,0 4-266 0 0,1 1 580 0 0,11 48 828 0 0,-2 0 1 0 0,-2 5-1409 0 0,3-4 601 0 0,-9-42-395 0 0,0 1 0 0 0,-1-1 0 0 0,-1 1 0 0 0,-1 6-206 0 0,-5 207 1580 0 0,-10-78-888 0 0,12-135-636 0 0,-1 6-11 0 0,-1 0 0 0 0,-1 0 0 0 0,-2 0 0 0 0,0-1 1 0 0,-4 8-46 0 0,10-30-799 0 0,1-2-324 0 0,0 0-69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7:42.0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137 4 2760 0 0,'0'0'484'0'0,"0"0"991"0"0,0 0 431 0 0,-2-1 1522 0 0,-11-1-1040 0 0,10 3-2187 0 0,1 0 1 0 0,-1 0-1 0 0,0 0 0 0 0,1 0 1 0 0,-1 0-1 0 0,1 1 0 0 0,-1-1 1 0 0,1 1-1 0 0,0 0 1 0 0,-1 0-1 0 0,1 0 0 0 0,0 0 1 0 0,0 0-1 0 0,1 0 0 0 0,-1 0 1 0 0,0 1-202 0 0,-1 0 71 0 0,1 0 0 0 0,-1 0 0 0 0,1 0 0 0 0,-1-1 1 0 0,0 1-1 0 0,0-1 0 0 0,0 0 0 0 0,0 0 1 0 0,-3 1-72 0 0,5-2 126 0 0,1-1-5 0 0,-14 18 711 0 0,13-18-807 0 0,1 0-1 0 0,0 1 0 0 0,0-1 0 0 0,-1 0 1 0 0,1 0-1 0 0,0 1 0 0 0,0-1 0 0 0,-1 0 1 0 0,1 1-1 0 0,0-1 0 0 0,0 1 0 0 0,0-1 1 0 0,0 0-1 0 0,0 1 0 0 0,-1-1 0 0 0,1 0 1 0 0,0 1-1 0 0,0-1 0 0 0,0 1 0 0 0,0-1 1 0 0,0 0-1 0 0,0 1-24 0 0,0 0 3 0 0,1-1 1 0 0,-1 1-1 0 0,0-1 0 0 0,0 1 1 0 0,1 0-1 0 0,-1-1 1 0 0,0 1-1 0 0,1-1 0 0 0,-1 1 1 0 0,0-1-1 0 0,1 1 1 0 0,-1-1-1 0 0,1 1 0 0 0,-1-1 1 0 0,1 0-1 0 0,-1 1 1 0 0,1-1-1 0 0,-1 0 0 0 0,1 1 1 0 0,0-1-4 0 0,2 1 22 0 0,37 13 94 0 0,-30-11-105 0 0,-1 0-1 0 0,1 0 1 0 0,-1 1 0 0 0,7 4-11 0 0,-13-7 68 0 0,-2-1-68 0 0,-1 0 1 0 0,1 1-1 0 0,-1-1 1 0 0,1 0-1 0 0,-1 0 0 0 0,1 0 1 0 0,-1 0-1 0 0,1 0 0 0 0,-1 1 1 0 0,1-1-1 0 0,-1 0 0 0 0,1 1 1 0 0,-1-1-1 0 0,1 0 1 0 0,-1 1-1 0 0,0-1 0 0 0,1 0 1 0 0,-1 1-1 0 0,0-1 0 0 0,1 1 1 0 0,-1-1-1 0 0,0 0 0 0 0,1 1 1 0 0,-1-1-1 0 0,0 1 0 0 0,0-1 1 0 0,0 1-1 0 0,1-1 1 0 0,-1 1-1 0 0,0-1 0 0 0,0 1 1 0 0,0-1-1 0 0,0 1 0 0 0,0 0 0 0 0,0 0 1 0 0,1 0-1 0 0,-1 1 0 0 0,1-1 0 0 0,0 0 0 0 0,-1 0 0 0 0,0 1 0 0 0,1-1 0 0 0,-1 0 0 0 0,0 1 0 0 0,1-1 0 0 0,-1 0 0 0 0,0 1 0 0 0,0-1 0 0 0,0 0 0 0 0,0 1 0 0 0,-1-1 0 0 0,1 0 0 0 0,0 1 0 0 0,0-1 0 0 0,-1 0 0 0 0,1 1 0 0 0,-1-1 0 0 0,1 0 0 0 0,-1 0 0 0 0,1 0 0 0 0,-1 1 0 0 0,-3 5 0 0 0,2-1 0 0 0,-1-1 0 0 0,0 0 0 0 0,0 1 0 0 0,-1-1 0 0 0,0 0 0 0 0,0-1 0 0 0,0 1 0 0 0,0-1 0 0 0,-1 1 0 0 0,-2 1 0 0 0,-14 14 0 0 0,-16 12 1 0 0,21-19 52 0 0,12-9-41 0 0,2-3-7 0 0,1 0 1 0 0,0 0-1 0 0,-1 0 0 0 0,1 0 1 0 0,-1 0-1 0 0,1 0 0 0 0,-1-1 1 0 0,1 1-1 0 0,-1 0 0 0 0,1-1 0 0 0,-1 1 1 0 0,-1-1-6 0 0,2 0 3 0 0,1 0 0 0 0,0 0 0 0 0,0 0 1 0 0,-1 0-1 0 0,1 0 0 0 0,0 0 0 0 0,0 0 1 0 0,-1 0-1 0 0,1 0 0 0 0,0 0 0 0 0,0 0 0 0 0,-1 0 1 0 0,1 0-1 0 0,0 0 0 0 0,0 0 0 0 0,-1 0 0 0 0,1-1 1 0 0,0 1-1 0 0,0 0 0 0 0,0 0 0 0 0,-1 0 1 0 0,1 0-1 0 0,0-1 0 0 0,0 1 0 0 0,0 0 0 0 0,0 0 1 0 0,-1 0-1 0 0,1-1 0 0 0,0 1 0 0 0,0 0 1 0 0,0 0-1 0 0,0-1 0 0 0,0 1 0 0 0,0 0 0 0 0,0 0 1 0 0,0-1-1 0 0,0 1 0 0 0,0 0 0 0 0,0 0 0 0 0,0-1 1 0 0,0 1-1 0 0,0 0 0 0 0,0 0 0 0 0,0-1 1 0 0,0 1-1 0 0,0 0-3 0 0,1-13 53 0 0,0 9-202 0 0,1 0-1 0 0,0 0 1 0 0,0 1 0 0 0,0-1-1 0 0,1 0 1 0 0,1-2 149 0 0,3-4-504 0 0,5-7-314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7:42.9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87 232 7832 0 0,'0'0'602'0'0,"0"1"-395"0"0,-7 25 1644 0 0,6-25-846 0 0,1-1-48 0 0,0 0-239 0 0,0 0-109 0 0,0 0-22 0 0,0 0-45 0 0,0 0-172 0 0,0 0-77 0 0,0 0-18 0 0,13-4 428 0 0,-8-2-569 0 0,0 1 0 0 0,-1-1 0 0 0,1 0 0 0 0,-1 0 0 0 0,0-1 0 0 0,1-3-134 0 0,8-11 218 0 0,-10 16-177 0 0,0 1 1 0 0,0-1 0 0 0,0 0 0 0 0,0 1-1 0 0,-1-2 1 0 0,0 1 0 0 0,0 0-1 0 0,0 0 1 0 0,-1-1 0 0 0,0 1-1 0 0,1-3-41 0 0,-1-3 133 0 0,-1 11-111 0 0,1-1 0 0 0,-1 0 0 0 0,0 0 1 0 0,0 0-1 0 0,0 0 0 0 0,0 0 0 0 0,0 0 0 0 0,0 1 0 0 0,0-1 0 0 0,0 0 0 0 0,-1 0 0 0 0,1 0 0 0 0,0 0 0 0 0,0 0 0 0 0,-1 0-22 0 0,1 0 22 0 0,-1 0 0 0 0,0 0 1 0 0,1 0-1 0 0,-1 1 0 0 0,0-1 0 0 0,1 0 0 0 0,-1 1 0 0 0,0-1 0 0 0,0 0 0 0 0,1 1 0 0 0,-1-1 0 0 0,0 1 0 0 0,0-1 0 0 0,0 1 0 0 0,0-1 0 0 0,0 1 0 0 0,0 0 0 0 0,0 0 0 0 0,0-1 0 0 0,0 1 0 0 0,0 0 0 0 0,0 0 0 0 0,0 0 0 0 0,0 0 0 0 0,0 0 0 0 0,0 0 0 0 0,0 0 0 0 0,0 0 0 0 0,0 1 0 0 0,0-1 0 0 0,0 0 0 0 0,0 1 0 0 0,0-1 0 0 0,0 0 0 0 0,0 1-22 0 0,-4 1 18 0 0,1 0-1 0 0,0 0 1 0 0,0 0-1 0 0,0 1 1 0 0,0-1-1 0 0,0 1 1 0 0,-3 2-18 0 0,-2 3-11 0 0,0 1 0 0 0,1 0 0 0 0,0 1 0 0 0,0 0 0 0 0,1 0 1 0 0,1 0-1 0 0,-1 1 0 0 0,2 0 0 0 0,-1 1 0 0 0,2-1 0 0 0,-1 1 0 0 0,2 0 0 0 0,-1 0 11 0 0,2-4-9 0 0,1 0 0 0 0,-1 0-1 0 0,1 1 1 0 0,0-1 0 0 0,1 1-1 0 0,0-1 1 0 0,1 0 0 0 0,0 2 9 0 0,4 21-64 0 0,1-23 21 0 0,-4-8 42 0 0,0 1 1 0 0,0 0-1 0 0,0-1 0 0 0,1 1 0 0 0,-1-1 0 0 0,0 0 1 0 0,0 1-1 0 0,1-1 0 0 0,-1-1 0 0 0,0 1 0 0 0,0 0 1 0 0,1 0-1 0 0,-1-1 0 0 0,0 1 0 0 0,0-1 1 0 0,2 0 0 0 0,0-1 2 0 0,1 0 0 0 0,0 0 0 0 0,0 0 0 0 0,-1-1 0 0 0,1 0 0 0 0,2-2-2 0 0,12-10 16 0 0,-1-1-1 0 0,-1-1 1 0 0,0-1-1 0 0,13-19-15 0 0,-19 23-220 0 0,-1-1 0 0 0,-1 0 0 0 0,0-1 0 0 0,-1 0 0 0 0,-1 0 0 0 0,-1-1-1 0 0,1-2 221 0 0,1-15-700 0 0,-8 32 498 0 0,0 2 83 0 0,0 0 23 0 0,-1 0 36 0 0,-4 0 39 0 0,3 1-22 0 0,2 5 54 0 0,0-5 92 0 0,1-3-71 0 0,0 1 0 0 0,1 0 0 0 0,-1-1 0 0 0,0 1 0 0 0,1 0 0 0 0,-1 0 0 0 0,0 0 0 0 0,1 0 0 0 0,-1 0 0 0 0,1 0 0 0 0,1-1-32 0 0,0 0 95 0 0,15-17 940 0 0,-17 18-786 0 0,-1 1-1 0 0,0 0-1 0 0,0 0-6 0 0,0 0-1 0 0,0 0 0 0 0,0 0-10 0 0,0 0-46 0 0,0 0-22 0 0,0 0-2 0 0,0 0 0 0 0,8 11 160 0 0,-6-5-244 0 0,1 0-1 0 0,-1 1 0 0 0,-1-1 0 0 0,1 1 0 0 0,-1-1 0 0 0,0 1 1 0 0,-1 0-1 0 0,1 3-75 0 0,-2 14 499 0 0,-2 19-499 0 0,-1 15 411 0 0,4-55-393 0 0,0 12 156 0 0,1 0 1 0 0,0 0 0 0 0,1 6-175 0 0,-2-20 17 0 0,1 0 0 0 0,-1 0 0 0 0,0 0 0 0 0,0-1 0 0 0,0 1 0 0 0,1 0 0 0 0,-1 0 0 0 0,0 0 0 0 0,1 0 1 0 0,-1 0-1 0 0,1 0 0 0 0,-1-1 0 0 0,1 1 0 0 0,-1 0 0 0 0,1 0 0 0 0,0-1 0 0 0,-1 1 0 0 0,1 0 0 0 0,0-1 1 0 0,-1 1-1 0 0,1-1 0 0 0,0 1 0 0 0,0-1 0 0 0,0 1 0 0 0,0-1 0 0 0,-1 0 0 0 0,1 1 0 0 0,0-1 0 0 0,0 0 0 0 0,0 0 1 0 0,0 1-1 0 0,0-1 0 0 0,0 0 0 0 0,0 0 0 0 0,0 0 0 0 0,0 0 0 0 0,0 0 0 0 0,0 0 0 0 0,-1-1 0 0 0,1 1 1 0 0,0 0-1 0 0,0 0 0 0 0,0-1 0 0 0,0 1 0 0 0,0 0 0 0 0,0-1 0 0 0,0 1 0 0 0,0-1-17 0 0,3-2 39 0 0,1 1 0 0 0,-1-1-1 0 0,0 0 1 0 0,0 0 0 0 0,0 0 0 0 0,0-1 0 0 0,-1 0-1 0 0,4-3-38 0 0,2-7 148 0 0,1-1 0 0 0,3-10-148 0 0,6-8 160 0 0,-14 24-117 0 0,0-1-1 0 0,-1 0 0 0 0,4-10-42 0 0,-5 10-29 0 0,1 0 0 0 0,0 1 0 0 0,5-9 29 0 0,2-2-9 0 0,0 0 0 0 0,0-6 9 0 0,-2 5 14 0 0,12-19-14 0 0,-20 39 35 0 0,-3 30-173 0 0,-3 22 138 0 0,1-21 11 0 0,1 23-11 0 0,3-31 0 0 0,-1-9 0 0 0,1 1 0 0 0,1-1 0 0 0,0 0 0 0 0,0 1 0 0 0,2-1 0 0 0,-1 0 0 0 0,5 12 0 0 0,-6-23-20 0 0,0 0 1 0 0,0 0-1 0 0,0 0 0 0 0,0 1 0 0 0,0-1 0 0 0,0 0 1 0 0,0-1-1 0 0,1 1 0 0 0,-1 0 0 0 0,1 0 1 0 0,0-1-1 0 0,-1 1 0 0 0,1-1 0 0 0,0 1 0 0 0,0-1 1 0 0,0 0-1 0 0,0 1 0 0 0,0-1 0 0 0,0 0 0 0 0,0 0 1 0 0,0-1-1 0 0,1 1 0 0 0,-1 0 0 0 0,0-1 0 0 0,0 0 1 0 0,1 1-1 0 0,-1-1 0 0 0,0 0 0 0 0,1 0 0 0 0,-1 0 1 0 0,0 0-1 0 0,1-1 0 0 0,-1 1 0 0 0,0 0 0 0 0,0-1 1 0 0,1 0-1 0 0,-1 0 0 0 0,0 0 0 0 0,2 0 20 0 0,13-10-988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7:43.9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0 100 5064 0 0,'0'0'389'0'0,"4"0"799"0"0,-2 1 3085 0 0,2 5-3489 0 0,-1 0 0 0 0,0 0 0 0 0,0 0-1 0 0,-1 0 1 0 0,1 1 0 0 0,-1-1 0 0 0,0 1-784 0 0,6 22 810 0 0,-6-24-707 0 0,-1-1 1 0 0,1 1-1 0 0,-1-1 1 0 0,0 1-1 0 0,0 0 0 0 0,-1 3-103 0 0,5 50 700 0 0,1 59 195 0 0,-9 1-326 0 0,0-30-141 0 0,5 7-428 0 0,-1-59 109 0 0,-5 34-109 0 0,1 6 102 0 0,3 24 231 0 0,6-120-215 0 0,-2-12-366 0 0,-1-1 0 0 0,-1 0 0 0 0,-2 0 0 0 0,-1 0 0 0 0,-3-8 248 0 0,-1-67-1356 0 0,-3-42-479 0 0,7 129 1352 0 0,-3-20 483 0 0,-1-16-323 0 0,3-26 63 0 0,1 8 929 0 0,3-3-669 0 0,-1 72 114 0 0,0 0 0 0 0,0 0 1 0 0,0 0-1 0 0,2-4-114 0 0,3-16 517 0 0,-5 21-354 0 0,0 1 0 0 0,0 0-1 0 0,1-1 1 0 0,-1 1 0 0 0,1 0-1 0 0,1-3-162 0 0,6-15 663 0 0,-6 14-390 0 0,-2 7-25 0 0,1 0-100 0 0,1-1-114 0 0,0 1-1 0 0,0-1 1 0 0,0 1-1 0 0,0 0 1 0 0,0 0-1 0 0,0 0 0 0 0,1 1 1 0 0,-1-1-1 0 0,0 1 1 0 0,1-1-1 0 0,-1 1 1 0 0,0 0-1 0 0,1 0 0 0 0,0 1-33 0 0,-2-1 0 0 0,0 0 0 0 0,0 1 0 0 0,1-1 0 0 0,-1 1 0 0 0,0-1 0 0 0,0 1 0 0 0,0 0 0 0 0,0 0 0 0 0,0 0 0 0 0,0 0 0 0 0,0 0 0 0 0,0 0 0 0 0,-1 1 0 0 0,2 0 0 0 0,-1 0 0 0 0,-1-1 0 0 0,0 1 0 0 0,0-1 0 0 0,0 1 0 0 0,-1 0 0 0 0,1-1 0 0 0,0 1 0 0 0,-1 0 0 0 0,1-1 0 0 0,0 3 0 0 0,0 1 0 0 0,2 20 14 0 0,-1-17 1 0 0,0 0 0 0 0,-1 0 0 0 0,0 0 0 0 0,-1 0 0 0 0,0 1 0 0 0,0-1 0 0 0,-1 0 0 0 0,0 0 0 0 0,0 0 0 0 0,-2 3-15 0 0,0 33 71 0 0,-2-22-28 0 0,-1-1 0 0 0,-2 0 0 0 0,-7 17-43 0 0,13-34 12 0 0,0 1 0 0 0,1-1-1 0 0,-1 0 1 0 0,1 1 0 0 0,0-1-1 0 0,1 1-11 0 0,-1-1 10 0 0,0 1 0 0 0,0-1 0 0 0,0 1 0 0 0,0-1 0 0 0,-1 0-1 0 0,0 1 1 0 0,0-1 0 0 0,0 0 0 0 0,0 0 0 0 0,-1-1 0 0 0,1 1-1 0 0,-2 0-9 0 0,-2 3-106 0 0,5-5-454 0 0,1-2-219 0 0,0 0-741 0 0,1-2-2917 0 0,6-5-1248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7:44.6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99 257 7368 0 0,'-2'1'568'0'0,"1"0"-554"0"0,1 0 0 0 0,-1 1 0 0 0,0-1 0 0 0,1 0 0 0 0,-1 0 0 0 0,1 0 0 0 0,-1 0 1 0 0,1 0-1 0 0,0 1 0 0 0,0-1 0 0 0,-1 0 0 0 0,1 0 0 0 0,0 1 0 0 0,0-1 0 0 0,0 1-14 0 0,-2 12 175 0 0,-4-4 548 0 0,0 4 621 0 0,1 7 609 0 0,4-17-1446 0 0,0-1-1 0 0,0 0 1 0 0,0 1-1 0 0,1-1 1 0 0,-1 1-1 0 0,1-1 1 0 0,0 2-507 0 0,0-4 46 0 0,0-1 1 0 0,0 0 0 0 0,0 0 0 0 0,0 0 0 0 0,0 0 0 0 0,0 0 0 0 0,0 0 0 0 0,0 1 0 0 0,0-1 0 0 0,0 0 0 0 0,0 0 0 0 0,0 0 0 0 0,0 0 0 0 0,0 0 0 0 0,0 0 0 0 0,0 1 0 0 0,0-1 0 0 0,0 0 0 0 0,0 0 0 0 0,0 0 0 0 0,0 0 0 0 0,0 0 0 0 0,0 0 0 0 0,0 1 0 0 0,0-1 0 0 0,0 0 0 0 0,0 0 0 0 0,0 0 0 0 0,0 0 0 0 0,0 0 0 0 0,1 0 0 0 0,-1 0 0 0 0,0 0 0 0 0,0 0 0 0 0,0 1 0 0 0,0-1 0 0 0,0 0 0 0 0,0 0 0 0 0,0 0 0 0 0,1 0 0 0 0,-1 0-1 0 0,0 0 1 0 0,0 0 0 0 0,0 0 0 0 0,0 0 0 0 0,0 0 0 0 0,0 0 0 0 0,1 0 0 0 0,-1 0 0 0 0,0 0 0 0 0,0 0 0 0 0,0 0 0 0 0,0 0 0 0 0,0 0 0 0 0,0 0 0 0 0,1 0 0 0 0,-1 0 0 0 0,0 0 0 0 0,0 0 0 0 0,0-1-47 0 0,10-8 680 0 0,8-15-532 0 0,-16 19-83 0 0,0 1-1 0 0,0 0 0 0 0,0-1 1 0 0,0 1-1 0 0,0-3-64 0 0,9-20 302 0 0,-10 23-267 0 0,0 1 0 0 0,1 0 0 0 0,-1-1 0 0 0,0 1 0 0 0,-1-1-1 0 0,1-3-34 0 0,6-17 188 0 0,-5 17-154 0 0,0 0-1 0 0,-1 0 1 0 0,0 0-1 0 0,0 0 1 0 0,0 0-1 0 0,-1 0 1 0 0,0 0 0 0 0,0-5-34 0 0,-1-3 126 0 0,-2 2-2 0 0,0 6-73 0 0,3 6-32 0 0,0-1 0 0 0,-1 0 0 0 0,1 0 0 0 0,-1 0 1 0 0,1 0-1 0 0,-1 1 0 0 0,0-1 0 0 0,0 0 0 0 0,0 1 0 0 0,0-1 1 0 0,0 0-1 0 0,0 1 0 0 0,0-1 0 0 0,-1 1 0 0 0,1 0 0 0 0,-1-1-19 0 0,1 2 6 0 0,1 0 0 0 0,-1 0 0 0 0,0 0 0 0 0,0 0 0 0 0,0 0 0 0 0,0 0 0 0 0,0 0 0 0 0,1 1 0 0 0,-1-1 0 0 0,0 0 0 0 0,0 0 0 0 0,0 1 0 0 0,1-1 0 0 0,-1 1-6 0 0,0-1 12 0 0,-2 1-9 0 0,0 1 0 0 0,0-1 1 0 0,0 0-1 0 0,1 1 0 0 0,-1 0 0 0 0,1 0 0 0 0,-1-1 0 0 0,1 1 0 0 0,0 1 0 0 0,0-1 0 0 0,0 0 0 0 0,-2 2-3 0 0,-19 33-173 0 0,17-26 135 0 0,2-4 8 0 0,1 0 0 0 0,0 0 0 0 0,1 1 0 0 0,0-1 1 0 0,0 1 29 0 0,-6 16-57 0 0,5-12 31 0 0,0-1 1 0 0,-1 12 25 0 0,-3 11-35 0 0,6-28 27 0 0,-1 1 0 0 0,2-1 0 0 0,-1 1 1 0 0,1 0-1 0 0,0-1 0 0 0,0 1 0 0 0,1 3 8 0 0,1 17-59 0 0,-3-22 51 0 0,1-4 8 0 0,0 0 0 0 0,0-1-1 0 0,0 1 1 0 0,0 0 0 0 0,0-1 0 0 0,0 1-1 0 0,0 0 1 0 0,0-1 0 0 0,0 1 0 0 0,0 0-1 0 0,1-1 1 0 0,-1 1 0 0 0,0 0-1 0 0,0-1 1 0 0,1 1 0 0 0,0 2 0 0 0,1-1 0 0 0,0 0 0 0 0,0 1 0 0 0,0-1 0 0 0,0 0 0 0 0,0 0 0 0 0,2 1 0 0 0,-3-2 0 0 0,0-1 0 0 0,-1 1 0 0 0,1-1 0 0 0,0 1 0 0 0,0-1 0 0 0,0 1 0 0 0,-1-1 0 0 0,1 0 0 0 0,0 1 0 0 0,0-1 0 0 0,0 0 0 0 0,0 1 0 0 0,0-1 0 0 0,0 0 0 0 0,-1 0 0 0 0,1 0 0 0 0,0 0 0 0 0,0 0 0 0 0,0 0 0 0 0,0 0 0 0 0,0 0 0 0 0,0-1 0 0 0,0 1 0 0 0,0 0 0 0 0,-1-1 0 0 0,1 1 0 0 0,0 0 0 0 0,0-1 0 0 0,0 0 0 0 0,3-1 0 0 0,-1 0 1 0 0,0-1 0 0 0,0 0-1 0 0,-1 0 1 0 0,1 0-1 0 0,0-1 0 0 0,5-5 12 0 0,-3 4 8 0 0,-1 0 1 0 0,0-1-1 0 0,0 0 0 0 0,0 1 1 0 0,-1-1-1 0 0,2-5-20 0 0,11-17 15 0 0,-12 21-1 0 0,-1-1-1 0 0,1 1 0 0 0,-1-1 0 0 0,0-3-13 0 0,-1 4 2 0 0,1 1 0 0 0,-1 0 0 0 0,1 0 0 0 0,0 0 0 0 0,0 0-1 0 0,3-3-1 0 0,-1 0 0 0 0,-4 3-12 0 0,-1 4-48 0 0,1 2-10 0 0,0 0 63 0 0,1 0 1 0 0,-1 0-1 0 0,0 0 1 0 0,0 0-1 0 0,1 1 1 0 0,-1-1-1 0 0,0 0 1 0 0,0 1-1 0 0,1-1 1 0 0,-1 1-1 0 0,0-1 1 0 0,0 1-1 0 0,0-1 1 0 0,0 1-1 0 0,0 0 1 0 0,0 0-1 0 0,0-1 1 0 0,0 1-1 0 0,0 0 1 0 0,0 1 6 0 0,5 2-12 0 0,-2-2 0 0 0,-1 0-1 0 0,1 1 1 0 0,-1-1-1 0 0,0 0 1 0 0,1 1-1 0 0,0 2 13 0 0,25 17-57 0 0,-19-17 57 0 0,-7-5 0 0 0,-2-1 0 0 0,17 5 0 0 0,-17-4 5 0 0,0 0-1 0 0,0 0 1 0 0,0 0-1 0 0,0 0 1 0 0,0 0-1 0 0,0 1 0 0 0,-1-1 1 0 0,1 0-1 0 0,0 1 1 0 0,0-1-1 0 0,0 0 1 0 0,0 1-5 0 0,-1 7 22 0 0,0-8-17 0 0,1 1 0 0 0,-1-1 0 0 0,0 1 0 0 0,0-1 1 0 0,0 1-1 0 0,1-1 0 0 0,-1 1 0 0 0,0-1 0 0 0,1 1 0 0 0,-1-1 0 0 0,0 1 0 0 0,1-1 0 0 0,-1 0 0 0 0,0 1 0 0 0,1-1 0 0 0,-1 1 0 0 0,1-1 0 0 0,-1 0 0 0 0,1 0 0 0 0,-1 1-5 0 0,2 0 13 0 0,-1 1-9 0 0,0 3-30 0 0,-2 18 0 0 0,1-22 80 0 0,0-1 14 0 0,0 0 2 0 0,0-20 132 0 0,0-4-142 0 0,-1 14 100 0 0,1 0 0 0 0,0 0 0 0 0,0 0 1 0 0,1 0-1 0 0,1 0 0 0 0,0 0 1 0 0,2-8-161 0 0,-3 13 42 0 0,1 0 0 0 0,-1 0 1 0 0,0 0-1 0 0,-1 0 0 0 0,1-1 0 0 0,-1-1-42 0 0,4-28 401 0 0,0 22-290 0 0,-2 0 55 0 0,2 1 0 0 0,0 0-1 0 0,0 1 1 0 0,1-1 0 0 0,3-5-166 0 0,-1 6 0 0 0,0 0 0 0 0,1 1 0 0 0,2-3 0 0 0,-1 7 0 0 0,-7 4-491 0 0,0 2 0 0 0,0-1-1 0 0,0 0 1 0 0,0 0 0 0 0,1 1 0 0 0,-1-1-1 0 0,0 1 1 0 0,0 0 0 0 0,1 0 0 0 0,-1-1-1 0 0,0 2 1 0 0,1-1 0 0 0,0 0 491 0 0,3 0-2467 0 0,-4 0-4095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7:45.1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73 172 10536 0 0,'0'0'481'0'0,"3"15"64"0"0,-1-10 5372 0 0,-1-5-5738 0 0,1-1 0 0 0,-1 1 0 0 0,1 0-1 0 0,-1-1 1 0 0,1 1 0 0 0,-1 0-1 0 0,1-1 1 0 0,-1 0 0 0 0,1 1-1 0 0,-1-1 1 0 0,0 0 0 0 0,1 0-1 0 0,-1 0 1 0 0,0 0 0 0 0,0 0-1 0 0,0 0 1 0 0,0 0 0 0 0,0 0 0 0 0,0 0-1 0 0,0-1-178 0 0,4-4 255 0 0,-1-1 0 0 0,1 0 1 0 0,1-6-256 0 0,9-13 574 0 0,-13 23-545 0 0,0 1 1 0 0,0-1 0 0 0,0 0 0 0 0,-1 0 0 0 0,1 0 0 0 0,-1 0-1 0 0,0 0 1 0 0,1 0 0 0 0,-1 0 0 0 0,-1 0 0 0 0,1 0-1 0 0,0 0 1 0 0,-1 0 0 0 0,0-1-30 0 0,3-14 77 0 0,-2 15-60 0 0,-1 0 0 0 0,1 1 1 0 0,-1-1-1 0 0,0 1 0 0 0,1-1 0 0 0,-1 0 0 0 0,0 1 0 0 0,-1-1 0 0 0,1 0 0 0 0,-1-1-17 0 0,-3-6 53 0 0,-2 0 12 0 0,2 10-65 0 0,0 0 53 0 0,2 0-54 0 0,0-1 1 0 0,1 1 0 0 0,-1-1 0 0 0,0 1 0 0 0,1 0 0 0 0,-1 0 0 0 0,0 0-1 0 0,1 0 1 0 0,-1 0 0 0 0,0 0 0 0 0,1 0 0 0 0,-1 0 0 0 0,0 1 0 0 0,1-1-1 0 0,-1 0 1 0 0,1 1 0 0 0,-1 0 0 0 0,0 0 0 0 0,-2 1-16 0 0,1-1-1 0 0,0 2 1 0 0,0-1 0 0 0,0 0 0 0 0,0 1-1 0 0,0-1 1 0 0,1 1 0 0 0,-2 1 16 0 0,-5 8-62 0 0,1 1 0 0 0,0-1 0 0 0,0 1 0 0 0,1 1 62 0 0,5-9-1 0 0,-10 17-54 0 0,7-16 39 0 0,2 0 1 0 0,-1 0-1 0 0,1 0 0 0 0,0 1 1 0 0,0 0-1 0 0,1 0 1 0 0,0 0-1 0 0,0 0 0 0 0,-1 6 16 0 0,4-13-2 0 0,-1 1 0 0 0,0 0 0 0 0,1-1 0 0 0,-1 1 0 0 0,0 0 0 0 0,1-1-1 0 0,-1 1 1 0 0,1-1 0 0 0,-1 1 0 0 0,1-1 0 0 0,-1 1 0 0 0,1-1 0 0 0,-1 0-1 0 0,1 1 1 0 0,0-1 0 0 0,-1 1 0 0 0,1-1 0 0 0,-1 0 0 0 0,1 0 0 0 0,0 1 0 0 0,-1-1-1 0 0,1 0 1 0 0,0 0 0 0 0,0 0 0 0 0,-1 0 0 0 0,1 0 0 0 0,0 0 2 0 0,2 1-3 0 0,-2-1 3 0 0,0 1 0 0 0,0-1 0 0 0,0 0 0 0 0,1 1 0 0 0,-1-1 1 0 0,0 0-1 0 0,0 0 0 0 0,0 0 0 0 0,1 0 0 0 0,-1 0 0 0 0,0 0 0 0 0,0 0 0 0 0,0 0 0 0 0,1 0 0 0 0,-1-1 0 0 0,0 1 0 0 0,0 0 0 0 0,0-1 0 0 0,0 1 0 0 0,0-1 0 0 0,0 1 0 0 0,1-1 0 0 0,2-2 14 0 0,4 0 22 0 0,0-1 0 0 0,0 0 1 0 0,0-1-1 0 0,-1 0 0 0 0,1 0 0 0 0,-1 0 1 0 0,0-1-1 0 0,-1 0 0 0 0,6-7-36 0 0,26-23 19 0 0,-36 35-19 0 0,0 0 0 0 0,0-1 0 0 0,-1 1 0 0 0,1 0 0 0 0,0 0 0 0 0,1 0 0 0 0,-1 0 0 0 0,0 0 0 0 0,0 1 0 0 0,1-1 0 0 0,-2 0 0 0 0,0 1 0 0 0,-1 0 0 0 0,1-1 0 0 0,0 1 0 0 0,0 0-1 0 0,0 0 1 0 0,0-1 0 0 0,0 1 0 0 0,0 0 0 0 0,-1 0 0 0 0,1 0-1 0 0,0 0 1 0 0,0 0 0 0 0,0 0 0 0 0,0 0 0 0 0,0 0 0 0 0,0 1-1 0 0,-1-1 1 0 0,1 0 0 0 0,0 0 0 0 0,0 1 0 0 0,0-1 0 0 0,0 1 0 0 0,-1-1-1 0 0,1 1 1 0 0,0-1 0 0 0,0 1 0 0 0,-1-1 0 0 0,3 2-10 0 0,5 4-60 0 0,14 15-110 0 0,-21-20 66 0 0,10 0-662 0 0,10-1-918 0 0,-21 0 1744 0 0,7-2-1717 0 0,0-1-4217 0 0,2-1 434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7:45.7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38 6912 0 0,'-2'-11'240'0'0,"2"9"-193"0"0,-1-1 1 0 0,1 1-1 0 0,0 0 1 0 0,-1-1-1 0 0,1 1 1 0 0,0 0-1 0 0,0 0 1 0 0,1-1-1 0 0,-1 1 0 0 0,1-1-47 0 0,-1 2 5580 0 0,0 4-2298 0 0,1 9-1455 0 0,-3 19-2023 0 0,-40 252 1580 0 0,29-119-914 0 0,9-96-484 0 0,4-47-18 0 0,0 1-1 0 0,2 0 1 0 0,0 0 32 0 0,3 47-223 0 0,3-29 551 0 0,3-48-256 0 0,-4 3-56 0 0,-1 0 0 0 0,1-1 0 0 0,-1 1 0 0 0,0-1 0 0 0,-1 0 0 0 0,1-1 0 0 0,-1 1 0 0 0,-1-1 0 0 0,1 0 0 0 0,-1-1-16 0 0,6-10 5 0 0,-8 15-28 0 0,-1 0 1 0 0,1 0-1 0 0,0 0 0 0 0,-1-1 0 0 0,0 1 1 0 0,1 0-1 0 0,-1-1 0 0 0,-1 1 0 0 0,1-1 23 0 0,0 3 1 0 0,-1-1-1 0 0,1 1 1 0 0,0 0-1 0 0,0 0 1 0 0,-1 0-1 0 0,1-1 1 0 0,0 1-1 0 0,0 0 0 0 0,0 0 1 0 0,0 0-1 0 0,0 0 1 0 0,1 0-1 0 0,-1 1 1 0 0,0-1-1 0 0,0 0 1 0 0,1 0-1 0 0,-1 1 1 0 0,2-1-1 0 0,1-2-97 0 0,2 0 77 0 0,-2 1 82 0 0,0-1-1 0 0,0 1 1 0 0,0-1-1 0 0,0 0 1 0 0,0 0-1 0 0,-1 0 1 0 0,1 0-1 0 0,2-4-61 0 0,1-1 115 0 0,-6 8-108 0 0,-1-1 0 0 0,1 1 0 0 0,-1-1 0 0 0,1 1 1 0 0,-1 0-1 0 0,0-1 0 0 0,1 1 0 0 0,-1-1 0 0 0,0 1 0 0 0,1-1 0 0 0,-1 1 0 0 0,0-1 0 0 0,1 1 0 0 0,-1-1 0 0 0,0 0 0 0 0,0 1 0 0 0,0-1 0 0 0,0 1 0 0 0,1-1 0 0 0,-1 1 1 0 0,0-1-1 0 0,0 0 0 0 0,0 0-7 0 0,0-1 45 0 0,0-1 0 0 0,1 1 0 0 0,-1 0 0 0 0,1-1 0 0 0,0 1 0 0 0,0-1 0 0 0,0 1 0 0 0,0 0 1 0 0,0 0-1 0 0,0 0 0 0 0,1 0 0 0 0,-1 0 0 0 0,2-1-45 0 0,9-19 312 0 0,-4 4-63 0 0,-6 15-197 0 0,-1 0-1 0 0,1 0 1 0 0,-1 0-1 0 0,0 0 1 0 0,0-1-1 0 0,0 1 0 0 0,-1 0 1 0 0,1 0-1 0 0,-1-4-51 0 0,0 6 10 0 0,0 1 1 0 0,0-1-1 0 0,0 0 0 0 0,0 0 0 0 0,0 0 0 0 0,0 1 0 0 0,-1-1 1 0 0,1 0-1 0 0,0 0 0 0 0,-1 1 0 0 0,1-1 0 0 0,0 0 0 0 0,-1 1 1 0 0,1-1-1 0 0,-1 0 0 0 0,0 0-10 0 0,-4-9 157 0 0,5 8-135 0 0,0 1-1 0 0,-1 0 0 0 0,1 0 1 0 0,0 0-1 0 0,-1-1 0 0 0,1 1 1 0 0,-1 0-1 0 0,1 0 0 0 0,-1 0 1 0 0,1 0-1 0 0,-1 0 0 0 0,0 0 1 0 0,0 0-1 0 0,1 0 0 0 0,-1 0 1 0 0,0 0-1 0 0,0 0 0 0 0,-1 0-21 0 0,2 1 28 0 0,0-1-1 0 0,0 1 1 0 0,0 0-1 0 0,0 0 0 0 0,0-1 1 0 0,-1 1-1 0 0,1 0 1 0 0,0 0-1 0 0,0 0 0 0 0,0-1 1 0 0,0 1-1 0 0,-1 0 1 0 0,1 0-1 0 0,0 0 0 0 0,0-1 1 0 0,-1 1-1 0 0,1 0 1 0 0,0 0-1 0 0,0 0 0 0 0,-1 0 1 0 0,1 0-1 0 0,0 0 1 0 0,0 0-1 0 0,-1 0 1 0 0,1 0-1 0 0,0 0 0 0 0,0 0 1 0 0,-1 0-1 0 0,1 0 1 0 0,0 0-1 0 0,-1 0 0 0 0,1 0 1 0 0,0 0-1 0 0,0 0 1 0 0,-1 0-1 0 0,1 0 0 0 0,0 0 1 0 0,0 0-1 0 0,-1 0 1 0 0,1 0-1 0 0,0 0 0 0 0,0 1 1 0 0,-1-1-1 0 0,1 0 1 0 0,0 0-1 0 0,0 1-27 0 0,-4 1-159 0 0,1 0 157 0 0,0-1-27 0 0,1 1 0 0 0,-1-1 0 0 0,1 1 0 0 0,-1-1 0 0 0,1 1 0 0 0,0 0-1 0 0,-1 0 1 0 0,1 0 0 0 0,0 0 0 0 0,1 1 0 0 0,-1-1 0 0 0,0 0 0 0 0,1 1 0 0 0,-1 0 0 0 0,1-1-1 0 0,0 1 1 0 0,-1 0 0 0 0,1 2 29 0 0,-2 5 0 0 0,-4 12 0 0 0,2 0 0 0 0,-1 5 0 0 0,5-19 0 0 0,0 0 0 0 0,1 0 0 0 0,0 0 0 0 0,0 0 0 0 0,0 0 0 0 0,1 0 0 0 0,1 1 0 0 0,0 0 0 0 0,0-1 0 0 0,0 0 0 0 0,1-1 0 0 0,0 1 0 0 0,0-1 0 0 0,1 0 0 0 0,0 0 0 0 0,0 0 0 0 0,1 0 0 0 0,-1-1 0 0 0,-2-5 10 0 0,-1 0 0 0 0,1 0 0 0 0,0 0-1 0 0,-1 0 1 0 0,1 0 0 0 0,0 0 0 0 0,0 0 0 0 0,0-1-1 0 0,0 1 1 0 0,-1-1 0 0 0,1 0 0 0 0,0 1 0 0 0,0-1-1 0 0,0 0 1 0 0,0 0 0 0 0,0 0 0 0 0,0 0 0 0 0,0 0-1 0 0,0-1 1 0 0,0 1-10 0 0,3-1 21 0 0,0 0 1 0 0,-1 0-1 0 0,1-1 0 0 0,-1 1 0 0 0,1-1 0 0 0,-1 0 0 0 0,3-1-21 0 0,4-6-280 0 0,0 0 0 0 0,0-1 0 0 0,-1 0 0 0 0,0-1 0 0 0,-1 0 0 0 0,0 0 0 0 0,-1-1 0 0 0,6-11 280 0 0,-3 6-1769 0 0,2-3-134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7:46.1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 9216 0 0,'0'0'706'0'0,"0"0"-239"0"0,0 0 717 0 0,1 2 356 0 0,0 3-959 0 0,1 0 1 0 0,-1 1-1 0 0,0-1 1 0 0,0 0-1 0 0,-1 1 0 0 0,1-1 1 0 0,-1 2-582 0 0,1 14 546 0 0,7 127 1652 0 0,-7-111-1805 0 0,-2 0-1 0 0,-2 8-392 0 0,-1 40 334 0 0,-3 68-111 0 0,2-94-146 0 0,3 0 0 0 0,3 1 1 0 0,3 12-78 0 0,-4-67 7 0 0,1 0 0 0 0,0 0 0 0 0,0-1 0 0 0,1 1 0 0 0,1 4-7 0 0,-2-7 1 0 0,0-1 1 0 0,-1 1-1 0 0,1-1 0 0 0,0 1 1 0 0,0-1-1 0 0,0 1 1 0 0,0-1-1 0 0,1 1 0 0 0,-1-1 1 0 0,0 0-1 0 0,1 0 0 0 0,-1 0 1 0 0,0 0-1 0 0,1 0 1 0 0,-1 0-1 0 0,1 0 0 0 0,0 0-1 0 0,-1-1-11 0 0,-1 0 0 0 0,1 0 1 0 0,0 1-1 0 0,-1-1 0 0 0,1 0 0 0 0,0 0 0 0 0,-1 0 0 0 0,1 0 0 0 0,0 0 0 0 0,-1-1 0 0 0,1 1 0 0 0,0 0 0 0 0,-1 0 0 0 0,1 0 0 0 0,0-1 0 0 0,-1 1 0 0 0,1 0 1 0 0,0 0-1 0 0,-1-1 0 0 0,1 1 0 0 0,-1-1 0 0 0,1 1 0 0 0,-1-1 0 0 0,1 1 0 0 0,-1-1 0 0 0,1 1 0 0 0,-1-1 0 0 0,1 1 0 0 0,-1-1 0 0 0,0 1 0 0 0,1-1 11 0 0,7-18-298 0 0,4-6-508 0 0,-1 4 184 0 0,7-27-3277 0 0,5-6 3899 0 0,-1 12-5935 0 0,-17 27 1747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7:46.5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2 199 8808 0 0,'0'0'400'0'0,"0"0"0"0"0,0 2-256 0 0,0 19 4 0 0,0-18 214 0 0,-1-1 1 0 0,1 1 0 0 0,0 0-1 0 0,0 0 1 0 0,0 0 0 0 0,0 0-1 0 0,1 0 1 0 0,-1-1 0 0 0,1 1-1 0 0,0 0 1 0 0,0 0 0 0 0,0-1-1 0 0,0 1 1 0 0,0 0 0 0 0,0-1-1 0 0,1 2-362 0 0,-1 1 966 0 0,-1-5-913 0 0,0 0-1 0 0,0 0 1 0 0,0 0-1 0 0,0 0 0 0 0,0 0 1 0 0,0 1-1 0 0,0-1 1 0 0,0 0-1 0 0,0 0 1 0 0,0 0-1 0 0,0 0 0 0 0,0 0 1 0 0,0 0-1 0 0,0 1 1 0 0,0-1-1 0 0,0 0 1 0 0,0 0-1 0 0,0 0 1 0 0,0 0-1 0 0,0 0 0 0 0,0 0 1 0 0,0 1-1 0 0,0-1 1 0 0,0 0-1 0 0,0 0 1 0 0,0 0-1 0 0,1 0 0 0 0,-1 0 1 0 0,0 0-1 0 0,0 0 1 0 0,0 0-1 0 0,0 1 1 0 0,0-1-1 0 0,0 0 0 0 0,0 0 1 0 0,0 0-1 0 0,1 0 1 0 0,-1 0-1 0 0,0 0 1 0 0,0 0-1 0 0,0 0 1 0 0,0 0-1 0 0,0 0 0 0 0,0 0-52 0 0,4 0 87 0 0,-1 0-1 0 0,0-1 0 0 0,0 0 1 0 0,0 1-1 0 0,0-1 0 0 0,0 0 1 0 0,0 0-1 0 0,0-1 1 0 0,0 1-1 0 0,0-1 0 0 0,0 1 1 0 0,-1-1-1 0 0,1 0 0 0 0,-1 0 1 0 0,1 0-1 0 0,-1 0 0 0 0,0-1 1 0 0,0 1-1 0 0,0-1 0 0 0,0 1 1 0 0,0-1-1 0 0,0 0 0 0 0,-1 1 1 0 0,1-1-1 0 0,-1 0 0 0 0,0 0 1 0 0,0 0-1 0 0,0 0 0 0 0,0-1-86 0 0,3-12 242 0 0,-3 13-200 0 0,0 0 0 0 0,-1 0 0 0 0,1 0 0 0 0,-1 0 0 0 0,0 0 0 0 0,1 0 0 0 0,-1 0 0 0 0,0 0 0 0 0,-1 0 0 0 0,1 0 0 0 0,-1-1-42 0 0,0-1 33 0 0,1 4-7 0 0,0-1 1 0 0,0 1 0 0 0,-1 0 0 0 0,1 0-1 0 0,0-1 1 0 0,-1 1 0 0 0,1 0 0 0 0,-1 0-1 0 0,1 0 1 0 0,-1 0 0 0 0,0-1 0 0 0,1 1-1 0 0,-1 0 1 0 0,-1 0-27 0 0,0-3 94 0 0,1 3-84 0 0,1 0 1 0 0,-1 0 0 0 0,1 0 0 0 0,-1 0-1 0 0,1 1 1 0 0,-1-1 0 0 0,0 0 0 0 0,0 1-1 0 0,1-1 1 0 0,-1 0 0 0 0,0 1-1 0 0,0-1 1 0 0,0 1 0 0 0,0-1 0 0 0,0 1-1 0 0,0-1-10 0 0,-7 0 0 0 0,-6 3-14 0 0,11 3-18 0 0,2-4 18 0 0,-3 4-57 0 0,1 0 0 0 0,-1 0 0 0 0,1 0 1 0 0,0 1-1 0 0,0-1 0 0 0,0 1 71 0 0,2-4-39 0 0,1 1-1 0 0,-1-1 1 0 0,0 1 0 0 0,1 0 0 0 0,-1-1 0 0 0,1 1 0 0 0,0-1 0 0 0,0 1 0 0 0,0-1 0 0 0,0 1 0 0 0,1 0 0 0 0,-1-1 0 0 0,1 1-1 0 0,-1-1 1 0 0,2 3 39 0 0,-2-3-68 0 0,1 0 1 0 0,0-1-1 0 0,-1 1 0 0 0,1 0 0 0 0,0 0 0 0 0,0-1 0 0 0,0 1 0 0 0,0 0 1 0 0,1-1-1 0 0,-1 1 0 0 0,0-1 0 0 0,0 0 0 0 0,1 1 0 0 0,-1-1 0 0 0,2 1 68 0 0,0-1-93 0 0,-1 0 0 0 0,1 0-1 0 0,0 0 1 0 0,0-1-1 0 0,-1 1 1 0 0,1-1 0 0 0,0 1-1 0 0,0-1 1 0 0,-1 0-1 0 0,3 0 94 0 0,-2-1-64 0 0,-1 1 0 0 0,1 0 0 0 0,-1-1 0 0 0,0 1-1 0 0,1-1 1 0 0,-1 0 0 0 0,0 0 0 0 0,1 0-1 0 0,-1 0 1 0 0,0 0 0 0 0,0 0 0 0 0,0 0 0 0 0,0-1-1 0 0,0 1 1 0 0,0-1 0 0 0,0 0 64 0 0,6-6-384 0 0,-2 1 0 0 0,1-1 0 0 0,2-5 384 0 0,0 2-502 0 0,-6 6 403 0 0,7-7-556 0 0,-1 0 0 0 0,0-1 0 0 0,0 0 0 0 0,-2-1 0 0 0,1 1 0 0 0,-2-2 0 0 0,4-9 655 0 0,0-10-526 0 0,-6 6 710 0 0,-4 27 149 0 0,0 1 92 0 0,0 0 21 0 0,0 0 19 0 0,0 0 74 0 0,0 0 34 0 0,0 0 10 0 0,2 2-308 0 0,-1 0 1 0 0,1 1 0 0 0,-1-1 0 0 0,0 1-1 0 0,0-1 1 0 0,0 1 0 0 0,0 1-276 0 0,2 4 605 0 0,4 8 206 0 0,0 0-134 0 0,0 1 1 0 0,-1-1-1 0 0,-1 1 0 0 0,-1 1-677 0 0,7 14 980 0 0,-9-27-791 0 0,0 0 0 0 0,0 0 1 0 0,-1 1-1 0 0,1-1 0 0 0,-1 1 0 0 0,0-1 0 0 0,0 5-189 0 0,-2 19 1032 0 0,-4 29-1032 0 0,4-50 22 0 0,0-1-1 0 0,-1 0 1 0 0,1 1-1 0 0,-1-1 1 0 0,-1 0-1 0 0,0 0 1 0 0,0 0 0 0 0,0-1-1 0 0,0 1 1 0 0,-1-1-1 0 0,-1 1 1 0 0,1-1-1 0 0,-4 4-21 0 0,-1 1-549 0 0,8-10 425 0 0,0 0 0 0 0,0 0 0 0 0,1 0 1 0 0,-1 0-1 0 0,0 0 0 0 0,0 0 0 0 0,0 0 1 0 0,0 0-1 0 0,0 0 0 0 0,0 0 0 0 0,0-1 0 0 0,0 1 1 0 0,-1 0 123 0 0,-8 4-1202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7:48.1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185 319 6448 0 0,'0'0'297'0'0,"0"0"-9"0"0,0 0 16 0 0,0 0 765 0 0,0 0 357 0 0,0 0 70 0 0,0 0-82 0 0,0 0-374 0 0,1-2-164 0 0,2-3-526 0 0,1 0 0 0 0,-2 0 0 0 0,1-1 0 0 0,0 1 0 0 0,-1-1 0 0 0,0 1 1 0 0,-1-1-1 0 0,1 0 0 0 0,-1 0 0 0 0,0 0 0 0 0,0 0 0 0 0,-1 0 0 0 0,0-2-350 0 0,0 6 260 0 0,-1-2-110 0 0,-6-7 178 0 0,7 11-323 0 0,-1-1 0 0 0,1 0 0 0 0,-1 1-1 0 0,1-1 1 0 0,-1 0 0 0 0,0 1 0 0 0,1-1-1 0 0,-1 1 1 0 0,1-1 0 0 0,-1 1 0 0 0,0-1 0 0 0,0 1-1 0 0,1 0 1 0 0,-1-1 0 0 0,0 1 0 0 0,0 0-1 0 0,1-1 1 0 0,-1 1 0 0 0,0 0 0 0 0,0 0-1 0 0,0 0 1 0 0,1 0 0 0 0,-1 0 0 0 0,0 0-5 0 0,-2 0 7 0 0,1 0-1 0 0,0 0 1 0 0,0 1 0 0 0,0 0 0 0 0,0-1 0 0 0,0 1 0 0 0,0 0 0 0 0,0 0-1 0 0,0 0 1 0 0,0 0-7 0 0,-3 2 4 0 0,-1 1-1 0 0,1 0 1 0 0,1 0-1 0 0,-1 0 1 0 0,0 0-1 0 0,-1 4-3 0 0,-9 9 0 0 0,9-11 0 0 0,0 1 0 0 0,1 0 0 0 0,-4 7 0 0 0,-12 19-42 0 0,14-24 36 0 0,1 0-1 0 0,0 1 1 0 0,0 0 0 0 0,1 1 0 0 0,1-1-1 0 0,-1 2 7 0 0,-3 13-1 0 0,4-14-1 0 0,1 1 0 0 0,0-1 0 0 0,0 1-1 0 0,1 0 1 0 0,0 0 0 0 0,1 2 2 0 0,1-13-13 0 0,0 1-1 0 0,0-1 1 0 0,1 1 0 0 0,-1-1 0 0 0,0 1 0 0 0,1-1-1 0 0,-1 0 1 0 0,1 1 0 0 0,-1-1 0 0 0,1 1 0 0 0,-1-1-1 0 0,1 0 1 0 0,0 1 0 0 0,0-1 0 0 0,0 0 0 0 0,0 0-1 0 0,0 0 1 0 0,0 0 0 0 0,0 1 13 0 0,0-2 6 0 0,-1 0 0 0 0,1 0 0 0 0,-1 0 0 0 0,1 0 0 0 0,-1 0 0 0 0,1 0 0 0 0,-1 0 0 0 0,1 0 0 0 0,-1 0 0 0 0,1 0 0 0 0,0-1 0 0 0,-1 1 0 0 0,1 0 0 0 0,-1 0 0 0 0,0 0 0 0 0,1-1 0 0 0,-1 1 0 0 0,1 0 0 0 0,-1-1 0 0 0,1 1-6 0 0,0-1 17 0 0,3-1-5 0 0,0 0 0 0 0,0 0 0 0 0,0-1-1 0 0,0 1 1 0 0,-1-1 0 0 0,1 0-1 0 0,-1-1 1 0 0,1 1 0 0 0,-1 0-1 0 0,0-1 1 0 0,1-2-12 0 0,7-10 112 0 0,0-1 1 0 0,-1-2-113 0 0,14-21 272 0 0,-3 4-139 0 0,-1-1 1 0 0,-2-1 0 0 0,2-9-134 0 0,-8 15 41 0 0,-7 22-29 0 0,-1 0 0 0 0,-1 0 0 0 0,1 0 0 0 0,-2-1 0 0 0,1 1 0 0 0,-2-1 0 0 0,1-10-12 0 0,-2-66 206 0 0,4 54 324 0 0,-5 33-410 0 0,1 0-119 0 0,0-1 0 0 0,0 1-1 0 0,-1 0 1 0 0,1 0 0 0 0,0 0 0 0 0,0-1-1 0 0,-1 1 1 0 0,1 0 0 0 0,0 0-1 0 0,-1 0 1 0 0,1 0 0 0 0,0 0 0 0 0,-1 0-1 0 0,1 0 1 0 0,0 0 0 0 0,0 0-1 0 0,-1-1 1 0 0,1 1 0 0 0,0 0 0 0 0,-1 1-1 0 0,1-1 1 0 0,0 0 0 0 0,-1 0-1 0 0,1 0 1 0 0,0 0 0 0 0,-1 0 0 0 0,1 0-1 0 0,0 0 1 0 0,0 0 0 0 0,-1 0-1 0 0,1 1 1 0 0,0-1 0 0 0,0 0 0 0 0,-1 0-1 0 0,1 0 1 0 0,0 1 0 0 0,0-1-1 0 0,-8 9-4 0 0,8-9 5 0 0,-6 12 0 0 0,0-1 0 0 0,1 1-1 0 0,1 0 1 0 0,0 0-1 0 0,0 1 1 0 0,1-1 0 0 0,1 1-1 0 0,-1 10 0 0 0,-5 20 62 0 0,4-20-115 0 0,1 0-1 0 0,1 0 1 0 0,0-1 0 0 0,2 1-1 0 0,3 20 54 0 0,-2-9-16 0 0,-1-21-3 0 0,1 0 1 0 0,0 0-1 0 0,2 8 19 0 0,13 56 0 0 0,-15-73 16 0 0,0 0 0 0 0,0 1 0 0 0,1-1-1 0 0,-1 0 1 0 0,1 0 0 0 0,0-1 0 0 0,0 1-1 0 0,1 0 1 0 0,-1 0 0 0 0,1-1 0 0 0,-1 0-1 0 0,1 1 1 0 0,0-1 0 0 0,0 0 0 0 0,1-1-1 0 0,1 2-15 0 0,-5-3-14 0 0,1-1 0 0 0,0 0 0 0 0,-1 0 0 0 0,1 1-1 0 0,0-1 1 0 0,-1 0 0 0 0,1 0 0 0 0,0 0 0 0 0,0 0-1 0 0,-1 0 1 0 0,1 0 0 0 0,0 0 0 0 0,-1-1 0 0 0,1 1 0 0 0,0 0-1 0 0,-1 0 1 0 0,1 0 0 0 0,0-1 0 0 0,-1 1 0 0 0,1 0-1 0 0,-1-1 1 0 0,1 1 0 0 0,-1 0 0 0 0,1-1 0 0 0,0 0 14 0 0,3-1-74 0 0,1 0-302 0 0,1-1 1 0 0,-1 0-1 0 0,0 0 0 0 0,0 0 0 0 0,-1-1 0 0 0,1 1 0 0 0,-1-1 0 0 0,0 0 1 0 0,1-1-1 0 0,-2 1 0 0 0,3-3 376 0 0,7-13-6417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7:47.4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8752 0 0,'0'0'673'0'0,"0"0"-284"0"0,0 0 430 0 0,3 0 233 0 0,0 0-739 0 0,0 0 1 0 0,1 0-1 0 0,-1 0 1 0 0,0 1-1 0 0,0 0 1 0 0,0-1-1 0 0,1 1 1 0 0,-1 0-1 0 0,0 1 1 0 0,3 1-314 0 0,1 1 397 0 0,-1 1-1 0 0,1 0 1 0 0,5 5-397 0 0,8 8 873 0 0,-1 1 1 0 0,-1 1-1 0 0,-1 0 0 0 0,12 20-873 0 0,-11-14 587 0 0,52 81 1417 0 0,-59-88-1674 0 0,-1-1 0 0 0,-1 1 0 0 0,-1 1 0 0 0,5 19-330 0 0,0 6 386 0 0,-2-7-127 0 0,-2 0 0 0 0,1 15-259 0 0,11 162 361 0 0,-7-69 311 0 0,-6 132-672 0 0,-10-218 263 0 0,-2 0 0 0 0,-2 0 1 0 0,-4 2-264 0 0,7-34 28 0 0,3-22-52 0 0,0-1 0 0 0,-1 1 0 0 0,1 0 0 0 0,-1-1 0 0 0,-1 0 1 0 0,1 1-1 0 0,-1-1 0 0 0,-1 3 24 0 0,-7 12-2347 0 0,10-12 915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7:48.5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 11456 0 0,'0'-1'33'0'0,"1"1"0"0"0,-1-1 0 0 0,0 1 0 0 0,1 0 1 0 0,-1-1-1 0 0,1 1 0 0 0,-1 0 0 0 0,0 0 0 0 0,1-1 1 0 0,-1 1-1 0 0,1 0 0 0 0,-1 0 0 0 0,1-1 0 0 0,-1 1 0 0 0,1 0 1 0 0,-1 0-1 0 0,1 0 0 0 0,-1 0 0 0 0,1 0 0 0 0,-1 0 1 0 0,1 0-1 0 0,-1 0 0 0 0,1 0 0 0 0,-1 0 0 0 0,1 0 1 0 0,-1 0-1 0 0,1 0 0 0 0,-1 1 0 0 0,1-1 0 0 0,-1 0-33 0 0,15 12 386 0 0,-12-8-445 0 0,5 5 503 0 0,-1 0 0 0 0,-1 1 0 0 0,1 0 0 0 0,-2 0 0 0 0,1 0 0 0 0,-2 1-1 0 0,1 0-443 0 0,6 12 794 0 0,11 25 872 0 0,-2 1 0 0 0,10 36-1666 0 0,-22-56 339 0 0,-1 0 0 0 0,-2 0-1 0 0,0 0 1 0 0,-2 1 0 0 0,-1 18-339 0 0,-2-15 166 0 0,-2 0 0 0 0,-1 0 0 0 0,-2 0 0 0 0,-1-1 0 0 0,-9 31-166 0 0,6-34-170 0 0,4-10 337 0 0,-1 0 0 0 0,-4 7-167 0 0,7-19-759 0 0,-1 0 0 0 0,0 0 0 0 0,0-1 0 0 0,-4 6 759 0 0,2-4-1608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7:56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1 279 1376 0 0,'0'0'65'0'0,"0"0"354"0"0,0 0 1462 0 0,0 0 639 0 0,0-1 897 0 0,4-15 1975 0 0,-1 12-4998 0 0,0 1 0 0 0,1-1-1 0 0,-1 1 1 0 0,1 0 0 0 0,0 0-1 0 0,4-2-393 0 0,-5 3 80 0 0,0 1 0 0 0,-1-1 0 0 0,1 0 0 0 0,0 0 0 0 0,-1 0 0 0 0,1-1 0 0 0,-1 1 0 0 0,0-1 0 0 0,0 1 0 0 0,0-1 0 0 0,0 0-1 0 0,0 1 1 0 0,0-3-80 0 0,11-16 306 0 0,-11 18-250 0 0,0 0 0 0 0,0-1-1 0 0,0 1 1 0 0,0 0 0 0 0,-1-1 0 0 0,0 1-1 0 0,1-1-55 0 0,2-11 141 0 0,0-1-1 0 0,0 1 0 0 0,-2 0 0 0 0,0-1 1 0 0,0-14-141 0 0,-2 8 104 0 0,0 20-40 0 0,0 2 2 0 0,-1 0-58 0 0,-1 0 0 0 0,1 0 0 0 0,-1 0-1 0 0,1 1 1 0 0,0-1 0 0 0,-1 0-1 0 0,1 1 1 0 0,0 0 0 0 0,0-1-1 0 0,-1 1 1 0 0,1 0 0 0 0,0-1 0 0 0,0 1-1 0 0,0 0 1 0 0,0 0 0 0 0,0 0-1 0 0,0 0-7 0 0,-2 2 10 0 0,0 0-1 0 0,1 0 1 0 0,0 0-1 0 0,0 1 1 0 0,0-1-1 0 0,-1 3-9 0 0,-2 5-3 0 0,1-1 0 0 0,0 2-1 0 0,1-1 1 0 0,0 2 3 0 0,-15 80-237 0 0,16-81 228 0 0,-1 0 1 0 0,2 1-1 0 0,0-1 0 0 0,0 1 1 0 0,1 0-1 0 0,1-1 1 0 0,0 1-1 0 0,0-1 0 0 0,3 10 9 0 0,-2-19-2 0 0,-1 1 0 0 0,0-1-1 0 0,1 1 1 0 0,-1-1-1 0 0,3 4 3 0 0,4 1 0 0 0,0-4 0 0 0,-7-3 3 0 0,0-1 0 0 0,-1 1-1 0 0,1-1 1 0 0,0 0-1 0 0,0 0 1 0 0,-1 1 0 0 0,1-1-1 0 0,0 0 1 0 0,0 0-1 0 0,-1 0 1 0 0,1 0 0 0 0,0 0-1 0 0,0 0 1 0 0,-1 0-1 0 0,1 0 1 0 0,0 0 0 0 0,0 0-3 0 0,3-5 33 0 0,-3 3-15 0 0,7-6 25 0 0,0-1-1 0 0,0 0 0 0 0,-1 0 0 0 0,0-1 0 0 0,-1 0 0 0 0,0-2-42 0 0,32-65 97 0 0,-21 39-23 0 0,-7 16-36 0 0,-2 0 0 0 0,4-17-38 0 0,-9 30 4 0 0,24-91 60 0 0,-30 118-64 0 0,2 1 0 0 0,0 0 0 0 0,1-1 0 0 0,0 1 0 0 0,3 6 0 0 0,0-7 8 0 0,0 0 0 0 0,2 0-1 0 0,0-1 1 0 0,1 0-1 0 0,1 0 1 0 0,0 0 0 0 0,9 13-8 0 0,-13-24 93 0 0,0-2 49 0 0,-1 0 0 0 0,0 1 0 0 0,0-1 0 0 0,-1 0 0 0 0,1 1 0 0 0,-1-1 0 0 0,0 1-1 0 0,0 0 1 0 0,0 0-142 0 0,-3-3 41 0 0,1-1 0 0 0,0 1-1 0 0,-1 0 1 0 0,1 0 0 0 0,-1 0-1 0 0,0-1 1 0 0,0 1 0 0 0,0-1-1 0 0,1 1 1 0 0,-1-1 0 0 0,0 0-1 0 0,-2 1-40 0 0,-39 18 123 0 0,41-19-227 0 0,2-1-9 0 0,0 0-47 0 0,0 0-228 0 0,0 0-100 0 0,0 0-22 0 0,0 0-146 0 0,1-1 310 0 0,0-1 0 0 0,0 0 0 0 0,0 1 0 0 0,0-1 0 0 0,0 1 0 0 0,1-1 0 0 0,-1 1 0 0 0,0 0 0 0 0,1 0 0 0 0,-1-1 0 0 0,1 1 0 0 0,0 0 346 0 0,0-1-1049 0 0,8-6-4629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7:57.6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44 143 2304 0 0,'2'-48'6700'0'0,"-1"17"-290"0"0,-2 24-485 0 0,-4 13-4853 0 0,-2 11-1516 0 0,-3 29 444 0 0,2 0 0 0 0,-1 40 0 0 0,5-48 0 0 0,3-30-5 0 0,0 1-1 0 0,1-1 0 0 0,-1 1 0 0 0,1-1 0 0 0,1 1 0 0 0,0-1 1 0 0,0 1-1 0 0,1-1 0 0 0,0 0 0 0 0,0 1 0 0 0,2 1 6 0 0,-4-10 0 0 0,0 1 0 0 0,0 0 0 0 0,1-1 1 0 0,-1 1-1 0 0,0-1 0 0 0,1 1 0 0 0,-1-1 0 0 0,0 1 0 0 0,1-1 0 0 0,-1 1 0 0 0,1-1 0 0 0,-1 1 0 0 0,1-1 0 0 0,-1 1 0 0 0,1-1 0 0 0,0 0 0 0 0,-1 1 0 0 0,1-1 0 0 0,4-1 6 0 0,-4 0-2 0 0,2 0 9 0 0,1-1 0 0 0,-1 0 0 0 0,1 0 1 0 0,-1 0-1 0 0,0-1 0 0 0,0 1 0 0 0,0-1 0 0 0,0 1 0 0 0,0-1 0 0 0,-1 0 0 0 0,1 0 1 0 0,-1-1-14 0 0,6-7 85 0 0,-1-1 0 0 0,5-11-85 0 0,-2 3 5 0 0,-2 4 32 0 0,-2 0-1 0 0,5-14-36 0 0,0 0-1 0 0,-5 11 20 0 0,-1 0-1 0 0,0 0 0 0 0,-1 0 0 0 0,-1-1 1 0 0,-1 0-1 0 0,-1 1 0 0 0,-1-6-18 0 0,3 10-1 0 0,-2 13 6 0 0,-1 1 0 0 0,0-1 0 0 0,1 1 0 0 0,-1-1 0 0 0,0 0 0 0 0,0 1 0 0 0,0-1 0 0 0,0 0 0 0 0,0 1 0 0 0,0-1 0 0 0,0-1-5 0 0,-4-4 21 0 0,6 12-25 0 0,-1-1 0 0 0,0 1-1 0 0,0-1 1 0 0,0 1 0 0 0,-1-1 0 0 0,1 1 0 0 0,-1-1-1 0 0,0 3 5 0 0,0 9-30 0 0,5 52-46 0 0,8 74 77 0 0,-12-134-1 0 0,0-1 0 0 0,0-1 0 0 0,0 1 0 0 0,0-1 0 0 0,1 1 0 0 0,0-1 0 0 0,1 1 0 0 0,-1-1 0 0 0,-2-5 0 0 0,1-1 0 0 0,-1 1 0 0 0,0-1 0 0 0,0 0 0 0 0,1 1 0 0 0,-1-1 0 0 0,0 1 0 0 0,0-1 0 0 0,1 0 0 0 0,-1 1 0 0 0,1-1 0 0 0,-1 0 0 0 0,0 1 0 0 0,1-1 0 0 0,-1 0 0 0 0,1 0 0 0 0,-1 1 0 0 0,1-1 0 0 0,-1 0 1 0 0,1 0-1 0 0,0 0 1 0 0,0 0-1 0 0,-1 0 1 0 0,1 0-1 0 0,0 0 1 0 0,0 0 0 0 0,-1 0-1 0 0,1 0 1 0 0,0 0-1 0 0,-1-1 1 0 0,1 1-1 0 0,0 0 1 0 0,-1-1-1 0 0,1 1 1 0 0,0 0-1 0 0,-1-1 1 0 0,1 1-1 0 0,0-1 1 0 0,-1 1-1 0 0,1-1 1 0 0,-1 1-1 0 0,1-1 1 0 0,-1 1-1 0 0,1-1 1 0 0,-1 0-1 0 0,13-19 64 0 0,-8 11-46 0 0,2-2 25 0 0,-1 0 0 0 0,0 0 0 0 0,0-1 0 0 0,-1 1 0 0 0,-1-1-1 0 0,0 0 1 0 0,2-13-43 0 0,-3 14 17 0 0,1-1-1 0 0,-1 1 0 0 0,3-3-16 0 0,10-34 27 0 0,-10 20 0 0 0,2 1 0 0 0,8-21-27 0 0,-12 42-2 0 0,-3 4-56 0 0,8 27-8 0 0,-7-9 66 0 0,-1 0 0 0 0,0 1 0 0 0,-3 15 0 0 0,1 6 0 0 0,1-1 0 0 0,2 0 0 0 0,5 32 0 0 0,-3-57 0 0 0,1-5 0 0 0,-5-6 0 0 0,0-1 0 0 0,1 0 0 0 0,-1 0 0 0 0,0 0 0 0 0,1 0 0 0 0,-1 0 0 0 0,1 0 0 0 0,-1 0 0 0 0,0 0 0 0 0,1 0 0 0 0,-1 0 0 0 0,0 0 0 0 0,1 0 0 0 0,-1 0 0 0 0,0 0 0 0 0,1 0 0 0 0,-1 0 0 0 0,0 0 0 0 0,1 0 0 0 0,-1 0 0 0 0,0 0 0 0 0,1-1 0 0 0,2-1 0 0 0,0-1 0 0 0,0 1 0 0 0,0-1-1 0 0,-1 0 1 0 0,1 0 0 0 0,-1 0 0 0 0,1-1 0 0 0,7-8 13 0 0,0 0-337 0 0,0 0-1 0 0,4-8 325 0 0,5-12-7532 0 0,-14 20 1222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7:58.1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133 209 8752 0 0,'0'0'673'0'0,"-1"2"-437"0"0,-1 3-66 0 0,0 1 0 0 0,1-1 0 0 0,0 0-1 0 0,0 0 1 0 0,0 2-170 0 0,-2 7 3891 0 0,2-9 383 0 0,6-11-3546 0 0,0-3-543 0 0,1 0 1 0 0,-2 0-1 0 0,1 0 0 0 0,-2 0 0 0 0,1-1 0 0 0,-1 0 0 0 0,0 1 0 0 0,-1-1 0 0 0,0 0 0 0 0,-1 0 0 0 0,0-6-185 0 0,1-6 225 0 0,-2 15-128 0 0,1 1 0 0 0,-1-1 1 0 0,0 1-1 0 0,-1-1 0 0 0,0-1-97 0 0,0 1 78 0 0,0-1 23 0 0,0 1-1 0 0,-1 0 1 0 0,0 0 0 0 0,-2-6-101 0 0,3 12 13 0 0,1 0 0 0 0,-1-1-1 0 0,1 1 1 0 0,-1 0 0 0 0,0-1 0 0 0,0 1-1 0 0,0 0 1 0 0,1 0 0 0 0,-1 0 0 0 0,0 0-1 0 0,0 0 1 0 0,-1 0 0 0 0,1 0 0 0 0,0 0-1 0 0,0 0 1 0 0,0 0 0 0 0,-1 0 0 0 0,1 1-1 0 0,0-1 1 0 0,-1 1 0 0 0,1-1 0 0 0,0 1-1 0 0,-1-1 1 0 0,1 1 0 0 0,-1 0 0 0 0,1 0-1 0 0,-1-1-12 0 0,0 1 1 0 0,0 0 1 0 0,0 0 1 0 0,1 0-1 0 0,-1 0 0 0 0,0 0 1 0 0,0 0-1 0 0,1 0 1 0 0,-1 0-1 0 0,0 1 1 0 0,1-1-1 0 0,-1 0 1 0 0,0 1-1 0 0,1 0 1 0 0,-1-1-1 0 0,0 1 0 0 0,1 0 1 0 0,-1 0-1 0 0,1 0 1 0 0,-1 0-1 0 0,1 0 1 0 0,0 0-1 0 0,-1 0 1 0 0,1 0-1 0 0,0 1 0 0 0,0-1 1 0 0,0 0-1 0 0,-1 1-2 0 0,-21 28-30 0 0,19-25 18 0 0,-1 1 0 0 0,1-1 1 0 0,0 0-1 0 0,1 1 1 0 0,-1 0-1 0 0,1 0 0 0 0,-2 4 12 0 0,-1 7-18 0 0,3-11 8 0 0,0 1 1 0 0,1-1-1 0 0,-1 1 0 0 0,2 0 1 0 0,-1 0-1 0 0,1 0 0 0 0,0-1 1 0 0,0 1-1 0 0,1 1 0 0 0,0-1 1 0 0,0 0-1 0 0,0 0 0 0 0,2 4 10 0 0,-1-5 0 0 0,0 0 0 0 0,1-1 0 0 0,-1 1 0 0 0,1 0 0 0 0,1-1 0 0 0,-1 1 0 0 0,1-1 0 0 0,0 0 0 0 0,0 1 0 0 0,2 0 0 0 0,-5-6 4 0 0,1 1-1 0 0,0 0 1 0 0,0 0-1 0 0,0-1 1 0 0,0 1-1 0 0,0-1 0 0 0,0 1 1 0 0,0-1-1 0 0,0 1 1 0 0,0-1-1 0 0,0 1 1 0 0,0-1-1 0 0,0 0 1 0 0,1 0-1 0 0,-1 0 0 0 0,0 1 1 0 0,0-1-1 0 0,0 0 1 0 0,0 0-1 0 0,0-1 1 0 0,1 1-1 0 0,-1 0 1 0 0,0 0-1 0 0,1-1-3 0 0,2 0 27 0 0,-1-1 0 0 0,1 1 1 0 0,-1-1-1 0 0,0 0 0 0 0,4-2-27 0 0,-4 2 19 0 0,3-3 66 0 0,0 0 0 0 0,-1 0 0 0 0,1-1 0 0 0,-1 1 0 0 0,4-7-85 0 0,-4 5 91 0 0,1 0 0 0 0,0 1 0 0 0,7-7-91 0 0,0 2 11 0 0,-10 10 32 0 0,4 5-33 0 0,7 6-10 0 0,-12-5 0 0 0,0-1 0 0 0,2 0 0 0 0,-1 1 0 0 0,0 0 0 0 0,0 0 0 0 0,0 1 0 0 0,-1-1 0 0 0,0 1 0 0 0,1 0 0 0 0,1 4 0 0 0,1-2 0 0 0,-2-5-113 0 0,-1-1-1 0 0,0 1 0 0 0,1-1 0 0 0,0 0 0 0 0,0 0 1 0 0,-1 0-1 0 0,1 0 0 0 0,1-1 114 0 0,-3 0-195 0 0,0-1 0 0 0,1 0 0 0 0,-1 1 0 0 0,1-1 0 0 0,-1 0 0 0 0,1 0 0 0 0,-1 0 0 0 0,1 0 0 0 0,-1 0 0 0 0,0 0 0 0 0,1-1 0 0 0,-1 1 0 0 0,1 0 0 0 0,-1-1 0 0 0,1 1 0 0 0,-1-1 0 0 0,0 0-1 0 0,0 1 1 0 0,1-1 195 0 0,8-7-4879 0 0,-2 0-1297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7:58.9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93 6448 0 0,'0'0'126'0'0,"1"1"0"0"0,-1 0 1 0 0,1 0-1 0 0,-1 0 0 0 0,1 0 1 0 0,-1 0-1 0 0,0 0 0 0 0,0-1 1 0 0,1 1-1 0 0,-1 0 0 0 0,0 0 1 0 0,0 0-1 0 0,0 0 0 0 0,0 0 1 0 0,0 0-1 0 0,0 0 0 0 0,0 0 1 0 0,0 0-1 0 0,0 0 0 0 0,-1 1-126 0 0,0 0 620 0 0,0 0-1 0 0,-1 1 1 0 0,1-1 0 0 0,1 1-1 0 0,-1 0 1 0 0,0-1-1 0 0,1 1 1 0 0,-1 0-1 0 0,1 0 1 0 0,0-1-1 0 0,0 1 1 0 0,0 2-620 0 0,-1 16 1700 0 0,0-16-1429 0 0,1 1 0 0 0,-1 0 1 0 0,1 0-1 0 0,1-1 0 0 0,-1 1 1 0 0,1 0-1 0 0,0-1 0 0 0,0 1-271 0 0,2 3 198 0 0,0 0-1 0 0,-1-1 0 0 0,-1 1 1 0 0,1 0-1 0 0,-1 0 0 0 0,-1 6-197 0 0,0-12 61 0 0,1 0 0 0 0,-1 1 0 0 0,1-1 0 0 0,0 0 0 0 0,0 0-1 0 0,0 2-60 0 0,0-2 50 0 0,0-1 0 0 0,0 0 0 0 0,0 1 0 0 0,-1-1 0 0 0,1 1 0 0 0,-1-1 0 0 0,1 1-1 0 0,-1-1 1 0 0,0 1 0 0 0,0-1 0 0 0,0 1 0 0 0,-1-1 0 0 0,1 0 0 0 0,-1 1 0 0 0,0 1-50 0 0,-1 1 61 0 0,1-2-12 0 0,0 0 1 0 0,0 0-1 0 0,0 1 0 0 0,0-1 1 0 0,1 0-1 0 0,0 0 0 0 0,-1 3-49 0 0,1-1 223 0 0,0 0-1 0 0,-1 0 0 0 0,0 0 1 0 0,0 0-1 0 0,-1 2-222 0 0,-5 1 16 0 0,6-7 63 0 0,1-1 10 0 0,0 0-1 0 0,0 0 2 0 0,0 0 4 0 0,-4-17 148 0 0,3 16-234 0 0,0-1 0 0 0,1 0-1 0 0,-1 0 1 0 0,1 0 0 0 0,-1 0 0 0 0,1 0-1 0 0,0 0 1 0 0,0-2-8 0 0,-1-27 86 0 0,0 17-48 0 0,1 0 0 0 0,0 0 0 0 0,1 0 0 0 0,0 0 0 0 0,1 0 0 0 0,1 0 0 0 0,0 1-38 0 0,11-34 17 0 0,-10 33-17 0 0,0-1 0 0 0,1 1 0 0 0,0 1-1 0 0,8-13 1 0 0,11-20-33 0 0,-15 26-160 0 0,2 0 1 0 0,6-9 192 0 0,-15 28-136 0 0,-1 0 49 0 0,-1 1 0 0 0,1-1 0 0 0,0 1 1 0 0,0-1-1 0 0,0 1 0 0 0,0 0 0 0 0,0-1 1 0 0,-1 1-1 0 0,1 0 0 0 0,0 0 0 0 0,0 0 1 0 0,0 0-1 0 0,0 0 0 0 0,0 0 0 0 0,0 0 1 0 0,0 0-1 0 0,0 0 0 0 0,0 0 0 0 0,0 0 1 0 0,0 1-1 0 0,-1-1 0 0 0,1 0 0 0 0,0 1 1 0 0,0-1-1 0 0,0 1 87 0 0,1 0-245 0 0,0-1 0 0 0,0 1 0 0 0,0 1 0 0 0,0-1 0 0 0,0 0 0 0 0,-1 0 0 0 0,1 1 0 0 0,-1-1 0 0 0,1 1 0 0 0,-1-1 245 0 0,3 19-2964 0 0,1-9 2107 0 0,-2-1 0 0 0,1 1 0 0 0,-1-1 0 0 0,-1 1 0 0 0,0 0 0 0 0,-1 0 0 0 0,0 0 0 0 0,0 10 857 0 0,2-5-1158 0 0,-2-14 1056 0 0,0 1-1 0 0,0 0 1 0 0,0-1-1 0 0,-1 1 0 0 0,1 0 1 0 0,-1 0-1 0 0,0-1 1 0 0,0 1-1 0 0,0 0 0 0 0,0 0 103 0 0,0 0-42 0 0,0-2 104 0 0,0 1-1 0 0,0 0 0 0 0,0 0 0 0 0,0-1 1 0 0,0 1-1 0 0,0 0 0 0 0,0-1 0 0 0,1 1 0 0 0,-1 0 1 0 0,1-1-1 0 0,-1 1 0 0 0,1 0 0 0 0,-1-1 1 0 0,1 1-1 0 0,0-1 0 0 0,0 1 0 0 0,0-1 0 0 0,1 1-61 0 0,-2 1 393 0 0,1-1-1 0 0,-1 0 1 0 0,1 1-1 0 0,-1-1 0 0 0,0 1 1 0 0,0 0-1 0 0,0-1 0 0 0,0 1 1 0 0,0-1-1 0 0,-1 3-392 0 0,1-4 154 0 0,0-1-36 0 0,0 0 1 0 0,0 0 0 0 0,0 0 0 0 0,0 0 0 0 0,0 0 0 0 0,0-1 0 0 0,1 1-1 0 0,-1 0 1 0 0,0 0 0 0 0,0 0 0 0 0,0 0 0 0 0,0 0 0 0 0,0 0 0 0 0,0 0-1 0 0,0 0 1 0 0,0 0 0 0 0,0 0 0 0 0,0 0 0 0 0,0 0 0 0 0,1 0 0 0 0,-1 0-1 0 0,0-1 1 0 0,0 1 0 0 0,0 0 0 0 0,0 0 0 0 0,0 0 0 0 0,0 0 0 0 0,0 0-1 0 0,0 0 1 0 0,1 0 0 0 0,-1 0 0 0 0,0 0 0 0 0,0 0 0 0 0,0 0 0 0 0,0 0-1 0 0,0 0 1 0 0,0 1 0 0 0,0-1 0 0 0,0 0 0 0 0,1 0 0 0 0,-1 0 0 0 0,0 0-1 0 0,0 0 1 0 0,0 0 0 0 0,0 0 0 0 0,0 0 0 0 0,0 0 0 0 0,0 0 0 0 0,0 0-1 0 0,0 0 1 0 0,0 0 0 0 0,0 0 0 0 0,1 1 0 0 0,-1-1 0 0 0,0 0 0 0 0,0 0-1 0 0,0 0 1 0 0,0 0 0 0 0,0 0 0 0 0,0 0 0 0 0,0 0 0 0 0,0 0 0 0 0,0 1-1 0 0,0-1 1 0 0,0 0 0 0 0,0 0 0 0 0,0 0 0 0 0,0 0 0 0 0,0 0 0 0 0,0 0-119 0 0,10-12 1498 0 0,11-20-1829 0 0,-12 18 506 0 0,-6 8-108 0 0,0 0 1 0 0,0 0-1 0 0,0 0 1 0 0,-1 0-1 0 0,2-5-67 0 0,7-23 188 0 0,3-13 261 0 0,-13 43-424 0 0,-1 0 0 0 0,1 0 0 0 0,-1 0 0 0 0,0 0 0 0 0,0 0 1 0 0,0 0-1 0 0,-1 0 0 0 0,0 0 0 0 0,1 0 0 0 0,-2-3-25 0 0,0-1 54 0 0,1 8-54 0 0,1 0 0 0 0,-1 0 0 0 0,1 0 1 0 0,-1 0-1 0 0,1 0 0 0 0,0 0 1 0 0,-1 0-1 0 0,1 0 0 0 0,-1 0 1 0 0,1 0-1 0 0,-1 0 0 0 0,1 0 0 0 0,0 1 1 0 0,-1-1-1 0 0,1 0 0 0 0,-1 0 1 0 0,1 0-1 0 0,0 0 0 0 0,-1 1 1 0 0,1-1-1 0 0,0 0 0 0 0,-1 1 0 0 0,1-1 1 0 0,0 0-1 0 0,-1 1 0 0 0,1-1 1 0 0,0 0-1 0 0,0 1 0 0 0,-1-1 1 0 0,1 0-1 0 0,0 1 0 0 0,0-1 0 0 0,0 1 0 0 0,-1 0 1 0 0,-4 6-1 0 0,0 0 1 0 0,0 1-1 0 0,0-1 0 0 0,1 1 0 0 0,0 0 0 0 0,1 0 0 0 0,0 0 1 0 0,0 1-1 0 0,-4 15-8 0 0,1 0 0 0 0,0 5 8 0 0,3 14-74 0 0,0-33 74 0 0,2-6 0 0 0,0 0 0 0 0,-1 1 0 0 0,1-1 0 0 0,1 0 0 0 0,-1 1 0 0 0,1-1 0 0 0,0 1 0 0 0,0-1 0 0 0,0 0 0 0 0,0 1 0 0 0,1-1 0 0 0,0 3 0 0 0,9 17 0 0 0,-3-13 0 0 0,-6-11-7 0 0,0 1 0 0 0,0-1 0 0 0,0 0 0 0 0,0 0 0 0 0,0 1 0 0 0,0-1 0 0 0,0 0 0 0 0,0 0 1 0 0,0 0-1 0 0,0 0 0 0 0,0 0 0 0 0,0 0 0 0 0,0-1 0 0 0,0 1 0 0 0,0 0 0 0 0,-1 0 0 0 0,1-1 0 0 0,0 1 0 0 0,0-1 0 0 0,0 1 0 0 0,0-1 0 0 0,0 1 0 0 0,0-1 0 0 0,-1 1 7 0 0,21-16-323 0 0,-8 1-1281 0 0,-1-1 0 0 0,-1 1 0 0 0,-1-2 0 0 0,4-7 1604 0 0,0 4-2069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7:59.3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26 3224 0 0,'0'0'143'0'0,"0"0"313"0"0,0 0 1210 0 0,0 0 529 0 0,0 0 107 0 0,0 0-150 0 0,0 0-724 0 0,0 0-314 0 0,0 0-68 0 0,0-10 3289 0 0,0 7-4754 0 0,0 3 536 0 0,0-1 0 0 0,0 1 0 0 0,0 0 0 0 0,0-1 0 0 0,0 1 0 0 0,0 0 1 0 0,0-1-1 0 0,1 1 0 0 0,-1-1 0 0 0,0 1 0 0 0,-1 0 0 0 0,1-1 0 0 0,0 1 0 0 0,0 0 0 0 0,0-1 0 0 0,0 1 0 0 0,0-1 0 0 0,0 1 0 0 0,0 0 1 0 0,0-1-1 0 0,-1 1 0 0 0,1 0 0 0 0,0-1 0 0 0,0 1 0 0 0,0 0 0 0 0,-1 0 0 0 0,1-1 0 0 0,0 1 0 0 0,-1 0 0 0 0,1 0 0 0 0,0-1 0 0 0,0 1 1 0 0,-1 0-1 0 0,1 0 0 0 0,0 0 0 0 0,-1-1 0 0 0,1 1 0 0 0,-1 0 0 0 0,1 0 0 0 0,0 0 0 0 0,-1 0 0 0 0,1 0-117 0 0,-1 0 30 0 0,0 1-1 0 0,1-1 0 0 0,-1 1 0 0 0,1-1 1 0 0,-1 1-1 0 0,0-1 0 0 0,1 1 1 0 0,-1 0-1 0 0,1-1 0 0 0,0 1 1 0 0,-1 0-1 0 0,1-1 0 0 0,0 1 1 0 0,-1 0-1 0 0,1 0 0 0 0,0-1 1 0 0,0 1-30 0 0,-3 4 100 0 0,0 0-52 0 0,0-1 0 0 0,0 0 0 0 0,1 1 0 0 0,-1 0 1 0 0,1 0-1 0 0,0 0 0 0 0,1-1 0 0 0,-1 2 0 0 0,1 0-48 0 0,-4 10 61 0 0,0 1-2 0 0,1 1 0 0 0,1-1 0 0 0,-1 9-59 0 0,2-7 49 0 0,1-12-29 0 0,0 0 1 0 0,0 0-1 0 0,1 0 1 0 0,0 1-1 0 0,1-1 1 0 0,-1 0-1 0 0,1 0 1 0 0,1 1-21 0 0,5 7 16 0 0,-2-14-18 0 0,-3-1 1 0 0,0 1-27 0 0,1-1 0 0 0,-1 1 0 0 0,0-1 0 0 0,1 0-1 0 0,-1 0 1 0 0,0 0 0 0 0,0 0 0 0 0,1 0 0 0 0,-1-1 0 0 0,0 1 0 0 0,1-1-1 0 0,-1 1 1 0 0,0-1 0 0 0,0 0 0 0 0,0 0 0 0 0,1 0 0 0 0,-1 0 0 0 0,0 0-1 0 0,0 0 1 0 0,-1-1 0 0 0,1 1 0 0 0,0-1 0 0 0,0 1 0 0 0,0-1 28 0 0,8-8-446 0 0,-1 0 0 0 0,0-1 0 0 0,7-10 446 0 0,3-3-607 0 0,2 0-1094 0 0,-3-1-370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7:59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1 8288 0 0,'0'0'638'0'0,"-1"1"-414"0"0,-1 4 444 0 0,0 0 0 0 0,0 1 0 0 0,0-1-1 0 0,1 0 1 0 0,-1 1 0 0 0,1-1-1 0 0,1 1 1 0 0,-1 0 0 0 0,1-1 0 0 0,0 1-1 0 0,0-1 1 0 0,1 2-668 0 0,-1 7 632 0 0,0-9-357 0 0,-1 1-1 0 0,0-1 0 0 0,0 0 0 0 0,0 0 0 0 0,0 0 0 0 0,-1-1 0 0 0,0 2-274 0 0,0-1 121 0 0,1-1 1 0 0,-1 1-1 0 0,1 0 0 0 0,0 0 1 0 0,1 0-1 0 0,-1 0 0 0 0,1 1-121 0 0,-1 80 1165 0 0,-1-3-246 0 0,6 31-919 0 0,-3-101 42 0 0,-1-8-18 0 0,0 0-1 0 0,1 0 1 0 0,0 0 0 0 0,0 0-1 0 0,1 4-23 0 0,-2-8-260 0 0,5 15 727 0 0,-4-9-3587 0 0,0-9 2594 0 0,0 0-1 0 0,0 1 1 0 0,-1-1 0 0 0,1 0-1 0 0,0 0 1 0 0,-1 0 0 0 0,1 0-1 0 0,-1 0 1 0 0,0 0 0 0 0,0 0-1 0 0,1 0 1 0 0,-2-1 0 0 0,1 1-1 0 0,0 0 527 0 0,-3-32-3427 0 0,-1 19-15 0 0</inkml:trace>
  <inkml:trace contextRef="#ctx0" brushRef="#br0" timeOffset="1">0 340 1840 0 0,'0'0'83'0'0,"0"0"413"0"0,0 0 1693 0 0,0 0 739 0 0,0 0 146 0 0,0 0-255 0 0,0 0-1187 0 0,0 0-528 0 0,0 0-103 0 0,0 0-94 0 0,0 0-331 0 0,0 0-140 0 0,0 0-27 0 0,0 0-28 0 0,1-2-85 0 0,1-3-204 0 0,1 0-1 0 0,0 1 1 0 0,0 0-1 0 0,0 0 1 0 0,0 0-1 0 0,1 0 1 0 0,0 0-1 0 0,0 1 1 0 0,0-1-1 0 0,0 1 1 0 0,2-1-92 0 0,13-8 380 0 0,1 0 0 0 0,1 1-380 0 0,1-1 9 0 0,-6 5-755 0 0,0 0 0 0 0,1 0 0 0 0,15-3 746 0 0,-15 6-1974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8:00.1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119 281 9216 0 0,'0'0'706'0'0,"0"0"-203"0"0,0 0 869 0 0,0 0 424 0 0,0 0 85 0 0,0 0-110 0 0,0 0-546 0 0,-5-14 1559 0 0,6-4-1471 0 0,1 0 1 0 0,3-15-1314 0 0,-4 28 174 0 0,13-47 985 0 0,-10 42-854 0 0,-1-1 0 0 0,0 1 0 0 0,0-1 0 0 0,-2 0-1 0 0,1 0 1 0 0,-1-4-305 0 0,-1 10 67 0 0,0 0 0 0 0,0 0 1 0 0,-1 0-1 0 0,1 0 0 0 0,-1 0 0 0 0,-1 0 0 0 0,1 0 0 0 0,-1-1-67 0 0,2 5 11 0 0,-1 0 0 0 0,1 0 0 0 0,-1 0 0 0 0,1 1 0 0 0,-1-1-1 0 0,0 0 1 0 0,1 0 0 0 0,-1 0 0 0 0,0 0 0 0 0,0 1 0 0 0,0-1 0 0 0,1 0 0 0 0,-1 1-1 0 0,0-1 1 0 0,0 1 0 0 0,0-1 0 0 0,0 1 0 0 0,0-1 0 0 0,0 1 0 0 0,0 0 0 0 0,0-1-1 0 0,0 1 1 0 0,0 0 0 0 0,0 0 0 0 0,0 0 0 0 0,-1 0 0 0 0,1 0 0 0 0,0 0 0 0 0,0 0-1 0 0,0 0 1 0 0,0 0 0 0 0,0 1 0 0 0,0-1 0 0 0,0 0 0 0 0,0 1 0 0 0,0-1 0 0 0,0 1-1 0 0,0-1 1 0 0,0 1 0 0 0,-1 0-11 0 0,-3 2-5 0 0,-1 0-1 0 0,1 0 0 0 0,0 1 1 0 0,0 0-1 0 0,0 0 1 0 0,0 0-1 0 0,1 1 1 0 0,0 0-1 0 0,0-1 0 0 0,0 2 1 0 0,0 0 5 0 0,-3 4-16 0 0,1 0 1 0 0,0 1-1 0 0,1 0 1 0 0,1 0-1 0 0,-2 4 16 0 0,2-2-31 0 0,1-7 22 0 0,0 1 0 0 0,1 0 1 0 0,0 0-1 0 0,1 0 1 0 0,-1 0-1 0 0,1 0 1 0 0,1 0-1 0 0,-1 1 1 0 0,1-1-1 0 0,1 3 9 0 0,-1-10 0 0 0,0 1 0 0 0,0-1 0 0 0,0 1 0 0 0,0-1 0 0 0,0 0 0 0 0,0 1 0 0 0,0-1 0 0 0,0 1 0 0 0,0-1 0 0 0,0 1 0 0 0,1-1 0 0 0,-1 1 0 0 0,0-1 0 0 0,0 0 0 0 0,1 1 0 0 0,-1-1 0 0 0,0 1 0 0 0,0-1 0 0 0,1 0 0 0 0,-1 1 0 0 0,0-1 0 0 0,1 0 0 0 0,-1 0 0 0 0,1 1 0 0 0,-1-1 0 0 0,0 0 0 0 0,1 0 0 0 0,-1 1 0 0 0,1-1 0 0 0,-1 0 0 0 0,1 0 0 0 0,-1 0 0 0 0,1 0 0 0 0,-1 0 0 0 0,0 0 0 0 0,1 0 0 0 0,-1 0 0 0 0,1 0 0 0 0,-1 0 0 0 0,1 0 0 0 0,-1 0 0 0 0,1 0 0 0 0,-1 0 0 0 0,1 0 0 0 0,0 0 0 0 0,2 0 2 0 0,0-1 0 0 0,0 1 0 0 0,0-1 0 0 0,0 1-1 0 0,0-1 1 0 0,0 0 0 0 0,0 0 0 0 0,0 0 0 0 0,-1-1 0 0 0,1 1-1 0 0,0-1 1 0 0,-1 1-2 0 0,31-25 97 0 0,-13 9 8 0 0,14-13 94 0 0,-24 20-34 0 0,1 1 0 0 0,0 0 1 0 0,3-1-166 0 0,-12 9 43 0 0,0 0 0 0 0,0 0 0 0 0,1 0 0 0 0,-1 0-1 0 0,0 1 1 0 0,1-1 0 0 0,-1 1 0 0 0,1-1 0 0 0,-1 1 0 0 0,0 0 0 0 0,1 0 0 0 0,-1 0 0 0 0,2 0-43 0 0,30 7 307 0 0,-29-5-295 0 0,1 1-1 0 0,-1-1 1 0 0,1 1 0 0 0,-1 0-1 0 0,0 0 1 0 0,3 3-12 0 0,-4-3-1 0 0,1 1 0 0 0,-1-1 0 0 0,1-1 1 0 0,0 1-1 0 0,0-1 0 0 0,0 0 0 0 0,2 1 1 0 0,12 3-10 0 0,-16-4-26 0 0,-1-1-1 0 0,1 0 0 0 0,0-1 0 0 0,-1 1 0 0 0,1 0 0 0 0,0-1 0 0 0,0 1 0 0 0,-1-1 0 0 0,1 0 0 0 0,0 0 0 0 0,0 0 0 0 0,0 0 0 0 0,-1-1 0 0 0,2 1 37 0 0,40-9-2967 0 0,-18 1-6483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8:52.8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16 199 6968 0 0,'0'0'316'0'0,"0"0"-3"0"0,0 0-62 0 0,0 0 486 0 0,0 0 235 0 0,0 0 48 0 0,0 0-29 0 0,0 0-169 0 0,0 0-76 0 0,0 0-12 0 0,0 0-8 0 0,0 0-20 0 0,0 0-8 0 0,0 0-3 0 0,0 0-15 0 0,0 0-68 0 0,0 0-32 0 0,0 0-4 0 0,0 0-32 0 0,2-2-133 0 0,7-6 89 0 0,-6 5-409 0 0,1 0 1 0 0,-1 0 0 0 0,0-1 0 0 0,0 1 0 0 0,0-1-1 0 0,0 0 1 0 0,-1 0 0 0 0,1 0 0 0 0,-1 0 0 0 0,0 0-1 0 0,1-4-91 0 0,0-1 32 0 0,1-1 0 0 0,0 1 0 0 0,4-6-32 0 0,8-18-148 0 0,-7 21 309 0 0,-6 10-111 0 0,-1-1 0 0 0,0 1 0 0 0,0-1-1 0 0,0 1 1 0 0,-1-1 0 0 0,1 0 0 0 0,-1 1-1 0 0,1-1 1 0 0,-1 0 0 0 0,0-1-50 0 0,0-1 30 0 0,-1 5-29 0 0,0-1 0 0 0,0 0-1 0 0,0 0 1 0 0,0 0 0 0 0,0 0-1 0 0,1 1 1 0 0,-1-1 0 0 0,0 0-1 0 0,1 0 1 0 0,-1 1 0 0 0,0-1-1 0 0,1 0 1 0 0,-1 0 0 0 0,1 1 0 0 0,-1-1-1 0 0,1 0 1 0 0,-1 1 0 0 0,1-1-1 0 0,-1 1 1 0 0,1-1-1 0 0,-1 1 1 0 0,0 0 1 0 0,0 0-1 0 0,0 1 0 0 0,0-1 0 0 0,-1 0 1 0 0,1 0-1 0 0,0 0 0 0 0,0 0 1 0 0,0 0-1 0 0,0 0 0 0 0,0 0 0 0 0,0 0 1 0 0,0 0-1 0 0,-1 0 0 0 0,1 0 1 0 0,0 0-1 0 0,0 0 0 0 0,0 0 0 0 0,0 0 1 0 0,0 0-1 0 0,0 0 0 0 0,0 0 0 0 0,-1 0 1 0 0,1 0-1 0 0,0 0 0 0 0,0 0 1 0 0,0 0-1 0 0,0 0 0 0 0,0 0 0 0 0,0 0 1 0 0,0 0-1 0 0,-1 0 0 0 0,1 0 1 0 0,0 0-1 0 0,0 0 0 0 0,0-1 0 0 0,0 1 1 0 0,0 0-1 0 0,0 0 0 0 0,0 0 1 0 0,0 0-1 0 0,0 0-1 0 0,-5-2-2 0 0,-8 8 3 0 0,6-1-46 0 0,0 1-1 0 0,1-1 0 0 0,-1 2 0 0 0,1-1 0 0 0,1 1 1 0 0,-1-1-1 0 0,1 2 0 0 0,0-1 0 0 0,0 2 46 0 0,-6 10-116 0 0,1 2 0 0 0,1-1 0 0 0,0 2 116 0 0,6-12 0 0 0,0 1 0 0 0,1 0 0 0 0,0 0 0 0 0,1 0 0 0 0,0 0 0 0 0,1 0 0 0 0,0 0 0 0 0,1 1 0 0 0,0 12 0 0 0,0-13 19 0 0,1-8 19 0 0,-1-1 0 0 0,1 0 1 0 0,-1 0-1 0 0,1 0 0 0 0,0 0 0 0 0,0 0 0 0 0,-1-1 1 0 0,2 1-1 0 0,-1-1 0 0 0,1 1-38 0 0,-2-1 15 0 0,0 0 0 0 0,0 0 0 0 0,1 0 0 0 0,-1-1 0 0 0,0 1 0 0 0,1-1 1 0 0,-1 1-1 0 0,1-1 0 0 0,-1 1 0 0 0,1-1 0 0 0,-1 0 0 0 0,1 0 0 0 0,-1 0 0 0 0,1 1 0 0 0,0-2 0 0 0,-1 1 0 0 0,1 0 0 0 0,-1 0-15 0 0,7-3-302 0 0,0-1 0 0 0,-1 0 0 0 0,0 0 0 0 0,1 0 0 0 0,-2-1 0 0 0,1 0 0 0 0,0-1 0 0 0,-1 1 0 0 0,4-6 302 0 0,6-5-7073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8:53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1 14600 0 0,'0'0'664'0'0,"0"0"-8"0"0,0 0-312 0 0,0 0 233 0 0,0 0 153 0 0,0 7 756 0 0,-4 105 648 0 0,3-102-2063 0 0,2 1 0 0 0,-1-1-1 0 0,1 5-70 0 0,1 28 230 0 0,-18 122 657 0 0,6-72-248 0 0,8-53-452 0 0,2 0-1 0 0,5 30-186 0 0,-5-60 3 0 0,1 1-167 0 0,1 0 0 0 0,0 0 0 0 0,1-1-1 0 0,0 1 1 0 0,0-1 0 0 0,2 1 164 0 0,-5-11-154 0 0,0 0 0 0 0,1 1-1 0 0,-1-1 1 0 0,1 0 0 0 0,-1 0 0 0 0,1 0 0 0 0,-1 1-1 0 0,1-1 1 0 0,-1 0 0 0 0,1 0 0 0 0,-1 0 0 0 0,1 0-1 0 0,-1 0 1 0 0,1 0 0 0 0,-1 0 0 0 0,1 0 0 0 0,-1 0-1 0 0,0 0 1 0 0,1-1 154 0 0,0 1-546 0 0,7 0-6504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7:54.8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7688 0 0,'0'0'349'0'0,"0"0"-2"0"0,0 0-90 0 0,0 0 455 0 0,0 0 227 0 0,0 0 42 0 0,0 0-46 0 0,0 0-234 0 0,0 0-101 0 0,0 0-21 0 0,10 5 741 0 0,-8-3-1219 0 0,1 1 1 0 0,-1 0-1 0 0,1-1 1 0 0,-1 1 0 0 0,0 0-1 0 0,0 0 1 0 0,0 1 0 0 0,-1-1-1 0 0,1 0 1 0 0,-1 1 0 0 0,1-1-1 0 0,-1 0-101 0 0,2 10 419 0 0,0-1 0 0 0,1 11-419 0 0,4 19 577 0 0,-2-8-418 0 0,-6-28-138 0 0,1-1 1 0 0,0 0 0 0 0,0 1 0 0 0,0-1 0 0 0,0 0 0 0 0,1 0 0 0 0,0 0-1 0 0,0 0-21 0 0,-1-4 64 0 0,-1-1 0 0 0,0 0 0 0 0,0 0 22 0 0,0 0 87 0 0,0 0 34 0 0,0 0 7 0 0,9-1 218 0 0,-5-2-304 0 0,1-1-1 0 0,0 1 0 0 0,-1-1 0 0 0,0 0 1 0 0,4-4-128 0 0,2-2 113 0 0,7-11 43 0 0,-15 17-137 0 0,1 1 0 0 0,-1-1 0 0 0,1 1 0 0 0,0 0-1 0 0,3-3-18 0 0,26-26 64 0 0,-25 24-64 0 0,-6 6 0 0 0,1 0 0 0 0,-1 1 0 0 0,0-1 0 0 0,1 1 0 0 0,-1 0 0 0 0,1 0 0 0 0,-1-1 0 0 0,1 1 0 0 0,0 0 0 0 0,-1 0 0 0 0,1 0 0 0 0,0 1 0 0 0,0-1 0 0 0,0 0 0 0 0,-1 1 0 0 0,3-1 0 0 0,-3 0-6 0 0,-1 1 2 0 0,1 0 0 0 0,-1 0 0 0 0,1 0 0 0 0,-1 0 0 0 0,0 0 0 0 0,1 0 0 0 0,-1 0 0 0 0,0-1 0 0 0,1 1 0 0 0,-1 0 0 0 0,1 0 0 0 0,-1 1 1 0 0,0-1-1 0 0,1 0 0 0 0,-1 0 0 0 0,1 0 0 0 0,-1 0 0 0 0,0 0 0 0 0,1 0 0 0 0,-1 0 0 0 0,0 1 0 0 0,1-1 4 0 0,0 0-7 0 0,0 1 0 0 0,1 0 0 0 0,-1-1-1 0 0,0 1 1 0 0,0 0 0 0 0,0 0 0 0 0,0 0 0 0 0,0 0 0 0 0,0 0-1 0 0,0 0 1 0 0,0 0 0 0 0,0 0 0 0 0,0 0 0 0 0,0 0 0 0 0,-1 0 0 0 0,1 1-1 0 0,0-1 1 0 0,-1 0 0 0 0,1 1 0 0 0,-1-1 0 0 0,0 0 7 0 0,2 5-5 0 0,3 3-11 0 0,-1 0 0 0 0,-1 0 0 0 0,1 0 0 0 0,-2 1 0 0 0,1 3 16 0 0,-3-12 0 0 0,1 2 0 0 0,8 4 0 0 0,-6-4 0 0 0,-2-2 0 0 0,0-1 0 0 0,-1 1 0 0 0,1-1 0 0 0,-1 0 0 0 0,1 0 0 0 0,0 1 0 0 0,-1-1 0 0 0,1 0 0 0 0,0 0 0 0 0,-1 0 0 0 0,1 0 0 0 0,0 1 0 0 0,-1-1 0 0 0,1 0 0 0 0,0 0 0 0 0,-1 0 0 0 0,1-1 0 0 0,0 1 0 0 0,-1 0 0 0 0,1 0 0 0 0,0 0 0 0 0,5 0 0 0 0,0 0-70 0 0,0 0-1 0 0,0 0 0 0 0,0-1 1 0 0,0 1-1 0 0,0-2 0 0 0,0 1 1 0 0,0 0-1 0 0,0-1 0 0 0,-1 0 1 0 0,3-1 70 0 0,9-5-371 0 0,-9 4 26 0 0,0 1 0 0 0,-1-1 0 0 0,6-5 345 0 0,-5 6-147 0 0,10-2-766 0 0,-16 4 860 0 0,-2 1 152 0 0,0 0 43 0 0,2 2 2 0 0,2 0-66 0 0,-1-1-1 0 0,1 1 0 0 0,0-1 0 0 0,-1 0 1 0 0,1 0-1 0 0,0 0 0 0 0,0 0 0 0 0,0-1 1 0 0,0 0-1 0 0,2 1-77 0 0,3-1 107 0 0,0-1 0 0 0,0 0 0 0 0,0 0-1 0 0,3-1-106 0 0,-6 0 187 0 0,0 1-1 0 0,0-1 1 0 0,0-1-1 0 0,-1 1 1 0 0,1-1-1 0 0,4-3-186 0 0,-8 5 68 0 0,1-1 0 0 0,-1 1 0 0 0,0-1 1 0 0,0 0-1 0 0,0 0 0 0 0,0 0 0 0 0,0 0 0 0 0,0-1 0 0 0,0 1 0 0 0,-1 0 0 0 0,1-1 0 0 0,-1 1 1 0 0,0-1-1 0 0,0 0 0 0 0,0 1 0 0 0,0-1 0 0 0,0 0 0 0 0,0 0 0 0 0,-1 1 0 0 0,1-1 1 0 0,-1 0-1 0 0,0-3-68 0 0,0 6 31 0 0,0-1 0 0 0,0 0 0 0 0,-1 0 1 0 0,1 0-1 0 0,0 0 0 0 0,-1 1 1 0 0,1-1-1 0 0,0 0 0 0 0,-1 0 0 0 0,1 1 1 0 0,-1-1-1 0 0,1 0 0 0 0,-1 1 0 0 0,0-1 1 0 0,1 0-1 0 0,-1 1 0 0 0,0-1 1 0 0,1 1-1 0 0,-1-1 0 0 0,0 1 0 0 0,0-1 1 0 0,0 1-32 0 0,-9-9 189 0 0,8 7-156 0 0,0 0 0 0 0,0 0 0 0 0,0 0-1 0 0,-1 0 1 0 0,1 0 0 0 0,-1 1 0 0 0,1-1 0 0 0,-1 1 0 0 0,1 0-1 0 0,-1 0 1 0 0,0 0 0 0 0,-2-1-33 0 0,-38-8 226 0 0,40 9-222 0 0,0 1 1 0 0,0 0-1 0 0,1 0 1 0 0,-1 1-1 0 0,0-1 1 0 0,1 0-1 0 0,-1 1 1 0 0,0 0-1 0 0,1-1 1 0 0,-1 1-1 0 0,1 0 0 0 0,-2 1-4 0 0,-27 16-136 0 0,25-9 59 0 0,4-6 63 0 0,1 0-1 0 0,-1 1 1 0 0,1-1 0 0 0,-1 0-1 0 0,1 1 1 0 0,1 0 0 0 0,-1-1-1 0 0,0 1 1 0 0,1-1 0 0 0,-1 1-1 0 0,1 0 1 0 0,0 0 0 0 0,1-1 0 0 0,-1 1-1 0 0,1 0 1 0 0,-1-1 0 0 0,1 1-1 0 0,0-1 1 0 0,0 1 0 0 0,1-1-1 0 0,-1 1 1 0 0,1-1 0 0 0,0 2 14 0 0,0-3-37 0 0,0 0 0 0 0,-1 0 0 0 0,1 0 0 0 0,0 0 0 0 0,0 0 0 0 0,0 0 0 0 0,0-1 0 0 0,1 1 0 0 0,-1-1 0 0 0,0 1 0 0 0,1-1 0 0 0,-1 0 0 0 0,1 0 0 0 0,-1 0 0 0 0,1 0 0 0 0,-1-1 0 0 0,1 1 0 0 0,0-1 0 0 0,-1 1 0 0 0,1-1 0 0 0,0 0 0 0 0,0 0 0 0 0,-1 0 0 0 0,2 0 37 0 0,3-1-430 0 0,-1 0-1 0 0,0 0 0 0 0,0 0 1 0 0,5-2 430 0 0,18-9-5702 0 0,-18 5-371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8:54.2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0 320 5064 0 0,'0'0'232'0'0,"0"-1"-14"0"0,0-1 181 0 0,0 1 1430 0 0,0 1 615 0 0,0 0 110 0 0,0 0-238 0 0,0 0-1104 0 0,0 0-483 0 0,0 3-97 0 0,5 146 1114 0 0,-4-65-1498 0 0,-2-54-169 0 0,1 0 0 0 0,2-1-1 0 0,0 1 1 0 0,3 0-79 0 0,-4-17 24 0 0,-1 1 0 0 0,0-1-1 0 0,-1 6-23 0 0,0-6 0 0 0,0 1-1 0 0,2-1 0 0 0,0 9 1 0 0,4 16 134 0 0,-3-36-69 0 0,-1-9-41 0 0,0-12-23 0 0,-3-84-217 0 0,-5-6 216 0 0,4 56 3 0 0,3-12-3 0 0,0-23-28 0 0,-3-29-595 0 0,6-3 623 0 0,-1 88 134 0 0,2-1-1 0 0,4-13-133 0 0,-6 39 107 0 0,0 0 1 0 0,1 0-1 0 0,0 0 0 0 0,0 1 1 0 0,0-1-1 0 0,1 1 0 0 0,0 0 0 0 0,1-1-107 0 0,-4 5 70 0 0,0 2-56 0 0,0-1-1 0 0,-1 0 0 0 0,1 1 1 0 0,0-1-1 0 0,-1 1 1 0 0,1-1-1 0 0,0 1 1 0 0,0-1-1 0 0,-1 1 1 0 0,1 0-1 0 0,0-1 1 0 0,0 1-1 0 0,0 0 1 0 0,0 0-1 0 0,0 0-13 0 0,0-1 19 0 0,1 1 85 0 0,8 8 0 0 0,8 7-50 0 0,-10-6-44 0 0,-3-1-6 0 0,-1 1-1 0 0,0 0 1 0 0,0 0 0 0 0,-1 0-1 0 0,0 1 1 0 0,-1-1-1 0 0,0 1 1 0 0,-1-1-1 0 0,0 1 1 0 0,0 0-1 0 0,-1-1 1 0 0,0 1 0 0 0,-1 0-1 0 0,0-1 1 0 0,-1 1-1 0 0,0-1 1 0 0,0 1-1 0 0,-1-1-3 0 0,-33 76 224 0 0,35-82-222 0 0,0-1-1 0 0,0 0 0 0 0,0 0 0 0 0,0 0 0 0 0,0 0 0 0 0,-1 0 1 0 0,1 0-1 0 0,-1-1 0 0 0,0 1-1 0 0,32-66 53 0 0,-25 55-78 0 0,3-7 13 0 0,0 0 1 0 0,1 1-1 0 0,1 0 1 0 0,1 0-1 0 0,0 1 0 0 0,1 1 1 0 0,10-10 11 0 0,-21 23 5 0 0,-1-1 1 0 0,1 1-1 0 0,-1-1 1 0 0,0 1 0 0 0,1-1-1 0 0,0 1 1 0 0,-1-1-1 0 0,1 1 1 0 0,-1 0-1 0 0,1-1 1 0 0,-1 1 0 0 0,1 0-1 0 0,0 0 1 0 0,-1-1-1 0 0,1 1 1 0 0,0 0-1 0 0,-1 0 1 0 0,1 0 0 0 0,-1 0-1 0 0,1 0 1 0 0,0 0-1 0 0,-1 0 1 0 0,1 0-1 0 0,0 0 1 0 0,-1 0 0 0 0,1 0-1 0 0,0 0 1 0 0,-1 1-1 0 0,1-1 1 0 0,0 0-1 0 0,-1 0 1 0 0,1 1 0 0 0,-1-1-1 0 0,1 0 1 0 0,0 1-1 0 0,-1-1 1 0 0,1 0-1 0 0,-1 1 1 0 0,1 0-6 0 0,2 1 57 0 0,-2-1-38 0 0,0 0 1 0 0,1 0-1 0 0,-1 0 0 0 0,0 0 0 0 0,1 0 0 0 0,-1 0 0 0 0,0 1 0 0 0,0-1 0 0 0,0 1 0 0 0,0-1 0 0 0,0 1 0 0 0,-1-1 0 0 0,1 1 0 0 0,0-1 1 0 0,-1 1-1 0 0,1-1 0 0 0,-1 1 0 0 0,1 0 0 0 0,-1 0 0 0 0,0 0-19 0 0,4 41 82 0 0,-3-24-67 0 0,1-2 31 0 0,2 29 208 0 0,-2 5-254 0 0,-2-49 53 0 0,0-2 14 0 0,0 0 10 0 0,0 0 6 0 0,13-17 178 0 0,-10 10-218 0 0,0 1-1 0 0,0-1 1 0 0,0 0-1 0 0,1-4-42 0 0,2-7 46 0 0,-2 7-46 0 0,-1 1 0 0 0,0-1 0 0 0,-1 0 0 0 0,0 0 0 0 0,0-9 0 0 0,5-30 0 0 0,-3 28 9 0 0,5-16 25 0 0,-8 35-32 0 0,0 0 0 0 0,0 0 0 0 0,0 0 0 0 0,0 1 0 0 0,1-1 0 0 0,-1 1 0 0 0,1-1 0 0 0,-1 1 0 0 0,1 0-1 0 0,0-1 1 0 0,1 0-2 0 0,2 0-14 0 0,-4 2-61 0 0,6 5-282 0 0,-6-2 301 0 0,1-1 1 0 0,-1 1-1 0 0,0-1 1 0 0,0 0-1 0 0,0 1 1 0 0,-1 0 0 0 0,1-1-1 0 0,0 1 1 0 0,-1-1-1 0 0,1 1 1 0 0,-1 0-1 0 0,1 0 1 0 0,-1-1-1 0 0,0 1 1 0 0,0 1 55 0 0,0 31-1023 0 0,0-19 475 0 0,-2 6-126 0 0,1-17 520 0 0,1 0 1 0 0,0 0 0 0 0,0 0-1 0 0,0-1 1 0 0,0 1 0 0 0,0 0-1 0 0,1 0 1 0 0,-1 0-1 0 0,2 1 154 0 0,0 4-283 0 0,0-3-314 0 0,-1 1 0 0 0,1-1 1 0 0,1 0-1 0 0,-1 0 0 0 0,1 0 1 0 0,0 0-1 0 0,1-1 0 0 0,0 2 597 0 0,14 21-3776 0 0,-15-23 3044 0 0,-2-3 18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8:54.5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1 123 1376 0 0,'1'-4'304'0'0,"0"-1"1"0"0,1 0-1 0 0,-1 0 1 0 0,-1 0-1 0 0,1 1 1 0 0,-1-1-1 0 0,0 0 1 0 0,0 0-1 0 0,0 0 1 0 0,-1-1-305 0 0,1-6 1933 0 0,-3-5 975 0 0,3 16-2790 0 0,0 0 0 0 0,-1 0-1 0 0,1 0 1 0 0,0 0 0 0 0,0 0-1 0 0,0-1 1 0 0,0 1 0 0 0,0 0 0 0 0,0 0-1 0 0,0 0 1 0 0,0 0 0 0 0,1 0 0 0 0,-1 0-1 0 0,0 0 1 0 0,1 0 0 0 0,-1 0 0 0 0,1-1-118 0 0,-1 2 71 0 0,0-1 1 0 0,0 1-1 0 0,0 0 0 0 0,0-1 1 0 0,0 1-1 0 0,0-1 1 0 0,0 1-1 0 0,0-1 1 0 0,0 1-1 0 0,0-1 1 0 0,0 1-1 0 0,0-1 0 0 0,0 1 1 0 0,0-1-1 0 0,0 1 1 0 0,0-1-1 0 0,0 1 1 0 0,-1 0-1 0 0,1-1 0 0 0,0 1 1 0 0,0-1-1 0 0,-1 1-71 0 0,1 0 36 0 0,0-1-1 0 0,0 1 0 0 0,0 0 0 0 0,-1 0 1 0 0,1 0-1 0 0,0 0 0 0 0,0-1 0 0 0,0 1 1 0 0,0 0-1 0 0,0 0 0 0 0,0-1 0 0 0,0 1 1 0 0,0 0-1 0 0,0 0 0 0 0,-1-1 1 0 0,1 1-1 0 0,0 0 0 0 0,0 0 0 0 0,0-1 1 0 0,0 1-1 0 0,1 0 0 0 0,-1 0 0 0 0,0 0 1 0 0,0-1-1 0 0,0 1 0 0 0,0 0 0 0 0,0 0 1 0 0,0-1-1 0 0,0 1 0 0 0,0 0 0 0 0,0 0 1 0 0,0 0-1 0 0,1-1 0 0 0,-1 1 0 0 0,0 0 1 0 0,0 0-1 0 0,0 0 0 0 0,0-1 1 0 0,1 1-1 0 0,-1 0 0 0 0,0 0 0 0 0,0 0 1 0 0,1 0-36 0 0,0-1 662 0 0,-1 1-38 0 0,0 0-16 0 0,0 0-7 0 0,0 0-39 0 0,0 0-164 0 0,0 0-70 0 0,0 0-9 0 0,0 0-39 0 0,0 0-141 0 0,0 0-62 0 0,0 0-12 0 0,0 0-27 0 0,0 0-113 0 0,0 0-48 0 0,0 0-1235 0 0,0 0-4923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8:55.6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1 145 5064 0 0,'0'0'389'0'0,"0"0"59"0"0,0 0 1173 0 0,0 0 539 0 0,0 0 106 0 0,0 0-144 0 0,0 0-704 0 0,0 0-307 0 0,0 0-64 0 0,0 0-107 0 0,0 7-25 0 0,3 10-725 0 0,-1 0 0 0 0,-2 0 0 0 0,1 0 0 0 0,-2 1 0 0 0,-1 7-190 0 0,-1 33 96 0 0,3-56-168 0 0,2 12 410 0 0,-2-13-325 0 0,1-1 0 0 0,-1 0 1 0 0,0 0-1 0 0,1 1 0 0 0,-1-1 0 0 0,1 0 0 0 0,-1 0 0 0 0,0 0 0 0 0,1 0 1 0 0,-1 0-1 0 0,1 1 0 0 0,-1-1 0 0 0,1 0 0 0 0,-1 0 0 0 0,1 0 0 0 0,-1 0 0 0 0,0 0 1 0 0,1 0-1 0 0,-1 0 0 0 0,1-1 0 0 0,-1 1 0 0 0,1 0 0 0 0,-1 0 0 0 0,0 0 1 0 0,1 0-1 0 0,-1-1 0 0 0,1 1 0 0 0,-1 0 0 0 0,0 0 0 0 0,1 0 0 0 0,-1-1 0 0 0,0 1 1 0 0,1 0-1 0 0,-1-1 0 0 0,0 1 0 0 0,1-1-13 0 0,2-2 20 0 0,1 0-1 0 0,-1-1 1 0 0,0 0-1 0 0,-1 0 1 0 0,1 0-1 0 0,-1 0 1 0 0,1 0 0 0 0,-1 0-1 0 0,0-3-19 0 0,2 0 39 0 0,14-33 54 0 0,9-30-93 0 0,-26 69 7 0 0,1-7 6 0 0,1 1 0 0 0,-1 0 0 0 0,0-1 0 0 0,0 0 0 0 0,-1-4-13 0 0,-1 11 91 0 0,0 1 7 0 0,0 0-2 0 0,0 0-40 0 0,0 0-154 0 0,0 0-18 0 0,0 12 10 0 0,-14 55 306 0 0,9-29-145 0 0,2-23-17 0 0,1 0 0 0 0,1 0-1 0 0,0 11-37 0 0,11-26 160 0 0,-8 0-152 0 0,-1 0 3 0 0,0 0 1 0 0,0 0-1 0 0,0 0 1 0 0,0 0-1 0 0,0 0 1 0 0,0 0-1 0 0,1 0 0 0 0,-1 0 1 0 0,0-1-1 0 0,0 1 1 0 0,0 0-1 0 0,0-1 1 0 0,0 1-1 0 0,0 0 1 0 0,-1-1-1 0 0,1 0 1 0 0,0 1-1 0 0,0-1 1 0 0,0 1-1 0 0,0-1 1 0 0,0 0-1 0 0,-1 0 1 0 0,1 1-1 0 0,0-2-11 0 0,12-15 94 0 0,-5 8-10 0 0,-1-1-1 0 0,6-9-83 0 0,9-18 83 0 0,-14 22-23 0 0,-2 0 0 0 0,1 0-57 0 0,-6 16-9 0 0,0 0 1 0 0,0 1 0 0 0,-1-1-1 0 0,1 0 1 0 0,0 0 0 0 0,-1 1-1 0 0,1-1 1 0 0,-1 0 0 0 0,0 0-1 0 0,1 1 6 0 0,4 17 11 0 0,2-11 32 0 0,6 0 47 0 0,-12-7-64 0 0,1-1-1 0 0,-1 0 1 0 0,0 1-1 0 0,1-1 1 0 0,-1 0-1 0 0,0 0 0 0 0,1 0 1 0 0,-1 0-1 0 0,1 0 1 0 0,-1 0-1 0 0,0 0 1 0 0,1 0-1 0 0,-1-1 0 0 0,0 1 1 0 0,1 0-1 0 0,-1-1 1 0 0,0 1-1 0 0,0-1 1 0 0,1 0-1 0 0,-1 1 1 0 0,0-1-1 0 0,0 0 0 0 0,0 0 1 0 0,1 0-26 0 0,1-1 141 0 0,4-5 57 0 0,11-11-104 0 0,-15 15-82 0 0,1 0 0 0 0,0-1 0 0 0,-1 1 0 0 0,0-1 0 0 0,0 0-12 0 0,5-6 58 0 0,3-9 28 0 0,-9 14-64 0 0,1-1 0 0 0,-1 1-1 0 0,1 0 1 0 0,4-5-22 0 0,-5 6 11 0 0,1 0 1 0 0,-1 0 0 0 0,1-1-1 0 0,-1 1 1 0 0,0 0 0 0 0,-1-1-1 0 0,2-2-11 0 0,-3 7 0 0 0,0-1 0 0 0,0 1 0 0 0,0-1 0 0 0,1 1 0 0 0,-1-1 0 0 0,0 1 0 0 0,0-1 0 0 0,0 1 0 0 0,0-1 0 0 0,0 0 0 0 0,0 1 0 0 0,0-1 0 0 0,0 1 0 0 0,0-1 0 0 0,0 1 0 0 0,0-1 0 0 0,0 1 0 0 0,-1-1 0 0 0,1 1 0 0 0,0-1 0 0 0,0 1 0 0 0,0-1 0 0 0,-1 1 0 0 0,1-1 0 0 0,0 1 0 0 0,-2-2 0 0 0,2 1 2 0 0,0 0 0 0 0,0 0 0 0 0,-1 0 0 0 0,1 0 0 0 0,0 0 0 0 0,-1 0 0 0 0,1 0 0 0 0,-1 0 0 0 0,1 1 0 0 0,-1-1 0 0 0,1 0 0 0 0,-1 0 0 0 0,0 1 0 0 0,1-1 0 0 0,-1 0 0 0 0,0 0 0 0 0,0 1 0 0 0,1-1 0 0 0,-1 1 0 0 0,0-1 0 0 0,0 1 0 0 0,0-1 0 0 0,0 1 0 0 0,0 0 0 0 0,0-1 0 0 0,0 1 0 0 0,0 0 0 0 0,0 0 0 0 0,0 0 0 0 0,0-1 0 0 0,0 1 0 0 0,0 0-2 0 0,0 0 0 0 0,0 0 0 0 0,0 0 0 0 0,0-1 0 0 0,0 1 0 0 0,1 0 0 0 0,-1 0 0 0 0,0 0 0 0 0,0 0 0 0 0,0 0 0 0 0,0 0 0 0 0,0 0 0 0 0,0 1 0 0 0,0-1 0 0 0,0 0 0 0 0,1 0 0 0 0,-1 1 0 0 0,0-1 0 0 0,0 1 0 0 0,0-1 0 0 0,1 0 0 0 0,-1 1 0 0 0,0-1 0 0 0,0 1 0 0 0,1 0 0 0 0,-1-1 0 0 0,0 1 0 0 0,1 0 0 0 0,-1-1 0 0 0,1 1 0 0 0,-1 0 0 0 0,1 0 0 0 0,-2 1 0 0 0,-3 4-6 0 0,0 0 0 0 0,0 1 0 0 0,1-1 0 0 0,0 1 0 0 0,0 0 0 0 0,1 0-1 0 0,0 0 1 0 0,0 0 0 0 0,0 1 0 0 0,1-1 0 0 0,1 1 0 0 0,-1 1 6 0 0,0 2-20 0 0,1 1 1 0 0,0 0 0 0 0,1 7 19 0 0,0-14-4 0 0,1 0 0 0 0,0 0 1 0 0,0 0-1 0 0,0 0 0 0 0,0-1 1 0 0,1 1-1 0 0,0-1 1 0 0,0 1-1 0 0,0-1 0 0 0,1 2 4 0 0,-2-5 0 0 0,-1-1 0 0 0,0 1 0 0 0,0 0 0 0 0,1-1 0 0 0,-1 1 0 0 0,0-1 0 0 0,1 1 0 0 0,-1 0 0 0 0,1-1 0 0 0,-1 1 0 0 0,1-1 0 0 0,-1 1 0 0 0,1-1 0 0 0,-1 1 0 0 0,1-1 0 0 0,-1 0 0 0 0,1 1 0 0 0,0-1 0 0 0,-1 0 0 0 0,1 1 0 0 0,-1-1 0 0 0,1 0 0 0 0,0 0 0 0 0,-1 1 0 0 0,1-1 0 0 0,0 0 0 0 0,0 0 0 0 0,0 0 0 0 0,2 0 0 0 0,-1 1-2 0 0,0 0-1 0 0,1 0 1 0 0,-1 0 0 0 0,0 0-1 0 0,1-1 1 0 0,-1 0 0 0 0,1 1-1 0 0,-1-1 1 0 0,1 0-1 0 0,-1 0 1 0 0,1 0 0 0 0,-1 0-1 0 0,1-1 1 0 0,-1 1 0 0 0,0-1-1 0 0,1 1 1 0 0,-1-1-1 0 0,1 0 1 0 0,-1 0 0 0 0,0 0-1 0 0,0 0 1 0 0,0 0 0 0 0,1-1-1 0 0,-1 1 1 0 0,0-1-1 0 0,-1 1 1 0 0,1-1 0 0 0,0 0 2 0 0,16-10-87 0 0,-16 11 33 0 0,0 0 1 0 0,1 0-1 0 0,-1-1 1 0 0,0 1 0 0 0,0-1-1 0 0,-1 1 1 0 0,1-1-1 0 0,0 1 1 0 0,0-1 0 0 0,-1 0-1 0 0,1 0 1 0 0,-1 0-1 0 0,1-2 54 0 0,2-3-269 0 0,0 1-1 0 0,0-1 0 0 0,0 1 1 0 0,2-3 269 0 0,-4 7-103 0 0,0 0 1 0 0,0 0 0 0 0,0 0-1 0 0,0 0 1 0 0,0 0 0 0 0,0 0-1 0 0,0 0 1 0 0,1 1 0 0 0,-1-1-1 0 0,1 1 1 0 0,-1 0 0 0 0,4-1 102 0 0,-4 1-256 0 0,-2 1 52 0 0,8 1-166 0 0,-6-1 358 0 0,-1 0 0 0 0,0 0-1 0 0,0 1 1 0 0,1-1 0 0 0,-1 0-1 0 0,0 1 1 0 0,0-1 0 0 0,0 1-1 0 0,0 0 1 0 0,1-1 0 0 0,-1 1-1 0 0,0 0 1 0 0,0 0 0 0 0,0-1-1 0 0,-1 1 1 0 0,1 0-1 0 0,0 0 1 0 0,0 0 0 0 0,0 0-1 0 0,-1 0 1 0 0,1 0 0 0 0,0 1-1 0 0,-1-1 1 0 0,1 0 0 0 0,-1 0-1 0 0,1 0 1 0 0,-1 0 0 0 0,0 2 12 0 0,1 2-4 0 0,-1 0-1 0 0,1 0 1 0 0,-2 0 0 0 0,1 0 0 0 0,0 0 0 0 0,-2 4 4 0 0,0 11-6 0 0,2-17 17 0 0,0-1-1 0 0,0 0 1 0 0,-1 1-1 0 0,1-1 1 0 0,-1 1-1 0 0,0-1 0 0 0,0 0 1 0 0,1 1-1 0 0,-2-1 1 0 0,1 0-1 0 0,-1 1-10 0 0,1-1 92 0 0,1-2-8 0 0,0 0 9 0 0,0 0 3 0 0,0 0 0 0 0,0 0 0 0 0,0 0 0 0 0,0 0 0 0 0,0 0 0 0 0,0 0 30 0 0,0 0 123 0 0,0 0 58 0 0,0-17 486 0 0,1 6-662 0 0,0-1 0 0 0,1 0-1 0 0,0 1 1 0 0,3-6-131 0 0,3-24 374 0 0,-4 29-256 0 0,-1 0 0 0 0,1 1 0 0 0,1-1 0 0 0,0 1-1 0 0,1 0 1 0 0,3-5-118 0 0,1-1 49 0 0,-1 4-41 0 0,-8 12-13 0 0,1-1 1 0 0,-1 0 0 0 0,0 1 0 0 0,1-1 0 0 0,-1 0-1 0 0,0 0 1 0 0,0 0 0 0 0,0 0 0 0 0,-1 0 0 0 0,2-2 4 0 0,-2 3-188 0 0,0 1-98 0 0,0 0-30 0 0,0 0-182 0 0,0 0-752 0 0,2 0-330 0 0,9 0-68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8:56.1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 10592 0 0,'0'0'488'0'0,"0"0"-12"0"0,0 0-50 0 0,0 0 928 0 0,0 0 439 0 0,0 0 88 0 0,0 0-173 0 0,0 0-809 0 0,0 0-355 0 0,0 0-68 0 0,1 2-70 0 0,1 1-373 0 0,-1 0-1 0 0,0 0 0 0 0,1 0 1 0 0,-2 1-1 0 0,1-1 1 0 0,0 0-1 0 0,-1 0 0 0 0,1 0 1 0 0,-1 1-1 0 0,0 1-32 0 0,-3 39 85 0 0,1-8-79 0 0,0-15 42 0 0,2-16-47 0 0,-1 0 0 0 0,1-1-1 0 0,0 1 1 0 0,0 0 0 0 0,1-1 0 0 0,0 4-1 0 0,0-4 6 0 0,1 1 401 0 0,3-11-220 0 0,-4 5-215 0 0,6-7 122 0 0,-1-1 1 0 0,0 1-1 0 0,0-2 0 0 0,-1 1 0 0 0,0-1 0 0 0,-1 0-94 0 0,-2 7 7 0 0,4-11 33 0 0,-2 6-7 0 0,0-1 0 0 0,0 1 0 0 0,1 0 0 0 0,4-5-33 0 0,0-3 57 0 0,-8 14-50 0 0,0 0-1 0 0,0 0 0 0 0,0 0 0 0 0,0 1 1 0 0,0-1-1 0 0,0 0 0 0 0,1 0 0 0 0,-1 1 1 0 0,1-1-7 0 0,8-9 39 0 0,-9 10-34 0 0,-1 0 1 0 0,1 1-1 0 0,-1-1 1 0 0,1 0-1 0 0,0 1 0 0 0,-1-1 1 0 0,1 1-1 0 0,0-1 1 0 0,-1 0-1 0 0,1 1 1 0 0,0 0-1 0 0,0-1 1 0 0,-1 1-1 0 0,1-1 1 0 0,0 1-1 0 0,0 0 1 0 0,0 0-1 0 0,0-1 1 0 0,0 1-1 0 0,-1 0 1 0 0,1 0-1 0 0,0 0 1 0 0,0 0-1 0 0,0 0 1 0 0,0 0-1 0 0,0 0-5 0 0,1 1 7 0 0,-1-1 1 0 0,1 1 0 0 0,-1 0-1 0 0,1 0 1 0 0,0 0-1 0 0,-1 0 1 0 0,0 0-1 0 0,1 0 1 0 0,-1 0-1 0 0,0 0 1 0 0,1 1-1 0 0,-1-1 1 0 0,0 0-1 0 0,0 1 1 0 0,0 0-8 0 0,1 0 4 0 0,1 2-4 0 0,0 1 0 0 0,0 0 0 0 0,0 0 0 0 0,-1 0 0 0 0,1 0 0 0 0,-1 1 0 0 0,0-1 0 0 0,-1 0 0 0 0,1 2 0 0 0,4 16 13 0 0,-1 1 0 0 0,-1-1 0 0 0,-1 1-1 0 0,-1 0 1 0 0,-1 7-13 0 0,1 22 141 0 0,-1-18 133 0 0,-1 0-1 0 0,-3 17-273 0 0,0-36 202 0 0,-1 0 0 0 0,-2 6-202 0 0,5-17 46 0 0,-1 0 0 0 0,0 0 1 0 0,-1 0 0 0 0,1 0 0 0 0,-1 0-1 0 0,0 0 1 0 0,0-1 0 0 0,0 1 0 0 0,-1-1-1 0 0,0 0 1 0 0,0 0 0 0 0,0 0 0 0 0,0 0-1 0 0,0-1 1 0 0,-4 3-47 0 0,7-6-6 0 0,-16 8 436 0 0,16-7-423 0 0,1-1 1 0 0,-1 0-1 0 0,1 0 0 0 0,-1 0 1 0 0,1 0-1 0 0,0 0 0 0 0,-1 0 1 0 0,1 0-1 0 0,-1 0 0 0 0,1 0 1 0 0,-1 0-1 0 0,1 0 0 0 0,-1 0 1 0 0,1 0-1 0 0,-1-1 0 0 0,1 1 1 0 0,-1 0-1 0 0,1 0 0 0 0,0 0 0 0 0,-1-1 1 0 0,1 1-1 0 0,-1 0 0 0 0,1-1 1 0 0,0 1-1 0 0,-1 0 0 0 0,1-1 1 0 0,0 1-1 0 0,-1 0 0 0 0,1-1 1 0 0,0 1-1 0 0,0-1 0 0 0,-1 1 1 0 0,1 0-1 0 0,0-1 0 0 0,0 1 1 0 0,0-1-1 0 0,-1 1 0 0 0,1-1 1 0 0,0 1-8 0 0,-6-12 12 0 0,5 12-13 0 0,1-1 0 0 0,-1 0 0 0 0,0 0 0 0 0,1 0 0 0 0,-1 0-1 0 0,1 1 1 0 0,-1-1 0 0 0,1 0 0 0 0,0 0 0 0 0,-1 0 0 0 0,1 0 0 0 0,0 0 0 0 0,0 0 0 0 0,0 0 0 0 0,-1-1 1 0 0,2-3-42 0 0,-1 0 1 0 0,1 1 0 0 0,-1-1 0 0 0,1 0 0 0 0,2-3 41 0 0,2-18-437 0 0,-3 13-179 0 0,1 0 0 0 0,1 0 0 0 0,0 0 0 0 0,0 0 0 0 0,4-5 616 0 0,1-10-1911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8:56.5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29 175 13072 0 0,'-26'23'1890'0'0,"24"-21"-1370"0"0,2-2 22 0 0,0 0 8 0 0,0 0 30 0 0,0 0 17 0 0,0 0 3 0 0,0 0-33 0 0,0 0-140 0 0,1 0-369 0 0,1 0 1 0 0,-1 0 0 0 0,1 0-1 0 0,-1 0 1 0 0,1 0 0 0 0,-1 0-1 0 0,1-1 1 0 0,-1 1 0 0 0,1 0-1 0 0,-1-1 1 0 0,1 1-1 0 0,-1-1 1 0 0,0 0 0 0 0,1 1-1 0 0,-1-1 1 0 0,1 0-59 0 0,0 0 124 0 0,2-1-3 0 0,0-1-1 0 0,1 1 0 0 0,-2-1 1 0 0,1 0-1 0 0,0 1 1 0 0,0-2-1 0 0,-1 1 0 0 0,0 0 1 0 0,0-1-1 0 0,0 0 0 0 0,0 1 1 0 0,2-5-121 0 0,19-21 499 0 0,-20 24-395 0 0,-1 1 1 0 0,1-1-1 0 0,-2 0 0 0 0,1 0 0 0 0,0 0 0 0 0,-1-1 0 0 0,0 1 0 0 0,2-6-104 0 0,6-14 455 0 0,-9 22-404 0 0,-1 1-1 0 0,1 0 1 0 0,0 0-1 0 0,-1-1 1 0 0,0 1-1 0 0,1 0 1 0 0,-1-1-1 0 0,0 1 1 0 0,0 0-1 0 0,0-1 1 0 0,-1 1-1 0 0,1 0 1 0 0,0 0-1 0 0,-1-1 1 0 0,0 1-1 0 0,0-1-50 0 0,1 2 2 0 0,0 1-1 0 0,-1 0 1 0 0,1-1-1 0 0,0 1 1 0 0,-1 0-1 0 0,1 0 1 0 0,-1-1-1 0 0,1 1 1 0 0,0 0-1 0 0,-1 0 1 0 0,1 0-1 0 0,-1 0 1 0 0,1-1-1 0 0,0 1 1 0 0,-1 0-1 0 0,1 0 1 0 0,-1 0-1 0 0,1 0 1 0 0,-1 0-1 0 0,1 0 1 0 0,0 0-1 0 0,-1 0 1 0 0,1 0-1 0 0,-1 0 1 0 0,1 0-1 0 0,-1 1 1 0 0,1-1-1 0 0,0 0 1 0 0,-1 0-1 0 0,1 0 1 0 0,-1 0-1 0 0,1 1 1 0 0,0-1-1 0 0,-1 0 1 0 0,1 0-1 0 0,0 1-1 0 0,-13 8 18 0 0,7-1-17 0 0,3-5-2 0 0,0 0-1 0 0,1 0 0 0 0,0 0 0 0 0,0 0 1 0 0,0 1-1 0 0,0-1 0 0 0,0 1 0 0 0,1-1 1 0 0,-2 4 1 0 0,-2 12-57 0 0,1-9 53 0 0,1 0-1 0 0,1 1 1 0 0,0-1 0 0 0,-1 6 4 0 0,2-4 0 0 0,-1 40 0 0 0,2-49 0 0 0,1 1 0 0 0,-1 0 0 0 0,0-1 0 0 0,1 1 0 0 0,0-1 0 0 0,0 0 0 0 0,0 1 0 0 0,0-1 0 0 0,1 0 0 0 0,-1 1 0 0 0,1-1 0 0 0,1 2 0 0 0,4 4 0 0 0,-6-6 0 0 0,1-1 0 0 0,1 1 0 0 0,-1 0 0 0 0,0-1 0 0 0,1 1 0 0 0,-1-1 0 0 0,1 1 0 0 0,-1-1 0 0 0,1 0 0 0 0,0 0 0 0 0,0-1 0 0 0,0 1 0 0 0,2 0 0 0 0,3 2-21 0 0,-5-5-88 0 0,10-8-286 0 0,-1-1 0 0 0,5-5 395 0 0,-7 6-577 0 0,-7 6 374 0 0,-1 0-1 0 0,1 0 1 0 0,-1 0-1 0 0,0 0 1 0 0,0 0-1 0 0,0-1 1 0 0,0 1-1 0 0,-1 0 1 0 0,1-1-1 0 0,0-1 204 0 0,8-18-1353 0 0,2 3-527 0 0,-3-3-266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8:56.8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0 8288 0 0,'0'0'638'0'0,"0"2"-138"0"0,-2 3 488 0 0,0 1-1 0 0,0-1 1 0 0,1 1-1 0 0,0 0 0 0 0,0 0 1 0 0,0-1-1 0 0,1 1 1 0 0,0 2-988 0 0,-2 17 1804 0 0,-2 17 358 0 0,1 0 0 0 0,3 15-2162 0 0,-2 22 529 0 0,1 98-74 0 0,2-94-427 0 0,-1-75-18 0 0,1 0 0 0 0,1 0 0 0 0,-1 0 0 0 0,1-1 0 0 0,2 7-10 0 0,-1-6-13 0 0,2 2-398 0 0,1-10 62 0 0,2-8 4 0 0,-8 8 346 0 0,3-3-382 0 0,0-1 1 0 0,0 1-1 0 0,0 0 0 0 0,0-1 0 0 0,-1 0 0 0 0,3-3 381 0 0,7-13-2155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8:58.5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96 13392 0 0,'3'0'184'0'0,"-1"-1"0"0"0,1 0 0 0 0,-1 0 0 0 0,0-1 0 0 0,1 1 1 0 0,-1 0-1 0 0,1-2-184 0 0,-2 3 120 0 0,0-1-1 0 0,0 0 1 0 0,0 1 0 0 0,-1-1 0 0 0,1 0-1 0 0,0 1 1 0 0,0-1 0 0 0,-1 0 0 0 0,1 0 0 0 0,-1 0-1 0 0,1 0 1 0 0,-1 0 0 0 0,1 0 0 0 0,-1 0-1 0 0,1 0 1 0 0,-1 0 0 0 0,0 0 0 0 0,1 0-120 0 0,-1 0 155 0 0,0 1 0 0 0,0-1-1 0 0,0 0 1 0 0,0 1 0 0 0,0-1 0 0 0,0 1 0 0 0,0-1 0 0 0,0 1 0 0 0,1-1-1 0 0,-1 1 1 0 0,0-1 0 0 0,0 1 0 0 0,1 0 0 0 0,-1-1 0 0 0,0 1 0 0 0,0-1 0 0 0,1 1-1 0 0,-1-1 1 0 0,1 1 0 0 0,-1 0 0 0 0,1-1-155 0 0,-1 1 68 0 0,0 0 1 0 0,0 0-1 0 0,0 0 1 0 0,1-1-1 0 0,-1 1 1 0 0,0 0-1 0 0,0 0 1 0 0,0 0-1 0 0,0-1 0 0 0,1 1 1 0 0,-1 0-1 0 0,0 0 1 0 0,0 0-1 0 0,0-1 1 0 0,0 1-1 0 0,0 0 1 0 0,0 0-1 0 0,0-1 0 0 0,0 1 1 0 0,0 0-1 0 0,0 0 1 0 0,1-1-1 0 0,-1 1 1 0 0,-1 0-1 0 0,1 0 1 0 0,0-1-1 0 0,0 1 0 0 0,0 0 1 0 0,0-1-1 0 0,0 1 1 0 0,0 0-1 0 0,0 0 1 0 0,0 0-1 0 0,0-1 1 0 0,0 1-1 0 0,0 0 0 0 0,-1 0 1 0 0,1-1-1 0 0,0 1 1 0 0,0 0-1 0 0,0 0-68 0 0,-1-2 172 0 0,1 2 51 0 0,0 0 22 0 0,0 0 3 0 0,0 0-30 0 0,-1 2-134 0 0,-8 12-75 0 0,5-9-9 0 0,1-1 0 0 0,0 1 0 0 0,1-1 0 0 0,-1 1 0 0 0,1 0 0 0 0,0 0 1 0 0,0 0-1 0 0,1 0 0 0 0,-1 0 0 0 0,1 1 0 0 0,0-1 0 0 0,0 5 0 0 0,1 6 0 0 0,-1-13 0 0 0,1 0 0 0 0,0-1 0 0 0,0 1 0 0 0,0 0 0 0 0,0 0 0 0 0,1 0 0 0 0,-1 0 0 0 0,1 0 0 0 0,-1 0 0 0 0,1-1 0 0 0,0 1 0 0 0,1 1 0 0 0,-1-2 0 0 0,1 6 0 0 0,1 8 0 0 0,-3-15 0 0 0,0 1 0 0 0,1-1 0 0 0,-1 0 0 0 0,1 0 0 0 0,-1 0 0 0 0,1 0 0 0 0,0 0 0 0 0,-1 0 0 0 0,1 0 0 0 0,0 0 0 0 0,0 1 0 0 0,0-1 0 0 0,0 0 0 0 0,0 0 0 0 0,0 0 0 0 0,-1 0 0 0 0,1 0 0 0 0,0 0 0 0 0,-1 0 0 0 0,1 0 0 0 0,-1 0 0 0 0,0 0 0 0 0,1 1 0 0 0,0 2 0 0 0,1-1 0 0 0,-1 0 0 0 0,1 0 0 0 0,0 0 0 0 0,0 0 0 0 0,0 0 0 0 0,0 0 0 0 0,8 12 0 0 0,-6-3 0 0 0,-7-8 0 0 0,1-3 0 0 0,-6 10 0 0 0,7-10 4 0 0,0 0 0 0 0,0 0 1 0 0,0 0-1 0 0,1 0 0 0 0,-1 0 0 0 0,0 0 0 0 0,0 0 0 0 0,0 0 0 0 0,1 0 0 0 0,-1 1 1 0 0,1-1-1 0 0,-1 0 0 0 0,1 0 0 0 0,-1 1 0 0 0,1-1 0 0 0,0 0 0 0 0,0 1 0 0 0,0-1 0 0 0,-1 1-4 0 0,1-1 4 0 0,0-1-1 0 0,0 1 0 0 0,0-1 1 0 0,0 1-1 0 0,0-1 0 0 0,0 1 0 0 0,0-1 1 0 0,0 1-1 0 0,0-1 0 0 0,0 0 1 0 0,0 1-1 0 0,-1-1 0 0 0,1 1 0 0 0,0-1 1 0 0,0 1-1 0 0,-1-1 0 0 0,1 0 0 0 0,0 1 1 0 0,-1-1-1 0 0,1 0 0 0 0,0 1 1 0 0,-1-1-1 0 0,1 0 0 0 0,0 1 0 0 0,-1-1 1 0 0,1 0-1 0 0,-1 0-3 0 0,-1 2 14 0 0,1 0 0 0 0,-1 0 1 0 0,1 0-1 0 0,0 0 0 0 0,-1 1 0 0 0,1-1 1 0 0,0 0-1 0 0,0 1-14 0 0,-1 1 15 0 0,-5 1-29 0 0,5-5-56 0 0,2 0 2 0 0,0 0-45 0 0,0 0-207 0 0,0 0-89 0 0,0 0-21 0 0,0 0-112 0 0,0 0-466 0 0,1-2 675 0 0,0-1-1 0 0,0 1 1 0 0,0-1 0 0 0,0 1 0 0 0,1-1 0 0 0,-1 1 0 0 0,0 0 0 0 0,1 0-1 0 0,0 0 1 0 0,0 0 0 0 0,0 0 0 0 0,0 0 0 0 0,0 0 0 0 0,0 0 333 0 0,2-2-652 0 0,19-16-3225 0 0,0 0 1 0 0,10-5 3876 0 0,-26 20-524 0 0,12-10-918 0 0,-15 11 1242 0 0,0 0-1 0 0,0 1 1 0 0,1-1-1 0 0,-1 1 1 0 0,1 1-1 0 0,0-1 1 0 0,0 0 0 0 0,2 1 200 0 0,-5 0 2100 0 0,-1-1-4013 0 0,-1 2 2056 0 0,1-1 3287 0 0,2 0 9574 0 0,5-2-12828 0 0,-1 0 0 0 0,0-1-1 0 0,0 0 1 0 0,0 0 0 0 0,-1-1 0 0 0,0 0-1 0 0,0 0 1 0 0,0 0 0 0 0,4-6-176 0 0,-8 9 92 0 0,-1 0 1 0 0,1 0-1 0 0,0-1 1 0 0,-1 1-1 0 0,0 0 1 0 0,0-1-1 0 0,0 1 1 0 0,0-1-1 0 0,0 0 1 0 0,-1 1-1 0 0,1-1 1 0 0,-1 1-1 0 0,0-2-92 0 0,0 4 20 0 0,0 0 0 0 0,0 0 0 0 0,0 1 0 0 0,0-1 0 0 0,0 0 0 0 0,-1 0 0 0 0,1 0 0 0 0,0 0 0 0 0,0 0-1 0 0,-1 0 1 0 0,1 0 0 0 0,0 1 0 0 0,-1-1 0 0 0,1 0 0 0 0,-1 0 0 0 0,1 0 0 0 0,-1 1 0 0 0,0-1 0 0 0,1 0 0 0 0,-1 1 0 0 0,0-1-1 0 0,1 0 1 0 0,-1 1 0 0 0,0-1 0 0 0,0 1-20 0 0,-1-1 27 0 0,0 0-1 0 0,0 0 0 0 0,0 1 1 0 0,0 0-1 0 0,0-1 1 0 0,-1 1-1 0 0,1 0 0 0 0,0 0 1 0 0,0 0-1 0 0,0 0 0 0 0,-2 0-26 0 0,-2 1 97 0 0,1 0-1 0 0,-1 0 1 0 0,0 1-1 0 0,0-1 1 0 0,0 1-1 0 0,1 1 1 0 0,-1-1-1 0 0,0 1-96 0 0,1 2 37 0 0,0-1 1 0 0,0 0-1 0 0,0 1 0 0 0,0 0 0 0 0,1 0 1 0 0,-1 1-1 0 0,1 0-37 0 0,-16 18-5 0 0,16-20 5 0 0,1 0 0 0 0,0 0 0 0 0,0 0 0 0 0,1 1 0 0 0,-1-1 0 0 0,1 1 0 0 0,0-1 0 0 0,0 1 0 0 0,0 0 0 0 0,1 0 0 0 0,-1 0 0 0 0,1 0 0 0 0,1 0 0 0 0,-1 0 0 0 0,1 0 0 0 0,-1 0 0 0 0,1 0 0 0 0,1 4 0 0 0,0-7 0 0 0,-1 1 0 0 0,1 0 0 0 0,0 0 0 0 0,0 0 0 0 0,1-1 0 0 0,-1 1 0 0 0,0-1 0 0 0,1 1 0 0 0,0-1 0 0 0,-1 1 0 0 0,1-1 0 0 0,0 0 0 0 0,0 0 0 0 0,1 0 0 0 0,-1 0 0 0 0,0 0 0 0 0,1-1 0 0 0,-1 1 0 0 0,1 0 0 0 0,1 0 0 0 0,0 0 0 0 0,0 0 0 0 0,0 0 0 0 0,0-1 0 0 0,0 0 0 0 0,0 0 0 0 0,0 0 0 0 0,1 0 0 0 0,-1 0 0 0 0,0-1 0 0 0,1 0 0 0 0,-1 0 0 0 0,1 0 0 0 0,5-1-6 0 0,0-1-1 0 0,-1 0 0 0 0,1 0 1 0 0,-1-1-1 0 0,0-1 0 0 0,0 1 1 0 0,0-1-1 0 0,3-3 7 0 0,4-3-284 0 0,0 0 0 0 0,-1-1 0 0 0,-1-1 0 0 0,1-1 284 0 0,3-8-673 0 0,-16 18 475 0 0,1-1 1 0 0,0 0-1 0 0,0 1 0 0 0,1 0 1 0 0,-1-1-1 0 0,4-1 198 0 0,22-17-2432 0 0,-22 17 217 0 0,-1 0 1 0 0,1 0 0 0 0,7-3 2214 0 0,-13 7-927 0 0,-1 1 51 0 0,0 0 32 0 0,0 0 91 0 0,5 12-667 0 0,-5-7 1534 0 0,0 0 0 0 0,0 0 0 0 0,0-1 0 0 0,-1 1 0 0 0,0 0 0 0 0,0 0 1 0 0,0-1-1 0 0,0 1 0 0 0,-1 0 0 0 0,0 0-114 0 0,0 1 805 0 0,0 0 1 0 0,1 0 0 0 0,-1 1-1 0 0,1-1 1 0 0,0 6-806 0 0,1-12 260 0 0,0 1 1 0 0,0-1-1 0 0,0 0 1 0 0,0 1-1 0 0,0-1 0 0 0,0 1 1 0 0,0-1-1 0 0,0 1 1 0 0,0-1-1 0 0,0 1 0 0 0,0-1 1 0 0,0 0-1 0 0,0 1 1 0 0,1-1-1 0 0,-1 1 0 0 0,0-1 1 0 0,0 0-1 0 0,0 1 1 0 0,1-1-1 0 0,-1 0 1 0 0,0 1-1 0 0,1-1 0 0 0,-1 0 1 0 0,0 1-261 0 0,1-1 102 0 0,-1 0 0 0 0,0 0 0 0 0,1 0 0 0 0,-1 0-1 0 0,1 0 1 0 0,-1 0 0 0 0,0-1 0 0 0,1 1 0 0 0,-1 0 0 0 0,1 0 0 0 0,-1 0 0 0 0,0 0 0 0 0,1 0 0 0 0,-1-1 0 0 0,0 1 0 0 0,1 0 0 0 0,-1 0 0 0 0,0-1 0 0 0,0 1 0 0 0,1 0 0 0 0,-1-1-102 0 0,19-22-271 0 0,-15 17 1085 0 0,1 1-678 0 0,-1-1 0 0 0,0 1 0 0 0,0-1 0 0 0,-1 0 0 0 0,0-1 0 0 0,0 1 0 0 0,-1 0 0 0 0,1-1 0 0 0,-1 1 0 0 0,-1-1 0 0 0,1 0 0 0 0,0-3-136 0 0,0-5 248 0 0,-1 13-229 0 0,-1 1-1 0 0,1 0 0 0 0,-1 0 1 0 0,0-1-1 0 0,1 1 0 0 0,-1 0 1 0 0,0-1-1 0 0,0 1 0 0 0,0 0 1 0 0,0 0-1 0 0,0-1 0 0 0,0 1 1 0 0,0 0-1 0 0,-1-1 1 0 0,1 1-1 0 0,0 0 0 0 0,-1-1-18 0 0,-3-2 78 0 0,3 4-67 0 0,1-1-1 0 0,0 1 0 0 0,0 0 1 0 0,-1 0-1 0 0,1-1 0 0 0,0 1 1 0 0,-1 0-1 0 0,1-1 0 0 0,0 1 0 0 0,0 0 1 0 0,0-1-1 0 0,-1 1 0 0 0,1 0 1 0 0,0-1-1 0 0,0 1 0 0 0,0 0 1 0 0,0-1-1 0 0,0 1 0 0 0,0-1 1 0 0,0 1-1 0 0,-1 0 0 0 0,1-1 1 0 0,0 1-1 0 0,0-1 0 0 0,1 1-10 0 0,-15-7 118 0 0,12 7-115 0 0,1 1 0 0 0,-1-1 1 0 0,1 1-1 0 0,-1-1 0 0 0,1 1 0 0 0,0 0 1 0 0,-1-1-1 0 0,1 1 0 0 0,0 0 1 0 0,-1 0-1 0 0,1 0 0 0 0,0 0 1 0 0,0 0-1 0 0,0 0 0 0 0,0 0 1 0 0,0 0-1 0 0,0 1 0 0 0,0-1 1 0 0,0 0-1 0 0,1 1 0 0 0,-1 0-3 0 0,-13 27 5 0 0,11-17-14 0 0,-1 1 1 0 0,2 0-1 0 0,0 0 0 0 0,0 0 0 0 0,1 8 9 0 0,0 13-44 0 0,4 20 44 0 0,-1-34 12 0 0,2-1-1 0 0,0 1 1 0 0,6 15-12 0 0,0-2 19 0 0,-1 3 34 0 0,3 7 174 0 0,-1 10-227 0 0,-4-19 50 0 0,-2-13 117 0 0,1 21-167 0 0,-5-35 38 0 0,-1-1 0 0 0,0 0 1 0 0,0 1-1 0 0,-1-1 0 0 0,0 0 0 0 0,0 1 0 0 0,0-1 0 0 0,-2 5-38 0 0,2-8 15 0 0,-1 3 35 0 0,0 0 1 0 0,0 0-1 0 0,0 0 1 0 0,1 0-1 0 0,0 0 1 0 0,0 2-51 0 0,1-8 5 0 0,0 1 1 0 0,0-1-1 0 0,-1 1 1 0 0,1-1 0 0 0,0 1-1 0 0,0 0 1 0 0,-1-1-1 0 0,1 1 1 0 0,0-1 0 0 0,-1 0-1 0 0,1 1 1 0 0,-1-1 0 0 0,1 1-1 0 0,-1-1 1 0 0,1 0-1 0 0,-1 1 1 0 0,1-1 0 0 0,-1 0-1 0 0,1 1 1 0 0,-1-1-6 0 0,0 1 18 0 0,-8 7 46 0 0,-4 2 37 0 0,9-11-87 0 0,3 1 2 0 0,-26-1 77 0 0,25 0-94 0 0,1 1 0 0 0,-1-1-1 0 0,0 0 1 0 0,1 0 0 0 0,-1 0 0 0 0,1 0 0 0 0,-1 0-1 0 0,1 0 1 0 0,0 0 0 0 0,0 0 0 0 0,-1-1-1 0 0,1 1 1 0 0,0 0 0 0 0,0-1 0 0 0,0 1-1 0 0,0-1 1 0 0,0 1 0 0 0,1-1 0 0 0,-1 1-1 0 0,0-1 1 0 0,1 0 0 0 0,-1 0 1 0 0,-1-6-89 0 0,0-1-1 0 0,1 1 1 0 0,0-1 0 0 0,0-1 89 0 0,-1-4-144 0 0,1-2-8 0 0,1 0-1 0 0,1 1 1 0 0,0-1 0 0 0,1 1-1 0 0,1-4 153 0 0,3-33-422 0 0,1-10-328 0 0,3 1-1 0 0,2 0 0 0 0,6-10 751 0 0,-2 15-390 0 0,4 0 0 0 0,7-11 390 0 0,16-18 158 0 0,-42 82-120 0 0,0 1 0 0 0,1 0-1 0 0,-1-1 1 0 0,0 1 0 0 0,1 0 0 0 0,0 0 0 0 0,-1 0 0 0 0,1 0 0 0 0,0 0 0 0 0,0 0 0 0 0,2-1-38 0 0,6-6 409 0 0,-9 8-121 0 0,-1 1-26 0 0,0 0-112 0 0,6 10 22 0 0,-3-7-140 0 0,3 21 176 0 0,-4-18-168 0 0,0 0-1 0 0,0 0 0 0 0,-1 0 1 0 0,0 0-1 0 0,0 0 0 0 0,-1 0 1 0 0,1 0-1 0 0,-1 0 0 0 0,-1 0 1 0 0,1 0-1 0 0,-1 0 0 0 0,0 2-39 0 0,-15 59 368 0 0,15-60-288 0 0,1-5 0 0 0,0-2-2 0 0,0 0-6 0 0,0 0 13 0 0,2-2-62 0 0,1 0-1 0 0,-1 1 1 0 0,1 0 0 0 0,-1-1-1 0 0,1 1 1 0 0,2-1-23 0 0,-4 1 5 0 0,3-1-1 0 0,-1 0-1 0 0,1-1 1 0 0,-1 0-1 0 0,0 1 0 0 0,0-1 1 0 0,0-1-1 0 0,-1 1 1 0 0,1 0-1 0 0,-1-1 1 0 0,1 1-1 0 0,-1-1 0 0 0,2-3-3 0 0,-1 1 5 0 0,0 0 0 0 0,0 1-1 0 0,1 0 1 0 0,0 0-1 0 0,1-1-4 0 0,-2 3 6 0 0,-1 0 0 0 0,0 1-1 0 0,0-1 1 0 0,0 0 0 0 0,-1 0 0 0 0,1-1-1 0 0,0 1-5 0 0,9-18 24 0 0,-9 18-30 0 0,-1 0-1 0 0,1-1 0 0 0,-1 1 1 0 0,0-1-1 0 0,0 0 0 0 0,0 1 1 0 0,0-1-1 0 0,0-2 7 0 0,-4 1-23 0 0,6 8 26 0 0,0 1 0 0 0,-1 0 0 0 0,0-1 1 0 0,0 1-1 0 0,0 0 0 0 0,0 0 0 0 0,-1 0 0 0 0,1 0 0 0 0,-1 1 0 0 0,0-1 0 0 0,0 0 0 0 0,-1 0 0 0 0,1 1 0 0 0,-1-1 1 0 0,0 0-1 0 0,0 1 0 0 0,0-1 0 0 0,-1 1 0 0 0,1-1 0 0 0,-1 0 0 0 0,0 0 0 0 0,-1 2-3 0 0,1-4 17 0 0,0 0 0 0 0,1 0-1 0 0,-1 0 1 0 0,1 0 0 0 0,0 0-1 0 0,-1 0 1 0 0,1 0 0 0 0,0 0-1 0 0,0 0 1 0 0,0 0 0 0 0,1 0 0 0 0,-1-1-1 0 0,0 1 1 0 0,1 0 0 0 0,-1 0-1 0 0,1 0 1 0 0,0 0 0 0 0,0 0-1 0 0,-1 0 1 0 0,1-1 0 0 0,1 2-17 0 0,-1-2 65 0 0,-1-1-1 0 0,0 0 0 0 0,0 0 0 0 0,1-1 6 0 0,20-8 92 0 0,-17 8-147 0 0,-1-1 0 0 0,1 1-1 0 0,-1-1 1 0 0,0 0 0 0 0,1 0-1 0 0,-1 0 1 0 0,0 0 0 0 0,0 0-1 0 0,-1-1 1 0 0,2-1-15 0 0,11-9 71 0 0,-12 11-72 0 0,-1 0 1 0 0,0 0 0 0 0,0 0 0 0 0,0 0 0 0 0,0 0-1 0 0,-1 0 1 0 0,2-2 0 0 0,18-19 0 0 0,-3 6 0 0 0,-10 10 1 0 0,-3 9-18 0 0,-3 1-27 0 0,7 4 29 0 0,-9-7 13 0 0,1 0 0 0 0,-1 0-1 0 0,0 0 1 0 0,1 1 0 0 0,-1-1 0 0 0,0 0 0 0 0,1 0 0 0 0,-1 1 0 0 0,0-1 0 0 0,0 0 0 0 0,1 0 0 0 0,-1 1 0 0 0,0-1 0 0 0,0 0 0 0 0,1 1 0 0 0,-1-1 0 0 0,0 0 0 0 0,0 1 0 0 0,0-1 0 0 0,0 1 0 0 0,1-1-1 0 0,-1 0 1 0 0,0 1 2 0 0,3 11-13 0 0,1-5 13 0 0,-2-5-159 0 0,0-1 1 0 0,-1 0-1 0 0,1 0 0 0 0,0 0 0 0 0,0 0 0 0 0,0 0 1 0 0,0-1-1 0 0,-1 1 0 0 0,1-1 0 0 0,0 1 0 0 0,0-1 1 0 0,0 0-1 0 0,0 1 0 0 0,0-1 0 0 0,0 0 0 0 0,0 0 1 0 0,0 0-1 0 0,0-1 0 0 0,0 1 0 0 0,0-1 0 0 0,2 1 159 0 0,3-2-850 0 0,0 0-1 0 0,0 0 1 0 0,-1 0-1 0 0,1-1 0 0 0,4-2 851 0 0,-2-3-1844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8:59.3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100 428 2760 0 0,'0'0'597'0'0,"0"0"1469"0"0,0 0 644 0 0,0 0 129 0 0,0 0-217 0 0,0 0-1026 0 0,0 0-452 0 0,0 0-89 0 0,0 0-74 0 0,0 0-226 0 0,0 0-98 0 0,4-11 1024 0 0,6-7-902 0 0,-7 14-596 0 0,-1-1 1 0 0,0 1 0 0 0,1 0-1 0 0,-2-1 1 0 0,1 0-1 0 0,0 1 1 0 0,-1-1-1 0 0,0 0 1 0 0,0 0-184 0 0,1-9 564 0 0,-1-2 404 0 0,-1 15-938 0 0,0 0-1 0 0,0 1 0 0 0,0-1 0 0 0,0 1 0 0 0,-1-1 1 0 0,1 0-1 0 0,0 1 0 0 0,0-1 0 0 0,-1 1 0 0 0,1-1 1 0 0,0 1-1 0 0,-1-1 0 0 0,1 1 0 0 0,-1-1 0 0 0,1 1 1 0 0,-1-1-1 0 0,1 1 0 0 0,-1 0 0 0 0,1-1 0 0 0,-1 1 1 0 0,1 0-1 0 0,-1-1 0 0 0,1 1 0 0 0,-1 0 1 0 0,1 0-30 0 0,-3-1 19 0 0,1 0 0 0 0,-1 0 0 0 0,1 1 1 0 0,-1-1-1 0 0,0 1 0 0 0,1-1 1 0 0,-1 1-1 0 0,1 0 0 0 0,-1 0 1 0 0,0 0-1 0 0,1 1 0 0 0,-1-1 1 0 0,1 0-1 0 0,-1 1 0 0 0,0 0-19 0 0,-2 1 13 0 0,1 0 0 0 0,-1 0-1 0 0,0 0 1 0 0,1 1 0 0 0,0 0-1 0 0,0 0 1 0 0,-3 3-13 0 0,3-3 0 0 0,1 1 0 0 0,0 0 0 0 0,0 0 0 0 0,0 1 0 0 0,1-1 0 0 0,0 1 0 0 0,-1-1 0 0 0,2 1 0 0 0,-1 1 0 0 0,-12 21 0 0 0,13-25 0 0 0,1-1 0 0 0,-1 0 0 0 0,0 1 0 0 0,1-1 0 0 0,-1 1 0 0 0,0-1 0 0 0,1 1 0 0 0,0-1 0 0 0,-1 1 0 0 0,1-1 0 0 0,0 1 0 0 0,0 0 0 0 0,0-1 0 0 0,0 1 0 0 0,0 1 0 0 0,1 3 0 0 0,-1 3 0 0 0,4-2 14 0 0,-2-4 55 0 0,4 1 36 0 0,-5-3 49 0 0,1-1-123 0 0,-1 0 1 0 0,1-1 0 0 0,-1 1-1 0 0,1-1 1 0 0,-1 1 0 0 0,1-1-1 0 0,-1 0 1 0 0,1 1 0 0 0,-1-1-1 0 0,0 0 1 0 0,1 0 0 0 0,-1-1-32 0 0,2 0 60 0 0,1 0-14 0 0,0-1 0 0 0,0 0 1 0 0,0-1-1 0 0,0 1 1 0 0,-1-1-1 0 0,0 1 1 0 0,0-1-1 0 0,0 0 1 0 0,0 0-1 0 0,0-1 1 0 0,1-3-47 0 0,5-6 52 0 0,-4 4-22 0 0,0 0 0 0 0,0 0 0 0 0,-1-1-30 0 0,8-16 5 0 0,-6 14 10 0 0,-1-1 0 0 0,0 0 0 0 0,1-9-15 0 0,5-15 19 0 0,0-2-19 0 0,-7 24 0 0 0,1 1 0 0 0,0 0 0 0 0,1 0 0 0 0,2-2 0 0 0,0 1 0 0 0,-1-1 0 0 0,-1-1 0 0 0,0 1 0 0 0,-1-2 0 0 0,-1 10-19 0 0,-3 7-67 0 0,-1 2 8 0 0,0 0 9 0 0,-1 2-15 0 0,-3 8 15 0 0,1 0-1 0 0,1 1 1 0 0,0 0-1 0 0,-1 9 70 0 0,-1 8-66 0 0,-3 10 49 0 0,-10 71-45 0 0,15-89 54 0 0,1 0 0 0 0,1 1 0 0 0,1-1-1 0 0,1 10 9 0 0,-2-18 0 0 0,0-10 0 0 0,0 0 0 0 0,-1 0 0 0 0,1 0 0 0 0,0 0 0 0 0,1 0 0 0 0,-1 0 0 0 0,0 0 0 0 0,0 0 0 0 0,1 0 0 0 0,0 0 0 0 0,-1 0 0 0 0,1-1 0 0 0,0 1 0 0 0,0 0 0 0 0,0 0 0 0 0,0-1 0 0 0,0 1 0 0 0,0 0 0 0 0,0-1 0 0 0,0 1 0 0 0,2 0 0 0 0,-2-1 4 0 0,0 0 0 0 0,-1 0 0 0 0,1 0 0 0 0,0 0-1 0 0,1 0 1 0 0,-1 0 0 0 0,0 0 0 0 0,0 0 0 0 0,0-1 0 0 0,0 1-1 0 0,1 0 1 0 0,-1-1 0 0 0,0 1 0 0 0,1-1 0 0 0,-1 1 0 0 0,0-1-1 0 0,1 0 1 0 0,-1 0 0 0 0,1 1 0 0 0,-1-1 0 0 0,0 0 0 0 0,1 0-1 0 0,-1-1 1 0 0,1 1 0 0 0,-1 0 0 0 0,0 0 0 0 0,1-1 0 0 0,-1 1-1 0 0,1 0 1 0 0,-1-1 0 0 0,0 0 0 0 0,1 0-4 0 0,7-2 13 0 0,-4 0 7 0 0,-1-1 9 0 0,14-2-14 0 0,-10 5-15 0 0,1 2 0 0 0,21 6 0 0 0,-25-7 0 0 0,-3 0 0 0 0,-1 1 2 0 0,1-1 1 0 0,-1 0-1 0 0,0 0 0 0 0,0 0 0 0 0,1 0 1 0 0,-1 0-1 0 0,0-1 0 0 0,0 1 0 0 0,0 0 0 0 0,1 0 1 0 0,-1-1-1 0 0,0 1 0 0 0,0-1 0 0 0,0 1 1 0 0,0-1-1 0 0,0 1 0 0 0,1-1 0 0 0,-1 0 0 0 0,0 0 1 0 0,-1 1-1 0 0,1-1 0 0 0,0 0 0 0 0,0 0-2 0 0,4-3 16 0 0,0-2 53 0 0,0 0 0 0 0,0-1 0 0 0,0 1 0 0 0,-1-1 0 0 0,0 0 0 0 0,0 0 0 0 0,-1-1 0 0 0,2-4-69 0 0,2 4 88 0 0,-6 8-80 0 0,0-1 0 0 0,-1 1 0 0 0,1 0 0 0 0,0-1-1 0 0,-1 0 1 0 0,1 1 0 0 0,-1-1 0 0 0,1 1 0 0 0,-1-1 0 0 0,1 0 0 0 0,-1 1-1 0 0,1-1 1 0 0,-1 0 0 0 0,1 0 0 0 0,-1 1 0 0 0,0-1 0 0 0,1 0 0 0 0,-1 0 0 0 0,0 0-1 0 0,0 1 1 0 0,0-1 0 0 0,0 0-8 0 0,1-7 31 0 0,-1 5-17 0 0,0 0 0 0 0,1 0 0 0 0,-1 0-1 0 0,0 0 1 0 0,-1 0 0 0 0,1 0 0 0 0,0 0 0 0 0,-1 0 0 0 0,0 0-1 0 0,0 0 1 0 0,0 0 0 0 0,0 0 0 0 0,0-1-14 0 0,-9-6 14 0 0,6 9-12 0 0,0 0 6 0 0,2-1-6 0 0,1 1 0 0 0,-1-1 0 0 0,0 1 1 0 0,-1 0-1 0 0,1 0 0 0 0,0-1 0 0 0,0 1 1 0 0,0 1-1 0 0,-1-1 0 0 0,1 0 0 0 0,-1 1 0 0 0,1-1 1 0 0,0 1-1 0 0,-1-1 0 0 0,1 1 0 0 0,-1 0 1 0 0,1 0-1 0 0,-1 0 0 0 0,1 1 0 0 0,-1-1 0 0 0,1 1 1 0 0,0-1-1 0 0,-1 1 0 0 0,0 0-2 0 0,-5 1 0 0 0,1 1 0 0 0,-1 0 0 0 0,1 1 0 0 0,0 0 0 0 0,0 0 0 0 0,0 0 0 0 0,1 1 0 0 0,-1 0 0 0 0,1 0 0 0 0,0 0 0 0 0,-1 3 0 0 0,3-3 14 0 0,1 1 0 0 0,0-1-1 0 0,0 0 1 0 0,0 1 0 0 0,1 0 0 0 0,0-1-1 0 0,0 1 1 0 0,1 0 0 0 0,-1 2-14 0 0,-1 3 36 0 0,3-10-14 0 0,0 1-1 0 0,0-1 1 0 0,1 0 0 0 0,-1 0-1 0 0,0 1 1 0 0,1-1 0 0 0,-1 0-1 0 0,0 0 1 0 0,1 0 0 0 0,0 1-1 0 0,-1-1 1 0 0,1 0 0 0 0,0 0-1 0 0,-1 0 1 0 0,1 0-1 0 0,0 0 1 0 0,0 0-22 0 0,1 1 17 0 0,1-1 0 0 0,-1 0 0 0 0,0 1 0 0 0,1-1 0 0 0,-1 0 0 0 0,0 0 0 0 0,1 0 0 0 0,-1 0 0 0 0,1-1 0 0 0,0 1 0 0 0,-1-1-1 0 0,1 1 1 0 0,1-1-17 0 0,2 0 17 0 0,-1 0 0 0 0,0 0-1 0 0,1 0 1 0 0,-1-1-1 0 0,0 0 1 0 0,1 0-17 0 0,0-1-151 0 0,0 1 0 0 0,0-1 1 0 0,-1 0-1 0 0,0-1 0 0 0,1 1 0 0 0,-1-1 0 0 0,0 0 0 0 0,0 0 1 0 0,0-1-1 0 0,-1 1 0 0 0,1-1 0 0 0,-1 0 0 0 0,0 0 1 0 0,0-1-1 0 0,0 1 0 0 0,0-2 151 0 0,9-8-9715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00.8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33 13592 0 0,'0'0'306'0'0,"0"0"46"0"0,0 0 23 0 0,0 0-44 0 0,-1 3-219 0 0,-1 13 460 0 0,1 0 1 0 0,0 0-1 0 0,1 0 1 0 0,1 0-1 0 0,0 2-572 0 0,2 33 1287 0 0,-3-41-924 0 0,1 0 0 0 0,1-1 0 0 0,0 1 0 0 0,2 5-363 0 0,-2-5 255 0 0,0 0-1 0 0,0 0 1 0 0,0 1-1 0 0,-1 5-254 0 0,-1-16 11 0 0,0 1-1 0 0,-1-1 1 0 0,1 0-1 0 0,0 1 1 0 0,0-1-1 0 0,0 0 1 0 0,0 1-1 0 0,0-1 0 0 0,0 0 1 0 0,0 1-1 0 0,0-1 1 0 0,0 0-1 0 0,1 1 1 0 0,-1-1-1 0 0,0 0 1 0 0,0 1-1 0 0,0-1 1 0 0,0 0-1 0 0,0 1 1 0 0,1-1-1 0 0,-1 0 0 0 0,0 1 1 0 0,0-1-1 0 0,0 0 1 0 0,1 0-1 0 0,-1 1 1 0 0,0-1-1 0 0,1 0 1 0 0,-1 0-1 0 0,0 1 1 0 0,0-1-1 0 0,1 0 1 0 0,-1 0-1 0 0,0 0 0 0 0,1 0-10 0 0,0 0 8 0 0,0 0 0 0 0,-1 0 0 0 0,1 0-1 0 0,0-1 1 0 0,0 1 0 0 0,0-1-1 0 0,-1 1 1 0 0,1 0 0 0 0,0-1-1 0 0,0 1 1 0 0,-1-1 0 0 0,1 1-1 0 0,-1-1 1 0 0,1 0-8 0 0,19-23 57 0 0,-14 14-44 0 0,0-1 1 0 0,-1 1-1 0 0,0-1 0 0 0,-1-1 1 0 0,0 1-1 0 0,-1-1 0 0 0,0 1-13 0 0,15-44 54 0 0,-15 42-49 0 0,1 0 1 0 0,6-12-6 0 0,4-17-1 0 0,4 10 1 0 0,-18 25-22 0 0,0 6-86 0 0,0 1 0 0 0,0 0-150 0 0,0 0-668 0 0,0 0-290 0 0,0 0-692 0 0,0 0-2673 0 0,0 0-1147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01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38 148 4144 0 0,'0'0'319'0'0,"0"0"38"0"0,0 0 941 0 0,0 0 433 0 0,0 2 86 0 0,0 7-105 0 0,0-7-522 0 0,0-2-228 0 0,0 1-612 0 0,1-1-1 0 0,-1 1 1 0 0,1-1-1 0 0,-1 1 1 0 0,1-1-1 0 0,-1 0 0 0 0,1 1 1 0 0,0-1-1 0 0,-1 0 1 0 0,1 1-1 0 0,0-1 1 0 0,-1 0-1 0 0,1 0 1 0 0,0 1-1 0 0,-1-1 1 0 0,1 0-1 0 0,0 0 0 0 0,0 0 1 0 0,-1 0-1 0 0,1 0-349 0 0,1-1 79 0 0,0-1-1 0 0,0 1 1 0 0,0 0-1 0 0,0-1 0 0 0,0 0 1 0 0,0 1-1 0 0,-1-1 1 0 0,1 0-1 0 0,-1 0 1 0 0,1 0-1 0 0,-1 0 0 0 0,0 0 1 0 0,1 0-1 0 0,-1 0 1 0 0,0 0-1 0 0,0-3-78 0 0,9-13 497 0 0,-7 12-343 0 0,1 0-1 0 0,-1-1 1 0 0,-1 1-1 0 0,1-1 1 0 0,0-3-154 0 0,10-26 516 0 0,-11 32-466 0 0,-1 1-1 0 0,0-1 0 0 0,0 0 1 0 0,0 0-1 0 0,0 0 0 0 0,0-1 1 0 0,-1 1-1 0 0,0-1-49 0 0,0 4 73 0 0,0 1-1 0 0,0 0-1 0 0,-8 1 5 0 0,4 0-71 0 0,1 1 0 0 0,-1 0 1 0 0,1 0-1 0 0,0 0 0 0 0,0 0 1 0 0,-1 0-1 0 0,2 1 0 0 0,-1-1 0 0 0,0 1 1 0 0,0 0-1 0 0,1 0 0 0 0,-2 2-5 0 0,-4 5-23 0 0,1 1 0 0 0,1 0-1 0 0,-4 6 24 0 0,-2 9-12 0 0,0 0 0 0 0,-3 16 12 0 0,13-37-8 0 0,1-1 0 0 0,-1 1 0 0 0,1 1-1 0 0,1-1 1 0 0,-1 0 0 0 0,1 0 0 0 0,0 0-1 0 0,0 0 1 0 0,0 0 0 0 0,1 0 0 0 0,0 0-1 0 0,0 0 1 0 0,0 0 0 0 0,0 0 0 0 0,1 0-1 0 0,1 3 9 0 0,3 0 0 0 0,-3-7-44 0 0,-1 0 0 0 0,0 0 0 0 0,0 0 0 0 0,1 0 0 0 0,-1 0 0 0 0,0 0 0 0 0,1-1 0 0 0,-1 1 0 0 0,1-1 0 0 0,-1 1 0 0 0,1-1 0 0 0,-1 0 0 0 0,1 0 0 0 0,-1 0 0 0 0,0-1 0 0 0,1 1 0 0 0,-1 0 0 0 0,1-1 0 0 0,-1 0 0 0 0,1 0 0 0 0,0 0 44 0 0,1-1-165 0 0,0 0-1 0 0,0 0 1 0 0,0-1 0 0 0,0 1-1 0 0,0-1 1 0 0,-1 0 0 0 0,1 0 0 0 0,-1 0-1 0 0,0-1 1 0 0,0 1 0 0 0,1-2 165 0 0,8-8-1882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7:55.6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12 11056 0 0,'1'1'41'0'0,"-1"-1"0"0"0,1 0 0 0 0,0 0 0 0 0,-1-1 0 0 0,1 1 0 0 0,-1 0 0 0 0,1 0 0 0 0,-1 0 0 0 0,1 0 0 0 0,-1 0 0 0 0,1-1 0 0 0,-1 1 0 0 0,1 0 0 0 0,-1 0 0 0 0,0-1 0 0 0,1 1 0 0 0,-1 0 0 0 0,1-1 0 0 0,-1 1 0 0 0,0 0 0 0 0,1-1 0 0 0,-1 1 0 0 0,0-1 0 0 0,1 1 0 0 0,-1 0 0 0 0,0-1 0 0 0,1 1 0 0 0,-1-1 0 0 0,0 1 0 0 0,0-1 0 0 0,0 1 0 0 0,0-1 0 0 0,1 1 0 0 0,-1-1-41 0 0,0 0 1131 0 0,0 1 376 0 0,0 0 70 0 0,0 0-161 0 0,0 0-731 0 0,0 2-316 0 0,-1 0-316 0 0,1 0-1 0 0,0 0 1 0 0,-1 0-1 0 0,1-1 1 0 0,-1 1-1 0 0,0 0 1 0 0,1 0-1 0 0,-1 0 0 0 0,0-1 1 0 0,0 1-1 0 0,-1 1-52 0 0,1-2 30 0 0,0 1 0 0 0,0 0-1 0 0,-1 0 1 0 0,2 0-1 0 0,-1 0 1 0 0,0 1 0 0 0,0-1-1 0 0,1 0 1 0 0,-1 0-1 0 0,1 0 1 0 0,-1 3-30 0 0,2 2 62 0 0,0 0 1 0 0,0 0-1 0 0,0 0 0 0 0,1 0 1 0 0,0 0-1 0 0,2 3-62 0 0,-1-1 73 0 0,-1 0 0 0 0,1 0 0 0 0,0 9-73 0 0,2 80 440 0 0,-4-75-371 0 0,-2-1 0 0 0,0 0-1 0 0,-1 0 1 0 0,-4 18-69 0 0,5-29 22 0 0,0 0 0 0 0,1-1-1 0 0,0 1 1 0 0,0 0 0 0 0,2-1 0 0 0,1 10-22 0 0,5 14 420 0 0,5 14-420 0 0,-10-39 40 0 0,-3-7-112 0 0,1-1 0 0 0,1 1 1 0 0,-1 0-1 0 0,0 0 1 0 0,0 0-1 0 0,1-1 1 0 0,-1 1-1 0 0,1-1 0 0 0,-1 1 1 0 0,1-1-1 0 0,0 1 1 0 0,-1-1-1 0 0,1 0 0 0 0,0 0 1 0 0,0 0-1 0 0,1 0 72 0 0,-2 0-74 0 0,0 0 0 0 0,0-1 0 0 0,0 1-1 0 0,0-1 1 0 0,0 1 0 0 0,0-1 0 0 0,1 0 0 0 0,-1 0-1 0 0,0 1 1 0 0,0-1 0 0 0,0 0 0 0 0,0 0 0 0 0,1 0-1 0 0,-1 0 1 0 0,0 0 0 0 0,0 0 0 0 0,0-1 0 0 0,1 1-1 0 0,-1 0 1 0 0,0-1 0 0 0,0 1 0 0 0,0 0 0 0 0,0-1-1 0 0,0 1 1 0 0,0-1 0 0 0,0 0 0 0 0,0 1 0 0 0,0-1-1 0 0,1 0 75 0 0,11-16-2649 0 0,2 1-1 0 0,3-2 2650 0 0,-1-6-3167 0 0,-16 23 3062 0 0,0 0-1 0 0,0 0 1 0 0,0 0-1 0 0,0 0 1 0 0,0 0 0 0 0,0 0-1 0 0,0 0 1 0 0,0 0-1 0 0,-1 0 1 0 0,1-1-1 0 0,0 1 1 0 0,-1 0 0 0 0,1-1-1 0 0,-1 1 1 0 0,0 0 105 0 0,0 0-363 0 0,0 1 358 0 0,0 0 154 0 0,0 0 38 0 0,0 0 102 0 0,0 0 410 0 0,0 0 182 0 0,0 0 42 0 0,0 0-5 0 0,1 2-38 0 0,2 6-369 0 0,1 0 0 0 0,0 0 0 0 0,1 0-1 0 0,0 0 1 0 0,0-1 0 0 0,0 0 0 0 0,1 0 0 0 0,0 0-1 0 0,0-1 1 0 0,6 5-511 0 0,-9-10 138 0 0,0 1-1 0 0,-1-1 1 0 0,1 0-1 0 0,0 0 1 0 0,0 0 0 0 0,1 0-1 0 0,-1-1 1 0 0,0 1-1 0 0,0-1 1 0 0,0 0-1 0 0,0 0 1 0 0,0 0 0 0 0,1 0-1 0 0,-1 0 1 0 0,0-1-1 0 0,3 0-137 0 0,9-7 306 0 0,-6 1 48 0 0,-5 5-260 0 0,-1 0-1 0 0,-1 0 0 0 0,1-1 0 0 0,0 1 0 0 0,-1-1 0 0 0,1 0 1 0 0,-1 1-1 0 0,1-2-93 0 0,-2 3 222 0 0,-1-1 2 0 0,1-1-134 0 0,1-3 130 0 0,-1 0 0 0 0,1 0 1 0 0,-1 0-1 0 0,0-4-220 0 0,0 1 369 0 0,0 8-344 0 0,-1 0-1 0 0,0 0 1 0 0,0 1-1 0 0,0-1 1 0 0,0 0-1 0 0,0 0 1 0 0,0 0 0 0 0,0 0-1 0 0,0 1 1 0 0,0-1-1 0 0,0 0 1 0 0,0 0-1 0 0,0 0 1 0 0,-1 1-1 0 0,1-1 1 0 0,0 0 0 0 0,-1 0-25 0 0,-4-14 39 0 0,-4-8-117 0 0,8 21 78 0 0,0 1-1 0 0,0 0 1 0 0,0 0-1 0 0,0-1 1 0 0,0 1 0 0 0,0 0-1 0 0,0 0 1 0 0,0 0 0 0 0,0 0-1 0 0,-1 0 1 0 0,1 0 0 0 0,0 1-1 0 0,-1-1 1 0 0,1 0-1 0 0,0 1 1 0 0,-1-1 0 0 0,1 1-1 0 0,-1-1 1 0 0,1 1 0 0 0,-1 0-1 0 0,1-1 1 0 0,-1 1 0 0 0,1 0 10 0 0,1 0-8 0 0,0 0 0 0 0,-1 0 0 0 0,1 0-1 0 0,0 0 1 0 0,0 0 0 0 0,0 0 0 0 0,-1 0 0 0 0,1 0 0 0 0,0 0 0 0 0,0 0 0 0 0,0 0 0 0 0,-1 0 0 0 0,1 0 0 0 0,0 0-1 0 0,0 0 1 0 0,-1 0 0 0 0,1 0 0 0 0,0 1 0 0 0,0-1 0 0 0,0 0 0 0 0,0 0 0 0 0,-1 0 0 0 0,1 0 0 0 0,0 0-1 0 0,0 0 1 0 0,0 1 0 0 0,0-1 0 0 0,-1 0 0 0 0,1 0 0 0 0,0 0-2 0 0,-9 10-2 0 0,6-7 26 0 0,1-2-44 0 0,0 0-1 0 0,1 0 1 0 0,-1 0-1 0 0,1 1 1 0 0,0-1-1 0 0,-1 0 1 0 0,1 1-1 0 0,0-1 1 0 0,0 1-1 0 0,0 0 0 0 0,0-1 1 0 0,0 1-1 0 0,0 0 1 0 0,0-1-1 0 0,1 1 1 0 0,-1 0-1 0 0,1 0 1 0 0,-1 0-1 0 0,1 0 1 0 0,0 0-1 0 0,-1 0 1 0 0,1 0-1 0 0,0-1 0 0 0,1 1 1 0 0,-1 0-1 0 0,0 0 1 0 0,0 0-1 0 0,1 0 1 0 0,-1 0-1 0 0,1 1 21 0 0,4 5 0 0 0,12-4-745 0 0,-8-4-2871 0 0,-9 0 1801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01.5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 28 11544 0 0,'0'0'529'0'0,"0"0"-12"0"0,0 0-174 0 0,0 0 480 0 0,0 0 250 0 0,0 0 51 0 0,1-2-36 0 0,6-19 1398 0 0,-6 19-1735 0 0,-1 2-140 0 0,0 0-601 0 0,0 0 1 0 0,-1 0-1 0 0,1 0 1 0 0,0 0 0 0 0,0 0-1 0 0,0 1 1 0 0,0-1-1 0 0,0 0 1 0 0,0 0-1 0 0,0 0 1 0 0,0 0 0 0 0,0 0-1 0 0,0 0 1 0 0,0 0-1 0 0,-1 0 1 0 0,1 0-1 0 0,0 0 1 0 0,0 0 0 0 0,0 0-1 0 0,0 0 1 0 0,0 0-1 0 0,0 0 1 0 0,0 0-1 0 0,0 0 1 0 0,-1 0 0 0 0,1 0-1 0 0,0 0 1 0 0,0 0-1 0 0,0 0 1 0 0,0 0-1 0 0,0 0 1 0 0,0 0 0 0 0,0 0-1 0 0,0 0 1 0 0,0 0-1 0 0,-1 0 1 0 0,1 0 0 0 0,0 0-1 0 0,0-1 1 0 0,0 1-1 0 0,0 0 1 0 0,0 0-1 0 0,0 0 1 0 0,0 0 0 0 0,0 0-1 0 0,0 0 1 0 0,0 0-1 0 0,0 0 1 0 0,0 0-1 0 0,0 0 1 0 0,0 0 0 0 0,0-1-1 0 0,0 1 1 0 0,0 0-1 0 0,0 0 1 0 0,0 0-1 0 0,0 0 1 0 0,0 0 0 0 0,0 0-1 0 0,0 0 1 0 0,0 0-1 0 0,0-1 1 0 0,0 1-1 0 0,0 0 1 0 0,0 0 0 0 0,0 0-1 0 0,0 0 1 0 0,0 0-1 0 0,0 0-10 0 0,-9 10 1239 0 0,-6 15 447 0 0,6-9-1686 0 0,7-13 0 0 0,0 1 0 0 0,0 0 0 0 0,0 0 0 0 0,0 0 0 0 0,0 0 0 0 0,1 0 0 0 0,-7 23 0 0 0,5-19 0 0 0,1 0 0 0 0,0 0 0 0 0,0 0 0 0 0,0 4 0 0 0,-5 23 0 0 0,6-31 0 0 0,-1 1 0 0 0,1-1 0 0 0,0 0 0 0 0,0 1 0 0 0,1-1 0 0 0,-1 1 0 0 0,1-1 0 0 0,0 1 0 0 0,0-1 0 0 0,1 1 0 0 0,-1-1 0 0 0,1 1 0 0 0,0-1 0 0 0,0 1 0 0 0,1 1 0 0 0,-2-5 0 0 0,1 0 0 0 0,-1 0 0 0 0,1-1 0 0 0,-1 1 0 0 0,0 0 0 0 0,1-1 0 0 0,-1 1 0 0 0,1 0 0 0 0,-1-1 0 0 0,1 1 0 0 0,0-1 0 0 0,-1 1 0 0 0,1-1 0 0 0,0 1 0 0 0,-1-1 0 0 0,5 0 0 0 0,-4-1 0 0 0,2 1-175 0 0,1 0-1 0 0,-1-1 0 0 0,0 1 0 0 0,1-1 1 0 0,-1 0-1 0 0,0 0 0 0 0,0 0 0 0 0,0-1 1 0 0,1 1-1 0 0,-1-1 0 0 0,2-1 176 0 0,2-2-1355 0 0,-1 1-1 0 0,0-1 0 0 0,0-1 0 0 0,4-4 1356 0 0,3-3-7387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01.9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 0 14600 0 0,'0'0'664'0'0,"0"0"-8"0"0,0 2-419 0 0,-1 5-185 0 0,0 0 0 0 0,0 0 0 0 0,0-1 1 0 0,-2 3-53 0 0,-4 21 796 0 0,-1 22 416 0 0,-2 29 365 0 0,3-13-539 0 0,-2 47-95 0 0,9-91-863 0 0,0 0-1 0 0,2 0 1 0 0,4 21-80 0 0,-3-27 39 0 0,-2-9-22 0 0,0-1 0 0 0,1 1 0 0 0,0-1 0 0 0,0 0 0 0 0,3 6-17 0 0,-4-12-198 0 0,-1-2-36 0 0,0 0 2 0 0,0 0-129 0 0,1-2-543 0 0,1-1 559 0 0,-1-1 0 0 0,1 1 0 0 0,-1-1 0 0 0,1 1 1 0 0,-1-1-1 0 0,0 0 0 0 0,0 0 0 0 0,-1 1 0 0 0,1-1 0 0 0,-1 0 0 0 0,0 0 0 0 0,0 0 0 0 0,0 0 0 0 0,-1 1 0 0 0,1-1 1 0 0,-1-2 344 0 0,-1-6-731 0 0,2 10 570 0 0,-1 0-1 0 0,1-1 1 0 0,-1 1-1 0 0,1 0 1 0 0,-1 0-1 0 0,1 0 0 0 0,-1 0 1 0 0,0-1-1 0 0,0 1 1 0 0,0 0-1 0 0,-1 0 1 0 0,1 1-1 0 0,0-1 1 0 0,-1 0 161 0 0,0-1-197 0 0,-1-1 0 0 0,0 1 0 0 0,1-1 0 0 0,0 1 0 0 0,0-1 0 0 0,0-1 197 0 0,0 3-16 0 0,0-1 154 0 0,0 0 0 0 0,0 1 0 0 0,0-1 1 0 0,-1 1-1 0 0,1-1 0 0 0,-1 1 0 0 0,0 0 0 0 0,0 0 0 0 0,0 1 0 0 0,0-1 0 0 0,0 0 0 0 0,0 1 0 0 0,-1-1-138 0 0,2 2 823 0 0,2 0 29 0 0,0 0 0 0 0,0 0-18 0 0,0 0-9 0 0,0 0-1 0 0,0 0-45 0 0,1-1-695 0 0,-1 0 0 0 0,0 0 0 0 0,0 1-1 0 0,0-1 1 0 0,1 0 0 0 0,-1 0 0 0 0,0 0 0 0 0,1 1 0 0 0,-1-1-1 0 0,1 0 1 0 0,-1 1 0 0 0,1-1 0 0 0,-1 0 0 0 0,1 1 0 0 0,-1-1-1 0 0,1 1 1 0 0,0-1 0 0 0,-1 1 0 0 0,1-1 0 0 0,0 1 0 0 0,0-1-84 0 0,15-9 530 0 0,4 0-200 0 0,-11 6-261 0 0,-1 0 1 0 0,1 0 0 0 0,-1 1-1 0 0,1 0 1 0 0,0 0 0 0 0,9 0-70 0 0,26-3-3347 0 0,-30 6-3227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02.4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184 345 12064 0 0,'-12'6'836'0'0,"12"-5"-741"0"0,-1 0 0 0 0,0-1 1 0 0,1 1-1 0 0,-1-1 0 0 0,0 1 0 0 0,0-1 0 0 0,1 1 1 0 0,-1-1-1 0 0,0 1 0 0 0,0-1 0 0 0,0 0 0 0 0,0 1 0 0 0,1-1 1 0 0,-1 0-1 0 0,0 0 0 0 0,0 0 0 0 0,0 1 0 0 0,0-1 0 0 0,0 0 1 0 0,0 0-1 0 0,1-1 0 0 0,-1 1 0 0 0,0 0 0 0 0,0 0 0 0 0,0 0 1 0 0,0 0-1 0 0,0-1 0 0 0,0 1-95 0 0,0-1 1210 0 0,2-10 1442 0 0,34-126 1320 0 0,-35 133-3935 0 0,-1-1-1 0 0,1 0 1 0 0,-1 1-1 0 0,0-1 1 0 0,0 0-1 0 0,-1 1 0 0 0,0-1 1 0 0,1 1-1 0 0,-3-3-36 0 0,3 4 25 0 0,-1 0-1 0 0,0 0 0 0 0,0 0 1 0 0,-1 0-1 0 0,1 0 0 0 0,0 0 1 0 0,-1 1-1 0 0,0-1 1 0 0,0 1-1 0 0,0 0 0 0 0,0 0 1 0 0,0 0-1 0 0,0 0 0 0 0,0 0 1 0 0,0 1-1 0 0,-1-1 0 0 0,-1 1-24 0 0,2 0-2 0 0,1 0 1 0 0,-1 1-1 0 0,1 0 0 0 0,-1-1 0 0 0,1 1 0 0 0,-1 0 0 0 0,1 0 0 0 0,-1 0 0 0 0,1 1 0 0 0,-1-1 0 0 0,1 1 0 0 0,-1-1 0 0 0,1 1 0 0 0,0 0 0 0 0,-1 0 0 0 0,1 0 0 0 0,0 0 0 0 0,0 0 0 0 0,0 1 0 0 0,-1-1 0 0 0,1 1 0 0 0,1-1 0 0 0,-1 1 0 0 0,0 0 0 0 0,0-1 0 0 0,0 3 2 0 0,-3 1 0 0 0,-5 7-22 0 0,0 1 0 0 0,-3 5 22 0 0,11-13-42 0 0,-1-1-1 0 0,1 1 1 0 0,0-1-1 0 0,0 1 0 0 0,0 0 1 0 0,1 0-1 0 0,-1 0 1 0 0,1 0-1 0 0,0 3 43 0 0,0-2-56 0 0,1 1 0 0 0,0 0-1 0 0,0 0 1 0 0,1 5 56 0 0,-1-10-18 0 0,1 0 1 0 0,-1 0-1 0 0,0 0 0 0 0,1 0 0 0 0,0-1 1 0 0,-1 1-1 0 0,1 0 0 0 0,0 0 0 0 0,0 0 1 0 0,0-1-1 0 0,0 1 0 0 0,0-1 0 0 0,1 1 0 0 0,-1-1 1 0 0,0 1-1 0 0,1-1 0 0 0,-1 0 0 0 0,1 1 1 0 0,-1-1 17 0 0,1 0-61 0 0,0 1 1 0 0,1-1 0 0 0,-1 0-1 0 0,0 0 1 0 0,0 0 0 0 0,0 0 0 0 0,1 0-1 0 0,-1-1 1 0 0,1 1 0 0 0,-1-1-1 0 0,0 0 1 0 0,1 1 0 0 0,-1-1-1 0 0,1 0 1 0 0,-1 0 0 0 0,1-1 0 0 0,-1 1-1 0 0,0 0 1 0 0,1-1 0 0 0,-1 1-1 0 0,0-1 1 0 0,2 0 60 0 0,22-13-615 0 0,-1 0 1 0 0,-1-1-1 0 0,0-2 1 0 0,7-6 614 0 0,-22 16-253 0 0,9-8-450 0 0,-2 0 0 0 0,1-2 703 0 0,-16 16-54 0 0,1 0-204 0 0,-2 1 8 0 0,0 0 2 0 0,0 0 26 0 0,0 0 104 0 0,0 0 44 0 0,0 0 9 0 0,0 2 67 0 0,1 1 0 0 0,-1-1 1 0 0,1 1-1 0 0,0-1 1 0 0,0 1-1 0 0,0-1 1 0 0,1 0-1 0 0,-1 0 1 0 0,0 1-1 0 0,2-1-2 0 0,-2 1 13 0 0,1-1-1 0 0,-1 1 1 0 0,1 0 0 0 0,-1-1-1 0 0,0 1 1 0 0,1 2-13 0 0,-1 6 177 0 0,0 1 1 0 0,-1-1 0 0 0,0 0 0 0 0,0 1-178 0 0,-1 10 452 0 0,1-20-248 0 0,0-2 18 0 0,1 4 1677 0 0,-1-2-342 0 0,2-8-1775 0 0,4-39 1020 0 0,-3 26-479 0 0,0 1 0 0 0,4-12-323 0 0,-2 9 72 0 0,2 1 0 0 0,0 1 0 0 0,1 0 0 0 0,1 0 0 0 0,9-15-72 0 0,-17 33-3 0 0,24-35-1119 0 0,-23 34 871 0 0,0 0-1 0 0,0 0 0 0 0,-1 0 0 0 0,1 0 0 0 0,1 0 0 0 0,-1 1 0 0 0,0-1 0 0 0,0 1 0 0 0,1-1 0 0 0,-1 1 0 0 0,0 0 0 0 0,1 0 0 0 0,1-1 252 0 0,5 2-6887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03.4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126 540 14336 0 0,'0'0'661'0'0,"0"0"-17"0"0,0 0-272 0 0,0 0 389 0 0,0 0 214 0 0,0 0 45 0 0,2 0-50 0 0,0-2-764 0 0,1 1 0 0 0,-1-1-1 0 0,1 0 1 0 0,-1 0 0 0 0,0 0-1 0 0,0 0 1 0 0,0 0 0 0 0,0-1-1 0 0,0 1 1 0 0,0-1 0 0 0,-1 1-1 0 0,2-3-205 0 0,17-35 800 0 0,-8 6 0 0 0,-12 33-778 0 0,0 0-1 0 0,0 0 0 0 0,1 0 0 0 0,-1 0 1 0 0,0 0-1 0 0,0 0 0 0 0,0 0 0 0 0,0 0 1 0 0,0 0-1 0 0,-1-1 0 0 0,1 1 0 0 0,0 0 1 0 0,0 0-1 0 0,-1 0 0 0 0,1 0 0 0 0,-1 0 1 0 0,1 0-1 0 0,-1 1 0 0 0,0-2-21 0 0,1 1 13 0 0,-1 0-1 0 0,0 0 1 0 0,1-1 0 0 0,-1 1-1 0 0,1 0 1 0 0,0 0-1 0 0,-1 0 1 0 0,1-1 0 0 0,0 1-1 0 0,0 0 1 0 0,-1 0-1 0 0,1-1 1 0 0,0 1 0 0 0,0 0-1 0 0,1 0 1 0 0,-1-1-1 0 0,0 1 1 0 0,0 0 0 0 0,1 0-1 0 0,-1-1-12 0 0,1 1 12 0 0,0 0 0 0 0,-1-1 0 0 0,1 1 0 0 0,-1 0-1 0 0,1-1 1 0 0,-1 1 0 0 0,1 0 0 0 0,-1-1 0 0 0,0 1 0 0 0,0 0 0 0 0,0-1-1 0 0,0 1 1 0 0,0-1 0 0 0,0 1 0 0 0,0 0 0 0 0,0-1 0 0 0,0 1-1 0 0,0-1 1 0 0,-1 1 0 0 0,1 0 0 0 0,-1-1 0 0 0,1 1 0 0 0,-1 0-1 0 0,0 0 1 0 0,0-2-12 0 0,-3-11 134 0 0,4 13-127 0 0,-1-1-1 0 0,1 1 1 0 0,0 0-1 0 0,0 0 0 0 0,-1-1 1 0 0,1 1-1 0 0,-1 0 1 0 0,1 0-1 0 0,-1 0 1 0 0,1 0-1 0 0,-1-1 0 0 0,0 1 1 0 0,0 0-1 0 0,1 0 1 0 0,-1 1-1 0 0,0-1 0 0 0,0 0 1 0 0,0 0-1 0 0,0 0-6 0 0,-24-11 84 0 0,24 12-80 0 0,0-1-1 0 0,-1 1 0 0 0,1-1 1 0 0,-1 1-1 0 0,1 0 0 0 0,0 0 1 0 0,-1-1-1 0 0,1 1 0 0 0,-1 0 1 0 0,1 0-1 0 0,-1 1 0 0 0,1-1 1 0 0,-1 0-1 0 0,1 0 0 0 0,-1 1 1 0 0,1-1-1 0 0,0 1 0 0 0,-1-1-3 0 0,-6 6-47 0 0,0-1 0 0 0,1 1-1 0 0,0 1 1 0 0,0-1 0 0 0,1 1-1 0 0,0 0 1 0 0,0 1 0 0 0,0-1-1 0 0,0 4 48 0 0,-3 4-117 0 0,1 1-1 0 0,0 1 1 0 0,1 0-1 0 0,-1 7 118 0 0,6-16-11 0 0,1 1 0 0 0,0-1 0 0 0,0 1 1 0 0,1-1-1 0 0,0 1 0 0 0,1-1 0 0 0,-1 0 0 0 0,3 6 11 0 0,-2-7-1 0 0,-1-4 1 0 0,1 0 0 0 0,0 1 0 0 0,0-1 0 0 0,0 0 0 0 0,0 0 0 0 0,1 2 0 0 0,-2-4-7 0 0,1-1 0 0 0,-1 1 0 0 0,0 0 0 0 0,1-1 0 0 0,-1 1 0 0 0,0 0 1 0 0,1-1-1 0 0,-1 1 0 0 0,0 0 0 0 0,1-1 0 0 0,-1 1 0 0 0,1-1 0 0 0,0 1 0 0 0,-1-1 0 0 0,1 1 0 0 0,-1-1 0 0 0,1 1 0 0 0,0-1 0 0 0,-1 1 0 0 0,1-1 0 0 0,0 0 0 0 0,-1 0 0 0 0,1 1 0 0 0,0-1 0 0 0,0 0 0 0 0,-1 0 0 0 0,1 0 0 0 0,0 0 0 0 0,0 0 0 0 0,-1 0 0 0 0,1 0 0 0 0,0 0 0 0 0,0 0 1 0 0,-1 0-1 0 0,1 0 7 0 0,2 0-61 0 0,1 0-1 0 0,-2 0 72 0 0,0 0-1 0 0,0 0 1 0 0,-1 1 0 0 0,1-1 0 0 0,0 0 0 0 0,-1-1-1 0 0,1 1 1 0 0,0 0 0 0 0,0 0 0 0 0,-1-1-1 0 0,1 1 1 0 0,0-1 0 0 0,-1 1 0 0 0,1-1 0 0 0,-1 0-1 0 0,1 0 1 0 0,-1 0 0 0 0,1 0 0 0 0,-1 0 0 0 0,0 0-1 0 0,1 0 1 0 0,-1 0 0 0 0,0 0 0 0 0,0-1-1 0 0,0 1 1 0 0,0 0 0 0 0,0-1 0 0 0,0 1 0 0 0,1-2-10 0 0,26-44 26 0 0,-7 10-18 0 0,-13 22 10 0 0,1 0-1 0 0,-2-1 0 0 0,0 0 1 0 0,2-9-18 0 0,19-83 208 0 0,-20 79-64 0 0,9-18-144 0 0,-8 23 175 0 0,-1 0 0 0 0,3-20-175 0 0,11-54 260 0 0,-21 78-281 0 0,-1 19-80 0 0,0 1 1 0 0,-1 2 8 0 0,-30 84-374 0 0,26-70 297 0 0,-8 35-604 0 0,1-1 1 0 0,-3 42 772 0 0,13-68-107 0 0,-3 18-715 0 0,2 15 822 0 0,3-43-174 0 0,1-1 1 0 0,0 0-1 0 0,0 0 0 0 0,1 0 1 0 0,1 0-1 0 0,2 6 174 0 0,5 22-332 0 0,-10-41 332 0 0,0 0-1 0 0,0 1 1 0 0,1-1-1 0 0,-1 0 1 0 0,0 0-1 0 0,0 1 1 0 0,0-1 0 0 0,0 0-1 0 0,0 0 1 0 0,1 1-1 0 0,-1-1 1 0 0,0 0-1 0 0,0 0 1 0 0,0 0 0 0 0,1 1-1 0 0,-1-1 1 0 0,0 0-1 0 0,0 0 1 0 0,1 0-1 0 0,-1 0 1 0 0,0 1 0 0 0,1-1-1 0 0,-1 0 1 0 0,0 0-1 0 0,0 0 1 0 0,1 0 0 0 0,-1 0-1 0 0,0 0 1 0 0,1 0-1 0 0,-1 0 1 0 0,0 0-1 0 0,0 0 1 0 0,1 0 0 0 0,-1 0-1 0 0,0 0 1 0 0,1 0-1 0 0,-1 0 1 0 0,0 0-1 0 0,0-1 1 0 0,1 1 0 0 0,-1 0-1 0 0,0 0 1 0 0,0 0-1 0 0,1 0 1 0 0,-1-1 0 0 0,11-6-13 0 0,-7 3 0 0 0,1-1-1 0 0,-2-1 1 0 0,1 1 0 0 0,0 0 0 0 0,1-5 13 0 0,5-6-1 0 0,15-26 1 0 0,-21 35 2 0 0,0 0-1 0 0,0-1 1 0 0,1-7-2 0 0,-3 11 47 0 0,-1 0 0 0 0,1 0-1 0 0,-1 0 1 0 0,1 0 0 0 0,0 0 0 0 0,1 0 0 0 0,-1 0 0 0 0,1 0 0 0 0,-1 1-1 0 0,1-1 1 0 0,3-2-47 0 0,-3 5 260 0 0,-3 1 42 0 0,0 0 8 0 0,1-1-39 0 0,6-4-176 0 0,-3 4-73 0 0,20 1 417 0 0,-24-1-396 0 0,1 0 0 0 0,-1 0 0 0 0,0 0 0 0 0,1 0 0 0 0,-1-1-1 0 0,1 1 1 0 0,-1 0 0 0 0,1 0 0 0 0,-1 0 0 0 0,1 0 0 0 0,0-1-43 0 0,2 1 75 0 0,-1 0 0 0 0,0-1-1 0 0,0 0 1 0 0,0 0 0 0 0,0 1 0 0 0,0-1 0 0 0,0-1-1 0 0,0 1 1 0 0,-1 0 0 0 0,1 0 0 0 0,-1 0 0 0 0,1-1-1 0 0,-1 1 1 0 0,0-1 0 0 0,0 1 0 0 0,0-1 0 0 0,0 0-1 0 0,-1 1 1 0 0,1-3-75 0 0,3-6 231 0 0,0-1 300 0 0,-4-6-165 0 0,0 17-182 0 0,-1-7 296 0 0,-5 2-336 0 0,5 5-13 0 0,-8 0-54 0 0,8 1-71 0 0,0-1 0 0 0,0 1 0 0 0,0 0 0 0 0,-1 0 0 0 0,1-1 0 0 0,0 1 0 0 0,0 0 0 0 0,0 0 0 0 0,0 0 0 0 0,0 0 0 0 0,0 0 0 0 0,-1 1 0 0 0,1-1 0 0 0,0 0 0 0 0,0 0 0 0 0,0 1 0 0 0,0-1 0 0 0,0 0 0 0 0,0 1 0 0 0,0-1 0 0 0,0 1 0 0 0,-1 0-6 0 0,-14 6 90 0 0,14-6-89 0 0,1-1 0 0 0,-1 1 0 0 0,1 0 1 0 0,-1 0-1 0 0,1 0 0 0 0,-1 0 1 0 0,1 0-1 0 0,0 0 0 0 0,0 0 0 0 0,-1 1-1 0 0,-7 6-2 0 0,6-6 4 0 0,1 0 0 0 0,-1 0-1 0 0,1 0 1 0 0,0 1 0 0 0,0-1 0 0 0,0 1-1 0 0,0-1 1 0 0,0 1 0 0 0,1 0 0 0 0,-1 0-1 0 0,1 0 1 0 0,0 0 0 0 0,0 0 0 0 0,0 0-1 0 0,0 0 1 0 0,0 0 0 0 0,1 0-1 0 0,-1 1 0 0 0,-7 24 21 0 0,6-22-21 0 0,0 0 0 0 0,0 0 0 0 0,1 1 0 0 0,0-1 0 0 0,0 1 0 0 0,0-1 0 0 0,1 1 0 0 0,0-1 0 0 0,0 1 0 0 0,1 0 0 0 0,0 1-1 0 0,0-2 0 0 0,0-1 0 0 0,0 0 0 0 0,1 0 0 0 0,-1 0 0 0 0,1 0 0 0 0,0 0 0 0 0,1 0 0 0 0,-1 0 0 0 0,1-1-1 0 0,0 1 1 0 0,0-1 0 0 0,0 0 0 0 0,1 0 0 0 0,1 1 0 0 0,-4-3 2 0 0,1-1 0 0 0,1 1 0 0 0,-1-1 0 0 0,0 0 0 0 0,0 1 0 0 0,0-1 1 0 0,1 0-1 0 0,-1 0 0 0 0,1-1 0 0 0,-1 1 0 0 0,0-1 0 0 0,1 1 0 0 0,-1-1 0 0 0,1 0 0 0 0,0 1 0 0 0,-1-1 0 0 0,1-1 0 0 0,-1 1 0 0 0,1 0 0 0 0,-1-1 0 0 0,1 1 0 0 0,-1-1 0 0 0,0 1 0 0 0,1-1 0 0 0,-1 0 0 0 0,0 0 0 0 0,1-1 0 0 0,-1 1 1 0 0,1-1-3 0 0,6-3-341 0 0,-1-1 1 0 0,1-1 0 0 0,-1 1 0 0 0,-1-1 0 0 0,1 0 0 0 0,4-7 340 0 0,8-6-1107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03.9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201 44 8288 0 0,'0'0'638'0'0,"0"0"-170"0"0,0 0 822 0 0,0 0 402 0 0,0 0 78 0 0,0 0-40 0 0,0-9 1119 0 0,0-18 3249 0 0,0 26-5674 0 0,-6-2 368 0 0,5 2-754 0 0,-1 0-1 0 0,1 1 1 0 0,-1 0 0 0 0,1-1-1 0 0,-1 1 1 0 0,1 0-1 0 0,-1 0 1 0 0,1-1 0 0 0,-1 1-1 0 0,1 0 1 0 0,-1 1-1 0 0,1-1 1 0 0,-1 0 0 0 0,1 0-1 0 0,-1 1 1 0 0,1-1-1 0 0,-1 1-37 0 0,-23 13 314 0 0,10-4-243 0 0,9-6-59 0 0,1-1 0 0 0,0 1 0 0 0,0 1 0 0 0,0-1 0 0 0,1 1 0 0 0,-1-1 0 0 0,-2 6-12 0 0,-27 40 192 0 0,19-27 117 0 0,8-12-124 0 0,1-1-1 0 0,-1 2 1 0 0,-1 4-185 0 0,7-12 22 0 0,-1 0 1 0 0,1 0 0 0 0,0 0-1 0 0,0 0 1 0 0,0 0 0 0 0,1 0-1 0 0,-1 0 1 0 0,1 0 0 0 0,0 1-1 0 0,0-1 1 0 0,0 0 0 0 0,1 2-23 0 0,0-5 5 0 0,-1 1 0 0 0,1-1-1 0 0,-1 1 1 0 0,1-1 0 0 0,0 1 0 0 0,-1-1 0 0 0,1 1 0 0 0,0-1 0 0 0,0 1 0 0 0,0-1 0 0 0,0 0 0 0 0,0 0-1 0 0,1 1 1 0 0,-1-1 0 0 0,0 0 0 0 0,0 0 0 0 0,1 0 0 0 0,-1-1 0 0 0,1 1 0 0 0,-1 0 0 0 0,1 0 0 0 0,-1-1-1 0 0,2 1-4 0 0,-1 0 7 0 0,1 0-1 0 0,-1-1 0 0 0,1 1 0 0 0,0-1 0 0 0,-1 0 1 0 0,1 1-1 0 0,-1-1 0 0 0,1 0 0 0 0,-1-1 0 0 0,1 1 0 0 0,0 0 1 0 0,-1-1-1 0 0,1 0 0 0 0,-1 1 0 0 0,1-1-6 0 0,8-4-234 0 0,0 0 0 0 0,-1 0 1 0 0,0-1-1 0 0,0 0 0 0 0,0-1 0 0 0,-1 0 0 0 0,0 0 1 0 0,1-2 233 0 0,16-17-1058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06.4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158 0 1840 0 0,'0'0'379'0'0,"0"0"917"0"0,0 0 397 0 0,0 0 77 0 0,0 0-83 0 0,0 0-428 0 0,-6 10 1774 0 0,-22 19-854 0 0,26-28-1958 0 0,1 0 190 0 0,-20 35 1196 0 0,2 2-593 0 0,11-28-914 0 0,2-3-31 0 0,6-6-67 0 0,-1-1-1 0 0,1 0 1 0 0,0 0-1 0 0,0 0 0 0 0,0 0 1 0 0,0 0-1 0 0,-1 0 1 0 0,1 1-1 0 0,0-1 0 0 0,0 0 1 0 0,0 0-1 0 0,0 0 1 0 0,0 0-1 0 0,0 1 0 0 0,-1-1 1 0 0,1 0-1 0 0,0 0 1 0 0,0 0-1 0 0,0 1 0 0 0,0-1 1 0 0,0 0-1 0 0,0 0 1 0 0,0 0-1 0 0,0 1 1 0 0,0-1-1 0 0,0 0 0 0 0,0 0 1 0 0,0 0-1 0 0,0 1 1 0 0,0-1-1 0 0,0 0 0 0 0,0 0 1 0 0,0 0-1 0 0,0 1-1 0 0,1-1 13 0 0,2 13-1 0 0,4 4-12 0 0,-3-14 0 0 0,-1-2 0 0 0,8 8 0 0 0,-7-8 0 0 0,0-2 0 0 0,17 12 0 0 0,-20-11 0 0 0,0 1 0 0 0,-1-1 0 0 0,1 1 0 0 0,0-1 0 0 0,0 1 0 0 0,0-1 0 0 0,0 0 0 0 0,-1 1 0 0 0,1-1 0 0 0,0 0 0 0 0,0 0 0 0 0,0 1 0 0 0,0-1 0 0 0,0 0 0 0 0,0 0 0 0 0,0 0 0 0 0,0 0 0 0 0,0 0 0 0 0,0-1 0 0 0,3 1 0 0 0,27 7 12 0 0,-31-7-5 0 0,0 1-1 0 0,1-1 0 0 0,-1 0 1 0 0,1 1-1 0 0,-1-1 0 0 0,0 1 0 0 0,1-1 1 0 0,-1 0-1 0 0,1 1 0 0 0,-1-1 1 0 0,0 1-1 0 0,0-1 0 0 0,1 1 1 0 0,-1-1-1 0 0,0 1 0 0 0,0-1 0 0 0,0 1 1 0 0,0 0-1 0 0,0-1 0 0 0,1 1 1 0 0,-1-1-1 0 0,0 1 0 0 0,0-1 1 0 0,0 1-1 0 0,-1-1 0 0 0,1 1 0 0 0,0 0 1 0 0,0-1-1 0 0,0 1 0 0 0,0-1 1 0 0,0 1-1 0 0,-1-1 0 0 0,1 1 0 0 0,0-1 1 0 0,-1 1-7 0 0,-6 16 57 0 0,2-9-5 0 0,-1-1 0 0 0,1 0 0 0 0,-1 0 1 0 0,-1-1-1 0 0,0 0 0 0 0,1 0 0 0 0,-2 0 1 0 0,1-1-1 0 0,-1 0 0 0 0,0-1 0 0 0,-2 2-52 0 0,-36 14 267 0 0,45-19-278 0 0,0-1 0 0 0,0 0-1 0 0,0 1 1 0 0,0-1 0 0 0,0 1-1 0 0,0-1 1 0 0,0 1 0 0 0,0-1 0 0 0,0 1-1 0 0,1 0 1 0 0,-1-1 0 0 0,0 1 0 0 0,0 0 11 0 0,0 0-11 0 0,0 0 0 0 0,0 0 1 0 0,0 0-1 0 0,0 0 0 0 0,0-1 1 0 0,0 1-1 0 0,-1 0 0 0 0,1-1 0 0 0,0 1 1 0 0,0-1-1 0 0,-1 1 0 0 0,1-1 1 0 0,0 0-1 0 0,0 0 0 0 0,-1 1 1 0 0,1-1-1 0 0,0 0 0 0 0,-1 0 1 0 0,1 0-1 0 0,0 0 0 0 0,-1-1 1 0 0,1 1 10 0 0,2 0-135 0 0,1-1 0 0 0,0 0 0 0 0,-1 1 1 0 0,1-1-1 0 0,-1 0 0 0 0,1 0 0 0 0,-1 0 0 0 0,0 0 1 0 0,1 0-1 0 0,-1 0 0 0 0,0-1 0 0 0,1 0 135 0 0,2-2-333 0 0,36-32-4051 0 0,-27 24 2802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07.2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157 216 2304 0 0,'-1'2'621'0'0,"-6"21"-1423"0"0,1-13 3764 0 0,-2-5 6570 0 0,9-6-9446 0 0,0 0 1 0 0,0 1-1 0 0,0-1 1 0 0,0 0 0 0 0,0 1-1 0 0,0-1 1 0 0,0 0-1 0 0,-1 0 1 0 0,1 0-1 0 0,0 0 1 0 0,0 0-1 0 0,-1 0 1 0 0,1 0-1 0 0,-1 0 1 0 0,1 0-1 0 0,-1 0 1 0 0,0-1-1 0 0,1 1 1 0 0,-1 0 0 0 0,0 0-87 0 0,4-10 624 0 0,1 0 0 0 0,5-11-624 0 0,-8 18 113 0 0,-1 2-60 0 0,-1 1 0 0 0,1-1 0 0 0,-1 0 0 0 0,1 1-1 0 0,-1-1 1 0 0,0 0 0 0 0,0 0 0 0 0,1 0 0 0 0,-1 1 0 0 0,-1-2-53 0 0,3-13 325 0 0,2 8-135 0 0,-4 7-169 0 0,1 0 0 0 0,-1 0 0 0 0,1 0 1 0 0,-1 0-1 0 0,1 0 0 0 0,-1 0 0 0 0,0 0 0 0 0,0 0 0 0 0,0 0 0 0 0,1 0 0 0 0,-1 0 0 0 0,0 0 1 0 0,0 0-1 0 0,-1 0 0 0 0,1 0 0 0 0,0 0 0 0 0,0 0 0 0 0,0 0 0 0 0,-1 0 0 0 0,1-1-21 0 0,-2-8 173 0 0,2 9-141 0 0,-1-1 0 0 0,1 0 0 0 0,0 0 1 0 0,-1 1-1 0 0,1-1 0 0 0,-1 0 0 0 0,1 0 0 0 0,-1 1 0 0 0,0-1 0 0 0,0 1 0 0 0,0-1 0 0 0,0 1 0 0 0,0-1 0 0 0,0 1 0 0 0,0-1 0 0 0,0 1 0 0 0,-1 0 1 0 0,1 0-1 0 0,0 0 0 0 0,-1-1 0 0 0,1 1 0 0 0,-1 1 0 0 0,1-1 0 0 0,-1 0 0 0 0,0 0-32 0 0,0 0 21 0 0,0 0 1 0 0,1 0-1 0 0,-1 1 0 0 0,0-1 0 0 0,0 1 0 0 0,0-1 1 0 0,-1 1-1 0 0,1 0 0 0 0,0 0 0 0 0,0 0 1 0 0,0 0-1 0 0,0 0 0 0 0,0 0 0 0 0,0 0 0 0 0,0 1 1 0 0,0-1-1 0 0,0 1 0 0 0,0-1 0 0 0,0 1 1 0 0,0 0-1 0 0,0 0 0 0 0,1 0 0 0 0,-1 0 0 0 0,0 0 1 0 0,0 0-1 0 0,0 2-21 0 0,-4 3 8 0 0,0 0 1 0 0,0 0-1 0 0,1 1 0 0 0,0 0 1 0 0,0 0-1 0 0,1 1-8 0 0,-8 10-51 0 0,5-8 5 0 0,1 1 1 0 0,0 0-1 0 0,0 1 1 0 0,1-1 0 0 0,1 1-1 0 0,0 0 1 0 0,1 0-1 0 0,0 0 1 0 0,0 1-1 0 0,2-1 1 0 0,-1 1-1 0 0,2-1 1 0 0,0 1 45 0 0,0-12-30 0 0,1 0-1 0 0,-1-1 1 0 0,1 1-1 0 0,-1 0 1 0 0,1-1 0 0 0,0 1-1 0 0,-1-1 1 0 0,1 1-1 0 0,0-1 1 0 0,-1 1 0 0 0,1-1-1 0 0,0 1 1 0 0,0-1 0 0 0,0 0-1 0 0,-1 1 1 0 0,2-1 30 0 0,-2 0-26 0 0,2 1 62 0 0,0 0 0 0 0,0 0 0 0 0,0-1-1 0 0,0 1 1 0 0,0-1 0 0 0,0 1 0 0 0,0-1 0 0 0,0 0-1 0 0,0 1 1 0 0,0-1 0 0 0,0 0 0 0 0,0 0 0 0 0,0-1 0 0 0,0 1-1 0 0,0 0 1 0 0,0-1 0 0 0,0 1 0 0 0,0-1 0 0 0,0 0-1 0 0,0 1 1 0 0,0-1 0 0 0,0 0 0 0 0,-1 0 0 0 0,1 0 0 0 0,0-1-1 0 0,0 1 1 0 0,-1 0 0 0 0,1-1-36 0 0,5-4 150 0 0,0-2 0 0 0,-1 1 0 0 0,1-1 0 0 0,-1 1-1 0 0,1-5-149 0 0,1 1-61 0 0,9-11-191 0 0,-10 14 130 0 0,-1 0-1 0 0,0 0 1 0 0,2-6 122 0 0,0 0-31 0 0,-2 3 24 0 0,0 0-1 0 0,-1 0 1 0 0,0-1 0 0 0,2-8 7 0 0,7-20-323 0 0,-13 38 206 0 0,0 1 0 0 0,-1-1 0 0 0,1 1-1 0 0,0-1 1 0 0,0 1 0 0 0,0 0-1 0 0,0-1 1 0 0,0 1 0 0 0,0 0 0 0 0,0 0-1 0 0,1 0 1 0 0,-1 0 0 0 0,0 0-1 0 0,1 0 1 0 0,-1 0 0 0 0,0 0 0 0 0,1 1-1 0 0,-1-1 1 0 0,1 0 0 0 0,0 1 117 0 0,14-11-311 0 0,5-11 989 0 0,-18 19 67 0 0,1 3-670 0 0,8-10 210 0 0,-12 11-266 0 0,0-1 0 0 0,0 1 1 0 0,0 0-1 0 0,0-1 0 0 0,0 1 0 0 0,0-1 0 0 0,0 1 0 0 0,1 0 1 0 0,-1-1-1 0 0,0 1 0 0 0,0-1 0 0 0,1 1 0 0 0,-1-1 0 0 0,0 1 0 0 0,1-1 1 0 0,-1 1-1 0 0,0-1 0 0 0,1 1 0 0 0,-1-1 0 0 0,1 1 0 0 0,-1-1 1 0 0,1 0-1 0 0,-1 1 0 0 0,1-1 0 0 0,-1 0 0 0 0,1 1 0 0 0,-1-1-19 0 0,3 3 92 0 0,-2 2-28 0 0,0-1 0 0 0,0 1 0 0 0,0 0 0 0 0,-1 0 0 0 0,0 0 0 0 0,0 0 0 0 0,0 0-1 0 0,0 0 1 0 0,-1 0-64 0 0,0 13 133 0 0,1-1-13 0 0,0-1-1 0 0,-1 0 0 0 0,-1 1 0 0 0,-1-1 0 0 0,-3 10-119 0 0,5 1 191 0 0,2-15-174 0 0,6-1-17 0 0,-6-11 18 0 0,-1 1-1 0 0,1-1 1 0 0,-1 0-1 0 0,1 1 1 0 0,-1-1-1 0 0,1 0 1 0 0,-1 1-1 0 0,1-1 1 0 0,0 0-1 0 0,-1 0 0 0 0,1 1 1 0 0,-1-1-1 0 0,1 0 1 0 0,0 0-1 0 0,-1 0 1 0 0,1 0-1 0 0,-1 0 1 0 0,1 0-1 0 0,0 0 1 0 0,-1 0-1 0 0,1 0 1 0 0,0 0-1 0 0,-1 0 0 0 0,1 0-17 0 0,1-1 92 0 0,-1 0 0 0 0,1 1-1 0 0,0-1 1 0 0,-1 0 0 0 0,1 0-1 0 0,-1 0 1 0 0,1 0-1 0 0,-1 0 1 0 0,1-1-92 0 0,4-4 289 0 0,0 0 0 0 0,-1 0 0 0 0,4-6-289 0 0,-7 9-127 0 0,4-5 126 0 0,-4 5-8 0 0,0 0 0 0 0,0 0-1 0 0,0 0 1 0 0,0 0-1 0 0,0 0 1 0 0,-1 0 0 0 0,1 0-1 0 0,-1-1 1 0 0,0 1 0 0 0,0-1 9 0 0,14-28-251 0 0,2-22 36 0 0,-8 30 167 0 0,-7 21 44 0 0,-1 0 0 0 0,1-1 1 0 0,-1 0-1 0 0,0 1 0 0 0,0-1 0 0 0,0 0 0 0 0,0 1 0 0 0,-1-1 1 0 0,1-2 3 0 0,1-6 53 0 0,4 4-40 0 0,-5 10-13 0 0,-1-1 0 0 0,1 1 0 0 0,-1 0 0 0 0,0-1-1 0 0,0 1 1 0 0,0-1 0 0 0,0 1 0 0 0,0 0 0 0 0,0-1 0 0 0,0 2 0 0 0,0 2-9 0 0,0 10-5 0 0,-1 1 1 0 0,0-1 0 0 0,-1 1-1 0 0,-2 6 14 0 0,2-15 0 0 0,1 1 0 0 0,1-1 0 0 0,-1 0 0 0 0,1 0 0 0 0,0 0 0 0 0,1 0 0 0 0,0 1 0 0 0,1 2 0 0 0,2 18 0 0 0,-3-20 0 0 0,0 0 0 0 0,1 0 0 0 0,1 6 0 0 0,-2-11 3 0 0,0 1-2 0 0,11 5-26 0 0,-11-8-16 0 0,0 0 1 0 0,-1-1-1 0 0,1 1 1 0 0,0-1-1 0 0,0 0 0 0 0,0 1 1 0 0,0-1-1 0 0,1 0 1 0 0,-1 1-1 0 0,0-1 0 0 0,0 0 1 0 0,0 0-1 0 0,0 0 1 0 0,0 0-1 0 0,0 0 0 0 0,0 0 1 0 0,0 0-1 0 0,0-1 1 0 0,0 1-1 0 0,0 0 0 0 0,0-1 1 0 0,0 1-1 0 0,1-1 41 0 0,13-9-5642 0 0,-6-1-1360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07.8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3 13128 0 0,'0'0'597'0'0,"0"0"-8"0"0,0 0-226 0 0,0 0 432 0 0,0 0 226 0 0,3-2 298 0 0,-1 2-90 0 0,-3 1 2627 0 0,-1 10-3596 0 0,-1 0 1 0 0,1 0 0 0 0,1 1 0 0 0,0-1-1 0 0,1 10-260 0 0,-2 15 111 0 0,-3 3-97 0 0,-8 35-14 0 0,9-56-8 0 0,2 0 1 0 0,-1 17 7 0 0,2-14 1 0 0,-4 19-1 0 0,1-13 57 0 0,1 0-1 0 0,2 1 1 0 0,1 17-57 0 0,0-21-2 0 0,0-21 2 0 0,0-1 0 0 0,0 1 0 0 0,1-1 0 0 0,-1 1 0 0 0,1-1 0 0 0,-1 1 0 0 0,1-1 0 0 0,0 1 0 0 0,0-1 0 0 0,0 0 0 0 0,1 2 0 0 0,-2-3 0 0 0,1 0 0 0 0,-1-1-1 0 0,0 1 1 0 0,1 0 0 0 0,-1 0-1 0 0,1-1 1 0 0,0 1 0 0 0,-1 0-1 0 0,1-1 1 0 0,-1 1 0 0 0,1-1-1 0 0,0 1 1 0 0,0-1 0 0 0,0 1 0 0 0,4-2-32 0 0,-4 0 8 0 0,2-1-76 0 0,0 0-1 0 0,1 0 1 0 0,-1 0 0 0 0,0 0-1 0 0,0-1 1 0 0,0 1-1 0 0,0-1 1 0 0,0 0 0 0 0,-1 0-1 0 0,1 0 1 0 0,0-1 100 0 0,24-41-1187 0 0,-20 34 825 0 0,9-20-1233 0 0,-1 0-1 0 0,-2-2 1 0 0,-1 0 0 0 0,5-22 1595 0 0,-16 51-167 0 0,6-11-182 0 0,-6 13 450 0 0,-1 2 61 0 0,0 0 246 0 0,0 0 110 0 0,-3 79 2676 0 0,0-49-2546 0 0,2 1 0 0 0,2-1 1 0 0,4 29-649 0 0,-4-44 29 0 0,0-4 14 0 0,7-3-153 0 0,-7-8 46 0 0,0 0 0 0 0,0 0-1 0 0,0 0 1 0 0,0 1 0 0 0,0-1-1 0 0,0-1 1 0 0,0 1 0 0 0,0 0-1 0 0,0 0 1 0 0,0 0 0 0 0,0 0-1 0 0,0-1 1 0 0,-1 1 0 0 0,1 0-1 0 0,0-1 1 0 0,0 1-1 0 0,0-1 1 0 0,0 1 0 0 0,-1-1-1 0 0,1 1 1 0 0,0-1 0 0 0,0 0-1 0 0,-1 1 1 0 0,1-1 0 0 0,0 0-1 0 0,-1 0 65 0 0,17-21-5996 0 0,-12 6 170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08.1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0 11456 0 0,'0'0'512'0'0,"0"0"96"0"0,0 0-480 0 0,0 0-128 0 0,-5 12 0 0 0,5-4 0 0 0,0 4 0 0 0,5 4-144 0 0,-5-7 32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08.5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27 166 1840 0 0,'0'0'83'0'0,"-1"1"-6"0"0,-9 17 457 0 0,3-8 5158 0 0,6 2 1841 0 0,1-4-6713 0 0,-4 14 1466 0 0,2 0 0 0 0,0 1 0 0 0,2 3-2286 0 0,0-25 217 0 0,0-1-8 0 0,0 0-54 0 0,0 0-211 0 0,0 0-43 0 0,3 0 19 0 0,0 0 79 0 0,0-1 1 0 0,0 0-1 0 0,0 1 0 0 0,-1-1 0 0 0,1 0 0 0 0,0 0 0 0 0,-1-1 1 0 0,1 1-1 0 0,0-1 0 0 0,-1 1 0 0 0,0-1 0 0 0,1 0 0 0 0,-1 1 1 0 0,0-1-1 0 0,0-1 0 0 0,0 1 0 0 0,0 0 0 0 0,0 0 0 0 0,-1-1 1 0 0,1 1-1 0 0,1-3 1 0 0,6-12 1 0 0,0 1 0 0 0,-2-1 0 0 0,2-5-1 0 0,4-8-2 0 0,5-30 2 0 0,-4 29 0 0 0,-10 27 20 0 0,-3 4 76 0 0,-1 0 3 0 0,0 0-39 0 0,0 0-124 0 0,-1 2-52 0 0,-2 4 92 0 0,1 1 0 0 0,1 0-1 0 0,-1 0 1 0 0,1-1 0 0 0,0 1 0 0 0,0 6 24 0 0,2 49-153 0 0,0-25 116 0 0,3-8 37 0 0,1-7-52 0 0,0-18-51 0 0,-2-3 50 0 0,-2 0-43 0 0,4-1 107 0 0,-4 0 9 0 0,1 0 0 0 0,0 0 0 0 0,0 1 0 0 0,-1-1 0 0 0,1 0 1 0 0,0 0-1 0 0,-1-1 0 0 0,1 1 0 0 0,0 0 0 0 0,0-1 0 0 0,-1 1 1 0 0,1-1-1 0 0,-1 1 0 0 0,1-1 0 0 0,0 0 0 0 0,-1 0 0 0 0,1 0 1 0 0,-1 1-1 0 0,0-1 0 0 0,1-1 0 0 0,-1 1 0 0 0,0 0 0 0 0,1 0 1 0 0,-1 0-1 0 0,0-1 0 0 0,0 0-20 0 0,56-72 337 0 0,-46 56-307 0 0,0 0-1 0 0,5-14-29 0 0,-13 25 12 0 0,0-1 1 0 0,0 1-1 0 0,-1-1 0 0 0,0 0 0 0 0,-1 1 0 0 0,0-1 0 0 0,0 0 0 0 0,0-5-12 0 0,-1 4 39 0 0,1 7-32 0 0,-1 0 0 0 0,0-1 0 0 0,0 1 0 0 0,0 0 0 0 0,0 0 0 0 0,-1 0 0 0 0,1 0 0 0 0,-1 0 0 0 0,1 0-1 0 0,-1 0 1 0 0,1 0 0 0 0,-1 0 0 0 0,0 0 0 0 0,0 0 0 0 0,0 0 0 0 0,0 0 0 0 0,-1 0 0 0 0,1 1-7 0 0,1 0 0 0 0,0 1-1 0 0,0 0 1 0 0,-1-1-1 0 0,1 1 1 0 0,0 0-1 0 0,0 0 1 0 0,-1-1-1 0 0,1 1 1 0 0,0 0-1 0 0,0 0 1 0 0,-1-1-1 0 0,1 1 1 0 0,0 0-1 0 0,0 0 1 0 0,-1 0-1 0 0,1 0 1 0 0,0-1-1 0 0,-1 1 1 0 0,1 0-1 0 0,0 0 1 0 0,-1 0-1 0 0,1 0 1 0 0,-1 0-1 0 0,1 0 1 0 0,0 0-1 0 0,-1 0 1 0 0,1 0-1 0 0,0 0 1 0 0,-1 0-1 0 0,1 0 1 0 0,0 0-1 0 0,-1 0 1 0 0,1 0-1 0 0,0 1 1 0 0,-1-1-1 0 0,1 0 1 0 0,0 0-1 0 0,-1 0 1 0 0,1 0-1 0 0,0 1 1 0 0,-2 0-5 0 0,1 0 0 0 0,-1 1 1 0 0,1-1-1 0 0,0 1 0 0 0,0-1 0 0 0,0 1 0 0 0,0-1 0 0 0,0 1 0 0 0,0 0 5 0 0,-15 38-64 0 0,14-29 83 0 0,0-1 0 0 0,0 1-1 0 0,1 0 1 0 0,1 0 0 0 0,0 0-1 0 0,0 0 1 0 0,1 0-19 0 0,0 22 29 0 0,-1-28-29 0 0,1 0 0 0 0,-1-1 0 0 0,1 1 0 0 0,0 0 0 0 0,1 0 0 0 0,-1 0 0 0 0,1-1 0 0 0,0 1 0 0 0,0-1 0 0 0,1 2 0 0 0,-1-3 0 0 0,0 0 0 0 0,-1 0 0 0 0,1 0 0 0 0,1-1 0 0 0,-1 1 0 0 0,0 0 0 0 0,1-1 0 0 0,-1 0 0 0 0,1 1 0 0 0,0-1 0 0 0,0 0 0 0 0,0-1 0 0 0,0 1 0 0 0,3 1 0 0 0,-5-3-10 0 0,0 1 0 0 0,1-1 0 0 0,-1 0 0 0 0,1 0 0 0 0,-1 0 0 0 0,1 0 1 0 0,-1 0-1 0 0,1 0 0 0 0,-1 0 0 0 0,0-1 0 0 0,1 1 0 0 0,-1 0 0 0 0,1-1 0 0 0,-1 1 0 0 0,0-1 0 0 0,1 0 0 0 0,-1 1 0 0 0,1-2 10 0 0,2 0-70 0 0,-1 0-1 0 0,0-1 1 0 0,1 1 0 0 0,-1-1 0 0 0,2-3 70 0 0,0 1-348 0 0,-2 0 0 0 0,1-1 0 0 0,0 1 1 0 0,-1-1-1 0 0,1-3 348 0 0,-1 3-781 0 0,0 0 0 0 0,0 1 0 0 0,0 0 1 0 0,1-1-1 0 0,-1 1 0 0 0,4-2 781 0 0,6-8-2045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7:56.5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0 153 11808 0 0,'0'0'538'0'0,"0"0"-8"0"0,1 1-280 0 0,1 1-102 0 0,-1 0 0 0 0,0 0 0 0 0,1 0-1 0 0,0 0 1 0 0,-1 0 0 0 0,1-1 0 0 0,0 1-1 0 0,0-1 1 0 0,0 1 0 0 0,0-1 0 0 0,0 0-1 0 0,0 1 1 0 0,1-1 0 0 0,-1 0 0 0 0,0-1-1 0 0,0 1 1 0 0,3 0-148 0 0,-1 0 229 0 0,0-1-1 0 0,0 1 0 0 0,-1-1 1 0 0,1 0-1 0 0,0 0 0 0 0,0-1 1 0 0,0 1-1 0 0,-1-1 0 0 0,1 1 1 0 0,0-1-1 0 0,2-2-228 0 0,1 1 243 0 0,0 0 0 0 0,0-1 1 0 0,0-1-1 0 0,0 1 0 0 0,-1-1 0 0 0,0 0 0 0 0,0 0 0 0 0,1-1-243 0 0,12-10 501 0 0,-13 10-353 0 0,0 1-1 0 0,0-1 1 0 0,-1-1 0 0 0,1 1 0 0 0,-1-1-1 0 0,0 0 1 0 0,3-6-148 0 0,4-3 145 0 0,-10 13-127 0 0,0-1 0 0 0,0 1 1 0 0,0-1-1 0 0,0 0 0 0 0,0 0 0 0 0,-1 0 0 0 0,1 0 0 0 0,-1 0 0 0 0,1-2-18 0 0,-1-6 43 0 0,-2 3-33 0 0,-4 0-10 0 0,4 6 0 0 0,1 2 0 0 0,-1-1 0 0 0,0 1 0 0 0,1-1 0 0 0,-1 1 0 0 0,0-1 0 0 0,1 1 0 0 0,-1-1 0 0 0,0 1 0 0 0,0-1 0 0 0,1 1 0 0 0,-1 0 0 0 0,0 0 0 0 0,0-1 0 0 0,0 1 0 0 0,1 0 0 0 0,-1 0 0 0 0,0 0 0 0 0,-1 0 0 0 0,1 0-3 0 0,-1-1-1 0 0,1 1 1 0 0,-1 0-1 0 0,1 0 0 0 0,0 0 1 0 0,-1 0-1 0 0,1 1 1 0 0,-1-1-1 0 0,1 0 1 0 0,0 0-1 0 0,-1 1 0 0 0,1-1 1 0 0,0 1-1 0 0,-1-1 1 0 0,1 1-1 0 0,0 0 1 0 0,0 0-1 0 0,-1-1 0 0 0,1 1 1 0 0,-1 1 3 0 0,-1 1-39 0 0,1-1 0 0 0,-1 1 0 0 0,0 0 0 0 0,1 0 0 0 0,0 0 0 0 0,-1 0 0 0 0,1 1 39 0 0,-2 5-52 0 0,0 1 0 0 0,0-1 0 0 0,-1 5 52 0 0,-1 3-41 0 0,5-12 33 0 0,0-1 1 0 0,0 1-1 0 0,0-1 1 0 0,1 1-1 0 0,0-1 1 0 0,-1 1-1 0 0,1-1 1 0 0,1 1-1 0 0,-1-1 1 0 0,1 2 7 0 0,11 45-112 0 0,-11-48 118 0 0,1 1 0 0 0,0-1 0 0 0,0 1 0 0 0,0-1 0 0 0,0 1 0 0 0,0-1 0 0 0,0 0-1 0 0,1 0-5 0 0,-1-1 35 0 0,-1 0-1 0 0,1-1 1 0 0,-1 1-1 0 0,1-1 1 0 0,0 1-1 0 0,0-1 1 0 0,0 1-1 0 0,0-1 0 0 0,0 0 1 0 0,0 0-1 0 0,0 0 1 0 0,0 0-1 0 0,0-1 1 0 0,3 2-35 0 0,-5-2 6 0 0,5 1 23 0 0,-1 0 1 0 0,1-1-1 0 0,0 1 1 0 0,-1-1-1 0 0,1 0 1 0 0,0 0 0 0 0,-1-1-1 0 0,1 1 1 0 0,0-1-1 0 0,-1 0 1 0 0,1 0-1 0 0,-1-1 1 0 0,1 1-1 0 0,-1-1 1 0 0,0 0-1 0 0,4-2-29 0 0,6-4 125 0 0,-9 5-95 0 0,-1 1-1 0 0,1-1 1 0 0,-1 1 0 0 0,0-1 0 0 0,0-1-1 0 0,0 1 1 0 0,0 0 0 0 0,-1-1-1 0 0,1-1-29 0 0,28-39 124 0 0,-18 21-28 0 0,-10 18-46 0 0,0-1-1 0 0,-1 0 0 0 0,0 0 1 0 0,0 0-1 0 0,0-2-49 0 0,-1 4 8 0 0,-1 0 7 0 0,1 0 0 0 0,0 0 0 0 0,0 0 0 0 0,0 0 1 0 0,1 0-1 0 0,-1 0 0 0 0,3-2-15 0 0,-2 1 17 0 0,5-3-7 0 0,2 5-20 0 0,-9 3 7 0 0,1 0 0 0 0,-1 1 1 0 0,0-1-1 0 0,0 0 0 0 0,1 0 0 0 0,-1 1 1 0 0,0-1-1 0 0,0 1 0 0 0,0-1 1 0 0,0 1-1 0 0,1-1 0 0 0,-1 1 1 0 0,0 0-1 0 0,0-1 0 0 0,0 1 1 0 0,0 0-1 0 0,-1 0 0 0 0,1 0 0 0 0,0 0 1 0 0,0 0-1 0 0,0 0 0 0 0,-1 0 3 0 0,3 3 5 0 0,0 1-1 0 0,-1 0 1 0 0,0 0-1 0 0,2 4-4 0 0,3 9 74 0 0,-1-5 61 0 0,0 0 0 0 0,-1 0 0 0 0,-1 1 0 0 0,0 0 0 0 0,-1 0 0 0 0,1 8-135 0 0,-1-3-4 0 0,1 18 28 0 0,-3-33 23 0 0,-1 1 0 0 0,-1-1-1 0 0,1 0 1 0 0,-1 1 0 0 0,1-1-1 0 0,-1 0 1 0 0,0 0 0 0 0,-1 1-1 0 0,1-1 1 0 0,-1 0-47 0 0,-2 4 73 0 0,2-3 17 0 0,-4 1-66 0 0,0-1 17 0 0,6-5-78 0 0,0 0 0 0 0,0 1 0 0 0,-1-1 1 0 0,1 0-1 0 0,0 1 0 0 0,0-1 0 0 0,-1 0 0 0 0,1 1 0 0 0,0-1 0 0 0,-1 0 1 0 0,1 0-1 0 0,0 0 0 0 0,-1 1 0 0 0,1-1 0 0 0,-1 0 0 0 0,1 0 0 0 0,0 0 1 0 0,-1 0-1 0 0,1 0 0 0 0,-1 0 0 0 0,1 1 0 0 0,0-1 0 0 0,-1 0 0 0 0,1 0 1 0 0,-1 0-1 0 0,1 0 0 0 0,0-1 0 0 0,-1 1 0 0 0,1 0 0 0 0,-1 0 0 0 0,1 0 1 0 0,0 0-1 0 0,-1 0 0 0 0,1 0 0 0 0,-1-1 0 0 0,1 1 0 0 0,0 0 0 0 0,-1 0 1 0 0,1-1-1 0 0,0 1 0 0 0,-1 0 0 0 0,1 0 0 0 0,0-1 0 0 0,0 1 0 0 0,-1 0 1 0 0,1-1-1 0 0,0 1 0 0 0,0 0 0 0 0,0-1 0 0 0,-1 1 0 0 0,1-1 0 0 0,0 1 1 0 0,0 0-1 0 0,0-1 0 0 0,0 1 37 0 0,-2-13-2571 0 0,3 1-3373 0 0,4 5-236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10.0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52 268 13416 0 0,'1'2'70'0'0,"0"-1"1"0"0,-1 1 0 0 0,1-1-1 0 0,-1 1 1 0 0,1 0 0 0 0,-1-1-1 0 0,0 1 1 0 0,0-1 0 0 0,0 1-1 0 0,0 0 1 0 0,0-1 0 0 0,0 1-1 0 0,0 0 1 0 0,0 0-71 0 0,-1 0 59 0 0,1 0-1 0 0,0 1 1 0 0,0-1 0 0 0,0 0-1 0 0,0 0 1 0 0,1 1 0 0 0,-1-1-1 0 0,1 0-58 0 0,-1 7 14 0 0,-4 1 93 0 0,4-10-8 0 0,-1 1-1 0 0,1-1 0 0 0,0 1 0 0 0,-1 0 0 0 0,1-1 0 0 0,0 1 0 0 0,0-1 0 0 0,0 1 0 0 0,0 0 0 0 0,-1-1 0 0 0,1 1 0 0 0,0 0 0 0 0,0-1 0 0 0,0 1 0 0 0,0-1 0 0 0,0 1 0 0 0,1 0 0 0 0,-1-1 0 0 0,0 1 0 0 0,0 0 0 0 0,0-1 0 0 0,0 1 0 0 0,1-1 0 0 0,-1 1 0 0 0,0 0 0 0 0,1-1 1 0 0,-1 1-1 0 0,0-1 0 0 0,1 1 0 0 0,-1-1 0 0 0,1 1 0 0 0,-1-1 0 0 0,1 0 0 0 0,0 1-98 0 0,-1 0 486 0 0,0-1-155 0 0,7 1 478 0 0,4-2-130 0 0,-7-1-555 0 0,1 0 1 0 0,-1 0-1 0 0,0 0 1 0 0,0-1-1 0 0,0 0 0 0 0,0 1 1 0 0,-1-1-1 0 0,1-1 1 0 0,-1 1-1 0 0,0 0 0 0 0,0-1 1 0 0,0 0-1 0 0,0 1 1 0 0,2-5-125 0 0,-2 2 87 0 0,-1 1 0 0 0,1-1 0 0 0,-1 0 0 0 0,0 0 0 0 0,0 0 0 0 0,0 0 0 0 0,-1 0 0 0 0,0 0 0 0 0,0 0 0 0 0,-1-1 0 0 0,0 1-87 0 0,0 0 89 0 0,1 4-47 0 0,-1 0 0 0 0,0 0 0 0 0,0 0 0 0 0,0 0 0 0 0,0 0 0 0 0,-1 0 0 0 0,1 0 0 0 0,0 0 1 0 0,-1 0-1 0 0,0 0 0 0 0,1 0 0 0 0,-1 0 0 0 0,0 0 0 0 0,0 0 0 0 0,0 0 0 0 0,-1 0-42 0 0,-2-3 5 0 0,2 2 12 0 0,0 0 0 0 0,-1 1-1 0 0,1-1 1 0 0,-1 1 0 0 0,1-1 0 0 0,-1 1 0 0 0,0 0-1 0 0,-2-1-16 0 0,3 2 3 0 0,1 1 0 0 0,0 0 0 0 0,0-1 0 0 0,-1 1-1 0 0,1 0 1 0 0,-1 0 0 0 0,1 0 0 0 0,0 0 0 0 0,-1 0-1 0 0,1 0 1 0 0,0 0 0 0 0,-1 1 0 0 0,1-1 0 0 0,0 0-1 0 0,0 1 1 0 0,-1-1 0 0 0,1 1 0 0 0,0 0 0 0 0,0-1-1 0 0,-1 1 1 0 0,1 0 0 0 0,0-1 0 0 0,0 1 0 0 0,0 0-1 0 0,0 0 1 0 0,0 0-3 0 0,-4 4-9 0 0,-1 0-1 0 0,1 0 1 0 0,0 0 0 0 0,0 1-1 0 0,1 0 1 0 0,0 0-1 0 0,0 0 1 0 0,0 0-1 0 0,1 1 1 0 0,0-1 0 0 0,0 1-1 0 0,0 0 1 0 0,1 0-1 0 0,0 1 10 0 0,-15 48-12 0 0,16-51-2 0 0,0 0 0 0 0,0 0 0 0 0,1 0 0 0 0,-1 0 0 0 0,1 1 0 0 0,1-1 0 0 0,-1 0 0 0 0,1 0 0 0 0,-1 1 0 0 0,2 1 14 0 0,6 2 0 0 0,1-6 0 0 0,-8-2 2 0 0,-1-1 0 0 0,1 0-1 0 0,0 0 1 0 0,0 1 0 0 0,0-1-1 0 0,0 0 1 0 0,-1 0-1 0 0,1 0 1 0 0,0 0 0 0 0,0 0-1 0 0,0 0 1 0 0,0 0 0 0 0,0 0-1 0 0,-1 0 1 0 0,1-1 0 0 0,0 1-1 0 0,0 0 1 0 0,0 0 0 0 0,-1-1-1 0 0,1 1 1 0 0,0-1 0 0 0,0 1-1 0 0,-1 0 1 0 0,1-1-2 0 0,1 0 14 0 0,3-3-12 0 0,0 1 0 0 0,0-1 0 0 0,0 0 0 0 0,-1 0 0 0 0,4-4-2 0 0,5-5 0 0 0,8-10 0 0 0,-10 10 0 0 0,8-13 0 0 0,-17 22-6 0 0,0 1 0 0 0,0-1-1 0 0,1 1 1 0 0,-1 0 0 0 0,1 0-1 0 0,0 0 1 0 0,0 0-1 0 0,0 0 1 0 0,0 0 0 0 0,0 1-1 0 0,1 0 1 0 0,-1 0 0 0 0,3-1 6 0 0,3 2-56 0 0,-7 2 48 0 0,6 2-35 0 0,25 22 22 0 0,-25-17-22 0 0,0 3 32 0 0,-6-10 9 0 0,1 0 3 0 0,6 9 0 0 0,-7-8-1 0 0,5 12 0 0 0,-6-11 0 0 0,2 6 0 0 0,-1-1 0 0 0,5-2 11 0 0,-5-5 42 0 0,-2-1 13 0 0,0 0 8 0 0,0 0 18 0 0,0 0-1 0 0,0-12 32 0 0,0-22 27 0 0,1-1 1 0 0,2 1 0 0 0,2-1-1 0 0,2-6-150 0 0,-3 24 0 0 0,-4 13 0 0 0,0 1 0 0 0,1-1 0 0 0,0 0 0 0 0,0 1 0 0 0,0-1 0 0 0,0 1 0 0 0,1-1 0 0 0,-1 1 0 0 0,1 0 0 0 0,0-1 0 0 0,1 0 0 0 0,-1 1-195 0 0,1 0 0 0 0,-1 0-1 0 0,0 0 1 0 0,1 0 0 0 0,-2-1-1 0 0,1 1 1 0 0,0-1 0 0 0,-1 1-1 0 0,1-1 1 0 0,-1 0 0 0 0,0 0-1 0 0,0 0 196 0 0,-1 5-68 0 0,0 0-1 0 0,1 0 1 0 0,-1 0-1 0 0,1 0 0 0 0,-1 0 1 0 0,1 0-1 0 0,-1 0 1 0 0,1-1-1 0 0,-1 1 1 0 0,1 0-1 0 0,0 0 0 0 0,-1-1 1 0 0,1 1-1 0 0,0 0 1 0 0,0-1-1 0 0,0 1 69 0 0,6 6-469 0 0,-4-2 405 0 0,0-1-1 0 0,-1 0 1 0 0,1 1 0 0 0,-1 0 0 0 0,0-1 0 0 0,0 1 0 0 0,-1 0 0 0 0,1 0 0 0 0,-1 0 0 0 0,0 0-1 0 0,0 5 65 0 0,9 84 531 0 0,-7-27 1105 0 0,-2-50-1171 0 0,0-15-407 0 0,-1 1 0 0 0,1-1 0 0 0,-1 0 0 0 0,0 0-1 0 0,0 1 1 0 0,0-1 0 0 0,-1 0 0 0 0,1 0 0 0 0,0 1 0 0 0,-1 0-58 0 0,0-1 132 0 0,1-2-11 0 0,0 0-10 0 0,0 0-38 0 0,0 0-3 0 0,0 0 15 0 0,0 0-16 0 0,2-2 1 0 0,5-6-5 0 0,-4 6-54 0 0,-1 0 0 0 0,0 0 0 0 0,-1 0-1 0 0,1 0 1 0 0,0 0 0 0 0,-1 0 0 0 0,1 0-1 0 0,-1-1 1 0 0,1 1 0 0 0,-1-1-11 0 0,11-26 57 0 0,-6 15-59 0 0,-1 0 0 0 0,2-7 2 0 0,-4 13 14 0 0,-1 1 0 0 0,1 0 1 0 0,1 1-1 0 0,3-7-14 0 0,-4 7 1 0 0,0 0 1 0 0,0 0-1 0 0,0 0 1 0 0,0 0-1 0 0,0-7-1 0 0,-1 9 0 0 0,-1 0 0 0 0,1 0 0 0 0,0 0 0 0 0,0 0 0 0 0,0 1 0 0 0,0-1 0 0 0,1-1 0 0 0,2-3 0 0 0,-3 2-14 0 0,-7 39-63 0 0,-1-4 70 0 0,0 0-24 0 0,4-23 27 0 0,1 0-1 0 0,0 0 1 0 0,0 0-1 0 0,0 1 0 0 0,1 1 5 0 0,-6 20 0 0 0,7-19 0 0 0,-1-8 0 0 0,0 0 0 0 0,0 0 0 0 0,0 0 0 0 0,0 0 0 0 0,0 0 0 0 0,0 0 0 0 0,0 1 0 0 0,0-1 0 0 0,0 0 0 0 0,-1 0 0 0 0,1 0 0 0 0,0 0 0 0 0,-1 1 0 0 0,0-1 0 0 0,1-1 0 0 0,0 1 0 0 0,0-1 0 0 0,0 1 0 0 0,0 0 0 0 0,0-1 0 0 0,0 1 0 0 0,0-1 0 0 0,0 1 0 0 0,0 0 0 0 0,0-1 0 0 0,0 1 0 0 0,0-1 0 0 0,0 1 0 0 0,0 0 0 0 0,1 0 0 0 0,4 6 11 0 0,-3-6 42 0 0,-2-1 11 0 0,1 0-48 0 0,1 0-1 0 0,-1-1 0 0 0,1 0 0 0 0,-1 1 1 0 0,0-1-1 0 0,1 0 0 0 0,-1 0 1 0 0,0 0-1 0 0,2 0-15 0 0,5-5 54 0 0,-3 4-17 0 0,-1-1-1 0 0,1 0 0 0 0,0-1 0 0 0,-1 1 1 0 0,0-1-1 0 0,0 0 0 0 0,4-4-36 0 0,-4 4 13 0 0,0 0 0 0 0,0-1 0 0 0,1 2-1 0 0,0-1 1 0 0,0 0 0 0 0,1 0-13 0 0,14-10 53 0 0,-15 12-42 0 0,0 1 74 0 0,-4 0-83 0 0,0 0 0 0 0,-1 0 1 0 0,1 1-1 0 0,0-1 0 0 0,0 1 1 0 0,0-1-1 0 0,0 1 0 0 0,0-1 1 0 0,0 1-1 0 0,-1-1 0 0 0,1 1 1 0 0,0 0-1 0 0,0 0 0 0 0,1-1-2 0 0,1 0-1 0 0,-3 0-1 0 0,1 1-1 0 0,-1-1 1 0 0,1 1-1 0 0,0 0 1 0 0,-1-1-1 0 0,1 1 1 0 0,0 0-1 0 0,-1 0 1 0 0,1 0-1 0 0,0-1 1 0 0,0 1-1 0 0,-1 0 1 0 0,1 0-1 0 0,0 0 1 0 0,-1 0-1 0 0,1 0 1 0 0,0 0-1 0 0,0 0 1 0 0,-1 1-1 0 0,1-1 1 0 0,0 0 2 0 0,26 5 477 0 0,-26-13-205 0 0,16-15 100 0 0,-3 5-80 0 0,-12 16-262 0 0,11-18 205 0 0,0-1 1 0 0,-1 0-1 0 0,-1-2-235 0 0,-10 22 21 0 0,-1 0 0 0 0,0 0-1 0 0,1 0 1 0 0,-1-1 0 0 0,0 1-1 0 0,0 0 1 0 0,0 0 0 0 0,0-1 0 0 0,0 1-1 0 0,0 0 1 0 0,-1 0 0 0 0,1 0-1 0 0,0-1 1 0 0,0 1 0 0 0,-1 0-1 0 0,1 0 1 0 0,-1-1-21 0 0,0 1 18 0 0,1 0 0 0 0,0 1 0 0 0,-1-1 0 0 0,1 0 0 0 0,0 0 0 0 0,0 1 0 0 0,-1-1 0 0 0,1 0 0 0 0,0 0 0 0 0,0 1 0 0 0,0-1 0 0 0,0 0 0 0 0,0 0 0 0 0,0 0 0 0 0,0 1 0 0 0,1-1 0 0 0,-1 0 0 0 0,0 0 0 0 0,0 1 0 0 0,1-2-18 0 0,-1 1 6 0 0,0 1 0 0 0,0-1 0 0 0,0 0-1 0 0,0 0 1 0 0,-1 0 0 0 0,1 0 0 0 0,0 0 0 0 0,0 0-1 0 0,0 0 1 0 0,-1 1 0 0 0,1-1 0 0 0,0 0 0 0 0,-1 0 0 0 0,1 0-1 0 0,-1 1 1 0 0,1-1 0 0 0,-1 0 0 0 0,0 0 0 0 0,1 1-1 0 0,-1-1-5 0 0,-10-11-231 0 0,10 12 230 0 0,0 0-1 0 0,0 0 0 0 0,0 0 0 0 0,0 0 0 0 0,0 0 0 0 0,0 1 0 0 0,0-1 0 0 0,0 0 1 0 0,0 1-1 0 0,0-1 0 0 0,0 0 0 0 0,0 1 0 0 0,0-1 0 0 0,0 1 0 0 0,0 0 1 0 0,1-1-1 0 0,-1 1 0 0 0,0 0 0 0 0,0-1 0 0 0,1 1 0 0 0,-1 0 0 0 0,0 0 0 0 0,1 0 1 0 0,-1 0-1 0 0,1 0 0 0 0,-1 0 0 0 0,1-1 0 0 0,-1 1 0 0 0,1 0 0 0 0,0 0 0 0 0,-1 0 1 0 0,1 1-1 0 0,0-1 2 0 0,-2 3-73 0 0,1-2 56 0 0,0 0 0 0 0,0 0 1 0 0,1 0-1 0 0,-1 0 0 0 0,0 0 0 0 0,1 0 1 0 0,-1 0-1 0 0,1 0 0 0 0,0 0 0 0 0,0 0 1 0 0,0 0-1 0 0,0 0 0 0 0,0 0 0 0 0,0 2 17 0 0,1 7-4 0 0,-7 13-25 0 0,5-22 27 0 0,0 0 0 0 0,0 0 0 0 0,0 1-1 0 0,1-1 1 0 0,-1 0 0 0 0,1 0 0 0 0,0 1 0 0 0,-1-1-1 0 0,1 0 1 0 0,0 1 0 0 0,0-1 0 0 0,1 0 0 0 0,-1 1 0 0 0,0-1-1 0 0,1 0 1 0 0,0 2 2 0 0,7 26-15 0 0,-7-26 12 0 0,0 1 0 0 0,0-1 0 0 0,0 0 0 0 0,1 0 0 0 0,-1 0 0 0 0,1 0 0 0 0,0 0 0 0 0,0 0 0 0 0,1 0-1 0 0,-1-1 1 0 0,1 1 0 0 0,-1-1 0 0 0,1 1 0 0 0,0-1 0 0 0,0 0 0 0 0,3 1 3 0 0,-3-1 0 0 0,1-1 0 0 0,0 0 0 0 0,0 0 0 0 0,0-1 0 0 0,0 1 0 0 0,0-1 0 0 0,0 0 0 0 0,0 0 0 0 0,0 0 0 0 0,1-1 0 0 0,-3 0 6 0 0,0 0 0 0 0,0 0-1 0 0,-1 0 1 0 0,1 0 0 0 0,0-1 0 0 0,0 1-1 0 0,-1-1 1 0 0,1 1 0 0 0,0-1 0 0 0,-1 0-1 0 0,1 0 1 0 0,0 0 0 0 0,-1 0 0 0 0,1 0-1 0 0,-1 0 1 0 0,0 0 0 0 0,1 0-1 0 0,-1-1-5 0 0,4-2 45 0 0,-1 0 0 0 0,0-1 0 0 0,0 1 0 0 0,2-4-45 0 0,10-17 238 0 0,-1 0 1 0 0,0-3-239 0 0,-3 9-65 0 0,-10 16 39 0 0,1 0 0 0 0,-1-1 0 0 0,0 1 0 0 0,0-1 1 0 0,0 0-1 0 0,-1 1 0 0 0,1-1 0 0 0,0-4 26 0 0,11-35-88 0 0,-12 35 111 0 0,-1 7 87 0 0,0 1 12 0 0,0 0-58 0 0,0 12-442 0 0,2 17-93 0 0,-1-22 463 0 0,0 0 1 0 0,0 0-1 0 0,-1 0 1 0 0,0 0-1 0 0,-1 2 8 0 0,0 0 0 0 0,0 1 0 0 0,1-1 0 0 0,0 0 0 0 0,1 0 0 0 0,0 1 0 0 0,1-1 0 0 0,2 9 0 0 0,-2-5 0 0 0,-2-11 0 0 0,0 1 0 0 0,0-1 0 0 0,1 0 0 0 0,-1 1 0 0 0,1-1 0 0 0,0 0 0 0 0,-1 0 0 0 0,1 0 0 0 0,0 0 0 0 0,1 2 0 0 0,5 3 22 0 0,-5-2 134 0 0,-2-1-131 0 0,8-3 196 0 0,-7-1-221 0 0,0 0 0 0 0,-1 0 0 0 0,1 1 0 0 0,0-1 0 0 0,-1 0 0 0 0,1 0 0 0 0,0 0 0 0 0,-1 0 0 0 0,1-1 0 0 0,0 1 0 0 0,-1 0 0 0 0,1 0 0 0 0,-1 0 0 0 0,1 0 0 0 0,0-1 0 0 0,-1 1 0 0 0,1 0 0 0 0,-1-1 0 0 0,1 1 0 0 0,0 0 0 0 0,-1-1 0 0 0,1 1 0 0 0,-1-1 0 0 0,1 1 0 0 0,-1 0 0 0 0,0-1 0 0 0,1 0 0 0 0,0 0 0 0 0,8-6-1 0 0,-7 6-13 0 0,-1-1-1 0 0,1 1 1 0 0,0 0 0 0 0,0 0 0 0 0,0-1 0 0 0,0 1 0 0 0,0 1-1 0 0,1-2 15 0 0,0-6-575 0 0,1 2 406 0 0,-2 4-34 0 0,-1 0 0 0 0,1 0 0 0 0,-1 0 1 0 0,1-1-1 0 0,-1 1 0 0 0,0 0 1 0 0,0-1-1 0 0,0 0 203 0 0,2-6-2424 0 0,0-1 0 0 0,1 1 0 0 0,4-7 2424 0 0,-5 9-1790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10.7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 17135 0 0,'0'0'388'0'0,"0"0"52"0"0,0 0 30 0 0,0 0-56 0 0,0 3-270 0 0,2 18-61 0 0,1-14 179 0 0,1-1 76 0 0,-2 3 308 0 0,0 1 0 0 0,0-1 0 0 0,0 5-646 0 0,3 16 809 0 0,1 7 27 0 0,-1 1 1 0 0,-1 13-837 0 0,-2-11 393 0 0,0 3-3 0 0,-2-28-263 0 0,1-1-1 0 0,0 1 1 0 0,1 0-1 0 0,1 0-126 0 0,1 7 141 0 0,-1 0 0 0 0,0 5-141 0 0,-1-5 58 0 0,1 1 0 0 0,1 0-58 0 0,-3-20 5 0 0,-1-2-4 0 0,1 0 0 0 0,-1 0 0 0 0,0 0 0 0 0,0 1 0 0 0,1-1 0 0 0,-1 0 0 0 0,0 0 0 0 0,0 0 0 0 0,0 0 0 0 0,0 1 0 0 0,0-1 0 0 0,-1 0 0 0 0,1 0 0 0 0,0 0 0 0 0,0 1 0 0 0,-1-1 0 0 0,1 0-1 0 0,-1 0 34 0 0,1-1-109 0 0,-4-6-272 0 0,-19-61-1269 0 0,-8-12-1312 0 0,29 76 2692 0 0,1 0 0 0 0,-1-1 0 0 0,0 1-1 0 0,0 0 1 0 0,0 0 0 0 0,0 0 0 0 0,-1 0 0 0 0,1 1-1 0 0,-1-1 1 0 0,-2-2 236 0 0,0 0-563 0 0,4 5 563 0 0,1 0 95 0 0,0 0 35 0 0,0 0 120 0 0,0 0 50 0 0,0 0 10 0 0,0 0 14 0 0,0 0 50 0 0,1 2 18 0 0,0-1-300 0 0,-1 1 0 0 0,1 0 0 0 0,0-1 0 0 0,0 1 1 0 0,0-1-1 0 0,0 1 0 0 0,0-1 0 0 0,1 0 0 0 0,-1 1 1 0 0,0-1-1 0 0,1 0 0 0 0,-1 0 0 0 0,1 0 0 0 0,-1 0 1 0 0,1 0-1 0 0,0 0-92 0 0,2 1 153 0 0,-1-1 1 0 0,1 0-1 0 0,0 1 1 0 0,0-2-1 0 0,-1 1 0 0 0,1 0 1 0 0,0-1-1 0 0,1 0-153 0 0,1 1 201 0 0,1-1-1 0 0,-1-1 0 0 0,1 1 0 0 0,0-1 1 0 0,-1-1-1 0 0,0 1 0 0 0,1-1 1 0 0,-1 0-1 0 0,6-3-200 0 0,-1-1 235 0 0,-1 0 1 0 0,0-1-1 0 0,-1-1 1 0 0,1 0-1 0 0,-1 0 1 0 0,-1-1-1 0 0,1 0 1 0 0,0-2-236 0 0,8-23 460 0 0,-17 31-387 0 0,-4-1 14 0 0,3 3 9 0 0,-8-1 79 0 0,8 1-168 0 0,-1 1 0 0 0,1-1 0 0 0,0 1 0 0 0,0 0 0 0 0,0 0 0 0 0,0-1 0 0 0,-1 1 0 0 0,1 0-1 0 0,0 0 1 0 0,0 0 0 0 0,0 0 0 0 0,-1 1 0 0 0,1-1-7 0 0,-2 1 0 0 0,0 0 0 0 0,0 1 1 0 0,0-1-1 0 0,1 1 0 0 0,-1 0 0 0 0,0 0 0 0 0,1 0 0 0 0,-1 0 0 0 0,1 0 0 0 0,0 0 1 0 0,-1 1-1 0 0,1-1 0 0 0,0 1 0 0 0,1-1 0 0 0,-1 1 0 0 0,0 0 0 0 0,1 0 1 0 0,-1 0-1 0 0,1 0 0 0 0,0 0 0 0 0,0 3 0 0 0,-2 4 24 0 0,0 0-1 0 0,1 1 1 0 0,1-1 0 0 0,0 1 0 0 0,0-1 0 0 0,1 3-25 0 0,0-2 86 0 0,1 0 0 0 0,0 0-1 0 0,1 0 1 0 0,0 0-1 0 0,1 0 1 0 0,0 0 0 0 0,1 0-1 0 0,0-1 1 0 0,3 6-85 0 0,-4-12 30 0 0,-1 0 0 0 0,1 0-1 0 0,0 0 1 0 0,0-1 0 0 0,0 0 0 0 0,0 1 0 0 0,1-1 0 0 0,0 0-1 0 0,-1-1 1 0 0,1 1 0 0 0,0-1 0 0 0,0 1 0 0 0,0-1 0 0 0,0 0 0 0 0,1-1-1 0 0,-1 1 1 0 0,1-1 0 0 0,2 1-30 0 0,-4-2 12 0 0,0 0 0 0 0,0 0 0 0 0,0-1 0 0 0,0 1 0 0 0,0-1 0 0 0,0 0 0 0 0,0 0 1 0 0,0 0-1 0 0,-1 0 0 0 0,1 0 0 0 0,0-1 0 0 0,-1 1 0 0 0,1-1 0 0 0,-1 0 0 0 0,1 1 0 0 0,-1-1 0 0 0,0 0 0 0 0,1-1 0 0 0,-1 1 0 0 0,-1 0 0 0 0,1-1 0 0 0,2-2-12 0 0,0-2-493 0 0,1 0 0 0 0,-1 0 1 0 0,0-1-1 0 0,0 1 0 0 0,-1-1 0 0 0,0 0 0 0 0,1-5 493 0 0,-3-4-1655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11.1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0 243 20847 0 0,'0'0'472'0'0,"2"0"68"0"0,2 0-412 0 0,1 0 0 0 0,0-1-1 0 0,-1 1 1 0 0,1-1-1 0 0,-1 0 1 0 0,1 0 0 0 0,-1-1-1 0 0,1 1 1 0 0,-1-1-1 0 0,1 0-127 0 0,37-19 2667 0 0,-1-1-1 0 0,13-11-2666 0 0,42-16 1258 0 0,-78 38-1124 0 0,-3 2-713 0 0,-1-1-1 0 0,0 0 1 0 0,0-1 0 0 0,1-2 579 0 0,8-9-1329 0 0,-7 1-14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12.7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183 384 8464 0 0,'0'0'388'0'0,"0"0"-11"0"0,0 0-108 0 0,0 0 425 0 0,0 0 214 0 0,0 0 41 0 0,0 0-12 0 0,0 0-89 0 0,0 0-42 0 0,0 0-6 0 0,0 0-32 0 0,0 0-134 0 0,0 0-55 0 0,0 0-17 0 0,0 0-51 0 0,0 0-207 0 0,4-8 105 0 0,-2 1-31 0 0,-1 0-1 0 0,1 0 1 0 0,-1 0-1 0 0,-1 0 1 0 0,0 0-1 0 0,0-5-377 0 0,0 6-62 0 0,-1 3 99 0 0,1 0 0 0 0,-1 0-1 0 0,0 1 1 0 0,0-1 0 0 0,0 0-1 0 0,-1 0 1 0 0,1 0 0 0 0,0 1 0 0 0,-1-1-1 0 0,0 1 1 0 0,0-1 0 0 0,0 1 0 0 0,0 0-1 0 0,0 0 1 0 0,0 0 0 0 0,-1 0 0 0 0,1 0-1 0 0,-1 0-36 0 0,1 1 14 0 0,1 1 0 0 0,-1-1 0 0 0,0 1 0 0 0,1 0 0 0 0,-1 0 0 0 0,0-1 0 0 0,0 1 0 0 0,1 0 0 0 0,-1 1 0 0 0,0-1 0 0 0,1 0 0 0 0,-1 0 0 0 0,0 1 0 0 0,1-1 0 0 0,-1 1 0 0 0,0-1 0 0 0,1 1 0 0 0,-2 0-14 0 0,0 1 20 0 0,-3 1-16 0 0,0 0-1 0 0,0 0 0 0 0,0 0 0 0 0,1 1 1 0 0,0 0-1 0 0,-1 0 0 0 0,1 1 0 0 0,1-1 1 0 0,-1 1-1 0 0,1 0 0 0 0,0 0 1 0 0,0 1-1 0 0,-2 3-3 0 0,-3 6-62 0 0,1 1 1 0 0,1-1-1 0 0,0 1 0 0 0,-2 10 62 0 0,6-18-26 0 0,1 0-1 0 0,-1 0 0 0 0,1 0 0 0 0,1 0 0 0 0,0 0 1 0 0,0 0-1 0 0,0 0 0 0 0,1 0 0 0 0,0 0 1 0 0,1 1-1 0 0,0-1 0 0 0,1 7 27 0 0,-1-15 0 0 0,-1 0-1 0 0,0 0 1 0 0,0 0 0 0 0,0 1-1 0 0,0-1 1 0 0,0 0 0 0 0,0 0-1 0 0,0 0 1 0 0,0 1 0 0 0,0-1-1 0 0,1 0 1 0 0,-1 0 0 0 0,0 0-1 0 0,0 0 1 0 0,0 0 0 0 0,0 1 0 0 0,1-1-1 0 0,-1 0 1 0 0,0 0 0 0 0,0 0-1 0 0,0 0 1 0 0,1 0 0 0 0,-1 0-1 0 0,0 0 1 0 0,0 0 0 0 0,0 0-1 0 0,1 0 1 0 0,-1 0 0 0 0,0 0-1 0 0,0 0 1 0 0,1 0 0 0 0,-1 0-1 0 0,0 0 1 0 0,2 0 0 0 0,0 0 0 0 0,0 0 0 0 0,-1-1 0 0 0,1 1 0 0 0,0-1 0 0 0,0 0 0 0 0,-1 1 0 0 0,1-1 0 0 0,0 0 0 0 0,-1 0 0 0 0,1 0 0 0 0,0 0 0 0 0,-1 0 0 0 0,0-1 0 0 0,1 1 0 0 0,-1 0 0 0 0,0-1 0 0 0,1 0 0 0 0,5-6 24 0 0,-1-1 0 0 0,-1 0 0 0 0,1-1-24 0 0,5-8 91 0 0,12-18 356 0 0,-2-2 1 0 0,10-24-448 0 0,1-17 473 0 0,-22 53-546 0 0,-1 0-1 0 0,-1 0 1 0 0,0-1 0 0 0,-2-2 73 0 0,3-10 413 0 0,-7 27-442 0 0,0 0 1 0 0,-1 0-1 0 0,-1 0 0 0 0,0-7 29 0 0,0 9-17 0 0,0 8 86 0 0,0 2-1 0 0,-13 0-4 0 0,12 1-71 0 0,-1 0-1 0 0,1 0 0 0 0,-1 0 0 0 0,1 0 1 0 0,-1 1-1 0 0,1-1 0 0 0,0 0 1 0 0,0 1-1 0 0,0-1 0 0 0,-1 1 0 0 0,1-1 1 0 0,1 1-1 0 0,-2 1 8 0 0,-9 23-154 0 0,-1 10-20 0 0,2 0 0 0 0,2 1 0 0 0,2 1 0 0 0,1-1 0 0 0,1 1 0 0 0,3 0 0 0 0,2 35 174 0 0,0-55 16 0 0,-1-9-68 0 0,0 0 1 0 0,1 0-1 0 0,0 0 1 0 0,1 0 0 0 0,0 0-1 0 0,0 0 1 0 0,1 0-1 0 0,0 0 1 0 0,0-1 0 0 0,2 2 51 0 0,-4-9 0 0 0,-1 1 0 0 0,1-1 1 0 0,0 1-1 0 0,0-1 1 0 0,0 0-1 0 0,-1 0 0 0 0,1 0 1 0 0,0 1-1 0 0,0-1 1 0 0,1 0-1 0 0,-1 0 0 0 0,0 0 1 0 0,0-1-1 0 0,0 1 1 0 0,1 0-1 0 0,-1 0 0 0 0,0-1 1 0 0,1 1-1 0 0,-1-1 1 0 0,1 1-1 0 0,-1-1 0 0 0,1 1 1 0 0,0-1-1 0 0,0 0 15 0 0,0 0 1 0 0,0-1 0 0 0,0 1 0 0 0,1-1-1 0 0,-1 1 1 0 0,0-1 0 0 0,0 0-1 0 0,0 1 1 0 0,0-1 0 0 0,0 0-1 0 0,-1 0 1 0 0,1-1 0 0 0,0 1-1 0 0,1-1-15 0 0,6-6-26 0 0,-1 0 0 0 0,-1 0 0 0 0,1-1 0 0 0,-1 0 0 0 0,4-8 26 0 0,-4 7 39 0 0,-1 0 0 0 0,-1-1 0 0 0,0 0 1 0 0,0 0-1 0 0,-1 0 0 0 0,-1-1 0 0 0,2-11-39 0 0,7-8 1425 0 0,-11 29-1340 0 0,-1 2-406 0 0,0 0-154 0 0,-1 1 442 0 0,0 0-1 0 0,1 0 0 0 0,-1 0 1 0 0,1 0-1 0 0,-1 0 0 0 0,1 0 1 0 0,-1 0-1 0 0,1 0 0 0 0,-1 0 0 0 0,1 0 1 0 0,0 0-1 0 0,0 0 0 0 0,-1 0 1 0 0,1 1-1 0 0,0-1 0 0 0,0 1 34 0 0,-2 9 1182 0 0,2-10-1179 0 0,-1-1-1 0 0,1 0 1 0 0,0 0 0 0 0,0 0 0 0 0,0 1-1 0 0,0-1 1 0 0,0 0 0 0 0,0 0 0 0 0,0 0-1 0 0,0 1 1 0 0,0-1 0 0 0,-1 0 0 0 0,1 0-1 0 0,0 0 1 0 0,0 1 0 0 0,0-1 0 0 0,0 0-1 0 0,0 0 1 0 0,0 1 0 0 0,0-1 0 0 0,1 0-1 0 0,-1 0 1 0 0,0 1 0 0 0,0-1 0 0 0,0 0-1 0 0,0 0 1 0 0,0 0 0 0 0,0 1 0 0 0,0-1-1 0 0,0 0 1 0 0,0 0 0 0 0,1 0 0 0 0,-1 0-1 0 0,0 1 1 0 0,0-1 0 0 0,0 0-1 0 0,0 0 1 0 0,1 0 0 0 0,-1 0 0 0 0,0 0-1 0 0,0 1 1 0 0,0-1 0 0 0,1 0 0 0 0,-1 0-1 0 0,0 0 1 0 0,0 0 0 0 0,0 0 0 0 0,1 0-1 0 0,-1 0-2 0 0,1 0-3 0 0,0 0 1 0 0,0 0-1 0 0,0 0 0 0 0,0-1 0 0 0,0 1 0 0 0,-1 0 0 0 0,1 0 0 0 0,0-1 0 0 0,0 1 0 0 0,0-1 0 0 0,0 1 1 0 0,-1-1-1 0 0,1 1 0 0 0,0-1 0 0 0,0 1 0 0 0,0-1 3 0 0,0-1-60 0 0,1-1 0 0 0,0 1-1 0 0,-1 0 1 0 0,0 0 0 0 0,0-1 0 0 0,1 1 0 0 0,-1-1-1 0 0,-1 1 1 0 0,2-3 60 0 0,4-10 54 0 0,-5 14-43 0 0,-1 1 0 0 0,1-1-1 0 0,-1 0 1 0 0,1 0 0 0 0,-1 0 0 0 0,1 0 0 0 0,-1 0 0 0 0,0 0 0 0 0,1 0-1 0 0,-1 0 1 0 0,0 0 0 0 0,0 0 0 0 0,1 0 0 0 0,-1 0 0 0 0,0 0-1 0 0,0 0 1 0 0,0 0 0 0 0,0 0 0 0 0,-1 0 0 0 0,1 0 0 0 0,0 0-1 0 0,0 0 1 0 0,-1 0-11 0 0,1 0 9 0 0,0 0 0 0 0,0 0 0 0 0,0 0 0 0 0,0 0 0 0 0,0 0-1 0 0,0 1 1 0 0,0-1 0 0 0,0 0 0 0 0,0 0 0 0 0,0 0 0 0 0,1 0 0 0 0,-1 0 0 0 0,0 0-1 0 0,1 1 1 0 0,-1-2-9 0 0,1 2 7 0 0,-1-1-1 0 0,0 1 1 0 0,0-1-1 0 0,1 0 1 0 0,-1 1-1 0 0,0-1 1 0 0,0 0-1 0 0,0 0 0 0 0,0 1 1 0 0,0-1-1 0 0,0 0 1 0 0,0 1-1 0 0,0-1 1 0 0,0 0-1 0 0,0 1 1 0 0,0-1-1 0 0,0 0 1 0 0,0 0-7 0 0,-1-1 13 0 0,-1-1 0 0 0,1 1 0 0 0,0 0-1 0 0,-1-1 1 0 0,1 1 0 0 0,-1 0 0 0 0,0 0 0 0 0,0 0 0 0 0,1 0 0 0 0,-1 0 0 0 0,-3-1-13 0 0,5 2 0 0 0,-1 1 0 0 0,0 0 0 0 0,0-1 0 0 0,0 1 0 0 0,0 0 0 0 0,0 0 0 0 0,1 0 0 0 0,-1 0 0 0 0,0 0 0 0 0,0 0 0 0 0,0 0 0 0 0,0 0 0 0 0,0 0 0 0 0,0 0 0 0 0,1 0 0 0 0,-1 1 0 0 0,0-1 0 0 0,0 0 0 0 0,0 1 0 0 0,1-1 0 0 0,-1 0 0 0 0,0 1 0 0 0,0-1 0 0 0,1 1 0 0 0,-1 0 0 0 0,-13 11 0 0 0,7-3 0 0 0,0 1 0 0 0,1 0 0 0 0,0 0 0 0 0,1 1 0 0 0,0 0 0 0 0,1 0 0 0 0,0 0 0 0 0,0 0 0 0 0,2 0 0 0 0,-1 1 0 0 0,1 0 0 0 0,1-1 0 0 0,0 1 0 0 0,1 0 0 0 0,0 0 0 0 0,0-1 0 0 0,2 6 0 0 0,-1-10 0 0 0,0-1 0 0 0,1 0 0 0 0,0 0 0 0 0,0 0 0 0 0,0 0 0 0 0,2 3 0 0 0,-3-6 0 0 0,1 0 0 0 0,0 0 0 0 0,0 0 0 0 0,0 0 0 0 0,0-1 0 0 0,0 1 0 0 0,0 0 0 0 0,1-1 0 0 0,-1 0 0 0 0,1 1 0 0 0,0-1 0 0 0,1 0 0 0 0,-2 0 0 0 0,0-1 0 0 0,0 0-1 0 0,1 0 1 0 0,-1 0 0 0 0,0 0-1 0 0,1 0 1 0 0,-1-1 0 0 0,1 1-1 0 0,-1-1 1 0 0,12-2 3 0 0,-6-1 11 0 0,-1 2 1 0 0,-1-1 0 0 0,0 0 0 0 0,1 0 0 0 0,-1 0 0 0 0,-1-1 0 0 0,1 0 1 0 0,0 0-1 0 0,-1-1 0 0 0,1 0 0 0 0,-1 1 0 0 0,3-4-15 0 0,-2 1-608 0 0,0 0 0 0 0,0 0 0 0 0,-1 0 0 0 0,0 0 0 0 0,2-4 608 0 0,3-3-7515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13.1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25 213 14688 0 0,'0'0'332'0'0,"1"3"50"0"0,3 13 148 0 0,-2-7-457 0 0,0-1-1 0 0,0 1 1 0 0,-1 0 0 0 0,0 0 0 0 0,-1 0-73 0 0,4 231 3131 0 0,1-34-2017 0 0,-6-146-1013 0 0,4-1 0 0 0,7 48-101 0 0,-7-94 135 0 0,-1-23 163 0 0,0-3-199 0 0,3-45 257 0 0,-2 0 0 0 0,-3 0 0 0 0,-5-38-356 0 0,0 54 55 0 0,-4-13-55 0 0,-4-29 489 0 0,-9-76-269 0 0,17 126-438 0 0,1 10 126 0 0,2 0 1 0 0,0-9 91 0 0,-1-25 228 0 0,1 39-20 0 0,1 0 1 0 0,1 1-1 0 0,2-17-208 0 0,-2 31 4 0 0,0 0 0 0 0,1 0-1 0 0,0 1 1 0 0,0-1 0 0 0,0 0 0 0 0,1 0-1 0 0,-1 1 1 0 0,1-1 0 0 0,0 1-1 0 0,0-1 1 0 0,0 1 0 0 0,0 0 0 0 0,0 0-1 0 0,1 0 1 0 0,0 0 0 0 0,-1 0 0 0 0,1 0-1 0 0,0 1 1 0 0,2-2-4 0 0,-3 4 37 0 0,-1-1 1 0 0,1 0-1 0 0,-1 1 1 0 0,1-1-1 0 0,-1 1 0 0 0,1 0 1 0 0,-1 0-1 0 0,1-1 1 0 0,0 1-1 0 0,-1 0 0 0 0,1 0 1 0 0,0 0-1 0 0,-1 1 1 0 0,1-1-1 0 0,-1 0 0 0 0,1 1 1 0 0,0-1-1 0 0,-1 1 1 0 0,1-1-1 0 0,-1 1 0 0 0,1 0 1 0 0,-1-1-1 0 0,0 1 1 0 0,1 0-1 0 0,-1 0 0 0 0,1 1-37 0 0,2 1 28 0 0,0 0-1 0 0,0 1 0 0 0,0-1 0 0 0,0 1 0 0 0,-1 0 0 0 0,1 1 1 0 0,0 0-28 0 0,0 1 80 0 0,0 1 1 0 0,-1-1 0 0 0,1 1-1 0 0,-1 0 1 0 0,0 0 0 0 0,-1 0-1 0 0,0 0 1 0 0,1 6-81 0 0,0 4-171 0 0,-2-7 140 0 0,1 0 0 0 0,-1 0 1 0 0,0-1-1 0 0,-1 1 0 0 0,-1 0 0 0 0,1 0 0 0 0,-1 0 1 0 0,-1 0 30 0 0,-2 8 24 0 0,2-6 26 0 0,-1 0 0 0 0,0 0 0 0 0,-2 3-50 0 0,-10 6 114 0 0,-7-2-93 0 0,21-18-30 0 0,0 0 0 0 0,-1 0-1 0 0,1 0 1 0 0,0 0 0 0 0,-1 0 0 0 0,1 0 0 0 0,-1-1-1 0 0,1 1 1 0 0,-1-1 0 0 0,0 1 0 0 0,1-1 0 0 0,-1 1 0 0 0,1-1-1 0 0,-1 0 1 0 0,0 0 0 0 0,1 0 0 0 0,-1 0 9 0 0,-14-5-1124 0 0,10 2 865 0 0,5 1 88 0 0,1 0 0 0 0,-1 0-1 0 0,0 0 1 0 0,1 0 0 0 0,0 0-1 0 0,-1 0 1 0 0,1 0 0 0 0,0-1 171 0 0,0 2-143 0 0,0-5-525 0 0,0 1 1 0 0,0 0-1 0 0,1-1 1 0 0,0 1-1 0 0,0 0 0 0 0,0 0 1 0 0,0 0-1 0 0,1-1 1 0 0,0 1-1 0 0,0 1 0 0 0,3-6 668 0 0,1-3-3521 0 0,3-4-1444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13.8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1 101 2760 0 0,'1'2'207'0'0,"5"20"-414"0"0,-5-8 4082 0 0,0 0-1 0 0,-1 0 1 0 0,0 2-3875 0 0,-1 3 1805 0 0,1-17-999 0 0,1-1-255 0 0,2 8-232 0 0,-3-9-277 0 0,0 0 1 0 0,0 1-1 0 0,0-1 1 0 0,0 0-1 0 0,0 1 0 0 0,0-1 1 0 0,0 0-1 0 0,0 1 1 0 0,0-1-1 0 0,0 0 1 0 0,0 0-1 0 0,0 1 1 0 0,0-1-1 0 0,0 0 0 0 0,0 0 1 0 0,1 1-1 0 0,-1-1 1 0 0,0 0-1 0 0,0 0 1 0 0,0 1-1 0 0,1-1 1 0 0,-1 0-1 0 0,0 0 0 0 0,0 0 1 0 0,1 1-1 0 0,-1-1 1 0 0,0 0-1 0 0,0 0 1 0 0,1 0-1 0 0,-1 0 1 0 0,0 0-1 0 0,0 1 1 0 0,1-1-1 0 0,-1 0 0 0 0,0 0 1 0 0,1 0-1 0 0,-1 0 1 0 0,0 0-1 0 0,1 0 1 0 0,-1 0-1 0 0,0 0 1 0 0,0 0-1 0 0,1 0 0 0 0,-1 0 1 0 0,0 0-1 0 0,1 0 1 0 0,-1-1-1 0 0,0 1 1 0 0,0 0-1 0 0,1 0 1 0 0,-1 0-1 0 0,0 0 0 0 0,0 0 1 0 0,1-1-1 0 0,-1 1-42 0 0,2-1 57 0 0,0 0-1 0 0,0 0 1 0 0,0 0 0 0 0,0 0-1 0 0,-1-1 1 0 0,1 1-1 0 0,0-1 1 0 0,-1 1-1 0 0,1-1 1 0 0,-1 0-1 0 0,0 1 1 0 0,1-1-57 0 0,17-27 440 0 0,-7 8-63 0 0,-6 12-176 0 0,-1 0-1 0 0,0-1 1 0 0,0 0 0 0 0,2-9-201 0 0,2-4 325 0 0,-9 20-288 0 0,1 0 0 0 0,-1 0 0 0 0,1 0 0 0 0,-1 0 0 0 0,0 0 0 0 0,0 0 0 0 0,0 0 0 0 0,-1 1 0 0 0,1-1 0 0 0,-1 0 0 0 0,1 0 0 0 0,-1 0 0 0 0,0 0 0 0 0,0 0 0 0 0,-1 1 0 0 0,1-1 0 0 0,0 0 0 0 0,-1 1 0 0 0,0-1 0 0 0,1 1-37 0 0,-5-9 108 0 0,6 10-36 0 0,-3 1-56 0 0,0 0 0 0 0,0 0-1 0 0,0 0 1 0 0,0 0 0 0 0,1 1-1 0 0,-1-1 1 0 0,0 1 0 0 0,0 0-16 0 0,-2 5-10 0 0,1 0 0 0 0,0 0 0 0 0,0 1 0 0 0,1-1 0 0 0,0 1 0 0 0,0 0 0 0 0,1 0 0 0 0,-1 0 0 0 0,0 7 10 0 0,-2 13-79 0 0,0 1 0 0 0,2 1 79 0 0,3-17-20 0 0,0 1 1 0 0,1 0-1 0 0,1 0 0 0 0,0 0 1 0 0,0 0-1 0 0,2 1 20 0 0,-3-10 0 0 0,0 0 0 0 0,1 0 0 0 0,0 0 0 0 0,0 0 0 0 0,0 0 0 0 0,0 0 0 0 0,1 0 0 0 0,-1-1 0 0 0,1 1 0 0 0,1 0 0 0 0,-2-2 0 0 0,0 1 0 0 0,0-1 0 0 0,0 0 0 0 0,1 0 0 0 0,-1 0 0 0 0,1 0 0 0 0,0-1 0 0 0,0 1 0 0 0,-1-1 0 0 0,1 1 0 0 0,0-1 0 0 0,0 0 0 0 0,0 0 0 0 0,1 0 0 0 0,-2-1 2 0 0,1 0 0 0 0,-1 0 0 0 0,0 0-1 0 0,0 0 1 0 0,0-1 0 0 0,0 1 0 0 0,0-1-1 0 0,0 1 1 0 0,1-1 0 0 0,-1 0 0 0 0,0 1-1 0 0,-1-1 1 0 0,1 0 0 0 0,0 0 0 0 0,0-1 0 0 0,0 1-1 0 0,0-1-1 0 0,5-3 18 0 0,-1-1 0 0 0,0 0 1 0 0,4-6-19 0 0,-8 10 3 0 0,12-15 44 0 0,-2 0-1 0 0,0 0 0 0 0,-1-2 0 0 0,0 1 1 0 0,-2-1-1 0 0,0-1 0 0 0,4-13-46 0 0,-5 15 92 0 0,-6 16-71 0 0,-1-1 1 0 0,0 1-1 0 0,0 0 0 0 0,0 0 0 0 0,0-1 0 0 0,0 1 0 0 0,-1-1 0 0 0,1 1 0 0 0,-1-1 0 0 0,1 1 0 0 0,-1-2-21 0 0,0 0 22 0 0,0 2-17 0 0,0 0-1 0 0,0 0 1 0 0,0 0 0 0 0,0 0 0 0 0,0 0 0 0 0,1 1 0 0 0,-1-1-1 0 0,0 0 1 0 0,1 0 0 0 0,0 0 0 0 0,0-1-5 0 0,0-1-40 0 0,-1 3 96 0 0,0 1 37 0 0,-5 24-10 0 0,4-7-117 0 0,2-1 0 0 0,-1 1 1 0 0,2 0-1 0 0,0-1 0 0 0,1 0 0 0 0,3 9 34 0 0,-5-22 5 0 0,1 3-11 0 0,0-1-1 0 0,0 1 0 0 0,0-1 0 0 0,1 0 0 0 0,0 0 0 0 0,0 0 0 0 0,0 0 0 0 0,3 3 7 0 0,-6-8 2 0 0,1 1 0 0 0,-1-1 0 0 0,0 0 0 0 0,1 1 0 0 0,-1-1 0 0 0,0 0 0 0 0,0 1 0 0 0,1-1 0 0 0,-1 0 1 0 0,1 0-1 0 0,-1 0 0 0 0,0 1 0 0 0,1-1 0 0 0,-1 0 0 0 0,1 0 0 0 0,-1 0 0 0 0,0 0 0 0 0,1 0 0 0 0,-1 0 0 0 0,1 1 1 0 0,-1-1-1 0 0,1 0 0 0 0,-1 0 0 0 0,0 0 0 0 0,1 0 0 0 0,-1-1 0 0 0,1 1 0 0 0,-1 0 0 0 0,1 0 0 0 0,-1 0-2 0 0,1 0 4 0 0,1 0-3 0 0,1 0 3 0 0,-1 0 1 0 0,0 0 0 0 0,1 0 0 0 0,-1-1 0 0 0,0 1 0 0 0,0-1-1 0 0,1 1 1 0 0,0-1-5 0 0,-3 1 3 0 0,1-1 0 0 0,0 0-1 0 0,0 1 1 0 0,0-1 0 0 0,0 0 0 0 0,-1 1-1 0 0,1-1 1 0 0,0 0 0 0 0,-1 0-1 0 0,1 0 1 0 0,-1 1 0 0 0,1-1 0 0 0,0 0-1 0 0,-1 0 1 0 0,0 0 0 0 0,1 0-1 0 0,-1 0 1 0 0,0 0 0 0 0,1 0 0 0 0,-1-1-3 0 0,2-4 18 0 0,0 1 0 0 0,0-1 0 0 0,1 1 0 0 0,1-4-18 0 0,-1 4-1 0 0,0 1 0 0 0,-1-1 0 0 0,0 0 0 0 0,0 0 0 0 0,-1 0 0 0 0,1-2 1 0 0,0 0 8 0 0,0-1 0 0 0,1 0 0 0 0,0 1-1 0 0,0 0 1 0 0,1 0 0 0 0,3-7-8 0 0,-3 9 6 0 0,-1 0 1 0 0,0 0-1 0 0,0-1 1 0 0,-1 0-1 0 0,0 1 0 0 0,0-1 1 0 0,0 0-1 0 0,-1 0 1 0 0,1 0-1 0 0,-2 0 1 0 0,1-2-7 0 0,3-6 70 0 0,-6 24-66 0 0,1 1 0 0 0,-1-1-1 0 0,1 8-3 0 0,-1 14-72 0 0,1-25 69 0 0,1-1 1 0 0,0 1-1 0 0,1-1 1 0 0,-1 1-1 0 0,1-1 0 0 0,0 1 1 0 0,1-1 2 0 0,0 3 1 0 0,-1-1 0 0 0,0 1 0 0 0,0 5-1 0 0,-1-10-9 0 0,1-1-1 0 0,-1 0 0 0 0,1 0 1 0 0,-1 1-1 0 0,1-1 0 0 0,0 0 1 0 0,1 0-1 0 0,-1 0 0 0 0,0 0 1 0 0,1 0-1 0 0,0 0 1 0 0,-1-1-1 0 0,1 1 0 0 0,0 0 10 0 0,-1-2-8 0 0,0 0 0 0 0,0 0 0 0 0,0 0 0 0 0,0 0 0 0 0,0 0-1 0 0,0 0 1 0 0,1-1 0 0 0,-1 1 0 0 0,0 0 0 0 0,0 0 0 0 0,1-1 0 0 0,-1 1-1 0 0,0-1 1 0 0,1 1 0 0 0,-1-1 0 0 0,0 0 0 0 0,1 0 0 0 0,-1 1 0 0 0,0-1-1 0 0,1 0 1 0 0,-1 0 0 0 0,1 0 0 0 0,-1 0 0 0 0,1-1 0 0 0,-1 1 0 0 0,0 0-1 0 0,1 0 1 0 0,-1-1 0 0 0,0 1 0 0 0,1-1 0 0 0,-1 0 0 0 0,0 1 0 0 0,0-1-1 0 0,1 0 1 0 0,-1 0 8 0 0,4-2-345 0 0,0 0-1 0 0,0-1 0 0 0,0 0 1 0 0,0 0-1 0 0,0 0 0 0 0,-1 0 1 0 0,0-1-1 0 0,3-3 346 0 0,1-8-2031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14.6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86 563 11776 0 0,'-2'2'170'0'0,"2"-1"-116"0"0,-1-1 1 0 0,0 0-1 0 0,1 1 0 0 0,-1-1 1 0 0,1 1-1 0 0,-1-1 1 0 0,1 1-1 0 0,0-1 1 0 0,-1 1-1 0 0,1 0 0 0 0,-1-1 1 0 0,1 1-1 0 0,0-1 1 0 0,-1 1-1 0 0,1 0 1 0 0,0-1-1 0 0,0 1 0 0 0,0 0 1 0 0,0-1-1 0 0,-1 1-54 0 0,1 16 820 0 0,0-16 74 0 0,0-1 39 0 0,0 0-41 0 0,0 0-211 0 0,0 0-89 0 0,6-4 512 0 0,-2-1-977 0 0,-1 1 1 0 0,1-1-1 0 0,-1 1 1 0 0,0-1-1 0 0,0 0 0 0 0,0-1 1 0 0,-1 1-1 0 0,0 0 1 0 0,0-1-1 0 0,0-1-127 0 0,10-23 175 0 0,-10 27-147 0 0,-1 0 0 0 0,1 0-1 0 0,-1-1 1 0 0,0 1 0 0 0,-1-1 0 0 0,1 1-1 0 0,0-1-27 0 0,4-17 166 0 0,-3 13-50 0 0,0 0 0 0 0,-1 0 0 0 0,1 0 0 0 0,-2 0-1 0 0,1 0 1 0 0,-1 0 0 0 0,0-1 0 0 0,-2-4-116 0 0,2-13 368 0 0,-1 22-331 0 0,1 0 1 0 0,-1 0-1 0 0,0 1 1 0 0,0-1-1 0 0,0 0 0 0 0,0 1 1 0 0,-1-1-1 0 0,0 1 1 0 0,1-1-1 0 0,-1 1 0 0 0,0-1 1 0 0,-1 1-1 0 0,1 0 1 0 0,-2-2-38 0 0,3 4 13 0 0,0 0 0 0 0,-1-1 1 0 0,1 1-1 0 0,0 0 1 0 0,0 0-1 0 0,-1 0 1 0 0,1 0-1 0 0,0 0 0 0 0,-1 0 1 0 0,1 0-1 0 0,-1 0 1 0 0,0 0-1 0 0,1 1 1 0 0,-1-1-1 0 0,0 1 0 0 0,1-1 1 0 0,-1 1-1 0 0,0 0 1 0 0,1 0-1 0 0,-1-1 1 0 0,0 1-1 0 0,0 0 0 0 0,1 1 1 0 0,-1-1-1 0 0,0 0 1 0 0,1 0-1 0 0,-1 1 1 0 0,0-1-1 0 0,1 1 0 0 0,-1-1 1 0 0,0 1-1 0 0,0 1-13 0 0,-11 11 3 0 0,1 1-18 0 0,9-11 1 0 0,0 1-1 0 0,0-1 0 0 0,0 1 0 0 0,0 0 0 0 0,0 0 1 0 0,1 0-1 0 0,0 0 0 0 0,0 0 0 0 0,0 1 0 0 0,0-1 1 0 0,1 0-1 0 0,-1 1 15 0 0,-2 12-60 0 0,1 0 0 0 0,-1 11 60 0 0,3-20-5 0 0,0-2-1 0 0,1 0 1 0 0,0 0 0 0 0,1 0-1 0 0,-1 0 1 0 0,1 0-1 0 0,0 0 1 0 0,1 0 0 0 0,0 1 5 0 0,4 22-11 0 0,-6-28 8 0 0,0 1 0 0 0,0-1-1 0 0,0 0 1 0 0,0 0 0 0 0,1 0-1 0 0,-1 0 1 0 0,0 0 0 0 0,1 0-1 0 0,-1 0 1 0 0,1 0 0 0 0,-1 0-1 0 0,1 0 1 0 0,-1 0 0 0 0,1 0-1 0 0,0 0 1 0 0,-1 0 0 0 0,1 0-1 0 0,0-1 1 0 0,0 1 0 0 0,0 0 3 0 0,0 0-2 0 0,-1-1 1 0 0,1 1 0 0 0,0 0 0 0 0,-1-1 0 0 0,1 1 0 0 0,0-1-1 0 0,0 1 1 0 0,0-1 0 0 0,-1 1 0 0 0,1-1 0 0 0,0 0 0 0 0,0 1-1 0 0,0-1 1 0 0,0 0 1 0 0,3-2 2 0 0,-3 1-1 0 0,3-2-1 0 0,0 1 0 0 0,-1 0 0 0 0,1-1 0 0 0,-1 0 0 0 0,1 0 0 0 0,-1 0 0 0 0,0 0 0 0 0,0-1 0 0 0,0 1 0 0 0,0-1 0 0 0,4-7 0 0 0,0 0 0 0 0,5-12 0 0 0,2-6 26 0 0,-2-1 0 0 0,-1-1-1 0 0,-2 1 1 0 0,0-2-1 0 0,-1-10-25 0 0,-7 39 0 0 0,5-31 72 0 0,0-1 0 0 0,-3 0 0 0 0,-1-3-72 0 0,3-87 343 0 0,-5 123-402 0 0,0 2-9 0 0,-9 32 15 0 0,1 4 103 0 0,3-11-85 0 0,1 0 0 0 0,0 10 35 0 0,-2 30-53 0 0,0-5-33 0 0,4 8 86 0 0,1-41-10 0 0,1-10 10 0 0,0-1-1 0 0,0 1 1 0 0,2-1 0 0 0,0 0-1 0 0,2 8 1 0 0,1 2 0 0 0,-5-22 0 0 0,0 0 0 0 0,1-1 0 0 0,-1 1 0 0 0,1 0 0 0 0,0 0 0 0 0,0-1 0 0 0,1 1 0 0 0,-1-1 0 0 0,1 1 0 0 0,0-1 0 0 0,-1 0 0 0 0,2 1 0 0 0,5 2 0 0 0,-7-7 0 0 0,0 1 0 0 0,1 0 0 0 0,-1-1 0 0 0,0 1 0 0 0,1-1 0 0 0,-1 0 0 0 0,0 1 0 0 0,1-1 0 0 0,-1 0 0 0 0,0 0 0 0 0,0 1 0 0 0,0-1 0 0 0,0 0 0 0 0,0-1 0 0 0,16-15 0 0 0,-2-6-354 0 0,-1-1-1 0 0,3-7 355 0 0,-8 12-395 0 0,-2 6-98 0 0,0 0 0 0 0,0 0-1 0 0,6-5 494 0 0,11-18-1436 0 0,-23 35 1194 0 0,-1 1 8 0 0,0 0 22 0 0,0 0 84 0 0,0 3 104 0 0,1-1 1 0 0,-1 1-1 0 0,1 0 0 0 0,-1-1 0 0 0,1 1 0 0 0,0-1 0 0 0,0 1 0 0 0,0-1 0 0 0,1 2 24 0 0,0-2 17 0 0,-1 0 1 0 0,0 1-1 0 0,0-1 1 0 0,0 1-1 0 0,0-1 0 0 0,-1 1 1 0 0,1 0-1 0 0,-1-1 1 0 0,1 2-18 0 0,-1 8 132 0 0,1 1 1 0 0,1-1 0 0 0,3 12-133 0 0,2 18 186 0 0,-7-38-183 0 0,1 0 1 0 0,0 1-1 0 0,0-1 1 0 0,0 0-1 0 0,0 0 1 0 0,1 0-1 0 0,0 0 1 0 0,0 0-4 0 0,-2-3-7 0 0,1 1 1 0 0,0-1-1 0 0,-1 0 1 0 0,1 0-1 0 0,0 0 0 0 0,0 1 1 0 0,0-1-1 0 0,0 0 1 0 0,0 0-1 0 0,0-1 1 0 0,0 1-1 0 0,0 0 1 0 0,0 0-1 0 0,1 0 0 0 0,-1-1 1 0 0,0 1-1 0 0,0-1 1 0 0,1 1-1 0 0,-1-1 1 0 0,1 1-1 0 0,-1-1 1 0 0,0 0-1 0 0,1 0 0 0 0,0 1 7 0 0,-2-1-96 0 0,1 0-1 0 0,0-1 1 0 0,0 1-1 0 0,-1 0 0 0 0,1 0 1 0 0,-1 0-1 0 0,1-1 0 0 0,0 1 1 0 0,-1 0-1 0 0,1 0 0 0 0,-1-1 1 0 0,1 1-1 0 0,0-1 1 0 0,-1 1-1 0 0,1 0 0 0 0,-1-1 1 0 0,1 1-1 0 0,-1-1 0 0 0,0 1 1 0 0,1-1-1 0 0,-1 0 0 0 0,1 1 1 0 0,-1-1 96 0 0,6-10-1193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14.9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4608 0 0,'0'0'408'0'0,"0"0"-328"0"0,0 0-80 0 0,0 0 0 0 0,0 0 1920 0 0,0 0 376 0 0,0 0 72 0 0,0 0 8 0 0,0 0-1944 0 0,0 0-432 0 0,0 0 0 0 0,0 0-3872 0 0,0 0-768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15.4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63 159 9672 0 0,'0'0'748'0'0,"-2"4"-390"0"0,1-1 1183 0 0,2-4 6890 0 0,37-65-6503 0 0,-34 59-1737 0 0,-1 1 1 0 0,0-1-1 0 0,-1 0 1 0 0,2-5-192 0 0,-3 8 63 0 0,0 1 1 0 0,0 0-1 0 0,-1 0 1 0 0,1-1 0 0 0,-1 1-1 0 0,0 0 1 0 0,0-1-1 0 0,0 1 1 0 0,-1-1 0 0 0,1 1-1 0 0,-1-1-63 0 0,1 3 11 0 0,-1-1 0 0 0,1 1 0 0 0,-1-1-1 0 0,1 1 1 0 0,-1-1 0 0 0,0 1 0 0 0,1-1 0 0 0,-1 1-1 0 0,0 0 1 0 0,0-1 0 0 0,0 1-11 0 0,0 0 9 0 0,1 1 1 0 0,-1 0-1 0 0,1 0 1 0 0,0 0-1 0 0,-1 0 1 0 0,1 0-1 0 0,-1-1 0 0 0,1 1 1 0 0,0 0-1 0 0,-1 0 1 0 0,1 0-1 0 0,-1 0 1 0 0,1 0-1 0 0,0 0 0 0 0,-1 0 1 0 0,1 0-1 0 0,-1 1 1 0 0,1-1-1 0 0,0 0 1 0 0,-1 0-1 0 0,0 0-9 0 0,-7 2 59 0 0,5-2-60 0 0,0 0 0 0 0,1 1 0 0 0,-1 0 0 0 0,0 0-1 0 0,1 0 1 0 0,-1 0 0 0 0,1 0 0 0 0,-1 1 0 0 0,1-1 0 0 0,-1 1-1 0 0,1-1 1 0 0,0 1 0 0 0,0 0 0 0 0,0 0 0 0 0,0 0 0 0 0,0 0-1 0 0,0 0 1 0 0,0 0 1 0 0,-6 9-13 0 0,1-1 0 0 0,0 1 0 0 0,-1 2 13 0 0,7-10-1 0 0,-1 1-1 0 0,1-1 1 0 0,0 0 0 0 0,0 0-1 0 0,1 1 1 0 0,-1-1-1 0 0,1 1 1 0 0,-1-1 1 0 0,-2 15-13 0 0,1-7 1 0 0,1 0 0 0 0,0-1 0 0 0,0 1 0 0 0,1 0 0 0 0,1 0-1 0 0,0-1 1 0 0,0 1 0 0 0,1 0 0 0 0,0-1 0 0 0,2 3 12 0 0,-4-13 0 0 0,0 1-2 0 0,1 0 0 0 0,-1 1 0 0 0,1-1 0 0 0,0 0 0 0 0,0 1 0 0 0,0-1 0 0 0,0 0 0 0 0,-1 0 0 0 0,2 0 0 0 0,-1 0 0 0 0,0 0-1 0 0,0 0 1 0 0,0 0 0 0 0,0 0 0 0 0,1-1 0 0 0,-1 1 0 0 0,0 0 0 0 0,0-1 0 0 0,1 1 0 0 0,-1-1 0 0 0,1 1 0 0 0,-1-1 0 0 0,2 1 2 0 0,-1-1 0 0 0,0 1-1 0 0,1-1 1 0 0,-1 0-1 0 0,0 1 1 0 0,1-1-1 0 0,-1 0 1 0 0,0 0-1 0 0,1 0 1 0 0,-1-1-1 0 0,0 1 1 0 0,0 0-1 0 0,1-1 1 0 0,1 0 0 0 0,4-5 21 0 0,0 0 1 0 0,0-1 0 0 0,0 0 0 0 0,-1 0-1 0 0,0 0 1 0 0,5-9-22 0 0,56-80 0 0 0,-66 94 0 0 0,0-1 0 0 0,0 0 0 0 0,0 0 0 0 0,-1 0 0 0 0,1-1 0 0 0,-1 1 0 0 0,0 0 0 0 0,0 0 0 0 0,0 1 0 0 0,0 0 0 0 0,0 0 0 0 0,0-1 0 0 0,0 1 0 0 0,0 0 0 0 0,1 0 0 0 0,-1 0 0 0 0,1 0 0 0 0,0-1 0 0 0,1 2 2 0 0,-2 0-3 0 0,0 0 0 0 0,0 1 1 0 0,0-1-1 0 0,-1 0 0 0 0,1 0 0 0 0,0 1 0 0 0,-1-1 1 0 0,1 0-1 0 0,-1 0 0 0 0,1 0 0 0 0,-1 0 0 0 0,1 0 1 0 0,-1 0-1 0 0,0 0 0 0 0,1 0 0 0 0,-1 0 0 0 0,0-1 1 0 0,1 0-65 0 0,-1 2-6 0 0,0 0 107 0 0,5 12 28 0 0,-4-7-64 0 0,2 3 0 0 0,0-1 0 0 0,-1 0 0 0 0,-1 1 0 0 0,1-1 0 0 0,-1 7 0 0 0,-1-11 0 0 0,5 14 0 0 0,-2-8 0 0 0,-3-8-2 0 0,0 0 0 0 0,0-1 0 0 0,0 1 0 0 0,0 0 0 0 0,0-1 0 0 0,1 1 0 0 0,-1-1 0 0 0,0 1 0 0 0,0 0 0 0 0,0-1 0 0 0,1 1 0 0 0,-1-1 0 0 0,0 1-1 0 0,1-1 1 0 0,-1 1 0 0 0,0 0 0 0 0,1-1 0 0 0,-1 0 0 0 0,1 1 0 0 0,-1-1 0 0 0,1 1 0 0 0,-1-1 0 0 0,1 1 0 0 0,-1-1 0 0 0,1 0 0 0 0,-1 0 0 0 0,1 1 0 0 0,0-1 0 0 0,-1 0 0 0 0,1 0 0 0 0,-1 1 0 0 0,1-1-1 0 0,0 0 1 0 0,-1 0 0 0 0,1 0 0 0 0,0 0 0 0 0,-1 0 0 0 0,1 0 0 0 0,0 0 0 0 0,0 0 2 0 0,1-1-12 0 0,0 1 0 0 0,0-1-1 0 0,1 0 1 0 0,-1 0 0 0 0,0 0 0 0 0,0 0-1 0 0,2-2 13 0 0,-4 3 0 0 0,4-2 1 0 0,1-1 4 0 0,0 0 0 0 0,0 0 1 0 0,0-1-1 0 0,-1 0 0 0 0,1 1 0 0 0,-1-2 1 0 0,0 1-1 0 0,0 0 0 0 0,-1-1 1 0 0,3-4-6 0 0,-3 6 1 0 0,-1 0 1 0 0,0 0-1 0 0,0 0 1 0 0,1 1-1 0 0,0-1 1 0 0,-1 0-1 0 0,3-1-1 0 0,8-7 0 0 0,-7 2 0 0 0,1 0 15 0 0,-7 9-13 0 0,0 0 1 0 0,0 0-1 0 0,1 0 0 0 0,-1 0 1 0 0,0 0-1 0 0,0-1 1 0 0,1 1-1 0 0,-1 0 0 0 0,0 0 1 0 0,0 0-1 0 0,1 0 1 0 0,-1 0-1 0 0,0 0 0 0 0,0 0 1 0 0,0 0-1 0 0,1 0 1 0 0,-1 0-1 0 0,0 0 0 0 0,0 0 1 0 0,1 0-1 0 0,-1 0 1 0 0,0 0-1 0 0,0 0 0 0 0,1 1 1 0 0,-1-1-1 0 0,0 0 0 0 0,0 0 1 0 0,1 0-1 0 0,-1 0 1 0 0,0 0-1 0 0,0 1 0 0 0,0-1 1 0 0,0 0-1 0 0,1 0 1 0 0,-1 0-1 0 0,0 0 0 0 0,0 1 1 0 0,0-1-1 0 0,0 0 1 0 0,0 0-3 0 0,7 8 73 0 0,-2 3-73 0 0,0 0 0 0 0,-1 0 0 0 0,0 0 0 0 0,0 1 0 0 0,-2-1 0 0 0,1 2 0 0 0,-3-11-20 0 0,1-1 0 0 0,0 1-1 0 0,-1 0 1 0 0,1 0 0 0 0,0-1 0 0 0,0 1-1 0 0,0 0 1 0 0,0-1 0 0 0,0 1 0 0 0,0-1-1 0 0,1 1 1 0 0,-1-1 0 0 0,0 0 0 0 0,1 1-1 0 0,-1-1 1 0 0,1 0 0 0 0,-1 0-1 0 0,1 0 1 0 0,0 0 0 0 0,-1 0 0 0 0,1 0-1 0 0,0-1 1 0 0,0 1 0 0 0,0-1 0 0 0,0 1 20 0 0,0-1-131 0 0,-1-1 0 0 0,1 1 1 0 0,0-1-1 0 0,-1 1 1 0 0,1-1-1 0 0,-1 0 0 0 0,1 0 1 0 0,-1 0-1 0 0,0 0 1 0 0,1 0-1 0 0,-1 0 0 0 0,0 0 1 0 0,1 0-1 0 0,-1-1 131 0 0,15-17-3495 0 0,-11 11 832 0 0,3-4-3387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16.2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41 5528 0 0,'0'-2'249'0'0,"0"0"-173"0"0,0-2 9 0 0,-5-8 94 0 0,-3-6 2110 0 0,7 16 287 0 0,1 2 134 0 0,0 0-257 0 0,0 0-1201 0 0,1 20 645 0 0,12 77-288 0 0,18 70 151 0 0,-18-107-464 0 0,19 56-1296 0 0,-24-94 148 0 0,-8-21-244 0 0,0-1-164 0 0,0-2-69 0 0,-5-22-482 0 0,5 19 542 0 0,-1-1 0 0 0,0 1 0 0 0,0 0 1 0 0,-1-1-1 0 0,0 1 0 0 0,-2-5 269 0 0,-19-26-1939 0 0,9 16 450 0 0,10 16 966 0 0,0-1-1 0 0,0 1 0 0 0,0 0 1 0 0,-4-3 523 0 0,-9-8-1036 0 0,12 8 2551 0 0,10 8 2232 0 0,10 0-3114 0 0,8 0 181 0 0,-13-1-486 0 0,1 1-1 0 0,0-2 0 0 0,-1 1 1 0 0,1-1-1 0 0,0-1 0 0 0,-1 0 1 0 0,3-2-328 0 0,4-2 391 0 0,0-1 1 0 0,0 0-1 0 0,10-8-391 0 0,-14 9 124 0 0,-10 5-65 0 0,0 0 1 0 0,-1-1-1 0 0,1 1 1 0 0,0-1-1 0 0,-1 1 1 0 0,0-1-1 0 0,3-2-59 0 0,4-3 290 0 0,-7 6-218 0 0,1-1 0 0 0,-1 0-1 0 0,1 0 1 0 0,-1 0 0 0 0,0 0 0 0 0,0 0 0 0 0,0 0-1 0 0,0-1 1 0 0,0 0-72 0 0,0 2 11 0 0,-2 0-8 0 0,0 1 1 0 0,1-1-1 0 0,-1 1 0 0 0,0 0 0 0 0,1-1 0 0 0,-1 1 0 0 0,0-1 0 0 0,1 1 0 0 0,-1-1 1 0 0,0 0-1 0 0,0 1 0 0 0,0-1 0 0 0,1 1 0 0 0,-1-1 0 0 0,0 1 0 0 0,0-1 0 0 0,0 1 1 0 0,0-1-1 0 0,0 0 0 0 0,0 1 0 0 0,0-1 0 0 0,0 1 0 0 0,0-1 0 0 0,0 1 1 0 0,-1-1-4 0 0,1 0 12 0 0,0 0 1 0 0,0 0 0 0 0,-1 0 0 0 0,1 0-1 0 0,-1 0 1 0 0,1 1 0 0 0,-1-1 0 0 0,1 0-1 0 0,-1 0 1 0 0,1 0 0 0 0,-1 1 0 0 0,0-1-1 0 0,1 0 1 0 0,-1 1 0 0 0,0-1 0 0 0,0 0-1 0 0,0 1 1 0 0,1-1 0 0 0,-1 1 0 0 0,0 0-1 0 0,0-1 1 0 0,0 1 0 0 0,0 0 0 0 0,0-1-1 0 0,0 1-12 0 0,-1-1 8 0 0,0 1 0 0 0,0-1 0 0 0,0 0 0 0 0,0 1 0 0 0,0 0 0 0 0,0-1 0 0 0,0 1 0 0 0,0 0 0 0 0,-1 0 0 0 0,0 0-8 0 0,-4 4 60 0 0,3-2 0 0 0,-5 4-48 0 0,5 1-25 0 0,0 0-1 0 0,1 0 0 0 0,0 0 1 0 0,0 0-1 0 0,0 1 1 0 0,1-1-1 0 0,0 6 14 0 0,1-12-1 0 0,0 9 48 0 0,-1 0 1 0 0,1 0-1 0 0,1 0 0 0 0,0 0 1 0 0,0 1-48 0 0,1 8 147 0 0,-1-13-62 0 0,1 0-1 0 0,1 0 0 0 0,-1 0 1 0 0,1 0-1 0 0,0 0 0 0 0,0-1 1 0 0,1 1-1 0 0,-1-1 0 0 0,1 1 1 0 0,1-1-1 0 0,1 3-84 0 0,-3-6 14 0 0,0 0 0 0 0,0 0 0 0 0,0 0-1 0 0,0 0 1 0 0,0 0 0 0 0,0 0 0 0 0,1 0-1 0 0,-1-1 1 0 0,1 1 0 0 0,0-1 0 0 0,-1 0 0 0 0,1 1-1 0 0,0-1 1 0 0,0-1 0 0 0,-1 1 0 0 0,1 0 0 0 0,0-1-1 0 0,0 1 1 0 0,2-1-14 0 0,-1 0 12 0 0,0 0 0 0 0,0 0 1 0 0,0 0-1 0 0,0 0 0 0 0,0-1 0 0 0,0 0 0 0 0,-1 1 0 0 0,1-2 0 0 0,0 1 1 0 0,0 0-1 0 0,-1-1 0 0 0,1 0 0 0 0,0 1 0 0 0,1-3-12 0 0,-2 2 14 0 0,6-3 18 0 0,-2-1 1 0 0,1 0-1 0 0,-1 0 0 0 0,1-1 0 0 0,-2 1 1 0 0,1-2-1 0 0,5-7-32 0 0,3-9 19 0 0,-4 5-7 0 0,0 1 0 0 0,-1-2 1 0 0,0 1-1 0 0,-2-1 0 0 0,-1-1-12 0 0,2 0 0 0 0,0 57-144 0 0,-7-32 144 0 0,-1 0 0 0 0,-1-1 0 0 0,1 1 0 0 0,0 0 0 0 0,-1-1 0 0 0,0 2 0 0 0,0-2 0 0 0,1 0 0 0 0,-1 0 0 0 0,0 0 0 0 0,1 1 0 0 0,0-1 0 0 0,0 0 0 0 0,0 0 0 0 0,0 0 0 0 0,1 1 0 0 0,0 1 0 0 0,0-1 0 0 0,0 1 0 0 0,-1-1 0 0 0,1 1 0 0 0,-1-1 0 0 0,0 5 0 0 0,1-3 15 0 0,-1 0 0 0 0,1 0 0 0 0,0-1 1 0 0,1 1-1 0 0,-1 0 0 0 0,4 3-15 0 0,7 20 97 0 0,-11-24-45 0 0,0 0-1 0 0,0-1 1 0 0,1 1 0 0 0,-1-1-1 0 0,2 1-51 0 0,-1 1 49 0 0,0-1-1 0 0,0 0 0 0 0,0 1 0 0 0,-1-1 1 0 0,1 1-1 0 0,-1 0 0 0 0,0 3-48 0 0,-2 3-518 0 0,-4-8-2559 0 0,-6-5-3894 0 0,10 1 6763 0 0,-8-4-7785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7:56.9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 11056 0 0,'0'0'852'0'0,"0"0"-358"0"0,1 2 584 0 0,0 3-505 0 0,1-1 1 0 0,-1 1-1 0 0,0 0 1 0 0,-1 0-1 0 0,1 0 1 0 0,-1 0-1 0 0,0 0 1 0 0,0 3-574 0 0,-5 45 1389 0 0,2-31-943 0 0,-6 90 1738 0 0,6 38-2184 0 0,-2-117 274 0 0,3-28-228 0 0,1-1 0 0 0,1 0 0 0 0,-1 1-1 0 0,1-1 1 0 0,-1 1 0 0 0,1-1-1 0 0,0 1 1 0 0,1-1 0 0 0,-1 1-46 0 0,1 0 39 0 0,1 1 17 0 0,-1-1 1 0 0,0 1-1 0 0,-1-1 1 0 0,1 1-1 0 0,-1-1 0 0 0,0 1 1 0 0,0-1-1 0 0,-2 5-56 0 0,2-7 43 0 0,0 0-1 0 0,0 0 0 0 0,0-1 0 0 0,0 1 1 0 0,1 0-1 0 0,-1-1 0 0 0,1 2-42 0 0,2 13-329 0 0,3-31-588 0 0,1 3 338 0 0,-4-1 29 0 0,0 0 1 0 0,-1 0-1 0 0,-1-1 0 0 0,0 1 1 0 0,0-1-1 0 0,-1 0 0 0 0,-1 1 1 0 0,-1-12 549 0 0,1 20-183 0 0,0-1 0 0 0,0 1 0 0 0,-1-1 1 0 0,1 1-1 0 0,-1-1 0 0 0,-1-2 183 0 0,-6-14-607 0 0,4 8 281 0 0,-1-8-3 0 0,5 20 335 0 0,1 0-1 0 0,0 1 1 0 0,0-1 0 0 0,-1 1-1 0 0,1-1 1 0 0,0 1 0 0 0,-1-1-1 0 0,1 1 1 0 0,0-1 0 0 0,-1 1-1 0 0,1-1 1 0 0,-1 1 0 0 0,1-1-1 0 0,-1 1 1 0 0,1-1-1 0 0,-1 1 1 0 0,1 0 0 0 0,-1-1-1 0 0,0 1 1 0 0,1 0-6 0 0,-3-2 5318 0 0,11-2-5186 0 0,-1 0 0 0 0,0 1 0 0 0,1 0 0 0 0,-1 0 0 0 0,1 1 0 0 0,0 0 0 0 0,4 0-132 0 0,24-3-799 0 0,2 1-3324 0 0,-25 3 1560 0 0,9 1-3413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16.6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1 142 15664 0 0,'0'0'1206'0'0,"0"0"-606"0"0,0 0 381 0 0,0 0 253 0 0,0 0 50 0 0,0 0-14 0 0,1 0-99 0 0,3-1-749 0 0,0 1 0 0 0,-1-1-1 0 0,1 0 1 0 0,0 0 0 0 0,-1 0 0 0 0,1-1-1 0 0,1 0-421 0 0,19-7 980 0 0,12-2-73 0 0,0-1 0 0 0,4-4-907 0 0,-14 8 382 0 0,0 0 0 0 0,25-3-382 0 0,7-2 231 0 0,-2-1-1632 0 0,2 2 0 0 0,-1 3 1 0 0,20 0 1400 0 0,-38 8-9438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27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145 244 13040 0 0,'0'0'597'0'0,"0"0"-9"0"0,0 0-257 0 0,0 0 323 0 0,0 0 180 0 0,0 0 35 0 0,2 2-21 0 0,1 4-366 0 0,0-1 0 0 0,0 0 0 0 0,0 1 0 0 0,-1 0 0 0 0,0 0 1 0 0,0 0-1 0 0,0 2-482 0 0,8 49 1340 0 0,-3-16-879 0 0,-5-31-322 0 0,-1 0 0 0 0,-1-1 0 0 0,0 1 0 0 0,-1 7-139 0 0,0 6 218 0 0,1-21-198 0 0,1-1 1 0 0,-1 1-1 0 0,0-1 0 0 0,0 0 0 0 0,1 1 0 0 0,-1-1 0 0 0,1 1 0 0 0,-1-1 0 0 0,1 1 0 0 0,0-1 1 0 0,0 1-21 0 0,3 11 182 0 0,-4-12-67 0 0,0-1-10 0 0,1 7 1145 0 0,13-29-871 0 0,-12 19-345 0 0,1 0 1 0 0,-1-1-1 0 0,0 1 0 0 0,0-1 0 0 0,2-3-34 0 0,3-10 106 0 0,1 1 0 0 0,0 0-1 0 0,1 0 1 0 0,2 1-106 0 0,18-36 240 0 0,11-24-184 0 0,-12 24 97 0 0,8-25-153 0 0,-13 14 144 0 0,-21 58-141 0 0,-1 0-1 0 0,1 0 1 0 0,-1 0 0 0 0,0 0-1 0 0,0 0 1 0 0,0-3-3 0 0,3-15 12 0 0,-3 14 23 0 0,-1 8-26 0 0,0-1 1 0 0,0 1 0 0 0,1 0-1 0 0,-1 0 1 0 0,0-1 0 0 0,0 1-1 0 0,0 0 1 0 0,0 0 0 0 0,0-1-1 0 0,-1 1 1 0 0,1 0 0 0 0,0 0-1 0 0,0-1 1 0 0,0 1 0 0 0,0 0-1 0 0,0 0 1 0 0,0-1 0 0 0,0 1-1 0 0,0 0 1 0 0,-1 0 0 0 0,1-1-1 0 0,0 1 1 0 0,0 0 0 0 0,0 0-1 0 0,0 0 1 0 0,-1-1 0 0 0,1 1-1 0 0,0 0 1 0 0,0 0 0 0 0,0 0-1 0 0,-1 0 1 0 0,1 0 0 0 0,0-1-1 0 0,0 1 1 0 0,-1 0 0 0 0,1 0-1 0 0,0 0-9 0 0,-1 0 2 0 0,1 0 1 0 0,-1 1-1 0 0,1-1 0 0 0,-1 0 1 0 0,1 1-1 0 0,-1-1 0 0 0,1 0 1 0 0,-1 1-1 0 0,1-1 0 0 0,-1 0 1 0 0,1 1-1 0 0,0-1 0 0 0,-1 1 1 0 0,1-1-1 0 0,0 1 0 0 0,-1-1 1 0 0,1 1-1 0 0,0-1 0 0 0,0 1 1 0 0,0-1-1 0 0,-1 1 0 0 0,1-1 1 0 0,0 1-1 0 0,0-1 0 0 0,0 1-2 0 0,-2 4 2 0 0,-6 3-2 0 0,3 0 0 0 0,3-3 0 0 0,1-1 0 0 0,-1 0 0 0 0,1 1 0 0 0,0-1 0 0 0,0 1 0 0 0,0 3 0 0 0,1-4 0 0 0,-1 0 1 0 0,1 0-1 0 0,-1 0 0 0 0,0 0 0 0 0,0 0 1 0 0,-1-1-1 0 0,1 1 0 0 0,-1 0 0 0 0,0-1 1 0 0,0 1-1 0 0,-9 23-99 0 0,9-22 68 0 0,0-1-1 0 0,0 1 1 0 0,0-1 0 0 0,-1 0-1 0 0,1 1 1 0 0,-2 0 31 0 0,-8 14-73 0 0,4 0 117 0 0,6-13-6 0 0,-1-1 1 0 0,1 1 0 0 0,-1-1-1 0 0,0 1 1 0 0,-1 0-39 0 0,0-1 29 0 0,1-2 0 0 0,1 1 0 0 0,-1-1 1 0 0,1 1-1 0 0,0 0 0 0 0,0 0 0 0 0,0 0 0 0 0,0 1-29 0 0,0 1 42 0 0,-1-1 0 0 0,0 1 0 0 0,0-1 0 0 0,0 0 0 0 0,-1 0 0 0 0,0 1-42 0 0,-12 20 120 0 0,6-8-257 0 0,0-1-1 0 0,-1 0 0 0 0,-11 15 138 0 0,-2 8 0 0 0,13-25 0 0 0,9-12 0 0 0,0 0 0 0 0,0 0 0 0 0,0 0 0 0 0,0 0 0 0 0,-1-1 0 0 0,1 1 0 0 0,-1-1 0 0 0,0 1 0 0 0,0-1 0 0 0,0 0 0 0 0,-3 3 0 0 0,5-4 3 0 0,0-1 0 0 0,0 1-1 0 0,0 0 1 0 0,0 0 0 0 0,0 0 0 0 0,0-1-1 0 0,-1 1 1 0 0,1 0 0 0 0,0-1 0 0 0,0 1-1 0 0,0-1 1 0 0,-1 0 0 0 0,1 1 0 0 0,0-1-1 0 0,-1 0 1 0 0,1 0 0 0 0,0 1 0 0 0,-1-1-1 0 0,1 0 1 0 0,-1-1-3 0 0,-5 2 9 0 0,7-1-9 0 0,-1 0 0 0 0,0 1 0 0 0,1-1 0 0 0,-1 0 0 0 0,0 0 0 0 0,0 0 0 0 0,1 0 0 0 0,-1 1 0 0 0,0-1 0 0 0,1 0 0 0 0,-1 0 0 0 0,0-1 0 0 0,1 1 0 0 0,-1 0 0 0 0,0 0 0 0 0,1 0 0 0 0,-1 0 0 0 0,0 0 0 0 0,1-1 0 0 0,-1 1 0 0 0,0 0 0 0 0,1-1 0 0 0,-1 1 0 0 0,1 0 0 0 0,-1-1 0 0 0,0 1 0 0 0,1-1 0 0 0,-1 1 0 0 0,1-1 0 0 0,-1 1 0 0 0,-2-4 0 0 0,0 2 0 0 0,0-1 0 0 0,-1 1 0 0 0,1-1 0 0 0,1 0 0 0 0,-1 0 0 0 0,0-1 0 0 0,1 1 0 0 0,0 0 0 0 0,-1-1 0 0 0,1 0 0 0 0,1 1 0 0 0,-1-1 0 0 0,0 0 0 0 0,1 0 0 0 0,0 0 0 0 0,0 0 0 0 0,0 0 0 0 0,0 0 0 0 0,1 0 0 0 0,0 0 0 0 0,0 0 0 0 0,0-1 0 0 0,0-8-5 0 0,-1 3-8 0 0,1 0-1 0 0,1 0 1 0 0,0 0 0 0 0,0 0-1 0 0,2-4 14 0 0,-2 7 1 0 0,1-1-1 0 0,-1 1 1 0 0,0-1 0 0 0,-1-2-1 0 0,5-27-14 0 0,21-77-39 0 0,-13 58 53 0 0,-10 39 0 0 0,-3 15 0 0 0,0 0 0 0 0,0-1 0 0 0,1 1 0 0 0,-1 0 0 0 0,0 0 0 0 0,1 0 0 0 0,0 0 0 0 0,-1 0 0 0 0,1 0 0 0 0,0 0 0 0 0,0 0 0 0 0,1 0 0 0 0,-2 2-5 0 0,1 0 4 0 0,-1 0-1 0 0,0-1 1 0 0,1 1-1 0 0,-1 0 1 0 0,1 0-1 0 0,-1 0 1 0 0,0-1-1 0 0,1 1 1 0 0,-1 0-1 0 0,0 0 1 0 0,1-1-1 0 0,-1 1 1 0 0,0 0-1 0 0,1-1 1 0 0,-1 1-1 0 0,0 0 1 0 0,0-1-1 0 0,1 1 1 0 0,-1 0-1 0 0,0-1 1 0 0,0 1-1 0 0,0-1 0 0 0,1 1 1 0 0,-1-1-1 0 0,0 1 1 0 0,0 0-1 0 0,0-1 1 0 0,0 1-1 0 0,0-1 1 0 0,0 1-1 0 0,0-1 1 0 0,0 1 1 0 0,3 102-75 0 0,-6-54 75 0 0,-2 5 0 0 0,0 10 0 0 0,5-52 0 0 0,0 5 0 0 0,0-1 0 0 0,-1 1 0 0 0,-1-1 0 0 0,-2 12 0 0 0,3-21 0 0 0,0 0 0 0 0,0 0 0 0 0,1 1 0 0 0,-1-1 0 0 0,2 2 0 0 0,-1-2 0 0 0,0 0 0 0 0,0-1 0 0 0,-1 1 0 0 0,0 0 0 0 0,0 0 0 0 0,0 0 0 0 0,0-4 2 0 0,0 0-3 0 0,1-1 1 0 0,-1 1 0 0 0,1 0-1 0 0,-1 0 1 0 0,1 0-1 0 0,-1 0 1 0 0,1-1-1 0 0,0 1 1 0 0,0 0-1 0 0,0 2 1 0 0,1 11 78 0 0,-1-14-24 0 0,0-1 20 0 0,0 0 10 0 0,0 0-6 0 0,-1-1-71 0 0,0-1-1 0 0,1 1 1 0 0,-1-1-1 0 0,1 1 1 0 0,0-1-1 0 0,-1 1 0 0 0,1-1 1 0 0,0 1-1 0 0,0-1 1 0 0,0 0-7 0 0,-1-1 2 0 0,-15-95-2 0 0,2-21-712 0 0,12 94 442 0 0,1 5-80 0 0,-1 0 0 0 0,-2 0 0 0 0,-1-5 350 0 0,-9-21-314 0 0,13 39 271 0 0,1-2 8 0 0,0 6 22 0 0,0 0-1 0 0,0 0 1 0 0,0 0 0 0 0,0 0-1 0 0,1 0 1 0 0,-1 0 0 0 0,1 1 0 0 0,0-1-1 0 0,1-2 14 0 0,-1-8 360 0 0,5 28-328 0 0,-1 1 0 0 0,0 1 0 0 0,-2-1 0 0 0,0 0 0 0 0,0 9-32 0 0,4 2 86 0 0,0-1-1 0 0,-5-11-37 0 0,1 1 1 0 0,0-1 0 0 0,1 0-1 0 0,3 5-48 0 0,-1-1 111 0 0,-1 0 0 0 0,1 9-111 0 0,-1-12 57 0 0,-4-15-46 0 0,0 1 1 0 0,0 0-1 0 0,0 0 1 0 0,-1 0-1 0 0,1 0 1 0 0,-1 0-1 0 0,0 0 0 0 0,1 0 1 0 0,-1 1-12 0 0,0 8 75 0 0,0-4 15 0 0,0-5 1 0 0,0 4-22 0 0,0-5-5 0 0,0-1 0 0 0,0 0 0 0 0,0 0 0 0 0,0 0 6 0 0,0 0 20 0 0,0-1-77 0 0,-1 0 0 0 0,1 0 0 0 0,-1-1 0 0 0,1 1 0 0 0,-1 0 0 0 0,1 0 0 0 0,-1 0 0 0 0,1 0 0 0 0,-1-1 0 0 0,0 1 0 0 0,0 0 0 0 0,0 0 0 0 0,0 0-13 0 0,-7-11-9 0 0,-12-68 73 0 0,16 60-64 0 0,0 0 0 0 0,1-13 0 0 0,0 13 0 0 0,1 0 0 0 0,-6-14 0 0 0,-8-34 0 0 0,-6-7 64 0 0,14 50-64 0 0,7 18-19 0 0,1 11-18 0 0,1 0-1 0 0,-1 0 1 0 0,1 0-1 0 0,0 1 0 0 0,1-1 1 0 0,0 1 37 0 0,4 17-57 0 0,17 73-107 0 0,2 9 125 0 0,-23-94 39 0 0,5 29 0 0 0,1 0 0 0 0,3 1 0 0 0,7 39 0 0 0,-15-65 0 0 0,5 10 0 0 0,11 25 11 0 0,-18-47 42 0 0,-1-2 14 0 0,0 0 8 0 0,0 0-4 0 0,0 0 20 0 0,0 0 5 0 0,0 0 0 0 0,0-20 160 0 0,-1 6-213 0 0,0 1-1 0 0,-1 0 1 0 0,0 0 0 0 0,-2-2-43 0 0,-5-7 47 0 0,7 19-46 0 0,1 0 0 0 0,-1 0 0 0 0,1 0-1 0 0,0-1 1 0 0,0 1 0 0 0,0 0-1 0 0,0-1 1 0 0,0 0-1 0 0,1-2 8 0 0,-1 0 0 0 0,0 0 0 0 0,-1 0 0 0 0,0 0-1 0 0,0 0 1 0 0,-1-2-8 0 0,-6-17 17 0 0,-18-50-17 0 0,11 34 0 0 0,1-2 0 0 0,-15-55-11 0 0,21 82-58 0 0,8 14-11 0 0,2 4-19 0 0,3 6 33 0 0,-1 0-1 0 0,1 0 1 0 0,-2 1-1 0 0,3 8 67 0 0,2 8-67 0 0,1 4 37 0 0,-1 0 0 0 0,0 12 30 0 0,-1-6-12 0 0,3 17 12 0 0,-3 2 0 0 0,-4-32 0 0 0,-1-7 0 0 0,-1 0 0 0 0,-1 9 0 0 0,0-12 0 0 0,0 0 0 0 0,1 0 0 0 0,1 0 0 0 0,1 7 0 0 0,1-8 0 0 0,-2-1 0 0 0,0 0 11 0 0,3-1 31 0 0,0-3-19 0 0,9-13 90 0 0,-10 5-104 0 0,-1 0-1 0 0,-1 0 0 0 0,1-1 0 0 0,0 1 0 0 0,-1-1 0 0 0,1 1 0 0 0,-1-1 0 0 0,1 0-8 0 0,11-19 22 0 0,-5 13 1 0 0,-1-1-1 0 0,0-1 1 0 0,-1 1-1 0 0,0-1 1 0 0,0-2-23 0 0,12-20 11 0 0,12-21 5 0 0,-11 19 8 0 0,2 1 0 0 0,9-10-24 0 0,-7 12 32 0 0,-1-1 0 0 0,17-33-32 0 0,-15 14 64 0 0,-18 46-51 0 0,-5 4 51 0 0,-2 2-59 0 0,0 0-1 0 0,0 0 0 0 0,1 1 1 0 0,-1-1-1 0 0,0 0 0 0 0,0 0 0 0 0,0 1 1 0 0,0-1-1 0 0,0 0 0 0 0,0 1 1 0 0,1-1-1 0 0,-1 1 0 0 0,0-1 0 0 0,0 1 1 0 0,1-1-1 0 0,-1 1 0 0 0,0 0 1 0 0,1-1-1 0 0,-1 1 0 0 0,1 0 0 0 0,-1 0 1 0 0,0 0-1 0 0,1-1 0 0 0,0 1 1 0 0,-1 0-1 0 0,1 0 0 0 0,0 0 1 0 0,-1 0-1 0 0,1 0 0 0 0,0 0-4 0 0,-5 8 2 0 0,-38 47-2 0 0,16-11 0 0 0,-2 8 0 0 0,-7 14 0 0 0,21-38 0 0 0,12-22 0 0 0,0 1 0 0 0,-1-1 0 0 0,-1 0 0 0 0,-2 4 0 0 0,5-7 0 0 0,-1 0 0 0 0,1 1 0 0 0,0-1 0 0 0,0 1 0 0 0,1 0 0 0 0,-1 0 0 0 0,1 2 0 0 0,-10 24 0 0 0,8-28-1 0 0,3-2 0 0 0,-1 0 0 0 0,1 0 0 0 0,-1 0-1 0 0,1 0 1 0 0,0 0 0 0 0,-1 0 0 0 0,1 0 0 0 0,0 0 0 0 0,0 0 0 0 0,-1 0 0 0 0,1 0 0 0 0,0 0-1 0 0,0 0 1 0 0,0 0 0 0 0,0 0 0 0 0,0 0 0 0 0,1 1 0 0 0,-1-1 1 0 0,0 1-102 0 0,0-2 2 0 0,0 0-24 0 0,0 0-145 0 0,0 0-68 0 0,0 0-14 0 0,0 0-195 0 0,0 0 442 0 0,0 0 1 0 0,0-1 0 0 0,0 1 0 0 0,0 0 0 0 0,0-1 0 0 0,-1 1 0 0 0,1 0 0 0 0,0 0 0 0 0,0-1 0 0 0,0 1 0 0 0,0 0 0 0 0,0-1 0 0 0,1 1 0 0 0,-1 0 0 0 0,0-1 0 0 0,0 1-1 0 0,0 0 1 0 0,0 0 0 0 0,0-1 0 0 0,0 1 0 0 0,0 0 0 0 0,1 0 0 0 0,-1-1 0 0 0,0 1 0 0 0,0 0 0 0 0,0 0 0 0 0,1-1 0 0 0,-1 1 0 0 0,0 0 0 0 0,0 0 103 0 0,11-8-1794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30.7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1 12440 0 0,'0'0'957'0'0,"-2"5"456"0"0,0-1-1013 0 0,-11 16 3627 0 0,9-12-3411 0 0,3-6-459 0 0,0 0 0 0 0,0 0-1 0 0,0 0 1 0 0,0-1 0 0 0,1 1-1 0 0,-1 0 1 0 0,1 0 0 0 0,-1 0-1 0 0,1 0 1 0 0,0 0 0 0 0,-1 2-157 0 0,1 34 1008 0 0,-1-8 445 0 0,3 28-1453 0 0,6 25 1465 0 0,-3 34-1465 0 0,0 3-521 0 0,1-145-1159 0 0,-2-4-242 0 0,-1 10-850 0 0,0 0 1 0 0,-1-13 2771 0 0,-2 12-1959 0 0,0 0-7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31.1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1 176 8288 0 0,'0'0'381'0'0,"0"0"-6"0"0,5-5 73 0 0,-3 1 705 0 0,1 1 0 0 0,0 0 0 0 0,-1 0 0 0 0,2 0 1 0 0,-1 0-1 0 0,2-1-1153 0 0,17-16 3164 0 0,-11 3-1996 0 0,-11 15-1052 0 0,1-1 1 0 0,0 1-1 0 0,1 0 1 0 0,-1 0-1 0 0,0 0 0 0 0,1 0 1 0 0,-1 1-1 0 0,1-1 1 0 0,-1 0-1 0 0,1 1 0 0 0,0-1 1 0 0,0 1-1 0 0,0-1 1 0 0,0 1-117 0 0,1-1 153 0 0,0 0 0 0 0,1 0 1 0 0,-1 0-1 0 0,0-1 0 0 0,0 1 1 0 0,0-1-1 0 0,-1 1 0 0 0,1-1 1 0 0,-1 0-1 0 0,2-2-153 0 0,-1 1 59 0 0,4-2 57 0 0,-1 0 0 0 0,1 1 1 0 0,0 0-1 0 0,0 0 0 0 0,0 1 1 0 0,3-1-117 0 0,8-5 100 0 0,-4 6-166 0 0,-14 3 39 0 0,0 1 1 0 0,1 0 0 0 0,-1 0 0 0 0,0 0 0 0 0,1 0 0 0 0,-1 0 0 0 0,0 1 0 0 0,0-1-1 0 0,1 0 1 0 0,-1 0 0 0 0,0 0 0 0 0,1 0 0 0 0,-1 0 0 0 0,0 0 0 0 0,0 0 0 0 0,1 1 0 0 0,-1-1-1 0 0,0 0 1 0 0,0 0 0 0 0,0 0 0 0 0,1 0 0 0 0,-1 1 0 0 0,0-1 0 0 0,0 0 0 0 0,0 0-1 0 0,1 1 1 0 0,-1-1 0 0 0,0 0 0 0 0,0 0 0 0 0,0 1 0 0 0,0-1 0 0 0,0 0 0 0 0,0 0-1 0 0,0 1 28 0 0,3 9-691 0 0,-3-6 142 0 0,-1-1 0 0 0,1 1-1 0 0,-1 0 1 0 0,0-1-1 0 0,0 1 1 0 0,0-1 0 0 0,-1 3 548 0 0,0 2-1738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31.5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0 242 15752 0 0,'0'0'720'0'0,"0"0"-17"0"0,0 0-320 0 0,0 0 318 0 0,0 0 187 0 0,0 0 38 0 0,2-9 655 0 0,2 2-1220 0 0,1 1 0 0 0,0-1 0 0 0,0 1 1 0 0,1-1-1 0 0,1 1-361 0 0,4-6 415 0 0,32-34 1701 0 0,17-13-2116 0 0,-50 52 82 0 0,-1 0 1 0 0,1 0-1 0 0,0 1 0 0 0,9-4-82 0 0,18-12 87 0 0,-33 20-344 0 0,0 0 0 0 0,-1 0 0 0 0,1 0 0 0 0,0 0 0 0 0,0 1 1 0 0,0 0-1 0 0,4-1 257 0 0,28-1-5647 0 0,-22 3-2507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34.5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1 5528 0 0,'0'0'422'0'0,"-3"8"2398"0"0,-3 16 5290 0 0,4-20-7680 0 0,1 1 0 0 0,0 0 1 0 0,-1 1-1 0 0,2-1 0 0 0,-1 0 0 0 0,1 0 0 0 0,0 1-430 0 0,0-2 90 0 0,0 7 134 0 0,-1-1 1 0 0,1 1 0 0 0,-2 0-1 0 0,0 6-224 0 0,0-8 161 0 0,1 1-1 0 0,0 0 0 0 0,1 0 0 0 0,0 2-160 0 0,-3 33 334 0 0,1-30-179 0 0,0 0 1 0 0,1 1-1 0 0,1-1 1 0 0,1 0-1 0 0,0 6-155 0 0,2 36 611 0 0,-3-44-519 0 0,0-1 0 0 0,1 1 1 0 0,0 0-1 0 0,3 8-92 0 0,-4-19-141 0 0,1 2 212 0 0,-1-4-5937 0 0,5-10 4303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34.9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93 14600 0 0,'0'0'664'0'0,"0"0"-8"0"0,14-3-280 0 0,13-10 2027 0 0,-21 11-1982 0 0,-1 0-1 0 0,1-1 1 0 0,-1 1 0 0 0,0-1 0 0 0,0 0-1 0 0,1-2-420 0 0,-1 2 212 0 0,0 0-1 0 0,0 0 0 0 0,0 0 0 0 0,0 0 0 0 0,0 1 0 0 0,1 0 0 0 0,0 0 1 0 0,1 0-212 0 0,2-1 271 0 0,-1 0 0 0 0,0 0 0 0 0,5-4-271 0 0,18-3 362 0 0,-16 5-328 0 0,-12 5-94 0 0,0-1 1 0 0,0 0-1 0 0,0 1 0 0 0,1-1 0 0 0,-1 1 1 0 0,0 0-1 0 0,0 0 0 0 0,0 1 1 0 0,0-1-1 0 0,0 0 0 0 0,0 1 60 0 0,-1-1-799 0 0,0 1 0 0 0,0-1-1 0 0,0 1 1 0 0,0-1 0 0 0,0 1-1 0 0,-1 0 1 0 0,1 0 0 0 0,0 0-1 0 0,-1 0 800 0 0,1 0-7007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35.3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1 273 17999 0 0,'0'0'92'0'0,"-1"-1"-1"0"0,1 1 1 0 0,0-1-1 0 0,0 1 1 0 0,0-1-1 0 0,0 1 0 0 0,0 0 1 0 0,0-1-1 0 0,0 1 1 0 0,0-1-1 0 0,0 1 1 0 0,1-1-1 0 0,-1 1 0 0 0,0 0 1 0 0,0-1-1 0 0,0 1 1 0 0,0-1-1 0 0,1 1 1 0 0,-1 0-1 0 0,0-1 0 0 0,0 1-91 0 0,9-6 408 0 0,-1 0 0 0 0,-1-1 0 0 0,1 1-1 0 0,-1-2 1 0 0,0 1 0 0 0,2-4-408 0 0,6-5 543 0 0,20-22 556 0 0,43-43 125 0 0,-62 66-1603 0 0,0 1-1 0 0,0 1 1 0 0,2 1-1 0 0,1-1 380 0 0,4 3-923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38.7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0 9216 0 0,'0'0'706'0'0,"0"0"-319"0"0,0 0 381 0 0,0 0 208 0 0,0 0 44 0 0,0 2-13 0 0,-2 5-353 0 0,1 1 1 0 0,0-1-1 0 0,0 1 1 0 0,1 0-1 0 0,0-1 1 0 0,0 1-1 0 0,1 4-654 0 0,0 13 514 0 0,-1 16 0 0 0,-4 19-514 0 0,4-22 422 0 0,1-29-310 0 0,-1 1 0 0 0,0-1-1 0 0,-1 0 1 0 0,0 1-112 0 0,-2 14 125 0 0,1 0 1 0 0,1 5-126 0 0,0-13 3 0 0,1 0 0 0 0,-2 0 0 0 0,0 0-1 0 0,-1-1 1 0 0,-3 10-3 0 0,4-2-881 0 0,2-17-1056 0 0,0-15 859 0 0,-6-20-564 0 0,12-14-3298 0 0,-6 23 467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39.1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22 171 4144 0 0,'0'0'191'0'0,"0"0"306"0"0,0 0 1183 0 0,-6-2 1979 0 0,2 0 1715 0 0,3 2-5218 0 0,1-1 1 0 0,-1 1-1 0 0,0-1 1 0 0,0 0-1 0 0,0 1 1 0 0,1-1-1 0 0,-1 0 1 0 0,0 0-1 0 0,1 1 0 0 0,-1-1 1 0 0,1 0-1 0 0,-1 0 1 0 0,1 0-1 0 0,-1 0 1 0 0,1 0-1 0 0,0 0 1 0 0,-1 0-1 0 0,1 0 0 0 0,0 0 1 0 0,0 0-1 0 0,0 0 1 0 0,-1 0-1 0 0,1 0 1 0 0,0 0-1 0 0,0 0 1 0 0,1 0-1 0 0,-1 0 1 0 0,0 0-1 0 0,0 0-156 0 0,2-7 178 0 0,0 0-1 0 0,0 1 1 0 0,1-1 0 0 0,0 1 0 0 0,0-1-1 0 0,1 1 1 0 0,0 0 0 0 0,0 0 0 0 0,1 1-1 0 0,0-1 1 0 0,0 1 0 0 0,0 0-1 0 0,1 0 1 0 0,0 1 0 0 0,0 0 0 0 0,0 0-1 0 0,3-2-177 0 0,-4 4 53 0 0,-1 1-1 0 0,1-1 1 0 0,0 1 0 0 0,0 0-1 0 0,0 0 1 0 0,0 0-1 0 0,0 1 1 0 0,0 0-53 0 0,-1 0 16 0 0,-1 0-1 0 0,0 1 1 0 0,0 0-1 0 0,0-1 1 0 0,1 1 0 0 0,-1 0-1 0 0,0 1 1 0 0,0-1-1 0 0,1 1 1 0 0,-1-1 0 0 0,0 1-1 0 0,3 1-15 0 0,0 5 0 0 0,-4-5-4 0 0,0 0 1 0 0,0 1-1 0 0,0-1 0 0 0,0 1 0 0 0,-1 0 0 0 0,1-1 0 0 0,-1 1 1 0 0,0 0-1 0 0,1 0 0 0 0,-1 0 0 0 0,-1 0 0 0 0,1 0 1 0 0,0 0-1 0 0,-1 0 0 0 0,0 0 0 0 0,1 0 0 0 0,-1 0 0 0 0,0 0 1 0 0,-1 0-1 0 0,1 1 0 0 0,0-1 0 0 0,-1 0 0 0 0,-1 3 4 0 0,-4 21 0 0 0,6-22 0 0 0,-1 1 0 0 0,-1-1 0 0 0,1 0 0 0 0,-1 1 0 0 0,0-1 0 0 0,-2 4 0 0 0,-30 67 0 0 0,19-52 0 0 0,-1 0 0 0 0,-13 15 0 0 0,12-11-2 0 0,15-24 3 0 0,-1 0 0 0 0,1 0 0 0 0,-1 0 0 0 0,1 0 0 0 0,-1 0 0 0 0,0-1 0 0 0,0 1 0 0 0,-1-1 0 0 0,1 0 0 0 0,-1 0 0 0 0,0 0 0 0 0,0 0 0 0 0,0-1-1 0 0,3-1 67 0 0,1-1 66 0 0,0 0 24 0 0,0 0-109 0 0,0-1-163 0 0,1 0 0 0 0,-1-1-1 0 0,1 1 1 0 0,-1 0-1 0 0,1 0 1 0 0,-1 0 0 0 0,1-1-1 0 0,0 1 1 0 0,0 0 0 0 0,-1 0-1 0 0,1 0 1 0 0,0 0 0 0 0,0 0-1 0 0,0 1 116 0 0,7-9-943 0 0,-4 3 6 0 0,0 0 1 0 0,1 1-1 0 0,0-1 1 0 0,0 1 0 0 0,1 0-1 0 0,0 0 937 0 0,17-8-2046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7:57.3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95 121 2760 0 0,'-1'1'207'0'0,"-6"5"279"0"0,6-5 1822 0 0,-1 2-734 0 0,-4 0 5419 0 0,6-3-6817 0 0,0 0 1 0 0,0 0-1 0 0,0 0 1 0 0,-1 0-1 0 0,1 0 1 0 0,0 0-1 0 0,0 0 1 0 0,0 0-1 0 0,0 0 1 0 0,-1 0-1 0 0,1 0 1 0 0,0 0-1 0 0,0 0 1 0 0,0 0-1 0 0,0 0 1 0 0,0 0-1 0 0,-1 0 1 0 0,1 0-1 0 0,0 0 1 0 0,0 0-1 0 0,0 0 1 0 0,0 0-1 0 0,0 0 1 0 0,-1 0-1 0 0,1 0 1 0 0,0 0-1 0 0,0 0 1 0 0,0 0-1 0 0,0-1 1 0 0,0 1-1 0 0,0 0 1 0 0,0 0-1 0 0,-1 0 1 0 0,1 0-1 0 0,0 0 1 0 0,0 0-1 0 0,0-1 0 0 0,0 1 1 0 0,0 0-1 0 0,0 0 1 0 0,0 0-1 0 0,0 0 1 0 0,0 0-1 0 0,0-1 1 0 0,0 1-1 0 0,0 0 1 0 0,0 0-1 0 0,0 0 1 0 0,0 0-1 0 0,0-1 1 0 0,0 1-1 0 0,0 0 1 0 0,0 0-1 0 0,0 0 1 0 0,0 0-1 0 0,0-1-176 0 0,3-6 196 0 0,-3 4-154 0 0,1 1 0 0 0,0 0 0 0 0,0-1 0 0 0,0 1 0 0 0,0 0 0 0 0,0 0 0 0 0,1-1 0 0 0,0 0-42 0 0,0 1 34 0 0,0 0 0 0 0,0 0 0 0 0,0-1 0 0 0,0 1-1 0 0,0 0 1 0 0,0-1 0 0 0,-1 0 0 0 0,1 0 0 0 0,-1 1 0 0 0,0-1 0 0 0,1 0-1 0 0,-2 0 1 0 0,2-2-34 0 0,-1 2 80 0 0,5-4-53 0 0,-5-2 16 0 0,-1 7-41 0 0,0 0 1 0 0,0 1 0 0 0,0-1 0 0 0,0 0 0 0 0,0 0 0 0 0,-1 1 0 0 0,1-1 0 0 0,-1 0-1 0 0,1 1 1 0 0,-1-1 0 0 0,0 1 0 0 0,0-1 0 0 0,1 0 0 0 0,-1 1 0 0 0,0 0-1 0 0,0-1 1 0 0,0 1 0 0 0,-1 0 0 0 0,1-1 0 0 0,0 1 0 0 0,0 0 0 0 0,-1 0 0 0 0,1 0-1 0 0,-1 0 1 0 0,1 0 0 0 0,-2 0-3 0 0,-5-2 0 0 0,7 2-3 0 0,-1 1 0 0 0,1 0 0 0 0,0-1 0 0 0,0 1 0 0 0,0 0 0 0 0,-1 0-1 0 0,1 0 1 0 0,0 0 0 0 0,0 0 0 0 0,-1 0 0 0 0,1 1 0 0 0,0-1 0 0 0,0 0 0 0 0,0 0 0 0 0,-1 1 0 0 0,1-1-1 0 0,0 1 1 0 0,0-1 0 0 0,0 1 0 0 0,0 0 0 0 0,0-1 0 0 0,0 1 3 0 0,-4 2-12 0 0,1 0 2 0 0,-1-1-1 0 0,1 1 0 0 0,-1 0 1 0 0,1 1-1 0 0,0-1 0 0 0,0 1 1 0 0,0 0-1 0 0,1 0 0 0 0,0 0 1 0 0,-1 0-1 0 0,1 0 0 0 0,-2 5 11 0 0,5-7 4 0 0,-1-1 1 0 0,1 1-1 0 0,0 0 0 0 0,0-1 0 0 0,0 1 0 0 0,0-1 1 0 0,0 1-1 0 0,0 0 0 0 0,0-1 0 0 0,1 1 0 0 0,-1-1 1 0 0,0 1-1 0 0,1-1 0 0 0,-1 1 0 0 0,1-1 0 0 0,0 1 1 0 0,0-1-1 0 0,-1 0 0 0 0,1 1 0 0 0,1 0-4 0 0,-1 0 23 0 0,-1-2-18 0 0,0 1 0 0 0,0 0 0 0 0,1-1-1 0 0,-1 1 1 0 0,0-1 0 0 0,1 1 0 0 0,-1-1-1 0 0,0 0 1 0 0,1 1 0 0 0,-1-1 0 0 0,1 1-1 0 0,-1-1 1 0 0,1 0 0 0 0,-1 1 0 0 0,1-1-1 0 0,-1 0 1 0 0,1 0 0 0 0,-1 1 0 0 0,1-1-1 0 0,-1 0 1 0 0,1 0 0 0 0,-1 0 0 0 0,1 0 0 0 0,0 1-5 0 0,0-1 90 0 0,2 2 2 0 0,4 1-37 0 0,-1 1 0 0 0,2-1 0 0 0,-1 0 0 0 0,3 0-55 0 0,1 0 65 0 0,27 7 220 0 0,35 5-285 0 0,-32-6 9 0 0,-19-3 56 0 0,-12-3 85 0 0,-6-2-213 0 0,-1 0 0 0 0,1-1 0 0 0,-1 1 0 0 0,1 0 0 0 0,-1-1 0 0 0,1 0 0 0 0,0 0 0 0 0,1 0 63 0 0,5-3-318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39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48 230 5984 0 0,'0'0'273'0'0,"0"0"-5"0"0,0 0 179 0 0,0 0 1383 0 0,0 0 622 0 0,0 0 127 0 0,0 0-231 0 0,0 0-1051 0 0,0 0-458 0 0,0 0-95 0 0,0 0-70 0 0,0 0-203 0 0,-1-2-88 0 0,0 0-260 0 0,0 1-96 0 0,1 0-1 0 0,-1 1 1 0 0,1-1-1 0 0,-1 0 1 0 0,1 1 0 0 0,0-1-1 0 0,-1 0 1 0 0,1 0-1 0 0,0 1 1 0 0,0-1-1 0 0,-1 0 1 0 0,1 0 0 0 0,0 1-1 0 0,0-1 1 0 0,0 0-1 0 0,0 0 1 0 0,0 0 0 0 0,0 0-1 0 0,0 1 1 0 0,0-1-1 0 0,0 0 1 0 0,1 0 0 0 0,-1 0-1 0 0,0 1 1 0 0,0-1-1 0 0,1 0 1 0 0,-1 0-27 0 0,4-14 104 0 0,2-6 7 0 0,0 10-56 0 0,15-32 172 0 0,-7 11-38 0 0,-11 26-105 0 0,0-1-1 0 0,0 0 1 0 0,0 1 0 0 0,-1-1 0 0 0,0 0 0 0 0,-1 0 0 0 0,1 0 0 0 0,-1 0 0 0 0,0-4-84 0 0,-2 11 13 0 0,0-1-1 0 0,0 0 1 0 0,0 1-1 0 0,1-1 1 0 0,-1 0-1 0 0,0 1 0 0 0,0-1 1 0 0,0 1-1 0 0,0-1 1 0 0,0 1-1 0 0,0 0 1 0 0,0-1-1 0 0,0 1 1 0 0,0 0-1 0 0,0 0 0 0 0,0 0 1 0 0,0 0-1 0 0,-1 0-12 0 0,1-1 8 0 0,-1 1 0 0 0,0 0-1 0 0,1 0 1 0 0,-1 0 0 0 0,1 0-1 0 0,-1 0 1 0 0,0 0 0 0 0,1 1-1 0 0,-1-1 1 0 0,0 1 0 0 0,1-1-1 0 0,-1 1 1 0 0,1-1 0 0 0,-1 1-1 0 0,1 0 1 0 0,-1 0-1 0 0,1-1 1 0 0,0 1 0 0 0,-1 0-1 0 0,1 1-7 0 0,-3 2-6 0 0,1-1-1 0 0,1 1 0 0 0,-1 0 1 0 0,0 0-1 0 0,1 0 0 0 0,-1 2 7 0 0,-4 8-49 0 0,4-9 34 0 0,1 0 0 0 0,0 0 0 0 0,1 0 0 0 0,-1 1 0 0 0,0 2 15 0 0,-7 22-37 0 0,6-22 73 0 0,0 1 0 0 0,1-1 0 0 0,0 1 0 0 0,0 0 0 0 0,0 0 0 0 0,2 0-1 0 0,-1 0 1 0 0,1 0 0 0 0,0 0 0 0 0,1 8-36 0 0,1 8-138 0 0,-2-22 113 0 0,0 1 0 0 0,0-1 0 0 0,0 0 0 0 0,1 1 0 0 0,-1-1 0 0 0,1 0 0 0 0,0 1 0 0 0,0-1 0 0 0,0 0 0 0 0,0 1 0 0 0,0-1 0 0 0,1 0 0 0 0,1 2 25 0 0,3 4-7 0 0,9 10-29 0 0,-14-18 35 0 0,-1 0 1 0 0,1-1-1 0 0,0 1 1 0 0,-1-1-1 0 0,1 1 1 0 0,0-1-1 0 0,0 1 1 0 0,0-1-1 0 0,0 1 1 0 0,0-1 0 0 0,-1 0-1 0 0,1 1 1 0 0,0-1-1 0 0,0 0 1 0 0,0 0-1 0 0,0 0 1 0 0,0 0-1 0 0,0 0 1 0 0,0 0-1 0 0,0 0 1 0 0,0 0 0 0 0,5-1 26 0 0,-1 0 0 0 0,0-1-1 0 0,0 1 1 0 0,0-1 0 0 0,0 0 0 0 0,0-1-1 0 0,-1 1 1 0 0,1-1 0 0 0,-1 0 0 0 0,1 0 0 0 0,-1 0-1 0 0,0-1 1 0 0,0 0 0 0 0,-1 0 0 0 0,1 0-1 0 0,-1 0 1 0 0,0 0 0 0 0,0 0 0 0 0,0-1 0 0 0,0 0-1 0 0,0-2-25 0 0,13-19 84 0 0,-10 16-70 0 0,0-1 0 0 0,0 0 0 0 0,-1 0 0 0 0,0 0-14 0 0,7-24 30 0 0,-1-1 0 0 0,2-20-30 0 0,-13 55 0 0 0,1-2 0 0 0,-1 0 0 0 0,1 0 0 0 0,-1 0 0 0 0,0 0 0 0 0,0 0 0 0 0,0 1 0 0 0,0-1 0 0 0,-1 0 0 0 0,1 0 0 0 0,-1 0 0 0 0,1 0 0 0 0,-1 1 0 0 0,0-1 0 0 0,0 0 0 0 0,-1-1 0 0 0,-3 1 0 0 0,5 2 0 0 0,-1 1 0 0 0,1 0 0 0 0,-1 0 0 0 0,1 0 0 0 0,-1-1 0 0 0,1 1 0 0 0,-1 0 0 0 0,1 0 0 0 0,-1 0 0 0 0,0 0 0 0 0,1 0 0 0 0,-1 0 0 0 0,1 0 0 0 0,-1 0 0 0 0,1 0 0 0 0,-1 0 0 0 0,1 0 0 0 0,-1 1 0 0 0,1-1 0 0 0,-1 0 0 0 0,1 0 0 0 0,-1 0 0 0 0,1 1 0 0 0,-1-1 0 0 0,1 0 0 0 0,-1 0 0 0 0,1 1 0 0 0,0-1 0 0 0,-1 1 0 0 0,1-1 0 0 0,-1 1 0 0 0,-2 1-8 0 0,1 0-1 0 0,0 0 1 0 0,-1 0-1 0 0,1 1 1 0 0,0-1-1 0 0,1 1 1 0 0,-1-1-1 0 0,0 1 1 0 0,1 0-1 0 0,-1-1 1 0 0,1 1-1 0 0,0 0 1 0 0,0 0-1 0 0,0 0 1 0 0,0 0-1 0 0,0 0 1 0 0,1 0-1 0 0,0 0 9 0 0,-2 12-71 0 0,1 0 0 0 0,0-1-1 0 0,1 6 72 0 0,0-6-19 0 0,0-9 9 0 0,-1-3 9 0 0,1-1 0 0 0,0 1-1 0 0,0 0 1 0 0,0 0 0 0 0,0-1-1 0 0,0 1 1 0 0,0 0 0 0 0,0 0-1 0 0,1-1 1 0 0,-1 1 0 0 0,1 1 1 0 0,2 6-43 0 0,4 5 4 0 0,-3-13 24 0 0,-2-1 5 0 0,8 5-1 0 0,-1-3 11 0 0,-4-2 0 0 0,14 0-2 0 0,-12 3 7 0 0,-4-1 3 0 0,-2-2-5 0 0,0 0-1 0 0,0 1 1 0 0,-1-1 0 0 0,1 0 0 0 0,0-1-1 0 0,-1 1 1 0 0,1 0 0 0 0,0 0 0 0 0,-1 0-1 0 0,1 0 1 0 0,0 0 0 0 0,-1-1 0 0 0,1 1-1 0 0,0 0 1 0 0,-1-1 0 0 0,1 1 0 0 0,-1 0 0 0 0,2-1-4 0 0,-2 0 5 0 0,3 0-48 0 0,-2 1 59 0 0,0-1 0 0 0,-1 1 0 0 0,1 0 0 0 0,0-1 0 0 0,0 1 0 0 0,0 0 0 0 0,0-1 0 0 0,-1 1 0 0 0,1 0 0 0 0,0 0 0 0 0,0 0 0 0 0,0 0 0 0 0,0 0 0 0 0,1 0-15 0 0,-2 1 10 0 0,1-1 1 0 0,-1 1-1 0 0,1-1 0 0 0,0 1 1 0 0,-1-1-1 0 0,1 1 0 0 0,-1 0 1 0 0,1-1-1 0 0,-1 1 1 0 0,1 0-1 0 0,-1-1 0 0 0,0 1 1 0 0,1 0-1 0 0,-1-1 0 0 0,0 1 1 0 0,0 0-1 0 0,1 0 1 0 0,-1 0-1 0 0,0-1 0 0 0,0 1 1 0 0,0 0-1 0 0,0 0 0 0 0,0 0 1 0 0,0-1-1 0 0,0 1 1 0 0,0 0-1 0 0,0 0 0 0 0,-1 0-10 0 0,1 4 32 0 0,-2 1 0 0 0,1-1 0 0 0,-1 0 0 0 0,0 0-1 0 0,0 1 1 0 0,0-1 0 0 0,-1 0 0 0 0,1-1 0 0 0,-1 1-1 0 0,0 0 1 0 0,-1-1 0 0 0,1 0 0 0 0,-1 0 0 0 0,-3 3-32 0 0,5-5 17 0 0,-8 5 30 0 0,5-5-34 0 0,2 0 30 0 0,-3 4-312 0 0,3-3-1429 0 0,6-3 54 0 0,4-2 1483 0 0,8-2-1273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40.8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135 537 6912 0 0,'0'0'528'0'0,"0"0"-82"0"0,0 0 924 0 0,0 0 439 0 0,0 0 88 0 0,0 0-131 0 0,0 0-636 0 0,0-9 522 0 0,1-7-790 0 0,1-1 0 0 0,3-11-862 0 0,-4 20 117 0 0,11-50-1 0 0,-9 37 432 0 0,-1 15-386 0 0,-1 0 0 0 0,0 0 0 0 0,-1 0-1 0 0,1 0 1 0 0,-1-1 0 0 0,-1 1 0 0 0,1 0 0 0 0,-1 0-1 0 0,0-3-161 0 0,0 8 20 0 0,1 1-1 0 0,0-1 0 0 0,-1 0 0 0 0,1 0 1 0 0,0 0-1 0 0,-1 0 0 0 0,1 0 0 0 0,-1 1 0 0 0,0-1 1 0 0,1 0-1 0 0,-1 0 0 0 0,1 1 0 0 0,-1-1 1 0 0,0 1-1 0 0,0-1 0 0 0,1 0 0 0 0,-1 1 1 0 0,0-1-1 0 0,0 1 0 0 0,0 0 0 0 0,0-1 1 0 0,0 1-1 0 0,0-1-19 0 0,-1 1 18 0 0,0 0 1 0 0,1 0-1 0 0,-1 0 1 0 0,0 0-1 0 0,0 0 1 0 0,1 0 0 0 0,-1 1-1 0 0,0-1 1 0 0,0 0-1 0 0,1 1 1 0 0,-1-1-1 0 0,-1 1-18 0 0,-1 1 7 0 0,0 0 0 0 0,0 0 1 0 0,0 1-1 0 0,0-1 0 0 0,0 1 0 0 0,1 0 0 0 0,-1 0 0 0 0,1 0 0 0 0,0 0 0 0 0,-1 2-7 0 0,-3 6-75 0 0,0 0 0 0 0,1 1 0 0 0,1 0 0 0 0,-3 7 75 0 0,-6 15-220 0 0,10-26 195 0 0,1 0 0 0 0,1 0-1 0 0,-1 1 1 0 0,1-1 0 0 0,1 1-1 0 0,-1 5 26 0 0,-5 27-53 0 0,4-28 36 0 0,1 0 0 0 0,0-1 0 0 0,1 1 0 0 0,0 0 0 0 0,1 12 17 0 0,2-23-43 0 0,-1-2 48 0 0,0 1 0 0 0,0-1-1 0 0,-1 0 1 0 0,1 1 0 0 0,0-1 0 0 0,0 0 0 0 0,0 0-1 0 0,0 0 1 0 0,0 0 0 0 0,0 0 0 0 0,0 0 0 0 0,0 0-1 0 0,0 0 1 0 0,0 0 0 0 0,0 0 0 0 0,0-1 0 0 0,0 1-1 0 0,0 0 1 0 0,0-1 0 0 0,0 1 0 0 0,0 0 0 0 0,-1-1-1 0 0,1 1 1 0 0,0-1 0 0 0,0 0 0 0 0,0 1 0 0 0,-1-1-1 0 0,1 0 1 0 0,0 0-5 0 0,3-2 33 0 0,1-1-12 0 0,0 0 0 0 0,-1-1 0 0 0,1 1 0 0 0,-1-1 0 0 0,0 0 0 0 0,0-1 0 0 0,-1 1 0 0 0,1-1 0 0 0,-1 1 0 0 0,2-6-21 0 0,4-12 51 0 0,0-1 0 0 0,0-7-51 0 0,11-29 73 0 0,47-105-435 0 0,-63 152 350 0 0,0-1 1 0 0,1-9 11 0 0,5-16 1 0 0,-4 21-1 0 0,0 0 0 0 0,-2 0 0 0 0,0 0 0 0 0,-1-1 0 0 0,-1 0 0 0 0,0-4 0 0 0,-7-10 64 0 0,5 31 274 0 0,-1 3-272 0 0,0-1 1 0 0,0 0 0 0 0,0 0 0 0 0,0 0 0 0 0,-1 1-1 0 0,1-1 1 0 0,0 0 0 0 0,0 1 0 0 0,0-1 0 0 0,0 1-1 0 0,0-1 1 0 0,0 1 0 0 0,1 0 0 0 0,-1-1 0 0 0,0 1-1 0 0,0 0 1 0 0,0-1 0 0 0,0 1 0 0 0,1 0-1 0 0,-1 1-65 0 0,-13 22-795 0 0,7-10 457 0 0,-2 5 169 0 0,1 0 0 0 0,0 1 1 0 0,2 0-1 0 0,-5 17 168 0 0,-12 88-136 0 0,18-97-24 0 0,-1 39-157 0 0,2-8-206 0 0,2-49 380 0 0,1 1 0 0 0,1 0 0 0 0,0-1-1 0 0,0 1 1 0 0,1 0 0 0 0,1-1 0 0 0,1 8 143 0 0,0 1-208 0 0,2 10-113 0 0,-4-28 279 0 0,-1 1 0 0 0,1-1 0 0 0,-1 1 0 0 0,1-1 0 0 0,-1 0 0 0 0,1 1 0 0 0,0-1 0 0 0,0 0 0 0 0,0 0 0 0 0,0 1 0 0 0,0-1 0 0 0,0 0 0 0 0,0 0 0 0 0,0 0 0 0 0,1 0 42 0 0,0 0-60 0 0,0-1-1 0 0,0 0 0 0 0,-1 0 1 0 0,1 0-1 0 0,0-1 1 0 0,0 1-1 0 0,0 0 1 0 0,0-1-1 0 0,-1 1 1 0 0,1-1-1 0 0,0 0 1 0 0,0 1-1 0 0,-1-1 0 0 0,1 0 1 0 0,0 0-1 0 0,-1 0 1 0 0,1-1 60 0 0,4-3-60 0 0,-1 0 0 0 0,-1-1 0 0 0,1 1-1 0 0,-1-1 1 0 0,0-1 0 0 0,0 1 0 0 0,2-5 60 0 0,-2 4 18 0 0,3-5 28 0 0,0 1-1 0 0,-2-2 1 0 0,1 1-1 0 0,-1 0 1 0 0,-1-1-1 0 0,1-7-45 0 0,-4 19 8 0 0,-1 0-1 0 0,0 0 0 0 0,0-1 0 0 0,0 1 0 0 0,0 0 0 0 0,0 0 1 0 0,0 0-1 0 0,-1-1 0 0 0,1 1 0 0 0,0 0 0 0 0,-1 0 0 0 0,1-1-7 0 0,-3-10 226 0 0,3 12-215 0 0,0 0 0 0 0,1 0 0 0 0,-1 0-1 0 0,0 0 1 0 0,0 0 0 0 0,0 0-1 0 0,0 0 1 0 0,0 0 0 0 0,0 0-1 0 0,0 1 1 0 0,0-1 0 0 0,1 0-1 0 0,-1 0 1 0 0,0 0 0 0 0,0 0-1 0 0,0 0 1 0 0,0 0 0 0 0,0 0 0 0 0,0 0-1 0 0,1 0 1 0 0,-1 0 0 0 0,0 0-1 0 0,0 0 1 0 0,0 0 0 0 0,0 0-1 0 0,0-1 1 0 0,0 1 0 0 0,0 0-1 0 0,0 0 1 0 0,1 0 0 0 0,-1 0-1 0 0,0 0 1 0 0,0 0 0 0 0,0 0 0 0 0,0 0-1 0 0,0 0 1 0 0,0 0 0 0 0,0 0-1 0 0,0 0 1 0 0,0 0 0 0 0,1-1-1 0 0,-1 1 1 0 0,0 0 0 0 0,0 0-1 0 0,0 0 1 0 0,0 0 0 0 0,0 0-1 0 0,0 0 1 0 0,0 0 0 0 0,0-1 0 0 0,0 1-1 0 0,0 0 1 0 0,0 0 0 0 0,0 0-1 0 0,0 0 1 0 0,0 0 0 0 0,0 0-1 0 0,0 0 1 0 0,0-1 0 0 0,0 1-1 0 0,0 0 1 0 0,0 0 0 0 0,0 0-1 0 0,0 0 1 0 0,0 0 0 0 0,0 0-11 0 0,4 8 278 0 0,0 33 450 0 0,-3-39-568 0 0,-1-2-5 0 0,0 0-23 0 0,0 0-11 0 0,0 0-1 0 0,0 0-2 0 0,0 0-12 0 0,0 0-2 0 0,3-1-43 0 0,0-1-1 0 0,0 1 0 0 0,0-1 0 0 0,0 0 0 0 0,0 0 1 0 0,1-1-61 0 0,-2 2 30 0 0,-1-1 0 0 0,0 1 1 0 0,1-1-1 0 0,-1 0 0 0 0,0 0 0 0 0,0 0 1 0 0,0 0-1 0 0,0 0 0 0 0,0 0 1 0 0,0-1-31 0 0,6-10 178 0 0,-5 8-70 0 0,1 0 0 0 0,-1 0 0 0 0,1 0 0 0 0,-1 0 0 0 0,-1 0 0 0 0,2-4-108 0 0,-3 6 44 0 0,1 1-1 0 0,-1 0 1 0 0,1-1-1 0 0,-1 1 1 0 0,0 0-1 0 0,0-1 1 0 0,0 1-1 0 0,0-1 1 0 0,0 1-1 0 0,-1 0 1 0 0,1-1-1 0 0,-1 1 1 0 0,1 0-1 0 0,-1-1 0 0 0,0 1 1 0 0,-1-2-44 0 0,-3-7 241 0 0,5 10-220 0 0,-1 0 0 0 0,1 0 1 0 0,0 0-1 0 0,0 1 0 0 0,-1-1 0 0 0,1 0 0 0 0,-1 1 0 0 0,1-1 0 0 0,0 0 0 0 0,-1 1 0 0 0,1-1 0 0 0,-1 0 0 0 0,1 1 0 0 0,-1-1 0 0 0,0 1 0 0 0,1-1 0 0 0,-1 1 0 0 0,0-1 0 0 0,1 1 0 0 0,-1-1 1 0 0,0 1-1 0 0,1 0 0 0 0,-1-1 0 0 0,0 1 0 0 0,0 0 0 0 0,0 0 0 0 0,1 0 0 0 0,-1-1 0 0 0,0 1 0 0 0,0 0 0 0 0,0 0 0 0 0,1 0 0 0 0,-1 0 0 0 0,0 0-21 0 0,-1 0 11 0 0,0 0 0 0 0,1 1 0 0 0,-1-1 0 0 0,0 0-1 0 0,1 0 1 0 0,-1 1 0 0 0,1-1 0 0 0,-1 1 0 0 0,0-1-1 0 0,1 1 1 0 0,-1 0 0 0 0,1-1 0 0 0,0 1 0 0 0,-1 0 0 0 0,1 0-1 0 0,0 0 1 0 0,-1 0 0 0 0,1 0 0 0 0,0 1 0 0 0,0-1-1 0 0,0 0-10 0 0,-2 4 38 0 0,0-1-1 0 0,0 1 1 0 0,1 0-1 0 0,0 0 0 0 0,-2 5-37 0 0,3-6 2 0 0,-5 16-2 0 0,1 1 0 0 0,0-1 0 0 0,2 2 0 0 0,0 5 0 0 0,2-20 1 0 0,1 1 0 0 0,1 0 0 0 0,-1-1 0 0 0,2 1 0 0 0,-1-1 0 0 0,1 1 0 0 0,0-1 0 0 0,0 1 0 0 0,1-1 0 0 0,0 0 0 0 0,0 0 0 0 0,1 0 0 0 0,-1-1 0 0 0,3 3-1 0 0,-5-8-1 0 0,0 1 1 0 0,0-1-1 0 0,1 0 1 0 0,-1 1-1 0 0,0-1 1 0 0,0 0-1 0 0,1 0 1 0 0,-1 0-1 0 0,0 0 1 0 0,1 0-1 0 0,-1 0 1 0 0,1-1-1 0 0,-1 1 1 0 0,1 0-1 0 0,0-1 1 0 0,-1 1-1 0 0,1-1 1 0 0,0 1 0 0 0,1-1 8 0 0,1 0 0 0 0,-1 0-1 0 0,0 0 1 0 0,0 0 0 0 0,0 0 0 0 0,0-1 0 0 0,0 0 0 0 0,0 1 0 0 0,0-1 0 0 0,0 0-8 0 0,4-2-8 0 0,0 0-1 0 0,0 0 1 0 0,-1-1-1 0 0,1 0 1 0 0,-1 0-1 0 0,0 0 1 0 0,-1-1-1 0 0,4-3 9 0 0,23-31-1397 0 0,-15 16 538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41.6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82 516 6912 0 0,'0'0'528'0'0,"0"2"-38"0"0,0-2-291 0 0,0 0-1 0 0,0 0 1 0 0,1 0 0 0 0,-1 0-1 0 0,0 0 1 0 0,0-1-1 0 0,0 1 1 0 0,0 0-1 0 0,0 0 1 0 0,0 0-1 0 0,0 0 1 0 0,0 0-1 0 0,0 0 1 0 0,0 0-1 0 0,0 0 1 0 0,1 0-1 0 0,-1 0 1 0 0,0 0-1 0 0,0 0 1 0 0,0 0 0 0 0,0 0-1 0 0,0 0 1 0 0,0 0-1 0 0,0 0 1 0 0,0 0-1 0 0,1 0 1 0 0,-1 0-1 0 0,0 0 1 0 0,0 0-1 0 0,0 0 1 0 0,0 0-1 0 0,0 0 1 0 0,0 0-1 0 0,0 0 1 0 0,0 0-1 0 0,0 0 1 0 0,0 0 0 0 0,1 0-1 0 0,-1 1 1 0 0,0-1-1 0 0,0 0 1 0 0,0 0-1 0 0,0 0 1 0 0,0 0-1 0 0,0 0 1 0 0,0 0-1 0 0,0 0 1 0 0,0 0-1 0 0,0 0 1 0 0,0 0-1 0 0,0 0 1 0 0,0 1-1 0 0,0-1 1 0 0,0 0 0 0 0,0 0-199 0 0,10-16 2185 0 0,8-26-2589 0 0,-12 27 731 0 0,-1-1-1 0 0,0 0 1 0 0,-1 0-1 0 0,-1 0 1 0 0,0-1-1 0 0,-1-8-326 0 0,-2 23 43 0 0,0 0 0 0 0,0 0 0 0 0,-1 1-1 0 0,1-1 1 0 0,-1 0 0 0 0,1 0 0 0 0,-1 0 0 0 0,0 0 0 0 0,0 1 0 0 0,0-1 0 0 0,0 0-1 0 0,0 1 1 0 0,0-1 0 0 0,0 0 0 0 0,0 1 0 0 0,0 0 0 0 0,-1-1 0 0 0,1 1-1 0 0,-1 0 1 0 0,0-1-43 0 0,1 1 12 0 0,0 1 0 0 0,0-1 0 0 0,0 1 0 0 0,0-1 0 0 0,0 1 1 0 0,0 0-1 0 0,-1-1 0 0 0,1 1 0 0 0,0 0 0 0 0,0 0 0 0 0,0 0 0 0 0,0 0 0 0 0,0 0 0 0 0,-1 0-12 0 0,-5 5 3 0 0,5-3 12 0 0,-4 2-44 0 0,1 0 0 0 0,-1 1 0 0 0,1 0 0 0 0,0 0 0 0 0,1 0 0 0 0,-1 1 0 0 0,1 0 0 0 0,0 0 0 0 0,1 0 0 0 0,-1 0 0 0 0,1 0 0 0 0,0 1 0 0 0,1-1 29 0 0,-6 16-131 0 0,1 0 0 0 0,1 0-1 0 0,0 8 132 0 0,2-9-62 0 0,0 2 0 0 0,2 0 62 0 0,1-14-16 0 0,1 0-1 0 0,0 0 0 0 0,1-1 1 0 0,0 1-1 0 0,0 0 0 0 0,2 6 17 0 0,1-4 11 0 0,-3-9 56 0 0,-1-2 66 0 0,1 0 26 0 0,2 0-141 0 0,0 0 1 0 0,-1-1-1 0 0,1 1 1 0 0,-1-1-1 0 0,1 1 0 0 0,-1-1 1 0 0,1 0-1 0 0,-1 0 1 0 0,0 0-1 0 0,1 0 1 0 0,-1 0-1 0 0,0 0 1 0 0,0-1-1 0 0,1 1 1 0 0,-1-1-1 0 0,-1 0 1 0 0,1 1-1 0 0,0-1 1 0 0,0 0-1 0 0,-1 0 1 0 0,1 0-1 0 0,-1 0 1 0 0,1 0-1 0 0,-1-1 1 0 0,0 1-1 0 0,0 0 0 0 0,0-1 1 0 0,0 0-19 0 0,39-92 417 0 0,-5-3 1 0 0,3-23-418 0 0,-29 92 141 0 0,-1-2 1 0 0,-1 1 0 0 0,-2-1 0 0 0,-1 1 0 0 0,0-11-142 0 0,4-38 292 0 0,-8 78-264 0 0,-1 2-99 0 0,-7 15-140 0 0,1 0 0 0 0,1 1-1 0 0,0-1 1 0 0,-2 15 211 0 0,-14 84-859 0 0,17-84 861 0 0,1 1 0 0 0,2 1 0 0 0,1 17-2 0 0,0 3 72 0 0,1-52-69 0 0,-1 16-20 0 0,0 0-1 0 0,1 0 1 0 0,1 0 0 0 0,1 0 0 0 0,0-1 0 0 0,3 7 17 0 0,-1-8-18 0 0,-4-15 18 0 0,0 1 0 0 0,0-1 0 0 0,0 0 0 0 0,0 1 0 0 0,0-1 0 0 0,0 1 0 0 0,0-1 0 0 0,0 0 0 0 0,0 1 0 0 0,1-1 0 0 0,-1 0 0 0 0,0 1 0 0 0,0-1 0 0 0,0 1 0 0 0,0-1 0 0 0,1 0 0 0 0,-1 1 0 0 0,0-1 0 0 0,1 0 0 0 0,-1 0 0 0 0,0 1 0 0 0,0-1 0 0 0,1 0 0 0 0,-1 0 0 0 0,0 1 0 0 0,1-1 0 0 0,-1 0 0 0 0,1 0 0 0 0,-1 0 0 0 0,0 0 0 0 0,1 0 0 0 0,-1 1 0 0 0,0-1 0 0 0,1 0 0 0 0,-1 0 0 0 0,1 0 0 0 0,-1 0 0 0 0,0 0 0 0 0,1 0 0 0 0,10-6 0 0 0,-10 6 0 0 0,4-3 17 0 0,-1-1-1 0 0,0 1 1 0 0,0-1-1 0 0,0 0 1 0 0,-1 0-1 0 0,0 0 0 0 0,3-4-16 0 0,21-35 245 0 0,-14 21-107 0 0,-7 11 53 0 0,-1-1 1 0 0,1 0 0 0 0,-1-2-192 0 0,-1 4-8 0 0,0 1-1 0 0,1-1 1 0 0,4-7 8 0 0,-8 15-13 0 0,2-2-452 0 0,-2 6-124 0 0,-1 5 648 0 0,2 2-59 0 0,-2 1 0 0 0,1 0 0 0 0,-1 0 0 0 0,-1 0 0 0 0,0 0 0 0 0,-1 3 0 0 0,0 11 0 0 0,-3 13 0 0 0,2-22 0 0 0,2-1 0 0 0,-1 11 0 0 0,2 19 152 0 0,0-43-104 0 0,10 0-198 0 0,-10-1 129 0 0,1 0 1 0 0,-1 1 0 0 0,1-1-1 0 0,0 0 1 0 0,-1 0 0 0 0,1 0-1 0 0,0 0 1 0 0,-1 0 0 0 0,1 0-1 0 0,0 0 1 0 0,-1 0 0 0 0,1 0-1 0 0,0-1 1 0 0,-1 1 0 0 0,1 0-1 0 0,0 0 1 0 0,-1 0 0 0 0,1-1-1 0 0,-1 1 1 0 0,1 0 0 0 0,-1-1 0 0 0,1 1-1 0 0,0-1 1 0 0,-1 1 0 0 0,0-1-1 0 0,1 1 1 0 0,-1 0 0 0 0,1-1-1 0 0,-1 0 21 0 0,3-3-411 0 0,0-1 0 0 0,0 0 0 0 0,-1 0-1 0 0,0 0 1 0 0,0 0 0 0 0,0 0 0 0 0,-1-1-1 0 0,1 1 1 0 0,-1 0 0 0 0,-1-1 0 0 0,1 1-1 0 0,-1-1 1 0 0,0-4 411 0 0,2-13-1947 0 0,2 0-35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42.0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7832 0 0,'0'0'696'0'0,"0"0"-560"0"0,0 0-136 0 0,0 0 0 0 0,0 0 952 0 0,0 0 160 0 0,0 0 32 0 0,0 9 8 0 0,0-1-1744 0 0,0-8-344 0 0,13 12-72 0 0,-13-12-16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43.4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80 5064 0 0,'-10'9'-414'0'0,"-15"16"3780"0"0,23-22-2168 0 0,0-1 1 0 0,0 1 0 0 0,0 0-1 0 0,1 0 1 0 0,-1 0 0 0 0,1 0-1 0 0,-1 0 1 0 0,1 0-1 0 0,0 1-1198 0 0,0 1 347 0 0,-1 1 244 0 0,1 1 1 0 0,-1-1 0 0 0,1 1 0 0 0,0 6-592 0 0,0 3 429 0 0,1-13-341 0 0,0 0-1 0 0,0 1 1 0 0,0-1-1 0 0,0 0 1 0 0,0 0-1 0 0,1 3-87 0 0,2 23 250 0 0,-2-22-181 0 0,-1 1 0 0 0,1-1 0 0 0,1 0 0 0 0,0 0 0 0 0,0 1 0 0 0,0-1-69 0 0,-1-5 128 0 0,-1-2-101 0 0,0 0 0 0 0,0 1 0 0 0,0-1 1 0 0,0 0-1 0 0,0 0 0 0 0,0 1 0 0 0,0-1 0 0 0,0 0 0 0 0,0 0 0 0 0,0 1 0 0 0,0-1 0 0 0,0 0 0 0 0,1 0 0 0 0,-1 1 0 0 0,0-1 0 0 0,0 0 0 0 0,0 0 0 0 0,0 1 0 0 0,1-1 1 0 0,-1 0-1 0 0,0 0 0 0 0,0 0 0 0 0,0 1 0 0 0,1-1 0 0 0,-1 0 0 0 0,0 0 0 0 0,0 0 0 0 0,1 0 0 0 0,-1 0 0 0 0,0 0 0 0 0,0 0 0 0 0,1 1 0 0 0,-1-1 0 0 0,0 0 0 0 0,0 0 1 0 0,1 0-1 0 0,-1 0 0 0 0,0 0 0 0 0,1 0 0 0 0,-1 0 0 0 0,0 0-27 0 0,11-3 445 0 0,-8 1-421 0 0,0 0 1 0 0,0 0-1 0 0,0 0 0 0 0,0 0 1 0 0,0 0-1 0 0,-1-1 1 0 0,1 1-1 0 0,-1-1 0 0 0,0 1 1 0 0,0-1-1 0 0,2-3-24 0 0,18-36 115 0 0,-20 38-103 0 0,10-23 52 0 0,-2-1 0 0 0,5-23-64 0 0,-2-1 10 0 0,-13 49-10 0 0,4-9-17 0 0,-6 17-27 0 0,1 0-1 0 0,0 1 1 0 0,1-1 0 0 0,-1 0 0 0 0,1 1 44 0 0,-3 19-48 0 0,1-15 14 0 0,1 0 0 0 0,-1 0 0 0 0,2 5 34 0 0,-4 18-52 0 0,2-22 47 0 0,0 1-1 0 0,1 0 0 0 0,0-1 1 0 0,1 1-1 0 0,0 0 1 0 0,1-1-1 0 0,0 1 0 0 0,1 0 1 0 0,0-1-1 0 0,2 3 6 0 0,-4-14 4 0 0,1 0 1 0 0,-1 0-1 0 0,1 0 0 0 0,-1 1 0 0 0,1-1 1 0 0,-1 0-1 0 0,1-1 0 0 0,-1 1 0 0 0,1 0 1 0 0,-1 0-1 0 0,1 0 0 0 0,-1 0 0 0 0,1 0 1 0 0,-1 0-1 0 0,1-1 0 0 0,-1 1 0 0 0,1 0 0 0 0,-1 0 1 0 0,0-1-1 0 0,1 1-4 0 0,0 0 11 0 0,2-2 7 0 0,0 1-1 0 0,-1 0 0 0 0,1-1 1 0 0,0 0-1 0 0,0 0 1 0 0,-1 0-1 0 0,1 0 0 0 0,-1 0 1 0 0,0 0-1 0 0,1-1 1 0 0,-1 1-1 0 0,0-1 0 0 0,0 1-17 0 0,4-8 30 0 0,0 0-1 0 0,-1-1 0 0 0,1 0-29 0 0,11-22 44 0 0,9-19-47 0 0,-25 50-66 0 0,-1 2-26 0 0,0 0-1 0 0,0 0 25 0 0,0 0 7 0 0,4 9-64 0 0,2 17 57 0 0,-5-20 54 0 0,0 0 1 0 0,0 0 0 0 0,1 0 0 0 0,1 3 16 0 0,6 11 0 0 0,-4-12 0 0 0,-5-8 0 0 0,0 0 0 0 0,0 1 0 0 0,1-1 0 0 0,-1 0 0 0 0,0 1 0 0 0,0-1 0 0 0,1 0 0 0 0,-1 1 0 0 0,0-1 0 0 0,1 0 0 0 0,-1 0 0 0 0,0 1 0 0 0,1-1 0 0 0,-1 0 0 0 0,0 0 0 0 0,1 0 0 0 0,-1 1 0 0 0,1-1 0 0 0,-1 0 0 0 0,1 0 0 0 0,-1 0 0 0 0,0 0 0 0 0,1 0 0 0 0,-1 0 0 0 0,1 0 0 0 0,-1 0 0 0 0,0 0 0 0 0,1 0 0 0 0,-1 0 0 0 0,1 0 0 0 0,-1 0 0 0 0,1-1 0 0 0,-1 1 0 0 0,0 0 0 0 0,1 0 0 0 0,0 0 5 0 0,0 0 0 0 0,0 0-1 0 0,0-1 1 0 0,1 1 0 0 0,-1 0-1 0 0,0 0 1 0 0,0-1 0 0 0,0 1-1 0 0,0-1 1 0 0,0 1 0 0 0,0-1-1 0 0,0 1 1 0 0,0-1 0 0 0,0 0-1 0 0,0 1 1 0 0,0-1 0 0 0,-1 0-1 0 0,1 0 1 0 0,0 0 0 0 0,0 1-1 0 0,-1-1 1 0 0,1-1-5 0 0,12-25 176 0 0,-7 11-119 0 0,3-7 56 0 0,0-1-1 0 0,3-21-112 0 0,-2 9 34 0 0,-9 30-28 0 0,0-1 0 0 0,0 1 0 0 0,-1-1 0 0 0,1 1 0 0 0,-2-1-1 0 0,1 1 1 0 0,-1-1 0 0 0,0 1 0 0 0,-1-3-6 0 0,-6-3 54 0 0,3 5-44 0 0,-2 6-20 0 0,4 4-44 0 0,-13 32-139 0 0,14-30 167 0 0,0 0 1 0 0,1 0-1 0 0,0 0 1 0 0,0 1-1 0 0,0-1 1 0 0,1 0-1 0 0,-1 1 1 0 0,1 1 25 0 0,-1 13-71 0 0,-1-3 54 0 0,1 0 1 0 0,0 0-1 0 0,1 0 0 0 0,1 0 0 0 0,3 14 17 0 0,-3-27 0 0 0,0 0 0 0 0,0-1 0 0 0,0 1 0 0 0,0 0 0 0 0,1-1 0 0 0,0 1 0 0 0,0-1 0 0 0,0 1 0 0 0,-2-3 0 0 0,0 0 0 0 0,1 0 0 0 0,-1-1 0 0 0,0 1 0 0 0,1 0 0 0 0,-1 0 0 0 0,1 0 0 0 0,-1-1 0 0 0,1 1 0 0 0,0 0 0 0 0,-1 0 0 0 0,1-1 0 0 0,0 1 0 0 0,-1-1 0 0 0,1 1 0 0 0,0-1 0 0 0,0 1 0 0 0,0 0 0 0 0,1 0 0 0 0,7 2 0 0 0,8-11 80 0 0,-13 6-67 0 0,-1 0 0 0 0,0 0 0 0 0,1 0 0 0 0,-1 0 0 0 0,0-1 0 0 0,0 0 0 0 0,-1 1 0 0 0,1-1 0 0 0,0 0 0 0 0,-1-1 0 0 0,0 1 0 0 0,1 0 0 0 0,-1-1 0 0 0,-1 1 0 0 0,1-1 0 0 0,0 0-13 0 0,25-46 72 0 0,-9 10-72 0 0,-7 14 0 0 0,-6 16-11 0 0,-3 5 0 0 0,1 0 0 0 0,-1 0 0 0 0,0 0 0 0 0,-1-1 0 0 0,1 1 0 0 0,-1 0 0 0 0,0-1 0 0 0,0 1 0 0 0,0-1 0 0 0,-1 1 0 0 0,0-5 11 0 0,0 15-49 0 0,-1 0 0 0 0,0-1 0 0 0,0 1 0 0 0,0-1-1 0 0,0 1 1 0 0,-2 2 49 0 0,-5 24-69 0 0,3 48-104 0 0,5-69 162 0 0,1-1 0 0 0,-1 1 0 0 0,2-1 0 0 0,-1 0 0 0 0,1 1 0 0 0,2 4 11 0 0,-2-8-1 0 0,-1 1 1 0 0,0-6 1 0 0,-1 0-1 0 0,1 0 1 0 0,-1 0-1 0 0,1 0 1 0 0,-1 0-1 0 0,1 0 1 0 0,0 0-1 0 0,0 0 1 0 0,-1 0-1 0 0,1 0 1 0 0,0 0-1 0 0,0-1 1 0 0,0 1-1 0 0,0 0 1 0 0,0 0-1 0 0,0-1 0 0 0,0 1 1 0 0,-1-1 0 0 0,1 0 0 0 0,0 0 0 0 0,-1 0 0 0 0,1 0 0 0 0,0 0 0 0 0,-1 0 0 0 0,1 0 0 0 0,0 0 0 0 0,-1 0 0 0 0,1 0 0 0 0,0 0 0 0 0,-1 0 0 0 0,1 0 0 0 0,0-1 0 0 0,-1 1 0 0 0,1 0 0 0 0,0 0 0 0 0,-1-1 0 0 0,1 1-1 0 0,2-3 7 0 0,0 1 1 0 0,0-1-1 0 0,0 1 0 0 0,0-1 1 0 0,-1 0-1 0 0,1 0 1 0 0,0-2-8 0 0,0 1 8 0 0,18-24 206 0 0,12-23-214 0 0,-32 48 1 0 0,0 1 1 0 0,1-1-1 0 0,-1 0 1 0 0,0 0-1 0 0,-1 0 1 0 0,1 0 0 0 0,0-2-2 0 0,5-19 53 0 0,-4 19-52 0 0,0 0 1 0 0,-1-1-1 0 0,0 1 1 0 0,0 0-1 0 0,0-1 1 0 0,-1 1-1 0 0,0-4-1 0 0,0 8 0 0 0,0-1 0 0 0,1 1 0 0 0,-1-1 0 0 0,0 1 0 0 0,1 0 0 0 0,-1-1 0 0 0,0 1 0 0 0,1 0 0 0 0,0-1 0 0 0,-1 1 0 0 0,1 0 0 0 0,0-1 0 0 0,0 1 0 0 0,0-1 0 0 0,6-9 0 0 0,-10 24 0 0 0,1 1 0 0 0,1-1 0 0 0,0 0 0 0 0,1 1 0 0 0,0-1 0 0 0,1 2 0 0 0,0 18 0 0 0,-1-25 0 0 0,1-1 0 0 0,0 0 0 0 0,0 1 0 0 0,0-1 0 0 0,1 0 0 0 0,0 0 0 0 0,1 1 0 0 0,1 0-2 0 0,-3-8 3 0 0,0 1 0 0 0,0 0 0 0 0,-1 1 0 0 0,1-1 0 0 0,-1 0 0 0 0,1 0 0 0 0,-1 0 0 0 0,1 0 0 0 0,-1 0 0 0 0,0 0 0 0 0,0 1 0 0 0,1-1 0 0 0,-1 0-1 0 0,0-1 4 0 0,0 1 1 0 0,0-1-1 0 0,0 0 1 0 0,0 1-1 0 0,1-1 0 0 0,-1 0 1 0 0,0 0-1 0 0,0 1 1 0 0,0-1-1 0 0,1 0 1 0 0,-1 0-1 0 0,0 0 0 0 0,0 1 1 0 0,1-1-1 0 0,-1 0 1 0 0,0 0-1 0 0,0 0 1 0 0,1 0-1 0 0,-1 1 0 0 0,0-1 1 0 0,0 0-1 0 0,1 0 1 0 0,-1 0-1 0 0,0 0 1 0 0,1 0-1 0 0,-1 0 0 0 0,0 0 1 0 0,1 0-1 0 0,-1 0-4 0 0,11 1 29 0 0,-10-1-21 0 0,2-1 6 0 0,-1 1-1 0 0,1 0 1 0 0,0-1 0 0 0,-1 0-1 0 0,1 1 1 0 0,-1-1 0 0 0,1 0-1 0 0,-1-1 1 0 0,1 1-1 0 0,-1 0 1 0 0,0-1 0 0 0,1 1-1 0 0,-1-1 1 0 0,0 1-1 0 0,0-1 1 0 0,0 0 0 0 0,0 0-1 0 0,1-2-13 0 0,5-6 58 0 0,0-1 0 0 0,-1 0 0 0 0,3-7-58 0 0,1 0 48 0 0,0 0-19 0 0,-1-1 1 0 0,0-1-1 0 0,-2 0 0 0 0,0 0 1 0 0,3-15-30 0 0,-12 32 5 0 0,1-2 1 0 0,8-5-19 0 0,-6 8-51 0 0,-2 5-12 0 0,0 3 71 0 0,0 14-20 0 0,0 1 0 0 0,2 0 0 0 0,3 16 25 0 0,-4-29 0 0 0,0-1 0 0 0,0 1 0 0 0,-1 0 0 0 0,0 3 0 0 0,0-3 0 0 0,0 0 0 0 0,1 0 0 0 0,0 6 0 0 0,1-7 0 0 0,-2-5 0 0 0,0 0 0 0 0,0 0 0 0 0,1 0 0 0 0,-1 0 0 0 0,1 0 0 0 0,-1 0 0 0 0,1 0 0 0 0,0-1 0 0 0,0 1 0 0 0,0 0 0 0 0,0-1 0 0 0,0 1 0 0 0,1 0 0 0 0,4 5 0 0 0,-3 0 0 0 0,5-6 12 0 0,3-5 47 0 0,-5 0-122 0 0,-1-1 0 0 0,0 1 0 0 0,-1-1 0 0 0,1 0 0 0 0,-1-1 0 0 0,0 1 0 0 0,0-1 0 0 0,0-1 63 0 0,-2 4-151 0 0,-1-1 0 0 0,0 0 0 0 0,0 0 0 0 0,0 0 0 0 0,1-3 151 0 0,3-15-528 0 0,-4 18 472 0 0,0 1 0 0 0,0 0-1 0 0,0 0 1 0 0,-1-1-1 0 0,0 1 1 0 0,0-1 0 0 0,0 1-1 0 0,0 0 1 0 0,0-1 0 0 0,-1-1 56 0 0,0-18-158 0 0,-1 20 201 0 0,-4-3-21 0 0,-3-1 1206 0 0,6 10-1430 0 0,1-1 258 0 0,2-1-29 0 0,-1 0 1 0 0,1 0-1 0 0,0 0 1 0 0,-1 0-1 0 0,1 0 1 0 0,0 1-1 0 0,0-1 1 0 0,0 0-1 0 0,0 0 1 0 0,0 0-1 0 0,0 0 1 0 0,0 1-1 0 0,0-1 1 0 0,0 0-1 0 0,0 0 1 0 0,1 0-1 0 0,-1 0 1 0 0,1 0-1 0 0,-1 1-27 0 0,1-1 15 0 0,0 0 0 0 0,0 0 0 0 0,0 0-1 0 0,-1 0 1 0 0,1 0 0 0 0,0 0 0 0 0,-1 0-1 0 0,1 1 1 0 0,-1-1 0 0 0,0 0 0 0 0,1 0-1 0 0,-1 0 1 0 0,1 2-15 0 0,-1-2 95 0 0,0 19 237 0 0,0 3 337 0 0,0-1-135 0 0,-1-21-531 0 0,1 1 1 0 0,0-1-1 0 0,0 1 1 0 0,0 0-1 0 0,0-1 1 0 0,1 1 0 0 0,-1-1-1 0 0,0 1 1 0 0,1-1-1 0 0,-1 1 1 0 0,1-1-1 0 0,-1 1 1 0 0,1-1 0 0 0,0 1-1 0 0,0-1 1 0 0,0 0-1 0 0,-1 1 1 0 0,1-1-1 0 0,0 0 1 0 0,1 0 0 0 0,-1 1-4 0 0,8 9-1 0 0,-8-3 1 0 0,-1-1 0 0 0,0 0-16 0 0,0-6-58 0 0,1-1 35 0 0,-1 0 0 0 0,0-1 0 0 0,1 1 0 0 0,-1 0 0 0 0,0-1 1 0 0,1 1-1 0 0,-1 0 0 0 0,0-1 0 0 0,0 1 0 0 0,1-1 1 0 0,-1 1-1 0 0,0 0 0 0 0,0-1 0 0 0,0 1 0 0 0,1-1 1 0 0,-1 1-1 0 0,0-1 0 0 0,0 1 0 0 0,0-1 0 0 0,0 1 0 0 0,0-1 1 0 0,0 1-1 0 0,0-1 0 0 0,0 1 0 0 0,0-1 39 0 0,0-14-2067 0 0,0 13 1773 0 0,0-10-1492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44.1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99 13 11720 0 0,'0'0'532'0'0,"0"0"-4"0"0,0 0-231 0 0,0 0 276 0 0,0 0 163 0 0,0 0 31 0 0,1 0-480 0 0,-1 0 1 0 0,1-1-1 0 0,0 1 1 0 0,0 0-1 0 0,-1 0 0 0 0,1-1 1 0 0,0 1-1 0 0,-1 0 1 0 0,1-1-1 0 0,-1 1 0 0 0,1 0 1 0 0,0-1-1 0 0,-1 1 1 0 0,1-1-288 0 0,-1 1 181 0 0,0-1 0 0 0,0 1-1 0 0,0 0 1 0 0,0 0 0 0 0,0-1 0 0 0,0 1 0 0 0,0 0 0 0 0,0 0 0 0 0,0-1 0 0 0,0 1-1 0 0,0 0 1 0 0,0 0 0 0 0,-1-1 0 0 0,1 1 0 0 0,0 0 0 0 0,0 0 0 0 0,0-1 0 0 0,0 1 0 0 0,0 0-1 0 0,-1 0 1 0 0,1 0 0 0 0,0-1 0 0 0,0 1 0 0 0,0 0 0 0 0,-1 0 0 0 0,1 0 0 0 0,0 0-1 0 0,0 0 1 0 0,-1-1 0 0 0,1 1 0 0 0,0 0 0 0 0,0 0 0 0 0,-1 0 0 0 0,1 0-181 0 0,-11 2 1178 0 0,-13 11-1516 0 0,15-3 338 0 0,5-5 21 0 0,1 1 0 0 0,0 0 0 0 0,0 0 0 0 0,0 0 0 0 0,1 0 0 0 0,0 0 0 0 0,0 1 0 0 0,0-1 0 0 0,1 0-1 0 0,0 1 1 0 0,0 0 0 0 0,1-1 0 0 0,0 1-21 0 0,-1-1 0 0 0,1-4 0 0 0,0-1 0 0 0,0 0 0 0 0,0 1 0 0 0,0-1 0 0 0,0 0 0 0 0,0 1 0 0 0,0-1 0 0 0,0 0 0 0 0,1 1 0 0 0,-1-1 0 0 0,0 0 0 0 0,1 1 0 0 0,-1-1 0 0 0,1 0 0 0 0,0 0 0 0 0,-1 0 0 0 0,1 1 0 0 0,0-1 0 0 0,8 11 0 0 0,-9-8 0 0 0,0-1 0 0 0,1-1 0 0 0,1 0 0 0 0,-1 0 0 0 0,0 0 0 0 0,1 0 0 0 0,0 0 0 0 0,-1 0 0 0 0,1-1 0 0 0,0 1 0 0 0,0-1 0 0 0,0 1 0 0 0,0-1 0 0 0,2 1 0 0 0,26 12 0 0 0,-21-13 0 0 0,9 5 0 0 0,-15-4 0 0 0,11 4 0 0 0,-13-3 0 0 0,8 6 0 0 0,-9-6 0 0 0,0 0 0 0 0,3 8 0 0 0,-3-10 0 0 0,0-1 0 0 0,1 1 0 0 0,-1-1 0 0 0,0 1 0 0 0,0-1 0 0 0,0 1 0 0 0,0-1 0 0 0,0 1 0 0 0,1-1 0 0 0,-1 1 0 0 0,0-1 0 0 0,0 1 0 0 0,-1-1 0 0 0,1 1 0 0 0,0-1 0 0 0,0 1 0 0 0,0 0 0 0 0,0-1 0 0 0,0 1 0 0 0,0-1 0 0 0,-1 1 0 0 0,1-1 0 0 0,0 0 0 0 0,0 1 0 0 0,-1-1 0 0 0,1 1 0 0 0,0-1 0 0 0,-1 1 0 0 0,1-1 0 0 0,-1 1 0 0 0,0 0 0 0 0,-4 17 53 0 0,5-15-37 0 0,-1-1 0 0 0,1 0-1 0 0,0 1 1 0 0,-1-1 0 0 0,0 0-1 0 0,0 0 1 0 0,1 0 0 0 0,-1 0-1 0 0,-1 0 1 0 0,1 0 0 0 0,0 1-16 0 0,-3 2 31 0 0,3-3-18 0 0,0-1 0 0 0,0 1 0 0 0,0-1 0 0 0,0 0 0 0 0,0 1 0 0 0,-1-1 0 0 0,1 0 1 0 0,0 0-1 0 0,-1 0 0 0 0,1 0 0 0 0,0 0 0 0 0,-1 0 0 0 0,1-1 0 0 0,-2 2-13 0 0,1-1 27 0 0,0 0-1 0 0,0 0 1 0 0,0 0 0 0 0,0 1-1 0 0,0-1 1 0 0,0 1 0 0 0,0 0-1 0 0,0-1 1 0 0,0 2-27 0 0,-7 6 145 0 0,-1-2 12 0 0,6-4-137 0 0,-1 0 0 0 0,0 0 0 0 0,0 0-1 0 0,0-1 1 0 0,0 0 0 0 0,0 1 0 0 0,-1-2-1 0 0,1 1 1 0 0,-4 0-20 0 0,1-2 0 0 0,2-2 0 0 0,5 2-6 0 0,1-1 1 0 0,0 1-1 0 0,-1 0 0 0 0,1 0 0 0 0,-1 0 0 0 0,1 0 1 0 0,0 0-1 0 0,-1 0 0 0 0,1 0 0 0 0,0-1 0 0 0,-1 1 1 0 0,1 0-1 0 0,0 0 0 0 0,-1 0 0 0 0,1-1 0 0 0,0 1 1 0 0,0 0-1 0 0,-1-1 0 0 0,1 1 0 0 0,0 0 0 0 0,0-1 1 0 0,-1 1-1 0 0,1 0 0 0 0,0-1 0 0 0,0 1 0 0 0,0 0 1 0 0,0-1-1 0 0,-1 1 0 0 0,1 0 0 0 0,0-1 0 0 0,0 1 1 0 0,0-1-1 0 0,0 1 0 0 0,0 0 0 0 0,0-1 0 0 0,0 1 1 0 0,0-1-1 0 0,0 1 0 0 0,0 0 0 0 0,0-1 0 0 0,0 1 1 0 0,1 0-1 0 0,-1-1 0 0 0,0 1 0 0 0,0 0 1 0 0,0-1 4 0 0,7-16-532 0 0,-7 16 472 0 0,1-2-19 0 0,0 1 0 0 0,0 0-1 0 0,1-1 1 0 0,-1 1 0 0 0,1 0 0 0 0,-1 0 0 0 0,1 0 0 0 0,0 0 0 0 0,0 1-1 0 0,0-1 1 0 0,0 0 0 0 0,0 1 0 0 0,0-1 0 0 0,1 0 80 0 0,15-14-101 0 0,-13 10 97 0 0,4-6-265 0 0,1 0 1 0 0,10-9 268 0 0,3-2-1137 0 0,1 2 0 0 0,1 1 0 0 0,13-8 1137 0 0,-7 0-1030 0 0,-29 27 935 0 0,-2 1 56 0 0,0 0 134 0 0,0 1-82 0 0,0-1 0 0 0,0 0 0 0 0,0 1 0 0 0,0-1 0 0 0,0 0 0 0 0,1 0 0 0 0,-1 1 0 0 0,0-1 0 0 0,0 0 0 0 0,0 0 0 0 0,1 1 0 0 0,-1-1 0 0 0,0 0 0 0 0,0 0 0 0 0,1 1 0 0 0,-1-1 0 0 0,0 0 0 0 0,0 0 0 0 0,1 0 0 0 0,-1 0 0 0 0,0 0 0 0 0,1 1 0 0 0,-1-1 0 0 0,0 0-13 0 0,1 0 24 0 0,-1 0 0 0 0,1 0-1 0 0,-1 0 1 0 0,0 1 0 0 0,1-1 0 0 0,-1 0-1 0 0,1 0 1 0 0,-1 0 0 0 0,0 1 0 0 0,1-1-1 0 0,-1 0 1 0 0,0 1 0 0 0,0-1 0 0 0,1 0-1 0 0,-1 1 1 0 0,0-1 0 0 0,1 0-1 0 0,-1 1 1 0 0,0-1 0 0 0,0 0 0 0 0,0 1-1 0 0,0-1 1 0 0,1 1 0 0 0,-1-1 0 0 0,0 1-1 0 0,0-1-23 0 0,0 11 592 0 0,-1 0 0 0 0,1 0 0 0 0,-2 0 0 0 0,-2 11-592 0 0,2-13 322 0 0,0 1 1 0 0,1-1-1 0 0,0 1 0 0 0,0 0 0 0 0,2 8-322 0 0,-1-10 131 0 0,0-1-110 0 0,4 3 10 0 0,-3-8-86 0 0,-1-2-45 0 0,0 0 74 0 0,0 0 1 0 0,1 1 0 0 0,-1-1-1 0 0,1 0 1 0 0,-1 0-1 0 0,0 0 1 0 0,1 0 0 0 0,-1 0-1 0 0,1 0 1 0 0,-1 0-1 0 0,0 0 1 0 0,1 0 0 0 0,-1 0-1 0 0,1 0 1 0 0,-1 0-1 0 0,1-1 1 0 0,-1 1 0 0 0,0 0-1 0 0,1 0 1 0 0,-1 0-1 0 0,0-1 1 0 0,1 1 0 0 0,-1 0-1 0 0,0 0 1 0 0,1 0-1 0 0,-1-1 1 0 0,0 1 0 0 0,1 0-1 0 0,-1-1 1 0 0,0 1-1 0 0,0 0 1 0 0,1-1 25 0 0,9-8-603 0 0,-10 8 535 0 0,1 1-1 0 0,-1-1 1 0 0,1 0 0 0 0,-1 1 0 0 0,1-1-1 0 0,-1 0 1 0 0,1 0 0 0 0,-1 0 0 0 0,0 1-1 0 0,0-1 1 0 0,1 0 0 0 0,-1 0-1 0 0,0 0 1 0 0,0 0 0 0 0,0 1 0 0 0,0-2 68 0 0,0 1-147 0 0,0 0 0 0 0,0 0 1 0 0,1 0-1 0 0,-1 0 0 0 0,0 0 1 0 0,1 0-1 0 0,-1-1 1 0 0,0 1-1 0 0,1 0 0 0 0,-1 0 1 0 0,1 0-1 0 0,0 0 147 0 0,2-6-1325 0 0,1-1-1 0 0,-1 1 0 0 0,2-6 1326 0 0,-4 10-423 0 0,0-11-1403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44.5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 1376 0 0,'0'-8'128'0'0,"0"7"954"0"0,0 0 0 0 0,0-1 0 0 0,0 1 0 0 0,0 0 0 0 0,0-1 0 0 0,0 1 0 0 0,1 0 0 0 0,-1-1 0 0 0,0 1 0 0 0,1 0 0 0 0,0-2-1082 0 0,-1 3 355 0 0,0 0-1 0 0,0 0 0 0 0,1 0 0 0 0,-1 0 1 0 0,0 0-1 0 0,1 0 0 0 0,-1 0 0 0 0,0 0 1 0 0,1 0-1 0 0,-1 0 0 0 0,0 0 0 0 0,1 0 1 0 0,-1 0-1 0 0,0 1 0 0 0,0-1 0 0 0,1 0 1 0 0,-1 0-1 0 0,0 0 0 0 0,1 0 0 0 0,-1 0 1 0 0,0 1-1 0 0,0-1 0 0 0,1 0 0 0 0,-1 0 1 0 0,0 0-1 0 0,0 1-354 0 0,11 5-2395 0 0,-1-2 1406 0 0,-4 0-61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44.9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144 105 5064 0 0,'-2'5'75'0'0,"-1"7"301"0"0,3-11-368 0 0,0 0 0 0 0,0-1 0 0 0,0 1 0 0 0,0-1 0 0 0,0 1 0 0 0,0 0 0 0 0,0-1 0 0 0,0 1 0 0 0,0 0 0 0 0,0-1 0 0 0,0 1 0 0 0,0-1 0 0 0,0 1 0 0 0,0 0 0 0 0,-1-1 0 0 0,1 1 0 0 0,0-1 0 0 0,0 1 0 0 0,-1 0 0 0 0,1-1 0 0 0,-1 1 0 0 0,1-1 0 0 0,0 1 1 0 0,-1-1-1 0 0,1 0 0 0 0,-1 1 0 0 0,1-1 0 0 0,-1 1 0 0 0,1-1-8 0 0,-3 2 302 0 0,1 3 2431 0 0,-2 1 12003 0 0,0-6-12186 0 0,-1 0-3525 0 0,5-15 1448 0 0,0 5-458 0 0,0 8-6 0 0,0-1 0 0 0,-1 1 0 0 0,1-1-1 0 0,0 1 1 0 0,1-1 0 0 0,-1 1 0 0 0,0 0 0 0 0,1-1 0 0 0,-1 1-1 0 0,1 0 1 0 0,0-1 0 0 0,0 1 0 0 0,0 0 0 0 0,0 0-9 0 0,1-2 26 0 0,-1 1 0 0 0,0-1-1 0 0,0 0 1 0 0,0 1 0 0 0,0-1 0 0 0,0 0 0 0 0,-1 1 0 0 0,0-1-1 0 0,1 0 1 0 0,-1 0 0 0 0,-1 0 0 0 0,1 0-26 0 0,0-5 79 0 0,-13-1 151 0 0,13 10-226 0 0,-1-1 1 0 0,0 1-1 0 0,0-1 1 0 0,0 1-1 0 0,0-1 1 0 0,0 1-1 0 0,1 0 1 0 0,-1-1-1 0 0,0 1 1 0 0,0 0-1 0 0,0 0 1 0 0,0 0-1 0 0,0-1 1 0 0,0 1-1 0 0,0 0 1 0 0,0 0-1 0 0,0 1 0 0 0,0-1 1 0 0,0 0-1 0 0,0 0 1 0 0,0 0-1 0 0,0 1 1 0 0,0-1-1 0 0,1 0 1 0 0,-1 1-1 0 0,0-1 1 0 0,0 1-1 0 0,0-1-4 0 0,-26 14 21 0 0,23-11-21 0 0,1-1 0 0 0,0 1 0 0 0,0 0 0 0 0,0 0 0 0 0,0 0 0 0 0,1 0 0 0 0,-1 0 0 0 0,1 1 0 0 0,0-1 0 0 0,0 1 0 0 0,-1 2 0 0 0,-9 14 0 0 0,10-17 0 0 0,0 0 0 0 0,0 0 0 0 0,0 0 0 0 0,0 1 0 0 0,1-1 0 0 0,0 1 0 0 0,-1-1 0 0 0,1 1 0 0 0,0-1 0 0 0,1 1 0 0 0,-1 0 0 0 0,1-1 0 0 0,-1 1 0 0 0,1 0 0 0 0,1 0 0 0 0,0 1 0 0 0,0-1 0 0 0,0 0 0 0 0,0 0 0 0 0,0 0 0 0 0,0 0 0 0 0,-1 0 0 0 0,0 3 0 0 0,2 3 0 0 0,-2-9 0 0 0,1-1 0 0 0,-1 0 0 0 0,1 1 0 0 0,-1-1 0 0 0,0 1 0 0 0,1-1 0 0 0,-1 0 0 0 0,1 1 0 0 0,-1-1 0 0 0,1 0 0 0 0,-1 0 0 0 0,1 1 0 0 0,-1-1 0 0 0,1 0 0 0 0,0 0 0 0 0,-1 0 0 0 0,1 0 0 0 0,2 1 1 0 0,-1-1 1 0 0,1 1-1 0 0,0-1 0 0 0,0 0 0 0 0,0 0 0 0 0,0 0 1 0 0,-1-1-1 0 0,1 1 0 0 0,0 0 0 0 0,0-1 0 0 0,-1 0 1 0 0,1 0-1 0 0,0 0 0 0 0,-1 0 0 0 0,1 0 1 0 0,1-1-3 0 0,3-3 27 0 0,0-1-1 0 0,0 1 0 0 0,-1-1 0 0 0,5-5-25 0 0,6-5 56 0 0,-15 14-49 0 0,0-1-1 0 0,0 1 1 0 0,0-1 0 0 0,0 1-1 0 0,-1-1 1 0 0,1 0 0 0 0,-1 1-1 0 0,0-1 1 0 0,1 0-1 0 0,-1 0 1 0 0,-1 0 0 0 0,2-3-7 0 0,9-25 11 0 0,-8 25 3 0 0,-2 3-7 0 0,1 0-1 0 0,0-1 1 0 0,0 1-1 0 0,0 0 1 0 0,0 0-1 0 0,3-2-6 0 0,-3 2 0 0 0,1 0 0 0 0,-1 0 0 0 0,0-1 0 0 0,0 1 0 0 0,0-1 0 0 0,0 0 0 0 0,9-15 0 0 0,-4 14-14 0 0,-6 5-56 0 0,-1 1 64 0 0,0-1 1 0 0,0 1-1 0 0,0 0 0 0 0,0 0 0 0 0,0 0 0 0 0,0 0 0 0 0,0-1 0 0 0,1 1 1 0 0,-1 0-1 0 0,0 0 0 0 0,0-1 0 0 0,1 1 0 0 0,-1 0 0 0 0,1 0 1 0 0,-1-1-1 0 0,0 1 0 0 0,1 0 0 0 0,-1-1 0 0 0,1 1 0 0 0,0 0 6 0 0,1 3-15 0 0,5 27-49 0 0,-4-22 64 0 0,-2 2 0 0 0,4-2 0 0 0,3 2 0 0 0,0-4 11 0 0,-6-5 46 0 0,11 2 107 0 0,-10-3-151 0 0,15-6 86 0 0,22-15 72 0 0,-36 18-128 0 0,-4 1-33 0 0,0 1-10 0 0,0 0 0 0 0,-1 0 0 0 0,1 0 0 0 0,0 0 0 0 0,0 0 0 0 0,0 0 0 0 0,0 0 0 0 0,0 0 0 0 0,0-1-1 0 0,0 1 1 0 0,0 0 0 0 0,0 0 0 0 0,0 0 0 0 0,0 0 0 0 0,0 0 0 0 0,0 0 0 0 0,0 0 0 0 0,0 0 0 0 0,-1 0 0 0 0,1 0 0 0 0,0 0 0 0 0,0 0 0 0 0,0-1 0 0 0,0 1 0 0 0,0 0 0 0 0,0 0 0 0 0,0 0-1 0 0,0 0 1 0 0,0 0 0 0 0,0 0 0 0 0,0 0 0 0 0,0 0 0 0 0,0 0 0 0 0,0 0 0 0 0,0-1 0 0 0,0 1 0 0 0,1 0 0 0 0,-1 0 0 0 0,0 0 0 0 0,0 0 0 0 0,0 0 0 0 0,0 0 0 0 0,0 0 0 0 0,0 0 0 0 0,0 0-1 0 0,0 0 1 0 0,0 0 0 0 0,0 0 0 0 0,0 0 0 0 0,0-1 0 0 0,0 1 0 0 0,0 0 0 0 0,0 0 0 0 0,0 0 0 0 0,1 0 0 0 0,20-10 57 0 0,-10 8-47 0 0,-1 5-10 0 0,13 21 0 0 0,-18-18 0 0 0,-4-4 0 0 0,1 0 0 0 0,0 0 0 0 0,-1 0 0 0 0,1 0 0 0 0,0 0 0 0 0,0 0 0 0 0,1-1 0 0 0,0 1 0 0 0,5 6 0 0 0,0 1-13 0 0,-4-9-15 0 0,-1 0 9 0 0,11 0-10 0 0,-14 0 9 0 0,0 0 0 0 0,1 0 0 0 0,-1-1 0 0 0,1 1 0 0 0,-1 0 0 0 0,0 0 0 0 0,1 0 0 0 0,-1 0 0 0 0,0 0 1 0 0,1-1-1 0 0,-1 1 0 0 0,0 0 0 0 0,1 0 0 0 0,-1-1 0 0 0,0 1 0 0 0,0 0 0 0 0,1 0 0 0 0,-1-1 0 0 0,0 1 0 0 0,0 0 0 0 0,1-1 0 0 0,-1 1 0 0 0,0 0 1 0 0,0-1-1 0 0,0 1 0 0 0,0-1 0 0 0,1 1 20 0 0,-1-2-141 0 0,3-1-81 0 0,-2 2 89 0 0,1-1 1 0 0,-1 0-1 0 0,1 0 1 0 0,-1 0-1 0 0,0 0 1 0 0,1 0 0 0 0,-1 0-1 0 0,0 0 1 0 0,-1 0-1 0 0,1-1 1 0 0,0 1-1 0 0,-1 0 1 0 0,1-1-1 0 0,-1 1 1 0 0,1 0 132 0 0,2-13-1535 0 0,6-2-289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45.3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23 239 6912 0 0,'0'0'528'0'0,"-7"-4"-320"0"0,-6-11 2400 0 0,12 14 336 0 0,0-14 3382 0 0,1-4-2825 0 0,0 16-3405 0 0,0 1-1 0 0,0-1 0 0 0,0 1 0 0 0,1 0 1 0 0,-1-1-1 0 0,1 1 0 0 0,0 0 1 0 0,-1-1-1 0 0,1 1 0 0 0,0 0 0 0 0,0 0 1 0 0,0-1-1 0 0,1 1 0 0 0,-1 0 1 0 0,0 0-1 0 0,1 0 0 0 0,0 0-95 0 0,10-10 369 0 0,-2 1-43 0 0,0 2 1 0 0,1-1-1 0 0,2 0-326 0 0,6-4 112 0 0,-9 6-97 0 0,0 1 0 0 0,1 0-1 0 0,3-1-14 0 0,54-28-868 0 0,-46 24 368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45.9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18 275 11488 0 0,'0'0'528'0'0,"0"0"-16"0"0,0 0-199 0 0,0 0 363 0 0,0 0 195 0 0,0 0 38 0 0,0 0-16 0 0,0 0-104 0 0,0-2-42 0 0,0-2-508 0 0,1 0 1 0 0,-1 1-1 0 0,1-1 0 0 0,0 0 0 0 0,1 1 0 0 0,-1-1 1 0 0,1 0-1 0 0,-1 1 0 0 0,2-2-239 0 0,0 0 223 0 0,-1 0 0 0 0,0 1-1 0 0,0-1 1 0 0,0 0 0 0 0,0-4-223 0 0,1-4 152 0 0,1 1 1 0 0,-1 0 0 0 0,3-1-153 0 0,6-25 670 0 0,-7 19-191 0 0,-1 9-292 0 0,-2-1 0 0 0,1 1 0 0 0,-2-1 0 0 0,1 1 0 0 0,-1-9-187 0 0,-1 18 0 0 0,0 0 0 0 0,0 1 0 0 0,0-1 0 0 0,0 0 0 0 0,0 0 0 0 0,0 0 0 0 0,0 0 0 0 0,0 0 0 0 0,0 0 0 0 0,-1 1 0 0 0,1-1 0 0 0,0 0 0 0 0,-1 0 0 0 0,1 0 0 0 0,0 0 0 0 0,-1 1 0 0 0,1-1 0 0 0,-1 0 0 0 0,0 1 0 0 0,1-1 0 0 0,-1 0 0 0 0,1 1 0 0 0,-1-1 0 0 0,0 0 0 0 0,1 1 0 0 0,-1-1 0 0 0,0 1 0 0 0,0 0 0 0 0,0-1 0 0 0,1 1 0 0 0,-1 0 0 0 0,0-1 0 0 0,0 1 0 0 0,0 0 0 0 0,0 0 0 0 0,1-1 0 0 0,-1 1 0 0 0,0 0 0 0 0,0 0 0 0 0,0 0 0 0 0,0 0 0 0 0,0 0 0 0 0,0 1 0 0 0,1-1 0 0 0,-1 0 0 0 0,0 0 0 0 0,-2 1 0 0 0,0 0 0 0 0,0 0 0 0 0,0 0 0 0 0,0 0 0 0 0,0 0 0 0 0,0 0 0 0 0,0 1 0 0 0,1 0 0 0 0,-1-1 0 0 0,1 1 0 0 0,-1 0 0 0 0,0 1 0 0 0,0 2 0 0 0,0 0 0 0 0,1 0 0 0 0,-1 0 0 0 0,1 1 0 0 0,0-1 0 0 0,1 1 0 0 0,-1-1 0 0 0,1 1 0 0 0,0 0 0 0 0,0 0 0 0 0,1-1 0 0 0,0 1 0 0 0,-3 27 0 0 0,1-1 0 0 0,2 0 0 0 0,3 27 0 0 0,-2-39 0 0 0,-2-17 4 0 0,1 0 1 0 0,0 0-1 0 0,0 0 1 0 0,0 0-1 0 0,1-1 1 0 0,-1 1-1 0 0,1 0 1 0 0,-1 0-1 0 0,1 0 1 0 0,0 0-1 0 0,0-1 1 0 0,1 2-5 0 0,-1-2 4 0 0,5 4 0 0 0,9 8 52 0 0,-14-14-60 0 0,0 1 0 0 0,-1 0 1 0 0,1-1-1 0 0,0 1 0 0 0,0-1 1 0 0,0 1-1 0 0,-1-1 0 0 0,1 0 1 0 0,0 1-1 0 0,0-1 0 0 0,0 0 1 0 0,0 1-1 0 0,0-1 0 0 0,0 0 1 0 0,0 0-1 0 0,0 0 0 0 0,0 0 0 0 0,0 0 1 0 0,0 0-1 0 0,0 0 0 0 0,0-1 4 0 0,1 1 9 0 0,0-1-1 0 0,0 1 1 0 0,0-1-1 0 0,0 0 1 0 0,0 0-1 0 0,0 0 1 0 0,-1 0-1 0 0,1-1 1 0 0,0 1-1 0 0,0-1-8 0 0,2-2-91 0 0,0-1 1 0 0,0 1-1 0 0,0-1 0 0 0,0 0 0 0 0,-1 0 0 0 0,1 0 1 0 0,-1-2 90 0 0,0 1-154 0 0,15-32-2261 0 0,-9 12-2607 0 0,-3 2-1628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7:57.7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1 100 15664 0 0,'0'0'1206'0'0,"7"-6"755"0"0,7-2 153 0 0,-9 5-1472 0 0,0 0-1 0 0,0 0 1 0 0,0 1-1 0 0,1-1 0 0 0,-1 1 1 0 0,1 0-642 0 0,31-9 1308 0 0,7-2-292 0 0,48-7 142 0 0,9 4-1286 0 0,-75 12-650 0 0,-2 1-49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46.3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13328 0 0,'0'0'612'0'0,"0"0"-15"0"0,0 0-292 0 0,0 0 185 0 0,0 0 118 0 0,0 0 27 0 0,0 0-47 0 0,1 3-217 0 0,2 4-185 0 0,0 0 0 0 0,0 0-1 0 0,1 0 1 0 0,3 4-186 0 0,9 15 34 0 0,-15-24-302 0 0,1 1 0 0 0,-1-1-1 0 0,1 0 1 0 0,0 0-1 0 0,0 0 1 0 0,0 0-1 0 0,0 0 1 0 0,1 0-1 0 0,-1 0 1 0 0,0 0-1 0 0,2 0 269 0 0,2 2-1446 0 0,2 2-3778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47.0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11 725 12120 0 0,'0'0'554'0'0,"0"0"-11"0"0,1 2-350 0 0,-1 1-32 0 0,0-1-1 0 0,1 1 0 0 0,-1 0 1 0 0,0-1-1 0 0,-1 1 1 0 0,1-1-1 0 0,0 1 1 0 0,-1 0-1 0 0,1-1 0 0 0,-2 2-160 0 0,2-1 414 0 0,-1 0-1 0 0,0 1 0 0 0,1-1 0 0 0,-1 0 0 0 0,1 1 0 0 0,0-1 1 0 0,0 0-1 0 0,0 1 0 0 0,0-1 0 0 0,1 1-413 0 0,0 0 295 0 0,0 0 0 0 0,-1-1-1 0 0,0 1 1 0 0,1 0 0 0 0,-1 0 0 0 0,-1 0 0 0 0,1 0-1 0 0,0-1 1 0 0,-1 1 0 0 0,0 1-295 0 0,-4 31 1420 0 0,4-29-1228 0 0,0 0 0 0 0,1 0 0 0 0,0 0 0 0 0,1 4-192 0 0,-1 4 225 0 0,0-14-151 0 0,0-1 11 0 0,0 0-12 0 0,2 0-60 0 0,0-1 0 0 0,0 0 0 0 0,0 1 0 0 0,0-1-1 0 0,-1 0 1 0 0,1 0 0 0 0,0 0 0 0 0,-1 0 0 0 0,1-1 0 0 0,-1 1-1 0 0,1 0 1 0 0,0-1-13 0 0,16-17 93 0 0,-11 7-67 0 0,0-1 0 0 0,-1 0-1 0 0,0 0 1 0 0,-1-1 0 0 0,2-7-26 0 0,2-10 12 0 0,3-32-12 0 0,-9 54-14 0 0,-5 17-39 0 0,1-1 1 0 0,0 1-1 0 0,0-1 1 0 0,1 1-1 0 0,0-1 1 0 0,0 6 52 0 0,8 49-51 0 0,-5-44 55 0 0,-2-7-6 0 0,0-7-4 0 0,-1 0 0 0 0,1 0 1 0 0,0 1-1 0 0,0-1 1 0 0,0 0-1 0 0,0 0 1 0 0,1 0-1 0 0,0 0 0 0 0,0-1 1 0 0,0 1-1 0 0,0 1 6 0 0,-1-4 1 0 0,-1-1-1 0 0,0 1 1 0 0,1 0 0 0 0,-1-1-1 0 0,0 1 1 0 0,1 0-1 0 0,-1-1 1 0 0,1 1-1 0 0,-1 0 1 0 0,1-1-1 0 0,-1 1 1 0 0,1-1 0 0 0,0 1-1 0 0,-1-1 1 0 0,1 1-1 0 0,0-1 1 0 0,-1 0-1 0 0,1 1 1 0 0,0-1 0 0 0,0 0-1 0 0,-1 1 1 0 0,1-1-1 0 0,0 0 1 0 0,0 0-1 0 0,-1 0 1 0 0,1 0 0 0 0,0 0-1 0 0,0 0 1 0 0,-1 0-1 0 0,1 0 1 0 0,0 0-1 0 0,0 0 0 0 0,0-1 11 0 0,1 1 0 0 0,-1-1-1 0 0,1 0 1 0 0,-1 0-1 0 0,0 0 1 0 0,0 0-1 0 0,0 0 1 0 0,0 0-1 0 0,1 0 1 0 0,-1-1-11 0 0,1 0 14 0 0,9-11 25 0 0,-1 0 1 0 0,0-1 0 0 0,-1 0 0 0 0,-1-1 0 0 0,0 0 0 0 0,-1 0 0 0 0,0-1 0 0 0,-1 0 0 0 0,-1-2-40 0 0,8-28 47 0 0,-3-1 0 0 0,2-30-47 0 0,-9 48 103 0 0,-2-1-1 0 0,-1 1 1 0 0,-2-13-103 0 0,0-24 104 0 0,0 17 14 0 0,-3-1-1 0 0,-5-22-117 0 0,0 8 98 0 0,3 18-18 0 0,-12-41-80 0 0,13 72-90 0 0,4 9 11 0 0,0 9 8 0 0,4 25-56 0 0,1 0-1 0 0,1 0 0 0 0,7 23 128 0 0,1 9-89 0 0,51 387 17 0 0,-24-147 185 0 0,-16-141-87 0 0,-18-106 11 0 0,-2 8-37 0 0,3 37 16 0 0,0-27 48 0 0,-3 33-64 0 0,-3-104 0 0 0,0 6 15 0 0,0 0 0 0 0,-1 0 0 0 0,1 0 0 0 0,-1 0 0 0 0,-2 6-15 0 0,0-3 59 0 0,2-7 26 0 0,1-2-16 0 0,-1-2-5 0 0,-10-33 0 0 0,8 30-64 0 0,1 0 0 0 0,0-1 0 0 0,1 1 0 0 0,0-1 0 0 0,-1 1 0 0 0,2-1 0 0 0,-1 0 1 0 0,1 0-1 0 0,0-48-2 0 0,1 22-9 0 0,1-67-654 0 0,4-1 0 0 0,10-43 665 0 0,-9 93-182 0 0,22-116-470 0 0,-14 100 0 0 0,22-58 652 0 0,-30 111-12 0 0,-7 12 12 0 0,0 1 0 0 0,0 0 0 0 0,0 0 0 0 0,0 0 0 0 0,0-1 0 0 0,0 1 0 0 0,0 0 0 0 0,0 0 0 0 0,0 0 0 0 0,0 0 0 0 0,0-1 0 0 0,0 1 0 0 0,1 0 0 0 0,-1 0 0 0 0,0 0 0 0 0,0 0 0 0 0,0 0 0 0 0,0-1 0 0 0,0 1 0 0 0,1 0 0 0 0,-1 0 0 0 0,0 0 0 0 0,0 0 0 0 0,0 0 0 0 0,1 0 0 0 0,-1 0 0 0 0,0 0 0 0 0,0 0 0 0 0,0 0 0 0 0,0 0 0 0 0,1 0 0 0 0,-1 0 0 0 0,0 0 0 0 0,0 0 0 0 0,0 0 0 0 0,1 0 0 0 0,-1 0 0 0 0,0 0 0 0 0,0 0 0 0 0,0 0 0 0 0,1 0 0 0 0,-1 0 0 0 0,0 0 0 0 0,0 0 0 0 0,0 0 0 0 0,0 0 0 0 0,1 0 0 0 0,-1 0 0 0 0,0 1 0 0 0,0-1 0 0 0,0 0 0 0 0,0 0 1 0 0,1 0-1 0 0,-1 0 0 0 0,0 0 0 0 0,0 1 0 0 0,0-1 0 0 0,0 0 0 0 0,0 0 0 0 0,0 0 0 0 0,0 0 0 0 0,0 1 0 0 0,0-1 0 0 0,0 0 0 0 0,1 0 0 0 0,1 12-10 0 0,-2-11 7 0 0,5 57 146 0 0,-5-27 224 0 0,0-25-289 0 0,0-1 0 0 0,-1 1 1 0 0,2 0-1 0 0,-1-1 1 0 0,1 3-79 0 0,5 17 50 0 0,-3-14-98 0 0,-1 1 0 0 0,1 10 48 0 0,5 44 76 0 0,-9-63-12 0 0,-5 3 6 0 0,5-5 15 0 0,1-1-70 0 0,0 0-237 0 0,0-4-8 0 0,0 1-1 0 0,1-1 1 0 0,0 0-1 0 0,0 0 1 0 0,0 1 0 0 0,0-1-1 0 0,0 1 1 0 0,1-1 230 0 0,0 1-426 0 0,-1-1 1 0 0,0 1 0 0 0,0-1-1 0 0,0 1 1 0 0,0-1-1 0 0,-1 1 1 0 0,1-5 425 0 0,-4-12-2079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47.3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2304 0 0,'0'0'200'0'0,"0"0"-200"0"0,0 0 0 0 0,0 0 0 0 0,0 0 3224 0 0,0 0 600 0 0,0 0 120 0 0,0 0 23 0 0,0 0-3015 0 0,0 0-608 0 0,0 0-120 0 0,0 0-32 0 0,5 12-192 0 0,-5 0 0 0 0,4 1-72 0 0,1 2-7575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47.7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60 16727 0 0,'0'0'763'0'0,"0"0"-12"0"0,0 1-479 0 0,0 14 696 0 0,0-13-614 0 0,-1 1 0 0 0,1 0 0 0 0,0 0 0 0 0,0-1 0 0 0,1 1 0 0 0,-1 0 0 0 0,1-1 0 0 0,-1 1 0 0 0,1 0 0 0 0,0-1 0 0 0,0 3-354 0 0,0-4 185 0 0,0 1-1 0 0,-1-1 0 0 0,1 1 1 0 0,-1 0-1 0 0,1-1 1 0 0,-1 1-1 0 0,0 0 0 0 0,0-1 1 0 0,0 1-1 0 0,0 0-184 0 0,1 9 386 0 0,3 0-147 0 0,2 8 28 0 0,-6-14-268 0 0,0-4 1 0 0,0-1 0 0 0,0 0 0 0 0,0 0 0 0 0,0 1 0 0 0,0-1 0 0 0,0 0 0 0 0,0 1 0 0 0,0-1 0 0 0,0 0 0 0 0,0 0 0 0 0,0 1 0 0 0,0-1 0 0 0,0 0-1 0 0,0 1 1 0 0,0-1 0 0 0,0 0 0 0 0,1 0 0 0 0,-1 1 0 0 0,0-1 0 0 0,0 0 0 0 0,0 0 0 0 0,0 0 0 0 0,1 1 0 0 0,-1-1 0 0 0,0 0 0 0 0,0 0 0 0 0,22 20 13 0 0,-21-20-10 0 0,0 1 0 0 0,-1-1 0 0 0,1 0 1 0 0,0 0-1 0 0,-1 0 0 0 0,1 0 0 0 0,-1 0 1 0 0,1 0-1 0 0,0 0 0 0 0,-1 0 0 0 0,1 0 0 0 0,0 0 1 0 0,-1 0-1 0 0,1 0 0 0 0,0 0 0 0 0,-1 0 0 0 0,1 0 1 0 0,-1-1-1 0 0,1 1 0 0 0,0 0 0 0 0,-1-1 0 0 0,1 1 1 0 0,-1 0-1 0 0,1-1 0 0 0,-1 1 0 0 0,1 0 1 0 0,-1-1-1 0 0,1 1-3 0 0,2-2 27 0 0,0 0-24 0 0,0 0 0 0 0,0 0 0 0 0,0 0 0 0 0,0 0 0 0 0,0-1 0 0 0,-1 1 0 0 0,1-1-1 0 0,-1 1 1 0 0,1-1 0 0 0,-1 0 0 0 0,0 0 0 0 0,0 0 0 0 0,-1 0 0 0 0,1-1 0 0 0,-1 1 0 0 0,1 0 0 0 0,-1-1 0 0 0,0 1-1 0 0,0-1 1 0 0,0 1 0 0 0,-1-1 0 0 0,1-2-3 0 0,0-3 0 0 0,1 0 0 0 0,1 0 0 0 0,-1 0 0 0 0,3-2 0 0 0,-3 4 0 0 0,1 0 0 0 0,-1 0 0 0 0,0-1 0 0 0,-1 1 0 0 0,1-1 0 0 0,-1-4 0 0 0,1-6-44 0 0,0 12 7 0 0,-1 14 6 0 0,-2 23-48 0 0,0-18 66 0 0,1 1 0 0 0,0 0 0 0 0,1-1 0 0 0,0 1 0 0 0,2 6 13 0 0,-1-11 0 0 0,-2-6 0 0 0,0-1 0 0 0,0 0 0 0 0,1 1 0 0 0,-1-1 0 0 0,1 0 0 0 0,0 1 0 0 0,0-1 0 0 0,0 0 0 0 0,0 0 0 0 0,1 2 0 0 0,4 5 0 0 0,1-7 15 0 0,-5-2-8 0 0,0 0 1 0 0,-1 0-1 0 0,1-1 1 0 0,0 1-1 0 0,-1-1 0 0 0,1 1 1 0 0,-1-1-1 0 0,1 0 1 0 0,-1 1-1 0 0,1-1 0 0 0,-1 0 1 0 0,1 0-1 0 0,-1 0 1 0 0,0 0-1 0 0,1 0 1 0 0,-1-1-1 0 0,0 1 0 0 0,0 0 1 0 0,0-1-1 0 0,0 1 1 0 0,0-1-8 0 0,4-5 38 0 0,-1 0 0 0 0,0 0 0 0 0,2-8-38 0 0,-1 4 33 0 0,25-65 41 0 0,-24 59-10 0 0,-4 13-64 0 0,0 5 0 0 0,1 5 0 0 0,-3-5 0 0 0,20 83 0 0 0,-20-81-12 0 0,1 1 0 0 0,0-1 0 0 0,0 1 0 0 0,0-1-1 0 0,1 0 1 0 0,-1 0 0 0 0,1 0 0 0 0,0 1 0 0 0,0-2 0 0 0,0 1-1 0 0,0 0 1 0 0,0 0 0 0 0,1-1 0 0 0,-1 1 0 0 0,1-1 0 0 0,0 1 12 0 0,-3-3-670 0 0,2 0-33 0 0,-1-1-1 0 0,1 0 1 0 0,-1 0 0 0 0,1 0-1 0 0,-1 0 1 0 0,0 0-1 0 0,1 0 1 0 0,-1-1-1 0 0,0 1 1 0 0,0 0 0 0 0,0-1-1 0 0,1 0 704 0 0,4-9-7422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48.1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64 11976 0 0,'0'0'528'0'0,"0"0"112"0"0,-5-7-512 0 0,-4 2-128 0 0,9 5 0 0 0,0 0 0 0 0,-5-8 1248 0 0,5 8 224 0 0,0-7 47 0 0,5-6 9 0 0,-5 5-1128 0 0,9 1-224 0 0,-4-1-48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48.6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1 20215 0 0,'-1'2'927'0'0,"-4"9"-642"0"0,2 1 0 0 0,0 0 0 0 0,0 0-1 0 0,1 0 1 0 0,0 1 0 0 0,1-1 0 0 0,0 8-285 0 0,2 26 1289 0 0,4 21-1289 0 0,-3-41 206 0 0,5 20-41 0 0,1 0 0 0 0,2-1 0 0 0,12 29-165 0 0,1 9 1 0 0,-18-65-6 0 0,5 21-50 0 0,0 8 55 0 0,-11-39-691 0 0,-5-16-1560 0 0,-7-7 979 0 0,9 10 925 0 0,-1 0 0 0 0,0-1 0 0 0,1 1 0 0 0,0-1 0 0 0,0 1 0 0 0,1-1 0 0 0,-3-5 347 0 0,-8-14-1105 0 0,-34-46-1214 0 0,47 71 2476 0 0,1-1 1 0 0,-1 0 0 0 0,1 0-1 0 0,-1 0 1 0 0,1 1-1 0 0,0-1 1 0 0,0 0 0 0 0,-1 0-1 0 0,1 0 1 0 0,0 0 0 0 0,0 0-1 0 0,0 1 1 0 0,0-1 0 0 0,0 0-1 0 0,0 0 1 0 0,0 0 0 0 0,0 0-1 0 0,0 0 1 0 0,0 0 0 0 0,1 1-1 0 0,-1-1 1 0 0,0 0 0 0 0,0 0-1 0 0,1 0 1 0 0,-1 1 0 0 0,1-1-1 0 0,-1 0 1 0 0,1 0 0 0 0,-1 1-1 0 0,1-1 1 0 0,-1 0 0 0 0,1 1-1 0 0,0-1-157 0 0,3-2 47 0 0,0 0 1 0 0,0 0-1 0 0,0 1 0 0 0,0-1 0 0 0,0 1 0 0 0,1 0-47 0 0,7-4 370 0 0,-2 2-401 0 0,0-1 0 0 0,0 1-1 0 0,1 1 1 0 0,0 0-1 0 0,-1 0 1 0 0,1 1-1 0 0,5 0 32 0 0,1 0-898 0 0,23-3-1710 0 0,-38 5 2433 0 0,1 0 0 0 0,-1 0 1 0 0,1 0-1 0 0,-1 0 1 0 0,1 1-1 0 0,-1-1 1 0 0,0 1-1 0 0,1-1 1 0 0,-1 1-1 0 0,0 0 1 0 0,1 0-1 0 0,0 1 175 0 0,-1 0-227 0 0,0 1 0 0 0,0-1-1 0 0,-1 1 1 0 0,1-1 0 0 0,-1 1-1 0 0,0 0 1 0 0,1 0 0 0 0,-1 2 227 0 0,4 45 2233 0 0,-4-47-1977 0 0,-1 0 1 0 0,1 0 0 0 0,-1 0-1 0 0,0 0 1 0 0,0 0-1 0 0,0 0 1 0 0,0 0 0 0 0,-1 0-1 0 0,0 2-256 0 0,1-2 377 0 0,-1 0 0 0 0,1 0 0 0 0,0 0-1 0 0,0 0 1 0 0,0 0 0 0 0,0 0 0 0 0,1 0 0 0 0,-1 2-377 0 0,5 13 2754 0 0,-5-16-2306 0 0,0-2-37 0 0,0 0-159 0 0,0 0-76 0 0,0 0-15 0 0,0 0 21 0 0,15-8 458 0 0,-7 4-374 0 0,-3 1-198 0 0,-1 0 1 0 0,-1 0-1 0 0,1 0 0 0 0,0 0 1 0 0,-1 0-1 0 0,1-1 0 0 0,-1 0 1 0 0,0 0-1 0 0,0 1 0 0 0,0-3-68 0 0,4-4 119 0 0,-1-1 0 0 0,0 0 0 0 0,1-5-119 0 0,-6 13 73 0 0,0 1 1 0 0,0-1-1 0 0,-1 0 0 0 0,1 1 1 0 0,-1-1-1 0 0,1 0 0 0 0,-1 0 0 0 0,0 0 1 0 0,0 1-1 0 0,0-1 0 0 0,-1 0 1 0 0,1 0-1 0 0,-1 1 0 0 0,1-1 0 0 0,-1 0-73 0 0,0-2 136 0 0,0 4-117 0 0,1-1 1 0 0,-1 1-1 0 0,1-1 1 0 0,-1 1-1 0 0,0 0 1 0 0,0-1-1 0 0,1 1 1 0 0,-1 0-1 0 0,0 0 1 0 0,0-1-1 0 0,0 1 1 0 0,-1 0-1 0 0,1 0 1 0 0,0 0-1 0 0,0 0 1 0 0,0 1-1 0 0,-1-1 1 0 0,1 0-1 0 0,0 0 1 0 0,-1 1-20 0 0,-30-11 139 0 0,27 9-124 0 0,3 2-13 0 0,0 0 1 0 0,0 0-1 0 0,0 0 1 0 0,0 0-1 0 0,0 0 1 0 0,0 1-1 0 0,0-1 1 0 0,0 1-1 0 0,0-1 1 0 0,0 1-1 0 0,0 0 1 0 0,1 0-1 0 0,-1-1 0 0 0,-1 2-2 0 0,-25 16 19 0 0,24-15-19 0 0,1 0 0 0 0,0 0 0 0 0,0 0 0 0 0,0 1 0 0 0,0-1 0 0 0,0 1 0 0 0,0-1 0 0 0,1 1 0 0 0,0 0 0 0 0,0 0 0 0 0,0 0 0 0 0,-1 4 0 0 0,1-1 0 0 0,0 1 0 0 0,0 0 0 0 0,1 0 0 0 0,0 0 0 0 0,0 0 0 0 0,1 6 0 0 0,0-10 0 0 0,-1 0 0 0 0,1 0 0 0 0,-1 0 0 0 0,0 0 0 0 0,0-1 0 0 0,-1 2 0 0 0,1-2 0 0 0,0 0 0 0 0,0 0 0 0 0,1-1 0 0 0,-1 1 0 0 0,1 0 0 0 0,-1 0 0 0 0,1 0 0 0 0,0 0 0 0 0,0 0 0 0 0,0 0 0 0 0,0 0 0 0 0,1 2 0 0 0,2 4 0 0 0,-3-6 0 0 0,1 0-1 0 0,-1 0 1 0 0,1-1 0 0 0,0 1 0 0 0,0 0 0 0 0,0 0-1 0 0,1-1 1 0 0,-1 1 0 0 0,1-1 0 0 0,-1 1 0 0 0,1-1 0 0 0,0 1 0 0 0,1-1 0 0 0,-1 0 1 0 0,1-1 0 0 0,0 1 0 0 0,0 0-1 0 0,0-1 1 0 0,0 0 0 0 0,0 0 0 0 0,0 0 0 0 0,0 0-1 0 0,0 0 1 0 0,0-1 0 0 0,1 1 0 0 0,-1-1-1 0 0,0 0 1 0 0,0 0 0 0 0,1 0 0 0 0,-1 0-1 0 0,5-1 35 0 0,0 0 0 0 0,0-1 0 0 0,0 0 1 0 0,0 0-1 0 0,-1-1 0 0 0,1 0 0 0 0,-1 0 0 0 0,0 0 0 0 0,0-1 1 0 0,0 0-1 0 0,5-5-35 0 0,5-1 122 0 0,-9 7-60 0 0,-5 3-47 0 0,-1-1-1 0 0,1 0 1 0 0,-1 0-1 0 0,1 0 1 0 0,-1 0 0 0 0,1 0-1 0 0,-1-1 1 0 0,0 1-1 0 0,0-1 1 0 0,1 0-15 0 0,-1 1-4 0 0,0 0-1 0 0,-1 0 1 0 0,1 0-1 0 0,0 1 1 0 0,0-1-1 0 0,0 0 1 0 0,-1 1-1 0 0,1-1 1 0 0,0 1-1 0 0,0 0 1 0 0,0 0-1 0 0,0 0 1 0 0,0 0 0 0 0,0 0-1 0 0,0 0 1 0 0,0 0-1 0 0,0 0 1 0 0,0 1-1 0 0,0-1 1 0 0,-1 1-1 0 0,1-1 1 0 0,0 1-1 0 0,0 0 1 0 0,0 0-1 0 0,-1 0 1 0 0,1 0-1 0 0,0 0 1 0 0,-1 0 0 0 0,1 0-1 0 0,-1 1 1 0 0,0-1-1 0 0,1 1 1 0 0,-1-1-1 0 0,0 1 1 0 0,0-1-1 0 0,0 1 1 0 0,1 0 4 0 0,7 13-967 0 0,2-1 0 0 0,-1 0 1 0 0,10 9 966 0 0,-18-21-378 0 0,0 0 0 0 0,1-1 0 0 0,-1 1 1 0 0,0-1-1 0 0,0 0 0 0 0,1 0 0 0 0,-1 0 0 0 0,1 1 378 0 0,7 2-2304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50.6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0 117 15664 0 0,'0'0'1206'0'0,"0"0"-569"0"0,0 0 537 0 0,0 2 312 0 0,1 8-430 0 0,-1-1-1 0 0,1 1 0 0 0,1-1 0 0 0,1 5-1055 0 0,5 13 1728 0 0,10 23-1728 0 0,-8-25 273 0 0,-2 0 0 0 0,2 11-273 0 0,-2 8 227 0 0,-6-27-111 0 0,1-1-1 0 0,1 0 1 0 0,0-1-1 0 0,3 6-115 0 0,7 20 528 0 0,-9-41-240 0 0,-4 0-270 0 0,0 0 1 0 0,1-1-1 0 0,-1 1 0 0 0,0 0 0 0 0,0-1 0 0 0,1 1 0 0 0,-1-1 1 0 0,0 1-1 0 0,0-1 0 0 0,0 0 0 0 0,1 0 0 0 0,-1 1 0 0 0,0-1 1 0 0,0 0-1 0 0,0 0 0 0 0,-1 0 0 0 0,1 0 0 0 0,0 0 1 0 0,0-1-19 0 0,16-25 253 0 0,-11 16-163 0 0,8-15 167 0 0,-2 0 0 0 0,3-10-257 0 0,1-4 132 0 0,7-20 39 0 0,-17 41-135 0 0,1 0 0 0 0,1 1-1 0 0,7-13-35 0 0,56-104 11 0 0,-51 109-339 0 0,-9 13-364 0 0,-10 11-1049 0 0,-1 2-4916 0 0,0 0-2108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53.3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 5496 0 0,'0'0'249'0'0,"0"0"-1"0"0,0 0-93 0 0,0 0 179 0 0,0 0 97 0 0,0 0 17 0 0,0 0-11 0 0,0 0-73 0 0,0 0-38 0 0,0 0-6 0 0,0 0 25 0 0,0 0 106 0 0,0 0 42 0 0,0 0 10 0 0,0 0 2 0 0,0 0 7 0 0,0 0 7 0 0,0 0 1 0 0,0 0-2 0 0,0 0-4 0 0,2-1-2 0 0,1-4-1353 0 0,-1 0 3866 0 0,-1 6 1614 0 0,1 4-4217 0 0,2 5-246 0 0,0 0 0 0 0,0 0 0 0 0,-1 0 0 0 0,-1 1 0 0 0,0-1 0 0 0,0 3-176 0 0,2 14 186 0 0,-2-12-50 0 0,0 0 0 0 0,-1 8-136 0 0,0-7 98 0 0,0 0-1 0 0,2 5-97 0 0,-1-5 71 0 0,0 0-1 0 0,-1 6-70 0 0,-1-9 43 0 0,0 44 106 0 0,5 24-149 0 0,0-26 0 0 0,-2 18 0 0 0,-3-70 1 0 0,0-1 1 0 0,0 1-1 0 0,1-1 0 0 0,-1 1 0 0 0,0 0 1 0 0,1-1-1 0 0,0 0 0 0 0,-1 1 0 0 0,1-1 0 0 0,0 1 1 0 0,1 1-2 0 0,0 3 66 0 0,3-17 1 0 0,-3 1-105 0 0,0-1 0 0 0,-1 1 0 0 0,0-1 1 0 0,-1-6 37 0 0,3-19-346 0 0,6-12-1142 0 0,-1 3-490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53.6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41 216 15408 0 0,'-1'1'75'0'0,"1"0"0"0"0,0 1 1 0 0,-1-1-1 0 0,1 0 1 0 0,-1 0-1 0 0,1 0 1 0 0,-1 0-1 0 0,0 0 0 0 0,1 0 1 0 0,-1 0-1 0 0,0-1 1 0 0,0 1-1 0 0,0 0 1 0 0,0 0-1 0 0,0 0 1 0 0,1-1-1 0 0,-1 1 0 0 0,0 0 1 0 0,-1-1-1 0 0,1 1-75 0 0,-12 9 155 0 0,3 14 1384 0 0,9-24-700 0 0,1 0-10 0 0,0 0-70 0 0,0 0-30 0 0,1-2-8 0 0,6-11-84 0 0,-6 9-516 0 0,1 1 1 0 0,0-1-1 0 0,0 0 0 0 0,1 1 0 0 0,-1-1 0 0 0,1 1 1 0 0,0-1-122 0 0,33-28 1229 0 0,10-5-1229 0 0,-41 33 53 0 0,72-67 214 0 0,-58 56-760 0 0,2 0 0 0 0,0 0 0 0 0,0 2 0 0 0,8-2 493 0 0,-15 7-1823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54.0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10 296 14280 0 0,'0'1'61'0'0,"0"0"1"0"0,0-1 0 0 0,0 1 0 0 0,0 0 0 0 0,0 0 0 0 0,0-1 0 0 0,0 1-1 0 0,-1 0 1 0 0,1-1 0 0 0,0 1 0 0 0,0 0 0 0 0,-1-1 0 0 0,1 1 0 0 0,0 0-1 0 0,-1-1 1 0 0,1 1 0 0 0,-1-1 0 0 0,1 1 0 0 0,-1 0 0 0 0,1-1 0 0 0,-1 1-1 0 0,1-1 1 0 0,-1 1 0 0 0,0-1-62 0 0,1 0 1 0 0,-2 3 280 0 0,2-2 951 0 0,0-4-660 0 0,1-1 0 0 0,0 1 0 0 0,0 0 0 0 0,0 0 0 0 0,0 0 0 0 0,0-1 0 0 0,0 1 0 0 0,1 0 0 0 0,0 0-572 0 0,3-7 381 0 0,3-7-43 0 0,1 0 0 0 0,0 0 0 0 0,6-5-338 0 0,-10 16 113 0 0,-1 1 1 0 0,1 0-1 0 0,1 0 1 0 0,-1 0-1 0 0,1 1 1 0 0,4-3-114 0 0,14-12 327 0 0,-14 10-249 0 0,-2 1-45 0 0,1 0 1 0 0,0 1-1 0 0,1 0 1 0 0,2-1-34 0 0,19-10-2342 0 0,-1-1 0 0 0,18-16 2342 0 0,-21 9-1726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6:58.0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2 6448 0 0,'-10'-1'1367'0'0,"8"4"2217"0"0,6 4-465 0 0,2-2-4091 0 0,-5-4 995 0 0,-1-1 0 0 0,1 0 1 0 0,-1 1-1 0 0,1-1 0 0 0,-1 1 0 0 0,0-1 0 0 0,1 1 0 0 0,-1-1 0 0 0,0 1 0 0 0,0-1 1 0 0,1 1-1 0 0,-1 0 0 0 0,0-1 0 0 0,0 1 0 0 0,0-1 0 0 0,0 1 0 0 0,1-1 0 0 0,-1 2-23 0 0,1 1 72 0 0,2 4 5 0 0,-1-1 0 0 0,1 0 0 0 0,-1 1 0 0 0,0 0 0 0 0,-1-1 0 0 0,0 1 0 0 0,0 0-1 0 0,0 2-76 0 0,1 2 60 0 0,8 28 104 0 0,-7-30-103 0 0,0 1 0 0 0,-1-1 1 0 0,1 6-62 0 0,0 4 179 0 0,2 0 0 0 0,-1 0-1 0 0,2 0 1 0 0,3 6-179 0 0,-8-24 4 0 0,7 14 130 0 0,-5-12-97 0 0,-1 1 0 0 0,1-1 0 0 0,-1 1 0 0 0,0-1 0 0 0,0 1 0 0 0,0 0 0 0 0,-1 0-37 0 0,0-2-75 0 0,-1-2-2 0 0,0 0-688 0 0,0 0-2939 0 0,0 0-1260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03.2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251 84 3224 0 0,'0'0'143'0'0,"2"-5"26"0"0,0 3-129 0 0,-1 1 104 0 0,0-1 0 0 0,0 1 1 0 0,0 0-1 0 0,0-1 0 0 0,0 1 0 0 0,0-1 1 0 0,0 1-1 0 0,0-1 0 0 0,-1 0 1 0 0,1 0-145 0 0,12-19 4543 0 0,-9 15-2971 0 0,-3 4-1122 0 0,-1-1 0 0 0,0 1 1 0 0,1 0-1 0 0,-1-1 0 0 0,0 1 0 0 0,0-1 0 0 0,0 1 0 0 0,-1 0 0 0 0,1-1-450 0 0,0-1 263 0 0,0 3 338 0 0,0 1-61 0 0,0 0-27 0 0,0 0-8 0 0,-5-4 1747 0 0,2 5-2236 0 0,1-1-1 0 0,-1 1 0 0 0,1-1 0 0 0,-1 1 0 0 0,1 0 1 0 0,0 0-1 0 0,-1 0 0 0 0,1 0 0 0 0,0 0 0 0 0,0 0 1 0 0,-1 1-1 0 0,1-1 0 0 0,0 1 0 0 0,1-1 0 0 0,-1 1 1 0 0,0 0-1 0 0,0 0 0 0 0,1 0 0 0 0,-1 0 1 0 0,1 0-1 0 0,-1 2-15 0 0,-13 14-8 0 0,8-11-10 0 0,0 1 0 0 0,1 0-1 0 0,-5 8 19 0 0,6-7 15 0 0,-1-1 0 0 0,-1 1 0 0 0,1-1-1 0 0,-5 3-14 0 0,2-3 0 0 0,5-5 0 0 0,0 1 0 0 0,0 0 0 0 0,0 0 0 0 0,0 1 0 0 0,0-1 0 0 0,0 3 0 0 0,-7 14-14 0 0,4-8-11 0 0,0-1 0 0 0,-7 11 25 0 0,9-17 0 0 0,-1 3 0 0 0,-1 0 0 0 0,1 0 0 0 0,1 1 0 0 0,-1 0 0 0 0,2 0 0 0 0,-1 0 0 0 0,1 3 0 0 0,-4 19-29 0 0,1 0 0 0 0,2 0-1 0 0,1 0 1 0 0,2 0 0 0 0,1 7 29 0 0,2-38-20 0 0,-1-1 0 0 0,1 1 0 0 0,-1 0 0 0 0,1-1 1 0 0,0 1-1 0 0,-1-1 0 0 0,1 1 0 0 0,0-1 0 0 0,0 1 0 0 0,-1-1 1 0 0,1 1-1 0 0,0-1 0 0 0,0 0 0 0 0,0 1 0 0 0,0-1 0 0 0,0 0 20 0 0,9 1-133 0 0,-9-1 131 0 0,4 1-6 0 0,-1-1 0 0 0,1 0 1 0 0,0 0-1 0 0,-1-1 0 0 0,1 1 0 0 0,0-1 0 0 0,-1 0 0 0 0,1 0 0 0 0,-1-1 0 0 0,0 1 1 0 0,1-1-1 0 0,-1 0 0 0 0,0 0 0 0 0,4-3 8 0 0,35-30-1420 0 0,-25 16-5018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58.0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54 11200 0 0,'-5'-14'513'0'0,"5"11"-10"0"0,0 1-323 0 0,0 1-41 0 0,0-1 1 0 0,0 1 0 0 0,0 0-1 0 0,0-1 1 0 0,0 1 0 0 0,0-1 0 0 0,-1 1-1 0 0,1 0 1 0 0,0-1 0 0 0,-1 1-1 0 0,1 0 1 0 0,-1 0 0 0 0,0-1-140 0 0,0-4 1381 0 0,0 5-1093 0 0,1 1 0 0 0,-1-1-1 0 0,1 0 1 0 0,0 1 0 0 0,-1-1 0 0 0,0 1 0 0 0,1-1 0 0 0,-1 1 0 0 0,1-1 0 0 0,-1 1-1 0 0,0-1 1 0 0,1 1 0 0 0,-1-1 0 0 0,0 1 0 0 0,1 0 0 0 0,-1-1 0 0 0,0 1 0 0 0,0 0-1 0 0,1 0 1 0 0,-1 0 0 0 0,0 0 0 0 0,0-1-288 0 0,0 2 56 0 0,1-1-1 0 0,-1 0 1 0 0,1 0-1 0 0,-1 1 1 0 0,1-1-1 0 0,-1 0 1 0 0,1 1-1 0 0,-1-1 1 0 0,1 0 0 0 0,-1 1-1 0 0,1-1 1 0 0,-1 1-1 0 0,1-1 1 0 0,0 1-1 0 0,-1-1 1 0 0,1 1-1 0 0,0-1 1 0 0,-1 1 0 0 0,1-1-1 0 0,0 1 1 0 0,0-1-1 0 0,-1 1 1 0 0,1 0-1 0 0,0-1 1 0 0,0 1-1 0 0,0-1 1 0 0,0 2-56 0 0,-7 13 93 0 0,5-13-86 0 0,1 0 0 0 0,-1 0 0 0 0,1 0 0 0 0,0 0-1 0 0,0 0 1 0 0,0 1 0 0 0,0-1 0 0 0,0 1 0 0 0,0-1 0 0 0,1 0-1 0 0,-1 1 1 0 0,1-1 0 0 0,0 1 0 0 0,-1 0 0 0 0,1-1-1 0 0,0 1 1 0 0,1 1-7 0 0,-2 7 81 0 0,0 1-1 0 0,0-1 0 0 0,-3 7-80 0 0,2-7 30 0 0,0 0-1 0 0,1 1 1 0 0,0 7-30 0 0,2 34 134 0 0,7 41-134 0 0,-6-69 12 0 0,2 18 0 0 0,2-20 19 0 0,-2-7-16 0 0,-1 0-1 0 0,0 5-14 0 0,4 26 80 0 0,7 19-80 0 0,-7-33 4 0 0,-5-23 14 0 0,1 0-1 0 0,0 0 0 0 0,1-1 0 0 0,2 6-17 0 0,-4-11-9 0 0,0 0 0 0 0,0 0 0 0 0,0-1 0 0 0,0 0 0 0 0,1 1 0 0 0,0-1 0 0 0,-1 0 0 0 0,1 0 0 0 0,0 0-1 0 0,0 0 1 0 0,1-1 0 0 0,0 1 9 0 0,-4-2-62 0 0,1-1 0 0 0,0 0 0 0 0,0 1 1 0 0,0-1-1 0 0,0 0 0 0 0,-1 1 0 0 0,1-1 0 0 0,0 0 0 0 0,0 0 0 0 0,0 0 0 0 0,0 0 0 0 0,0 0 0 0 0,0 0 0 0 0,0 0 0 0 0,0 0 0 0 0,-1 0 0 0 0,1 0 0 0 0,0-1 0 0 0,0 1 1 0 0,0 0-1 0 0,0-1 0 0 0,0 1 0 0 0,-1 0 0 0 0,1-1 0 0 0,0 1 0 0 0,0-1 0 0 0,-1 1 0 0 0,1-1 0 0 0,0 0 62 0 0,1-1-784 0 0,0 0-1 0 0,0-1 1 0 0,0 1-1 0 0,0-1 1 0 0,-1 1-1 0 0,1-1 1 0 0,-1 0 0 0 0,1-2 784 0 0,11-26-6964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58.7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73 501 15408 0 0,'-5'28'1393'0'0,"5"-28"-1387"0"0,0 0 1 0 0,0 1 0 0 0,0-1-1 0 0,0 0 1 0 0,1 0-1 0 0,-1 0 1 0 0,0 0 0 0 0,0 0-1 0 0,0 0 1 0 0,0 1-1 0 0,0-1 1 0 0,0 0-1 0 0,0 0 1 0 0,0 0 0 0 0,0 0-1 0 0,0 0 1 0 0,0 0-1 0 0,0 1 1 0 0,0-1 0 0 0,0 0-1 0 0,0 0 1 0 0,-1 0-1 0 0,1 0 1 0 0,0 0 0 0 0,0 0-1 0 0,0 0 1 0 0,0 1-1 0 0,0-1 1 0 0,0 0 0 0 0,0 0-1 0 0,0 0 1 0 0,0 0-1 0 0,0 0 1 0 0,0 0-1 0 0,-1 0 1 0 0,1 0 0 0 0,0 0-1 0 0,0 0 1 0 0,0 0-1 0 0,0 0 1 0 0,0 1 0 0 0,0-1-1 0 0,-1 0-6 0 0,-3 3-21 0 0,2 12 99 0 0,2-13 278 0 0,0-2 108 0 0,0 0 14 0 0,0 0 17 0 0,0 0 61 0 0,1-6 617 0 0,17-33-385 0 0,-2-2-1 0 0,-3 1 1 0 0,10-43-788 0 0,0-24 213 0 0,-21 95-170 0 0,-1 1 0 0 0,0-1 0 0 0,-1 0 0 0 0,0 1 0 0 0,-1-1 0 0 0,0 1 0 0 0,-1-1-1 0 0,0 1 1 0 0,-1 0 0 0 0,0-1 0 0 0,-1 2 0 0 0,-2-5-43 0 0,1 1 43 0 0,4 9-19 0 0,-1 0-1 0 0,0-1 1 0 0,0 1 0 0 0,-1 0 0 0 0,1 0-1 0 0,-1 1 1 0 0,0-1 0 0 0,0 0-1 0 0,0 1 1 0 0,-1 0 0 0 0,0 0-24 0 0,-7-5 27 0 0,11 9-23 0 0,-1-1 0 0 0,1 1 1 0 0,-1-1-1 0 0,1 1 1 0 0,0 0-1 0 0,-1-1 1 0 0,1 1-1 0 0,-1 0 1 0 0,1-1-1 0 0,-1 1 1 0 0,1 0-1 0 0,-1 0 0 0 0,1-1 1 0 0,-1 1-1 0 0,0 0 1 0 0,1 0-1 0 0,-1 0 1 0 0,1 0-1 0 0,-1 0 1 0 0,1 0-1 0 0,-1 0 0 0 0,0 0 1 0 0,1 0-1 0 0,-1 0-4 0 0,-4 6 15 0 0,4-5-3 0 0,-6 10-10 0 0,0 1 0 0 0,1-1 0 0 0,1 1 0 0 0,0 1 1 0 0,0-1-1 0 0,0 6-2 0 0,-8 19 0 0 0,9-24-11 0 0,1-1 0 0 0,1 1 0 0 0,0 0-1 0 0,1 0 1 0 0,0 0 0 0 0,1-1 0 0 0,0 2 11 0 0,-1 19-31 0 0,0 86-73 0 0,2-96 96 0 0,1-1-1 0 0,1 1 0 0 0,1-1 0 0 0,2 5 9 0 0,-2-18 0 0 0,0 1 0 0 0,0-1 0 0 0,1 0 0 0 0,0 0 0 0 0,0 0 0 0 0,1 0 0 0 0,1-1 0 0 0,-1 0 0 0 0,7 5 0 0 0,-12-12-2 0 0,1 1-1 0 0,-1-1 1 0 0,1 0-1 0 0,-1 0 0 0 0,1 0 1 0 0,0 0-1 0 0,0-1 1 0 0,-1 1-1 0 0,1 0 0 0 0,0-1 1 0 0,0 1-1 0 0,0-1 1 0 0,0 1-1 0 0,0-1 0 0 0,0 0 1 0 0,-1 0-1 0 0,1 0 1 0 0,0 0-1 0 0,0 0 1 0 0,0-1-1 0 0,0 1 0 0 0,0 0 1 0 0,0-1-1 0 0,0 1 1 0 0,-1-1-1 0 0,1 0 0 0 0,0 0 1 0 0,0 0 2 0 0,5-3-21 0 0,0 0 1 0 0,0-1-1 0 0,-1 0 0 0 0,1 0 1 0 0,3-4 20 0 0,-7 6-25 0 0,12-9-47 0 0,-12 10 50 0 0,0 0 0 0 0,0 0 1 0 0,0-1-1 0 0,-1 1 0 0 0,1-1 1 0 0,-1 1-1 0 0,1-1 0 0 0,-1 0 1 0 0,0 0-1 0 0,1-2 22 0 0,0-3-186 0 0,0 1-105 0 0,0 0 1 0 0,0 0-1 0 0,1 1 0 0 0,0-1 0 0 0,2-1 291 0 0,-2 1-643 0 0,0 1 1 0 0,0-1-1 0 0,-1 1 0 0 0,0-1 1 0 0,1-4 642 0 0,-3 10-78 0 0,3-6-822 0 0,-3 6 604 0 0,0 0 0 0 0,0 0 0 0 0,-1 0 0 0 0,1 0 0 0 0,-1 0 1 0 0,1 0-1 0 0,-1 0 0 0 0,1-1 0 0 0,-1 1 0 0 0,0 0 1 0 0,1 0-1 0 0,-1 0 0 0 0,0-1 296 0 0,0 2-541 0 0,0 0 85 0 0,0 2 37 0 0,0 1 325 0 0,0 0 0 0 0,-1-1 1 0 0,0 1-1 0 0,1 0 0 0 0,-1 0 1 0 0,0 0-1 0 0,-1 2 94 0 0,-6 19 548 0 0,2 6 484 0 0,4-24-381 0 0,1 1-1 0 0,0-1 1 0 0,0 1 0 0 0,0 4-651 0 0,1-6 357 0 0,-1 0 1 0 0,1-1 0 0 0,-1 1-1 0 0,0-1 1 0 0,0 1 0 0 0,0-1-1 0 0,-1 2-357 0 0,1-5 38 0 0,1-1 0 0 0,0 1 0 0 0,0 0 0 0 0,0 0 0 0 0,0 0 0 0 0,0 0 0 0 0,0-1 0 0 0,0 1 0 0 0,0 0 0 0 0,0 0 0 0 0,0 0 0 0 0,0 0-1 0 0,0-1 1 0 0,0 1 0 0 0,1 0 0 0 0,-1 0 0 0 0,0 0 0 0 0,1-1 0 0 0,-1 1 0 0 0,1 0 0 0 0,-1 0 0 0 0,1-1 0 0 0,-1 1 0 0 0,1 0 0 0 0,-1-1-1 0 0,1 1 1 0 0,-1-1 0 0 0,1 1 0 0 0,0-1 0 0 0,0 1 0 0 0,-1-1 0 0 0,1 1 0 0 0,0-1 0 0 0,0 0 0 0 0,-1 1 0 0 0,1-1 0 0 0,0 0 0 0 0,0 0 0 0 0,0 1-1 0 0,0-1-37 0 0,1 1 68 0 0,1-1 0 0 0,-1 1-1 0 0,1-1 1 0 0,0 1-1 0 0,0-1 1 0 0,-1 0-1 0 0,1 0 1 0 0,0 0 0 0 0,-1-1-1 0 0,1 1 1 0 0,0-1-1 0 0,0 1-67 0 0,1-3 97 0 0,0 1 0 0 0,0-1 0 0 0,0 1 0 0 0,-1-1 0 0 0,1 0 1 0 0,-1-1-1 0 0,0 1 0 0 0,0 0 0 0 0,0-1 0 0 0,0 0 0 0 0,0 0 0 0 0,-1 0 0 0 0,1-2-97 0 0,8-14 204 0 0,-8 16-161 0 0,-1-1-1 0 0,1 1 1 0 0,-1-1-1 0 0,0 0 1 0 0,0 0-1 0 0,-1 1 1 0 0,1-1-1 0 0,-1 0 1 0 0,0 0-1 0 0,-1 0 1 0 0,1-1-43 0 0,-1-10 68 0 0,1 10-13 0 0,-1 0 0 0 0,0 0-1 0 0,-1 0 1 0 0,1 0 0 0 0,-1 0 0 0 0,-1-1-55 0 0,2 5 20 0 0,-1 0 0 0 0,0 0 0 0 0,1 1 0 0 0,-1-1 1 0 0,0 0-1 0 0,0 1 0 0 0,0-1 0 0 0,0 1 0 0 0,-1-1 1 0 0,1 1-1 0 0,0-1 0 0 0,-1 1 0 0 0,1 0 0 0 0,-1 0 1 0 0,1 0-1 0 0,-1-1 0 0 0,1 2 0 0 0,-1-1 0 0 0,0 0 1 0 0,0 0-1 0 0,1 0 0 0 0,-1 1-20 0 0,-4-2 4 0 0,0 0 1 0 0,0 1-1 0 0,0-1 0 0 0,0 2 1 0 0,-3-1-5 0 0,7 0-1 0 0,-1 1 1 0 0,0 0 0 0 0,1 1-1 0 0,-1-1 1 0 0,1 0 0 0 0,-1 1-1 0 0,1-1 1 0 0,-1 1 0 0 0,1 0-1 0 0,0-1 1 0 0,-1 1 0 0 0,1 1-1 0 0,-2 0 1 0 0,-1 1 7 0 0,0 1 0 0 0,0 0 0 0 0,0 0 0 0 0,1 1 0 0 0,-1-1 0 0 0,1 1 0 0 0,0 0-1 0 0,1 0 1 0 0,-1 0 0 0 0,1 1 0 0 0,0-1 0 0 0,0 1 0 0 0,1 0 0 0 0,0 0 0 0 0,0 0 0 0 0,0 0-1 0 0,1 0 1 0 0,-1 3-7 0 0,-3 13 128 0 0,2-13-65 0 0,1 0 1 0 0,1 0-1 0 0,0-1 0 0 0,0 1 0 0 0,0 1-63 0 0,1-6-7 0 0,0 0 0 0 0,1 1 0 0 0,-1-1 0 0 0,1 0 0 0 0,0 0 0 0 0,0 0 0 0 0,0 0 0 0 0,0 0 0 0 0,2 3 7 0 0,-2-5-6 0 0,1 1 0 0 0,-1-1 0 0 0,1 0-1 0 0,0 1 1 0 0,0-1 0 0 0,0 0 0 0 0,0 0 0 0 0,0 0-1 0 0,0-1 1 0 0,0 1 0 0 0,1-1 0 0 0,-1 1 0 0 0,1-1-1 0 0,-1 0 1 0 0,1 1 6 0 0,-2-2-14 0 0,0 0 0 0 0,0 0 0 0 0,1 1 0 0 0,-1-1 0 0 0,0 0 0 0 0,0 0 0 0 0,1 0 0 0 0,-1-1 0 0 0,0 1 0 0 0,0 0 0 0 0,0 0 0 0 0,1-1-1 0 0,-1 1 1 0 0,0 0 0 0 0,0-1 0 0 0,0 1 0 0 0,0-1 0 0 0,1 0 14 0 0,19-13-108 0 0,-20 14 97 0 0,1-2 9 0 0,4-2-11 0 0,1-1-1 0 0,-1-1 1 0 0,0 1-1 0 0,0-1 1 0 0,-1 0 0 0 0,4-4 13 0 0,11-12-265 0 0,-14 17-210 0 0,0-1 1 0 0,-1 0-1 0 0,1-1 1 0 0,2-4 474 0 0,5-11-2347 0 0,-3 1-4676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59:59.5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40 123 8288 0 0,'-1'2'325'0'0,"1"0"1"0"0,-1 1-1 0 0,1-1 1 0 0,-1 0-1 0 0,0 0 1 0 0,0 1-1 0 0,0-1 1 0 0,-1 2-326 0 0,2-4 159 0 0,0 0 1 0 0,0 1-1 0 0,0-1 0 0 0,0 0 1 0 0,0 0-1 0 0,0 1 1 0 0,0-1-1 0 0,0 0 1 0 0,0 1-1 0 0,0-1 1 0 0,0 0-1 0 0,1 0 0 0 0,-1 1 1 0 0,0-1-1 0 0,0 0 1 0 0,0 1-1 0 0,0-1 1 0 0,0 0-1 0 0,1 0 1 0 0,-1 0-1 0 0,0 1 0 0 0,0-1 1 0 0,0 0-1 0 0,1 0 1 0 0,-1 0-1 0 0,0 1 1 0 0,0-1-1 0 0,1 0 1 0 0,-1 0-1 0 0,0 0 1 0 0,1 0-161 0 0,-1 1 3998 0 0,2-5-3694 0 0,0 0-1 0 0,1 1 1 0 0,-1-1-1 0 0,1 1 1 0 0,0 0-1 0 0,0 0 1 0 0,2-2-303 0 0,-1 1 259 0 0,-1 0 1 0 0,1 0-1 0 0,0 0 1 0 0,-1-1-1 0 0,0 1 1 0 0,0-1-260 0 0,1-2 212 0 0,-1 0-1 0 0,1 0 1 0 0,-1 0 0 0 0,-1-1-1 0 0,0 1 1 0 0,0-1 0 0 0,0 1-1 0 0,0-5-211 0 0,-2 11 248 0 0,-9-9-11 0 0,9 9-212 0 0,-1 0-1 0 0,1 0 0 0 0,-1 1 0 0 0,1-1 0 0 0,-1 0 0 0 0,1 1 0 0 0,-1-1 0 0 0,1 0 0 0 0,-1 1 0 0 0,0-1 0 0 0,0 0 0 0 0,1 1 1 0 0,-1-1-1 0 0,0 1 0 0 0,0 0 0 0 0,0-1 0 0 0,1 1 0 0 0,-1 0 0 0 0,0-1 0 0 0,0 1 0 0 0,0 0 0 0 0,0 0 0 0 0,0 0 0 0 0,0 0 0 0 0,1-1 1 0 0,-1 1-1 0 0,0 1 0 0 0,0-1 0 0 0,0 0 0 0 0,0 0 0 0 0,0 0 0 0 0,0 0 0 0 0,0 1 0 0 0,0-1-24 0 0,-2 1 3 0 0,1 0-1 0 0,-1 1 1 0 0,1-1-1 0 0,-1 1 1 0 0,1 0 0 0 0,-1-1-1 0 0,1 1 1 0 0,0 0-1 0 0,0 0 1 0 0,0 0-1 0 0,0 1 1 0 0,0-1 0 0 0,0 0-1 0 0,-1 3-2 0 0,-1 3 9 0 0,0-1 0 0 0,1 1 0 0 0,0 0 0 0 0,-1 3-9 0 0,-2 9-42 0 0,1 1 0 0 0,2-1 0 0 0,0 1 42 0 0,2-15-2 0 0,0-1-8 0 0,1 0 0 0 0,0 0 0 0 0,0 0 0 0 0,1 0 0 0 0,-1-1 0 0 0,1 1 0 0 0,0 0 0 0 0,2 3 10 0 0,14 38-114 0 0,-14-39 106 0 0,-1-5 1 0 0,-1 0 0 0 0,1 0 1 0 0,-1 0-1 0 0,1 0 0 0 0,0 0 1 0 0,0 0-1 0 0,0-1 1 0 0,0 1-1 0 0,0-1 0 0 0,0 1 1 0 0,0-1-1 0 0,2 1 7 0 0,0 0-18 0 0,1 1 0 0 0,-1-1-1 0 0,1 0 1 0 0,0-1 0 0 0,5 2 18 0 0,-8-3-22 0 0,1 1-1 0 0,-1-1 1 0 0,1 0 0 0 0,0 0 0 0 0,-1 0-1 0 0,1-1 1 0 0,0 1 0 0 0,-1 0-1 0 0,1-1 1 0 0,-1 0 0 0 0,1 0 0 0 0,-1 1-1 0 0,1-1 1 0 0,-1-1 0 0 0,2 0 22 0 0,3-2-23 0 0,0-1 0 0 0,-1 0 0 0 0,1-1 0 0 0,1-2 23 0 0,15-12 166 0 0,-17 15-174 0 0,0 0-1 0 0,-1-1 1 0 0,0 0 0 0 0,0 0 0 0 0,0 0-1 0 0,-1-1 1 0 0,0 1 0 0 0,0-2 8 0 0,9-12-119 0 0,-12 18 117 0 0,0 0 1 0 0,0 0 0 0 0,0-1 0 0 0,0 1-1 0 0,-1 0 1 0 0,1 0 0 0 0,0-1 0 0 0,-1 1-1 0 0,0 0 1 0 0,0-1 0 0 0,1 1 0 0 0,-1 0-1 0 0,-1-2 2 0 0,3-14 3 0 0,2 2-26 0 0,2-4-18 0 0,-6 19 41 0 0,0 1 0 0 0,1-1 0 0 0,-1 1 0 0 0,0-1 0 0 0,1 1 0 0 0,-1-1 0 0 0,0 1 0 0 0,0-1 0 0 0,0 0 0 0 0,0 1 0 0 0,1-1 0 0 0,-1 1 0 0 0,0-1 0 0 0,0 0 0 0 0,0 1 0 0 0,0-1 0 0 0,0 1 0 0 0,-1-1 0 0 0,1 0 0 0 0,0 1 0 0 0,0-1 0 0 0,0 1 0 0 0,0-1 0 0 0,-1 1 0 0 0,1-1 0 0 0,0 1 0 0 0,0-1 0 0 0,-1 0 0 0 0,1 1 0 0 0,-3-2 0 0 0,3 8 1 0 0,3 10-12 0 0,10 28-43 0 0,-12-42 52 0 0,0 0 0 0 0,0 0 1 0 0,0 0-1 0 0,-1 0 0 0 0,1 0 0 0 0,-1 0 0 0 0,1 0 0 0 0,-1 0 0 0 0,0 0 1 0 0,1 0-1 0 0,-1 1 0 0 0,-1-1 0 0 0,1 0 2 0 0,3 9-29 0 0,0-1 6 0 0,0-4 13 0 0,-1 1-1 0 0,1-1 1 0 0,1 0 0 0 0,-1-1-1 0 0,2 3 11 0 0,-4-5-2 0 0,0-2 3 0 0,-1 0 0 0 0,1 0 0 0 0,-1 0 0 0 0,1 0-1 0 0,-1 0 1 0 0,1 0 0 0 0,-1-1 0 0 0,1 1 0 0 0,0 0-1 0 0,0 0 1 0 0,-1-1 0 0 0,1 1 0 0 0,0 0 0 0 0,0-1-1 0 0,0 1 1 0 0,0-1 0 0 0,0 1 0 0 0,0-1 0 0 0,0 1-1 0 0,1 0 22 0 0,-2-1-20 0 0,1 0 0 0 0,-1 0 0 0 0,1 1 0 0 0,-1-1 1 0 0,0 0-1 0 0,1 1 0 0 0,-1-1 0 0 0,1 1 0 0 0,-1-1 0 0 0,0 0 0 0 0,1 1 1 0 0,-1-1-1 0 0,0 1 0 0 0,0-1 0 0 0,1 1 0 0 0,-1-1 0 0 0,0 1 1 0 0,0-1-1 0 0,1 1 0 0 0,-1-1 0 0 0,0 1-2 0 0,5 13 79 0 0,-4-12 3 0 0,0 1-10 0 0,2 13-42 0 0,-4-1 34 0 0,-7-2-64 0 0,7-10-44 0 0,-2 0-27 0 0,-10 3 34 0 0,9-5-89 0 0,4-8-1408 0 0,0 6 1476 0 0,0-10-1683 0 0,4-3-3825 0 0,5-2-1592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00.3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135 516 1840 0 0,'-4'10'600'0'0,"2"-3"-2628"0"0,1 0 3577 0 0,0 2 3577 0 0,1 5 4988 0 0,9-54-8158 0 0,3-8-1116 0 0,-8 34-523 0 0,-1-1-1 0 0,0 1 1 0 0,0 0-1 0 0,-2-1 0 0 0,0 0-316 0 0,0 13 37 0 0,-1 0-1 0 0,0 0 1 0 0,-1 0-1 0 0,1 0 1 0 0,0 0-1 0 0,0 0 1 0 0,-1 0-1 0 0,0 0 0 0 0,1 0 1 0 0,-1 0-1 0 0,0 0 1 0 0,0 1-1 0 0,0-1 1 0 0,0 0-1 0 0,0 1 1 0 0,0-1-1 0 0,0 0 1 0 0,0 1-1 0 0,-1-1 1 0 0,1 1-1 0 0,-1 0 0 0 0,1-1 1 0 0,-1 1-1 0 0,0 0 1 0 0,1 0-1 0 0,-1 0 1 0 0,0 0-1 0 0,0 0 1 0 0,1 1-1 0 0,-1-1 1 0 0,0 0-1 0 0,0 1 0 0 0,0 0-36 0 0,-1-1 13 0 0,0 1 0 0 0,0 0-1 0 0,0 0 1 0 0,1 0-1 0 0,-1 0 1 0 0,0 1-1 0 0,0-1 1 0 0,0 1-1 0 0,1-1 1 0 0,-1 1 0 0 0,0 0-1 0 0,1 0 1 0 0,-1 1-1 0 0,1-1 1 0 0,-1 0-1 0 0,1 1 1 0 0,0-1 0 0 0,0 1-1 0 0,-1 0 1 0 0,1 0-1 0 0,0 0 1 0 0,0 0-1 0 0,0 2-12 0 0,-6 6-4 0 0,1 1 0 0 0,1 1 0 0 0,0-1 0 0 0,0 1 0 0 0,1 0 0 0 0,1 0 0 0 0,0 1 0 0 0,0 2 4 0 0,-1 6-8 0 0,1 0 0 0 0,1 0 0 0 0,2 0 0 0 0,0 14 8 0 0,1-33 0 0 0,0-1 0 0 0,0 0 0 0 0,0 1 0 0 0,0-1 0 0 0,1 0 0 0 0,-1 1 0 0 0,0-1 0 0 0,1 0 0 0 0,-1 1 0 0 0,1-1 0 0 0,0 1 0 0 0,3 7 0 0 0,-2 10 0 0 0,2-8 0 0 0,-3-10-2 0 0,-1 0 0 0 0,0-1 0 0 0,0 1 1 0 0,1-1-1 0 0,-1 1 1 0 0,1-1-1 0 0,-1 1 1 0 0,0-1-1 0 0,1 1 0 0 0,-1-1 1 0 0,1 0-1 0 0,-1 1 1 0 0,1-1-1 0 0,-1 0 0 0 0,1 1 1 0 0,-1-1-1 0 0,1 0 1 0 0,-1 0-1 0 0,1 0 1 0 0,0 1-1 0 0,-1-1 0 0 0,1 0 1 0 0,-1 0-1 0 0,1 0 1 0 0,-1 0-1 0 0,1 0 0 0 0,0 0 1 0 0,-1 0-1 0 0,1 0 1 0 0,-1 0-1 0 0,1 0 1 0 0,0 0-1 0 0,-1-1 2 0 0,2 1 10 0 0,0 0-1 0 0,-1 0 1 0 0,1-1-1 0 0,-1 1 1 0 0,1 0-1 0 0,0-1 1 0 0,-1 1-1 0 0,1-1 1 0 0,-1 0 0 0 0,0 0-1 0 0,1 1 1 0 0,-1-1-1 0 0,1 0 1 0 0,-1 0-1 0 0,0 0 1 0 0,0 0-1 0 0,0-1 1 0 0,0 1 0 0 0,1 0-10 0 0,17-29 169 0 0,-11 15-81 0 0,-1 3-2 0 0,-1 0 0 0 0,0-1 0 0 0,0 1 1 0 0,0-7-87 0 0,10-21 115 0 0,-5 12-63 0 0,-1 0 1 0 0,3-19-53 0 0,-1 4-133 0 0,-4 12 20 0 0,-1-1 1 0 0,0-13 112 0 0,-2 10-25 0 0,-3 19 27 0 0,-2-1-1 0 0,1 0 1 0 0,-2 0-1 0 0,0 1 1 0 0,-2-3-2 0 0,1-3 27 0 0,1 0 114 0 0,1 14 7 0 0,0 1 0 0 0,-1-1 0 0 0,0 1 0 0 0,-1-3-148 0 0,0-3 918 0 0,-1 25-882 0 0,-3 6-307 0 0,0 1 1 0 0,1-1-1 0 0,2 1 1 0 0,0 0 0 0 0,0 11 270 0 0,2-7-121 0 0,1-1 1 0 0,2 1-1 0 0,2 12 121 0 0,0 6 8 0 0,-1-10 8 0 0,1 0 0 0 0,1 0 0 0 0,1 0 0 0 0,10 25-16 0 0,-16-55 0 0 0,3 7 0 0 0,0 0 0 0 0,1 0 0 0 0,0 0 0 0 0,2 3 0 0 0,1-4-14 0 0,-4-6 11 0 0,0 0 0 0 0,0 0 1 0 0,0 0-1 0 0,0 0 1 0 0,0 0-1 0 0,0 0 0 0 0,0-1 1 0 0,1 1-1 0 0,-1-1 0 0 0,0 0 1 0 0,0 0-1 0 0,0-1 1 0 0,0 1-1 0 0,1 0 0 0 0,-1-1 1 0 0,0 0-1 0 0,0 0 0 0 0,0 0 1 0 0,0 0-1 0 0,0 0 1 0 0,0-1-1 0 0,-1 1 0 0 0,1-1 1 0 0,0 0-1 0 0,-1 1 1 0 0,1-1-1 0 0,-1-1 0 0 0,1 1 3 0 0,7-11 0 0 0,21-23 0 0 0,-22 25 0 0 0,-4-1 0 0 0,1-5-4 0 0,0 1 0 0 0,3-4 4 0 0,1-1 416 0 0,-10 21-398 0 0,0 0 1 0 0,0 0-1 0 0,1-1 0 0 0,-1 1 0 0 0,0 0 0 0 0,0 0 1 0 0,0 0-1 0 0,0 0 0 0 0,0 0 0 0 0,0-1 0 0 0,0 1 1 0 0,0 0-1 0 0,0 0 0 0 0,1 0 0 0 0,-1 0 0 0 0,0-1 1 0 0,0 1-1 0 0,0 0 0 0 0,0 0 0 0 0,0 0 0 0 0,0 0 1 0 0,0-1-1 0 0,0 1 0 0 0,0 0 0 0 0,0 0 0 0 0,0 0 1 0 0,0 0-1 0 0,-1-1 0 0 0,1 1 0 0 0,0 0 0 0 0,0 0 1 0 0,0 0-1 0 0,0 0 0 0 0,0-1 0 0 0,0 1 0 0 0,0 0 1 0 0,0 0-1 0 0,0 0 0 0 0,-1 0-18 0 0,-1-4 107 0 0,4-9 560 0 0,-2 2-727 0 0,-4-5 23 0 0,1 14 66 0 0,1 0-9 0 0,1 1-15 0 0,1 0-1 0 0,-1 0 0 0 0,0 0 0 0 0,1 0 1 0 0,-1 0-1 0 0,0 0 0 0 0,0 0 0 0 0,0 0 1 0 0,0 0-1 0 0,0 0 0 0 0,0 0 1 0 0,0 1-1 0 0,0-1 0 0 0,0 0 0 0 0,0 1 1 0 0,0-1-1 0 0,0 1 0 0 0,0-1 1 0 0,-1 1-1 0 0,1 0 0 0 0,0-1 0 0 0,0 1 1 0 0,-1 0-1 0 0,1 0 0 0 0,0 0 1 0 0,0 0-1 0 0,-1 0 0 0 0,1 0 0 0 0,0 0 1 0 0,0 0-1 0 0,-1 1-4 0 0,0-1-1 0 0,-1 0 14 0 0,1 0 0 0 0,-1 1 0 0 0,1-1-1 0 0,0 1 1 0 0,-1 0 0 0 0,1 0 0 0 0,0 0-1 0 0,0 0 1 0 0,-1 0 0 0 0,1 0 0 0 0,0 0-1 0 0,0 1 1 0 0,0-1 0 0 0,1 1 0 0 0,-1 0-1 0 0,0-1 1 0 0,0 1 0 0 0,1 0 0 0 0,-1 0-1 0 0,1 0 1 0 0,0 0-13 0 0,-2 2 23 0 0,1 0-1 0 0,0 0 0 0 0,0-1 1 0 0,0 1-1 0 0,1 1 0 0 0,-1-1 1 0 0,1 0-1 0 0,0 0 0 0 0,0 0 1 0 0,1 1-1 0 0,-1-1 0 0 0,1 1-22 0 0,-5 26 9 0 0,4-25-17 0 0,0 0 1 0 0,0 0-1 0 0,0-1 0 0 0,1 1 1 0 0,0 0-1 0 0,0 3 8 0 0,1 6 0 0 0,1 0 0 0 0,1 0-1 0 0,0 0 1 0 0,2-1 0 0 0,-1 1 0 0 0,1-1 0 0 0,1 0 0 0 0,1-1 0 0 0,2 4 0 0 0,-7-15-16 0 0,0 0 1 0 0,0 0 0 0 0,0 0 0 0 0,1-1 0 0 0,-1 1 0 0 0,1-1-1 0 0,-1 1 1 0 0,1-1 0 0 0,-1 0 0 0 0,1 0 0 0 0,0 0 0 0 0,-1 0-1 0 0,1-1 1 0 0,0 1 0 0 0,0-1 0 0 0,0 0 0 0 0,-1 1 0 0 0,1-1 0 0 0,0 0-1 0 0,0-1 1 0 0,0 1 0 0 0,0-1 0 0 0,-1 1 0 0 0,1-1 0 0 0,0 0-1 0 0,0 0 1 0 0,-1 0 15 0 0,11-7-142 0 0,1 0-735 0 0,0-1-1 0 0,-1-1 1 0 0,3-4 877 0 0,3-4-1530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00.7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0 12440 0 0,'-5'19'1081'0'0,"-1"4"306"0"0,4-2 2259 0 0,4 23-471 0 0,5 25-1146 0 0,-3-25-900 0 0,-2 3-1129 0 0,1 15 214 0 0,6 184-44 0 0,-9-244-291 0 0,0-2-183 0 0,0-2-47 0 0,1-12-290 0 0,0 0 0 0 0,1 0 0 0 0,1 0 641 0 0,4-25-1451 0 0,-1-4-1005 0 0,6-22-4311 0 0,-3 34 1597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01.1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60 10136 0 0,'4'-6'113'0'0,"-2"4"-39"0"0,-1 0 0 0 0,1 1 1 0 0,-1-1-1 0 0,0-1 0 0 0,0 1 0 0 0,0 0 1 0 0,0 0-1 0 0,0 0 0 0 0,0-1 1 0 0,0 1-1 0 0,-1 0 0 0 0,1-1 0 0 0,-1 1-74 0 0,2-10-236 0 0,-1 1 3426 0 0,-1 11-1564 0 0,0 0-74 0 0,0 0-388 0 0,0 1-1003 0 0,0 0-1 0 0,1 0 1 0 0,-1 0-1 0 0,0 0 1 0 0,0 0-1 0 0,1 1 1 0 0,-1-1-1 0 0,0 0 1 0 0,1 0-1 0 0,-1 0 1 0 0,2 1-161 0 0,-1-1 146 0 0,-1 1 1 0 0,1-1 0 0 0,0 1 0 0 0,-1-1-1 0 0,1 1 1 0 0,-1 0 0 0 0,1-1 0 0 0,-1 1-1 0 0,0-1 1 0 0,0 1 0 0 0,0 0 0 0 0,0 0-147 0 0,10 199 2225 0 0,-4-103-936 0 0,-1 13-1273 0 0,-6-78-3 0 0,1-28-55 0 0,-1 0 1 0 0,1-1-1 0 0,0 1 1 0 0,1 0 0 0 0,-1 0-1 0 0,1 3 42 0 0,2-1-1456 0 0,-4-21-2145 0 0,0 1 2482 0 0,1-5-1321 0 0,0-1-3827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01.4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34 316 2304 0 0,'0'0'9'0'0,"0"0"0"0"0,-1 0 0 0 0,1 0 0 0 0,0 1 0 0 0,-1-1 0 0 0,1 0 1 0 0,-1 0-1 0 0,1 0 0 0 0,0 0 0 0 0,-1 0 0 0 0,1 0 0 0 0,0 0 0 0 0,-1 0 0 0 0,1 0 0 0 0,-1 0 0 0 0,1 0 0 0 0,0-1 1 0 0,-1 1-1 0 0,1 0 0 0 0,0 0 0 0 0,-1 0 0 0 0,1 0-9 0 0,-7-11 4211 0 0,1 1 812 0 0,0 2-1056 0 0,1-8-356 0 0,4 14-3407 0 0,1 0 1 0 0,0 0 0 0 0,0-1 0 0 0,0 1-1 0 0,0 0 1 0 0,0 0 0 0 0,0 0 0 0 0,0-1-1 0 0,1 1 1 0 0,-1 0 0 0 0,1 0 0 0 0,-1 0 0 0 0,1 0-1 0 0,0 0 1 0 0,0 0 0 0 0,0 0 0 0 0,0-1-205 0 0,32-48 1605 0 0,-24 37-1381 0 0,-1-1 1 0 0,2 2 0 0 0,0-1 0 0 0,9-8-225 0 0,25-19 189 0 0,-31 29 2 0 0,1 2 1 0 0,0 0-1 0 0,0 0 0 0 0,4 0-191 0 0,-15 8 62 0 0,0 1-1 0 0,0 0 1 0 0,0 0-1 0 0,0 0 1 0 0,0 0-1 0 0,0 0 1 0 0,0 1-1 0 0,0-1 1 0 0,0 1-1 0 0,0 0 1 0 0,0 0-1 0 0,0 0 1 0 0,0 0-1 0 0,0 1 1 0 0,0-1-1 0 0,2 1-61 0 0,-2 0 15 0 0,0 0 0 0 0,0 1-1 0 0,0-1 1 0 0,0 1 0 0 0,0-1 0 0 0,0 1 0 0 0,-1 0-1 0 0,1 0 1 0 0,-1 0 0 0 0,1 0 0 0 0,-1 1 0 0 0,0-1-1 0 0,0 1 1 0 0,0-1 0 0 0,0 1 0 0 0,0 0 0 0 0,0 0-1 0 0,-1 0 1 0 0,0 0 0 0 0,1 0 0 0 0,-1 0 0 0 0,0 2-16 0 0,3 9-90 0 0,-1 0 0 0 0,0 10 91 0 0,-2-7-104 0 0,0-1 1 0 0,-1 1-1 0 0,-3 12 104 0 0,1-8 18 0 0,-2 1 0 0 0,-1-1 0 0 0,-6 19-18 0 0,4-13 9 0 0,4-16 21 0 0,0 1 1 0 0,-1-1-1 0 0,0 0 0 0 0,-1 1-30 0 0,0-1 0 0 0,0 1 0 0 0,1 0-1 0 0,0 1 1 0 0,1-1 0 0 0,0 1-1 0 0,0 5 1 0 0,0 13-31 0 0,1-1 0 0 0,2 5 31 0 0,2-24 24 0 0,-2-10-11 0 0,1 1 0 0 0,-1-1 0 0 0,0 1 0 0 0,0-1 0 0 0,1 1 0 0 0,-1-1 0 0 0,0 1 1 0 0,0-1-1 0 0,0 1 0 0 0,-1 1-13 0 0,3-2 133 0 0,4 1-161 0 0,-1 1 1 0 0,0-1-1 0 0,1-1 0 0 0,-1 1 0 0 0,1-1 1 0 0,0 0-1 0 0,0 0 0 0 0,-1 0 0 0 0,1-1 1 0 0,0 0-1 0 0,1 0 28 0 0,-5 0 132 0 0,-1-2 17 0 0,0 0-143 0 0,1 0-1 0 0,-1 0 0 0 0,1 0 1 0 0,0 0-1 0 0,0 1 1 0 0,0-1-1 0 0,0 1 0 0 0,0-1 1 0 0,0 1-1 0 0,0 0 1 0 0,0 0-1 0 0,1 0 0 0 0,0-1-5 0 0,1 0-23 0 0,0 0 0 0 0,1 1-1 0 0,-1-1 1 0 0,1 1 0 0 0,0 0-1 0 0,-1 0 1 0 0,3 0 23 0 0,-5 1 15 0 0,-1 0 0 0 0,1-1 1 0 0,0 1-1 0 0,-1 0 0 0 0,1-1 1 0 0,0 1-1 0 0,-1-1 0 0 0,1 0 0 0 0,0 1 1 0 0,0-2-16 0 0,2 1 27 0 0,5-1 41 0 0,-4 2-71 0 0,-1 1 1 0 0,1-1-1 0 0,-1 1 1 0 0,1 0-1 0 0,-1 0 1 0 0,4 1 2 0 0,13 8-856 0 0,-20-9 785 0 0,-1-1 0 0 0,1 0 0 0 0,-1 1 0 0 0,1-1 0 0 0,-1 0 0 0 0,1 0 0 0 0,-1 1 0 0 0,1-1 0 0 0,-1 0 0 0 0,1 0 0 0 0,0 0 0 0 0,-1 0 0 0 0,1 0 0 0 0,-1 0 0 0 0,1 0 0 0 0,0 0 0 0 0,-1 0 0 0 0,1 0 0 0 0,-1 0 0 0 0,1 0 0 0 0,-1 0 0 0 0,1 0 0 0 0,0 0 0 0 0,-1-1 0 0 0,1 1 0 0 0,-1 0 0 0 0,1 0 0 0 0,-1-1 0 0 0,1 1 0 0 0,-1 0 0 0 0,1-1 71 0 0,9-15-2565 0 0,-4 5-3154 0 0,3 2-1303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01.8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5064 0 0,'0'0'389'0'0,"0"0"211"0"0,0 0 1812 0 0,0 0 821 0 0,0 0 167 0 0,0 0-367 0 0,0 0-1661 0 0,0 2-732 0 0,0 1-490 0 0,1 1-1 0 0,0-1 1 0 0,0 0-1 0 0,0 0 1 0 0,0 1-1 0 0,0-1 1 0 0,0 0-1 0 0,1 0 1 0 0,0 0-1 0 0,0 1-149 0 0,9 17 642 0 0,-8-7-299 0 0,0 16 142 0 0,-1 15-158 0 0,-2 0-137 0 0,-3 24 680 0 0,-2-33-491 0 0,0-4-302 0 0,4-10-39 0 0,1 10-28 0 0,0 15 44 0 0,2-31-44 0 0,5-7-10 0 0,-6-8-9 0 0,-1 0-1 0 0,1 0 0 0 0,0 0 0 0 0,-1 1 1 0 0,1-1-1 0 0,0-1 0 0 0,0 1 1 0 0,0 0-1 0 0,0 0 0 0 0,0 0 0 0 0,0 0 1 0 0,0-1-1 0 0,0 1 0 0 0,0 0 1 0 0,0-1-1 0 0,0 1 0 0 0,0-1 0 0 0,1 1 1 0 0,-1-1-1 0 0,0 0 0 0 0,0 0 1 0 0,1 1-1 0 0,-1-1 0 0 0,0 0 0 0 0,0 0 1 0 0,1 0-1 0 0,-1 0 0 0 0,1 0 10 0 0,13-8-252 0 0,-7 2 136 0 0,-1-2-87 0 0,0 1 1 0 0,-1-1-1 0 0,1 0 0 0 0,-2-1 0 0 0,0 0 0 0 0,2-2 203 0 0,17-28-1167 0 0,-20 32 785 0 0,0 0-1 0 0,0 0 1 0 0,-1 0-1 0 0,0 0 0 0 0,0-3 383 0 0,12-25-4229 0 0,-11 27 2532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02.1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4144 0 0,'2'1'49'0'0,"3"8"2270"0"0,2 5 1779 0 0,-4-6-1524 0 0,-1 3-1034 0 0,-2-9-1266 0 0,0 0 0 0 0,0 0 0 0 0,0 0 0 0 0,1 0 0 0 0,-1 0 0 0 0,1 0 0 0 0,-1-1 0 0 0,1 1 0 0 0,0 0-274 0 0,2 6 553 0 0,-1 0 0 0 0,0-1 0 0 0,0 1-1 0 0,-1 0 1 0 0,1 8-553 0 0,4 25 803 0 0,-2-27-690 0 0,-2-5-51 0 0,1-1 1 0 0,-2 1-1 0 0,1 0 0 0 0,0 8-62 0 0,-2-8-194 0 0,1-1 1 0 0,0 1-1 0 0,1-1 0 0 0,0 0 0 0 0,3 8 194 0 0,1 5-3244 0 0,-5-13-3014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02.5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 4144 0 0,'1'-9'-850'0'0,"3"5"3938"0"0,11 3 7209 0 0,-4 1-6977 0 0,-9 0-3161 0 0,0 0-1 0 0,1 1 0 0 0,-1-1 1 0 0,0 0-1 0 0,0 1 0 0 0,1-1 1 0 0,-1 1-1 0 0,0 0 0 0 0,0-1 1 0 0,0 1-1 0 0,1 0 1 0 0,-1 1-1 0 0,0-1 0 0 0,-1 0 1 0 0,1 0-1 0 0,0 1 0 0 0,0-1 1 0 0,0 1-1 0 0,-1 0 0 0 0,1 0 1 0 0,0 0-159 0 0,2 4 43 0 0,0 0 0 0 0,-1-1 1 0 0,0 2-1 0 0,1 1-43 0 0,17 48 120 0 0,-12-33 215 0 0,-5-9 93 0 0,0 0 0 0 0,2 11-428 0 0,5 58 771 0 0,-8-54-826 0 0,4 35 48 0 0,4 146 17 0 0,-11-157-6 0 0,-4 30-1 0 0,0-16-869 0 0,2-51 255 0 0,-1 4-709 0 0,2-18 329 0 0,1-2-29 0 0,0 0-132 0 0,0 0-538 0 0,0-3-241 0 0,1-11-49 0 0,3-6-10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03.9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24 287 12064 0 0,'0'0'52'0'0,"-1"0"0"0"0,1 0-1 0 0,0 0 1 0 0,0 0 0 0 0,0 0 0 0 0,-1 0 0 0 0,1 0 0 0 0,0 0 0 0 0,0 0 0 0 0,-1 0 0 0 0,1 0 0 0 0,0 0 0 0 0,0 0 0 0 0,0 0 0 0 0,-1-1 0 0 0,1 1 0 0 0,0 0 0 0 0,0 0 0 0 0,0 0 0 0 0,0 0 0 0 0,-1 0 0 0 0,1-1 0 0 0,0 1-1 0 0,0 0 1 0 0,0 0 0 0 0,0 0 0 0 0,0-1 0 0 0,-1 1 0 0 0,1 0 0 0 0,0 0 0 0 0,0 0 0 0 0,0-1 0 0 0,0 1 0 0 0,0 0 0 0 0,0 0 0 0 0,0-1 0 0 0,0 1 0 0 0,0 0 0 0 0,0 0 0 0 0,0 0-52 0 0,4-14 791 0 0,11-10-51 0 0,-14 22-651 0 0,1 0 0 0 0,0 0 0 0 0,-1-1 1 0 0,0 1-1 0 0,1 0 0 0 0,-1-1 0 0 0,0 1 0 0 0,0-1 0 0 0,0 1 1 0 0,-1-1-1 0 0,1 0 0 0 0,0-2-89 0 0,-1 1 109 0 0,1 1 1 0 0,0-1-1 0 0,0 1 1 0 0,0-1-1 0 0,1 1 0 0 0,0-2-109 0 0,14-20 630 0 0,-8 11-89 0 0,0 0 0 0 0,6-13-541 0 0,-3 8 332 0 0,-9 17-278 0 0,-1-1-1 0 0,1 0 1 0 0,0 0-1 0 0,-1 0 1 0 0,0 1-1 0 0,1-2 1 0 0,-1 1-1 0 0,0 0 0 0 0,-1 0 1 0 0,1 0-1 0 0,0-2-53 0 0,4-33 448 0 0,-7 35-388 0 0,-4 0-36 0 0,-6 0 34 0 0,9 2-56 0 0,-5 2-18 0 0,-8 17-142 0 0,12-14 74 0 0,-1 0 0 0 0,1 0 0 0 0,0 1 0 0 0,0-1 0 0 0,0 1 0 0 0,1 0 0 0 0,-1 0 0 0 0,1 0 0 0 0,0 2 84 0 0,-9 16-531 0 0,7-13 496 0 0,0 1 1 0 0,0 0-1 0 0,1 0 0 0 0,-2 7 35 0 0,-1 3 0 0 0,6-18 0 0 0,0 0-1 0 0,0 0 0 0 0,0 0 0 0 0,0 0 1 0 0,0 0-1 0 0,1 0 0 0 0,-1 0 0 0 0,1 0 1 0 0,0 1-1 0 0,0-1 0 0 0,0 0 0 0 0,0 0 1 0 0,1 0-1 0 0,0 2 1 0 0,3 6-43 0 0,-3-10 42 0 0,1 0 1 0 0,-1-1-1 0 0,1 1 0 0 0,-1 0 0 0 0,1-1 0 0 0,-1 1 1 0 0,1-1-1 0 0,0 1 0 0 0,-1-1 0 0 0,1 0 1 0 0,-1 0-1 0 0,1 0 0 0 0,0 0 0 0 0,0 0 0 0 0,-1 0 1 0 0,27-3 1 0 0,-22 1 3 0 0,-1 0-1 0 0,0-1 0 0 0,0 1 1 0 0,0-1-1 0 0,-1 0 0 0 0,1-1 0 0 0,-1 1 1 0 0,1-2-4 0 0,35-35 49 0 0,-30 29-50 0 0,13-19 54 0 0,-19 24-53 0 0,1-1 0 0 0,-1 1 0 0 0,1 0 0 0 0,4-3 0 0 0,20-20 1 0 0,-19 19-5 0 0,0 0 0 0 0,0 0 1 0 0,6-3 3 0 0,-27 24 116 0 0,-12 11-38 0 0,19-20-78 0 0,1 1 0 0 0,0 0 0 0 0,0 0 0 0 0,0 0 0 0 0,0 0 0 0 0,0 1 0 0 0,1-1 0 0 0,-1 1 0 0 0,1-1 0 0 0,0 1 0 0 0,0 0 0 0 0,1 0 0 0 0,-1 0 0 0 0,1 0 0 0 0,-1 4 0 0 0,-1 8 0 0 0,1 1 0 0 0,1-1 0 0 0,1 1 0 0 0,0 1 0 0 0,0-17 0 0 0,0-1 0 0 0,0 0 0 0 0,0 1 0 0 0,0-1 0 0 0,0 0 0 0 0,-1 1 0 0 0,1-1 0 0 0,0 1 0 0 0,0-1 0 0 0,0 0 0 0 0,1 1 0 0 0,-1-1 0 0 0,0 0 0 0 0,0 1 0 0 0,0-1 0 0 0,0 0 0 0 0,0 1 0 0 0,0-1 0 0 0,0 0 0 0 0,1 0 0 0 0,-1 1 0 0 0,0-1 0 0 0,0 0 0 0 0,0 1 0 0 0,1-1 0 0 0,-1 0 0 0 0,0 0 0 0 0,0 1 0 0 0,1-1 0 0 0,-1 0 0 0 0,0 0 0 0 0,1 0 0 0 0,4-2 0 0 0,-5 1 0 0 0,6-2 1 0 0,-2 1 1 0 0,0 0 0 0 0,0 0-1 0 0,0-1 1 0 0,0 1-1 0 0,-1-1 1 0 0,4-3-2 0 0,0-1 25 0 0,0 1-1 0 0,1-1 1 0 0,4-2-25 0 0,20-18 43 0 0,-1-9 135 0 0,-29 34-159 0 0,-1 1 0 0 0,0-1 1 0 0,0 1-1 0 0,0-1 1 0 0,0 0-1 0 0,0 1 0 0 0,-1-1 1 0 0,1 0-1 0 0,0 0 0 0 0,-1 0 1 0 0,1 0-20 0 0,-1 0 8 0 0,0 1 1 0 0,1 0-1 0 0,-1-1 1 0 0,1 1 0 0 0,-1 0-1 0 0,1-1 1 0 0,-1 1-1 0 0,1 0 1 0 0,0 0-1 0 0,0-1 1 0 0,-1 1 0 0 0,1 0-1 0 0,0 0 1 0 0,0 0-1 0 0,0 0 1 0 0,0 0-1 0 0,1 0-8 0 0,15-11 11 0 0,-16 10 45 0 0,-1 2 21 0 0,1 1-73 0 0,-1-1 1 0 0,0 0-1 0 0,0 0 0 0 0,1 0 0 0 0,-1 1 0 0 0,0-1 0 0 0,0 0 0 0 0,0 0 0 0 0,0 1 0 0 0,1-1 0 0 0,-1 0 0 0 0,0 0 0 0 0,0 1 1 0 0,0-1-1 0 0,0 0 0 0 0,0 0 0 0 0,0 1 0 0 0,0-1 0 0 0,0 0 0 0 0,0 1 0 0 0,0-1 0 0 0,0 0 0 0 0,0 0 0 0 0,0 1 0 0 0,0-1 1 0 0,0 0-1 0 0,0 1 0 0 0,0-1 0 0 0,0 0 0 0 0,0 0-4 0 0,-2 12 25 0 0,2-11-29 0 0,1 28 4 0 0,0-25 0 0 0,-1 0 0 0 0,1 0 0 0 0,-1 0 0 0 0,0-1 0 0 0,0 1 0 0 0,-1 0 0 0 0,1 0 0 0 0,-1 0 0 0 0,1-1 0 0 0,-1 1 0 0 0,-1 0 0 0 0,-1 3 1 0 0,2-6-1 0 0,0 0 0 0 0,1 0 1 0 0,-1 0-1 0 0,1 0 1 0 0,-1 1-1 0 0,1-1 0 0 0,-1 0 1 0 0,1 1-1 0 0,0-1 1 0 0,0 0-1 0 0,0 0 0 0 0,-1 2 0 0 0,2-1 6 0 0,-1 1-1 0 0,1-1 1 0 0,0 1-1 0 0,0-1 0 0 0,0 0 1 0 0,0 1-1 0 0,0-1 0 0 0,0 0 1 0 0,0 0-1 0 0,1 1 0 0 0,0-1-5 0 0,-2-1-24 0 0,1-1-1 0 0,0 1 0 0 0,0 0 0 0 0,0 0 0 0 0,0-1 0 0 0,0 1 0 0 0,0 0 1 0 0,0-1-1 0 0,0 1 0 0 0,0-1 0 0 0,0 1 0 0 0,0-1 0 0 0,0 0 1 0 0,0 1-1 0 0,0-1 0 0 0,1 0 0 0 0,-1 0 0 0 0,0 0 0 0 0,0 0 0 0 0,0 0 1 0 0,0 0-1 0 0,0 0 0 0 0,1 0 0 0 0,-1 0 0 0 0,0-1 0 0 0,0 1 1 0 0,0 0-1 0 0,0-1 25 0 0,4 0-403 0 0,0-1 0 0 0,0 0 0 0 0,0 0 0 0 0,0-1 0 0 0,3-1 403 0 0,6-9-1689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06.3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1 251 14280 0 0,'0'0'1102'0'0,"2"2"-620"0"0,7 3 14 0 0,29 20 1582 0 0,-30-18-1465 0 0,-3-3-258 0 0,0 0-1 0 0,-1 0 1 0 0,0 0 0 0 0,1 0-1 0 0,-1 1 1 0 0,-1 0 0 0 0,1 0 0 0 0,-1 0-1 0 0,3 5-354 0 0,9 14 782 0 0,-10-17-469 0 0,-1-1 1 0 0,0 0 0 0 0,-1 1-1 0 0,3 3-313 0 0,-6-9 103 0 0,0 0 0 0 0,1 0 0 0 0,-1 0-1 0 0,1 0 1 0 0,-1 0 0 0 0,1 0 0 0 0,-1 0-1 0 0,1-1 1 0 0,-1 1 0 0 0,1 0 0 0 0,0 0-1 0 0,0-1 1 0 0,-1 1 0 0 0,1 0 0 0 0,0-1-1 0 0,0 1 1 0 0,0-1 0 0 0,0 1 0 0 0,0-1-1 0 0,0 1 1 0 0,0-1 0 0 0,0 0 0 0 0,0 0-1 0 0,0 1 1 0 0,0-1-103 0 0,1 0 48 0 0,0 0 0 0 0,-1 0 0 0 0,1-1 0 0 0,0 1-1 0 0,0 0 1 0 0,0-1 0 0 0,0 1 0 0 0,-1-1 0 0 0,1 0 0 0 0,0 0-1 0 0,-1 1 1 0 0,1-1 0 0 0,0 0 0 0 0,-1 0 0 0 0,1-1-48 0 0,5-3 109 0 0,-4 3-60 0 0,0 0 1 0 0,0 0-1 0 0,0 0 1 0 0,-1-1 0 0 0,1 1-1 0 0,-1-1 1 0 0,0 0-1 0 0,2-1-49 0 0,46-59 608 0 0,-31 35-422 0 0,20-32 116 0 0,-23 34-187 0 0,-8 13-40 0 0,-1 0-1 0 0,4-7-74 0 0,-5 7 35 0 0,2-4-114 0 0,-1 0-1 0 0,2-11 80 0 0,-7 24-84 0 0,-1 0-1 0 0,1 0 1 0 0,0 0 0 0 0,0 0-1 0 0,0 0 1 0 0,0 0-1 0 0,1 1 1 0 0,1-2 84 0 0,12-20-7910 0 0,-6 5-996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11.0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1 152 13824 0 0,'0'0'314'0'0,"0"0"46"0"0,0 0 22 0 0,0 0-50 0 0,9 3-208 0 0,-1-3 0 0 0,-7 1-10 0 0,-1-1 1 0 0,1 0-1 0 0,0 1 1 0 0,0-1 0 0 0,0 1-1 0 0,0-1 1 0 0,-1 1 0 0 0,1-1-1 0 0,0 1 1 0 0,0-1-1 0 0,-1 1 1 0 0,1 0 0 0 0,0-1-1 0 0,-1 1 1 0 0,1 1-115 0 0,6 4 686 0 0,-2-3-343 0 0,-1 0 0 0 0,1 0 0 0 0,-1 0 0 0 0,1 1 0 0 0,-1 0 0 0 0,0 0-344 0 0,5 4 445 0 0,-3-2-150 0 0,0 0 0 0 0,-1 1 0 0 0,0-1 0 0 0,0 1 1 0 0,-1 0-1 0 0,0 0 0 0 0,0 1 0 0 0,0-1 0 0 0,-1 1 0 0 0,0-1 0 0 0,-1 1 0 0 0,1 1-294 0 0,-1-3 209 0 0,2 7 235 0 0,1-1 0 0 0,-2 1-1 0 0,0-1 1 0 0,-1 1 0 0 0,0 0 0 0 0,0 7-444 0 0,-2-19 115 0 0,0-1 10 0 0,0 0 3 0 0,0 0 0 0 0,0 0 0 0 0,2 0-89 0 0,0-1-1 0 0,-1 0 1 0 0,1 0-1 0 0,0 0 1 0 0,0 0-1 0 0,-1 0 0 0 0,1 0 1 0 0,-1 0-1 0 0,1-1 1 0 0,-1 1-39 0 0,0 0 15 0 0,52-56 441 0 0,-31 35-364 0 0,-1-2 0 0 0,-1-1 0 0 0,-1 0 0 0 0,14-26-92 0 0,7-22 0 0 0,1-12 0 0 0,-40 83-96 0 0,0 0 0 0 0,0-1 0 0 0,0 1-1 0 0,-1 0 1 0 0,1 0 0 0 0,-1-1 0 0 0,1 1 0 0 0,-1-2 96 0 0,0 2-1607 0 0,-2 2-4839 0 0,-9 0-2075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13.5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 27 5440 0 0,'0'0'248'0'0,"0"0"-6"0"0,0 0-106 0 0,0 0 110 0 0,2 0 66 0 0,15-8 276 0 0,-13 5-493 0 0,0 1 0 0 0,0 0 0 0 0,0 1 1 0 0,1-1-1 0 0,0 0-95 0 0,4 0 136 0 0,1 0-1 0 0,-1 1 1 0 0,0 0 0 0 0,1 1-1 0 0,-1 0 1 0 0,1 0-136 0 0,-5 0 65 0 0,0 1 0 0 0,0 0 0 0 0,-1 0 0 0 0,1 0 0 0 0,0 0 0 0 0,-1 1 0 0 0,1 0-1 0 0,-1 0 1 0 0,0 0 0 0 0,1 0 0 0 0,-1 1 0 0 0,2 2-65 0 0,17 11 327 0 0,-15-11-216 0 0,-1 0 0 0 0,0 1 0 0 0,0 0 0 0 0,4 4-111 0 0,6 10 132 0 0,0 2-1 0 0,-1 0 1 0 0,-1 0 0 0 0,11 25-132 0 0,-3 0 226 0 0,-2 1 1 0 0,0 7-227 0 0,-4-3 311 0 0,5 38-311 0 0,-11-44 81 0 0,4 26 128 0 0,-4 2 0 0 0,-1 37-209 0 0,0-12 142 0 0,18 313 216 0 0,-25-333-340 0 0,4 348 133 0 0,-13-280 39 0 0,-23 130-190 0 0,10-177 99 0 0,-3-1 1 0 0,-5-1 0 0 0,-33 77-100 0 0,34-106 55 0 0,-1 6 323 0 0,-20 35-378 0 0,9-30 211 0 0,-26 52 61 0 0,-95 177 352 0 0,147-285-632 0 0,5-9-13 0 0,-1 0 0 0 0,0-1 0 0 0,-1 0 0 0 0,-1 0 0 0 0,0-1 0 0 0,0 0 0 0 0,-6 4 21 0 0,6-9-859 0 0,-2-4-267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15.1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 6912 0 0,'0'0'528'0'0,"0"0"-195"0"0,0 0 447 0 0,0 0 232 0 0,0 0 48 0 0,0 0-68 0 0,0 0-329 0 0,0 0-147 0 0,0 0-32 0 0,0 0-7 0 0,0 0-12 0 0,0 0-7 0 0,0 0-405 0 0,0 0 0 0 0,0-1 0 0 0,0 1 0 0 0,0 0 0 0 0,0 0 0 0 0,0-1 1 0 0,0 1-1 0 0,0 0 0 0 0,0 0 0 0 0,1 0 0 0 0,-1-1 0 0 0,0 1 1 0 0,0 0-1 0 0,0 0 0 0 0,0 0 0 0 0,0 0 0 0 0,1-1 0 0 0,-1 1 0 0 0,0 0 1 0 0,0 0-1 0 0,0 0 0 0 0,1 0 0 0 0,-1 0 0 0 0,0 0 0 0 0,0 0 0 0 0,0-1 1 0 0,1 1-1 0 0,-1 0 0 0 0,0 0 0 0 0,0 0 0 0 0,1 0 0 0 0,-1 0 1 0 0,0 0-1 0 0,0 0 0 0 0,0 0 0 0 0,1 0 0 0 0,-1 0-53 0 0,6 8 173 0 0,-3-5-97 0 0,-1 1 0 0 0,1-1 1 0 0,-1 0-1 0 0,0 0 0 0 0,0 1 0 0 0,0 0 0 0 0,-1-1 1 0 0,1 1-1 0 0,-1 0 0 0 0,0 0 0 0 0,0 0 1 0 0,0-1-1 0 0,0 1 0 0 0,-1 4-76 0 0,0 35 849 0 0,-6 24-849 0 0,6-56 90 0 0,-1 0 1 0 0,2-1-1 0 0,-1 3-90 0 0,1 11 260 0 0,-1-23-135 0 0,0-1 3 0 0,0 0 0 0 0,0 0 6 0 0,0 0 20 0 0,12 3 353 0 0,-8-6-363 0 0,0 0 0 0 0,1 0-1 0 0,-1-1 1 0 0,0 0 0 0 0,-1 1 0 0 0,1-1-1 0 0,1-2-143 0 0,0 0 107 0 0,30-36 292 0 0,-32 37-344 0 0,-3 2-59 0 0,8-7 6 0 0,0 4-2 0 0,1 1 0 0 0,-2 1-13 0 0,-5 4-62 0 0,16-12-2781 0 0,-15 10 2695 0 0,0 0 0 0 0,0 0 0 0 0,0-1 0 0 0,-1 1-1 0 0,1-1 1 0 0,-1 0 0 0 0,1 1 0 0 0,-1-1 0 0 0,0 0-1 0 0,0 0 1 0 0,1-3 161 0 0,-3 4-96 0 0,0 0 70 0 0,0 1-1 0 0,1 0 1 0 0,-1 0-1 0 0,0 0 1 0 0,0-1-1 0 0,0 1 1 0 0,1 0-1 0 0,-1 0 1 0 0,1 0 0 0 0,-1-1-1 0 0,1 1 1 0 0,-1 0-1 0 0,1 0 1 0 0,0 0 26 0 0,2-5-530 0 0,-3 5 472 0 0,0 1 0 0 0,0 0 0 0 0,0-1 0 0 0,-1 1 0 0 0,1 0-1 0 0,0-1 1 0 0,0 1 0 0 0,0 0 0 0 0,0-1 0 0 0,0 1 0 0 0,0 0 0 0 0,-1-1 0 0 0,1 1-1 0 0,0 0 1 0 0,0 0 0 0 0,-1-1 0 0 0,1 1 0 0 0,0 0 0 0 0,0 0 0 0 0,-1-1-1 0 0,1 1 1 0 0,0 0 0 0 0,-1 0 0 0 0,1 0 0 0 0,0 0 0 0 0,-1 0 0 0 0,1-1 0 0 0,0 1-1 0 0,-1 0 1 0 0,1 0 0 0 0,0 0 0 0 0,-1 0 0 0 0,1 0 0 0 0,0 0 0 0 0,-1 0 0 0 0,1 0-1 0 0,0 0 1 0 0,-1 0 0 0 0,1 0 0 0 0,0 0 0 0 0,-1 0 0 0 0,1 1 58 0 0,-21 3-1064 0 0,8-1 507 0 0,-37 1-4943 0 0,48-4 5429 0 0,-1 0 0 0 0,1-1 0 0 0,-1 1 0 0 0,1-1 0 0 0,-1 1 0 0 0,1-1 0 0 0,0 0 0 0 0,-1 0 0 0 0,1 0 0 0 0,0 0 0 0 0,0 0 0 0 0,-1 0 0 0 0,1-1 0 0 0,0 1 0 0 0,0-1 0 0 0,0 0 71 0 0,-2 0 319 0 0,1-1 0 0 0,-1 1 0 0 0,0 0 0 0 0,0 0 0 0 0,0 0 0 0 0,-4 0-319 0 0,-6-8 2143 0 0,6 3-1420 0 0,7 7-561 0 0,0-1 0 0 0,1 1 0 0 0,-1-1 0 0 0,0 1 0 0 0,0-1 0 0 0,0 0 1 0 0,0 1-1 0 0,1-1 0 0 0,-1 0 0 0 0,0 0 0 0 0,0 1 0 0 0,1-1 0 0 0,-1 0 0 0 0,0-1-162 0 0,-1-7 4454 0 0,2 8-4434 0 0,0 1 0 0 0,0-1 0 0 0,0 1-1 0 0,0 0 1 0 0,0-1 0 0 0,0 1-1 0 0,0-1 1 0 0,0 1 0 0 0,1 0-1 0 0,-1-1 1 0 0,0 1 0 0 0,0 0 0 0 0,0-1-1 0 0,1 1 1 0 0,-1 0 0 0 0,0-1-1 0 0,0 1 1 0 0,1 0 0 0 0,-1-1-1 0 0,0 1 1 0 0,1 0 0 0 0,-1 0 0 0 0,0-1-1 0 0,1 1 1 0 0,-1 0 0 0 0,0 0-1 0 0,1 0 1 0 0,-1 0 0 0 0,0-1-1 0 0,1 1 1 0 0,-1 0 0 0 0,1 0 0 0 0,-1 0-1 0 0,0 0 1 0 0,1 0 0 0 0,-1 0-1 0 0,1 0 1 0 0,-1 0 0 0 0,0 0-1 0 0,1 0 1 0 0,-1 0 0 0 0,1 0 0 0 0,-1 1-1 0 0,1-1-19 0 0,16 6 119 0 0,-15-5-103 0 0,0 1 0 0 0,0-1 0 0 0,0 1 0 0 0,0 0 0 0 0,0 0 0 0 0,0 0 0 0 0,-1 0-1 0 0,1 0 1 0 0,-1 0 0 0 0,0 0 0 0 0,1 0 0 0 0,-1 1 0 0 0,1 1-16 0 0,5 10 98 0 0,-3-8-28 0 0,-1 0 1 0 0,-1 0-1 0 0,1 1 0 0 0,-1-1 0 0 0,0 0 0 0 0,-1 1 1 0 0,1-1-1 0 0,-1 7-70 0 0,1 11 375 0 0,-1 20-375 0 0,0-13 127 0 0,-2 35 134 0 0,-3 17-261 0 0,3-52 52 0 0,1-22-45 0 0,0 0 0 0 0,-1 0-1 0 0,-1 6-6 0 0,-13 52 120 0 0,14-60 768 0 0,3-10-414 0 0,9-20-224 0 0,-4 7-111 0 0,43-84 66 0 0,12-19-205 0 0,-57 111-5 0 0,7-15-48 0 0,1 1 0 0 0,1 1 1 0 0,0 0-1 0 0,10-9 53 0 0,-15 22-70 0 0,-8 7 65 0 0,0 1 0 0 0,-1-1 0 0 0,1 1-1 0 0,-1 0 1 0 0,1-1 0 0 0,-1 1 0 0 0,1-1 0 0 0,-1 1 0 0 0,1-1 0 0 0,-1 1 0 0 0,0-1 0 0 0,1 1 0 0 0,-1-1 0 0 0,1 0 0 0 0,-1 1 0 0 0,0-1 0 0 0,0 0 0 0 0,1 1 0 0 0,-1-1 0 0 0,0 0-1 0 0,0 1 1 0 0,0-1 0 0 0,0 0 0 0 0,0 1 5 0 0,0-2-64 0 0,1 1 11 0 0,1-1 30 0 0,-2 1-41 0 0,0 1-24 0 0,0 0 12 0 0,-3 1 61 0 0,-1-1 0 0 0,1 1 0 0 0,-1 0-1 0 0,1 0 1 0 0,-1 0 0 0 0,1 1 0 0 0,-1-1-1 0 0,1 1 1 0 0,0 0 0 0 0,0 0 0 0 0,0 0-1 0 0,0 0 1 0 0,0 0 0 0 0,0 1 0 0 0,1-1-1 0 0,-1 1 1 0 0,1 0 0 0 0,0 0 0 0 0,-1 0-1 0 0,0 2 16 0 0,-7 10-54 0 0,1 1-1 0 0,0 1 0 0 0,-3 9 55 0 0,9-19-3 0 0,-14 30-41 0 0,4-5 14 0 0,-2-2-1 0 0,-1 1 0 0 0,-17 22 31 0 0,5-11 0 0 0,38-65-12 0 0,-2 5-27 0 0,1 1 0 0 0,1-2 39 0 0,10-15-26 0 0,-2-1 0 0 0,5-17 26 0 0,0 1-2 0 0,-19 33 2 0 0,-3 16 0 0 0,-1-1 0 0 0,0 1 0 0 0,1 0 0 0 0,-1-1 0 0 0,1 1 0 0 0,0 0 0 0 0,0 0 0 0 0,0-1 0 0 0,0 2 0 0 0,0 1 0 0 0,-1-1 0 0 0,0 1 0 0 0,1-1 0 0 0,-1 1 0 0 0,0 0 0 0 0,0-1 0 0 0,1 1 0 0 0,-1-1 0 0 0,0 1 0 0 0,0-1 0 0 0,0 1 0 0 0,1-1 0 0 0,-1 1 0 0 0,0-1 0 0 0,0 0 0 0 0,0 1 0 0 0,0-1 0 0 0,0 1 0 0 0,0-1 0 0 0,0 1 0 0 0,0-1 0 0 0,0 1 0 0 0,0-1 0 0 0,0 1 0 0 0,-1-1 0 0 0,1 1 0 0 0,0-1 0 0 0,0 1 0 0 0,-1-1 0 0 0,1 1 0 0 0,-4-7 12 0 0,3 6-9 0 0,1 1 0 0 0,-1 0 0 0 0,0-1-1 0 0,0 1 1 0 0,0 0 0 0 0,0 0-1 0 0,0 0 1 0 0,0-1 0 0 0,1 1 0 0 0,-1 0-1 0 0,0 0 1 0 0,0 0 0 0 0,0 1-1 0 0,0-1 1 0 0,0 0 0 0 0,0 0 0 0 0,0 0-1 0 0,0 1 1 0 0,1-1 0 0 0,-1 0-1 0 0,0 1 1 0 0,0-1 0 0 0,0 1 0 0 0,0 0-3 0 0,-21 16-10 0 0,13-9 14 0 0,2-2-4 0 0,0 1 0 0 0,0 0 0 0 0,1 0 0 0 0,-5 8 0 0 0,-10 10 0 0 0,2-2 1 0 0,-14 11-14 0 0,28-28-48 0 0,4-5-16 0 0,4-2 15 0 0,4-4 51 0 0,0 1 0 0 0,0-1-1 0 0,-1 0 1 0 0,0-1-1 0 0,1 0 1 0 0,2-4 11 0 0,36-44-21 0 0,-39 47 26 0 0,34-45-5 0 0,-35 46 1 0 0,-1 0 1 0 0,0-1-1 0 0,-1 1 0 0 0,0-1 0 0 0,0 0 0 0 0,0 0 0 0 0,-1 0 0 0 0,2-6-1 0 0,1-4 51 0 0,-4 5 57 0 0,-1 11-17 0 0,0 1-22 0 0,-4 1-35 0 0,-1 0 0 0 0,1 1 0 0 0,0-1 0 0 0,0 1-1 0 0,1 0 1 0 0,-1 0 0 0 0,0 0 0 0 0,1 1 0 0 0,-1-1-1 0 0,1 1 1 0 0,0 0 0 0 0,-1 0 0 0 0,1 0-34 0 0,-4 5 24 0 0,0 0 0 0 0,0 0 0 0 0,0 1 0 0 0,-3 7-24 0 0,-1-2 1 0 0,9-11-3 0 0,-1 0 1 0 0,0 1 0 0 0,1-1-1 0 0,0 1 1 0 0,0 0-1 0 0,0-1 1 0 0,0 1 0 0 0,0 1 1 0 0,3-5-22 0 0,-1 1 1 0 0,1-1-1 0 0,-1 1 1 0 0,1-1 0 0 0,0 0-1 0 0,-1 1 1 0 0,1-1-1 0 0,-1 0 1 0 0,1 0 0 0 0,0 1-1 0 0,-1-1 1 0 0,1 0-1 0 0,0 0 1 0 0,-1 0 0 0 0,1 0-1 0 0,0 0 1 0 0,-1 0-1 0 0,2 0 22 0 0,11-3-349 0 0,0-4-10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16.4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193 0 6912 0 0,'0'0'314'0'0,"0"0"-6"0"0,0 0-48 0 0,0 0 534 0 0,-8 1 1355 0 0,2 0-1532 0 0,0 1 0 0 0,0 0 1 0 0,0 1-1 0 0,1-1 0 0 0,0 1 0 0 0,-1 0 0 0 0,1 1 1 0 0,0-1-1 0 0,0 1 0 0 0,0 0-617 0 0,-17 12 1336 0 0,20-14-1256 0 0,0-1 1 0 0,0 1 0 0 0,0 0-1 0 0,1 0 1 0 0,-1 0 0 0 0,1 0-1 0 0,-1 0 1 0 0,1 1 0 0 0,0-1-1 0 0,0 0 1 0 0,0 1 0 0 0,-1 0-81 0 0,1 0 27 0 0,-1 1 1 0 0,1-1 0 0 0,-1 0 0 0 0,0 0 0 0 0,0 0 0 0 0,0 0-1 0 0,-2 1-27 0 0,2-2 11 0 0,0 1-1 0 0,0-1 0 0 0,1 1 0 0 0,-1-1 0 0 0,0 1 0 0 0,1 0 0 0 0,-1-1 0 0 0,1 1 0 0 0,0 0 0 0 0,0 0 1 0 0,0 1-11 0 0,-3 8 171 0 0,-5 11-17 0 0,0 1 0 0 0,2-1 0 0 0,1 1 0 0 0,1 1 0 0 0,1-1-1 0 0,1 1 1 0 0,1 4-154 0 0,5-16 0 0 0,-2-12-9 0 0,0 0 1 0 0,0 0-1 0 0,0-1 0 0 0,0 1 0 0 0,0 0 0 0 0,0-1 0 0 0,0 1 0 0 0,0-1 0 0 0,0 0 0 0 0,0 1 0 0 0,1-1 0 0 0,-1 0 1 0 0,0 1-1 0 0,0-1 0 0 0,1 0 0 0 0,-1 0 0 0 0,0 0 0 0 0,0 0 0 0 0,0 0 0 0 0,1-1 0 0 0,-1 1 0 0 0,0 0 0 0 0,0-1 1 0 0,0 1-1 0 0,1 0 0 0 0,-1-1 0 0 0,0 1 0 0 0,1-2 9 0 0,5-1-196 0 0,1 0 0 0 0,-1-1 0 0 0,5-3 196 0 0,-2 1-789 0 0,-1-1-1 0 0,0 0 1 0 0,0 0 0 0 0,-1-1 0 0 0,5-5 789 0 0,6-11-1472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16.8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126 166 5528 0 0,'0'2'23'0'0,"0"-1"-1"0"0,0 1 1 0 0,-1-1 0 0 0,1 1-1 0 0,0-1 1 0 0,-1 0 0 0 0,1 1 0 0 0,-1-1-1 0 0,1 0 1 0 0,-1 1 0 0 0,0-1-1 0 0,0 0 1 0 0,1 1 0 0 0,-1-1 0 0 0,0 0-1 0 0,0 0 1 0 0,0 0 0 0 0,0 0 0 0 0,0 0-1 0 0,-1 0 1 0 0,1 0-23 0 0,-1 0 245 0 0,1 1 0 0 0,-1 0 0 0 0,0-1 0 0 0,1 1 0 0 0,0 0 0 0 0,-1 0 0 0 0,0 1-245 0 0,-19 28 6494 0 0,20-30-5762 0 0,1-1-57 0 0,0 0-51 0 0,0 0-150 0 0,0 0-67 0 0,0 0-14 0 0,0 0-7 0 0,0 0-30 0 0,0 0-18 0 0,0-1-286 0 0,1 0-1 0 0,-1 0 1 0 0,1 0-1 0 0,-1 0 1 0 0,1 0-1 0 0,-1 0 0 0 0,1 1 1 0 0,-1-1-1 0 0,1 0 1 0 0,0 0-1 0 0,0 0 1 0 0,-1 1-1 0 0,1-1 0 0 0,0 0 1 0 0,0 1-1 0 0,0-1 1 0 0,0 1-1 0 0,1-1-51 0 0,-2 1 9 0 0,3-3 84 0 0,-1 1-1 0 0,1-1 0 0 0,-1 1 1 0 0,1-1-1 0 0,-1 0 1 0 0,0 0-1 0 0,0 0 1 0 0,0 0-1 0 0,1-3-92 0 0,-1 1 84 0 0,1 1-1 0 0,0 0 0 0 0,0-1 1 0 0,0 1-1 0 0,3-3-83 0 0,-1 3 102 0 0,-1 0 0 0 0,0-1 0 0 0,0 1 0 0 0,0-1 0 0 0,0 0 0 0 0,-1 0 0 0 0,0 0-1 0 0,0-1 1 0 0,0 1 0 0 0,-1-1 0 0 0,0 0 0 0 0,1-3-102 0 0,3-13 88 0 0,-4 18-60 0 0,-1 0 1 0 0,0-1 0 0 0,0 1-1 0 0,0-1 1 0 0,0 1 0 0 0,-1-1-1 0 0,0-1-28 0 0,0 4 18 0 0,0 1 0 0 0,-1-1 0 0 0,1 0-1 0 0,0 0 1 0 0,-1 1 0 0 0,0-1 0 0 0,1 0-1 0 0,-1 1 1 0 0,0-1 0 0 0,0 1 0 0 0,0-1-1 0 0,0 1 1 0 0,0-1 0 0 0,0 1 0 0 0,-1 0 0 0 0,1-1-1 0 0,0 1 1 0 0,-1 0 0 0 0,1 0 0 0 0,-1 0-1 0 0,0-1-17 0 0,0 2 7 0 0,1-1-1 0 0,0 0 1 0 0,-1 1-1 0 0,1-1 1 0 0,-1 1-1 0 0,1-1 1 0 0,-1 1-1 0 0,1 0 1 0 0,-1 0-1 0 0,1-1 1 0 0,-1 1-1 0 0,1 0 1 0 0,-1 0-1 0 0,1 1 1 0 0,-1-1-1 0 0,1 0 1 0 0,-1 0-1 0 0,1 1 0 0 0,0-1 1 0 0,-1 1-1 0 0,1-1 1 0 0,-1 1-1 0 0,1 0 1 0 0,0-1-1 0 0,0 1 1 0 0,-1 0-1 0 0,1 0 1 0 0,0 0-1 0 0,-1 1-6 0 0,-5 6-6 0 0,3-5-7 0 0,1 0 1 0 0,0 1 0 0 0,0 0-1 0 0,0-1 1 0 0,1 1 0 0 0,0 0-1 0 0,-1 0 1 0 0,0 3 12 0 0,1-1-20 0 0,-1-1 0 0 0,1 0 0 0 0,-1 0 0 0 0,-1 0 0 0 0,1 0 0 0 0,-1 0 0 0 0,-3 3 20 0 0,1 0-11 0 0,0 0-1 0 0,1 0 1 0 0,0 1-1 0 0,0-1 1 0 0,1 1 0 0 0,0 0-1 0 0,0 1 1 0 0,-1 6 11 0 0,-4 9-4 0 0,6-18-9 0 0,1 0 0 0 0,0-1-1 0 0,0 1 1 0 0,1 0-1 0 0,0 0 1 0 0,0 5 13 0 0,1-10-2 0 0,0 0-1 0 0,0 0 1 0 0,0 0 0 0 0,0 1 0 0 0,0-1-1 0 0,1 0 1 0 0,-1 0 0 0 0,1 0 0 0 0,-1 0-1 0 0,1 0 1 0 0,0 0 0 0 0,0 0 0 0 0,0 0 0 0 0,0 0-1 0 0,0 0 1 0 0,0 0 0 0 0,1 0 0 0 0,-1-1-1 0 0,0 1 1 0 0,1 0 0 0 0,0-1 0 0 0,-1 0-1 0 0,2 2 3 0 0,-1-3-6 0 0,0 1-1 0 0,0 0 1 0 0,1 0 0 0 0,-1-1-1 0 0,0 1 1 0 0,0-1-1 0 0,1 0 1 0 0,-1 0-1 0 0,0 0 1 0 0,0 0 0 0 0,1 0-1 0 0,-1 0 1 0 0,0 0-1 0 0,0-1 1 0 0,1 1-1 0 0,-1-1 1 0 0,0 0-1 0 0,0 0 1 0 0,0 0 0 0 0,2 0 6 0 0,1-2-149 0 0,0 0 1 0 0,1 0-1 0 0,-1 0 1 0 0,0 0-1 0 0,-1-1 1 0 0,1 0-1 0 0,2-2 149 0 0,4-6-558 0 0,28-28-6249 0 0,-14 20 821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17.2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1 108 11256 0 0,'2'5'1022'0'0,"7"2"-840"0"0,-7 2-162 0 0,-2 8 810 0 0,-1 0 362 0 0,2 0 0 0 0,0 1 0 0 0,2 6-1192 0 0,-3-21 71 0 0,1 0 0 0 0,-1 0 1 0 0,0 0-1 0 0,-1 0 0 0 0,1 0 0 0 0,0 0 0 0 0,-1 0 0 0 0,0 1-71 0 0,-1 13 304 0 0,-3 24 477 0 0,2-19-163 0 0,3-20 32 0 0,3-11 365 0 0,3-10-888 0 0,2 1-1 0 0,-1 0 0 0 0,2 0 0 0 0,10-15-126 0 0,14-29 63 0 0,15-40-63 0 0,-46 97 3 0 0,1 0-1 0 0,0 1 0 0 0,0-1 0 0 0,0 0 0 0 0,1 0-2 0 0,10-17-201 0 0,-13 20-19 0 0,-1 2-18 0 0,0 0-180 0 0,0 0-753 0 0,7 5-2733 0 0,-1 2-1850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17.5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0 394 2760 0 0,'0'0'125'0'0,"0"2"-3"0"0,0 5 238 0 0,0-5 1374 0 0,0-2 594 0 0,0 0 116 0 0,0 0-232 0 0,0 0-1053 0 0,0 0-469 0 0,0 0-91 0 0,0 0-44 0 0,0 0-105 0 0,0 0-46 0 0,0 0-10 0 0,0 0-12 0 0,0-2-39 0 0,1-11 205 0 0,-1 0 0 0 0,2 0 0 0 0,0 0 0 0 0,0 1 0 0 0,5-13-548 0 0,5-29 1120 0 0,19-29 185 0 0,-19 38-909 0 0,-4 30-278 0 0,5-13 73 0 0,-12 24-184 0 0,0 0 0 0 0,0 0 1 0 0,1 0-1 0 0,0 0 0 0 0,0 1 0 0 0,0-1 0 0 0,0 1 0 0 0,1-1 0 0 0,-1 1 0 0 0,1 0 0 0 0,0 0 0 0 0,0 0 0 0 0,2-2-7 0 0,3-3-96 0 0,-4 3 18 0 0,1 1 0 0 0,-1 0 1 0 0,1 0-1 0 0,0 1 0 0 0,3-3 78 0 0,-8 6-126 0 0,1-1-1 0 0,0 1 1 0 0,0-1-1 0 0,-1 1 1 0 0,1 0-1 0 0,0 0 1 0 0,0-1 0 0 0,-1 1-1 0 0,1 0 1 0 0,0 0-1 0 0,0 0 1 0 0,0 0-1 0 0,-1 0 1 0 0,1 0 0 0 0,0 0-1 0 0,0 0 1 0 0,0 0-1 0 0,-1 0 1 0 0,1 0-1 0 0,0 0 1 0 0,0 1-1 0 0,0-1 1 0 0,-1 0 0 0 0,1 0-1 0 0,0 1 1 0 0,0-1-1 0 0,-1 1 1 0 0,1-1-1 0 0,0 1 1 0 0,-1-1 0 0 0,1 1-1 0 0,-1-1 1 0 0,1 1-1 0 0,-1 0 1 0 0,1-1-1 0 0,-1 1 1 0 0,1 0-1 0 0,-1-1 1 0 0,1 1 0 0 0,-1 0-1 0 0,1 0 127 0 0,2 8-6474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17.9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5 176 12440 0 0,'0'0'565'0'0,"0"0"-5"0"0,0 0-252 0 0,0 0 284 0 0,0 0 161 0 0,0 0 30 0 0,0 0 13 0 0,2-1 24 0 0,34-20 2281 0 0,-20 10-2682 0 0,-2-1 1 0 0,1 0 0 0 0,-1-1 0 0 0,3-5-420 0 0,23-22 920 0 0,-39 40-888 0 0,0-1 0 0 0,0 0 0 0 0,0 0 0 0 0,-1 0 0 0 0,1 0 0 0 0,0 0 0 0 0,-1 0 1 0 0,1 0-1 0 0,-1 0 0 0 0,1 0 0 0 0,-1 0 0 0 0,1 0 0 0 0,-1 0 0 0 0,0 0 0 0 0,0 0 0 0 0,1 0 0 0 0,-1-1 1 0 0,0 1-1 0 0,0 0 0 0 0,0 0 0 0 0,0 0 0 0 0,0 0 0 0 0,-1 0 0 0 0,1-1-32 0 0,0 1 14 0 0,0 0-1 0 0,0 0 0 0 0,0 0 0 0 0,0 1 1 0 0,0-1-1 0 0,0 0 0 0 0,0 0 1 0 0,0 0-1 0 0,0 1 0 0 0,-1-1 1 0 0,1 0-1 0 0,0 0 0 0 0,-1 0 1 0 0,1 1-1 0 0,-1-1 0 0 0,1 0 0 0 0,0 1 1 0 0,-1-1-1 0 0,1 0 0 0 0,-1 1 1 0 0,0-1-1 0 0,1 1 0 0 0,-1-1 1 0 0,0 1-1 0 0,1-1 0 0 0,-1 1 0 0 0,0-1 1 0 0,0 1-14 0 0,0-1 7 0 0,-1 1 0 0 0,0 0 0 0 0,1-1 0 0 0,-1 1 0 0 0,0 0 0 0 0,0 0 0 0 0,0 0 1 0 0,1 0-1 0 0,-1 1 0 0 0,0-1 0 0 0,0 0 0 0 0,1 1 0 0 0,-1 0-7 0 0,-6 1-3 0 0,0 1-1 0 0,1 0 1 0 0,0 1 0 0 0,-1 0-1 0 0,-5 4 4 0 0,7-3-16 0 0,1-1 0 0 0,-1 1 0 0 0,1 0 0 0 0,0 0-1 0 0,1 1 1 0 0,-1 0 0 0 0,1-1 0 0 0,-2 5 16 0 0,-4 8-62 0 0,1 0 0 0 0,-2 7 62 0 0,10-19-4 0 0,-1 1 0 0 0,1-1 0 0 0,1 0 0 0 0,-1 0 1 0 0,1 0-1 0 0,0 1 0 0 0,0-1 0 0 0,1 0 0 0 0,-1 0 0 0 0,2 2 4 0 0,-1-1-25 0 0,-1-5 22 0 0,0 0 0 0 0,1 0-1 0 0,-1 0 1 0 0,0 0 0 0 0,1 0 0 0 0,0-1 0 0 0,-1 1 0 0 0,1 0 0 0 0,0 0-1 0 0,0-1 1 0 0,0 1 0 0 0,0-1 0 0 0,0 1 0 0 0,1-1 0 0 0,-1 1 0 0 0,0-1-1 0 0,1 0 1 0 0,-1 1 0 0 0,1-1 0 0 0,1 1 3 0 0,-1-1-6 0 0,0 0-1 0 0,1 0 1 0 0,-1 0-1 0 0,0-1 1 0 0,1 1 0 0 0,-1-1-1 0 0,1 1 1 0 0,-1-1-1 0 0,1 0 1 0 0,-1 0 0 0 0,1 0-1 0 0,-1 0 1 0 0,1 0-1 0 0,0 0 1 0 0,-1-1 0 0 0,1 0 6 0 0,7-1-460 0 0,0 0 0 0 0,-1-1 0 0 0,1 0 0 0 0,0-1 0 0 0,-1 0 0 0 0,0-1 0 0 0,0 0 1 0 0,0 0-1 0 0,-1-1 0 0 0,0 0 0 0 0,0 0 0 0 0,1-2 460 0 0,10-9-1623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18.3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1 2304 0 0,'0'0'629'0'0,"0"0"1803"0"0,0 0 788 0 0,0 0 157 0 0,0 0-289 0 0,0 0-1331 0 0,0 0-586 0 0,0 0-120 0 0,0 0-81 0 0,0 0-238 0 0,0 0-105 0 0,0 0-19 0 0,0 0-41 0 0,0 0-147 0 0,-13 1 598 0 0,9 3-981 0 0,-1-1 0 0 0,0 1 0 0 0,1 0 0 0 0,0 0 0 0 0,0 1 0 0 0,0-1 0 0 0,0 1 0 0 0,1 0 0 0 0,-1 0-1 0 0,1 0 1 0 0,1 0 0 0 0,-3 5-37 0 0,0 4 39 0 0,0-1 1 0 0,1 1-1 0 0,1 0 0 0 0,0 0 0 0 0,1 2-39 0 0,-1 1 57 0 0,2-14-51 0 0,0 0 0 0 0,0 1 0 0 0,0-1 0 0 0,1 1 0 0 0,0-1 0 0 0,0 1 0 0 0,0-1 0 0 0,0 1 0 0 0,0-1 0 0 0,1 1 0 0 0,-1-1 0 0 0,2 2-6 0 0,1 18 9 0 0,-3-20-7 0 0,0 1-1 0 0,0-1 1 0 0,1 0 0 0 0,-1 0-1 0 0,1 0 1 0 0,0 0 0 0 0,0 1-2 0 0,0-4-6 0 0,-1 1 1 0 0,1 0 0 0 0,-1 0-1 0 0,1-1 1 0 0,-1 1-1 0 0,1 0 1 0 0,-1-1-1 0 0,1 1 1 0 0,0 0-1 0 0,-1-1 1 0 0,1 1-1 0 0,0-1 1 0 0,-1 1 0 0 0,1-1-1 0 0,0 0 1 0 0,0 1-1 0 0,0-1 1 0 0,-1 0-1 0 0,1 1 1 0 0,0-1-1 0 0,0 0 1 0 0,0 0-1 0 0,0 0 1 0 0,0 0 0 0 0,0 0-1 0 0,-1 0 1 0 0,2 0 5 0 0,3 0-134 0 0,-1 0 1 0 0,1-1 0 0 0,0 0 0 0 0,-1 0 0 0 0,1 0 0 0 0,0-1 0 0 0,-1 0 0 0 0,0 1 0 0 0,1-1-1 0 0,-1-1 1 0 0,0 1 0 0 0,0-1 0 0 0,0 0 133 0 0,10-7-2960 0 0,-1-2 0 0 0,0 1 0 0 0,0-2 2960 0 0,5-7-6066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04.5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 1 14600 0 0,'-1'0'54'0'0,"1"0"1"0"0,-1 1-1 0 0,1-1 1 0 0,-1 1 0 0 0,1-1-1 0 0,0 1 1 0 0,-1 0-1 0 0,1-1 1 0 0,0 1 0 0 0,-1-1-1 0 0,1 1 1 0 0,0 0-1 0 0,0-1 1 0 0,-1 1 0 0 0,1-1-1 0 0,0 1 1 0 0,0 0-1 0 0,0-1 1 0 0,0 1 0 0 0,0 0-1 0 0,0-1 1 0 0,0 1-1 0 0,0 0 1 0 0,0-1 0 0 0,1 1-55 0 0,-1 0 15 0 0,0 0 1 0 0,0 0 0 0 0,0-1-1 0 0,0 1 1 0 0,0 0-1 0 0,0 0 1 0 0,0 0 0 0 0,0-1-1 0 0,0 1 1 0 0,0 0 0 0 0,-1 0-1 0 0,1 0 1 0 0,0-1 0 0 0,-1 2-17 0 0,-1 2 8 0 0,1-3 3 0 0,1 0 0 0 0,-1 0 0 0 0,1 0 0 0 0,-1 1-1 0 0,1-1 1 0 0,-1 0 0 0 0,1 1 0 0 0,0-1 0 0 0,-1 0 0 0 0,1 0 0 0 0,0 1 0 0 0,0-1 0 0 0,0 0 0 0 0,0 1 0 0 0,0-1 0 0 0,0 0 0 0 0,1 1 0 0 0,-1 0-10 0 0,1 5 91 0 0,-1-1 1 0 0,0 1-1 0 0,0-1 0 0 0,0 1 1 0 0,-1-1-1 0 0,-1 6-91 0 0,-2 24 26 0 0,-4 56 470 0 0,3 35 384 0 0,7-98-750 0 0,-2-22-96 0 0,1 0 1 0 0,-1 0-1 0 0,0 0 0 0 0,0 0 1 0 0,-1 0-1 0 0,-1 5-34 0 0,1-5 23 0 0,0 0 0 0 0,0 1 0 0 0,1-1 0 0 0,-1 0-23 0 0,-1 22 74 0 0,0-22-36 0 0,2-5-94 0 0,0-2-12 0 0,-1-2 15 0 0,0 1 0 0 0,0 0 0 0 0,0 0 0 0 0,0 0-1 0 0,0 0 1 0 0,0 1 0 0 0,0-1 0 0 0,-1 0 0 0 0,1 0-1 0 0,-1 0 54 0 0,-3-2-286 0 0,4 2 238 0 0,1 0-1 0 0,-1 1 1 0 0,1-1 0 0 0,-1 0 0 0 0,1 0 0 0 0,-1 0 0 0 0,1 0-1 0 0,-1 0 1 0 0,1 0 0 0 0,0 0 0 0 0,0 0 0 0 0,-1 0 0 0 0,1 0 0 0 0,0 0-1 0 0,0 0 1 0 0,0 0 0 0 0,0 0 0 0 0,0 0 0 0 0,0 0 0 0 0,0 0 48 0 0,-1-13-297 0 0,-8 0-23 0 0,8 13 279 0 0,0 0 0 0 0,0 0-1 0 0,0-1 1 0 0,1 1 0 0 0,-1 0-1 0 0,0 0 1 0 0,1-1-1 0 0,-1 1 1 0 0,1 0 0 0 0,-1-1-1 0 0,1 1 1 0 0,-1-1 0 0 0,1 1 41 0 0,0 0-24 0 0,0 0 0 0 0,0 0 1 0 0,-1 0-1 0 0,1 0 0 0 0,0 0 1 0 0,0 1-1 0 0,-1-1 0 0 0,1 0 1 0 0,-1 0-1 0 0,1 0 0 0 0,0 1 1 0 0,-1-1-1 0 0,0 0 0 0 0,1 1 0 0 0,-1-1 1 0 0,1 0-1 0 0,-1 1 0 0 0,0-1 1 0 0,0 0 23 0 0,0 1-12 0 0,1-1 0 0 0,-1 1 0 0 0,1-1 0 0 0,-1 1 0 0 0,0-1 0 0 0,1 1-1 0 0,-1-1 1 0 0,1 0 0 0 0,0 1 0 0 0,-1-1 0 0 0,1 0 0 0 0,-1 1 0 0 0,1-1 0 0 0,0 0 0 0 0,0 1 0 0 0,-1-1 0 0 0,1 0 0 0 0,0 0 0 0 0,0 0 12 0 0,0 0-10 0 0,2-27-114 0 0,-2 27 135 0 0,0 1 0 0 0,0-1 0 0 0,1 1 0 0 0,-1-1 0 0 0,0 1 0 0 0,1-1 0 0 0,-1 1 0 0 0,0-1 0 0 0,1 1 0 0 0,-1-1 0 0 0,1 1 0 0 0,-1-1 0 0 0,1 1 0 0 0,-1 0 0 0 0,1-1 1 0 0,-1 1-1 0 0,1 0 0 0 0,0-1 0 0 0,-1 1 0 0 0,1 0 0 0 0,-1 0 0 0 0,1-1 0 0 0,0 1-11 0 0,1 0 223 0 0,-2-1-208 0 0,0 1 1 0 0,0 0 0 0 0,0-1 0 0 0,0 1 0 0 0,0 0 0 0 0,0 0 0 0 0,0-1 0 0 0,0 1 0 0 0,1 0 0 0 0,-1-1 0 0 0,0 1 0 0 0,0 0 0 0 0,0 0 0 0 0,0-1 0 0 0,1 1 0 0 0,-1 0 0 0 0,0 0 0 0 0,0-1 0 0 0,0 1 0 0 0,1 0-1 0 0,-1 0 1 0 0,0 0 0 0 0,0-1 0 0 0,1 1 0 0 0,-1 0 0 0 0,0 0 0 0 0,1 0-16 0 0,22-6 234 0 0,-21 5-138 0 0,-1 1-49 0 0,1-1 0 0 0,0 1 0 0 0,0-1 1 0 0,-1 1-1 0 0,1 0 0 0 0,0-1 0 0 0,0 1 1 0 0,-1 0-1 0 0,1 0 0 0 0,0 0 0 0 0,1 1-47 0 0,9 1 277 0 0,-1 1 0 0 0,1 1 0 0 0,-1 0 0 0 0,0 0-1 0 0,1 2-276 0 0,2 1 156 0 0,-13-6-137 0 0,1 0 0 0 0,-1 0-1 0 0,1 0 1 0 0,-1 0 0 0 0,1 0 0 0 0,0-1 0 0 0,0 1-1 0 0,-1 0 1 0 0,1-1 0 0 0,0 0 0 0 0,0 1 0 0 0,-1-1-1 0 0,3 0-18 0 0,-4 0 11 0 0,1 1 0 0 0,0-1-1 0 0,-1 0 1 0 0,1 1-1 0 0,-1-1 1 0 0,1 1 0 0 0,-1-1-1 0 0,1 0 1 0 0,-1 1-1 0 0,1 0 1 0 0,-1-1 0 0 0,1 1-1 0 0,-1-1 1 0 0,1 1-1 0 0,-1-1 1 0 0,0 1 0 0 0,1 0-1 0 0,-1-1 1 0 0,0 1-1 0 0,0 0 1 0 0,0-1 0 0 0,1 1-1 0 0,-1 0 1 0 0,0 0-1 0 0,0-1 1 0 0,0 1 0 0 0,0 0-1 0 0,0 0-10 0 0,0 1 66 0 0,5 9 145 0 0,-5-10-181 0 0,1 0 0 0 0,-1 0 0 0 0,1 0 0 0 0,-1 0 0 0 0,1 1 0 0 0,-1-1 0 0 0,1 0 0 0 0,-1 0 0 0 0,0 1 0 0 0,0-1 0 0 0,0 1-30 0 0,1 8-261 0 0,-1-2 1967 0 0,-6-15-637 0 0,3 2-1028 0 0,1 2 9 0 0,0 0 0 0 0,0 0 0 0 0,1 0-1 0 0,-1 0 1 0 0,1 0 0 0 0,0 0 0 0 0,0-1-1 0 0,0 1 1 0 0,0 0 0 0 0,1-1 0 0 0,-1 1-1 0 0,1-1-49 0 0,0-3 35 0 0,1 1 0 0 0,-1-1 0 0 0,1 1 0 0 0,1 0 0 0 0,-1-1 0 0 0,1 1 0 0 0,0 0 0 0 0,1 0 0 0 0,-1 0 0 0 0,4-4-35 0 0,2-3 17 0 0,0 0 0 0 0,1 1-1 0 0,10-10-16 0 0,-13 14 22 0 0,-4 5-119 0 0,1 0 0 0 0,-1 0 0 0 0,1 0-1 0 0,-1 0 1 0 0,1 1 0 0 0,0-1-1 0 0,0 1 1 0 0,0 0 0 0 0,0-1-1 0 0,1 1 1 0 0,-1 1 0 0 0,0-1 0 0 0,1 0-1 0 0,0 1 1 0 0,-1 0 0 0 0,1 0-1 0 0,2-1 98 0 0,-5 2-44 0 0,1 0-263 0 0,1-1 1 0 0,-1 1-1 0 0,1 0 1 0 0,-1 0-1 0 0,0 0 1 0 0,1 0-1 0 0,-1 0 1 0 0,1 0-1 0 0,-1 1 1 0 0,0-1-1 0 0,1 1 1 0 0,-1 0-1 0 0,0 0 0 0 0,2 0 307 0 0,1 6-2103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18.7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167 16 14744 0 0,'0'-15'821'0'0,"0"14"-376"0"0,1 3-11 0 0,-4 21 660 0 0,-5 6-303 0 0,5-20-564 0 0,1 1 1 0 0,0 0-1 0 0,0-1 0 0 0,0 4-227 0 0,-2 19 875 0 0,-7 26-875 0 0,-1 8 401 0 0,-53 316 332 0 0,49-246-979 0 0,15-121-320 0 0,1-12-469 0 0,0-9 304 0 0,8-39-1275 0 0,-3 21 874 0 0,-4 20 827 0 0,1-1 1 0 0,-1 0 0 0 0,-1 0-1 0 0,1 0 1 0 0,0-1 304 0 0,-1-6-721 0 0,0-7-1538 0 0,-1 1 0 0 0,-1-11 2259 0 0,0 23-411 0 0,1 0 0 0 0,0-1 0 0 0,-1 1 0 0 0,0 0 0 0 0,-1 0 0 0 0,1 0 0 0 0,-1 0 0 0 0,0 1 0 0 0,-2-2 411 0 0,1 1 547 0 0,0 0 0 0 0,-1 0 0 0 0,0 1 0 0 0,-1-1-547 0 0,2 3 1639 0 0,6 0 7740 0 0,7 0-6515 0 0,14-3-4493 0 0,-16 5 2660 0 0,26-10-713 0 0,-10 3-1859 0 0,-7 4-3053 0 0,2 3-1732 0 0</inkml:trace>
  <inkml:trace contextRef="#ctx0" brushRef="#br0" timeOffset="1">217 780 13992 0 0,'0'0'638'0'0,"0"0"-8"0"0,0 0-280 0 0,0-1 316 0 0,6-10 809 0 0,-2-1 0 0 0,0 1 0 0 0,3-11-1475 0 0,-5 15 322 0 0,-1 3-91 0 0,2-7 178 0 0,0 1-1 0 0,0 0 0 0 0,1 0 0 0 0,1 0 0 0 0,2-3-408 0 0,-5 9 101 0 0,-1 0 0 0 0,1 0 0 0 0,-1 0-1 0 0,0 0 1 0 0,0-1 0 0 0,0 1-1 0 0,-1 0 1 0 0,0 0 0 0 0,1-1 0 0 0,-1 1-1 0 0,-1-4-100 0 0,1-1 188 0 0,0 8-176 0 0,0 0 0 0 0,-1 0 0 0 0,1 1 0 0 0,0-1 0 0 0,0 0 0 0 0,-1 0 0 0 0,1 0 0 0 0,-1 0 0 0 0,1 0 0 0 0,-1 1 1 0 0,1-1-1 0 0,-1 0 0 0 0,1 0 0 0 0,-1 1 0 0 0,0-1 0 0 0,1 0 0 0 0,-1 1 0 0 0,0-1 0 0 0,1 0 0 0 0,-1 1 0 0 0,0-1 0 0 0,0 1 0 0 0,0-1 0 0 0,0 1 0 0 0,1 0 0 0 0,-1-1 0 0 0,-1 1-12 0 0,1-1 4 0 0,-1 1 1 0 0,0-1-1 0 0,0 1 0 0 0,0-1 1 0 0,-1 1-1 0 0,1 0 0 0 0,0 0 1 0 0,0 0-1 0 0,0 0 0 0 0,-2 0-4 0 0,0 1 0 0 0,1 0 0 0 0,-1 1 0 0 0,1-1-1 0 0,-1 1 1 0 0,1 0 0 0 0,0 0 0 0 0,0 0 0 0 0,-1 0 0 0 0,1 0-1 0 0,1 1 1 0 0,-1-1 0 0 0,-1 2 0 0 0,-6 5-11 0 0,5-3-12 0 0,0 0 1 0 0,1-1-1 0 0,-1 2 1 0 0,2-1-1 0 0,-1 0 1 0 0,1 1-1 0 0,0 0 0 0 0,0-1 1 0 0,0 1-1 0 0,1 1 1 0 0,0-1-1 0 0,1 0 1 0 0,-1 5 22 0 0,2-8-21 0 0,0 0 0 0 0,0 0 1 0 0,1 0-1 0 0,-1 0 0 0 0,1 0 1 0 0,0 0-1 0 0,0 0 1 0 0,0 0-1 0 0,1 0 0 0 0,-1-1 1 0 0,1 1-1 0 0,0-1 1 0 0,0 1-1 0 0,0-1 0 0 0,3 4 21 0 0,-3-6-155 0 0,-1-1-1 0 0,1 1 1 0 0,0 0-1 0 0,-1 0 0 0 0,1-1 1 0 0,0 1-1 0 0,0-1 1 0 0,0 0-1 0 0,0 1 1 0 0,-1-1-1 0 0,1 0 0 0 0,0 0 1 0 0,0 0-1 0 0,0 0 1 0 0,0 0-1 0 0,0-1 1 0 0,-1 1-1 0 0,2-1 156 0 0,0 1-796 0 0,11-3-4434 0 0,4-2-1471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19.0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0 10592 0 0,'5'6'1104'0'0,"-5"0"-740"0"0,3 10 4799 0 0,-2-14-4731 0 0,-1 0 1 0 0,0-1-1 0 0,1 1 0 0 0,-1 0 0 0 0,0 0 1 0 0,0-1-1 0 0,0 1 0 0 0,0 0 0 0 0,0 0 1 0 0,0-1-1 0 0,-1 2-432 0 0,-12 60 2533 0 0,12-57-2471 0 0,-1 0-1 0 0,1 0 1 0 0,-1 1 0 0 0,-3 4-62 0 0,2-5 34 0 0,1-1 0 0 0,0 1 1 0 0,1 0-1 0 0,-1 3-34 0 0,-6 14-257 0 0,7-20 139 0 0,0-1 0 0 0,0 1 0 0 0,0 0-1 0 0,0-1 1 0 0,1 1 0 0 0,-1 0 0 0 0,1 0-1 0 0,0 0 1 0 0,-1 1 118 0 0,1 11-2840 0 0,0-13 1377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19.5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0 15696 0 0,'-4'8'1417'0'0,"-20"68"1351"0"0,21-65-2279 0 0,-1 0 300 0 0,1 1-1 0 0,0-1 1 0 0,1 1 0 0 0,0-1 0 0 0,0 11-789 0 0,2-21 8 0 0,0-1 0 0 0,0 0 0 0 0,0 1 0 0 0,0-1 0 0 0,0 0 0 0 0,0 1 1 0 0,0-1-1 0 0,0 0 0 0 0,0 1 0 0 0,0-1 0 0 0,1 0 0 0 0,-1 1 0 0 0,0-1 0 0 0,0 0 0 0 0,0 1 0 0 0,0-1 1 0 0,1 0-1 0 0,-1 0 0 0 0,0 1 0 0 0,0-1 0 0 0,0 0 0 0 0,1 0 0 0 0,-1 1 0 0 0,0-1 0 0 0,1 0 0 0 0,-1 0 0 0 0,0 0 1 0 0,0 1-1 0 0,1-1 0 0 0,-1 0-8 0 0,11 0 224 0 0,-5 0-214 0 0,-4 0 1 0 0,-1-1 0 0 0,1 1-1 0 0,-1-1 1 0 0,0 1-1 0 0,1-1 1 0 0,-1 0 0 0 0,0 1-1 0 0,1-1 1 0 0,-1 0 0 0 0,0 0-1 0 0,0 0 1 0 0,1 0 0 0 0,-1 0-11 0 0,5-4 21 0 0,4-3 8 0 0,-1 0-1 0 0,-1 0 1 0 0,1 0 0 0 0,-1-1-1 0 0,-1-1 1 0 0,0 1-1 0 0,2-5-28 0 0,14-17 40 0 0,-23 31-40 0 0,0 0-1 0 0,1-1 1 0 0,-1 1-1 0 0,0 0 0 0 0,0-1 1 0 0,1 1-1 0 0,-1 0 1 0 0,0 0-1 0 0,1-1 1 0 0,-1 1-1 0 0,0 0 0 0 0,1 0 1 0 0,-1-1-1 0 0,1 1 1 0 0,-1 0-1 0 0,0 0 1 0 0,1 0-1 0 0,-1 0 0 0 0,1 0 1 0 0,-1 0-1 0 0,1 0 1 0 0,0 0-1 0 0,0 1-1 0 0,0-1 0 0 0,1 1 1 0 0,-1 0-1 0 0,0-1 0 0 0,0 1 1 0 0,0 0-1 0 0,0 0 0 0 0,0 0 1 0 0,0 0-1 0 0,0 0 0 0 0,0 0 1 0 0,-1 0-1 0 0,1 0 0 0 0,0 0 1 0 0,-1 0-1 0 0,1 1 0 0 0,-1-1 1 0 0,1 0-1 0 0,0 1 2 0 0,9 32-24 0 0,-8-23 21 0 0,5 17 148 0 0,-1 1-1 0 0,-2 0 0 0 0,0 20-144 0 0,-1 88 571 0 0,-3-103-535 0 0,-2-5 49 0 0,-1 0 0 0 0,-2 0 0 0 0,0 0-1 0 0,-2-1 1 0 0,-8 21-85 0 0,7-27 174 0 0,0-1 0 0 0,-1 0-1 0 0,-1 0 1 0 0,-1-1 0 0 0,-1 0-1 0 0,-1-1 1 0 0,-6 7-174 0 0,18-24 13 0 0,0-1 1 0 0,0 0-1 0 0,1 0 0 0 0,-1 1 1 0 0,-1-1-1 0 0,1 0 0 0 0,0 0 1 0 0,0 0-1 0 0,0 0 0 0 0,0 0 1 0 0,-1-1-1 0 0,1 1 0 0 0,-1 0 1 0 0,1-1-1 0 0,0 1 0 0 0,-1-1 1 0 0,1 1-1 0 0,-1-1 0 0 0,1 1 1 0 0,-1-1-1 0 0,0 0-13 0 0,-1-1 64 0 0,3 1-66 0 0,0-1 0 0 0,0 1 0 0 0,0-1 0 0 0,-1 1 0 0 0,1-1 0 0 0,0 1 0 0 0,0-1 0 0 0,0 1 0 0 0,0-1 0 0 0,-1 1 0 0 0,1-1 0 0 0,0 1 0 0 0,-1 0 0 0 0,1-1 0 0 0,0 1 0 0 0,-1-1 0 0 0,1 1 0 0 0,0 0 0 0 0,-1-1 0 0 0,1 1 0 0 0,-1 0 0 0 0,1 0 0 0 0,0-1 0 0 0,-1 1 2 0 0,-1-2-16 0 0,1 0-51 0 0,0-1 0 0 0,0 1 0 0 0,0-1 0 0 0,0 1-1 0 0,1-1 1 0 0,-1 1 0 0 0,1-1 0 0 0,0 0 0 0 0,-1 1 0 0 0,1-1 0 0 0,1 0 0 0 0,-1-1 67 0 0,5-33-1412 0 0,-3 30 1127 0 0,-1 0-252 0 0,0 0 0 0 0,1 1 0 0 0,0-1 0 0 0,2-3 537 0 0,12-17-1766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20.0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0 176 11952 0 0,'2'-1'80'0'0,"0"0"0"0"0,-1-1 0 0 0,1 0 1 0 0,-1 1-1 0 0,0-1 0 0 0,0 0 0 0 0,1 1 1 0 0,-1-1-1 0 0,0 0 0 0 0,0 0 0 0 0,0 0 1 0 0,-1 0-1 0 0,1 0 0 0 0,0 0 0 0 0,-1 0 1 0 0,0-1-81 0 0,6-14 12 0 0,21-31 694 0 0,-22 38 278 0 0,0 0 0 0 0,1 0 0 0 0,1 1 0 0 0,-1-1 0 0 0,1 2 0 0 0,1-1 0 0 0,5-4-984 0 0,-13 12 867 0 0,0 1-99 0 0,0 0-22 0 0,0 0-75 0 0,1 3-308 0 0,2 6-211 0 0,-1 1 1 0 0,0 0 0 0 0,-1 0-1 0 0,0-1 1 0 0,0 1 0 0 0,-1 0-1 0 0,-1 0 1 0 0,0 0 0 0 0,0 0-1 0 0,-2 6-152 0 0,-6 64 511 0 0,2-47-427 0 0,-10 53 79 0 0,-21 58-163 0 0,35-132 42 0 0,0 0 1 0 0,1 1 0 0 0,0 0-43 0 0,-6 32 109 0 0,5-36-108 0 0,0 0 1 0 0,1 0-1 0 0,0 0 0 0 0,1 1 1 0 0,0-1-1 0 0,1 0 0 0 0,0 1 1 0 0,0-1-1 0 0,1 0 0 0 0,0 2-1 0 0,-1-10 0 0 0,0-1 0 0 0,0 1 0 0 0,1 0 0 0 0,-1-1 0 0 0,0 1 0 0 0,0-1 0 0 0,0 1 0 0 0,0-1 0 0 0,0 1 0 0 0,1-1 0 0 0,-1 1 0 0 0,0-1 0 0 0,0 1 0 0 0,1-1 0 0 0,-1 0 0 0 0,0 1 0 0 0,1-1 0 0 0,-1 1 0 0 0,1-1 0 0 0,-1 0 0 0 0,0 1 0 0 0,1-1 0 0 0,-1 0 0 0 0,1 1 0 0 0,-1-1 0 0 0,1 0 0 0 0,-1 0 0 0 0,1 0 0 0 0,-1 1 0 0 0,1-1 0 0 0,-1 0 0 0 0,1 0 0 0 0,-1 0 0 0 0,1 0 0 0 0,0 0 0 0 0,14-6 3 0 0,-11 4 5 0 0,2 0 22 0 0,0-2 0 0 0,0 1 1 0 0,0-1-1 0 0,0 1 0 0 0,-1-1 0 0 0,0-1 1 0 0,0 1-1 0 0,0-1 0 0 0,-1 0 0 0 0,1 0 1 0 0,1-3-31 0 0,2-2 53 0 0,1 0 1 0 0,9-7-54 0 0,-13 13-39 0 0,0-1 1 0 0,-1-1-1 0 0,1 1 1 0 0,-1-1-1 0 0,2-4 39 0 0,13-16-98 0 0,-10 15 95 0 0,0 0 0 0 0,0-1 0 0 0,-1 0-1 0 0,0 0 1 0 0,2-9 3 0 0,-1 8 0 0 0,-5 8-12 0 0,-3-1-46 0 0,-1 4-9 0 0,0 2-4 0 0,0 9-73 0 0,0-1 132 0 0,0 0 0 0 0,0 1 0 0 0,-1-1 0 0 0,0 0 0 0 0,-1 1 0 0 0,-2 5 12 0 0,2-4 0 0 0,0 0 0 0 0,0 0 0 0 0,1 0 0 0 0,0 2 0 0 0,-3 22 0 0 0,3-25 0 0 0,0 1 0 0 0,0-1 0 0 0,1 1 0 0 0,0 0 0 0 0,1 0 0 0 0,0 13 0 0 0,-1-18 0 0 0,0 1 0 0 0,1-1 0 0 0,0 0 0 0 0,0 0 0 0 0,0 0 0 0 0,1 0 0 0 0,0 0 0 0 0,0 0 0 0 0,1 1 0 0 0,-3-5 0 0 0,0 0 0 0 0,1-1 0 0 0,-1 1 0 0 0,1 0 0 0 0,-1-1 0 0 0,1 1 0 0 0,-1 0 0 0 0,1-1 0 0 0,-1 1 0 0 0,1-1 0 0 0,-1 1 0 0 0,1 0-1 0 0,0-1 1 0 0,0 1 0 0 0,4-2-5 0 0,-4 1 1 0 0,1 0-115 0 0,0 0 1 0 0,1 0 0 0 0,-1-1 0 0 0,0 1 0 0 0,0-1 0 0 0,0 1-1 0 0,0-1 1 0 0,0 0 0 0 0,0 0 0 0 0,0 1 0 0 0,0-1 0 0 0,0-1 0 0 0,0 1-1 0 0,0-1 119 0 0,3-2-577 0 0,0 0 0 0 0,-1-1-1 0 0,0 1 1 0 0,2-3 577 0 0,11-12-2268 0 0,-4 5 410 0 0,1-3-34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20.4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99 117 5528 0 0,'0'0'422'0'0,"0"3"-276"0"0,0-2 20 0 0,0 0 0 0 0,-1 1 0 0 0,1-1 0 0 0,-1 1 1 0 0,1-1-1 0 0,-1 0 0 0 0,1 1 0 0 0,-1-1 0 0 0,0 0 1 0 0,0 0-1 0 0,1 1 0 0 0,-1-1 0 0 0,-1 0-166 0 0,1 0 430 0 0,0 0 0 0 0,0 1 1 0 0,1-1-1 0 0,-1 0 0 0 0,0 1 0 0 0,0-1 1 0 0,1 0-1 0 0,-1 1 0 0 0,1-1 0 0 0,-1 1 0 0 0,1 0 1 0 0,-1-1-1 0 0,1 1-430 0 0,0 0 2564 0 0,-1-1-2300 0 0,0 0 1 0 0,0-1-1 0 0,0 1 1 0 0,0 0 0 0 0,0 0-1 0 0,1 0 1 0 0,-1 0-1 0 0,0 0 1 0 0,0 0-1 0 0,1 0 1 0 0,-1 0-1 0 0,0 0-264 0 0,-2 4 738 0 0,2-4-536 0 0,1 0 0 0 0,-1 0 0 0 0,0-1 0 0 0,0 1 1 0 0,1 0-1 0 0,-1 1 0 0 0,1-1 0 0 0,-1 0 0 0 0,1 0 0 0 0,0 0 0 0 0,-1 0 1 0 0,1 0-1 0 0,0 0 0 0 0,0 0 0 0 0,-1 1 0 0 0,1-1-202 0 0,0 1 615 0 0,0-2-274 0 0,0 0-117 0 0,0 0-28 0 0,0 0 6 0 0,0 0 38 0 0,2-1-172 0 0,0 1 1 0 0,0-1-1 0 0,0 0 1 0 0,0 0-1 0 0,0 0 1 0 0,-1 0-1 0 0,1 0 1 0 0,0-1-1 0 0,-1 1 1 0 0,1 0-1 0 0,0-2-68 0 0,6-3 13 0 0,-5 4-13 0 0,0 0 0 0 0,-1-1-1 0 0,1 1 1 0 0,-1 0 0 0 0,0-1 0 0 0,1 0 0 0 0,0-2 0 0 0,14-13 20 0 0,-14 16 2 0 0,-1 0 0 0 0,1-1 0 0 0,-1 1-1 0 0,1 0 1 0 0,-1-1 0 0 0,1 1 0 0 0,-1-1 0 0 0,0 0 0 0 0,-1 0 0 0 0,1 0 0 0 0,0 0 0 0 0,0-2-22 0 0,7-18 64 0 0,-7 20-33 0 0,0 0 0 0 0,-1 0 0 0 0,0-1 0 0 0,0 1 0 0 0,0 0 0 0 0,0-1 0 0 0,0 1 0 0 0,-1 0 0 0 0,0-1 0 0 0,1 0-31 0 0,-1 2 12 0 0,0 0-1 0 0,-1 0 1 0 0,1 1-1 0 0,0-1 0 0 0,0 0 1 0 0,-1 1-1 0 0,1-1 1 0 0,-1 0-1 0 0,0 1 1 0 0,1-1-1 0 0,-1 1 1 0 0,0-1-1 0 0,0 1 0 0 0,0-1 1 0 0,0 1-1 0 0,0 0 1 0 0,0-1-1 0 0,-1 1 1 0 0,1 0-1 0 0,0 0 1 0 0,0 0-1 0 0,-1 0 1 0 0,1 0-1 0 0,-1 0 0 0 0,1 0 1 0 0,-1 1-1 0 0,0-1 1 0 0,1 0-1 0 0,-1 1 1 0 0,1-1-1 0 0,-1 1 1 0 0,0 0-1 0 0,0 0 1 0 0,1-1-1 0 0,-1 1 0 0 0,0 0 1 0 0,0 0-12 0 0,-2 0 0 0 0,0 0 1 0 0,0 1-1 0 0,0-1 1 0 0,0 1-1 0 0,0 0 1 0 0,0 0-1 0 0,0 0 1 0 0,0 0-1 0 0,0 1 1 0 0,1-1-1 0 0,-1 1 1 0 0,0 0-1 0 0,1 0 1 0 0,0 1-1 0 0,-1-1 1 0 0,1 1-1 0 0,-1 0 0 0 0,-3 6-44 0 0,0 1 0 0 0,0 1-1 0 0,1-1 1 0 0,0 1 0 0 0,1 0-1 0 0,-1 2 45 0 0,-4 8-38 0 0,8-17 38 0 0,1 0 0 0 0,-1 0 0 0 0,1 0 0 0 0,0 0 0 0 0,0 0 0 0 0,0 0 0 0 0,0 0 0 0 0,1 1 0 0 0,0-1 0 0 0,0 0 0 0 0,0 3 0 0 0,0 0 0 0 0,1 12 0 0 0,1-15 0 0 0,0-3 0 0 0,7 5-10 0 0,-6-5 13 0 0,0 0 0 0 0,1 0 1 0 0,-1-1-1 0 0,0 1 0 0 0,1-1 1 0 0,-1 1-1 0 0,0-1 0 0 0,1 0 1 0 0,-1 0-1 0 0,0-1 1 0 0,1 1-1 0 0,-1-1 0 0 0,0 1 1 0 0,0-1-1 0 0,1 0 0 0 0,-1 0 1 0 0,0-1-1 0 0,0 1 1 0 0,3-2-4 0 0,10-3 26 0 0,-13 5-18 0 0,0 0 0 0 0,1 0 0 0 0,-1-1 0 0 0,0 1 0 0 0,0 0 0 0 0,2-3-8 0 0,47-25-64 0 0,-50 28 63 0 0,0-1-1 0 0,0 1 1 0 0,0 0-1 0 0,0 0 1 0 0,0 0 0 0 0,0 0-1 0 0,0 1 1 0 0,0-1-1 0 0,0 1 1 0 0,0-1-1 0 0,0 1 1 0 0,1 0 1 0 0,-3 0-80 0 0,12 4-113 0 0,-5 2 104 0 0,-6-5 81 0 0,-1-1-1 0 0,1 1 0 0 0,0 0 1 0 0,0-1-1 0 0,0 1 0 0 0,0 0 1 0 0,-1 0-1 0 0,1 0 0 0 0,0-1 1 0 0,0 1-1 0 0,-1 0 0 0 0,1 0 0 0 0,-1 0 1 0 0,1 0-1 0 0,-1 0 0 0 0,1 0 1 0 0,-1 0-1 0 0,0 0 0 0 0,0 1 1 0 0,1-1-1 0 0,-1 1 9 0 0,0 0 7 0 0,1 0 1 0 0,-1 0 0 0 0,1 0-1 0 0,0 0 1 0 0,0 0-1 0 0,0 0 1 0 0,0 0 0 0 0,0-1-1 0 0,0 1 1 0 0,0 0-1 0 0,1 0 1 0 0,-1-1-1 0 0,1 1 1 0 0,-1-1-8 0 0,2 3-374 0 0,1-1-1 0 0,-1 0 1 0 0,1 0 0 0 0,-1 0-1 0 0,1-1 1 0 0,1 1 374 0 0,-5-3-143 0 0,0-1 0 0 0,0 0-1 0 0,0 1 1 0 0,0-1 0 0 0,0 0 0 0 0,0 1 0 0 0,0-1-1 0 0,1 0 1 0 0,-1 1 0 0 0,0-1 0 0 0,0 0 0 0 0,0 1-1 0 0,1-1 1 0 0,-1 0 0 0 0,1 0 143 0 0,11-11-1791 0 0,-9 10 1360 0 0,0 0-1 0 0,0-1 1 0 0,0 1 0 0 0,-1-1-1 0 0,1 0 1 0 0,-1 0-1 0 0,0 0 432 0 0,15-28-1941 0 0,-3 2-9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21.1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77 160 8840 0 0,'0'-3'400'0'0,"-5"-72"367"0"0,0-5 5618 0 0,5 79-4976 0 0,0 1 5 0 0,0 0-80 0 0,0 0-349 0 0,0 3-154 0 0,4 10-336 0 0,-1 1 1 0 0,-1 0 0 0 0,-1 1-1 0 0,0-1 1 0 0,-1 14-496 0 0,-8 77 98 0 0,5-72 56 0 0,-2 19-41 0 0,-2 26 822 0 0,-9 32-935 0 0,-6-27 0 0 0,18-71 0 0 0,3-9-4 0 0,0 1 1 0 0,0 0 0 0 0,0-1 0 0 0,1 1 0 0 0,-1 0-1 0 0,1-1 1 0 0,0 1 0 0 0,0 0 0 0 0,0 2 3 0 0,0-3-156 0 0,0-3-69 0 0,0 0-21 0 0,-4-7-19 0 0,4 7 265 0 0,-1-1 0 0 0,1 1 0 0 0,0-1 1 0 0,-1 1-1 0 0,1 0 0 0 0,0-1 0 0 0,0 1 1 0 0,-1-1-1 0 0,1 1 0 0 0,0-1 0 0 0,0 1 1 0 0,0-1-1 0 0,0 1 0 0 0,0-1 0 0 0,-1 1 1 0 0,1-1-1 0 0,0 1 0 0 0,0-1 0 0 0,0 1 1 0 0,0-1-1 0 0,0 1 0 0 0,0-1 0 0 0,1 1 1 0 0,-1 0-1 0 0,0-1 0 0 0,0 1 0 0 0,0-1 1 0 0,0 0-1 0 0,5-13-12 0 0,0 0 0 0 0,1 0 1 0 0,0 1-1 0 0,1 0 1 0 0,1 0-1 0 0,7-9 12 0 0,-11 15-29 0 0,3-2-20 0 0,-1 0-1 0 0,1 0 1 0 0,0 0 0 0 0,7-5 49 0 0,-7 8-21 0 0,-2 2-2 0 0,0 0 0 0 0,0-1 0 0 0,0 2 0 0 0,1-1 0 0 0,-1 0 0 0 0,1 1 0 0 0,0 0 23 0 0,1-1-37 0 0,-6 3 27 0 0,0 0 1 0 0,1 0-1 0 0,-1 0 0 0 0,1 1 1 0 0,-1-1-1 0 0,1 0 0 0 0,-1 1 1 0 0,1-1-1 0 0,0 1 0 0 0,-1-1 1 0 0,1 1-1 0 0,0 0 0 0 0,-1 0 1 0 0,1 0-1 0 0,0 0 0 0 0,1 0 10 0 0,-2 0-6 0 0,1 0-1 0 0,0 1 1 0 0,-1-1 0 0 0,1 1-1 0 0,-1-1 1 0 0,1 1-1 0 0,0 0 1 0 0,-1 0 0 0 0,0-1-1 0 0,1 1 1 0 0,-1 0-1 0 0,0 0 1 0 0,1 0 0 0 0,-1 1-1 0 0,0-1 1 0 0,0 0-1 0 0,0 0 1 0 0,0 1-1 0 0,1 0 7 0 0,0 1 0 0 0,0 0-1 0 0,0 1 0 0 0,0-1 0 0 0,-1 0 1 0 0,1 1-1 0 0,-1-1 0 0 0,0 1 0 0 0,0-1 1 0 0,1 7 25 0 0,-2-1 0 0 0,1 0 0 0 0,-1 1-1 0 0,0-1 1 0 0,-1 1 0 0 0,0-1 0 0 0,-1 5-25 0 0,1-11 19 0 0,0-1 1 0 0,0 1 0 0 0,0-1 0 0 0,0 0 0 0 0,0 1 0 0 0,0-1-1 0 0,0 0 1 0 0,-1 0 0 0 0,-1 2-20 0 0,-4 7 108 0 0,0-2-52 0 0,5-8-47 0 0,1 0 0 0 0,0 1 1 0 0,0-1-1 0 0,0 1 1 0 0,-1-1-1 0 0,1 1 0 0 0,1-1 1 0 0,-1 1-1 0 0,0 0-9 0 0,0 1 19 0 0,-1 1 1 0 0,1-1-1 0 0,-1 0 0 0 0,0 1 0 0 0,0-1 0 0 0,0 0-19 0 0,1-2 3 0 0,4-7-1 0 0,-1 0 0 0 0,1 0 0 0 0,0 1 0 0 0,0-1 0 0 0,4-4-2 0 0,15-18-57 0 0,-15 19 25 0 0,0 1 0 0 0,1-1 1 0 0,-1 1-1 0 0,1 1 0 0 0,5-4 32 0 0,-2 3-15 0 0,-6 4-2 0 0,-1 1 0 0 0,1 0 0 0 0,0 0 0 0 0,0 0 0 0 0,0 1 0 0 0,1-1 17 0 0,-5 3 0 0 0,0-1-1 0 0,0 1 1 0 0,0 0 0 0 0,0 0 0 0 0,0-1-1 0 0,0 1 1 0 0,0 0 0 0 0,0 0-1 0 0,0 0 1 0 0,0 0 0 0 0,0 0 0 0 0,0 1-1 0 0,1-1 1 0 0,-1 0 0 0 0,0 0 0 0 0,0 1-1 0 0,0-1 1 0 0,-1 0 0 0 0,1 1 0 0 0,0-1-1 0 0,0 1 1 0 0,0-1 0 0 0,0 1-1 0 0,0 0 1 0 0,0-1 0 0 0,-1 1 0 0 0,1 0-1 0 0,0 0 1 0 0,-1-1 0 0 0,1 1 0 0 0,0 0-1 0 0,-1 0 1 0 0,1 0 0 0 0,-1 0-1 0 0,1 0 1 0 0,-1 0 0 0 0,0 0 0 0 0,1 0-1 0 0,-1 0 1 0 0,0 1 0 0 0,1-1 0 0 0,1 3 5 0 0,0 1 0 0 0,0-1 0 0 0,-1 1 0 0 0,1 0 0 0 0,-1-1 0 0 0,0 1 0 0 0,0 0 0 0 0,-1 0-1 0 0,0-1 1 0 0,1 1 0 0 0,-1 0 0 0 0,-1 0 0 0 0,1 0 0 0 0,-1 0 0 0 0,0-1 0 0 0,-1 4-5 0 0,-1 0 32 0 0,2-7-22 0 0,0 1-1 0 0,1-1 1 0 0,-1 1 0 0 0,0-1-1 0 0,1 1 1 0 0,0-1-1 0 0,-1 1 1 0 0,1-1-1 0 0,0 1 1 0 0,0 0-1 0 0,0-1-9 0 0,0 4 20 0 0,0-1-3 0 0,-7 14 64 0 0,6-14-74 0 0,-9 8 34 0 0,10-11-25 0 0,-4 3 538 0 0,4-8 137 0 0,0-5-655 0 0,0 3-7 0 0,1-1 1 0 0,-1 1 0 0 0,1 0-1 0 0,1 0 1 0 0,-1 0-1 0 0,1 0 1 0 0,0 0-1 0 0,0 0 1 0 0,1 1 0 0 0,0-1-1 0 0,2-3-29 0 0,0 1 4 0 0,0 0-1 0 0,-1 0 1 0 0,0 0-1 0 0,3-8-3 0 0,13-23-15 0 0,-9 21 65 0 0,-8 12-487 0 0,0 0 1 0 0,0 0 0 0 0,1 1-1 0 0,0-1 1 0 0,1 1 0 0 0,-1 0 0 0 0,1 0-1 0 0,0 0 1 0 0,0 1 0 0 0,5-4 436 0 0,-6 7-782 0 0,-1 0 0 0 0,1 0 1 0 0,0 0-1 0 0,-1 0 0 0 0,1 1 0 0 0,3-1 782 0 0,1 1-824 0 0,10-1-1126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21.5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1 198 10136 0 0,'0'0'777'0'0,"0"0"-285"0"0,0 0 677 0 0,0 0 353 0 0,0 0 70 0 0,0 0-126 0 0,0 0-559 0 0,0 0-246 0 0,0 0-48 0 0,0 0-29 0 0,11-4 776 0 0,-5 1-1151 0 0,1 0-1 0 0,-1-1 1 0 0,1 0-1 0 0,-1 0 1 0 0,0-1-1 0 0,-1 0 1 0 0,6-5-209 0 0,27-20 1284 0 0,-35 28-1210 0 0,0-1-1 0 0,-1 1 0 0 0,1-1 1 0 0,-1 0-1 0 0,1 1 0 0 0,-1-1 1 0 0,0 0-1 0 0,0-1-73 0 0,-1 2 68 0 0,1 0 1 0 0,-1-1-1 0 0,1 1 0 0 0,-1 0 0 0 0,1 1 1 0 0,0-1-1 0 0,0 0 0 0 0,0 0 1 0 0,1 0-69 0 0,-1 0 72 0 0,-1 0 0 0 0,1 0 0 0 0,-1-1 0 0 0,1 1 0 0 0,-1 0 0 0 0,0-1 0 0 0,0 1 0 0 0,0-1 0 0 0,-1 1 0 0 0,1-1 0 0 0,0 1 0 0 0,-1-1 0 0 0,0 1 0 0 0,1-3-72 0 0,-2 2 24 0 0,0 0 0 0 0,1 1 0 0 0,-1-1 0 0 0,0 0 0 0 0,0 1 0 0 0,-1-1 0 0 0,1 1 0 0 0,0-1 0 0 0,-1 1 0 0 0,1-1 1 0 0,-1 1-1 0 0,0 0 0 0 0,0 0 0 0 0,0 0 0 0 0,-1 0-24 0 0,3 1 3 0 0,-1 1 1 0 0,0-1-1 0 0,1 1 0 0 0,-1 0 1 0 0,0-1-1 0 0,1 1 0 0 0,-1 0 1 0 0,0 0-1 0 0,0 0 0 0 0,1 0 1 0 0,-1 0-1 0 0,0-1 0 0 0,0 1 1 0 0,1 0-1 0 0,-1 1 0 0 0,0-1 1 0 0,0 0-1 0 0,1 0 0 0 0,-1 0 1 0 0,0 0-4 0 0,-3 1 2 0 0,1-1-3 0 0,1 1-1 0 0,0-1 1 0 0,0 1-1 0 0,0 0 1 0 0,0-1-1 0 0,0 1 1 0 0,0 0-1 0 0,1 0 1 0 0,-1 0-1 0 0,0 0 1 0 0,0 1-1 0 0,1-1 1 0 0,-1 0-1 0 0,0 1 1 0 0,1-1-1 0 0,0 1 1 0 0,-1 0 1 0 0,-22 30-122 0 0,23-31 115 0 0,-2 5-11 0 0,-1 0 0 0 0,1 0 1 0 0,1 0-1 0 0,-1 0 1 0 0,1 0-1 0 0,-1 3 18 0 0,2-6-5 0 0,1 1-1 0 0,-1-1 1 0 0,1 0-1 0 0,-1 0 1 0 0,1 1-1 0 0,0-1 1 0 0,0 0-1 0 0,1 0 0 0 0,-1 1 1 0 0,1-1-1 0 0,-1 0 1 0 0,1 0-1 0 0,1 2 6 0 0,2 6-54 0 0,-1-7 48 0 0,8 5 6 0 0,3 2 36 0 0,-9-9-14 0 0,-1-2-6 0 0,2 1 3 0 0,1 0 1 0 0,-1 0 0 0 0,1-1 0 0 0,-1 0 0 0 0,0 0 0 0 0,1-1 0 0 0,-1 0 0 0 0,0 0 0 0 0,1 0 0 0 0,-1-1 0 0 0,0 1 0 0 0,0-2-1 0 0,0 1 1 0 0,0-1 0 0 0,-1 0 0 0 0,3-1-20 0 0,-7 3 6 0 0,1 1-1 0 0,-1-1 1 0 0,0 1 0 0 0,0-1-1 0 0,0 1 1 0 0,1 0-1 0 0,-1 0 1 0 0,0-1 0 0 0,0 1-1 0 0,1 0 1 0 0,-1 0-1 0 0,0 0 1 0 0,0 0-1 0 0,1 1-5 0 0,6-1 2 0 0,-3-2-2 0 0,0 1 0 0 0,0 0 0 0 0,0 1 0 0 0,0-1 0 0 0,1 1 0 0 0,-1 0 0 0 0,0 1 0 0 0,0-1 0 0 0,0 1 0 0 0,0 0 0 0 0,2 1 0 0 0,-4-2-1 0 0,0 1 1 0 0,0-1-1 0 0,0 1 0 0 0,0-1 0 0 0,0 0 1 0 0,0 0-1 0 0,0 0 0 0 0,1-1 1 0 0,7 1-107 0 0,-10 0 97 0 0,0 0 0 0 0,-1 0 0 0 0,1 0 0 0 0,0 0 0 0 0,-1 0 0 0 0,1 0 0 0 0,0 1 0 0 0,-1-1 0 0 0,1 0 0 0 0,0 1 0 0 0,-1-1 0 0 0,1 0 0 0 0,-1 1 0 0 0,1-1 0 0 0,-1 0 0 0 0,1 1 10 0 0,2 2-97 0 0,15 2-1329 0 0,-17-5 1098 0 0,-1 0-1 0 0,1 0 1 0 0,0 0-1 0 0,-1 0 1 0 0,1 0 0 0 0,0 0-1 0 0,-1 0 1 0 0,1 0-1 0 0,0 0 1 0 0,-1 0-1 0 0,1-1 1 0 0,0 1-1 0 0,-1 0 1 0 0,1 0-1 0 0,0-1 1 0 0,-1 1-1 0 0,1-1 1 0 0,-1 1 0 0 0,1-1 328 0 0,1 0-1337 0 0,11-6-6153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21.9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6 168 22663 0 0,'0'0'514'0'0,"-1"-8"688"0"0,-3-2-459 0 0,4 9-719 0 0,0-1 1 0 0,0 0-1 0 0,0 0 0 0 0,0 1 1 0 0,1-1-1 0 0,-1 0 0 0 0,1 0 1 0 0,-1 1-1 0 0,1-1 1 0 0,-1 1-1 0 0,1-1 0 0 0,0 0 1 0 0,0 1-1 0 0,0 0 0 0 0,0-1 1 0 0,1 0-25 0 0,2-4 289 0 0,0-1 0 0 0,0 0 0 0 0,1 1 0 0 0,0 0 0 0 0,1 0 1 0 0,-1 0-1 0 0,1 0 0 0 0,0 1 0 0 0,0 0 1 0 0,1 0-1 0 0,1 0-289 0 0,22-19 314 0 0,-26 21-390 0 0,1 0 0 0 0,-1 1 1 0 0,1-1-1 0 0,0 1 0 0 0,-1-1 0 0 0,1 1 0 0 0,1 1 76 0 0,13-8-365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23.0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122 60 14368 0 0,'4'-3'416'0'0,"-2"1"-258"0"0,0 1 0 0 0,0-1 0 0 0,0 1 0 0 0,0-1 0 0 0,0 0 0 0 0,0 0 0 0 0,-1 0 0 0 0,1 0 0 0 0,-1 0 0 0 0,1 0 0 0 0,-1 0 0 0 0,0 0 0 0 0,0-1 1 0 0,0 1-1 0 0,0 0 0 0 0,0-1 0 0 0,-1 1 0 0 0,1-1 0 0 0,-1 1 0 0 0,1-2-158 0 0,0 3 1078 0 0,-1 1-1046 0 0,1 0 0 0 0,-1 0-1 0 0,0 0 1 0 0,0 0 0 0 0,0 0-1 0 0,0 0 1 0 0,0 0 0 0 0,0 0-1 0 0,0 0 1 0 0,0 0 0 0 0,1-1-1 0 0,-1 1 1 0 0,0 0 0 0 0,0 0-1 0 0,0 0 1 0 0,0 0 0 0 0,0 0-1 0 0,0 0 1 0 0,0 0 0 0 0,0 0-1 0 0,0 0 1 0 0,0 0 0 0 0,1 0-1 0 0,-1-1 1 0 0,0 1 0 0 0,0 0-1 0 0,0 0 1 0 0,0 0-1 0 0,0 0 1 0 0,0 0 0 0 0,0 0-1 0 0,0 0 1 0 0,0 0 0 0 0,0-1-1 0 0,0 1 1 0 0,0 0 0 0 0,0 0-1 0 0,0 0 1 0 0,0 0 0 0 0,0 0-1 0 0,0 0 1 0 0,0 0 0 0 0,0-1-32 0 0,-1 1 111 0 0,1 0 0 0 0,0-1 0 0 0,0 1 0 0 0,-1 0 0 0 0,1-1 0 0 0,0 1 0 0 0,-1 0 0 0 0,1 0 0 0 0,0-1 0 0 0,-1 1 0 0 0,1 0 0 0 0,0 0 0 0 0,-1 0 0 0 0,1-1 0 0 0,0 1 0 0 0,-1 0 0 0 0,1 0 0 0 0,-1 0 0 0 0,1 0 0 0 0,-1 0 0 0 0,1 0 0 0 0,0 0 0 0 0,-1 0 0 0 0,1 0 1 0 0,-1 0-1 0 0,1 0 0 0 0,0 0 0 0 0,-1 0 0 0 0,1 0 0 0 0,-1 1-111 0 0,-16 8 726 0 0,11-5-741 0 0,1 1-1 0 0,0 0 1 0 0,0 0 0 0 0,-3 4 15 0 0,-2 3 8 0 0,4-4-8 0 0,0 0 1 0 0,0 0-1 0 0,0 0 0 0 0,1 1 1 0 0,1 0-1 0 0,-2 5 0 0 0,0 2 0 0 0,1-5 0 0 0,1 1 0 0 0,1 0 0 0 0,-1 5 0 0 0,-10 31-17 0 0,11-39 2 0 0,0 0 0 0 0,1 0 0 0 0,0 1 0 0 0,0-1 0 0 0,0 10 15 0 0,2-16-76 0 0,0-3 4 0 0,0 0 74 0 0,0 0 1 0 0,1 0-1 0 0,-1 0 0 0 0,0 1 0 0 0,1-1 0 0 0,-1 0 1 0 0,0 0-1 0 0,1 0 0 0 0,-1 0 0 0 0,0 1 0 0 0,1-1 1 0 0,-1 0-1 0 0,0 0 0 0 0,0 0 0 0 0,1 1 0 0 0,-1-1 1 0 0,0 0-1 0 0,0 1 0 0 0,0-1 0 0 0,1 0 0 0 0,-1 0 1 0 0,0 1-1 0 0,0-1 0 0 0,0 0 0 0 0,0 1 0 0 0,0-1 1 0 0,0 0-1 0 0,0 1 0 0 0,0-1-2 0 0,1 1 3 0 0,-1-1 1 0 0,0 0-1 0 0,0 0 0 0 0,0 1 1 0 0,0-1-1 0 0,0 0 1 0 0,0 1-1 0 0,0-1 0 0 0,0 0 1 0 0,0 0-1 0 0,1 1 0 0 0,-1-1 1 0 0,0 0-1 0 0,0 0 0 0 0,0 1 1 0 0,1-1-1 0 0,-1 0 1 0 0,0 0-1 0 0,0 1 0 0 0,0-1 1 0 0,1 0-1 0 0,-1 0 0 0 0,0 0 1 0 0,1 0-1 0 0,-1 0 0 0 0,0 1 1 0 0,0-1-1 0 0,1 0 0 0 0,-1 0 1 0 0,0 0-1 0 0,1 0 1 0 0,-1 0-1 0 0,0 0 0 0 0,0 0 1 0 0,1 0-1 0 0,-1 0 0 0 0,0 0 1 0 0,1 0-1 0 0,-1 0 0 0 0,0 0 1 0 0,1 0-1 0 0,-1 0 1 0 0,0 0-1 0 0,0-1 0 0 0,1 1 1 0 0,-1 0-1 0 0,0 0 0 0 0,1 0 1 0 0,-1 0-1 0 0,0-1 0 0 0,0 1 1 0 0,0 0-1 0 0,1 0 1 0 0,-1 0-1 0 0,0-1 0 0 0,0 1-3 0 0,48-36 60 0 0,5-5-60 0 0,-43 33 0 0 0,45-47 11 0 0,-48 48-1 0 0,0 0-1 0 0,-1 0 1 0 0,0-1 0 0 0,0 0 0 0 0,4-8-10 0 0,-3 5 23 0 0,1 0-1 0 0,0 0 1 0 0,3-2-23 0 0,-8 9 20 0 0,0 0 0 0 0,-1-1 0 0 0,1 1 0 0 0,-1-1 0 0 0,0 1 1 0 0,0-1-1 0 0,0 0 0 0 0,0 0-20 0 0,3-9 31 0 0,-2 5-31 0 0,-6 2 0 0 0,2 7 0 0 0,0-1 0 0 0,-1 1 0 0 0,1 0 0 0 0,0 0 0 0 0,0 0 0 0 0,0 0 0 0 0,0 0 0 0 0,0 1 0 0 0,0-1 0 0 0,0 0 0 0 0,0 0 0 0 0,0 1 0 0 0,0-1 0 0 0,0 0 0 0 0,0 1 0 0 0,0-1 0 0 0,0 1 0 0 0,1 0 0 0 0,-1-1 0 0 0,0 1 0 0 0,0 0 0 0 0,0-1 0 0 0,0 2 0 0 0,-19 17 0 0 0,8-6-44 0 0,1 0 0 0 0,1 1 0 0 0,0 0-1 0 0,1 1 45 0 0,5-8-8 0 0,1-1 0 0 0,0 1 1 0 0,0 0-1 0 0,0 0 0 0 0,1 0 0 0 0,0 0 0 0 0,0 0 0 0 0,1 0 0 0 0,0 1 0 0 0,0 4 8 0 0,0-8 0 0 0,1-2 0 0 0,0-1 0 0 0,0 0 0 0 0,0 1 0 0 0,0-1 0 0 0,0 0 0 0 0,1 0 0 0 0,-1 1 0 0 0,0-1 0 0 0,1 0 0 0 0,-1 1 0 0 0,0-1 0 0 0,1 0 0 0 0,-1 0 0 0 0,1 0 0 0 0,0 0 0 0 0,0 1 0 0 0,-1-1 0 0 0,2 0 0 0 0,-2 0 0 0 0,1 0-1 0 0,-1 0 1 0 0,1 0-1 0 0,0 0 0 0 0,0 0 1 0 0,-1 0-1 0 0,1-1 1 0 0,0 1-1 0 0,0 0 1 0 0,0 0-1 0 0,0-1 0 0 0,0 1 1 0 0,0-1-1 0 0,0 1 1 0 0,0-1-1 0 0,0 1 1 0 0,0-1-1 0 0,1 0 0 0 0,-1 1 1 0 0,0-1-1 0 0,0 0 1 0 0,1 0 0 0 0,1 0 11 0 0,-1 0 1 0 0,1 0 0 0 0,-1-1-1 0 0,1 1 1 0 0,-1-1 0 0 0,1 0-1 0 0,-1 1 1 0 0,1-1-1 0 0,-1 0 1 0 0,2-1-12 0 0,3-3 24 0 0,1 0 0 0 0,-1 0 0 0 0,0 0 0 0 0,0-1 0 0 0,-1 0 0 0 0,2-1-24 0 0,15-17 67 0 0,-14 17-21 0 0,-2-1-1 0 0,1 1 0 0 0,-1-2 0 0 0,0 1 1 0 0,-1-1-1 0 0,0 0 0 0 0,3-6-45 0 0,8-11 338 0 0,-14 22-252 0 0,0-1 0 0 0,0 1 1 0 0,0 0-1 0 0,-1-1 0 0 0,1 1 0 0 0,-1-1 1 0 0,1-2-87 0 0,1-9 42 0 0,-10 45-42 0 0,3-15 0 0 0,0-1 0 0 0,0 0 0 0 0,-2 0 0 0 0,-5 13 0 0 0,5-13 0 0 0,-4 18 0 0 0,9-30 0 0 0,0-1 0 0 0,0 0 0 0 0,-1 1 0 0 0,1-1 0 0 0,0 0 0 0 0,0 0 0 0 0,0 1 0 0 0,-1-1 0 0 0,1 0 0 0 0,0 1 0 0 0,0-1 0 0 0,0 1 0 0 0,0-1 0 0 0,0 0 0 0 0,0 1 0 0 0,0-1 0 0 0,0 0 0 0 0,0 1 0 0 0,0-1 0 0 0,0 0 0 0 0,0 1 0 0 0,0-1 0 0 0,0 1 0 0 0,0-1 0 0 0,0 0 0 0 0,1 1 0 0 0,-1-1 0 0 0,0 0 0 0 0,0 1 0 0 0,0-1 0 0 0,0 0 0 0 0,1 0 0 0 0,-1 1 0 0 0,0-1 0 0 0,0 0 0 0 0,1 1 0 0 0,-1-1 0 0 0,0 0 0 0 0,0 0 0 0 0,1 0-1 0 0,-1 1 1 0 0,0-1 0 0 0,1 0 0 0 0,9-2 11 0 0,-9 2-5 0 0,3-2 14 0 0,1 0 0 0 0,-1-1 0 0 0,0 0 0 0 0,0 0-1 0 0,0 0 1 0 0,-1 0 0 0 0,1 0 0 0 0,-1-1 0 0 0,1 0 0 0 0,0-1-20 0 0,11-11 41 0 0,-15 15-41 0 0,10-8 0 0 0,0 0 0 0 0,7-11 0 0 0,22-16 0 0 0,-35 30 0 0 0,1 1 0 0 0,0 1 0 0 0,0-1 0 0 0,0 1 0 0 0,1 0 0 0 0,0-1 0 0 0,-1 1-13 0 0,-4 19-134 0 0,-2 30 112 0 0,0-18 8 0 0,1 0 1 0 0,2 12 26 0 0,2-21 0 0 0,-1-15 0 0 0,-1-1 0 0 0,0-1-79 0 0,-1 1-1 0 0,1 0 0 0 0,0 0 1 0 0,0-1-1 0 0,1 1 0 0 0,-1-1 1 0 0,0 0-1 0 0,0 1 1 0 0,1-1-1 0 0,-1 0 0 0 0,1-1 1 0 0,-1 1-1 0 0,1 0 0 0 0,-1-1 1 0 0,1 1-1 0 0,-1-1 1 0 0,1 0-1 0 0,0 0 80 0 0,7 0-1631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23.4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29 17135 0 0,'0'-11'1988'0'0,"0"10"-1289"0"0,0 1 210 0 0,0 0 41 0 0,0 0-65 0 0,0 0-305 0 0,0 1-131 0 0,-5 42 539 0 0,3-10-794 0 0,-1 0 0 0 0,-1 2-194 0 0,-1-2 331 0 0,2 0 0 0 0,1 3-331 0 0,2-29 86 0 0,0 3 20 0 0,0 1 0 0 0,1 0 0 0 0,0-1 0 0 0,2 5-106 0 0,-2 5 0 0 0,3-16 16 0 0,-4-4-8 0 0,1 0 0 0 0,0 0 0 0 0,-1 1-1 0 0,1-1 1 0 0,0 0 0 0 0,-1 0 0 0 0,1 0 0 0 0,0 0-1 0 0,-1-1 1 0 0,1 1 0 0 0,0 0 0 0 0,-1 0 0 0 0,1 0-1 0 0,0 0 1 0 0,-1-1 0 0 0,1 1 0 0 0,0 0-1 0 0,-1-1 1 0 0,1 1 0 0 0,-1 0 0 0 0,1-1 0 0 0,-1 1-1 0 0,1-1 1 0 0,0 0-8 0 0,2-1 29 0 0,5-3-14 0 0,0-1-1 0 0,0 0 1 0 0,-1 0-1 0 0,0 0 1 0 0,0-1-1 0 0,-1 0 1 0 0,0-1-1 0 0,0 1 1 0 0,1-4-15 0 0,3-5 32 0 0,0-2 1 0 0,-2 1 0 0 0,0-1-1 0 0,0-3-32 0 0,12-28 43 0 0,-8 23-243 0 0,6-25 200 0 0,-8 20-102 0 0,-8 25 134 0 0,-2 4-509 0 0,1-1 0 0 0,-1 1-1 0 0,1-1 1 0 0,0 1 0 0 0,0 0 0 0 0,0-1 0 0 0,0 1-1 0 0,1-2 478 0 0,12 9-3674 0 0,-6-1 2051 0 0,5 1-263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05.3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20 196 5528 0 0,'1'0'52'0'0,"0"0"0"0"0,-1 0 1 0 0,1 0-1 0 0,-1 1 0 0 0,1-1 0 0 0,-1 0 1 0 0,1 1-1 0 0,-1-1 0 0 0,1 0 0 0 0,-1 1 1 0 0,0-1-1 0 0,1 0 0 0 0,-1 1 0 0 0,1-1 1 0 0,-1 1-1 0 0,0-1 0 0 0,1 1 0 0 0,-1-1 1 0 0,0 1-1 0 0,0-1 0 0 0,1 1 0 0 0,-1-1 1 0 0,0 1-1 0 0,0 0-52 0 0,0 5 4708 0 0,-5-3-2282 0 0,5-3-2386 0 0,0 0 0 0 0,0 0 0 0 0,0-1 0 0 0,0 1 0 0 0,0 0 0 0 0,0 0 0 0 0,0 0 0 0 0,0 0 0 0 0,0 0 0 0 0,0 0 0 0 0,0 0 0 0 0,0 0 0 0 0,0 0 0 0 0,0-1 1 0 0,0 1-1 0 0,0 0 0 0 0,0 0 0 0 0,0 0 0 0 0,0 0 0 0 0,0 0 0 0 0,0 0 0 0 0,0 0 0 0 0,0-1 0 0 0,0 1 0 0 0,0 0 0 0 0,0 0 0 0 0,0 0 0 0 0,0 0 0 0 0,0 0 0 0 0,0 0 0 0 0,0 0 0 0 0,0 0 0 0 0,0 0 1 0 0,0 0-1 0 0,0-1 0 0 0,-1 1 0 0 0,1 0 0 0 0,0 0 0 0 0,0 0 0 0 0,0 0 0 0 0,0 0 0 0 0,0 0 0 0 0,0 0 0 0 0,0 0 0 0 0,0 0 0 0 0,0 0 0 0 0,-1 0 0 0 0,1 0 0 0 0,0 0 0 0 0,0 0 0 0 0,0 0 1 0 0,0 0-1 0 0,0 0 0 0 0,0 0 0 0 0,0 0 0 0 0,0 0 0 0 0,-1 0 0 0 0,1 0 0 0 0,0 0 0 0 0,0 0 0 0 0,0 0 0 0 0,0 0 0 0 0,0 0 0 0 0,0 0 0 0 0,0 0 0 0 0,0 0 0 0 0,0 0 0 0 0,-1 0 0 0 0,1 0 0 0 0,0 0-40 0 0,2-2 93 0 0,-1 0 0 0 0,1-1 0 0 0,-1 1 0 0 0,1 0-1 0 0,0 0 1 0 0,0 0 0 0 0,0 0 0 0 0,0 0 0 0 0,0 0-93 0 0,0 1 93 0 0,1-1 1 0 0,-1 0 0 0 0,0-1 0 0 0,0 1 0 0 0,-1 0 0 0 0,1 0 0 0 0,0-1 0 0 0,-1 1-1 0 0,1-2-93 0 0,0 2 65 0 0,-1-1 0 0 0,1 1-1 0 0,-1 0 1 0 0,1 0-1 0 0,0 0 1 0 0,0 0-1 0 0,0 0 1 0 0,0 0-1 0 0,0 0 1 0 0,2 0-65 0 0,-2 0 57 0 0,0 1 1 0 0,0-1 0 0 0,0 1-1 0 0,0-1 1 0 0,0 0-1 0 0,0 0 1 0 0,-1 0 0 0 0,1 0-1 0 0,0 0 1 0 0,-1 0-1 0 0,0 0 1 0 0,0 0 0 0 0,1-1-1 0 0,-1 1 1 0 0,0-2-58 0 0,0 1 46 0 0,-1-1 34 0 0,1 0-1 0 0,0 0 1 0 0,0 0-1 0 0,1 0 1 0 0,-1 0-1 0 0,1 1 1 0 0,0-1-1 0 0,0 0-79 0 0,-2 4 14 0 0,1-1 0 0 0,-1 1 0 0 0,0-1 0 0 0,1 0 0 0 0,-1 1 0 0 0,0-1 0 0 0,0 0-1 0 0,0 1 1 0 0,1-1 0 0 0,-1 0 0 0 0,0 1 0 0 0,0-1 0 0 0,0 0 0 0 0,0 1-1 0 0,0-1 1 0 0,0 0 0 0 0,-1 1 0 0 0,1-1 0 0 0,0 0 0 0 0,0 0-14 0 0,0 1 9 0 0,-1-1 0 0 0,1 0 0 0 0,0 1 0 0 0,0-1 0 0 0,0 0 0 0 0,0 1 0 0 0,0-1 0 0 0,0 0 1 0 0,0 1-1 0 0,0-1 0 0 0,0 0 0 0 0,1 1 0 0 0,-1-1 0 0 0,0 0 0 0 0,0 1 0 0 0,0-1-9 0 0,5-7 63 0 0,-5 7-55 0 0,1 0 1 0 0,0 0-1 0 0,-1 0 1 0 0,1 0-1 0 0,-1 0 1 0 0,1 0-1 0 0,-1 0 0 0 0,0 0 1 0 0,1 0-1 0 0,-1-1 1 0 0,0 1-1 0 0,0 0 1 0 0,0 0-1 0 0,0 0 1 0 0,0 0-1 0 0,0-1 1 0 0,0 1-1 0 0,0 0 1 0 0,0 0-1 0 0,0 0 0 0 0,-1 0 1 0 0,1-1-1 0 0,-1 1-8 0 0,1 0 2 0 0,0 0-1 0 0,0 1 0 0 0,-1-1 0 0 0,1 1 0 0 0,0-1 0 0 0,0 0 0 0 0,-1 1 1 0 0,1-1-1 0 0,0 1 0 0 0,-1-1 0 0 0,1 1 0 0 0,-1-1 0 0 0,1 1 1 0 0,-1-1-1 0 0,1 1 0 0 0,-1 0 0 0 0,1-1 0 0 0,-1 1 0 0 0,1 0 0 0 0,-1-1 1 0 0,0 1-1 0 0,1 0 0 0 0,-1 0 0 0 0,1-1 0 0 0,-1 1 0 0 0,0 0 1 0 0,1 0-1 0 0,-1 0 0 0 0,0 0 0 0 0,1 0 0 0 0,-1 0 0 0 0,0 0 0 0 0,1 0 1 0 0,-1 0-1 0 0,0 0 0 0 0,1 0 0 0 0,-1 1 0 0 0,1-1 0 0 0,-1 0 1 0 0,0 0-1 0 0,1 1 0 0 0,-1-1 0 0 0,0 0-1 0 0,-4 3-67 0 0,-1 0 1 0 0,1 1-1 0 0,0-1 0 0 0,-5 5 67 0 0,-3 1-23 0 0,12-7 14 0 0,-1-1 0 0 0,1 0 0 0 0,-1 0-1 0 0,1 1 1 0 0,0-1 0 0 0,0 1-1 0 0,-1-1 1 0 0,1 1 0 0 0,0-1 0 0 0,0 1-1 0 0,0 0 1 0 0,1-1 0 0 0,-1 1-1 0 0,0 0 1 0 0,1 0 0 0 0,-1 1 9 0 0,-6 14-56 0 0,5-13 58 0 0,-2 3-13 0 0,1-1 1 0 0,0 0-1 0 0,0 1 0 0 0,0-1 0 0 0,1 1 1 0 0,0 0-1 0 0,0 0 0 0 0,0 2 11 0 0,-2 9 0 0 0,3-16 0 0 0,0 0 0 0 0,0 1 0 0 0,0-1 0 0 0,0 0 0 0 0,1 1 0 0 0,-1-1 0 0 0,1 1 0 0 0,0-1 0 0 0,0 1 0 0 0,0-1 0 0 0,0 1 0 0 0,0-1 0 0 0,0 1 0 0 0,1-1 0 0 0,-1 1 0 0 0,1-1 0 0 0,1 3 0 0 0,15 15 0 0 0,-6-9 0 0 0,-7-10 0 0 0,-1-1 0 0 0,9 3 0 0 0,1-4 0 0 0,-8-1 18 0 0,0-1 0 0 0,0 0 0 0 0,0 0-1 0 0,-1 0 1 0 0,1-1 0 0 0,-1 0 0 0 0,0 0-1 0 0,0 0 1 0 0,0 0 0 0 0,0-1-18 0 0,2-1 41 0 0,0-1 0 0 0,0 1 0 0 0,1 1 0 0 0,2-2-41 0 0,-2 1-1 0 0,1 0 0 0 0,-1 0 0 0 0,0 0 0 0 0,0-1 1 0 0,1-2 0 0 0,-5 7-11 0 0,0-1 1 0 0,0 0 0 0 0,0 1-1 0 0,1 0 1 0 0,-1 0 0 0 0,1 0 0 0 0,2-1 10 0 0,14-9-14 0 0,-8-1-194 0 0,-12 13 193 0 0,0 0 0 0 0,0-1 0 0 0,0 1-1 0 0,0 0 1 0 0,1 0 0 0 0,-1-1 0 0 0,0 1 0 0 0,0 0 0 0 0,0 0 0 0 0,0-1-1 0 0,1 1 1 0 0,-1 0 0 0 0,0 0 0 0 0,0 0 0 0 0,1-1 0 0 0,-1 1 0 0 0,0 0 0 0 0,0 0-1 0 0,1 0 1 0 0,-1 0 0 0 0,0 0 0 0 0,0 0 0 0 0,1-1 0 0 0,-1 1 0 0 0,0 0 0 0 0,0 0-1 0 0,1 0 1 0 0,-1 0 0 0 0,0 0 0 0 0,1 0 0 0 0,-1 0 0 0 0,0 0 0 0 0,0 0-1 0 0,1 0 1 0 0,-1 0 0 0 0,0 1 0 0 0,1-1 0 0 0,-1 0 0 0 0,0 0 0 0 0,0 0 0 0 0,1 0-1 0 0,-1 0 16 0 0,18 15-128 0 0,12 4-60 0 0,-28-18 279 0 0,-2-1-36 0 0,1-1-95 0 0,41-33 122 0 0,-39 32-55 0 0,0-1-1 0 0,-1 0 1 0 0,0 0-1 0 0,1 0 0 0 0,-1-1 1 0 0,0 1-1 0 0,-1 0 1 0 0,1-1-1 0 0,0 0 0 0 0,0-2-26 0 0,3-7-58 0 0,-2 9 67 0 0,-2 3 100 0 0,-1 1 6 0 0,0 0-10 0 0,0 0-7 0 0,-5 72 124 0 0,-2 106-89 0 0,0-55 150 0 0,-6 70 69 0 0,1-25-80 0 0,12-157-251 0 0,0 0 0 0 0,1 0 0 0 0,1 7-21 0 0,0-10 0 0 0,-1 0 1 0 0,-1 0-1 0 0,0-1 0 0 0,0 1 0 0 0,0 0 0 0 0,-2 7 0 0 0,1-11 1 0 0,1 0 0 0 0,0-1 0 0 0,-1 1 0 0 0,1 0 0 0 0,0 0 0 0 0,1-1 0 0 0,-1 1 0 0 0,1 0 0 0 0,0 0 0 0 0,0-1 0 0 0,0 2-1 0 0,-1-9-91 0 0,-1-1 0 0 0,1 1 0 0 0,0-1 0 0 0,1 1 0 0 0,-1-1 0 0 0,1 1 0 0 0,0-3 91 0 0,3-21-1678 0 0,-4 4-668 0 0,0-3-4115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23.8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16 220 3224 0 0,'0'0'696'0'0,"0"0"1714"0"0,0 0 756 0 0,0 0 148 0 0,-1 0 318 0 0,-5 0-2195 0 0,5-1 3154 0 0,1-2-4369 0 0,1 0 0 0 0,-1 1 1 0 0,0-1-1 0 0,1 1 0 0 0,0-1 0 0 0,-1 1 0 0 0,1 0 0 0 0,0-1 1 0 0,0 1-1 0 0,0 0 0 0 0,1-1 0 0 0,0-1-222 0 0,23-24 942 0 0,-19 22-868 0 0,0 0 1 0 0,-1 0-1 0 0,0-1 0 0 0,2-3-74 0 0,10-11 127 0 0,-13 17-68 0 0,-1 0 0 0 0,1-1-1 0 0,-1 1 1 0 0,0-1-1 0 0,0 1 1 0 0,0-1 0 0 0,0-2-59 0 0,-1 3 67 0 0,-1 0 1 0 0,1 0-1 0 0,0 0 0 0 0,0 0 1 0 0,1 1-1 0 0,-1-1 1 0 0,1 1-1 0 0,0-1-67 0 0,-1 2 164 0 0,-2 2 11 0 0,0 0 1 0 0,-9-15 0 0 0,9 14-176 0 0,-1 0 0 0 0,0 0 0 0 0,0 0 0 0 0,0 1 0 0 0,0-1 0 0 0,0 0 0 0 0,0 0 0 0 0,0 1 0 0 0,0-1 0 0 0,0 0 0 0 0,0 1 0 0 0,0-1 0 0 0,0 1 0 0 0,-1 0 0 0 0,1-1 0 0 0,0 1 0 0 0,-1 0 0 0 0,-1 0 3 0 0,1 0-1 0 0,-1 0 1 0 0,0 0-1 0 0,1 0 0 0 0,-1 1 1 0 0,0 0-1 0 0,1-1 1 0 0,-1 1-1 0 0,1 0 1 0 0,-1 0-1 0 0,1 0 1 0 0,0 1-1 0 0,-1-1-2 0 0,0 2 4 0 0,0-1-1 0 0,0 1 1 0 0,1 0-1 0 0,-1-1 1 0 0,1 1-1 0 0,0 0 1 0 0,-1 1 0 0 0,1-1-1 0 0,-1 3-3 0 0,-3 6 0 0 0,-1 0 0 0 0,2 1 0 0 0,0 0 0 0 0,0 0 0 0 0,1 0 0 0 0,1 1 0 0 0,-1 5 0 0 0,1-11 0 0 0,2 0 0 0 0,-1 0 0 0 0,1 0 0 0 0,0 1 0 0 0,1-1 0 0 0,0 0 0 0 0,0 0 0 0 0,1 8 0 0 0,0-11-7 0 0,0-1-36 0 0,-1 0 0 0 0,1 0 0 0 0,0 0 1 0 0,0-1-1 0 0,1 1 0 0 0,-1 0 1 0 0,1 0 42 0 0,-1-3-14 0 0,0 0 0 0 0,-1 0 1 0 0,1 0-1 0 0,0 0 1 0 0,0 0-1 0 0,0 0 0 0 0,0 0 1 0 0,0 0-1 0 0,0 0 0 0 0,0-1 1 0 0,0 1-1 0 0,1 0 1 0 0,-1-1-1 0 0,0 1 0 0 0,0-1 1 0 0,1 1-1 0 0,-1-1 1 0 0,0 0-1 0 0,1 1 0 0 0,-1-1 1 0 0,0 0-1 0 0,1 0 0 0 0,-1 0 1 0 0,1 0 13 0 0,1 0-76 0 0,-1 0 0 0 0,0 0 0 0 0,1 0 1 0 0,-1 0-1 0 0,1-1 0 0 0,-1 1 0 0 0,0-1 0 0 0,1 1 0 0 0,-1-1 1 0 0,0 0-1 0 0,1 0 0 0 0,-1 0 0 0 0,0 0 0 0 0,0 0 0 0 0,0-1 1 0 0,0 0 75 0 0,23-10-1643 0 0,-1 0 142 0 0,10-13-4230 0 0,20-20 5731 0 0,-15 11-2038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24.2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153 1 4608 0 0,'0'0'353'0'0,"-1"0"-231"0"0,-3 2 380 0 0,2-2-20 0 0,1 0 0 0 0,-1 1 0 0 0,1-1 0 0 0,-1 1-1 0 0,1-1 1 0 0,-1 1 0 0 0,1 0 0 0 0,0 0 0 0 0,-1-1 0 0 0,1 1-1 0 0,0 0 1 0 0,0 0 0 0 0,-1 0 0 0 0,1 0 0 0 0,0 0 0 0 0,0 1-1 0 0,0-1 1 0 0,0 1-482 0 0,0 0 2981 0 0,0-2-1375 0 0,-2 1-2506 0 0,2-1 1448 0 0,-1 1 1 0 0,1-1-1 0 0,0 1 1 0 0,0-1-1 0 0,0 1 1 0 0,0-1-1 0 0,0 1 1 0 0,0 0 0 0 0,0 0-1 0 0,0-1 1 0 0,0 1-1 0 0,0 0 1 0 0,0 0-1 0 0,0 0 1 0 0,1 0-1 0 0,-1 0 1 0 0,0 0-549 0 0,-28 40-81 0 0,3-1 157 0 0,21-32-76 0 0,-1-1 0 0 0,1 1 0 0 0,0 0-1 0 0,1 0 1 0 0,0 0 0 0 0,1 1-1 0 0,-1-1 1 0 0,0 7 0 0 0,0 20 0 0 0,6-21-1 0 0,4-11-6 0 0,-5-3 2 0 0,1 1-39 0 0,1 0 1 0 0,-1 0 0 0 0,1 0-1 0 0,-1 0 1 0 0,1-1 0 0 0,-1 1-1 0 0,1-1 1 0 0,-1 0-1 0 0,1 0 1 0 0,-1 0 0 0 0,1 0-1 0 0,-1 0 1 0 0,1 0 0 0 0,0-1-1 0 0,-1 1 1 0 0,0-1-1 0 0,1 0 1 0 0,-1 0 0 0 0,1 0-1 0 0,0 0 44 0 0,6-4-577 0 0,0-1 0 0 0,0 0 1 0 0,0 0-1 0 0,4-5 577 0 0,10-7-1677 0 0,-2 2-377 0 0,-1-1 0 0 0,-1-1 0 0 0,-1-1 0 0 0,7-8 2054 0 0,7-7-2366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24.6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126 92 9672 0 0,'-2'-30'663'0'0,"1"22"-549"0"0,1-1 0 0 0,0 1 1 0 0,0-1-1 0 0,0 1 1 0 0,1 0-1 0 0,0-3-114 0 0,0 11 219 0 0,-1 0 1 0 0,0 0-1 0 0,0 0 1 0 0,0 0-1 0 0,0 0 0 0 0,0 0 1 0 0,0 0-1 0 0,0 0 1 0 0,0 0-1 0 0,0 0 0 0 0,0 0 1 0 0,0 0-1 0 0,0 0 1 0 0,0 0-1 0 0,0 0 0 0 0,0 0 1 0 0,1 0-1 0 0,-1 0 1 0 0,0 0-1 0 0,0 0 1 0 0,0 0-1 0 0,0 0 0 0 0,0 0 1 0 0,0 0-1 0 0,0 0 1 0 0,0 0-1 0 0,0 0 0 0 0,0 0 1 0 0,0 0-1 0 0,0 0 1 0 0,0 0-1 0 0,0 0 0 0 0,1 0 1 0 0,-1 0-1 0 0,0 0 1 0 0,0 0-1 0 0,0 0 0 0 0,0 0 1 0 0,0 0-1 0 0,0 0 1 0 0,0 0-1 0 0,0 0-219 0 0,2 14 1861 0 0,-1 20-2035 0 0,-4 30 1131 0 0,-3 0-1 0 0,-13 55-956 0 0,5-33 515 0 0,-16 62 223 0 0,3-19-328 0 0,19-75-600 0 0,-1 3-1480 0 0,-5 10 1670 0 0,13-60-691 0 0,5-9-766 0 0,6-16 157 0 0,-9 12 1120 0 0,9-25-451 0 0,-1 1 0 0 0,-2-1 0 0 0,-2 0 0 0 0,0-1-1 0 0,-1-20 632 0 0,-1-23-942 0 0,-3 67 951 0 0,-1 0 1 0 0,0 0-1 0 0,0 0 1 0 0,0 0-1 0 0,-1 0 1 0 0,0 0 0 0 0,-3-4-10 0 0,2 2 277 0 0,-2-6 761 0 0,5 15-387 0 0,0 1 18 0 0,0 0-29 0 0,0 0-133 0 0,0 0-54 0 0,-1 0-414 0 0,0 0-1 0 0,0 1 1 0 0,1-1-1 0 0,-1 1 0 0 0,1-1 1 0 0,-1 1-1 0 0,0-1 1 0 0,1 1-1 0 0,-1 0 1 0 0,1-1-1 0 0,-1 1 0 0 0,1 0 1 0 0,-1-1-1 0 0,1 1 1 0 0,0 0-1 0 0,-1 0 0 0 0,1-1 1 0 0,0 1-1 0 0,0 0 1 0 0,0 0-1 0 0,-1-1 1 0 0,1 1-1 0 0,0 0 0 0 0,0 0 1 0 0,0 0-1 0 0,0-1 1 0 0,0 1-1 0 0,0 0 0 0 0,1 0-38 0 0,0 25 209 0 0,16 7 1164 0 0,-16-31-1359 0 0,0 1 1 0 0,1-1-1 0 0,-1 1 0 0 0,1-1 0 0 0,-1 0 0 0 0,1 0 0 0 0,0 0 0 0 0,0 0 0 0 0,0 0 0 0 0,0 0 0 0 0,0 0 1 0 0,0-1-1 0 0,0 1 0 0 0,1-1 0 0 0,-1 0 0 0 0,1 1 0 0 0,-1-1 0 0 0,1 0 0 0 0,-1 0 0 0 0,1-1 0 0 0,-1 1 1 0 0,1 0-1 0 0,0-1 0 0 0,0 0 0 0 0,-1 0 0 0 0,1 1 0 0 0,0-2 0 0 0,0 1 0 0 0,-1 0 0 0 0,1 0 0 0 0,0-1 1 0 0,-1 0-1 0 0,1 1-14 0 0,21-6-331 0 0,11-2-1526 0 0,-12-3-4423 0 0,-1 0-157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25.0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145 95 5528 0 0,'0'0'422'0'0,"-4"8"-260"0"0,4-7 673 0 0,0 0 1 0 0,-1 0 0 0 0,0 0-1 0 0,1 0 1 0 0,-1-1 0 0 0,1 1-1 0 0,-1 0 1 0 0,0-1 0 0 0,1 1-1 0 0,-1 0 1 0 0,0-1 0 0 0,0 1-1 0 0,0-1 1 0 0,1 1-1 0 0,-1-1 1 0 0,0 0-836 0 0,-1 1 1024 0 0,2-1-116 0 0,0 0-103 0 0,0 0-354 0 0,0-2-321 0 0,0 0 0 0 0,0 1 0 0 0,1-1 0 0 0,-1 0 0 0 0,0 0 1 0 0,1 0-1 0 0,-1 0 0 0 0,1 1 0 0 0,-1-1 0 0 0,1 0 0 0 0,0 1 0 0 0,0-1 0 0 0,0 0 0 0 0,0 1 0 0 0,0-1 0 0 0,0 1 1 0 0,0-1-1 0 0,0 1 0 0 0,1 0 0 0 0,-1 0 0 0 0,0-1-130 0 0,22-21 165 0 0,-22 22-165 0 0,-1 1 0 0 0,1 0 0 0 0,-1 0 0 0 0,1-1 0 0 0,-1 1 0 0 0,1 0 0 0 0,-1-1 0 0 0,0 1 0 0 0,1-1 0 0 0,-1 1 0 0 0,0 0 0 0 0,1-1 0 0 0,-1 1 0 0 0,0-1 0 0 0,0 1 0 0 0,1-1 0 0 0,-1 1 0 0 0,0-1 0 0 0,0 1 0 0 0,0-1 0 0 0,0 1 0 0 0,0-1 0 0 0,0 1 0 0 0,1-1 0 0 0,-1 1 0 0 0,0-1 0 0 0,0 1 0 0 0,-1-1 0 0 0,1 1 0 0 0,0-1 0 0 0,0-1 0 0 0,0-13 196 0 0,-4 11-46 0 0,2 3-53 0 0,-1-1-53 0 0,0 0-1 0 0,0 0 1 0 0,0 0 0 0 0,-1 0 0 0 0,1 0-1 0 0,-1 1 1 0 0,1-1 0 0 0,-1 1 0 0 0,1 0-1 0 0,-1 0 1 0 0,0 0 0 0 0,1 1 0 0 0,-1-1-1 0 0,0 1 1 0 0,0 0 0 0 0,1 0 0 0 0,-1 0-1 0 0,0 1 1 0 0,0-1 0 0 0,1 1 0 0 0,-4 1-44 0 0,-1 0 76 0 0,1 1 0 0 0,-1-1 0 0 0,1 2 1 0 0,-1-1-1 0 0,1 1 0 0 0,0 0 1 0 0,0 0-1 0 0,0 1 0 0 0,-4 4-76 0 0,10-8-22 0 0,0 1 1 0 0,0-1-1 0 0,0 0 0 0 0,0 0 1 0 0,1 0-1 0 0,-1 1 0 0 0,0-1 1 0 0,1 0-1 0 0,-1 1 0 0 0,1-1 1 0 0,-1 0-1 0 0,1 1 0 0 0,0-1 0 0 0,-1 1 1 0 0,1-1-1 0 0,0 1 0 0 0,0-1 1 0 0,0 0-1 0 0,0 1 0 0 0,0-1 1 0 0,1 1-1 0 0,-1-1 0 0 0,0 1 1 0 0,1-1-1 0 0,-1 0 0 0 0,1 2 22 0 0,0 0-54 0 0,0-1-1 0 0,0 0 0 0 0,0 1 1 0 0,1-1-1 0 0,-1 0 0 0 0,1 1 1 0 0,-1-1-1 0 0,1 0 0 0 0,0 0 1 0 0,0 0-1 0 0,0-1 0 0 0,0 1 1 0 0,0 0-1 0 0,0-1 0 0 0,1 1 55 0 0,-1-1-60 0 0,1 1-1 0 0,-1-1 1 0 0,1 0 0 0 0,0 0-1 0 0,0 0 1 0 0,0 0-1 0 0,-1 0 1 0 0,1-1-1 0 0,0 1 1 0 0,0-1 0 0 0,0 0-1 0 0,0 0 1 0 0,0 0-1 0 0,0 0 1 0 0,0-1 0 0 0,1 1 60 0 0,18-4-578 0 0,-17 3 102 0 0,0 0-1 0 0,1 0 1 0 0,-1 0-1 0 0,0-1 1 0 0,4-1 476 0 0,11-8-2716 0 0,1-1-4593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25.4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64 123 15032 0 0,'0'9'730'0'0,"-1"-7"-636"0"0,1 0 0 0 0,0 0-1 0 0,-1 0 1 0 0,1 0 0 0 0,-1 0 0 0 0,0 0-1 0 0,1 0 1 0 0,-2 2-94 0 0,-3 11 153 0 0,3 0-3 0 0,0 0 0 0 0,-1-1 0 0 0,-1 3-150 0 0,-11 62 2756 0 0,14-74-2445 0 0,0 1-1 0 0,0 0 1 0 0,1-1-1 0 0,-1 1 1 0 0,1 0-1 0 0,1 0-310 0 0,-1 1 384 0 0,-1-6-326 0 0,1 0 0 0 0,0 0 0 0 0,0 0 0 0 0,-1-1 0 0 0,1 1 0 0 0,-1 0 1 0 0,1 0-1 0 0,0 0 0 0 0,-1-1 0 0 0,0 1 0 0 0,1 0 0 0 0,-1-1 0 0 0,1 1 0 0 0,-1 0 0 0 0,0-1 0 0 0,0 1 0 0 0,1-1 0 0 0,-1 1 0 0 0,0-1 0 0 0,0 1 0 0 0,0-1-58 0 0,0 1 116 0 0,0 0 278 0 0,1-1-2 0 0,0 0-13 0 0,0 0-58 0 0,-4-6 221 0 0,3 6-527 0 0,1 0-1 0 0,0-1 1 0 0,-1 1 0 0 0,1 0-1 0 0,0-1 1 0 0,-1 1 0 0 0,1-1-1 0 0,0 1 1 0 0,0 0-1 0 0,-1-1 1 0 0,1 1 0 0 0,0-1-1 0 0,0 1 1 0 0,0 0 0 0 0,0-1-1 0 0,0 1 1 0 0,0-1 0 0 0,-1 1-1 0 0,1-1 1 0 0,0 1 0 0 0,0-1-1 0 0,0 1-14 0 0,1-12 327 0 0,0 0 0 0 0,0 1 0 0 0,1-1 0 0 0,0 0-327 0 0,1-21 544 0 0,20-39 456 0 0,-20 64-915 0 0,1 0 0 0 0,-1 0 0 0 0,1 1 0 0 0,1-1 0 0 0,-1 1 0 0 0,1 0 0 0 0,0 0 0 0 0,7-5-85 0 0,5-11 189 0 0,-10 15-243 0 0,-1-1 0 0 0,1 1-1 0 0,1 0 1 0 0,0 1-1 0 0,0-1 1 0 0,0 2-1 0 0,1-1 1 0 0,0 1 0 0 0,8-4 54 0 0,-10 7-1747 0 0,1 0 0 0 0,-1 0 0 0 0,0 1 0 0 0,1 0 1 0 0,3-1 1746 0 0,12-1-8733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26.6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1 882 6912 0 0,'0'0'528'0'0,"0"0"-43"0"0,0 0 1087 0 0,0 0 517 0 0,0 0 102 0 0,0 0-248 0 0,13-8-514 0 0,13-19-272 0 0,80-151 2677 0 0,-31 52-2380 0 0,-56 92-1118 0 0,-1-1-1 0 0,8-27-335 0 0,25-75 339 0 0,-45 119-310 0 0,3-7 18 0 0,-1 1 1 0 0,-2-1 0 0 0,0 0-1 0 0,1-17-47 0 0,-3 13 14 0 0,1-8-7 0 0,-4 34-12 0 0,-1 1 0 0 0,-1-1 0 0 0,1 1 0 0 0,0-1 0 0 0,-1 1 0 0 0,1-1 0 0 0,-1 1 0 0 0,1 0 0 0 0,-1-1 0 0 0,0 1 0 0 0,0 0 0 0 0,0 0 0 0 0,-1-1 5 0 0,-2-3-25 0 0,-4-3-64 0 0,7 9 81 0 0,1 0 1 0 0,-1 0 0 0 0,0 0-1 0 0,0 0 1 0 0,0 0 0 0 0,0 0-1 0 0,0 0 1 0 0,1 0 0 0 0,-1 0-1 0 0,0 1 1 0 0,0-1 0 0 0,0 0-1 0 0,1 1 1 0 0,-1-1 0 0 0,0 0-1 0 0,0 1 8 0 0,-3 2-24 0 0,0 0 0 0 0,0 0 0 0 0,0 1-1 0 0,1-1 1 0 0,0 1 0 0 0,0-1 0 0 0,0 1 0 0 0,0 0-1 0 0,0 0 1 0 0,1 1 0 0 0,-2 3 24 0 0,-6 8-34 0 0,-8 15-76 0 0,2 1 0 0 0,1 0-1 0 0,1 1 1 0 0,2 1-1 0 0,0 7 111 0 0,-6 11-86 0 0,7-17 81 0 0,2 0 1 0 0,1 1-1 0 0,1 7 5 0 0,-4 11 140 0 0,-3 0 0 0 0,-2 0-140 0 0,-2 8 143 0 0,0 12-143 0 0,-4 17-211 0 0,13-57 198 0 0,1 0 0 0 0,-3 34 13 0 0,6 0 170 0 0,5-66-95 0 0,3-3-69 0 0,-1 0 0 0 0,0 0 0 0 0,0 0 0 0 0,0 0 0 0 0,0 0 1 0 0,0-1-1 0 0,0 1 0 0 0,0-1 0 0 0,-1 1 0 0 0,1-1 0 0 0,-1 0 0 0 0,1 0 0 0 0,-1 1 0 0 0,1-2-6 0 0,40-67 223 0 0,-8 13-155 0 0,16-38 39 0 0,9-19-95 0 0,-37 69-14 0 0,8-6-71 0 0,-33 78-102 0 0,0 0 90 0 0,0 21 85 0 0,-1 16 5 0 0,3-51-2 0 0,1-1 0 0 0,0 0 0 0 0,1 0 0 0 0,1 0 0 0 0,0 3-3 0 0,0 1 82 0 0,0 1 0 0 0,-1 4-82 0 0,-1-20 1 0 0,0-1 0 0 0,0 0-1 0 0,0 1 1 0 0,0-1 0 0 0,0 0 0 0 0,0 0 0 0 0,0 1-1 0 0,0-1 1 0 0,0 0 0 0 0,0 1 0 0 0,0-1-1 0 0,0 0 1 0 0,0 1 0 0 0,1-1 0 0 0,-1 0 0 0 0,0 1-1 0 0,0-1 1 0 0,0 0 0 0 0,0 0 0 0 0,0 1 0 0 0,1-1-1 0 0,-1 0 1 0 0,0 0 0 0 0,0 1 0 0 0,1-1 0 0 0,-1 0-1 0 0,0 0 1 0 0,0 0 0 0 0,1 1 0 0 0,-1-1 0 0 0,0 0-1 0 0,0 0 1 0 0,1 0 0 0 0,-1 0 0 0 0,0 0 0 0 0,1 0-1 0 0,-1 1 1 0 0,0-1 0 0 0,1 0 0 0 0,-1 0 0 0 0,0 0-1 0 0,1 0 1 0 0,-1 0 0 0 0,0 0 0 0 0,1 0 0 0 0,-1 0-1 0 0,0-1 1 0 0,1 1 0 0 0,-1 0-1 0 0,14-7-187 0 0,-10 1-156 0 0,1 1 0 0 0,-1-1 1 0 0,0 0-1 0 0,0 0 0 0 0,-1-1 0 0 0,2-3 343 0 0,3-5-1220 0 0,4-7-414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27.0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 16416 0 0,'0'0'359'0'0,"0"0"81"0"0,0 13 8 0 0,0-1 8 0 0,0 3-360 0 0,0 1-96 0 0,0 1 0 0 0,0-2 0 0 0,-4 1-1064 0 0,8 4-231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27.4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68 195 15864 0 0,'-1'1'727'0'0,"-3"2"-580"0"0,1 0-1 0 0,-1 0 0 0 0,1 1 0 0 0,0-1 1 0 0,0 1-1 0 0,0-1 0 0 0,1 1 0 0 0,-1 0 0 0 0,1 0 1 0 0,0 0-1 0 0,0 0 0 0 0,0 1 0 0 0,1-1 1 0 0,-1 0-1 0 0,0 4-146 0 0,-14 43 2125 0 0,11-39-1819 0 0,0 3 165 0 0,5-13-199 0 0,0-2-24 0 0,0 0-101 0 0,0 0-47 0 0,0 0-11 0 0,0 0 9 0 0,0 0 39 0 0,0 0 20 0 0,3-1-82 0 0,0 0 1 0 0,0 0-1 0 0,0 0 0 0 0,0-1 0 0 0,0 1 0 0 0,-1 0 1 0 0,1-1-1 0 0,0 0 0 0 0,-1 0 0 0 0,3-2-75 0 0,-1 0 55 0 0,0-1-1 0 0,0 0 1 0 0,0 0-1 0 0,-1 0 1 0 0,2-5-55 0 0,15-18 167 0 0,-14 19-152 0 0,-1 0-1 0 0,0 0 1 0 0,0 0-1 0 0,-1 0 1 0 0,0-1-1 0 0,0 0 0 0 0,1-8-14 0 0,-1 5 2 0 0,0 1 0 0 0,1 0 0 0 0,0 1-1 0 0,6-11-1 0 0,-2 6 71 0 0,-9 15-47 0 0,0 1-104 0 0,0 0-19 0 0,0 2 19 0 0,0 8 78 0 0,-1-1-1 0 0,0 1 0 0 0,-1 0 1 0 0,0-1-1 0 0,0 1 0 0 0,-2 3 3 0 0,-1 3-26 0 0,1 0-1 0 0,0 0 1 0 0,2 0-1 0 0,0 0 1 0 0,0 1 0 0 0,2 15 26 0 0,2-12-83 0 0,-2-17 102 0 0,1 0 1 0 0,-1 0 0 0 0,0 0-1 0 0,0 0 1 0 0,0 0 0 0 0,0 0-1 0 0,0 1 1 0 0,0-1 0 0 0,-1 0-1 0 0,0 0 1 0 0,0 2-20 0 0,1-5 8 0 0,0 0 1 0 0,-1 0-1 0 0,1 0 0 0 0,0 0 0 0 0,0 1 1 0 0,0-1-1 0 0,0 0 0 0 0,0 0 1 0 0,0 0-1 0 0,0 1 0 0 0,-1-1 1 0 0,1 0-1 0 0,0 0 0 0 0,0 0 0 0 0,0 1 1 0 0,0-1-1 0 0,0 0 0 0 0,0 0 1 0 0,0 0-1 0 0,0 1 0 0 0,0-1 1 0 0,0 0-1 0 0,0 0 0 0 0,0 1 0 0 0,0-1 1 0 0,0 0-1 0 0,0 0 0 0 0,0 0 1 0 0,1 1-1 0 0,-1-1 0 0 0,0 0 0 0 0,0 0 1 0 0,0 0-1 0 0,0 1 0 0 0,0-1 1 0 0,0 0-1 0 0,1 0 0 0 0,-1 0 1 0 0,0 0-1 0 0,0 0 0 0 0,0 1-8 0 0,11-5 124 0 0,15-14-73 0 0,-23 16-13 0 0,2-2-19 0 0,-1 0 0 0 0,0 0 0 0 0,0 0 0 0 0,-1 0 0 0 0,1-1 0 0 0,-1 1 0 0 0,1-2-19 0 0,10-14 49 0 0,-7 12-32 0 0,0 0 0 0 0,0-1 0 0 0,-1 0 0 0 0,0-1 0 0 0,3-7-17 0 0,-3 6 38 0 0,1-1 0 0 0,0 1 0 0 0,6-6-38 0 0,-7 9 26 0 0,0 0 1 0 0,0-1-1 0 0,-1 1 0 0 0,0-1 0 0 0,4-9-26 0 0,-4 4 6 0 0,-2 8 1 0 0,-1 0 1 0 0,0-1-1 0 0,0 1 0 0 0,-1 0 0 0 0,1 0 1 0 0,-1-1-1 0 0,-1 1 0 0 0,1-2-7 0 0,-1-16 0 0 0,-1 16 0 0 0,-4 5 0 0 0,4 3-2 0 0,0 0 0 0 0,0 0-1 0 0,1 0 1 0 0,-1 0 0 0 0,0 1-1 0 0,0-1 1 0 0,0 0 0 0 0,0 1-1 0 0,0-1 1 0 0,1 1 0 0 0,-1-1-1 0 0,0 1 1 0 0,0-1 0 0 0,1 1-1 0 0,-1-1 1 0 0,0 1 0 0 0,1 0-1 0 0,-1-1 1 0 0,1 1 0 0 0,-1 0-1 0 0,1 0 1 0 0,-1-1 0 0 0,0 2 2 0 0,-8 22-102 0 0,6-14 59 0 0,-3 8 22 0 0,1 0 0 0 0,1 0 1 0 0,1 1-1 0 0,-1 13 21 0 0,-6 32 1 0 0,7-49 28 0 0,1 0-1 0 0,0 0 0 0 0,1 1 1 0 0,0-1-1 0 0,2 0 1 0 0,0 0-1 0 0,2 13-28 0 0,-2-22 10 0 0,2 8 327 0 0,1 0 1 0 0,0 0 0 0 0,6 14-338 0 0,-4-23 42 0 0,3-3-42 0 0,-6-2 1 0 0,0-1 0 0 0,-1 0 0 0 0,1 0-1 0 0,0 0 1 0 0,-1 0 0 0 0,1 0 0 0 0,-1 0 0 0 0,0-1 0 0 0,1 1-1 0 0,-1-1 1 0 0,0 1 0 0 0,1-2-1 0 0,2-1-30 0 0,0-1-1 0 0,0 1 1 0 0,0-1-1 0 0,3-4 31 0 0,-1-3-637 0 0,1-1 0 0 0,-2 1 0 0 0,0-1 0 0 0,1-4 637 0 0,10-20-2678 0 0,-5 14 528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28.0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82 249 16128 0 0,'-28'77'2914'0'0,"26"-66"-1309"0"0,2-11-1566 0 0,0 0 1 0 0,0 0-1 0 0,0 0 1 0 0,0 0 0 0 0,0 0-1 0 0,0 0 1 0 0,0 0-1 0 0,0 0 1 0 0,0 0-1 0 0,0 0 1 0 0,0 1-1 0 0,0-1 1 0 0,0 0-1 0 0,0 0 1 0 0,0 0-1 0 0,0 0 1 0 0,0 0 0 0 0,0 0-1 0 0,1 0 1 0 0,-1 0-1 0 0,0 0 1 0 0,0 0-1 0 0,0 0 1 0 0,0 0-1 0 0,0 0 1 0 0,0 0-1 0 0,0 0 1 0 0,0 0-1 0 0,0 1 1 0 0,0-1 0 0 0,0 0-1 0 0,0 0 1 0 0,0 0-1 0 0,0 0 1 0 0,0 0-1 0 0,0 0 1 0 0,1 0-1 0 0,-1 0 1 0 0,0 0-1 0 0,0 0 1 0 0,0 0-1 0 0,0 0 1 0 0,0 0 0 0 0,0 0-1 0 0,0 0 1 0 0,0 0-1 0 0,0 0 1 0 0,0 0-1 0 0,0 0 1 0 0,0 0-1 0 0,1 0 1 0 0,-1 0-1 0 0,0 0-39 0 0,13-12 3105 0 0,-4 3-3637 0 0,-3 2 581 0 0,0 0 0 0 0,-1 0 0 0 0,0 0 0 0 0,-1-1 0 0 0,1 1 0 0 0,-1-1 0 0 0,-1 0-1 0 0,1 0 1 0 0,-2-1 0 0 0,3-5-49 0 0,8-24 107 0 0,-9 28-63 0 0,-1 1-1 0 0,-1-1 0 0 0,0 0 1 0 0,0-7-44 0 0,-1 13 13 0 0,0-2 4 0 0,-1 1-1 0 0,0-1 1 0 0,0 1 0 0 0,0-1-1 0 0,0 0 1 0 0,-1 1 0 0 0,0-1-17 0 0,1 4 4 0 0,-1 0-1 0 0,1-1 1 0 0,-1 1 0 0 0,0 1 0 0 0,0-1 0 0 0,0 0-1 0 0,0 0 1 0 0,0 0 0 0 0,0 0 0 0 0,0 1 0 0 0,0-1 0 0 0,-1 0-1 0 0,1 1 1 0 0,-1-1 0 0 0,1 1 0 0 0,-1-1 0 0 0,0 1-1 0 0,1 0 1 0 0,-3-1-4 0 0,3 2-2 0 0,0-1 0 0 0,0 1 0 0 0,0-1 0 0 0,-1 1 0 0 0,1 0 0 0 0,0 0 0 0 0,0-1 0 0 0,0 1 0 0 0,-1 0 0 0 0,1 0 0 0 0,0 0 0 0 0,0 0 0 0 0,-1 1 0 0 0,1-1 0 0 0,0 0 0 0 0,0 0 0 0 0,0 1 0 0 0,-1-1 0 0 0,1 1 0 0 0,0-1 0 0 0,0 1-1 0 0,0-1 1 0 0,0 1 0 0 0,0 0 0 0 0,0 0 0 0 0,0-1 0 0 0,0 2 2 0 0,-3 1-32 0 0,1 1 0 0 0,-1 0-1 0 0,1-1 1 0 0,0 1 0 0 0,-1 3 32 0 0,3-6-8 0 0,-10 19-40 0 0,0 1 0 0 0,2 0 0 0 0,0 0 0 0 0,1 1 0 0 0,1-1 0 0 0,1 2 0 0 0,2-1 0 0 0,-3 18 48 0 0,7-38-5 0 0,0 1 1 0 0,0 0-1 0 0,0-1 0 0 0,0 1 0 0 0,0-1 0 0 0,1 1 0 0 0,-1 0 1 0 0,1-1-1 0 0,0 1 0 0 0,0 1 5 0 0,4 10-16 0 0,-3-2 16 0 0,-2-12 1 0 0,0 0 0 0 0,1 1 0 0 0,-1-1-1 0 0,0 1 1 0 0,0-1 0 0 0,1 1 0 0 0,-1-1 0 0 0,0 1 0 0 0,1-1-1 0 0,-1 0 1 0 0,1 1 0 0 0,-1-1 0 0 0,0 0 0 0 0,1 1-1 0 0,-1-1 1 0 0,1 0 0 0 0,-1 0 0 0 0,1 0-1 0 0,1 0 18 0 0,1 0 0 0 0,0 0 0 0 0,-1-1 0 0 0,1 0 0 0 0,0 1 0 0 0,-1-1 0 0 0,1 0-1 0 0,-1 0 1 0 0,1-1 0 0 0,-1 1 0 0 0,0 0 0 0 0,1-1 0 0 0,-1 0-18 0 0,6-5 25 0 0,0 0-1 0 0,-1-1 1 0 0,0 1-1 0 0,0-2 1 0 0,-1 1-1 0 0,0-1 1 0 0,-1 0-1 0 0,5-8-24 0 0,-5 7 28 0 0,9-9 1 0 0,-11 16-21 0 0,-1-1-1 0 0,1 1 0 0 0,-1 0 0 0 0,0-1 0 0 0,0 1 0 0 0,1-2-7 0 0,-2 2 0 0 0,7-11 0 0 0,-5 11-16 0 0,-2 2-64 0 0,3 11-112 0 0,-3-1 228 0 0,0 1-1 0 0,0-1 1 0 0,-1 1-1 0 0,-1 1-35 0 0,1-1-63 0 0,0 0-1 0 0,1-1 1 0 0,-1 1-1 0 0,3 9 64 0 0,0-5-143 0 0,-3-11 141 0 0,0 1-1 0 0,1-1 1 0 0,-1 0-1 0 0,1 1 1 0 0,0-1 0 0 0,0 0-1 0 0,2 3 3 0 0,4 1-13 0 0,-6-6 7 0 0,0 0 0 0 0,0 0 1 0 0,0-1-1 0 0,0 1 0 0 0,0 0 1 0 0,0-1-1 0 0,0 1 0 0 0,0-1 0 0 0,0 1 1 0 0,1-1-1 0 0,-1 0 0 0 0,0 1 0 0 0,0-1 1 0 0,1 0-1 0 0,-1 0 0 0 0,0 0 0 0 0,0 0 1 0 0,1 0-1 0 0,-1 0 0 0 0,0 0 1 0 0,0 0-1 0 0,1-1 0 0 0,-1 1 0 0 0,0 0 1 0 0,1-1 5 0 0,2-1 4 0 0,-1 0 0 0 0,1 0 0 0 0,0 0 0 0 0,-1-1 0 0 0,1 1 0 0 0,0-2-4 0 0,3-1-12 0 0,20-18-10 0 0,8-4-84 0 0,-27 23 96 0 0,-8 4 4 0 0,0 0 0 0 0,1 0 0 0 0,-1 0 0 0 0,0 0 0 0 0,0-1 0 0 0,1 1 0 0 0,-1 0 0 0 0,0 0 0 0 0,1 0 0 0 0,-1 0 0 0 0,0 0 0 0 0,1 0 0 0 0,-1 0 0 0 0,0 0 0 0 0,1 0 0 0 0,-1 0 0 0 0,0 0 0 0 0,1 0 0 0 0,-1 1 0 0 0,0-1 0 0 0,0 0 0 0 0,1 0 0 0 0,-1 0 0 0 0,0 0 0 0 0,0 0 0 0 0,1 1 0 0 0,-1-1 0 0 0,0 0 0 0 0,0 0 0 0 0,1 0 0 0 0,-1 1 0 0 0,0-1 0 0 0,0 0 0 0 0,0 0 0 0 0,1 1 0 0 0,-1-1 0 0 0,0 0 0 0 0,0 0 0 0 0,0 1 0 0 0,0-1 0 0 0,0 0 0 0 0,0 1 0 0 0,1-1 0 0 0,-1 0 0 0 0,0 1 0 0 0,0-1 0 0 0,0 0 0 0 0,0 0 0 0 0,0 1 0 0 0,0-1 0 0 0,0 0 0 0 0,0 1 0 0 0,-1-1 0 0 0,1 0 0 0 0,0 1 0 0 0,0-1 0 0 0,0 0 0 0 0,0 0 0 0 0,0 1 0 0 0,0-1 0 0 0,-1 0 0 0 0,1 1 6 0 0,0-1-2 0 0,-4 11 2 0 0,3-8-1 0 0,1-3 2 0 0,-1 1 0 0 0,1 0-1 0 0,-1-1 1 0 0,1 1 0 0 0,-1 0 0 0 0,0-1 0 0 0,1 1 0 0 0,-1-1 0 0 0,0 1 0 0 0,0-1 0 0 0,1 1 0 0 0,-1-1 0 0 0,0 0 0 0 0,0 1 0 0 0,1-1-1 0 0,-1 0 1 0 0,0 1 0 0 0,0-1 0 0 0,0 0-1 0 0,-1 1 79 0 0,-2-1 45 0 0,4 0-120 0 0,0 0 1 0 0,0 0-1 0 0,-1 0 1 0 0,1 0-1 0 0,0 0 1 0 0,0 0-1 0 0,0 0 1 0 0,-1 0-1 0 0,1 0 1 0 0,0 0-1 0 0,0 0 1 0 0,-1 0-1 0 0,1 0 1 0 0,0 0-1 0 0,0 0 1 0 0,0 0-1 0 0,-1 0 0 0 0,1 0 1 0 0,0 0-1 0 0,0 0 1 0 0,-1 0-1 0 0,1 0 1 0 0,0-1-1 0 0,0 1 1 0 0,0 0-1 0 0,-1 0 1 0 0,1 0-1 0 0,0 0 1 0 0,0 0-1 0 0,0-1 1 0 0,0 1-5 0 0,-9-10 275 0 0,8 9-251 0 0,0 0 0 0 0,0 0 0 0 0,0 0 0 0 0,0 0 0 0 0,0 0 0 0 0,0 0 0 0 0,1 0 0 0 0,-1-1 0 0 0,0 1 0 0 0,1 0 0 0 0,-1 0-1 0 0,1 0 1 0 0,-1-1 0 0 0,1 1 0 0 0,-1 0 0 0 0,1-1-24 0 0,-1-14 179 0 0,0 0 0 0 0,1-1-1 0 0,2-10-178 0 0,0 19 20 0 0,0-1-1 0 0,1 1 1 0 0,-1-1 0 0 0,2 1-1 0 0,-1 0 1 0 0,1 0 0 0 0,3-4-20 0 0,6-13 22 0 0,-10 17-23 0 0,1 1 0 0 0,1-1-1 0 0,-1 1 1 0 0,1 0 0 0 0,0 1-1 0 0,1-1 1 0 0,0 1 0 0 0,0 0-1 0 0,0 1 1 0 0,6-5 1 0 0,-10 9-37 0 0,0 0-1 0 0,0-1 1 0 0,0 1 0 0 0,0-1-1 0 0,0 1 1 0 0,-1-1 0 0 0,1 0-1 0 0,0 0 1 0 0,-1 0 0 0 0,0 0-1 0 0,1 0 1 0 0,-1 0 0 0 0,0 0-1 0 0,0 0 1 0 0,0-1 0 0 0,0 1-1 0 0,0-2 38 0 0,2 2-300 0 0,0 2 48 0 0,-1 0-1 0 0,1-1 0 0 0,-1 1 1 0 0,1 0-1 0 0,-1 0 0 0 0,1 1 1 0 0,0-1-1 0 0,-1 0 0 0 0,1 1 1 0 0,-1 0-1 0 0,0-1 0 0 0,1 1 1 0 0,-1 0-1 0 0,2 1 253 0 0,-2-1-382 0 0,0 1-1 0 0,0-1 1 0 0,0 0 0 0 0,0 1 0 0 0,0-1 0 0 0,0 1-1 0 0,0 0 1 0 0,-1 0 0 0 0,1-1 0 0 0,-1 1-1 0 0,0 0 1 0 0,1 0 0 0 0,-1 0 0 0 0,0 1-1 0 0,0-1 1 0 0,0 0 0 0 0,0 0 0 0 0,-1 1-1 0 0,1-1 1 0 0,-1 1 382 0 0,5 10-2949 0 0,-4-11 1029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29.1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9 178 10624 0 0,'0'10'1133'0'0,"-1"12"3264"0"0,0-13-117 0 0,3-3-4700 0 0,-2-4 1125 0 0,0 0-101 0 0,2 24 832 0 0,-1-20-1178 0 0,-1 1 0 0 0,1-1 1 0 0,-1 1-1 0 0,0-1 0 0 0,-1 1 0 0 0,0-1 0 0 0,0 1-258 0 0,1 5 84 0 0,0-10-72 0 0,0-1-1 0 0,0 1 1 0 0,0 0 0 0 0,0 0 0 0 0,0 0 0 0 0,-1 0 0 0 0,1 0-1 0 0,-1 0 1 0 0,1 0 0 0 0,-1-1 0 0 0,1 1 0 0 0,-1 0 0 0 0,0 0 0 0 0,0-1-1 0 0,0 1 1 0 0,0 0-12 0 0,0-1 64 0 0,1-1 0 0 0,4-4 165 0 0,0-1 0 0 0,0 1 0 0 0,0-1-1 0 0,-1 0 1 0 0,1-1-229 0 0,70-122 43 0 0,-27 47-22 0 0,-38 60-21 0 0,-8 17 0 0 0,1 1 0 0 0,0-1 0 0 0,0 0 0 0 0,0 1 0 0 0,2-4 0 0 0,4-5 0 0 0,-5 6 0 0 0,-2 9 0 0 0,-5 15 0 0 0,4-17 0 0 0,-7 19 0 0 0,2 1 0 0 0,-3 19 0 0 0,-2 8 0 0 0,6-32 0 0 0,1 1 0 0 0,0 4 0 0 0,-3 4-2 0 0,5-20 4 0 0,-1 0-1 0 0,1 0 1 0 0,0 0 0 0 0,0 0 0 0 0,1 1 0 0 0,-1-1 0 0 0,1 2-2 0 0,0-6 53 0 0,2-1 17 0 0,1-1-61 0 0,0 1 1 0 0,0-1 0 0 0,0 0-1 0 0,-1 0 1 0 0,1-1 0 0 0,0 1-1 0 0,-1 0 1 0 0,1-1 0 0 0,-1 0 0 0 0,0 1-1 0 0,1-1 1 0 0,-1 0 0 0 0,0 0-1 0 0,0-1 1 0 0,0 1 0 0 0,0-1-10 0 0,6-6 27 0 0,-1 0 0 0 0,0-1 1 0 0,4-7-28 0 0,5-13 55 0 0,-10 18-34 0 0,0-1-1 0 0,1 1 1 0 0,2-1-21 0 0,-6 9 0 0 0,-1 0 0 0 0,1-1 0 0 0,-1 1 0 0 0,0-1 0 0 0,0 0 0 0 0,-1 1 0 0 0,1-1 0 0 0,-1 0 0 0 0,1-4 0 0 0,-2 8 0 0 0,0-1 0 0 0,0 1 0 0 0,1 0 0 0 0,-1 0 0 0 0,0 0 0 0 0,1-1 0 0 0,0 1 0 0 0,-1 0 0 0 0,1 0 0 0 0,0 0 0 0 0,-1 0 0 0 0,2 0 0 0 0,-2 0 0 0 0,1 0 0 0 0,-1 0 0 0 0,1 1 0 0 0,-1-1 0 0 0,1 0 0 0 0,-1 0 0 0 0,1 0 0 0 0,-1 0 0 0 0,0 1 0 0 0,0-1 0 0 0,1 0 0 0 0,-1 0 0 0 0,0 0 0 0 0,0 0 0 0 0,0 0 0 0 0,0 0 0 0 0,0 0 0 0 0,0 0 0 0 0,2-11 11 0 0,4 3 18 0 0,-6 24-182 0 0,-2-10 143 0 0,1 1 0 0 0,-1-1 0 0 0,1 1-1 0 0,0-1 1 0 0,1 1 0 0 0,-1-1 0 0 0,1 5 10 0 0,-5 86 0 0 0,3-68 0 0 0,1-22 0 0 0,0 0 0 0 0,1 0 0 0 0,0 0 0 0 0,0 0 0 0 0,0 0 0 0 0,1 0 0 0 0,0 0 0 0 0,1 5 0 0 0,2-3-12 0 0,-3-6-36 0 0,-1-1 48 0 0,0-1 0 0 0,0 0 0 0 0,0 1 0 0 0,0-1 0 0 0,1 0 0 0 0,-1 1 0 0 0,0-1 0 0 0,0 0 0 0 0,0 1 0 0 0,0-1 0 0 0,1 0 0 0 0,-1 1 0 0 0,0-1 0 0 0,0 0 0 0 0,1 1 0 0 0,-1-1 0 0 0,0 0 0 0 0,0 0 0 0 0,1 0 0 0 0,-1 1 0 0 0,0-1 0 0 0,1 0 0 0 0,-1 0 0 0 0,0 0 0 0 0,1 0 0 0 0,-1 1 0 0 0,0-1 0 0 0,1 0 0 0 0,-1 0 0 0 0,1 0 0 0 0,-1 0 0 0 0,0 0-1 0 0,1 0 1 0 0,-1 0 0 0 0,0 0 0 0 0,1 0 0 0 0,-1 0 0 0 0,0 0 0 0 0,1 0 0 0 0,-1-1 0 0 0,1 1 0 0 0,-1 0 0 0 0,0 0 0 0 0,1 0 0 0 0,-1 0 0 0 0,0-1 0 0 0,0 1 1 0 0,6-1 25 0 0,-1-1 0 0 0,1 1 0 0 0,-1-2 0 0 0,1 1 0 0 0,-1-1 0 0 0,0 1 0 0 0,0-1 0 0 0,0-1 0 0 0,-1 1 0 0 0,1-1-1 0 0,0-1-25 0 0,11-10 33 0 0,-1 0 0 0 0,5-10-33 0 0,7-5 69 0 0,-5 5-5 0 0,10-14-64 0 0,-30 36 11 0 0,0-1 1 0 0,-1 1-1 0 0,1-1 0 0 0,-1 0 1 0 0,1 0-1 0 0,-1 0 0 0 0,0 0 1 0 0,-1 0-1 0 0,1-1-11 0 0,2-9 32 0 0,-1-25-11 0 0,-1 37-7 0 0,-1-1 0 0 0,0 1 0 0 0,1-1 1 0 0,-1 1-1 0 0,0-1 0 0 0,0 1 0 0 0,0-1 0 0 0,-1 1 0 0 0,1 0 1 0 0,-1-1-1 0 0,1 1 0 0 0,-1-1 0 0 0,0 1 0 0 0,0 0 0 0 0,0 0 1 0 0,0-1-1 0 0,0 1 0 0 0,0 0 0 0 0,-2-1-14 0 0,-8-5 48 0 0,6 8-26 0 0,5 1-20 0 0,-7 2-2 0 0,4-2-9 0 0,0 1 0 0 0,1 0 0 0 0,-1 1 0 0 0,0-1-1 0 0,1 0 1 0 0,0 1 0 0 0,-1-1 0 0 0,1 1 0 0 0,0 0 0 0 0,0-1-1 0 0,1 1 1 0 0,-1 0 0 0 0,-1 3 9 0 0,1 2-47 0 0,-1 0-1 0 0,1 0 1 0 0,1 1-1 0 0,-1 6 48 0 0,-3 17-43 0 0,1-11 51 0 0,1-1-1 0 0,1 1 1 0 0,1 0 0 0 0,0 1-1 0 0,2-1 1 0 0,1 0 0 0 0,2 10-8 0 0,0 2 8 0 0,5 17 36 0 0,-9-46-29 0 0,1-1 0 0 0,0 0 0 0 0,0 0 0 0 0,1 0 0 0 0,-1 0 1 0 0,1 0-1 0 0,-1-1 0 0 0,1 1 0 0 0,0 0 0 0 0,0-1 0 0 0,0 1 0 0 0,2 1-15 0 0,-3-3 13 0 0,0-1 0 0 0,0 0 1 0 0,0 1-1 0 0,0-1 0 0 0,0 0 0 0 0,0 0 1 0 0,0 1-1 0 0,0-1 0 0 0,0 0 1 0 0,0 0-1 0 0,0 0 0 0 0,0 0 0 0 0,0 0 1 0 0,0-1-1 0 0,0 1 0 0 0,0 0 0 0 0,0 0 1 0 0,0-1-1 0 0,0 1 0 0 0,0 0 0 0 0,0-1 1 0 0,0 0-14 0 0,16-9 125 0 0,-6 3-75 0 0,0-1 0 0 0,-1 0 0 0 0,-1-1 0 0 0,1 0 0 0 0,-1-1 0 0 0,-1 0 0 0 0,0 0 0 0 0,4-7-50 0 0,12-23 0 0 0,-8 15-30 0 0,-1-1 0 0 0,1-5 30 0 0,12-22 8 0 0,-20 40 3 0 0,-1-1 0 0 0,0 0 0 0 0,-1 0 0 0 0,2-7-11 0 0,-4 10 0 0 0,-13 54-472 0 0,4-29 443 0 0,2 0-1 0 0,-1 0 1 0 0,2 1 0 0 0,0-1-1 0 0,0 1 1 0 0,2 0 29 0 0,-4 13-2 0 0,3-24 4 0 0,0 1-1 0 0,0-1 1 0 0,1 0 0 0 0,-1 0 0 0 0,1 1 0 0 0,0-1 0 0 0,1 4-2 0 0,1 4 168 0 0,0 0 0 0 0,0 1 1 0 0,-2-1-1 0 0,1 5-168 0 0,-1-5 11 0 0,0-9-97 0 0,0-3-10 0 0,12-2 282 0 0,-11 2-182 0 0,1 0 0 0 0,0-1 0 0 0,-1 1 0 0 0,1 0 0 0 0,-1-1 0 0 0,1 1 0 0 0,-1-1 0 0 0,1 1 0 0 0,-1-1 0 0 0,1 0 0 0 0,-1 0 0 0 0,0 0 0 0 0,1 0 0 0 0,-1 0 0 0 0,0 0 0 0 0,0 0 0 0 0,0 0 0 0 0,0 0 0 0 0,0 0 0 0 0,1-1-4 0 0,3-5 22 0 0,3-2-8 0 0,-1-1 1 0 0,0 1-1 0 0,2-5-14 0 0,-7 11 9 0 0,0 0 0 0 0,1-1 0 0 0,-1 1 0 0 0,1 0 0 0 0,-1 0 0 0 0,2 0-9 0 0,-1 1 1 0 0,-1 0-1 0 0,0 0 1 0 0,0-1-1 0 0,0 1 1 0 0,0-1 0 0 0,0 1-1 0 0,-1-1 1 0 0,1 0 0 0 0,-1 0-1 0 0,0 0 0 0 0,5-9 0 0 0,0-1 0 0 0,0 1 0 0 0,7-8 0 0 0,12-25 0 0 0,-22 40-1 0 0,-2 2 0 0 0,1 0 0 0 0,-1 0 0 0 0,1 0 0 0 0,0 0 0 0 0,0 0 0 0 0,0 0 0 0 0,1 1 0 0 0,-1-1-1 0 0,3-1 2 0 0,-5 4-5 0 0,1 0-1 0 0,-1 0 1 0 0,0 0-1 0 0,1 1 1 0 0,-1-1-1 0 0,0 0 1 0 0,1 0-1 0 0,-1 1 0 0 0,0-1 1 0 0,0 0-1 0 0,1 0 1 0 0,-1 1-1 0 0,0-1 1 0 0,0 0-1 0 0,0 1 1 0 0,1-1-1 0 0,-1 0 0 0 0,0 1 1 0 0,0-1-1 0 0,0 0 1 0 0,0 1-1 0 0,0-1 1 0 0,0 1-1 0 0,1-1 6 0 0,1 9-16 0 0,0-1 0 0 0,-1 1 0 0 0,0 0 0 0 0,0 0 0 0 0,-1 0 0 0 0,0 0 0 0 0,-1 4 16 0 0,0 54 0 0 0,1-39 0 0 0,9 17 11 0 0,-8-35 28 0 0,0-8-45 0 0,0 1 0 0 0,-1-1 0 0 0,1 0-1 0 0,-1 0 1 0 0,1 1 0 0 0,-1-1 0 0 0,0 0 0 0 0,0 1 0 0 0,0 0 6 0 0,0-1-118 0 0,0-2-116 0 0,0 0-49 0 0,1-1 147 0 0,1 1 0 0 0,0-1-1 0 0,0 1 1 0 0,-1-1 0 0 0,1 0 0 0 0,0 1-1 0 0,-1-1 1 0 0,1 0 0 0 0,-1 0 0 0 0,1 0-1 0 0,-1 0 1 0 0,1 0 0 0 0,-1-1 0 0 0,0 1-1 0 0,0 0 1 0 0,0-1 0 0 0,1 1-1 0 0,-1 0 1 0 0,0-1 0 0 0,-1 0 0 0 0,2 0 136 0 0,1-4-2046 0 0,1-1 1 0 0,-1 0-1 0 0,0 0 1 0 0,0-2 2045 0 0,3-11-7124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05.8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10136 0 0,'0'0'896'0'0,"0"0"-712"0"0,0 0-184 0 0,0 0 0 0 0,0 0 1464 0 0,0 0 256 0 0,0 0 48 0 0,0 0 15 0 0,0 0-2199 0 0,0 0-432 0 0,0 0-87 0 0,0 0-3393 0 0,0 0-680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29.8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117 0 2760 0 0,'0'0'125'0'0,"0"0"646"0"0,0 0 2625 0 0,0 0 1146 0 0,0 0 236 0 0,2 2-551 0 0,0 1-3995 0 0,0 1-1 0 0,0-1 0 0 0,0 0 0 0 0,-1 1 1 0 0,1-1-1 0 0,-1 1 0 0 0,0-1 0 0 0,0 1 1 0 0,0 0-1 0 0,-1-1 0 0 0,1 1 0 0 0,-1 0 0 0 0,0 0-231 0 0,1 15 274 0 0,-1 0-1 0 0,-2 4-273 0 0,1-4 310 0 0,-2 47 199 0 0,1 2-1 0 0,-4 5-508 0 0,-2 31 309 0 0,4-46 46 0 0,-3 6-355 0 0,3-34-2 0 0,-2 4-101 0 0,2-1 0 0 0,1 24 103 0 0,-6-3-1097 0 0,11-81-1019 0 0,3-23 2116 0 0,-2 22-3245 0 0,1-24 3245 0 0,-4 47-227 0 0,0-12-1223 0 0,0 0-1 0 0,-1 0 0 0 0,-1 0 0 0 0,0 1 0 0 0,-1-1 0 0 0,-4-9 1451 0 0,-7-16-2527 0 0,-1 12-2860 0 0,14 30 5377 0 0,1-1 0 0 0,-1 1 0 0 0,1 0 0 0 0,-1 0 1 0 0,1 0-1 0 0,-1-1 0 0 0,1 1 0 0 0,-1 0 1 0 0,1 0-1 0 0,-1 0 0 0 0,1 0 0 0 0,-1 0 0 0 0,1 0 1 0 0,-1 0-1 0 0,1 0 0 0 0,-1 0 0 0 0,1 0 0 0 0,-1 0 1 0 0,1 0-1 0 0,-1 0 0 0 0,1 0 0 0 0,-1 0 1 0 0,1 1-1 0 0,-1-1 0 0 0,1 0 0 0 0,-1 0 0 0 0,1 0 1 0 0,-1 1-1 0 0,1-1 0 0 0,0 0 0 0 0,-1 1 0 0 0,1-1 1 0 0,-1 1-1 0 0,1-1 10 0 0,-4 2 2130 0 0,3-1-1653 0 0,-1 0 0 0 0,1 0 0 0 0,-1-1 0 0 0,1 1 0 0 0,0 0 0 0 0,0 0 0 0 0,-1 1 0 0 0,1-1 0 0 0,0 0-1 0 0,0 0 1 0 0,0 1 0 0 0,0-1 0 0 0,0 0 0 0 0,0 1 0 0 0,1-1 0 0 0,-1 1 0 0 0,0 0-477 0 0,-3 6 1957 0 0,3-7-513 0 0,2 12 3202 0 0,0-11-4520 0 0,0 0 0 0 0,1 0-1 0 0,-1 0 1 0 0,1-1 0 0 0,0 1-1 0 0,-1-1 1 0 0,1 1 0 0 0,0-1-1 0 0,0 0 1 0 0,0 1 0 0 0,0-1-1 0 0,0 0 1 0 0,0 0 0 0 0,0 0-1 0 0,0-1 1 0 0,0 1 0 0 0,1-1-1 0 0,-1 1 1 0 0,0-1 0 0 0,3 1-126 0 0,1-1 104 0 0,1 0 1 0 0,-1 0 0 0 0,1-1 0 0 0,0 0-1 0 0,-1 0 1 0 0,0 0 0 0 0,1-1-105 0 0,34-7 1135 0 0,9 1-1135 0 0,-34 6 226 0 0,69-11 1181 0 0,-74 11-1253 0 0,-1 0 1 0 0,0 0-1 0 0,0-1 0 0 0,0 0 1 0 0,8-5-155 0 0,-15 7 88 0 0,0-1 1 0 0,0 0 0 0 0,-1 0-1 0 0,1 0 1 0 0,-1-1 0 0 0,1 1-1 0 0,-1-1 1 0 0,2-2-89 0 0,2-13 583 0 0,-3 15-517 0 0,0-4-33 0 0,-6-14 317 0 0,2 21-347 0 0,1-1 1 0 0,-1 1-1 0 0,1 0 0 0 0,-1-1 1 0 0,0 1-1 0 0,1 0 0 0 0,-1 0 1 0 0,1-1-1 0 0,-1 1 0 0 0,0 0 1 0 0,1 0-1 0 0,-1 0 0 0 0,0 0 0 0 0,1 0 1 0 0,-1 0-1 0 0,0 0 0 0 0,1 0 1 0 0,-1 0-1 0 0,0 0 0 0 0,1 0 1 0 0,-1 0-1 0 0,0 1 0 0 0,1-1 1 0 0,-1 0-1 0 0,1 0 0 0 0,-2 1-3 0 0,-20 7-6 0 0,19-6 6 0 0,1-1 0 0 0,-1 1 0 0 0,0-1 0 0 0,1 1 0 0 0,0 0 0 0 0,-1 0 0 0 0,1 0 0 0 0,0 0 0 0 0,0 0 0 0 0,0 1 0 0 0,0-1 0 0 0,1 1 0 0 0,-1-1 0 0 0,1 1 0 0 0,-1-1 0 0 0,1 1 0 0 0,0 0 0 0 0,0 0 0 0 0,0 0 0 0 0,0 1 0 0 0,-1 7-15 0 0,-1 1 0 0 0,0 0 0 0 0,-1 0 0 0 0,-1-1 0 0 0,-1 3 15 0 0,0-1 1 0 0,1 0 0 0 0,1 0-1 0 0,0 1 1 0 0,0 1-1 0 0,-1 12 20 0 0,3-21-8 0 0,0 1-1 0 0,1-1 1 0 0,0 1-1 0 0,0-1 1 0 0,1 1-1 0 0,-1 0 1 0 0,2-1 0 0 0,-1 1-1 0 0,1 1-11 0 0,13 49 124 0 0,-13-43-47 0 0,-1-14-75 0 0,0 0 0 0 0,0 0 0 0 0,0 0-1 0 0,0 1 1 0 0,0-1 0 0 0,0 0 0 0 0,0 0-1 0 0,0 0 1 0 0,0 0 0 0 0,0 0-1 0 0,0 0 1 0 0,0 1 0 0 0,0-1 0 0 0,0 0-1 0 0,0 0 1 0 0,0 0 0 0 0,0 0 0 0 0,0 0-1 0 0,0 0 1 0 0,0 0 0 0 0,0 1 0 0 0,1-1-1 0 0,-1 0 1 0 0,0 0 0 0 0,0 0-1 0 0,0 0 1 0 0,0 0 0 0 0,0 0 0 0 0,0 0-1 0 0,0 0 1 0 0,0 0 0 0 0,1 0 0 0 0,-1 1-1 0 0,0-1 1 0 0,0 0 0 0 0,0 0 0 0 0,0 0-1 0 0,0 0 1 0 0,0 0 0 0 0,1 0-2 0 0,12 7 33 0 0,-11-5-4 0 0,0-1-1 0 0,0 0 1 0 0,0 1-1 0 0,0-1 0 0 0,0 0 1 0 0,0 0-1 0 0,0-1 1 0 0,0 1-1 0 0,0 0 0 0 0,0-1 1 0 0,1 1-1 0 0,-1-1 1 0 0,0 0-1 0 0,1 0 0 0 0,-1 0 1 0 0,0 0-1 0 0,0 0 1 0 0,1 0-1 0 0,0-1-28 0 0,4-1-31 0 0,0-1 0 0 0,0 0 0 0 0,-1-1 0 0 0,1 1 0 0 0,-1-1 0 0 0,0 0 0 0 0,0-1 0 0 0,-1 0 0 0 0,1 0 0 0 0,-1 0 0 0 0,2-2 31 0 0,6-8-1201 0 0,0-1-1 0 0,-1-1 1 0 0,4-8 1201 0 0,-3 4-6504 0 0,-2 1-1958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30.2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0 149 23583 0 0,'0'0'539'0'0,"0"0"77"0"0,0 0 31 0 0,2-1-81 0 0,22-8-166 0 0,0-2 0 0 0,4-3-400 0 0,-4 2 634 0 0,1 1 0 0 0,12-3-634 0 0,44-10-117 0 0,38-4 117 0 0,-33 12-8092 0 0,-41 8-438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31.9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242 606 5064 0 0,'0'0'389'0'0,"5"-4"54"0"0,1-1 1216 0 0,0-1-1 0 0,-1 0 1 0 0,1 0 0 0 0,-2-1 0 0 0,1 1 0 0 0,3-6-1659 0 0,18-27 3212 0 0,1-9-1035 0 0,-24 40-1936 0 0,-2 6-171 0 0,0 0 1 0 0,0 0-1 0 0,0 0 0 0 0,0 0 0 0 0,-1 0 1 0 0,1 0-1 0 0,-1 0 0 0 0,0 0 0 0 0,1-3-70 0 0,-1 4 170 0 0,-3-7 100 0 0,3 7-262 0 0,0 1 0 0 0,0-1 0 0 0,0 1 0 0 0,-1-1 0 0 0,1 1 1 0 0,0-1-1 0 0,0 1 0 0 0,0-1 0 0 0,-1 0 0 0 0,1 1 0 0 0,0 0 1 0 0,-1-1-1 0 0,1 1 0 0 0,0-1 0 0 0,-1 1 0 0 0,1-1 0 0 0,-1 1 1 0 0,1 0-1 0 0,0-1 0 0 0,-1 1 0 0 0,1 0 0 0 0,-1-1 0 0 0,1 1 0 0 0,-1 0 1 0 0,1 0-1 0 0,-1-1 0 0 0,1 1 0 0 0,-1 0 0 0 0,0 0 0 0 0,1 0 1 0 0,-1 0-1 0 0,1 0 0 0 0,-1 0 0 0 0,1 0 0 0 0,-1 0 0 0 0,0 0 1 0 0,1 0-1 0 0,-1 0-8 0 0,-6 1 14 0 0,0-1 1 0 0,0 1-1 0 0,0 1 1 0 0,1 0-1 0 0,-1 0 1 0 0,0 0-1 0 0,1 0 1 0 0,0 1-1 0 0,0 0 1 0 0,-1 1 0 0 0,2-1-1 0 0,-4 4-14 0 0,-13 9-10 0 0,1 1 0 0 0,-11 13 10 0 0,23-22-1 0 0,-4 5-30 0 0,1 1 0 0 0,0 0 1 0 0,1 0-1 0 0,1 1 0 0 0,-1 2 31 0 0,-13 25 27 0 0,-3 12-27 0 0,18-35 148 0 0,1 0 0 0 0,1 0 0 0 0,0 3-148 0 0,4-14-42 0 0,1 0 0 0 0,1 0 1 0 0,0 1-1 0 0,0-1 1 0 0,0 0-1 0 0,1 0 1 0 0,0 1-1 0 0,2 6 42 0 0,-2-14-6 0 0,0 0 0 0 0,0-1-1 0 0,0 1 1 0 0,0-1 0 0 0,0 1 0 0 0,1-1 0 0 0,-1 1-1 0 0,0 0 1 0 0,0-1 0 0 0,0 1 0 0 0,1-1 0 0 0,-1 1-1 0 0,0-1 1 0 0,1 1 0 0 0,-1-1 0 0 0,1 0 0 0 0,-1 1 0 0 0,0-1-1 0 0,1 1 1 0 0,-1-1 0 0 0,1 0 0 0 0,-1 1 0 0 0,1-1-1 0 0,-1 0 1 0 0,1 1 0 0 0,-1-1 0 0 0,1 0 0 0 0,-1 0-1 0 0,1 0 1 0 0,0 0 6 0 0,0 1-2 0 0,1-2-1 0 0,-1 1 0 0 0,1 0 1 0 0,-1 0-1 0 0,1 0 0 0 0,-1-1 1 0 0,1 1-1 0 0,-1-1 0 0 0,0 1 1 0 0,1-1-1 0 0,-1 1 0 0 0,1-1 3 0 0,3-2 8 0 0,1-1-1 0 0,-1 1 1 0 0,0-1-1 0 0,-1 0 1 0 0,5-4-8 0 0,40-42 197 0 0,-21 22 64 0 0,-2 0 0 0 0,1-4-261 0 0,114-147 421 0 0,-107 128-437 0 0,19-37 16 0 0,-10 13 23 0 0,-22 38 245 0 0,6-19-268 0 0,14-25 278 0 0,3-3-43 0 0,-42 81-230 0 0,-1 0 0 0 0,0 0-1 0 0,1 0 1 0 0,-1 0 0 0 0,0 0 0 0 0,-1 0 0 0 0,1 0 0 0 0,0 0 0 0 0,-1-1-1 0 0,0 1 1 0 0,1-2-5 0 0,-2 1-8 0 0,3 1 23 0 0,3-6-120 0 0,-31 61-302 0 0,-3 3 170 0 0,1 1 1 0 0,3 1-1 0 0,-2 16 237 0 0,-16 37-91 0 0,4-8 33 0 0,-12 27 62 0 0,47-118-4 0 0,1-1 0 0 0,-1 1 0 0 0,2 0 0 0 0,0 0 0 0 0,-1 3 0 0 0,-1-7 12 0 0,3-5 52 0 0,4-4-13 0 0,0 0-1 0 0,0 0 0 0 0,0 0 0 0 0,0 0 0 0 0,-1 0 1 0 0,3-2-51 0 0,-4 3 21 0 0,10-10 76 0 0,14-10-1 0 0,-20 17-96 0 0,0 0 0 0 0,-1-1 0 0 0,0 1 0 0 0,1-1 0 0 0,-1 0 0 0 0,2-3 0 0 0,-1 1 1 0 0,0 0 1 0 0,1 1 0 0 0,-1 0 0 0 0,1 0 0 0 0,1 0-1 0 0,-1 1 1 0 0,6-4-2 0 0,-11 9 36 0 0,-1 0-89 0 0,0 0-40 0 0,0 0 17 0 0,2-1 75 0 0,0-1 0 0 0,0 1 0 0 0,0 0 1 0 0,0-1-1 0 0,0 1 0 0 0,-1-1 0 0 0,1 1 0 0 0,0-1 1 0 0,-1 0-1 0 0,1 0 0 0 0,-1 0 1 0 0,4-4 27 0 0,1 0 70 0 0,1 0-1 0 0,-2-1 1 0 0,1 0 0 0 0,-1 0-1 0 0,0 0 1 0 0,3-7-97 0 0,9-13 196 0 0,-8 15-100 0 0,-5 7-33 0 0,0 0-1 0 0,-1 0 0 0 0,1 0 0 0 0,-1-1 1 0 0,0 1-1 0 0,-1-1 0 0 0,1-3-62 0 0,0 0 28 0 0,-1-7 146 0 0,-3 15-168 0 0,1 0 0 0 0,0 1 0 0 0,-1-1-1 0 0,1 0 1 0 0,0 1 0 0 0,-1-1 0 0 0,1 0 0 0 0,-1 1 0 0 0,1-1-1 0 0,-1 0 1 0 0,1 1 0 0 0,-1-1 0 0 0,0 1 0 0 0,1-1-1 0 0,-1 1 1 0 0,0-1 0 0 0,1 1 0 0 0,-2-1-6 0 0,2 1 3 0 0,-1 0-1 0 0,1 0 1 0 0,-1 0-1 0 0,1 0 1 0 0,-1 0 0 0 0,1 0-1 0 0,-1 1 1 0 0,1-1 0 0 0,-1 0-1 0 0,1 0 1 0 0,-1 0 0 0 0,1 0-1 0 0,-1 1 1 0 0,1-1 0 0 0,-1 0-1 0 0,1 0 1 0 0,-1 1-1 0 0,1-1 1 0 0,0 0 0 0 0,-1 1-1 0 0,1-1-2 0 0,-2 1 9 0 0,-8 6-8 0 0,-1 1 0 0 0,1-1 1 0 0,0 2-1 0 0,1 0 0 0 0,0 0 0 0 0,0 0 0 0 0,1 1 1 0 0,0 0-1 0 0,-3 8-1 0 0,-4 5-7 0 0,2 2-1 0 0,1 0 1 0 0,-10 25 7 0 0,19-37 0 0 0,0 1 0 0 0,0-1 0 0 0,1 1 0 0 0,1 0 0 0 0,0-1 0 0 0,1 9 0 0 0,1-9 0 0 0,4-2 0 0 0,-1-10 0 0 0,-3-1 0 0 0,2 0 2 0 0,-1 1 0 0 0,0-1 0 0 0,1 0 0 0 0,-1 0 0 0 0,1 0 0 0 0,-1-1-1 0 0,1 1 1 0 0,-1 0 0 0 0,0-1 0 0 0,1 0 0 0 0,-1 1 0 0 0,0-1 0 0 0,0 0 0 0 0,1 0-1 0 0,-1 0 1 0 0,0-1 0 0 0,1 0-2 0 0,37-25 32 0 0,-29 19-588 0 0,1 0 0 0 0,0 1-1 0 0,0 0 1 0 0,9-2 556 0 0,20-16-4842 0 0,-19 11 2246 0 0,-5 6 260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32.5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213 193 14568 0 0,'-4'7'1320'0'0,"-4"20"-275"0"0,2 1 0 0 0,-3 25-1045 0 0,0 2 1325 0 0,-4 30 53 0 0,2-17-769 0 0,7-37-62 0 0,-5 14-547 0 0,-15 80 682 0 0,-4 13-386 0 0,11-68-224 0 0,-7 31-72 0 0,3-14 43 0 0,6-22 126 0 0,10-52-157 0 0,1-7-12 0 0,3-8 0 0 0,1-8 0 0 0,3-4 65 0 0,0-1 0 0 0,1 1 0 0 0,3-5-65 0 0,7-29 205 0 0,-2 1 252 0 0,17-44-457 0 0,-3 13 159 0 0,15-38-187 0 0,-22 67 11 0 0,-3 0 1 0 0,4-21 16 0 0,32-148 53 0 0,-50 202-53 0 0,0-1 0 0 0,0 1 0 0 0,-2-1 0 0 0,0 6 0 0 0,1 0 0 0 0,0-1 0 0 0,0 1 0 0 0,1 0 0 0 0,1 1 0 0 0,2-10 0 0 0,9-20 12 0 0,-10 26 11 0 0,1-1 0 0 0,1 1-1 0 0,0 0 1 0 0,4-5-23 0 0,4-7 122 0 0,-13 21-86 0 0,1 1 0 0 0,1-1 0 0 0,-1 1 0 0 0,1 0 0 0 0,-1-1 0 0 0,1 1-1 0 0,1 1 1 0 0,-1-1 0 0 0,0 0 0 0 0,2 0-36 0 0,-4 3 7 0 0,2-1 17 0 0,-1 0 0 0 0,1 0 1 0 0,-1 0-1 0 0,1 0 0 0 0,0 1 0 0 0,0-1 0 0 0,0 1-24 0 0,9 0 16 0 0,-10 1-13 0 0,-1 1 0 0 0,1-1-1 0 0,-1 1 1 0 0,1 0 0 0 0,-1 0 0 0 0,0 0-1 0 0,0 0 1 0 0,1 0 0 0 0,-1 0 0 0 0,0 0-1 0 0,0 0 1 0 0,0 0 0 0 0,0 0 0 0 0,0 0-1 0 0,0 1 1 0 0,0-1 0 0 0,0 1-1 0 0,-1-1 1 0 0,2 2-3 0 0,6 24 84 0 0,-7-24-74 0 0,-1 0 0 0 0,0-1 0 0 0,0 1 1 0 0,0 0-1 0 0,-1 0 0 0 0,1 0 0 0 0,-1 0 0 0 0,0 0 0 0 0,0-1 0 0 0,1 1 0 0 0,-2 1-10 0 0,-1 7 17 0 0,0-3 41 0 0,0 0 1 0 0,-1 0-1 0 0,0 0 0 0 0,0 0 0 0 0,-1-1 1 0 0,0 1-59 0 0,-3 6 124 0 0,-5 4 7 0 0,1-1 1 0 0,-2 0 0 0 0,0-1-1 0 0,-9 7-131 0 0,19-18 30 0 0,0 0 0 0 0,1 0-1 0 0,-1 1 1 0 0,1-1 0 0 0,0 1 0 0 0,1 0-1 0 0,-2 3-29 0 0,-10 19-49 0 0,13-26-32 0 0,1-2-113 0 0,0 0-482 0 0,1-14-1149 0 0,0 11 1537 0 0,0 0 1 0 0,1 0-1 0 0,-1 0 0 0 0,0 0 1 0 0,1 1-1 0 0,0-1 1 0 0,0 0-1 0 0,0 1 0 0 0,0-1 1 0 0,1 0 287 0 0,6-9-1327 0 0,5-5-382 0 0,7-3-9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33.2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91 139 4608 0 0,'-1'2'353'0'0,"-20"27"364"0"0,2-11 3763 0 0,0-2 780 0 0,17-12-4774 0 0,-1-1 0 0 0,-1-1 0 0 0,1 1 0 0 0,0 0 1 0 0,-1-1-1 0 0,1 0 0 0 0,-3 2-486 0 0,4-4 796 0 0,2 0-167 0 0,0 0-76 0 0,0 0-10 0 0,0 0-46 0 0,0 0-167 0 0,0 0-70 0 0,0 0-18 0 0,9-8 106 0 0,5-2-251 0 0,-8 6-54 0 0,-1 0 0 0 0,1 0 0 0 0,-1-1-1 0 0,4-4-42 0 0,11-14 98 0 0,7-8 46 0 0,4-8-144 0 0,-24 29 63 0 0,0 0-1 0 0,0-1 0 0 0,-1 0 1 0 0,-1-1-1 0 0,0 1 0 0 0,0-1-62 0 0,-5 11 3 0 0,0 1-1 0 0,0 0 1 0 0,1-1-1 0 0,-1 1 1 0 0,0 0-1 0 0,0-1 1 0 0,0 1-1 0 0,0 0 0 0 0,0-1 1 0 0,0 1-1 0 0,0 0 1 0 0,0-1-1 0 0,0 1 1 0 0,0 0-1 0 0,0-1 1 0 0,0 1-1 0 0,0 0 1 0 0,0-1-1 0 0,0 1 1 0 0,0 0-1 0 0,0-1 1 0 0,0 1-1 0 0,-1 0 1 0 0,1-1-1 0 0,0 1 0 0 0,0 0 1 0 0,0-1-1 0 0,-1 1 1 0 0,1 0-1 0 0,0 0 1 0 0,0-1-1 0 0,-1 1 1 0 0,1 0-3 0 0,-1 0 9 0 0,1-1 1 0 0,-1 1-1 0 0,0 0 1 0 0,0 0-1 0 0,0 0 1 0 0,1 0-1 0 0,-1 0 0 0 0,0 0 1 0 0,0 0-1 0 0,0 0 1 0 0,1 0-1 0 0,-1 0 1 0 0,0 0-1 0 0,0 1-9 0 0,-3 0 30 0 0,0 0 0 0 0,1 0-1 0 0,-1 1 1 0 0,0 0 0 0 0,1 0-1 0 0,-1 0-29 0 0,-6 5 5 0 0,1 1-1 0 0,0 0 1 0 0,0 1 0 0 0,0 0-1 0 0,1 1 1 0 0,1 0-1 0 0,-5 7-4 0 0,-5 11 16 0 0,1 1 0 0 0,-4 11-16 0 0,18-36 1 0 0,1 0-1 0 0,0-1 1 0 0,0 1 0 0 0,0 0-1 0 0,0 0 1 0 0,0 0-1 0 0,1 0 1 0 0,0 0 0 0 0,-1 0-1 0 0,2 0 1 0 0,-1 0-1 0 0,0 0 1 0 0,1 0 0 0 0,0 0-1 0 0,0 0 1 0 0,0 0-1 0 0,0 0 1 0 0,2 3-1 0 0,-2-7 5 0 0,0 1 1 0 0,0 0-1 0 0,0-1 0 0 0,0 1 0 0 0,0-1 1 0 0,0 1-1 0 0,0-1 0 0 0,0 1 1 0 0,0-1-1 0 0,0 0 0 0 0,0 0 1 0 0,0 1-1 0 0,1-1 0 0 0,-1 0 1 0 0,0 0-1 0 0,0 0 0 0 0,0 0 1 0 0,0 0-1 0 0,0-1 0 0 0,1 1 0 0 0,-1 0 1 0 0,0 0-1 0 0,0-1-5 0 0,1 1 9 0 0,3-1 7 0 0,0 0 1 0 0,0 0 0 0 0,0 0 0 0 0,-1-1 0 0 0,1 0 0 0 0,0 0 0 0 0,-1 0 0 0 0,0 0 0 0 0,1-1-1 0 0,-1 1 1 0 0,0-1 0 0 0,0 0 0 0 0,0-1 0 0 0,-1 1 0 0 0,3-3-17 0 0,4-4 54 0 0,0 1 0 0 0,0 0 0 0 0,2 0-54 0 0,-2 1 18 0 0,-1 0 1 0 0,0 0-1 0 0,6-7-18 0 0,11-15 62 0 0,-14 18-59 0 0,0-1 0 0 0,-2 0 0 0 0,2-3-3 0 0,-3 2 59 0 0,-1 0-1 0 0,7-15-58 0 0,-7 18 134 0 0,-7 10-49 0 0,-3 2-26 0 0,-4 5-79 0 0,0 1 0 0 0,0-1 0 0 0,1 1 0 0 0,0 0 1 0 0,0 1-1 0 0,0-1 0 0 0,1 1 0 0 0,0 0 1 0 0,1 0-1 0 0,-1 0 0 0 0,2 0 0 0 0,-1 3 20 0 0,1-6 11 0 0,-4 12 10 0 0,0 0-1 0 0,2 0 0 0 0,0 1 0 0 0,0 0 0 0 0,0 16-20 0 0,4-32-74 0 0,0-2 4 0 0,0 0 37 0 0,0 0 129 0 0,1 0-69 0 0,-1 0-1 0 0,0 1 1 0 0,1-1 0 0 0,-1 0-1 0 0,0 0 1 0 0,1 1 0 0 0,-1-1-1 0 0,0 0 1 0 0,1 0 0 0 0,-1 1-1 0 0,1-1 1 0 0,-1 0 0 0 0,1 0-1 0 0,-1 0 1 0 0,0 0 0 0 0,1 0-1 0 0,-1 0 1 0 0,1 0 0 0 0,-1 0-1 0 0,1 0 1 0 0,-1 0 0 0 0,1 0-1 0 0,-1 0 1 0 0,1 0-27 0 0,12-8 128 0 0,0-1-1 0 0,0-1 1 0 0,-1 0 0 0 0,6-7-128 0 0,85-81 10 0 0,-99 95-10 0 0,27-28 0 0 0,-27 27 0 0 0,-1 1 0 0 0,0-1 0 0 0,0 0 0 0 0,-1 0 0 0 0,1 0 0 0 0,-1 0 0 0 0,0-1 0 0 0,0 0 0 0 0,-1-2 11 0 0,-2 19 10 0 0,0-1-1 0 0,-1 1 1 0 0,-1 3-21 0 0,1-3-21 0 0,0 0 1 0 0,1 0-1 0 0,0 5 21 0 0,1 43-11 0 0,-1-52 6 0 0,1-8 5 0 0,0 1 0 0 0,0-1 0 0 0,0 0 0 0 0,0 0-1 0 0,0 1 1 0 0,0-1 0 0 0,0 0 0 0 0,0 1 0 0 0,0-1 0 0 0,0 0 0 0 0,0 0 0 0 0,0 1 0 0 0,0-1 0 0 0,0 0 0 0 0,0 0 0 0 0,1 1 0 0 0,-1-1 0 0 0,0 0 0 0 0,0 0 0 0 0,0 1-1 0 0,0-1 1 0 0,0 0 0 0 0,1 0 0 0 0,-1 1 0 0 0,0-1 0 0 0,0 0 0 0 0,0 0 0 0 0,1 0 0 0 0,-1 0 0 0 0,0 1 0 0 0,0-1 0 0 0,1 0 0 0 0,-1 0 0 0 0,0 0 0 0 0,8 6-65 0 0,-7-5-13 0 0,0-1-1 0 0,-1 0 1 0 0,1 0-1 0 0,-1 1 1 0 0,1-1-1 0 0,0 0 1 0 0,0 0 0 0 0,-1 0-1 0 0,1 0 1 0 0,0 0-1 0 0,-1 0 1 0 0,1 0-1 0 0,0 0 1 0 0,-1 0-1 0 0,1 0 1 0 0,0 0-1 0 0,0-1 1 0 0,-1 1-1 0 0,1 0 1 0 0,-1 0-1 0 0,1-1 1 0 0,0 1 0 0 0,-1 0-1 0 0,1-1 1 0 0,-1 1-1 0 0,1-1 1 0 0,0 1 78 0 0,0-1-122 0 0,16-9-1411 0 0,1 1-334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34.0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153 623 11520 0 0,'-44'33'4865'0'0,"40"-28"-2918"0"0,9-4 1456 0 0,4-2-731 0 0,-4 0-3640 0 0,2-2 1114 0 0,0 0 0 0 0,-1 0-1 0 0,1-1 1 0 0,0 0 0 0 0,-1 0-1 0 0,6-5-145 0 0,-3 2 68 0 0,-5 5-59 0 0,9-12 56 0 0,-10 11-43 0 0,3-2-8 0 0,-1-1 0 0 0,0 0 0 0 0,3-5-14 0 0,-7 10 4 0 0,-1-1 0 0 0,0 1 0 0 0,1 0 0 0 0,-1 0 0 0 0,0 0 0 0 0,0-1 0 0 0,0 1 0 0 0,0 0 0 0 0,0 0 0 0 0,0-1 0 0 0,0 1 0 0 0,0 0 0 0 0,0 0 0 0 0,-1 0 0 0 0,1-1 0 0 0,-1 0-4 0 0,0 1 6 0 0,0-1 0 0 0,0 1 0 0 0,0-1 0 0 0,0 1 0 0 0,-1-1 0 0 0,1 1 0 0 0,0 0 0 0 0,-1-1 0 0 0,1 1 0 0 0,-1 0 0 0 0,1 0 0 0 0,-1 0 0 0 0,0 0 0 0 0,0 1 0 0 0,1-1 0 0 0,-1 0 0 0 0,0 1 0 0 0,0-1 0 0 0,0 1 0 0 0,1-1 0 0 0,-1 1 0 0 0,0 0 0 0 0,0 0 0 0 0,0 0 0 0 0,0 0 0 0 0,0 0 0 0 0,0 0 0 0 0,0 1 0 0 0,1-1 0 0 0,-1 1 0 0 0,0-1 0 0 0,-1 1-6 0 0,-4 2-24 0 0,0 0 0 0 0,1 0-1 0 0,-1 1 1 0 0,1 0 0 0 0,0 0-1 0 0,0 1 1 0 0,0-1 0 0 0,1 1 0 0 0,-3 3 24 0 0,-17 13-51 0 0,13-11 31 0 0,1 1 0 0 0,1 0-1 0 0,0 0 1 0 0,-6 10 20 0 0,1-2 6 0 0,14-17-6 0 0,-1 0 0 0 0,1 0 0 0 0,0 0 0 0 0,1-1 0 0 0,-1 1 0 0 0,0 0 0 0 0,0 0 0 0 0,1 0 0 0 0,-1 0 0 0 0,1 0 0 0 0,0 0 0 0 0,0 1 0 0 0,0-1 0 0 0,0 1 0 0 0,-1 7 0 0 0,2 1 11 0 0,-1-10-1 0 0,1-1 1 0 0,0 1-1 0 0,-1 0 1 0 0,1 0-1 0 0,0 0 0 0 0,0-1 1 0 0,0 1-1 0 0,0 0 1 0 0,0-1-1 0 0,0 1 1 0 0,0-1-1 0 0,0 1 1 0 0,0-1-1 0 0,0 1 0 0 0,0-1 1 0 0,0 0-1 0 0,0 1 1 0 0,0-1-1 0 0,0 0 1 0 0,0 0-1 0 0,0 0 0 0 0,0 0 1 0 0,1 0-1 0 0,-1 0 1 0 0,0 0-1 0 0,0 0 1 0 0,0-1-1 0 0,0 1 0 0 0,0 0 1 0 0,0-1-1 0 0,0 1 1 0 0,0-1-1 0 0,0 1 1 0 0,0-1-12 0 0,4 0 35 0 0,-1-1-1 0 0,0 0 1 0 0,-1 0-1 0 0,1-1 0 0 0,0 1 1 0 0,-1-1-1 0 0,1 0 0 0 0,1-1-33 0 0,53-61 1655 0 0,10-17-1655 0 0,-34 38 343 0 0,16-30-343 0 0,55-93 490 0 0,-43 68-302 0 0,-42 64-150 0 0,1 0 0 0 0,9-8-38 0 0,-14 17 6 0 0,-14 21-10 0 0,0 1 1 0 0,1-1 0 0 0,0 1-1 0 0,0 0 1 0 0,0-1 0 0 0,0 1-1 0 0,1 1 1 0 0,0-1 0 0 0,-1 0-1 0 0,5-1 4 0 0,-7 3-136 0 0,-10 15-148 0 0,-18 33-15 0 0,6-11 164 0 0,1 1 0 0 0,1 0 0 0 0,-5 21 135 0 0,-81 238-112 0 0,80-239 112 0 0,16-37 0 0 0,1 0 0 0 0,0 0 0 0 0,2 0 0 0 0,0 2 0 0 0,2-11-2 0 0,2-7 3 0 0,1-1 0 0 0,1 1 1 0 0,-1-1-1 0 0,0 1 0 0 0,1-1 0 0 0,-1 1 0 0 0,1-1 0 0 0,0 1 1 0 0,-1-1-1 0 0,1 1 0 0 0,1 1-1 0 0,-1-2 61 0 0,0-2 38 0 0,1-2-15 0 0,46-39 94 0 0,0-6-178 0 0,-5 5 159 0 0,20-13-159 0 0,-11 20-97 0 0,-33 24-24 0 0,-11 8-53 0 0,1 22 13 0 0,-8-14 146 0 0,0 0 0 0 0,-1 0 0 0 0,0-1 0 0 0,0 1 0 0 0,0 0-1 0 0,0-1 1 0 0,0 1 0 0 0,-1-1 0 0 0,0 0 0 0 0,-1 3 15 0 0,-6 9 0 0 0,4-8 0 0 0,1 0 0 0 0,0 1 0 0 0,0-1 0 0 0,-1 7 0 0 0,4-14 0 0 0,1 1 0 0 0,-1 0 0 0 0,0-1 0 0 0,0 1 0 0 0,1 0 0 0 0,-1-1 0 0 0,0 1 0 0 0,-2 1 0 0 0,2-2 1 0 0,0 1-1 0 0,0-1 1 0 0,0 1-1 0 0,0-1 1 0 0,0 1 0 0 0,1 0-1 0 0,-1-1 1 0 0,0 1 0 0 0,1 0-1 0 0,-1 0 1 0 0,1 0 0 0 0,0-1-1 0 0,0 1 1 0 0,-1 0 0 0 0,1 0-1 0 0,0 0 1 0 0,1 0-1 0 0,-1-1 25 0 0,1-1-107 0 0,3-2-86 0 0,0 0 0 0 0,0 0 1 0 0,0-1-1 0 0,0 1 0 0 0,-1-1 1 0 0,1 0-1 0 0,-1 0 1 0 0,0 0-1 0 0,1-1 168 0 0,4-4-1260 0 0,-1 0 0 0 0,-1-1-1 0 0,2-2 1261 0 0,2-5-5417 0 0,2-9-1373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34.4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 10136 0 0,'10'-7'896'0'0,"-10"7"-712"0"0,-5-8-184 0 0,5 8 0 0 0,5-8 1376 0 0,-5 8 232 0 0,0 0 56 0 0,0 0-1 0 0,0 0-1151 0 0,0 0-224 0 0,0 0-56 0 0,0 0-8 0 0,0 0-224 0 0,0 8-104 0 0,8 0 8 0 0,0-1 0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34.8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104 122 16559 0 0,'0'0'760'0'0,"-1"0"-21"0"0,0-1-707 0 0,1 1 1 0 0,-1 0-1 0 0,1 0 1 0 0,-1 0-1 0 0,0 0 0 0 0,1 0 1 0 0,-1 0-1 0 0,1 0 1 0 0,-1 0-1 0 0,1 0 0 0 0,-1 1 1 0 0,1-1-1 0 0,-1 0 0 0 0,0 0 1 0 0,1 0-1 0 0,-1 1 1 0 0,1-1-1 0 0,-1 0 0 0 0,1 0 1 0 0,0 1-1 0 0,-1-1 0 0 0,1 0 1 0 0,-1 1-1 0 0,1-1 1 0 0,-1 1-1 0 0,1-1 0 0 0,0 1 1 0 0,-1-1-1 0 0,1 1-32 0 0,0 0 174 0 0,-2 0 730 0 0,2-1 38 0 0,0 0-37 0 0,0 0-188 0 0,1-3-456 0 0,0-1-1 0 0,0 1 1 0 0,1 0-1 0 0,0 0 1 0 0,-1 0-1 0 0,1 0 1 0 0,0 1-1 0 0,1-2-260 0 0,4-4 145 0 0,-5 4-73 0 0,0 1 0 0 0,1 0-1 0 0,-1 0 1 0 0,1 0 0 0 0,0 1 0 0 0,0-1 0 0 0,2-1-72 0 0,-2 2 98 0 0,0-1 0 0 0,0 0 0 0 0,0 0 0 0 0,0 0 0 0 0,-1 0 0 0 0,1-1 0 0 0,0 0-98 0 0,14-17 230 0 0,-16 19-166 0 0,0-5-48 0 0,2-1-16 0 0,-7 5 0 0 0,3 2 1 0 0,-1 1 0 0 0,0-1 0 0 0,0 1 0 0 0,0 0 0 0 0,1 0 0 0 0,-1 0 0 0 0,0 0 0 0 0,0 0 0 0 0,1 0 0 0 0,-1 0-1 0 0,0 0 1 0 0,0 1 0 0 0,0-1 0 0 0,1 1 0 0 0,-1-1 0 0 0,0 1 0 0 0,1 0 0 0 0,-1 0 0 0 0,1 0 0 0 0,-1 0 0 0 0,1 0 0 0 0,-2 1-1 0 0,-2 3 8 0 0,-1 0 1 0 0,1 1-1 0 0,0 0 1 0 0,-4 5-9 0 0,-8 10 9 0 0,10-15-9 0 0,1 1 0 0 0,0-1 0 0 0,1 2 0 0 0,-1-1 0 0 0,1 0 0 0 0,1 1 0 0 0,0 0 0 0 0,0 0 0 0 0,-1 4 0 0 0,-2 5 0 0 0,2-6 0 0 0,1-1 0 0 0,0 1 0 0 0,1 0 0 0 0,0 0 0 0 0,1 0 0 0 0,0 0 0 0 0,1 0 0 0 0,0 5 0 0 0,1-11 0 0 0,0-3 0 0 0,0 0 0 0 0,0 0 0 0 0,0 1 0 0 0,0-1 0 0 0,0 0 0 0 0,1 0 0 0 0,-1 0 0 0 0,1 0 0 0 0,0 2 0 0 0,0-4 0 0 0,-1 1 0 0 0,1 0 0 0 0,0 0 0 0 0,-1 0 0 0 0,1-1 0 0 0,0 1 0 0 0,0 0 0 0 0,0-1 0 0 0,0 1 0 0 0,0 0 0 0 0,0-1 0 0 0,0 0 0 0 0,0 1 0 0 0,0-1 0 0 0,0 1 0 0 0,0-1 0 0 0,0 0 0 0 0,0 0 0 0 0,0 0 0 0 0,0 0 0 0 0,1 0 0 0 0,1 1 5 0 0,1-1 1 0 0,-1 0-1 0 0,1 0 0 0 0,-1 0 0 0 0,1-1 1 0 0,-1 1-1 0 0,1-1 0 0 0,-1 0 0 0 0,1 0 1 0 0,-1 0-1 0 0,0 0 0 0 0,0 0 0 0 0,1-1 1 0 0,0 0-6 0 0,6-4 46 0 0,-1-1 0 0 0,0 0 0 0 0,6-6-46 0 0,14-11 68 0 0,-4 5-44 0 0,-1-2 0 0 0,-1 0 0 0 0,-1-2 0 0 0,-2 0 0 0 0,0-2 0 0 0,3-6-24 0 0,-8 16 19 0 0,-13 13-14 0 0,1-1-1 0 0,-1 1 1 0 0,0 0-1 0 0,0-1 1 0 0,0 1-1 0 0,0-1 1 0 0,-1 1-1 0 0,1-1 1 0 0,-1 0-1 0 0,2-2-4 0 0,-3-2 16 0 0,0 6 59 0 0,0 1-6 0 0,3 13-5 0 0,-3 1-55 0 0,0-1 0 0 0,-1 1 0 0 0,-1 0 0 0 0,0-1 0 0 0,-1 1 0 0 0,-1 3-9 0 0,-3 9 12 0 0,4-17-7 0 0,0 0 1 0 0,1 0-1 0 0,1 0 1 0 0,-1 0-1 0 0,2 1 1 0 0,-1 8-6 0 0,1-16 177 0 0,2-2-161 0 0,-1 1 0 0 0,1 0 0 0 0,0-1 0 0 0,0 0 0 0 0,-1 1 1 0 0,1-1-1 0 0,0 0 0 0 0,0 0 0 0 0,-1 0 0 0 0,1 0 0 0 0,0 0 0 0 0,0 0 0 0 0,-1 0 0 0 0,1-1 0 0 0,0 1-16 0 0,28-11 298 0 0,-2 0-145 0 0,-9 4-153 0 0,-7 5 0 0 0,-6 2-3 0 0,9 4-41 0 0,-6 0 27 0 0,8 7-47 0 0,-10-6 51 0 0,10 12-61 0 0,-15-15 67 0 0,-1 0-1 0 0,1-1 1 0 0,-1 1-1 0 0,1 0 0 0 0,0-1 1 0 0,0 1-1 0 0,0-1 0 0 0,0 1 1 0 0,0-1-1 0 0,0 0 0 0 0,1 1 8 0 0,1-1-42 0 0,-1 1-1 0 0,1-1 0 0 0,-1 0 1 0 0,1 0-1 0 0,-1 0 0 0 0,1 0 1 0 0,0-1-1 0 0,0 0 0 0 0,-1 1 1 0 0,1-1-1 0 0,0-1 1 0 0,0 1-1 0 0,-1 0 0 0 0,1-1 1 0 0,0 0-1 0 0,-1 0 0 0 0,3-1 43 0 0,-3 1-60 0 0,0 0-119 0 0,-1 0 0 0 0,1 0-1 0 0,-1 0 1 0 0,1-1-1 0 0,-1 1 1 0 0,0-1-1 0 0,1 1 1 0 0,-1-1-1 0 0,0 0 1 0 0,0 0 0 0 0,0 0-1 0 0,0 0 1 0 0,-1 0-1 0 0,2-2 180 0 0,2-2-634 0 0,-1 0 1 0 0,1 0-1 0 0,0 1 0 0 0,0 0 0 0 0,1 0 1 0 0,2-2 633 0 0,7-9-1636 0 0,-2-4-26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35.4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170 80 6912 0 0,'2'-4'94'0'0,"0"0"0"0"0,0 0 1 0 0,0 0-1 0 0,-1 0 0 0 0,0-1 1 0 0,1 1-1 0 0,-1-1 0 0 0,-1 1 0 0 0,1-1 1 0 0,-1 1-1 0 0,0-1-94 0 0,4-20 5869 0 0,-4 23-3801 0 0,0 2-675 0 0,0 0-295 0 0,0 0-61 0 0,0 2-101 0 0,2 39 159 0 0,0-25-813 0 0,-1 0 0 0 0,-1 0 0 0 0,-1 5-282 0 0,-14 80 763 0 0,7-58-440 0 0,5-30-126 0 0,0-1-1 0 0,-5 12-196 0 0,-2 8 245 0 0,3-1-37 0 0,-9 28 27 0 0,6-27-69 0 0,-2 22-166 0 0,5-25 60 0 0,0-1-1 0 0,-3 3-59 0 0,0-2 3 0 0,3-8-10 0 0,-2 0 0 0 0,0 0 0 0 0,-1-1 0 0 0,-3 5 7 0 0,12-24-123 0 0,1-1-7 0 0,0-13-361 0 0,3-57-1256 0 0,-1 43 652 0 0,-1 0-1 0 0,-1 0 1 0 0,-2-4 1095 0 0,-4-38-2875 0 0,3 54 2081 0 0,1 0-1 0 0,1 0 0 0 0,0-4 795 0 0,1 18-33 0 0,0 0-1 0 0,0 0 1 0 0,0 0-1 0 0,0 0 1 0 0,0 0-1 0 0,-1-1 1 0 0,1 1-1 0 0,0 0 1 0 0,-1 0-1 0 0,1 0 1 0 0,-1 0 0 0 0,1 0-1 0 0,-1 0 1 0 0,1 0-1 0 0,-1 0 34 0 0,-1-1-75 0 0,1 0-57 0 0,1 2 593 0 0,0 0 255 0 0,0 0 55 0 0,1 2-6 0 0,0 0-617 0 0,0-1-38 0 0,0 0 0 0 0,0 0 1 0 0,-1 0-1 0 0,1 0 0 0 0,-1 0 0 0 0,1 1 0 0 0,-1-1 1 0 0,0 0-1 0 0,1 0 0 0 0,-1 1 0 0 0,0 0-110 0 0,3 1 657 0 0,2 3-270 0 0,1-1-1 0 0,0 1 0 0 0,0-1 0 0 0,0-1 1 0 0,1 1-1 0 0,-1-1 0 0 0,1 0 0 0 0,0-1 0 0 0,4 2-386 0 0,4 1 411 0 0,-8-3-153 0 0,0 0-1 0 0,0 0 0 0 0,0-1 0 0 0,2 0-257 0 0,-1 0 248 0 0,0-1-1 0 0,0 0 1 0 0,0-1-1 0 0,0 0 0 0 0,0-1 1 0 0,0 1-1 0 0,0-1 1 0 0,0-1-1 0 0,7-1-247 0 0,-8 1 140 0 0,2 0 223 0 0,1-1-1 0 0,-1 0 1 0 0,7-4-363 0 0,-12 5 75 0 0,7-3 178 0 0,0-1 0 0 0,0 0 0 0 0,-1-1 0 0 0,0 0 0 0 0,0 0-1 0 0,0-1 1 0 0,4-6-253 0 0,2 2 287 0 0,-14 11-267 0 0,1 0 1 0 0,-1-1 0 0 0,0 0-1 0 0,0 1 1 0 0,1-1-1 0 0,-1 0 1 0 0,0 0 0 0 0,0 0-1 0 0,-1 0 1 0 0,1-1 0 0 0,0 1-1 0 0,-1 0 1 0 0,1-1-21 0 0,-1 1 101 0 0,-1 2-5 0 0,-14-8 0 0 0,12 8-96 0 0,0 0 1 0 0,-1 0-1 0 0,1 0 0 0 0,0 0 1 0 0,-1 0-1 0 0,1 1 0 0 0,0-1 1 0 0,-1 0-1 0 0,1 1 0 0 0,0 0 0 0 0,0 0 1 0 0,-1 0-1 0 0,1 0 0 0 0,0 0 1 0 0,0 0-1 0 0,0 0 0 0 0,-1 1 0 0 0,1 0-7 0 0,-1 0 0 0 0,0 1 0 0 0,0-1 0 0 0,1 1-1 0 0,-1 0 1 0 0,1 0 0 0 0,0 0 0 0 0,0 0 0 0 0,0 0-1 0 0,-1 2 8 0 0,-2 5-11 0 0,0 0 0 0 0,1 1 0 0 0,0-1 0 0 0,1 1 0 0 0,0 0 0 0 0,0 0 0 0 0,1 4 11 0 0,-5 30 0 0 0,4-34 0 0 0,1 1 0 0 0,0 0 0 0 0,1 0 0 0 0,1 0 0 0 0,0 4 28 0 0,1-1 0 0 0,1 1 0 0 0,0-1-1 0 0,1 0 1 0 0,1 0 0 0 0,1 0 0 0 0,0 0 0 0 0,1 2-28 0 0,-5-15 5 0 0,1 0 0 0 0,-1 1 0 0 0,0-1 0 0 0,1 0 0 0 0,0 0 1 0 0,-1 0-1 0 0,1 0 0 0 0,0 0 0 0 0,0 0 0 0 0,0 0 0 0 0,0 0 0 0 0,0-1 0 0 0,1 1 1 0 0,-1-1-1 0 0,0 0 0 0 0,1 0 0 0 0,-1 0 0 0 0,1 0 0 0 0,-1 0 0 0 0,1 0 1 0 0,0-1-1 0 0,-1 1 0 0 0,1-1 0 0 0,0 0 0 0 0,-1 1 0 0 0,1-1 0 0 0,0-1 0 0 0,-1 1 1 0 0,1 0-1 0 0,0-1 0 0 0,-1 1 0 0 0,1-1 0 0 0,0 0-5 0 0,58-15-4193 0 0,-46 8-4861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43.8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367 211 8752 0 0,'0'0'673'0'0,"-1"-1"-437"0"0,-3-4 0 0 0,4 5-59 0 0,0-1 0 0 0,-1 0-1 0 0,1 0 1 0 0,0 0 0 0 0,0 0 0 0 0,0 1 0 0 0,-1-1 0 0 0,1 0-1 0 0,0 0 1 0 0,0 0 0 0 0,0 0 0 0 0,0 0 0 0 0,0 0-1 0 0,1 1 1 0 0,-1-2-177 0 0,0-6 1404 0 0,-4-9 1342 0 0,1 8-1625 0 0,1 0 0 0 0,1-1 0 0 0,-1 1 0 0 0,1-3-1121 0 0,1 10 141 0 0,0-1-1 0 0,-1 0 0 0 0,0 1 0 0 0,1-1 0 0 0,-1 1 0 0 0,0-1 1 0 0,0 0-1 0 0,0 1 0 0 0,-1-1-140 0 0,-3-7 146 0 0,4 6 53 0 0,-2-1 0 0 0,1 1 0 0 0,0 0 0 0 0,-1 0 0 0 0,0 0-199 0 0,-4-7 317 0 0,6 8-235 0 0,-1 1 0 0 0,1 0 0 0 0,-1 0 0 0 0,0 0 0 0 0,1 0 0 0 0,-1 1-1 0 0,0-1 1 0 0,0 0 0 0 0,0 1 0 0 0,0-1 0 0 0,0 1 0 0 0,-3-1-82 0 0,-28-11 498 0 0,28 12-404 0 0,2 0-61 0 0,-1-1 1 0 0,0 1-1 0 0,0 0 1 0 0,0 1-1 0 0,0-1 1 0 0,0 1-1 0 0,0 0 1 0 0,0 0-1 0 0,1 0 1 0 0,-1 0-1 0 0,0 1 1 0 0,0 0-1 0 0,0-1 1 0 0,0 1-1 0 0,0 1 1 0 0,-2 0-34 0 0,-4 2 13 0 0,-1 0 1 0 0,1 1-1 0 0,1 0 1 0 0,-1 1-1 0 0,1 0 1 0 0,-1 0-1 0 0,2 1 0 0 0,-1 0 1 0 0,1 1-1 0 0,0 0 1 0 0,1 0-1 0 0,-5 7-13 0 0,4-3-5 0 0,0 1-1 0 0,1 0 0 0 0,1 1 0 0 0,0 0 1 0 0,1 0-1 0 0,0 0 0 0 0,1 1 1 0 0,1-1-1 0 0,0 1 0 0 0,0 12 6 0 0,1-5-11 0 0,1 0 1 0 0,2 0-1 0 0,0 0 0 0 0,1 0 1 0 0,1 0-1 0 0,2-1 0 0 0,0 2 11 0 0,0-6-7 0 0,1 0 0 0 0,0 0-1 0 0,1-1 1 0 0,1 1 0 0 0,1-2-1 0 0,0 1 1 0 0,6 6 7 0 0,-7-11-3 0 0,1 0 0 0 0,0-1-1 0 0,0 0 1 0 0,1 0 0 0 0,1-1-1 0 0,-1-1 1 0 0,2 0 0 0 0,-1 0 0 0 0,1-1-1 0 0,1 0 4 0 0,-6-4 16 0 0,-1 0-1 0 0,1-1 1 0 0,0 0-1 0 0,-1-1 1 0 0,1 1-1 0 0,0-1 1 0 0,0 0-1 0 0,0-1 1 0 0,0 0-1 0 0,0 0 1 0 0,0 0 0 0 0,0-1-1 0 0,0 0 1 0 0,0-1-1 0 0,0 1 1 0 0,-1-1-1 0 0,6-2-15 0 0,-4 0 24 0 0,0 1 0 0 0,0-1 0 0 0,0-1 0 0 0,0 0 0 0 0,-1 0 0 0 0,0 0 0 0 0,0-1 0 0 0,0 0 0 0 0,-1 0 0 0 0,0-1 0 0 0,0 1 0 0 0,0-2 0 0 0,3-5-24 0 0,0-3 41 0 0,-1-1 0 0 0,0 0 1 0 0,-1 0-1 0 0,-1 0 0 0 0,-1-1 0 0 0,0 0 0 0 0,-1 0 0 0 0,-1-1 0 0 0,-1 1 1 0 0,-1 0-1 0 0,0-1 0 0 0,-1 1 0 0 0,-2-1 0 0 0,0-7-41 0 0,-1 9-28 0 0,-1 0 0 0 0,-1 0-1 0 0,0 1 1 0 0,-1 0 0 0 0,-1-1-1 0 0,0 2 1 0 0,-1-1 0 0 0,-3-2 28 0 0,-7-4-1776 0 0,2 9-3999 0 0,-2 0-2535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06.3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43 154 5528 0 0,'0'0'422'0'0,"0"0"-26"0"0,0 0 919 0 0,0 0 425 0 0,0 0 85 0 0,0 0-118 0 0,0 0-580 0 0,-1-7 563 0 0,1 5-1522 0 0,-1-1-1 0 0,1 1 1 0 0,0-1-1 0 0,0 1 1 0 0,0-1-1 0 0,0 1 1 0 0,0-1 0 0 0,0 0-1 0 0,1 1 1 0 0,-1-1-1 0 0,1 1 1 0 0,0-1-1 0 0,-1 1 1 0 0,1 0-1 0 0,0-1 1 0 0,1 1 0 0 0,-1 0-1 0 0,1-2-167 0 0,17-40 1712 0 0,-17 40-1618 0 0,0 0 0 0 0,0 0 1 0 0,0 0-1 0 0,-1-1 0 0 0,0 1 0 0 0,0 0 0 0 0,0-1 0 0 0,0 0-94 0 0,-1 4 84 0 0,0-1-26 0 0,1-2-52 0 0,-3-2 64 0 0,-5 3-12 0 0,-2 4-46 0 0,7 0-12 0 0,0 0 0 0 0,0 1 0 0 0,0-1 0 0 0,0 0 0 0 0,0 1 0 0 0,0 0 0 0 0,0-1 0 0 0,1 1 0 0 0,-1 0 0 0 0,1 0 0 0 0,-1 1 0 0 0,-15 24 0 0 0,16-26 0 0 0,-2 7-3 0 0,0-1-1 0 0,0 1 0 0 0,1 0 1 0 0,0 0-1 0 0,0 0 0 0 0,1 0 1 0 0,0 3 3 0 0,-5 21-39 0 0,5-28 39 0 0,0 0 0 0 0,1 0 0 0 0,0 0 0 0 0,-1 0 0 0 0,1 0 0 0 0,0 0 0 0 0,1 0 0 0 0,-1 0 0 0 0,1 0-1 0 0,0 0 1 0 0,0 0 0 0 0,1 3 0 0 0,1 0 2 0 0,1 0 1 0 0,-1 0-1 0 0,1 0 0 0 0,0-1 0 0 0,1 0 0 0 0,1 3-2 0 0,-5-8 12 0 0,0 0 0 0 0,0 0 0 0 0,0 0 0 0 0,0 0 0 0 0,0 0 0 0 0,0 0 0 0 0,0 0 0 0 0,1 0-1 0 0,-1 0 1 0 0,0-1 0 0 0,0 1 0 0 0,2 0-12 0 0,5-2 79 0 0,-6 1-39 0 0,1-1 4 0 0,0 0 1 0 0,1 0-1 0 0,-1-1 0 0 0,0 1 1 0 0,-1-1-1 0 0,1 1 1 0 0,0-1-1 0 0,0 0 0 0 0,-1 0 1 0 0,1 0-1 0 0,-1 0 1 0 0,0-1-1 0 0,0 1 1 0 0,1-2-45 0 0,7-8 212 0 0,-2 0 1 0 0,5-9-213 0 0,-3 6 61 0 0,-2 1-49 0 0,-1 5 1 0 0,0 0 1 0 0,-2-1-1 0 0,1 0 1 0 0,-1-1-1 0 0,0 1 1 0 0,-1-1-1 0 0,1-6-13 0 0,-2 8 29 0 0,0-3 2 0 0,-3 11-92 0 0,-4 13-34 0 0,-1 9 0 0 0,2-12 75 0 0,1-1 0 0 0,0 0 0 0 0,1 1-1 0 0,0 7 21 0 0,-4 61 0 0 0,5-66 0 0 0,1-3 0 0 0,3-3 11 0 0,-2-4 1 0 0,-1 0-1 0 0,0-1 1 0 0,0 1 0 0 0,1-1-1 0 0,-1 1 1 0 0,0-1-1 0 0,1 0 1 0 0,-1 0 0 0 0,1 0-1 0 0,-1 0 1 0 0,0 1 0 0 0,1-2-1 0 0,-1 1 1 0 0,0 0 0 0 0,1 0-1 0 0,-1 0 1 0 0,1-1-1 0 0,-1 1 1 0 0,0-1 0 0 0,0 1-1 0 0,1-1 1 0 0,-1 1 0 0 0,0-1-1 0 0,0 0 1 0 0,1 1 0 0 0,-1-1-1 0 0,0 0 1 0 0,0-1-12 0 0,6-3 85 0 0,-2-1 0 0 0,1 0 0 0 0,-1 0 0 0 0,3-4-85 0 0,-1 1 93 0 0,23-24 96 0 0,-21 24-114 0 0,0 0 0 0 0,-1-1 0 0 0,0 0-1 0 0,-1-1 1 0 0,0 0 0 0 0,0-1-75 0 0,-6 11 0 0 0,-1 0 0 0 0,1 0 0 0 0,0 0 0 0 0,-1 0 0 0 0,1 0 0 0 0,0 1 0 0 0,0-1 0 0 0,0 0 0 0 0,0 0 0 0 0,-1 1 0 0 0,1-1 0 0 0,0 0 0 0 0,0 1 0 0 0,0-1 0 0 0,4-2-21 0 0,-4 3-80 0 0,-1 0-1 0 0,0 0 44 0 0,0 0 143 0 0,0 0 15 0 0,-5 7-11 0 0,3-5-87 0 0,1 1 0 0 0,-1-1 0 0 0,1 1 0 0 0,0-1 0 0 0,-1 1 0 0 0,1 0 0 0 0,1-1 0 0 0,-1 1 0 0 0,0 0 0 0 0,1 0 0 0 0,-1 0 0 0 0,1 2-2 0 0,0 40 35 0 0,0-28-30 0 0,1-8-5 0 0,3-1 0 0 0,0-3 2 0 0,-3-5-2 0 0,-1 1-1 0 0,1 0 1 0 0,0 0 0 0 0,-1 0-1 0 0,1-1 1 0 0,0 1 0 0 0,-1 0 0 0 0,1-1-1 0 0,0 1 1 0 0,0 0 0 0 0,0-1 0 0 0,0 1 0 0 0,23 1 19 0 0,-22-2 0 0 0,-1-1 1 0 0,1 0 0 0 0,-1 1 0 0 0,0-1 0 0 0,0 0 0 0 0,1 0-1 0 0,-1 0 1 0 0,0 0 0 0 0,0 0 0 0 0,0 0 0 0 0,0-1-20 0 0,0 2 8 0 0,31-43 28 0 0,-10 10 4 0 0,-13 28-40 0 0,-1 0 0 0 0,-3-4 11 0 0,-4 7 17 0 0,0 5-76 0 0,5 14 33 0 0,9 14 15 0 0,-6-10 0 0 0,-4-12-129 0 0,-5-8-350 0 0,5 6 850 0 0,0-4-5654 0 0,2-3 3227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44.8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498 39 5528 0 0,'0'0'422'0'0,"-2"-1"-84"0"0,-15-10 2455 0 0,16 9-2315 0 0,-1 1-1 0 0,0-1 0 0 0,0 1 1 0 0,1 0-1 0 0,-1-1 1 0 0,0 1-1 0 0,0 0 1 0 0,0 0-1 0 0,-1 0 1 0 0,-1 0-478 0 0,-1 0 736 0 0,3 1-502 0 0,0-1 0 0 0,0 1-1 0 0,0-1 1 0 0,0 1 0 0 0,0-1-1 0 0,0 0 1 0 0,0 1 0 0 0,1-1-1 0 0,-1 0 1 0 0,-1-1-234 0 0,2 1 111 0 0,-1 1 1 0 0,1-1 0 0 0,-1 1-1 0 0,1-1 1 0 0,0 1 0 0 0,-1 0-1 0 0,1 0 1 0 0,-1 0 0 0 0,1 0-1 0 0,-1 0 1 0 0,1 0 0 0 0,-1 0-1 0 0,1 0 1 0 0,-1 1 0 0 0,1-1-1 0 0,-1 1-111 0 0,-29 9 1235 0 0,14-3-679 0 0,4-1-202 0 0,-1 0 1 0 0,1 2-1 0 0,1-1 1 0 0,-1 1-1 0 0,2 1 0 0 0,-11 9-354 0 0,4-4 246 0 0,-7 8 72 0 0,1 2 1 0 0,1 0-1 0 0,0 1 0 0 0,-2 7-318 0 0,8-10 128 0 0,2 0-1 0 0,0 1 1 0 0,2 1 0 0 0,0 0-1 0 0,-7 22-127 0 0,15-32 12 0 0,0 1-1 0 0,0 1 0 0 0,2-1 1 0 0,-1 0-1 0 0,2 1 1 0 0,0 0-1 0 0,1-1 0 0 0,1 1 1 0 0,0 0-1 0 0,2 9-11 0 0,0-18 23 0 0,-1 0 0 0 0,1 0 0 0 0,0 0 1 0 0,0-1-1 0 0,1 1 0 0 0,0-1 0 0 0,0 1 0 0 0,1-1 0 0 0,0 0 0 0 0,0 0 0 0 0,0-1 0 0 0,0 1 0 0 0,1-1 0 0 0,0 0 0 0 0,0 0 0 0 0,1 0 1 0 0,-1-1-1 0 0,1 0 0 0 0,0 0 0 0 0,0 0 0 0 0,1-1 0 0 0,-1 0 0 0 0,1 0 0 0 0,-1-1 0 0 0,1 0 0 0 0,6 2-23 0 0,-1-2 52 0 0,-1-1 0 0 0,1 1 0 0 0,-1-2 0 0 0,1 0 0 0 0,-1 0 0 0 0,1-1 0 0 0,-1-1 0 0 0,1 0 0 0 0,-1 0 0 0 0,1-1 0 0 0,-1 0 0 0 0,9-5-52 0 0,4-2 128 0 0,-1-1 0 0 0,0 0 0 0 0,-1-2 0 0 0,0 0 0 0 0,-1-2 0 0 0,14-12-128 0 0,2-5 238 0 0,-1-1-1 0 0,-2-2 0 0 0,9-14-237 0 0,-33 37 42 0 0,0-1-1 0 0,-1 0 0 0 0,0 0 1 0 0,-2-1-1 0 0,1 0 0 0 0,-2 0 1 0 0,0-1-1 0 0,0 0 0 0 0,-2 0 1 0 0,0 0-1 0 0,0-1 0 0 0,-1-6-41 0 0,-2 18 13 0 0,-1 0 0 0 0,0-1-1 0 0,-1 1 1 0 0,1 0 0 0 0,-1 0-1 0 0,0-1 1 0 0,0 1 0 0 0,0 0-1 0 0,-2-4-12 0 0,-19-34 124 0 0,20 39-117 0 0,0 1-20 0 0,0 0-1 0 0,0 0 0 0 0,0-1 0 0 0,0 1 0 0 0,0 0 1 0 0,0 1-1 0 0,-1-1 0 0 0,1 0 0 0 0,-1 1 0 0 0,1-1 0 0 0,-1 1 1 0 0,0 0-1 0 0,1 0 0 0 0,-1 0 0 0 0,0 0 0 0 0,0 0 1 0 0,0 0-1 0 0,0 1 14 0 0,-26-3-2123 0 0,2 3-3464 0 0,-4 3-3179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47.0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251 157 2760 0 0,'0'-1'23'0'0,"1"-1"-1"0"0,-1 1 1 0 0,0-1 0 0 0,1 1 0 0 0,-1-1-1 0 0,1 1 1 0 0,-1 0 0 0 0,1-1-1 0 0,-1 1 1 0 0,1-1 0 0 0,1 0-23 0 0,4-13 127 0 0,-1-4 1061 0 0,-4 17-828 0 0,0-1 0 0 0,0 0 0 0 0,0 0 0 0 0,0 0 0 0 0,-1 0 0 0 0,1-2-360 0 0,4-19 4196 0 0,-5-19 3 0 0,0 42-4124 0 0,-1 1 0 0 0,1-1 1 0 0,0 0-1 0 0,0 1 0 0 0,0-1 1 0 0,0 0-1 0 0,-1 1 0 0 0,1-1 1 0 0,0 0-1 0 0,-1 1 0 0 0,1-1 1 0 0,0 0-1 0 0,-1 1 1 0 0,1-1-1 0 0,-1 1 0 0 0,1-1 1 0 0,-1 1-1 0 0,1-1 0 0 0,-1 1 1 0 0,1-1-1 0 0,-1 1 0 0 0,1 0 1 0 0,-1-1-1 0 0,0 1 0 0 0,1 0 1 0 0,-2-1-76 0 0,1 1 101 0 0,-1 0 1 0 0,0-1-1 0 0,1 1 1 0 0,-1 0-1 0 0,0 0 1 0 0,0 0-1 0 0,1 0 1 0 0,-1 1-1 0 0,0-1 1 0 0,0 0-1 0 0,0 1-101 0 0,-3 0 140 0 0,1 1 0 0 0,-1-1 0 0 0,1 1 0 0 0,0 0 0 0 0,0 1-1 0 0,0-1 1 0 0,0 1 0 0 0,-2 1-140 0 0,-15 13 383 0 0,16-14-314 0 0,0 1 0 0 0,1 0 0 0 0,0-1 0 0 0,-1 2 0 0 0,-1 1-69 0 0,-11 15 190 0 0,1 1 0 0 0,0 0 1 0 0,2 1-1 0 0,1 1 0 0 0,0 0 0 0 0,0 5-190 0 0,-3 16 352 0 0,2 0-1 0 0,1 6-351 0 0,9-33 81 0 0,1 0 0 0 0,1 0 1 0 0,1 0-1 0 0,0 0 1 0 0,1 0-1 0 0,1 0 0 0 0,1 2-81 0 0,-1-14 20 0 0,1 1-1 0 0,-1-1 1 0 0,1 0-1 0 0,1 0 0 0 0,-1 0 1 0 0,1 0-1 0 0,0 0 1 0 0,0 0-1 0 0,1 0 0 0 0,0-1 1 0 0,4 5-20 0 0,-5-6 19 0 0,1 0 1 0 0,0 0-1 0 0,0-1 1 0 0,0 1-1 0 0,0-1 1 0 0,1 0-1 0 0,-1 0 0 0 0,1-1 1 0 0,0 1-1 0 0,-1-1 1 0 0,1 0-1 0 0,0-1 1 0 0,1 1-1 0 0,-1-1 1 0 0,0 0-20 0 0,8 1 75 0 0,1-1 1 0 0,-1-1-1 0 0,0-1 1 0 0,1 0 0 0 0,-1 0-1 0 0,0-1 1 0 0,0-1 0 0 0,0 0-1 0 0,0-1 1 0 0,8-4-76 0 0,-1 0 118 0 0,-1-1 0 0 0,0-1 0 0 0,0-1 1 0 0,-1 0-1 0 0,0-2 0 0 0,3-3-118 0 0,24-23 155 0 0,-2-2 1 0 0,3-7-156 0 0,-36 36 86 0 0,-1-1 1 0 0,-1 0 0 0 0,0 0-1 0 0,-1-1 1 0 0,4-9-87 0 0,-10 20 9 0 0,1 0 4 0 0,0-1-1 0 0,-1 1 1 0 0,0-1-1 0 0,0 1 1 0 0,0-1-1 0 0,0 0 1 0 0,0 0-1 0 0,-1 0 1 0 0,1 1-1 0 0,-1-1 1 0 0,0 0-1 0 0,0 0 1 0 0,-1 0-1 0 0,1 0 0 0 0,-1 1 1 0 0,0-1-1 0 0,-1-3-12 0 0,0 3 17 0 0,0 1-1 0 0,0-1 1 0 0,0 0-1 0 0,0 1 1 0 0,-1 0-1 0 0,1-1 1 0 0,-1 1-1 0 0,0 0 1 0 0,0 0-1 0 0,-1 1 1 0 0,1-1-1 0 0,0 1 1 0 0,-1-1-1 0 0,1 1 1 0 0,-1 0-1 0 0,-1 0-16 0 0,-3-1 7 0 0,0 0 0 0 0,0 0 0 0 0,0 1-1 0 0,-1 0 1 0 0,1 0 0 0 0,0 1 0 0 0,-1 0-1 0 0,0 1 1 0 0,1 0 0 0 0,-1 0 0 0 0,1 0-1 0 0,-1 2 1 0 0,1-1 0 0 0,-3 1-7 0 0,-20 6-296 0 0,-1 2-1 0 0,2 0 1 0 0,-6 4 296 0 0,10-3-464 0 0,-15 6-3076 0 0,-11 8 3540 0 0,12-5-7593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49.3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331 131 3224 0 0,'0'0'385'0'0,"0"-8"1387"0"0,-4-72 6481 0 0,4 79-8186 0 0,0 1-1 0 0,0-1 0 0 0,0 0 0 0 0,0 0 1 0 0,0 1-1 0 0,-1-1 0 0 0,1 0 0 0 0,0 1 1 0 0,0-1-1 0 0,-1 1 0 0 0,1-1 0 0 0,0 0 1 0 0,-1 1-1 0 0,1-1 0 0 0,-1 1 0 0 0,1-1 1 0 0,-1 1-1 0 0,1-1 0 0 0,-1 1 0 0 0,1-1 1 0 0,-1 1-1 0 0,0 0 0 0 0,1-1 0 0 0,-1 1 1 0 0,0-1-67 0 0,0 1-11 0 0,-2-6 731 0 0,2 4-616 0 0,0 0-41 0 0,-1 1 0 0 0,0-1 1 0 0,0 1-1 0 0,0-1 1 0 0,0 1-1 0 0,0 0 1 0 0,-1 0-1 0 0,1 0 1 0 0,0 0-64 0 0,-12-6 608 0 0,10 7-194 0 0,-5 3-276 0 0,0-1 0 0 0,0 1 1 0 0,1 1-1 0 0,-1 0 0 0 0,1 0 1 0 0,0 0-1 0 0,0 1 0 0 0,0 1 1 0 0,0-1-1 0 0,1 1 0 0 0,0 0 1 0 0,-1 2-139 0 0,-17 14 117 0 0,18-17-82 0 0,1 0-1 0 0,0 0 0 0 0,0 1 1 0 0,0 0-1 0 0,0 1-34 0 0,-7 11 27 0 0,1 1-1 0 0,0 0 1 0 0,1 0-1 0 0,1 2 1 0 0,1-1 0 0 0,1 1-1 0 0,1 0 1 0 0,1 1-1 0 0,0 0 1 0 0,2 0-1 0 0,1 0 1 0 0,0 0 0 0 0,2 1-1 0 0,0-1 1 0 0,2 0-1 0 0,1 9-26 0 0,0-17 16 0 0,1-1 1 0 0,0 1-1 0 0,1-1 0 0 0,0 0 0 0 0,1 0 0 0 0,0-1 0 0 0,1 0 0 0 0,1 0 0 0 0,0 0 0 0 0,4 6-16 0 0,-7-13 28 0 0,0 0 0 0 0,1 0 0 0 0,-1 0 0 0 0,1 0-1 0 0,0-1 1 0 0,0 1 0 0 0,1-1 0 0 0,-1-1 0 0 0,1 1 0 0 0,0-1-1 0 0,0 0 1 0 0,0 0 0 0 0,0-1 0 0 0,0 0 0 0 0,1 0 0 0 0,-1 0-1 0 0,1-1 1 0 0,-1 0 0 0 0,1 0 0 0 0,0 0 0 0 0,-1-1 0 0 0,2 0-28 0 0,8-1 153 0 0,0-1 0 0 0,0-1 0 0 0,0 0 0 0 0,0-1 0 0 0,0 0 0 0 0,-1-1 0 0 0,4-3-153 0 0,-1 0 178 0 0,1-2 1 0 0,-2 0-1 0 0,1-2 0 0 0,-1 1 0 0 0,6-8-178 0 0,8-6 215 0 0,12-9 475 0 0,0-5-690 0 0,-30 27 125 0 0,-2 0-1 0 0,1-1 1 0 0,-1-1 0 0 0,-1 0-1 0 0,3-7-124 0 0,-11 18 27 0 0,0-1-1 0 0,0 1 1 0 0,0-1-1 0 0,-1 1 1 0 0,0-1-1 0 0,0 1 0 0 0,0-1 1 0 0,0 0-1 0 0,0 0 1 0 0,-1 0-1 0 0,0 1 1 0 0,1-1-1 0 0,-1 0 1 0 0,-1 0-1 0 0,1 0 1 0 0,-1 0-1 0 0,1 0 0 0 0,-1 1 1 0 0,0-1-1 0 0,-1 0 1 0 0,1 1-1 0 0,0-1 1 0 0,-2-1-27 0 0,0 0 37 0 0,-1 0-1 0 0,1 0 1 0 0,-1 0 0 0 0,0 0 0 0 0,-1 1-1 0 0,1-1 1 0 0,-1 1 0 0 0,0 0 0 0 0,0 1 0 0 0,0-1-1 0 0,-1 1 1 0 0,1 0 0 0 0,-7-2-37 0 0,-5-3 65 0 0,-21-9-1 0 0,0 1 0 0 0,-35-8-64 0 0,66 23-224 0 0,-1-1-1 0 0,1 2 1 0 0,-1-1 0 0 0,1 1-1 0 0,-1 0 1 0 0,0 1 224 0 0,-15 2-6891 0 0,10 1-591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54.0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461 201 1376 0 0,'0'0'65'0'0,"-2"0"-6"0"0,-8-3-47 0 0,4-2-12 0 0,-31-70 10212 0 0,33 71-9849 0 0,0-1 0 0 0,-1 1-1 0 0,1-1 1 0 0,-1 1 0 0 0,0 0 0 0 0,0 1 0 0 0,0 0 0 0 0,-1-1 0 0 0,0 1-363 0 0,0 0 132 0 0,0 1 0 0 0,0-1 0 0 0,0 1 1 0 0,0 1-1 0 0,0-1 0 0 0,0 1 0 0 0,0 0 0 0 0,0 0 0 0 0,-1 1 0 0 0,1-1 0 0 0,0 2 0 0 0,-1-1 0 0 0,1 1 0 0 0,0 0 1 0 0,0 0-1 0 0,0 0 0 0 0,-2 2-132 0 0,-5 0 117 0 0,1 2-1 0 0,1 0 1 0 0,-1 0 0 0 0,1 1 0 0 0,-1 1 0 0 0,2 0-1 0 0,-1 0 1 0 0,0 1-117 0 0,-2 4 22 0 0,0 1 0 0 0,1-1 0 0 0,1 2 0 0 0,0 0 0 0 0,0 0 0 0 0,2 1 0 0 0,0 0 0 0 0,0 1 0 0 0,2 0 0 0 0,0 0 0 0 0,0 1 0 0 0,2 0 0 0 0,0 0 0 0 0,1 0 0 0 0,1 0 0 0 0,0 1 0 0 0,1-1 0 0 0,1 1 0 0 0,1 0-1 0 0,1 0 1 0 0,0 1-22 0 0,1-3 5 0 0,-1 0-7 0 0,1-1 0 0 0,1 1 0 0 0,1-1-1 0 0,0 0 1 0 0,1 2 2 0 0,-4-13 4 0 0,1 1 0 0 0,1-1 0 0 0,-1 0 0 0 0,1 0 0 0 0,-1 0 0 0 0,1 0 0 0 0,0 0 0 0 0,1 0-1 0 0,-1-1 1 0 0,0 1 0 0 0,1-1 0 0 0,0 0 0 0 0,0 0 0 0 0,0-1 0 0 0,0 1 0 0 0,0-1 0 0 0,1 0-1 0 0,2 1-3 0 0,2 0 26 0 0,1 0 0 0 0,-1-1 0 0 0,1 0-1 0 0,0 0 1 0 0,-1-2 0 0 0,1 1-1 0 0,0-1 1 0 0,0 0 0 0 0,0-1 0 0 0,0 0-1 0 0,-1-1 1 0 0,1 0 0 0 0,-1 0-1 0 0,1-1 1 0 0,7-4-26 0 0,13-5 139 0 0,0-2-1 0 0,-1-2 1 0 0,-1 0-1 0 0,3-4-138 0 0,1-2 177 0 0,-2-1-1 0 0,-1-1 0 0 0,1-3-176 0 0,80-84 502 0 0,-63 62-321 0 0,-2 2 311 0 0,-3-2 0 0 0,20-30-492 0 0,-59 75 35 0 0,0-1 0 0 0,0 0-1 0 0,-1 0 1 0 0,1 0-1 0 0,-1 0 1 0 0,0-1 0 0 0,0 1-1 0 0,-1 0 1 0 0,1-1 0 0 0,-1 0-1 0 0,0-2-34 0 0,-1 5 12 0 0,0 1 0 0 0,0-1 0 0 0,0 0 0 0 0,-1 1 0 0 0,1-1 0 0 0,-1 1 0 0 0,1 0 0 0 0,-1-1 0 0 0,0 1 0 0 0,0-1 0 0 0,0 1 0 0 0,0 0 0 0 0,0 0 0 0 0,0 0 0 0 0,-1-1 0 0 0,1 1 0 0 0,-1 0 0 0 0,0 1 0 0 0,1-1 0 0 0,-1 0 0 0 0,0 0-1 0 0,0 1 1 0 0,0-1 0 0 0,0 1 0 0 0,0 0 0 0 0,-1-1 0 0 0,0 1-12 0 0,-1-1 21 0 0,-1 0-1 0 0,0 1 0 0 0,0-1 0 0 0,0 1 1 0 0,0 0-1 0 0,0 1 0 0 0,0-1 0 0 0,-1 1-20 0 0,-44 1 67 0 0,37 0-50 0 0,-4 0 6 0 0,-1 1 0 0 0,0 2 1 0 0,0-1-1 0 0,-11 6-23 0 0,-68 26 98 0 0,42-14-124 0 0,49-18-31 0 0,-9 2-27 0 0,1 1 1 0 0,0 0 0 0 0,-4 3 83 0 0,13-6-260 0 0,1 0 0 0 0,-1 0 0 0 0,1 0 0 0 0,0 0 0 0 0,0 1-1 0 0,1 0 1 0 0,-1-1 0 0 0,1 2 0 0 0,-1-1 0 0 0,1 0 0 0 0,1 0 0 0 0,-2 3 260 0 0,-12 33-1687 0 0,9-2-8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58.1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476 155 2760 0 0,'0'0'316'0'0,"0"0"285"0"0,0 0 126 0 0,0 0 29 0 0,-4-2 524 0 0,2 1-1109 0 0,0 0 1 0 0,1 0-1 0 0,0 0 0 0 0,-1-1 1 0 0,1 1-1 0 0,0 0 1 0 0,-1-1-1 0 0,1 1 1 0 0,0-1-1 0 0,0 0 0 0 0,0 1 1 0 0,1-1-1 0 0,-1 0 1 0 0,0-1-172 0 0,-13-32 1760 0 0,12 29-1453 0 0,0 1 0 0 0,-1-1 1 0 0,0 1-1 0 0,0-1 0 0 0,0 1 1 0 0,-1 0-1 0 0,0 0 0 0 0,0 0 1 0 0,0 1-1 0 0,-3-3-307 0 0,4 5 120 0 0,1 0 0 0 0,-1 0 0 0 0,0 0 1 0 0,1 0-1 0 0,-1 0 0 0 0,0 1 0 0 0,0 0 0 0 0,0 0 0 0 0,0-1 0 0 0,0 2 1 0 0,-1-1-1 0 0,1 0 0 0 0,0 1 0 0 0,0-1 0 0 0,0 1 0 0 0,-1 0 0 0 0,1 0 1 0 0,0 0-1 0 0,0 0 0 0 0,-1 1 0 0 0,1-1 0 0 0,0 1 0 0 0,0 0 0 0 0,-2 1-120 0 0,-9 3 299 0 0,0 1 0 0 0,0 0-1 0 0,1 1 1 0 0,-10 6-299 0 0,16-8 99 0 0,-1-1-35 0 0,-5 3 43 0 0,0 1-1 0 0,1 0 1 0 0,-1 1 0 0 0,1 0-1 0 0,1 1 1 0 0,0 0 0 0 0,-4 6-107 0 0,-1 2 64 0 0,5-6-17 0 0,1 0 0 0 0,-1 1 0 0 0,2 0 0 0 0,0 1 0 0 0,1 0 0 0 0,-7 14-47 0 0,7-7 7 0 0,1 0-1 0 0,0 0 1 0 0,2 1-1 0 0,0 0 1 0 0,2 0-1 0 0,0 1 1 0 0,1-1-1 0 0,1 0 0 0 0,2 1 1 0 0,0-1-1 0 0,1 1 1 0 0,4 15-7 0 0,-4-30 21 0 0,0 0-1 0 0,1 0 1 0 0,-1-1 0 0 0,1 1 0 0 0,1-1-1 0 0,-1 0 1 0 0,1 0 0 0 0,1 0 0 0 0,-1 0 0 0 0,1-1-1 0 0,0 1 1 0 0,1-1 0 0 0,-1-1 0 0 0,1 1-1 0 0,0-1 1 0 0,1 0 0 0 0,-1 0 0 0 0,1-1 0 0 0,0 0-1 0 0,0 0 1 0 0,1 0 0 0 0,-1-1 0 0 0,1 0-1 0 0,-1-1 1 0 0,1 0 0 0 0,0 0 0 0 0,0 0 0 0 0,0-1-1 0 0,5 0-20 0 0,-2 0 68 0 0,0-1 0 0 0,0-1 0 0 0,1 1 0 0 0,-1-2 0 0 0,0 1 0 0 0,0-2 0 0 0,0 1 0 0 0,0-1 0 0 0,-1-1 0 0 0,1 0 0 0 0,-1-1 0 0 0,7-4-68 0 0,7-6 145 0 0,-2-2 0 0 0,1 0-1 0 0,-2-2 1 0 0,-1 0 0 0 0,0-2-1 0 0,-1 0 1 0 0,-1-1 0 0 0,-1-1-1 0 0,-2 0 1 0 0,0-1 0 0 0,-1-1-1 0 0,0-4-144 0 0,-8 14 49 0 0,-1-1 0 0 0,0 0 0 0 0,-1 0 0 0 0,-1 0 0 0 0,0-1 0 0 0,-2 1 0 0 0,1-1 0 0 0,-2 0 0 0 0,-1 1 0 0 0,0-1 0 0 0,0 1 0 0 0,-2-1 0 0 0,0 1-1 0 0,-1 0 1 0 0,-1 0 0 0 0,0 0 0 0 0,-6-10-49 0 0,5 15 104 0 0,-1 0 0 0 0,-1 0 0 0 0,1 0 0 0 0,-2 1 0 0 0,1 0 0 0 0,-2 1 0 0 0,-6-5-104 0 0,13 11 71 0 0,-1 0 0 0 0,0 1 0 0 0,1 0-1 0 0,-1-1 1 0 0,0 1 0 0 0,0 1 0 0 0,-1-1-1 0 0,1 1 1 0 0,0 0 0 0 0,-1 0 0 0 0,-2-1-71 0 0,4 2-155 0 0,0 0 0 0 0,0 0 1 0 0,0 0-1 0 0,0 0 1 0 0,0 0-1 0 0,-1 1 1 0 0,0 0 154 0 0,1 0-753 0 0,0 0 1 0 0,1 0-1 0 0,-1 0 1 0 0,0 0-1 0 0,1 0 1 0 0,-1 1-1 0 0,1-1 0 0 0,-2 3 753 0 0,-14 10-7499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0:59.7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338 98 12640 0 0,'-7'-7'512'0'0,"-1"-1"1"0"0,2 0 0 0 0,-4-4-513 0 0,7 7 293 0 0,-1 0 0 0 0,1 0-1 0 0,-1 1 1 0 0,0-1 0 0 0,-1 1 0 0 0,1 0 0 0 0,-1 0-1 0 0,0 1 1 0 0,0-1 0 0 0,0 1 0 0 0,0 0-1 0 0,-3 0-292 0 0,3 1 171 0 0,0 0-1 0 0,0 0 0 0 0,-1 1 0 0 0,1 0 0 0 0,0 0 0 0 0,-1 0 0 0 0,1 1 0 0 0,-1-1 0 0 0,0 1 0 0 0,1 1 1 0 0,-1-1-1 0 0,1 1 0 0 0,-1 0 0 0 0,1 0 0 0 0,0 1 0 0 0,-1-1 0 0 0,1 1 0 0 0,0 0 0 0 0,-1 1-170 0 0,-2 2 101 0 0,-1 0 1 0 0,1 1-1 0 0,0 0 0 0 0,0 0 0 0 0,0 1 0 0 0,1 0 0 0 0,0 0 0 0 0,1 1 0 0 0,-1-1 0 0 0,1 1 0 0 0,-1 4-101 0 0,-1 5 40 0 0,1 0-1 0 0,0 0 1 0 0,2 1-1 0 0,0 0 1 0 0,1 0-1 0 0,0 0 1 0 0,1 9-40 0 0,-2 32-1 0 0,4 40 1 0 0,1-98 0 0 0,0 40-11 0 0,2 0-1 0 0,3 0 0 0 0,0-1 1 0 0,3 1-1 0 0,1-1 1 0 0,2-1-1 0 0,3 2 12 0 0,-10-31 9 0 0,0 1 1 0 0,1-1-1 0 0,1 0 1 0 0,0-1-1 0 0,0 1 0 0 0,1-1 1 0 0,7 7-10 0 0,-11-12 2 0 0,0-1 0 0 0,0 0 0 0 0,1 0-1 0 0,-1 0 1 0 0,1-1 0 0 0,0 1 0 0 0,-1-1 0 0 0,1 0 0 0 0,0 0 0 0 0,1 0 0 0 0,-1 0 0 0 0,0-1 0 0 0,0 0 0 0 0,1 0 0 0 0,-1 0 0 0 0,1 0 0 0 0,-1-1 0 0 0,1 1 0 0 0,-1-1 0 0 0,1 0 0 0 0,-1-1-2 0 0,7-1 78 0 0,0 0 0 0 0,0-2 0 0 0,0 1-1 0 0,0-1 1 0 0,-1-1 0 0 0,0 0 0 0 0,0 0 0 0 0,0-1 0 0 0,0 0 0 0 0,-1-1 0 0 0,0 0 0 0 0,-1-1 0 0 0,2-1-78 0 0,19-21 432 0 0,-1-1-1 0 0,23-34-431 0 0,-41 53 90 0 0,36-50 539 0 0,15-27-629 0 0,-48 67 65 0 0,-1 0 1 0 0,-1-1-1 0 0,-1 0 1 0 0,0-1-1 0 0,-2 0 1 0 0,0-5-66 0 0,-2 8 30 0 0,-1 0 43 0 0,-1 0 0 0 0,2-19-73 0 0,-5 32 3 0 0,-1 0 0 0 0,0 0 1 0 0,-1 0-1 0 0,1 0 0 0 0,-2 0 0 0 0,1 1 0 0 0,-1-1 1 0 0,0 0-1 0 0,-2-3-3 0 0,2 7-37 0 0,0 0-1 0 0,0 1 1 0 0,0-1-1 0 0,0 1 1 0 0,-1-1 0 0 0,1 1-1 0 0,-1 0 1 0 0,0 0-1 0 0,0 0 1 0 0,0 0 0 0 0,0 1-1 0 0,0-1 1 0 0,-4-1 37 0 0,1 0-309 0 0,-1 1 0 0 0,1 0 0 0 0,-1 0 0 0 0,0 1 0 0 0,1 0 0 0 0,-1 0 0 0 0,-5-1 309 0 0,-21-1-1418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1:01.6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240 97 10448 0 0,'0'0'480'0'0,"0"0"-11"0"0,-4-7 615 0 0,-2 3-209 0 0,2 2-266 0 0,0 0-1 0 0,1-1 1 0 0,-1 0-1 0 0,0 1 1 0 0,1-1-1 0 0,0-1 0 0 0,-2-1-608 0 0,1 1 550 0 0,-1 0-1 0 0,0 0 0 0 0,0 1 0 0 0,0-1 0 0 0,0 1 0 0 0,-2-1-549 0 0,3 3 276 0 0,0 1 0 0 0,-1-1 0 0 0,1 1 0 0 0,0-1 0 0 0,-1 1 0 0 0,1 0 0 0 0,0 1 0 0 0,-2-1-276 0 0,-7 1 601 0 0,9-1-494 0 0,0 0 0 0 0,1 0 0 0 0,-1 0-1 0 0,0 1 1 0 0,0 0 0 0 0,0-1 0 0 0,0 1 0 0 0,0 1-1 0 0,1-1 1 0 0,-1 0 0 0 0,0 1 0 0 0,1 0-1 0 0,0 0 1 0 0,-1 0 0 0 0,1 0 0 0 0,0 1 0 0 0,0-1-1 0 0,0 1 1 0 0,0 0 0 0 0,0-1 0 0 0,1 1-1 0 0,0 1 1 0 0,-1 0-107 0 0,-2 4 31 0 0,1 1 0 0 0,0 0 0 0 0,1 0-1 0 0,0 0 1 0 0,0 0 0 0 0,1 1 0 0 0,0-1-1 0 0,0 1 1 0 0,1 0 0 0 0,1-1 0 0 0,0 1-31 0 0,0 23-14 0 0,1 1 1 0 0,4 15 13 0 0,-1-22-10 0 0,1 1-1 0 0,1-1 0 0 0,8 23 11 0 0,-8-34-5 0 0,0-1 0 0 0,1 1-1 0 0,1-1 1 0 0,0 0 0 0 0,1-1-1 0 0,9 12 6 0 0,-14-22 8 0 0,0 1 0 0 0,0-1 0 0 0,0 1 0 0 0,1-1-1 0 0,-1-1 1 0 0,1 1 0 0 0,0-1 0 0 0,0 1 0 0 0,1-1 0 0 0,-1-1-1 0 0,0 1 1 0 0,1-1 0 0 0,3 1-8 0 0,-6-2 7 0 0,1 0-1 0 0,0-1 1 0 0,-1 0 0 0 0,1 1-1 0 0,0-1 1 0 0,0 0 0 0 0,0-1-1 0 0,-1 1 1 0 0,1-1 0 0 0,0 1-1 0 0,-1-1 1 0 0,1 0-1 0 0,0-1 1 0 0,-1 1 0 0 0,1 0-1 0 0,-1-1 1 0 0,0 0 0 0 0,0 0-1 0 0,1 0 1 0 0,-1 0 0 0 0,0-1-1 0 0,1-1-6 0 0,6-6 52 0 0,0-1 1 0 0,-1 0-1 0 0,0-1 0 0 0,-1 0 1 0 0,0 0-1 0 0,-1-1 0 0 0,0 0 0 0 0,-1 0 1 0 0,-1-1-1 0 0,0 1 0 0 0,2-9-52 0 0,0-6 63 0 0,-1 0-1 0 0,-1 0 1 0 0,-2-1 0 0 0,0 0-1 0 0,-2-11-62 0 0,-2 27 34 0 0,0 0-1 0 0,0 0 0 0 0,-1 0 1 0 0,0 1-1 0 0,-2-1 0 0 0,1 1 1 0 0,-1 0-1 0 0,-1-1 0 0 0,0 2 1 0 0,-1-1-1 0 0,-6-9-33 0 0,8 15-114 0 0,0 0 1 0 0,-1 0-1 0 0,1 0 0 0 0,-1 1 0 0 0,0-1 1 0 0,-1 1-1 0 0,1 1 0 0 0,-1-1 1 0 0,0 1-1 0 0,0 0 0 0 0,-1 0 0 0 0,1 1 1 0 0,-1-1-1 0 0,1 2 0 0 0,-1-1 0 0 0,0 1 1 0 0,0 0-1 0 0,-1 0 0 0 0,1 1 1 0 0,0 0-1 0 0,-3 0 114 0 0,-30 0-2676 0 0,0 1-5738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1:03.7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245 195 1840 0 0,'0'0'83'0'0,"-2"-1"-6"0"0,-14-9-61 0 0,14 8 438 0 0,0 0 0 0 0,1 0 1 0 0,-1 0-1 0 0,0 0 0 0 0,1 0 1 0 0,-1 0-1 0 0,1 0 0 0 0,0-1 0 0 0,0 1 1 0 0,0 0-1 0 0,0-1-454 0 0,-6-10 3199 0 0,2 5-1859 0 0,1 0 0 0 0,-1 0 1 0 0,1-1-1 0 0,1 1 0 0 0,-2-6-1340 0 0,3 8 332 0 0,0 0 1 0 0,0 0-1 0 0,-1 0 0 0 0,1 0 1 0 0,-1 0-1 0 0,-1 1 0 0 0,1-1 1 0 0,-1 1-1 0 0,0 0 0 0 0,0 0 1 0 0,-4-2-333 0 0,6 4 193 0 0,-2 1 0 0 0,1-1 0 0 0,0 1 1 0 0,0 0-1 0 0,-1 0 0 0 0,1 0 0 0 0,-1 1 1 0 0,0-1-194 0 0,3 2 71 0 0,-1-1 0 0 0,1 1 0 0 0,0 0 0 0 0,-1 0 0 0 0,1 0 0 0 0,0 0 0 0 0,-1 0 0 0 0,1 0 0 0 0,-1 0 0 0 0,1 1 0 0 0,0-1 0 0 0,-1 0 0 0 0,1 1 0 0 0,0-1 0 0 0,0 1 0 0 0,-1 0 0 0 0,1-1 1 0 0,0 1-1 0 0,0 0 0 0 0,0 0 0 0 0,0-1 0 0 0,0 1 0 0 0,0 0 0 0 0,0 0 0 0 0,0 0 0 0 0,0 1-71 0 0,-4 4 29 0 0,0 0 1 0 0,0 1-1 0 0,1 0 1 0 0,0-1-1 0 0,0 2 1 0 0,1-1-1 0 0,-1 0 1 0 0,2 1-1 0 0,-1 1-29 0 0,-4 18 76 0 0,1 0 0 0 0,1 2-76 0 0,0-1 12 0 0,0 7-73 0 0,2 0-1 0 0,1 1 0 0 0,2-1 0 0 0,1 1 1 0 0,2-1-1 0 0,1 0 0 0 0,3 6 62 0 0,-5-30-5 0 0,0 1 1 0 0,1 0-1 0 0,1-1 0 0 0,0 0 0 0 0,0 0 0 0 0,1 0 1 0 0,0 0-1 0 0,1-1 0 0 0,0 0 0 0 0,1 0 0 0 0,0 0 1 0 0,1-1-1 0 0,-1 0 0 0 0,2-1 0 0 0,3 3 5 0 0,-9-8 6 0 0,0-1-1 0 0,0 0 0 0 0,1 1 1 0 0,-1-2-1 0 0,1 1 0 0 0,-1 0 1 0 0,1-1-1 0 0,0 1 0 0 0,0-1 1 0 0,0 0-1 0 0,0-1 0 0 0,0 1 1 0 0,0-1-1 0 0,0 1 0 0 0,0-1-5 0 0,2-1 37 0 0,-1 1 0 0 0,1-1-1 0 0,0 0 1 0 0,0 0-1 0 0,-1-1 1 0 0,1 0-1 0 0,-1 0 1 0 0,1 0-1 0 0,4-3-36 0 0,-1 0 82 0 0,1-2-1 0 0,-1 1 1 0 0,0-1-1 0 0,0 0 1 0 0,-1-1-1 0 0,0 0 1 0 0,0 0-1 0 0,-1-1 1 0 0,0 0-1 0 0,3-6-81 0 0,46-72 527 0 0,-52 79-481 0 0,1 0-1 0 0,-1-1 1 0 0,-1 0-1 0 0,0 0 1 0 0,2-5-46 0 0,5-18 112 0 0,-4 18-49 0 0,-2 0 0 0 0,0-1-1 0 0,2-11-62 0 0,-5 18 25 0 0,0 0-1 0 0,0 1 0 0 0,-1-1 0 0 0,0 0 0 0 0,-1 0 0 0 0,0 0 0 0 0,0 1 0 0 0,-1-5-24 0 0,1 8 1 0 0,-1 0 0 0 0,0 1-1 0 0,1-1 1 0 0,-1 0 0 0 0,0 1-1 0 0,-1-1 1 0 0,1 1 0 0 0,-1 0 0 0 0,1-1-1 0 0,-1 1 1 0 0,0 0 0 0 0,0 1-1 0 0,0-1 1 0 0,-1 1 0 0 0,1-1-1 0 0,-1 1 1 0 0,1 0 0 0 0,-1 0 0 0 0,0 0-1 0 0,-2 0 0 0 0,1 0-420 0 0,-1 0 0 0 0,0 0 0 0 0,0 1 1 0 0,0 0-1 0 0,0 0 0 0 0,0 0 0 0 0,0 1 0 0 0,0 0 0 0 0,0 0 0 0 0,-1 1 0 0 0,1-1 0 0 0,0 1 0 0 0,-5 2 420 0 0,-11 5-7762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1:04.6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187 155 10080 0 0,'0'-2'462'0'0,"1"-4"-212"0"0,-1 5-225 0 0,0-1 0 0 0,1 1 0 0 0,-1-1 0 0 0,0 1 0 0 0,-1-1 0 0 0,1 0 0 0 0,0 1 0 0 0,0-1 0 0 0,-1 1 1 0 0,1-1-1 0 0,-1 1 0 0 0,1-1 0 0 0,-1 1 0 0 0,0-1 0 0 0,0 0-25 0 0,-3-18 677 0 0,4 18-570 0 0,0 0 0 0 0,0 0 0 0 0,0 0 0 0 0,-1 1 1 0 0,1-1-1 0 0,-1 0 0 0 0,1 0 0 0 0,-1 1 0 0 0,0-2-107 0 0,-1-1 395 0 0,1 0 1 0 0,-1 0 0 0 0,1 0-1 0 0,0 0 1 0 0,0 0-1 0 0,0 0-395 0 0,0-4 424 0 0,1 7-370 0 0,1 1-1 0 0,-1-1 0 0 0,0 0 0 0 0,-1 1 0 0 0,1-1 0 0 0,0 1 0 0 0,0-1 0 0 0,0 0 0 0 0,0 1 0 0 0,0-1 0 0 0,-1 1 1 0 0,1-1-1 0 0,0 0 0 0 0,0 1 0 0 0,-1-1 0 0 0,1 1 0 0 0,0-1 0 0 0,-1 1 0 0 0,1-1 0 0 0,-1 1 0 0 0,1-1 1 0 0,-1 1-1 0 0,1 0 0 0 0,-1-1 0 0 0,1 1 0 0 0,-1 0 0 0 0,1-1 0 0 0,-1 1 0 0 0,0 0-53 0 0,-12-11 960 0 0,6 5-579 0 0,4 0 626 0 0,2 5-967 0 0,0 0 1 0 0,0 0-1 0 0,-1 1 1 0 0,1-1-1 0 0,0 0 1 0 0,0 1-1 0 0,0-1 0 0 0,0 1 1 0 0,-1-1-1 0 0,1 1 1 0 0,0 0-1 0 0,0-1 1 0 0,-1 1-1 0 0,1 0 0 0 0,0 0 1 0 0,0 0-1 0 0,-1 0 1 0 0,1 0-1 0 0,0 0 0 0 0,-1 0 1 0 0,1 1-41 0 0,-1-1 41 0 0,0 1 1 0 0,-1 0-1 0 0,1 0 0 0 0,0 0 1 0 0,0 0-1 0 0,0 1 1 0 0,0-1-1 0 0,0 0 0 0 0,0 1 1 0 0,0 0-1 0 0,0 0-41 0 0,-5 6 72 0 0,-1 1 0 0 0,2 0 0 0 0,-1 0 0 0 0,-3 7-72 0 0,7-11 17 0 0,-1 3-11 0 0,1-1-1 0 0,-1 1 1 0 0,2 0-1 0 0,-1 0 1 0 0,1 1-1 0 0,0-1 1 0 0,0 6-6 0 0,-3 11 31 0 0,1-7-32 0 0,0 1 1 0 0,2-1 0 0 0,0 1-1 0 0,1 0 1 0 0,1 0 0 0 0,1 0-1 0 0,1 0 1 0 0,3 14 0 0 0,-5-33-1 0 0,9 52-95 0 0,6 12 96 0 0,-10-48-19 0 0,0 0-1 0 0,1 0 1 0 0,1 0-1 0 0,0-1 1 0 0,1 0 0 0 0,2 0 19 0 0,-1 0-10 0 0,-5-8 10 0 0,0 0-1 0 0,1 0 1 0 0,0-1-1 0 0,0 0 1 0 0,0 0 0 0 0,1 0-1 0 0,0 0 1 0 0,0-1-1 0 0,2 1 1 0 0,-3-2-6 0 0,-1-1 0 0 0,1 0 0 0 0,-1-1-1 0 0,1 1 1 0 0,0-1 0 0 0,0 0 0 0 0,0 0 0 0 0,0-1-1 0 0,1 1 1 0 0,-1-1 0 0 0,0 0 0 0 0,1-1-1 0 0,-1 1 1 0 0,0-1 0 0 0,1 0 0 0 0,-1-1 0 0 0,1 1-1 0 0,3-2 7 0 0,1-1 28 0 0,1 0-1 0 0,-1 0 0 0 0,-1-2 0 0 0,1 1 1 0 0,0-1-1 0 0,-1-1 0 0 0,0 1 0 0 0,0-1 1 0 0,-1-1-1 0 0,0 0 0 0 0,0 0 0 0 0,-1-1 1 0 0,1 0-1 0 0,2-5-27 0 0,11-14 208 0 0,-2-1 1 0 0,-1 0 0 0 0,-1-2-1 0 0,-1-2-208 0 0,-4 10 131 0 0,-1 1 52 0 0,-1 0 0 0 0,-1 0 0 0 0,3-14-183 0 0,-3 10 147 0 0,-3 6 28 0 0,-1 0 0 0 0,2-12-175 0 0,-6 25 32 0 0,0 0 0 0 0,-1 0 0 0 0,1 0 0 0 0,-2 0-1 0 0,1-1 1 0 0,-1 1 0 0 0,1 0 0 0 0,-2 0 0 0 0,1 0 0 0 0,-1-2-32 0 0,-1 1 28 0 0,0 0-1 0 0,0 0 1 0 0,0 0 0 0 0,-1 1-1 0 0,0-1 1 0 0,-1 1-1 0 0,1 0 1 0 0,-1 0-1 0 0,0 1 1 0 0,0-1 0 0 0,-1 1-1 0 0,0 0 1 0 0,0 1-1 0 0,0-1 1 0 0,0 1-1 0 0,-1 1 1 0 0,1-1 0 0 0,-1 1-1 0 0,0 0 1 0 0,0 0-1 0 0,0 1 1 0 0,-1 0-1 0 0,1 0 1 0 0,0 1 0 0 0,-1 0-1 0 0,1 0 1 0 0,-1 1-1 0 0,0 0 1 0 0,1 0-1 0 0,-1 1 1 0 0,0 0-28 0 0,2 1-184 0 0,1 0 0 0 0,-1 0 0 0 0,1 0 0 0 0,0 1 0 0 0,0 0 0 0 0,0 0 0 0 0,1 0 0 0 0,-1 0 0 0 0,1 1 0 0 0,-1 0 0 0 0,1 0 0 0 0,0 0 0 0 0,1 0-1 0 0,-2 3 185 0 0,-1 0-199 0 0,-23 26-872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1:10.3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276 5 17015 0 0,'0'0'388'0'0,"0"0"52"0"0,-2 0 30 0 0,-15-2 130 0 0,14 1-556 0 0,1 0 0 0 0,-1 1-1 0 0,1 0 1 0 0,-1-1 0 0 0,0 1 0 0 0,1 0-1 0 0,-1 0 1 0 0,1 1 0 0 0,-1-1 0 0 0,0 0-1 0 0,1 1 1 0 0,-2 0-44 0 0,-49 22 2984 0 0,49-21-2823 0 0,1-1 0 0 0,0 1-1 0 0,0 0 1 0 0,0 0 0 0 0,0 0 0 0 0,-3 3-161 0 0,-10 6 595 0 0,8-5-376 0 0,0 0 0 0 0,0 0-1 0 0,0 1 1 0 0,1-1 0 0 0,0 2 0 0 0,0-1 0 0 0,1 1 0 0 0,0 0-1 0 0,-4 8-218 0 0,2-2 99 0 0,0-1 0 0 0,2 1-1 0 0,0 0 1 0 0,0 1 0 0 0,2 0-1 0 0,-1 2-98 0 0,1 4 104 0 0,1 0 0 0 0,2 0 0 0 0,0 1 0 0 0,1-1 0 0 0,2 14-104 0 0,-1-19 28 0 0,1 0 0 0 0,1 0 0 0 0,1 0 0 0 0,0 0 0 0 0,1-1 0 0 0,0 1 0 0 0,2-1 0 0 0,0 0 0 0 0,0-1 0 0 0,1 0 0 0 0,1 0 0 0 0,0-1 0 0 0,1 0 0 0 0,1 0 0 0 0,0-1 0 0 0,6 4-28 0 0,-12-11 24 0 0,0-1-1 0 0,1 0 0 0 0,0 0 1 0 0,0 0-1 0 0,0-1 0 0 0,0 0 1 0 0,1 0-1 0 0,-1 0 1 0 0,1-1-1 0 0,0 0 0 0 0,-1 0 1 0 0,1-1-1 0 0,0 0 1 0 0,0 0-1 0 0,0-1 0 0 0,0 1 1 0 0,0-2-1 0 0,0 1 1 0 0,0-1-1 0 0,0 0 0 0 0,0 0 1 0 0,0-1-1 0 0,-1 0 0 0 0,5-1-23 0 0,2-1 80 0 0,0-1 0 0 0,-1-1 0 0 0,1 1 0 0 0,-1-2-1 0 0,0 0 1 0 0,6-5-80 0 0,13-7 180 0 0,-25 16-138 0 0,0-1 1 0 0,0 1-1 0 0,-1-1 1 0 0,1-1-1 0 0,-1 1 1 0 0,0-1 0 0 0,0 1-1 0 0,0-3-42 0 0,4-4 95 0 0,0-1 1 0 0,-1-1-1 0 0,-1 1 1 0 0,0-1-1 0 0,1-6-95 0 0,-5 12 41 0 0,-1 1 1 0 0,0-1-1 0 0,0 0 0 0 0,0 0 1 0 0,-1 0-1 0 0,0-1 1 0 0,-1 1-1 0 0,0 0 0 0 0,0 0 1 0 0,0 0-1 0 0,-2-7-41 0 0,1 5 39 0 0,0 1 7 0 0,-1-1 0 0 0,0 1-1 0 0,0-1 1 0 0,0 1 0 0 0,-1-1 0 0 0,0 1 0 0 0,-1 0 0 0 0,0 0 0 0 0,-3-3-46 0 0,2 4 16 0 0,-1 0 0 0 0,0 0 0 0 0,0 1 0 0 0,-1 0 0 0 0,0 0 0 0 0,0 0 0 0 0,-1 1 0 0 0,1 0 0 0 0,-1 1 0 0 0,-6-3-16 0 0,-6-5 0 0 0,-10-4 0 0 0,-32-5-77 0 0,50 17-229 0 0,0 0 1 0 0,-1 1-1 0 0,1 1 0 0 0,0 0 1 0 0,-5 0 305 0 0,-33 2-8097 0 0,22 4-904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06.7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82 206 3680 0 0,'-12'57'-401'0'0,"7"-19"5900"0"0,1 9-5499 0 0,1 96 8650 0 0,3-113-9312 0 0,-8 135 1864 0 0,4-117-799 0 0,-1 83 928 0 0,1-24-131 0 0,3-98-786 0 0,-1-17 300 0 0,1-3-625 0 0,-1-1 23 0 0,0 0 0 0 0,1 0 0 0 0,1-2-112 0 0,-2-17 102 0 0,0-7-89 0 0,2 20-57 0 0,-2 0 1 0 0,-2-12 43 0 0,0 2-126 0 0,1 0 0 0 0,1-1 0 0 0,2-1 126 0 0,-4-46-410 0 0,1 28 187 0 0,2 0 0 0 0,1 0 1 0 0,4-1-1 0 0,1 1 0 0 0,4-11 223 0 0,-2 30 11 0 0,1 1 0 0 0,1-1 0 0 0,8-15-11 0 0,-5 14 121 0 0,-7 15 36 0 0,1 1 0 0 0,1 0-1 0 0,0 0 1 0 0,1 0 0 0 0,1 1-1 0 0,8-11-156 0 0,-4 11 148 0 0,-7 8-104 0 0,5 7-109 0 0,-11-1 59 0 0,1-1 1 0 0,-1 1-1 0 0,0-1 0 0 0,1 1 0 0 0,-1-1 1 0 0,1 1-1 0 0,-1-1 0 0 0,0 1 1 0 0,1-1-1 0 0,-1 1 0 0 0,0 0 0 0 0,0-1 1 0 0,1 1-1 0 0,-1 0 0 0 0,0-1 1 0 0,0 1-1 0 0,0-1 0 0 0,0 1 0 0 0,0 0 1 0 0,0-1-1 0 0,0 1 0 0 0,0 0 1 0 0,0 0 5 0 0,0-1-12 0 0,1 8-2 0 0,-1 0 0 0 0,1-1 0 0 0,-2 1-1 0 0,1 0 1 0 0,-1-1 0 0 0,0 1-1 0 0,0 0 1 0 0,-1-1 0 0 0,0 1 0 0 0,-1 0 14 0 0,-6 17-15 0 0,-8 15 16 0 0,-5 13 1 0 0,8-17-25 0 0,5-22-178 0 0,8-14 111 0 0,1 0-31 0 0,0 0-142 0 0,0 0-66 0 0,0 0-14 0 0,0 0-121 0 0,0 0-505 0 0,5-20-2796 0 0,0 5 2065 0 0,0 6-161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1:12.8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30 367 10136 0 0,'4'-19'597'0'0,"-4"16"-522"0"0,1 0 0 0 0,-1 0 0 0 0,1-1 0 0 0,0 1 0 0 0,0 0 0 0 0,0 0 0 0 0,0 0 0 0 0,2-3-75 0 0,-2 5 524 0 0,0-2 175 0 0,18-51 3251 0 0,6-17-1022 0 0,-15 38-1114 0 0,3-11 1296 0 0,-5 25-1382 0 0,-8 18-1713 0 0,0 1-1 0 0,0 0 1 0 0,0 0 0 0 0,0 0 0 0 0,0 0-1 0 0,0-1 1 0 0,0 1 0 0 0,0 0 0 0 0,0 0-1 0 0,0 0 1 0 0,0 0 0 0 0,-1 0 0 0 0,1-1 0 0 0,0 1-1 0 0,0 0 1 0 0,0 0 0 0 0,0 0 0 0 0,0 0-1 0 0,0 0 1 0 0,0 0 0 0 0,-1 0 0 0 0,1-1-1 0 0,0 1 1 0 0,0 0 0 0 0,0 0 0 0 0,0 0-1 0 0,0 0 1 0 0,-1 0 0 0 0,1 0 0 0 0,0 0-1 0 0,0 0 1 0 0,0 0 0 0 0,0 0 0 0 0,-1 0-1 0 0,1 0 1 0 0,0 0 0 0 0,0 0-15 0 0,-10 1 371 0 0,-7 6-55 0 0,14-5-266 0 0,0 1 0 0 0,0-1 1 0 0,0 1-1 0 0,0 0 0 0 0,1 0 0 0 0,-1 0 0 0 0,1 1 0 0 0,0-1 0 0 0,-1 2-50 0 0,-1 1 50 0 0,-4 6-38 0 0,0 1 0 0 0,1 1 0 0 0,1-1 0 0 0,0 1 0 0 0,1 0 0 0 0,1 1 0 0 0,0-1 0 0 0,1 1 0 0 0,0-1 0 0 0,1 1 0 0 0,1 0 0 0 0,0 0 0 0 0,2 7-12 0 0,0-4 31 0 0,0 1-1 0 0,2-1 0 0 0,0 0 1 0 0,1 0-1 0 0,1 0 1 0 0,1-1-1 0 0,1 0 1 0 0,0 0-1 0 0,1 0 0 0 0,8 12-30 0 0,-8-16-41 0 0,0-1 0 0 0,1 1 0 0 0,0-2 0 0 0,1 1 0 0 0,7 6 41 0 0,-13-15 8 0 0,-1 0-1 0 0,1 0 1 0 0,0 0 0 0 0,0-1 0 0 0,0 1 0 0 0,0-1 0 0 0,0 0 0 0 0,1 0 0 0 0,-1 0 0 0 0,1-1 0 0 0,-1 1 0 0 0,1-1 0 0 0,0 0 0 0 0,-1-1 0 0 0,1 1 0 0 0,0-1 0 0 0,0 0 0 0 0,-1 0 0 0 0,6-1-8 0 0,-1-1 96 0 0,0 0 0 0 0,0-1 0 0 0,-1 0 0 0 0,1 0 1 0 0,-1-1-1 0 0,1-1 0 0 0,-1 1 0 0 0,-1-1 0 0 0,1-1 0 0 0,6-4-96 0 0,2-5 115 0 0,0 1 0 0 0,-2-2-1 0 0,1 0 1 0 0,0-3-115 0 0,-1 0 101 0 0,-1-1 1 0 0,-1-1 0 0 0,0 0-1 0 0,-2-1 1 0 0,-1 0 0 0 0,0-1-1 0 0,-2 1 1 0 0,0-2-1 0 0,-1 0-101 0 0,-3 5 96 0 0,4-13 152 0 0,-2-1 1 0 0,-1-5-249 0 0,-3 28 82 0 0,-1-1 0 0 0,0 1-1 0 0,-1-1 1 0 0,0 1 0 0 0,-1-1 0 0 0,0 1-1 0 0,-1 0 1 0 0,-2-8-82 0 0,3 12 33 0 0,-1 1 0 0 0,1 0 0 0 0,-1 1-1 0 0,0-1 1 0 0,-1 0 0 0 0,1 1 0 0 0,-1-1 0 0 0,1 1 0 0 0,-1 0 0 0 0,-1 1-1 0 0,1-1 1 0 0,0 1 0 0 0,-1-1 0 0 0,0 1 0 0 0,0 1 0 0 0,0-1 0 0 0,0 1-1 0 0,0-1 1 0 0,0 2 0 0 0,-1-1 0 0 0,1 0 0 0 0,0 1 0 0 0,-2 0-33 0 0,-2 0-33 0 0,0 0 0 0 0,0 0 0 0 0,0 1 0 0 0,0 0 0 0 0,-1 1 0 0 0,1 0 0 0 0,0 0 0 0 0,0 1 0 0 0,1 0 0 0 0,-1 1 0 0 0,0 0 0 0 0,1 0 0 0 0,-8 4 33 0 0,6-1-277 0 0,0 0 0 0 0,0 0 1 0 0,0 1-1 0 0,1 0 0 0 0,1 1 1 0 0,-1 0-1 0 0,1 0 0 0 0,0 1 1 0 0,1 0-1 0 0,0 0 0 0 0,1 1 1 0 0,-4 7 276 0 0,-5 12-935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1:19.8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40 16871 0 0,'0'0'771'0'0,"0"0"-14"0"0,3-8-453 0 0,-2 7-222 0 0,0-1 0 0 0,0 1 0 0 0,0-1 0 0 0,0 1 0 0 0,0 0-1 0 0,1-1 1 0 0,-1 1 0 0 0,0 0 0 0 0,2-1-82 0 0,2-4 618 0 0,-4 5-384 0 0,0 0-1 0 0,-1 0 1 0 0,1 0-1 0 0,-1 0 1 0 0,1 1-1 0 0,0-1 1 0 0,0 0-1 0 0,0 0 1 0 0,-1 1-1 0 0,1-1 1 0 0,0 0-1 0 0,0 1 1 0 0,0-1-1 0 0,0 1-233 0 0,1-1 510 0 0,-1 2-322 0 0,1 0-180 0 0,0 0 1 0 0,-1 0-1 0 0,1 1 1 0 0,-1-1-1 0 0,0 0 1 0 0,1 1-1 0 0,-1-1 1 0 0,0 1 0 0 0,0 0-1 0 0,0-1 1 0 0,0 1-1 0 0,0 0 1 0 0,0 0-1 0 0,-1 0 1 0 0,1-1-1 0 0,0 3-8 0 0,8 35 238 0 0,-7-16 1 0 0,-1 1 0 0 0,-1-1 1 0 0,-3 23-240 0 0,-1 26 316 0 0,4-26-242 0 0,1-33-62 0 0,2-7-148 0 0,-2-4-573 0 0,5-10-2638 0 0,2-4-4476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1:20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1 113 16559 0 0,'5'-5'234'0'0,"-1"1"78"0"0,0 1 0 0 0,1-1-1 0 0,0 1 1 0 0,0-1-1 0 0,4-1-311 0 0,66-39 2970 0 0,-57 37-1918 0 0,1 0 1 0 0,-1 2 0 0 0,1 0-1 0 0,10-1-1052 0 0,-2 0 451 0 0,-12 4-289 0 0,0 0 0 0 0,0 2-1 0 0,1-1 1 0 0,-1 2 0 0 0,1 0-162 0 0,-8 3 54 0 0,10 8-37 0 0,3 3-1598 0 0,-12-3-2281 0 0,-9-11-4069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1:20.5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97 7368 0 0,'0'0'568'0'0,"1"0"-28"0"0,17-1 5019 0 0,0-1-1 0 0,17-4-5558 0 0,-22 3 613 0 0,4-1 796 0 0,1 0 0 0 0,4-4-1409 0 0,-5 2 704 0 0,0 1-1 0 0,5 0-703 0 0,20-4 891 0 0,20-9-891 0 0,-18 5-6691 0 0,-13 1-1300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1:57.0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7 245 6912 0 0,'0'0'528'0'0,"0"0"-155"0"0,0 0 616 0 0,0 0 311 0 0,0 0 63 0 0,0 0-67 0 0,0 0-328 0 0,0 0-140 0 0,0 0-27 0 0,0 0-50 0 0,0 0-182 0 0,0 0-80 0 0,0 0-10 0 0,0 0-63 0 0,0 0-237 0 0,0 0-70 0 0,0 0 50 0 0,0 0 3 0 0,0 0-2 0 0,0 0 22 0 0,0 0 90 0 0,0 0 42 0 0,0 0 6 0 0,0 0-30 0 0,0 0-129 0 0,0 0-53 0 0,0 0-11 0 0,0 0 9 0 0,0 0 38 0 0,0 0 14 0 0,0 0 2 0 0,0 0-16 0 0,0 0-58 0 0,0 0-1 0 0,0 0-5 0 0,0 0 36 0 0,0 0 5 0 0,0 0-1 0 0,0 0-32 0 0,0 0-134 0 0,0 0-61 0 0,0 0-12 0 0,0 0 46 0 0,0 0 181 0 0,0 0 25 0 0,0 0-38 0 0,0 0-142 0 0,0 0-66 0 0,0 0-14 0 0,0 0 21 0 0,0-2 204 0 0,0 1 1 0 0,0 0 0 0 0,-1-1 0 0 0,1 1 0 0 0,0 0 0 0 0,0-1-1 0 0,-1 1 1 0 0,1 0 0 0 0,-1 0 0 0 0,1 0 0 0 0,-1-1-1 0 0,0 1-98 0 0,-1 0 1901 0 0,4 8-1453 0 0,4 8-253 0 0,0 1 0 0 0,-1-1 0 0 0,-1 1 0 0 0,-1 0 0 0 0,2 13-195 0 0,-2-13 26 0 0,0 0-1 0 0,1 0 1 0 0,1-1 0 0 0,4 8-26 0 0,1 7 114 0 0,-9-27-65 0 0,0 0 0 0 0,0 0-1 0 0,1 0 1 0 0,-1 0 0 0 0,1 0 0 0 0,-1 0-1 0 0,1 0-48 0 0,0 6 431 0 0,1-9-328 0 0,25-5 330 0 0,-27 4-405 0 0,-1 0 0 0 0,1 0 0 0 0,0 0 0 0 0,0 0-1 0 0,0 0 1 0 0,0 0 0 0 0,-1 0 0 0 0,1 0 0 0 0,0 0 0 0 0,-1 0 0 0 0,1-1-1 0 0,-1 1 1 0 0,0 0 0 0 0,1-1-28 0 0,0-2 66 0 0,44-75 666 0 0,5-13-168 0 0,-24 49-363 0 0,-18 31-140 0 0,-1 1 0 0 0,0-2 0 0 0,2-5-61 0 0,-4 6 24 0 0,24-56 267 0 0,8-38-291 0 0,-37 106-20 0 0,0-1-1 0 0,0 1 1 0 0,1 0 0 0 0,-1-1 0 0 0,0 1 0 0 0,0-1 0 0 0,0 1 0 0 0,0 0 0 0 0,0-1-1 0 0,0 1 1 0 0,0-1 0 0 0,0 1 0 0 0,0-1 0 0 0,0 1 0 0 0,0-1 0 0 0,0 1-1 0 0,0 0 1 0 0,0-1 0 0 0,0 1 0 0 0,0-1 0 0 0,-1 0 20 0 0,-5 4-1777 0 0,4-1 1346 0 0,1-1 0 0 0,-1 1-1 0 0,1 0 1 0 0,-1 0-1 0 0,1 0 1 0 0,0 0 0 0 0,0 0-1 0 0,-1 1 432 0 0,-1 14-6209 0 0,-5 3-1661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2:15.6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19 150 3680 0 0,'0'0'284'0'0,"-5"-5"2160"0"0,-5-5 2260 0 0,7-34 1295 0 0,11 32-5152 0 0,-6 9-801 0 0,0 1 0 0 0,0-1 0 0 0,0 1 0 0 0,1 0-1 0 0,-1-1 1 0 0,1 1 0 0 0,-1 0 0 0 0,1 0 0 0 0,0 1 0 0 0,0-1 0 0 0,0 1-1 0 0,0-1 1 0 0,0 1 0 0 0,0 0 0 0 0,0 0 0 0 0,0 0 0 0 0,1 1 0 0 0,0-1-46 0 0,11-1 126 0 0,0 0 1 0 0,0 1 0 0 0,8 1-127 0 0,-22 0 15 0 0,128 9 851 0 0,-73-2-644 0 0,-40-7-122 0 0,0 1 0 0 0,1 0 0 0 0,4 3-100 0 0,97 7 406 0 0,-51-2-84 0 0,28 2 238 0 0,-23-7-478 0 0,-43 0-205 0 0,15 0 123 0 0,27 4 119 0 0,-40-4-12 0 0,0-2-1 0 0,0-2 1 0 0,16-1-107 0 0,11 0 93 0 0,108-6 849 0 0,110-21-942 0 0,-234 23 3 0 0,15-4-73 0 0,-33 5 186 0 0,1 1 0 0 0,-1 0 0 0 0,6 2-116 0 0,89-7 518 0 0,-89 8-518 0 0,1-1 0 0 0,25-5 0 0 0,-38 4 0 0 0,-1 0 0 0 0,1 2 0 0 0,3 0 0 0 0,28 0 0 0 0,-5-3 4 0 0,122-11 152 0 0,-22 1 53 0 0,-45 6-178 0 0,-40 4 86 0 0,42 4-117 0 0,-27 1 171 0 0,177 5-267 0 0,-198-1 96 0 0,-21-3 0 0 0,22 0 0 0 0,-34-2 21 0 0,-1 1 0 0 0,19 4-21 0 0,12 2 22 0 0,85 9-22 0 0,-73-6 0 0 0,-19-4 0 0 0,-34-5 0 0 0,-1-1 0 0 0,1 1 0 0 0,0-1 0 0 0,0-1 0 0 0,0 0 0 0 0,3 0 0 0 0,14-2 17 0 0,0 2-1 0 0,0 1 1 0 0,18 3-17 0 0,6 1 25 0 0,-11-2 1 0 0,26 2 1 0 0,116 3 64 0 0,-17-5 106 0 0,-122-1-197 0 0,-23-1 0 0 0,0-1 0 0 0,0-1 0 0 0,8-1 0 0 0,-4 0 0 0 0,-1 2 0 0 0,21 1 0 0 0,0 0 0 0 0,112 6 0 0 0,-132-5 0 0 0,32 4 0 0 0,-34-3 0 0 0,-1-1 0 0 0,1-1 0 0 0,15-1 0 0 0,-3-2 54 0 0,-1 3 0 0 0,2 0-54 0 0,26 1 52 0 0,47-5 10 0 0,-48 0 50 0 0,39 3-112 0 0,-58 2-140 0 0,-6 0-6 0 0,26 4 146 0 0,-2 1 468 0 0,1-3 0 0 0,46-2-468 0 0,-86-2-17 0 0,-7-1-81 0 0,1 1 0 0 0,-1 1 1 0 0,2 0 97 0 0,5 2-1 0 0,-1-2 0 0 0,8 0 1 0 0,17 1 202 0 0,9 0-65 0 0,-25-1-138 0 0,0 2-1 0 0,14 2 2 0 0,39 9 0 0 0,-20-3 0 0 0,11 4 0 0 0,-41-8 0 0 0,1-2 0 0 0,18 1 0 0 0,13 2 0 0 0,-25-4-123 0 0,7-1 123 0 0,9 1-181 0 0,4 0 158 0 0,-27-3 159 0 0,1 3-1 0 0,17 3-135 0 0,-6 1 59 0 0,8-2-59 0 0,15 3 13 0 0,78 10-13 0 0,-127-18 0 0 0,105 4 0 0 0,1 3 116 0 0,-12-1-16 0 0,-54-5-100 0 0,7 1 0 0 0,-9 1 0 0 0,0-2 0 0 0,12-3 0 0 0,-2 0 0 0 0,-27 0-43 0 0,17-4 43 0 0,-16 1-45 0 0,18 1 45 0 0,-11 1 32 0 0,5-2-32 0 0,-5 1 32 0 0,5 1-32 0 0,-24 2 8 0 0,-17 1 4 0 0,0-1-1 0 0,1 0 0 0 0,-1-1 1 0 0,6-1-12 0 0,19-2 40 0 0,-1 1 0 0 0,30 2-40 0 0,15-2 2 0 0,61-9-2 0 0,-31 7-51 0 0,55 5 51 0 0,-56 1-13 0 0,38 4 77 0 0,-138-5-55 0 0,0 0-1 0 0,0-1 0 0 0,-1 0 0 0 0,5-1-8 0 0,-5 1 8 0 0,0 0 0 0 0,0 0 0 0 0,0 0-1 0 0,3 1-7 0 0,50-2 65 0 0,24-6-65 0 0,-25 2 63 0 0,25 2-63 0 0,100 1 64 0 0,-152 1-58 0 0,-1 0 0 0 0,3-3-6 0 0,36-2 52 0 0,-39 4-15 0 0,18-5-37 0 0,18-2 27 0 0,17-1-2 0 0,-36 3 14 0 0,20 2-39 0 0,59 0 0 0 0,-37-3 0 0 0,-18 6 84 0 0,-1-3 0 0 0,12-6-84 0 0,-3 1-16 0 0,138-8 80 0 0,-128 18-64 0 0,-36 0 0 0 0,51-6 0 0 0,-23 1 0 0 0,-49 5 0 0 0,30-5 0 0 0,-37 1 0 0 0,3 0 0 0 0,0 1 0 0 0,14 0 0 0 0,17 2 59 0 0,25-2 301 0 0,16 4-360 0 0,105 0 23 0 0,-79-2-41 0 0,153-7-206 0 0,-159 2 234 0 0,-114 7-6 0 0,17-1 106 0 0,21 1-110 0 0,-24 1 58 0 0,0-1 0 0 0,19-2-58 0 0,8-3-96 0 0,43 3 96 0 0,136-2 12 0 0,35-4 48 0 0,22 5-60 0 0,-122-6 0 0 0,-8 1 0 0 0,-91 6 20 0 0,-23 1 35 0 0,17 1-55 0 0,89 2 78 0 0,-6-1-39 0 0,83 0-18 0 0,-116-2 22 0 0,-26 4-202 0 0,-69-5 143 0 0,-10 1 13 0 0,1 0 0 0 0,-1 1 1 0 0,1-1-1 0 0,0 1 1 0 0,-1-1-1 0 0,1 1 0 0 0,0 0 1 0 0,-1 0-1 0 0,1 0 1 0 0,0 0-1 0 0,-1 0 0 0 0,2 0 3 0 0,12 0-340 0 0,-7 0-5789 0 0,-8 0 4205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2:17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1 248 5840 0 0,'0'0'266'0'0,"0"0"1"0"0,0 0-95 0 0,0 0 233 0 0,0-10 1715 0 0,7-5-1263 0 0,-5 11-601 0 0,-1 0 0 0 0,1 0 0 0 0,0 1 0 0 0,0-1 1 0 0,0 1-1 0 0,2-3-256 0 0,-1 3 137 0 0,-2 3-111 0 0,-1-1 0 0 0,1 1 0 0 0,-1-1 0 0 0,1 1 0 0 0,-1-1 0 0 0,0 1 0 0 0,1-1 0 0 0,-1 1 0 0 0,0-1 0 0 0,1 1 0 0 0,-1-1 0 0 0,0 0 0 0 0,0 1 0 0 0,1-1 0 0 0,-1 1 0 0 0,0-1 0 0 0,0 0 0 0 0,0 1 1 0 0,0-1-1 0 0,0 1 0 0 0,0-1 0 0 0,0 0 0 0 0,0 0-26 0 0,4-9 246 0 0,-4 10-190 0 0,1-1-1 0 0,-1 0 1 0 0,1 0-1 0 0,-1 0 1 0 0,1 0 0 0 0,-1 0-1 0 0,0 0 1 0 0,1 0 0 0 0,-1-1-1 0 0,0 1 1 0 0,0 0-1 0 0,0 0 1 0 0,0 0-56 0 0,5-28 1428 0 0,-4 28-1363 0 0,-1 0 0 0 0,0 0 0 0 0,0 0-1 0 0,0 0 1 0 0,1 0 0 0 0,-1 1 0 0 0,1-1 0 0 0,-1 0 0 0 0,0 0 0 0 0,1 0 0 0 0,-1 1 0 0 0,1-1 0 0 0,0 0-1 0 0,-1 0 1 0 0,1 1 0 0 0,0-1 0 0 0,-1 1 0 0 0,1-1 0 0 0,0 0-65 0 0,8-9 610 0 0,-8 9-589 0 0,-1 0 1 0 0,1 0 0 0 0,-1 1 0 0 0,1-1 0 0 0,0 0 0 0 0,-1 1 0 0 0,1-1 0 0 0,0 1 0 0 0,0-1 0 0 0,-1 1 0 0 0,1-1 0 0 0,0 1 0 0 0,0 0 0 0 0,0-1 0 0 0,0 1 0 0 0,0 0 0 0 0,-1-1 0 0 0,1 1 0 0 0,0 0 0 0 0,0 0 0 0 0,1 0-22 0 0,10-4 108 0 0,-9 3-31 0 0,0 0 1 0 0,0 1-1 0 0,-1 0 1 0 0,1-1-1 0 0,0 1 1 0 0,0 0-1 0 0,0 0 1 0 0,0 1-1 0 0,0-1 1 0 0,0 0-1 0 0,-1 1 0 0 0,2 0-77 0 0,3 0 53 0 0,64 4 590 0 0,-35-3 132 0 0,24-3-775 0 0,-21 1 206 0 0,8-5 167 0 0,-10 1-74 0 0,-10 3-146 0 0,2-1 254 0 0,18-3-407 0 0,41-3 438 0 0,-40 3 1 0 0,-25 3-116 0 0,23-6-323 0 0,-11 2 65 0 0,0 1 0 0 0,8 1-65 0 0,41-6 281 0 0,-3-1-132 0 0,-57 8 64 0 0,18 1-213 0 0,5-2 139 0 0,4 0-69 0 0,1 3-1 0 0,14 2-69 0 0,0 0 51 0 0,-40-1 422 0 0,-1 2 0 0 0,19 3-473 0 0,-39-4 0 0 0,1-1-1 0 0,-1 0 1 0 0,0 0-1 0 0,0-1 0 0 0,1 1 1 0 0,0-2 0 0 0,17 0 19 0 0,209-5 272 0 0,-99 11-174 0 0,-103-4-102 0 0,10-1 100 0 0,0 2 1 0 0,38 7-116 0 0,4 0 10 0 0,-60-5-10 0 0,-1-1 0 0 0,0-1 0 0 0,1-1 0 0 0,5-1 0 0 0,18 0 0 0 0,-34 1 4 0 0,109-1 184 0 0,9-6-188 0 0,-115 7 44 0 0,1 0 1 0 0,-1 0-1 0 0,3 2-44 0 0,27 0 59 0 0,100 2-59 0 0,-100-3 0 0 0,5 3 0 0 0,-4 0 0 0 0,5-2 0 0 0,115 4-12 0 0,2 0 0 0 0,35-1 12 0 0,-98 0 48 0 0,-50-1 14 0 0,98 7 104 0 0,130 8 566 0 0,-144-14-732 0 0,-17-2 0 0 0,-99-2 0 0 0,0-1 0 0 0,11-2 0 0 0,-11 0 0 0 0,-1 1 0 0 0,12 2 0 0 0,40 2 0 0 0,5-3 0 0 0,62 2 0 0 0,-101 1 0 0 0,17 1 0 0 0,41 1 0 0 0,-81-4 0 0 0,83 4 0 0 0,-77-4 0 0 0,0 0-1 0 0,0-2 1 0 0,6-1 0 0 0,30-1 17 0 0,-18 2 66 0 0,-22 0-31 0 0,0 0 1 0 0,0 2-1 0 0,0 0-52 0 0,-17 0 0 0 0,16 0 3 0 0,18-2-16 0 0,-33 1-47 0 0,-2 0-216 0 0,0 0-756 0 0,-2-1-326 0 0,-4-2-67 0 0,4-5-14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2:28.4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0 256 4144 0 0,'0'0'319'0'0,"0"0"-34"0"0,1 0 1092 0 0,2-4 1045 0 0,8-7 1509 0 0,-4 5-3260 0 0,-5 4-20 0 0,-2 2-3 0 0,2 0-39 0 0,7 0-164 0 0,-7 0-77 0 0,-2 0-14 0 0,2 2-12 0 0,3 1-174 0 0,0 0-1 0 0,0 1 1 0 0,0-1 0 0 0,0 1-1 0 0,-1 1 1 0 0,0-1 0 0 0,0 1-1 0 0,2 3-167 0 0,39 55 860 0 0,-23-40-556 0 0,-21-21-249 0 0,1 1-1 0 0,-1-1 1 0 0,0 0-1 0 0,0 0 0 0 0,-1 1 1 0 0,1-1-1 0 0,0 0 1 0 0,-1 1-1 0 0,1-1 0 0 0,-1 3-54 0 0,18 7 696 0 0,-18-11-662 0 0,1-1 0 0 0,-1 1-1 0 0,1-1 1 0 0,-1 1 0 0 0,1-1-1 0 0,0 1 1 0 0,-1-1 0 0 0,1 1-1 0 0,0-1 1 0 0,0 0 0 0 0,-1 1-1 0 0,1-1 1 0 0,0 0 0 0 0,0 0-1 0 0,-1 0 1 0 0,1 1 0 0 0,0-1-1 0 0,0 0 1 0 0,-1 0 0 0 0,1 0-1 0 0,0 0 1 0 0,0 0 0 0 0,0-1-1 0 0,-1 1 1 0 0,1 0 0 0 0,0 0-1 0 0,0 0 1 0 0,-1-1 0 0 0,1 1-1 0 0,0 0 1 0 0,0-1 0 0 0,-1 1-1 0 0,1 0 1 0 0,-1-1 0 0 0,1 1-1 0 0,0-1 1 0 0,-1 1 0 0 0,1-1-1 0 0,-1 0-33 0 0,11-6 330 0 0,-8 6-297 0 0,0-1 24 0 0,0 1-1 0 0,0-1 0 0 0,0 0 1 0 0,0 0-1 0 0,0 0 1 0 0,0-1-1 0 0,-1 1 1 0 0,1-1-1 0 0,1-1-56 0 0,5-11 322 0 0,0 0 0 0 0,7-16-322 0 0,10-16 388 0 0,-22 39-321 0 0,0 0 0 0 0,-1 0-1 0 0,0-1 1 0 0,1-2-67 0 0,3-11 76 0 0,-2 8-40 0 0,-4 9-25 0 0,1-1 1 0 0,0 1-1 0 0,0 0 0 0 0,2-4-11 0 0,16-33-531 0 0,-2-1 0 0 0,-1-2 531 0 0,-10 27-1768 0 0,-6 16-5897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2:41.3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 7312 0 0,'0'0'332'0'0,"0"0"-4"0"0,0 0-130 0 0,0 0 230 0 0,0 0 127 0 0,0 0 21 0 0,0 0 11 0 0,0 0 17 0 0,0 0 4 0 0,0 0 0 0 0,0 0-31 0 0,0 0-128 0 0,2 1-53 0 0,-1 0-291 0 0,0 1 1 0 0,0-1-1 0 0,-1 1 0 0 0,1-1 0 0 0,0 1 0 0 0,-1-1 0 0 0,1 1 0 0 0,-1-1 1 0 0,1 1-1 0 0,-1 0 0 0 0,0-1 0 0 0,1 1 0 0 0,-1 0 0 0 0,0-1 0 0 0,0 1 0 0 0,0 0 1 0 0,-1-1-1 0 0,1 1 0 0 0,0 0 0 0 0,-1-1 0 0 0,1 1 0 0 0,-1-1 0 0 0,1 1 1 0 0,-1 0-1 0 0,0-1 0 0 0,0 1 0 0 0,1-1 0 0 0,-2 1-105 0 0,1-1 51 0 0,0 1-2 0 0,1-1 0 0 0,-1 1 0 0 0,0-1 1 0 0,1 1-1 0 0,-1-1 0 0 0,0 1 0 0 0,1-1 0 0 0,0 1 0 0 0,-1-1 1 0 0,1 1-50 0 0,0 1 24 0 0,1 0 1 0 0,-1-1 0 0 0,0 1-1 0 0,1 0 1 0 0,0-1 0 0 0,0 1-1 0 0,0-1 1 0 0,1 3-25 0 0,1 1 12 0 0,8 20 43 0 0,-10-7-45 0 0,-1-14-10 0 0,2 6 0 0 0,3-2 0 0 0,-4-7 0 0 0,0-1 0 0 0,0 0 0 0 0,0 1 0 0 0,-1-1 0 0 0,1 1 0 0 0,0-1 0 0 0,-1 1 0 0 0,1-1 0 0 0,-1 1 0 0 0,0-1 0 0 0,1 1 0 0 0,-1 0 0 0 0,0-1 0 0 0,0 2 0 0 0,2 11 3 0 0,1-10-19 0 0,1-2-221 0 0,-2 0-115 0 0,9 7-2761 0 0,-11-9 1877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2:41.7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0 114 7368 0 0,'0'0'568'0'0,"0"0"-238"0"0,1-2 394 0 0,2-1-417 0 0,0 0 0 0 0,0 0 1 0 0,0 1-1 0 0,0-1 0 0 0,1 1 0 0 0,-1-1 0 0 0,0 1 0 0 0,1 0 0 0 0,0 0 0 0 0,0 1 0 0 0,-1-1 0 0 0,1 1 0 0 0,0 0 0 0 0,0 0 0 0 0,1 0-307 0 0,14-6 1148 0 0,-6 3-591 0 0,-6 1-216 0 0,0 0 0 0 0,0 0-1 0 0,1 1 1 0 0,-1 1 0 0 0,7-2-341 0 0,-6 2 359 0 0,1-1 1 0 0,-1 0-1 0 0,0 0 0 0 0,3-2-359 0 0,21-5 661 0 0,-10 4-242 0 0,0-1 0 0 0,0 0-1 0 0,10-6-418 0 0,-32 12-218 0 0,15-5 399 0 0,-11 6-4270 0 0,-4-1 2360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07.3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130 0 7832 0 0,'0'0'356'0'0,"0"0"-7"0"0,-5 4-206 0 0,4-3 21 0 0,-1 0 1 0 0,1 0 0 0 0,0 0-1 0 0,-1 1 1 0 0,1-1-1 0 0,0 1 1 0 0,0-1 0 0 0,-1 1-1 0 0,1-1 1 0 0,1 1 0 0 0,-1-1-1 0 0,0 1 1 0 0,0 0-1 0 0,0 0-164 0 0,-10 33 4223 0 0,4-12-2211 0 0,-4 10-1700 0 0,2 1 0 0 0,2 0 0 0 0,0 0 0 0 0,2 6-312 0 0,-3 14-17 0 0,-3 3 17 0 0,6-31 25 0 0,1-1 1 0 0,2 1-1 0 0,0 8-25 0 0,1-7 69 0 0,-1 0-1 0 0,-6 25-68 0 0,5-33 24 0 0,1 0 0 0 0,0 0 0 0 0,2 0 0 0 0,0 0 0 0 0,1 0 0 0 0,3 14-24 0 0,-2-23-12 0 0,-1-8-46 0 0,1-2-6 0 0,1-1 1 0 0,0 1 0 0 0,0-1 0 0 0,-1 0-1 0 0,1 0 1 0 0,0 0 0 0 0,-1 0-1 0 0,1-1 1 0 0,-1 1 0 0 0,1-1-1 0 0,0 0 64 0 0,14-8-653 0 0,-5 5 187 0 0,-11 4 351 0 0,1 0 0 0 0,-1 0 1 0 0,1 0-1 0 0,-1 1 0 0 0,1-1 0 0 0,0 1 0 0 0,-1-1 0 0 0,1 1 1 0 0,0 0-1 0 0,0 0 115 0 0,4-3-1093 0 0,-4 2-23 0 0,1 6 884 0 0,5 7 740 0 0,-7-11-178 0 0,-1 2 29 0 0,0 33 1618 0 0,0-35-1869 0 0,0 0 0 0 0,0-1 0 0 0,0 1 0 0 0,0 0 0 0 0,0 0 0 0 0,0-1-1 0 0,0 1 1 0 0,1 0 0 0 0,-1 0 0 0 0,0-1 0 0 0,0 1 0 0 0,0 0 0 0 0,1-1 0 0 0,-1 1 0 0 0,0 0 0 0 0,1-1-1 0 0,-1 1 1 0 0,1-1 0 0 0,-1 1 0 0 0,1 0 0 0 0,-1-1 0 0 0,1 1 0 0 0,-1-1 0 0 0,1 0 0 0 0,-1 1 0 0 0,1-1-1 0 0,0 1-107 0 0,0-1 70 0 0,1 1 0 0 0,-1-1-1 0 0,0 0 1 0 0,1 0-1 0 0,-1 0 1 0 0,0 0 0 0 0,1 0-1 0 0,-1 0 1 0 0,0 0 0 0 0,1 0-1 0 0,-1-1 1 0 0,0 1-1 0 0,1 0 1 0 0,-1-1-70 0 0,6-2 201 0 0,1 0 1 0 0,-1 0-1 0 0,0-1 0 0 0,4-3-201 0 0,-10 7 16 0 0,5-4 129 0 0,0 0 0 0 0,0 0 0 0 0,-1-1 1 0 0,1 0-1 0 0,0-1-145 0 0,-4 4 25 0 0,0 0 0 0 0,-1 0 0 0 0,1-1 0 0 0,-1 1 1 0 0,1 0-1 0 0,-1-1 0 0 0,0 1 0 0 0,0-1 0 0 0,0 1 0 0 0,0-1 1 0 0,-1 0-1 0 0,1 1 0 0 0,-1-1 0 0 0,0 0 0 0 0,1 1 0 0 0,-1-3-25 0 0,0 2 27 0 0,0 0 1 0 0,1-1-1 0 0,-1 1 0 0 0,1 0 0 0 0,0-1 0 0 0,0 1 0 0 0,1-1-27 0 0,-1 1 51 0 0,1-1-1 0 0,-1 0 1 0 0,0 1 0 0 0,-1-1-1 0 0,1 0 1 0 0,0 0-1 0 0,-1-1-50 0 0,-2-4 93 0 0,2 8-97 0 0,0 1 1 0 0,0 0 0 0 0,-1-1 0 0 0,1 1 0 0 0,0 0 0 0 0,0-1-1 0 0,0 1 1 0 0,0-1 0 0 0,0 1 0 0 0,0 0 0 0 0,0-1 0 0 0,0 1-1 0 0,0 0 1 0 0,0-1 0 0 0,0 1 0 0 0,0 0 0 0 0,0-1-1 0 0,0 1 1 0 0,1-1 0 0 0,-1 1 0 0 0,0 0 0 0 0,0-1 0 0 0,0 1-1 0 0,0 0 1 0 0,1 0 0 0 0,-1-1 0 0 0,0 1 3 0 0,0-2-69 0 0,-1 1 68 0 0,1 1 0 0 0,-1-1 0 0 0,1 1 0 0 0,-1-1 1 0 0,0 1-1 0 0,0 0 0 0 0,1-1 0 0 0,-1 1 0 0 0,0 0 1 0 0,0-1-1 0 0,1 1 0 0 0,-1 0 0 0 0,0 0 0 0 0,0 0 1 0 0,0-1-1 0 0,1 1 0 0 0,-1 0 0 0 0,0 0 1 0 0,0 0-1 0 0,0 1 0 0 0,0-1 0 0 0,1 0 0 0 0,-1 0 1 0 0,0 0 0 0 0,-3 1 1 0 0,0 0-1 0 0,0 0 0 0 0,0 0 0 0 0,0 1 0 0 0,0-1 0 0 0,0 1 0 0 0,1 0 0 0 0,-1 0 0 0 0,1 0 0 0 0,-1 1 0 0 0,1-1 0 0 0,-2 3 0 0 0,-6 3 0 0 0,8-5 0 0 0,0 0 0 0 0,0 0 0 0 0,0 0 0 0 0,0 1 0 0 0,1-1 0 0 0,-1 1 0 0 0,1 0 0 0 0,0 0 0 0 0,0 0 0 0 0,0 0 0 0 0,1 0 0 0 0,-1 0 0 0 0,0 4 0 0 0,-5 13 0 0 0,6-19 0 0 0,0 1 0 0 0,0-1 0 0 0,0 1 0 0 0,1-1 0 0 0,-1 1 0 0 0,1-1 0 0 0,0 1 0 0 0,0 1 0 0 0,0-2 0 0 0,0 0 0 0 0,0 0 0 0 0,0 0 0 0 0,0 0 0 0 0,0 0 0 0 0,1-1 0 0 0,-1 1 0 0 0,1 0 0 0 0,0 0 0 0 0,5 4 0 0 0,-3-3 0 0 0,-1-2-11 0 0,0 1-1 0 0,0-1 0 0 0,0 0 1 0 0,1 0-1 0 0,-1 1 1 0 0,0-1-1 0 0,0-1 0 0 0,1 1 1 0 0,-1 0-1 0 0,0 0 1 0 0,1-1-1 0 0,-1 0 0 0 0,3 1 12 0 0,1-1-71 0 0,-1 1-1 0 0,1-1 1 0 0,0 0-1 0 0,-1-1 1 0 0,1 1-1 0 0,1-1 72 0 0,-7 1-99 0 0,1-1 0 0 0,0 1 0 0 0,0 0 0 0 0,0 0-1 0 0,0-1 1 0 0,0 1 0 0 0,-1 0 0 0 0,1-1 0 0 0,0 1 0 0 0,0-1-1 0 0,-1 1 1 0 0,1-1 0 0 0,0 0 0 0 0,-1 1 0 0 0,1-1 0 0 0,0 0-1 0 0,-1 1 1 0 0,1-1 0 0 0,-1 0 0 0 0,1 1 0 0 0,-1-1 99 0 0,2-1-1242 0 0,7-1-6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2:42.0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9 3224 0 0,'-9'5'619'0'0,"1"0"-1"0"0,-1 0 1 0 0,1 0-1 0 0,1 1 1 0 0,-3 3-619 0 0,9-5 5903 0 0,6 0-4157 0 0,8 1-2080 0 0,-11-5 958 0 0,4 2-371 0 0,0 0 0 0 0,1 0 1 0 0,-1-1-1 0 0,1 0 0 0 0,0 0 1 0 0,-1-1-1 0 0,1 0 0 0 0,0 0 0 0 0,0 0 1 0 0,-1-1-1 0 0,1 0 0 0 0,6-2-253 0 0,56-6 1095 0 0,8-11-550 0 0,-29 3-545 0 0,3 7-1248 0 0,-32 6-159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2:45.1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1992 1 8752 0 0,'0'0'673'0'0,"0"0"-336"0"0,0 0 211 0 0,0 0 136 0 0,3 0 27 0 0,13 3-13 0 0,-11-3-630 0 0,0 1 1 0 0,0-1-1 0 0,-1 1 1 0 0,1 1-1 0 0,-1-1 1 0 0,1 1-1 0 0,-1-1 1 0 0,1 1-1 0 0,-1 0 1 0 0,3 3-69 0 0,44 26 388 0 0,6 6-31 0 0,-42-26-255 0 0,30 23 82 0 0,-40-30-180 0 0,0 0 0 0 0,0 1 0 0 0,-1 0 1 0 0,1 0-1 0 0,-1 1 0 0 0,3 4-4 0 0,18 45 0 0 0,-20-46 9 0 0,0 0 1 0 0,-1-1 0 0 0,0 2 0 0 0,0-1-1 0 0,-1 0 1 0 0,-1 1 0 0 0,1-1 0 0 0,-2 1 0 0 0,2 9-10 0 0,-3-14 6 0 0,8 61-13 0 0,-4 0 1 0 0,-2 0-1 0 0,-4 26 7 0 0,-7 27-258 0 0,4-32 91 0 0,-4 0 0 0 0,-14 55 167 0 0,8-72-12 0 0,3-8 14 0 0,-10 21-2 0 0,-135 370 248 0 0,134-394-248 0 0,-63 146 0 0 0,-21 2-6 0 0,-8-4 0 0 0,-130 169 6 0 0,80-133 10 0 0,-173 229 137 0 0,113-176 174 0 0,37-32-190 0 0,137-194-91 0 0,-43 42-40 0 0,-17 21 35 0 0,66-76-35 0 0,-40 35 0 0 0,44-46 0 0 0,-25 19 34 0 0,37-34-4 0 0,27-26-30 0 0,-3 4 9 0 0,-1 0 0 0 0,1 0-1 0 0,-1-1 1 0 0,0 0 0 0 0,0 0 0 0 0,-2 0-9 0 0,0-2-20 0 0,7-2-12 0 0,0-1 1 0 0,0 1-1 0 0,1-1 1 0 0,-1 1 0 0 0,0 0-1 0 0,0-1 1 0 0,1 1-1 0 0,-1-1 1 0 0,0 0-1 0 0,1 1 1 0 0,-1-1-1 0 0,1 1 1 0 0,-1-1-1 0 0,0 0 1 0 0,1 0-1 0 0,0 1 1 0 0,-1-1 0 0 0,1 0-1 0 0,-1 0 1 0 0,1 1-1 0 0,0-1 1 0 0,0 0-1 0 0,-1-1 32 0 0,-4-19-1733 0 0,4 10 85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2:45.5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0 6968 0 0,'0'0'316'0'0,"0"0"-3"0"0,0 0-153 0 0,-4 4 444 0 0,0-1-391 0 0,0 0 0 0 0,0 1 0 0 0,1 0 0 0 0,-1 0 0 0 0,1 0 0 0 0,0 1 0 0 0,0-1 1 0 0,1 1-1 0 0,-1-1 0 0 0,0 3-213 0 0,1-1 261 0 0,-1 1 0 0 0,1-1 1 0 0,0 1-1 0 0,0 5-261 0 0,-5 15 523 0 0,-3 13 1510 0 0,-6 39-2033 0 0,10-44 577 0 0,5-31-506 0 0,1-1 0 0 0,0 0 0 0 0,0 0 0 0 0,0 0 0 0 0,1 0 1 0 0,-1 0-1 0 0,1 0 0 0 0,0 0-71 0 0,1 14 393 0 0,-2-13-188 0 0,-1-3-187 0 0,1-1 0 0 0,0 1 0 0 0,0-1 1 0 0,0 0-1 0 0,0 1 0 0 0,0-1 0 0 0,0 1 0 0 0,0-1 1 0 0,0 1-1 0 0,0-1 0 0 0,0 0 0 0 0,1 1 1 0 0,-1-1-1 0 0,0 1 0 0 0,0-1 0 0 0,0 0 0 0 0,0 1 1 0 0,1-1-1 0 0,-1 0 0 0 0,0 1 0 0 0,0-1 0 0 0,1 0 1 0 0,-1 1-1 0 0,0-1 0 0 0,0 0 0 0 0,1 1 1 0 0,-1-1-1 0 0,0 0 0 0 0,1 0 0 0 0,-1 0 0 0 0,1 1 1 0 0,-1-1-1 0 0,0 0 0 0 0,1 0 0 0 0,-1 0 0 0 0,1 0 1 0 0,-1 0-1 0 0,0 1 0 0 0,1-1 0 0 0,-1 0 1 0 0,1 0-20 0 0,3 1 81 0 0,1-1-1 0 0,-1 1 0 0 0,0-1 1 0 0,1 1-1 0 0,-1-1 0 0 0,1-1 0 0 0,-1 1 1 0 0,1-1-1 0 0,1 0-79 0 0,12-1 157 0 0,-3 0-83 0 0,0-2-1 0 0,-1 1 0 0 0,1-2 1 0 0,-1 0-1 0 0,-1-1 1 0 0,1 0-1 0 0,-1-1 1 0 0,0 0-74 0 0,-8 4-29 0 0,23-13-163 0 0,2-7-22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2:47.1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1106 13040 0 0,'-6'11'161'0'0,"5"-7"621"0"0,1-8 29 0 0,3-7-517 0 0,1-5 401 0 0,1 1 0 0 0,1-1 0 0 0,0 1 0 0 0,5-8-695 0 0,6-13 483 0 0,104-230 948 0 0,-84 182-855 0 0,6-32-576 0 0,-33 91-27 0 0,2-16-140 0 0,-1 0 0 0 0,-2 0 0 0 0,-2-1 0 0 0,-2 0-1 0 0,0-13 168 0 0,-2-88-348 0 0,-2 137 345 0 0,0 0-1 0 0,-1 0 0 0 0,0 0 1 0 0,0 0-1 0 0,-1 0 0 0 0,0 0 0 0 0,0 0 1 0 0,0 0-1 0 0,0 0 0 0 0,-1 1 1 0 0,0-1-1 0 0,-1 0 0 0 0,1 1 0 0 0,-1-2 4 0 0,0 7-106 0 0,0 2 119 0 0,1-1 1 0 0,0 1-1 0 0,0 0 1 0 0,0-1-1 0 0,0 1 1 0 0,0 0-1 0 0,0 0 1 0 0,0 0-1 0 0,1 0 1 0 0,-1 1-1 0 0,1-1 1 0 0,-1 0 0 0 0,1 1-1 0 0,0-1 1 0 0,0 1-1 0 0,0 1-13 0 0,-10 17 74 0 0,-2 3-68 0 0,2 0-1 0 0,0 1 0 0 0,0 4-5 0 0,-6 15 0 0 0,-28 78-142 0 0,1 14 142 0 0,40-122-2 0 0,-28 111-45 0 0,9-31 22 0 0,-35 152 25 0 0,33-133 0 0 0,15-58 0 0 0,3 0 0 0 0,1 20 0 0 0,5-69 0 0 0,1 3 0 0 0,0-1 0 0 0,0 1 0 0 0,0 0 0 0 0,2 6 0 0 0,-1-12 0 0 0,-1 0 0 0 0,1 0 0 0 0,0-1 0 0 0,0 1 0 0 0,0 0 0 0 0,0-1 0 0 0,0 1 0 0 0,0 0 0 0 0,1-1 0 0 0,-1 0 0 0 0,1 1 0 0 0,0-1 0 0 0,0 0 0 0 0,1 1 0 0 0,-2-2 0 0 0,-1 0 0 0 0,1-1 0 0 0,0 1 0 0 0,0 0 0 0 0,0-1 0 0 0,0 1 0 0 0,0 0 0 0 0,0-1 0 0 0,0 0 0 0 0,0 1 0 0 0,0-1 0 0 0,1 0 0 0 0,-1 1 0 0 0,0-1 0 0 0,0 0 0 0 0,0 0 0 0 0,0 0 0 0 0,0 0 0 0 0,1 0 0 0 0,-1 0 0 0 0,0 0 0 0 0,0 0 0 0 0,0-1 0 0 0,0 1 0 0 0,0 0 0 0 0,0-1 0 0 0,1 1 0 0 0,-1-1 0 0 0,0 1 0 0 0,0-1 0 0 0,0 1 0 0 0,0-1 0 0 0,0 0 0 0 0,3-3 0 0 0,0 0 0 0 0,0 0 0 0 0,0 0 0 0 0,-1-1 0 0 0,1 1 0 0 0,0-3 0 0 0,0 1 0 0 0,39-60-211 0 0,28-62 211 0 0,-68 123-22 0 0,60-127-1969 0 0,-46 97 884 0 0,-12 22 364 0 0,1 1 0 0 0,0 1 1 0 0,1-1-1 0 0,1 1 743 0 0,-7 10-408 0 0,-1 1 60 0 0,-1 4 339 0 0,0-1 1 0 0,0 1-1 0 0,0 0 0 0 0,-1 0 1 0 0,1-1-1 0 0,-1 1 0 0 0,0-1 1 0 0,0 1-1 0 0,0-1 0 0 0,-1 0 1 0 0,1 0 8 0 0,-6 9 55 0 0,-6 12 463 0 0,1 0 1 0 0,1 1-1 0 0,1 0 0 0 0,-1 6-518 0 0,10-25 386 0 0,1 1 0 0 0,0-1 0 0 0,0 0 0 0 0,1 3-386 0 0,0-7 336 0 0,0-2-16 0 0,0 0-7 0 0,3 0-224 0 0,0 0-1 0 0,0 0 0 0 0,0-1 1 0 0,0 1-1 0 0,0-1 0 0 0,0 0 0 0 0,0 0 1 0 0,0 0-1 0 0,-1 0 0 0 0,1 0 0 0 0,0-1 1 0 0,-1 1-1 0 0,1-1 0 0 0,-1 0 1 0 0,1 0-1 0 0,-1 0 0 0 0,0 0 0 0 0,0 0 1 0 0,0 0-1 0 0,0-1 0 0 0,0 1 0 0 0,0 0 1 0 0,-1-1-1 0 0,1 0 0 0 0,-1 1 1 0 0,1-1-1 0 0,-1 0 0 0 0,0 0 0 0 0,0-1-88 0 0,18-41 1152 0 0,16-30-1152 0 0,-27 61 47 0 0,1 1 0 0 0,9-11-47 0 0,6-10 58 0 0,-22 30-46 0 0,1 0-1 0 0,-1 0 1 0 0,0-1-1 0 0,0 1 1 0 0,-1-1-1 0 0,1 0 1 0 0,-1 0-1 0 0,0 1 1 0 0,0-1-1 0 0,-1 0 1 0 0,0-1-12 0 0,1 3 11 0 0,-1 1 0 0 0,0 0-1 0 0,-1 0 1 0 0,1-1 0 0 0,0 1 0 0 0,-1 0 0 0 0,1 0 0 0 0,-1 0-1 0 0,0 0 1 0 0,0 0 0 0 0,1 0 0 0 0,-1 0 0 0 0,-1 0-1 0 0,1 0 1 0 0,0 0 0 0 0,0 0 0 0 0,-1 0 0 0 0,1 1 0 0 0,-1-1-1 0 0,1 1 1 0 0,-1-1 0 0 0,0 1 0 0 0,0-1 0 0 0,0 1 0 0 0,0 0-1 0 0,0 0-10 0 0,1 0 6 0 0,-1 0-1 0 0,0 0 0 0 0,0 0 0 0 0,0 0 0 0 0,0 0 0 0 0,0 1 1 0 0,0-1-1 0 0,-1 1 0 0 0,1-1 0 0 0,0 1 0 0 0,0 0 1 0 0,0 0-1 0 0,0 0 0 0 0,-1 0 0 0 0,1 0 0 0 0,0 0 1 0 0,0 1-1 0 0,-1 0-5 0 0,0 0-8 0 0,0 1 0 0 0,1 0 1 0 0,-1-1-1 0 0,0 1 0 0 0,1 1 1 0 0,0-1-1 0 0,-1 0 0 0 0,1 1 1 0 0,0-1-1 0 0,0 1 0 0 0,0-1 1 0 0,0 3 7 0 0,-33 46-260 0 0,-11 27 260 0 0,32-49-14 0 0,0 0 0 0 0,2 1 0 0 0,-7 24 14 0 0,4-9-52 0 0,8-28 46 0 0,2 0 0 0 0,0 0 0 0 0,-2 15 6 0 0,6-24-16 0 0,-1 1 10 0 0,1 0-1 0 0,0 0 1 0 0,0 0 0 0 0,1 0 0 0 0,0 0-1 0 0,2 9 7 0 0,-2-17 2 0 0,0 0 1 0 0,0 0-1 0 0,1 0 0 0 0,-1 0 0 0 0,0 0 0 0 0,0 0 0 0 0,1 0 0 0 0,-1 0 0 0 0,1 0 0 0 0,-1 0 0 0 0,1 0 0 0 0,0-1 0 0 0,-1 1 1 0 0,1 0-1 0 0,0 0 0 0 0,-1 0 0 0 0,1-1 0 0 0,0 1 0 0 0,0 0 0 0 0,0-1 0 0 0,-1 1 0 0 0,1-1 0 0 0,0 1 0 0 0,0-1 1 0 0,0 1-1 0 0,0-1 0 0 0,0 1 0 0 0,0-1 0 0 0,0 0 0 0 0,0 0 0 0 0,0 0 0 0 0,0 0 0 0 0,1 1 0 0 0,-1-1 0 0 0,0 0 0 0 0,0-1 1 0 0,0 1-1 0 0,0 0 0 0 0,0 0 0 0 0,0 0 0 0 0,0-1 0 0 0,0 1-2 0 0,4-2 39 0 0,0 0-1 0 0,-1 0 1 0 0,1 0 0 0 0,-1-1 0 0 0,1 1-1 0 0,-1-1 1 0 0,0 0 0 0 0,3-4-39 0 0,7-7 175 0 0,-2-1 1 0 0,0 0-1 0 0,-1-2 1 0 0,0 1-1 0 0,-1-1 1 0 0,4-11-176 0 0,-5 10 87 0 0,-3 6-77 0 0,-1 0 1 0 0,4-12-11 0 0,-5 12 18 0 0,0 1 0 0 0,1 0 1 0 0,3-6-19 0 0,1-5 10 0 0,-4 7 1 0 0,-2 6 38 0 0,-5 10-41 0 0,-2 10-12 0 0,-2 23-11 0 0,2-12-10 0 0,1 0 1 0 0,1 0-1 0 0,1 0 0 0 0,0 0 1 0 0,3 15 24 0 0,-1-33-2 0 0,-1 1 1 0 0,2 0 0 0 0,-1 0 0 0 0,0-1 0 0 0,1 1 0 0 0,0-1-1 0 0,0 0 1 0 0,0 1 0 0 0,1-1 0 0 0,-1 0 0 0 0,1 0 0 0 0,1 1 1 0 0,-2-3-66 0 0,0 0 1 0 0,0 0 0 0 0,0-1 0 0 0,0 1-1 0 0,0 0 1 0 0,0-1 0 0 0,1 1 0 0 0,-1-1 0 0 0,0 0-1 0 0,1 0 1 0 0,0 0 0 0 0,-1 0 0 0 0,1 0-1 0 0,-1-1 1 0 0,1 1 0 0 0,0-1 0 0 0,-1 1-1 0 0,1-1 1 0 0,0 0 0 0 0,0 0 0 0 0,1-1 65 0 0,28-2-2131 0 0,-14 0 920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2:47.6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0 10592 0 0,'-45'0'7150'0'0,"45"0"-6486"0"0,0 0-47 0 0,0 0-170 0 0,0 0-79 0 0,0 0-15 0 0,0 0-31 0 0,0 3-130 0 0,1 10-58 0 0,1 12 130 0 0,1-11-114 0 0,-1 0-1 0 0,-1 0 0 0 0,0 1 0 0 0,-1-1 0 0 0,0 0 1 0 0,-1 0-1 0 0,-2 9-149 0 0,1-1 50 0 0,0-6-14 0 0,0 0 1 0 0,-1 0-1 0 0,-1 0 0 0 0,-3 8-36 0 0,5-14 0 0 0,-1 0 0 0 0,2 0 0 0 0,0 0 0 0 0,0 4 0 0 0,-5 31 0 0 0,3-36 1 0 0,3-8-1 0 0,-1 1 0 0 0,1-1 0 0 0,-1 1-1 0 0,1-1 1 0 0,0 1 0 0 0,0-1 0 0 0,-1 1 0 0 0,1-1 0 0 0,0 1-1 0 0,1 1 1 0 0,0 1 2 0 0,0 0 0 0 0,0-1-1 0 0,1 1 1 0 0,-1 0 0 0 0,1-1-1 0 0,0 1 1 0 0,2 2-2 0 0,-4-6 1 0 0,0 0 0 0 0,0 0 0 0 0,0 0 0 0 0,0 0 0 0 0,0 0 0 0 0,0 0 0 0 0,0 1-1 0 0,0-1 1 0 0,0 0 0 0 0,0 0 0 0 0,0 0 0 0 0,0 0 0 0 0,0 0 0 0 0,0 0 0 0 0,0 0 0 0 0,0 0 0 0 0,0 0 0 0 0,0 0 0 0 0,1 0 0 0 0,-1 0 0 0 0,0 0 0 0 0,0 0 0 0 0,0 0-1 0 0,0 0 1 0 0,0 0 0 0 0,0 0 0 0 0,0 0 0 0 0,0 0 0 0 0,0 0 0 0 0,0 0 0 0 0,0 0 0 0 0,0 0 0 0 0,1 0 0 0 0,-1 0 0 0 0,0 0 0 0 0,0 0 0 0 0,0 0 0 0 0,0 0-1 0 0,0 0 1 0 0,0 0 0 0 0,0 0 0 0 0,0 0 0 0 0,0 0 0 0 0,0 0 0 0 0,0 0 0 0 0,0 0 0 0 0,0 0 0 0 0,0 0 0 0 0,0 0 0 0 0,0 0 0 0 0,1-1 0 0 0,-1 1 0 0 0,0 0 0 0 0,0 0-1 0 0,0 0 1 0 0,0 0 0 0 0,0 0-1 0 0,9-6 51 0 0,-1 0-1 0 0,1-1 1 0 0,-1 0-1 0 0,-1-1 1 0 0,1 0-1 0 0,-1 0 1 0 0,-1 0-1 0 0,1-1 1 0 0,3-6-51 0 0,6-12 137 0 0,6-7 60 0 0,-1 0 1 0 0,5-19-198 0 0,30-71 53 0 0,-52 116-119 0 0,-1-1-1 0 0,-1 0 1 0 0,1-1 0 0 0,-2 1-1 0 0,1 0 1 0 0,-1-2 66 0 0,1 41-46 0 0,-1 0 0 0 0,-1 1 0 0 0,-1-1 0 0 0,-4 13 46 0 0,1 7-58 0 0,2 4 58 0 0,2-46-27 0 0,0 0 1 0 0,1 0-1 0 0,0 0 0 0 0,0 0 0 0 0,1-1 0 0 0,0 1 0 0 0,0 0 1 0 0,1 0 26 0 0,-2-6-90 0 0,-1-2-36 0 0,0 0 95 0 0,0 0-1 0 0,1 1 1 0 0,-1-1 0 0 0,0 0 0 0 0,1 0 0 0 0,-1 1 0 0 0,0-1-1 0 0,0 0 1 0 0,1 0 0 0 0,-1 1 0 0 0,0-1 0 0 0,1 0 0 0 0,-1 0 0 0 0,1 0-1 0 0,-1 0 1 0 0,0 0 0 0 0,1 0 0 0 0,-1 0 0 0 0,0 1 0 0 0,1-1-1 0 0,-1 0 1 0 0,1 0 0 0 0,-1 0 0 0 0,0 0 0 0 0,1-1 0 0 0,-1 1 0 0 0,0 0-1 0 0,1 0 1 0 0,-1 0 0 0 0,1 0 0 0 0,-1 0 0 0 0,0 0 0 0 0,1-1-1 0 0,-1 1 1 0 0,0 0 0 0 0,1 0 0 0 0,-1 0 0 0 0,0-1 0 0 0,0 1 0 0 0,1 0-1 0 0,-1 0 1 0 0,0-1 31 0 0,13-11-1353 0 0,-11 10 938 0 0,-1-1 0 0 0,1 1 0 0 0,-1-1-1 0 0,1 1 1 0 0,-1-1 0 0 0,0 0 0 0 0,0 1-1 0 0,0-1 1 0 0,0-2 415 0 0,4-12-5994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2:48.0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5 339 10592 0 0,'0'0'818'0'0,"-1"-2"-343"0"0,0 1-264 0 0,1-1 1 0 0,-1 0-1 0 0,1 0 0 0 0,0 1 1 0 0,-1-1-1 0 0,1 0 0 0 0,0 1 1 0 0,0-1-1 0 0,0 0 0 0 0,0 0 1 0 0,0 0-1 0 0,0 1 0 0 0,1-1 1 0 0,-1 0-1 0 0,1-1-211 0 0,13-24 2538 0 0,-3 5-1985 0 0,-5 8-224 0 0,1 1 1 0 0,0 1-1 0 0,1-1 1 0 0,0 1-1 0 0,1 0 0 0 0,7-6-329 0 0,14-13 643 0 0,21-15-643 0 0,9-11-631 0 0,-43 42-626 0 0,-3 6-3300 0 0,-1 2-1611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2:48.3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 1 5064 0 0,'0'0'389'0'0,"0"0"135"0"0,0 0 1493 0 0,0 0 683 0 0,0 0 138 0 0,0 0-341 0 0,0 2-1552 0 0,2 20-615 0 0,-1-15-288 0 0,0-1 0 0 0,-1 1 1 0 0,1 0-1 0 0,-2 2-42 0 0,-3 54 220 0 0,0-15-26 0 0,-5 25-194 0 0,-19 57-22 0 0,13-63 232 0 0,2 1 0 0 0,1 17-210 0 0,-9 139 949 0 0,21-207-914 0 0,0 1 0 0 0,2 5-35 0 0,0 19 23 0 0,-2-40-30 0 0,0 0-1 0 0,0-1 1 0 0,1 1-1 0 0,-1 0 0 0 0,0-1 1 0 0,1 1-1 0 0,-1 0 1 0 0,1-1-1 0 0,-1 1 1 0 0,1-1-1 0 0,0 1 0 0 0,0-1 1 0 0,0 1 7 0 0,0 0-108 0 0,-1-2-123 0 0,11-13-440 0 0,-4 6 454 0 0,1-6-562 0 0,-1-1 0 0 0,4-9 779 0 0,3-12-4396 0 0,-3 4-796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2:48.7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108 16 11056 0 0,'22'-12'1001'0'0,"-21"9"-646"0"0,6 11 1791 0 0,-6-3-1763 0 0,0 0 0 0 0,0 0-1 0 0,-1 0 1 0 0,0 0 0 0 0,0 0 0 0 0,0 0-1 0 0,-1 0-382 0 0,1 27 292 0 0,2 6-168 0 0,-3 0 0 0 0,0-1 0 0 0,-7 30-124 0 0,3-23 217 0 0,1-1 0 0 0,3 32-217 0 0,6-8 234 0 0,-2-36-133 0 0,-1-1 0 0 0,-1 1-1 0 0,-4 25-100 0 0,-20 141 198 0 0,-3-21-124 0 0,25-173-73 0 0,0 0-1 0 0,1 0 0 0 0,-1 1 0 0 0,-1-1 0 0 0,1 0 0 0 0,0 0 0 0 0,-2 2 0 0 0,2-3-15 0 0,0 0 0 0 0,0 0-1 0 0,0 1 1 0 0,0-1 0 0 0,0 1 0 0 0,1-1-1 0 0,-1 1 1 0 0,1-1 0 0 0,-1 1-1 0 0,1 0 16 0 0,0-2-88 0 0,0-1-100 0 0,0-11-280 0 0,8-57-1483 0 0,-5 20 614 0 0,-2 33 723 0 0,0 0 0 0 0,-1 0 0 0 0,-1 0 0 0 0,0 0 0 0 0,-1-3 614 0 0,-3-7-1418 0 0,4 12 320 0 0,-2 0 1 0 0,0 0 0 0 0,0 1-1 0 0,-4-7 1098 0 0,4 10-938 0 0,1 4 1036 0 0,0 0 1 0 0,0 0-1 0 0,0 0 0 0 0,-1 0 0 0 0,1 1 0 0 0,-1-1 0 0 0,0 1 0 0 0,-1-1 0 0 0,1 1 0 0 0,-4-3-98 0 0,-5-1 4189 0 0,10 7-2782 0 0,2 1-403 0 0,0 0-179 0 0,0 0-32 0 0,0 0-83 0 0,0 0-321 0 0,0 0-137 0 0,0 0-27 0 0,0 0-15 0 0,13 3 125 0 0,-1-1-209 0 0,-7-1-68 0 0,0-1 1 0 0,0 1 0 0 0,0-1-1 0 0,0 0 1 0 0,1 0 0 0 0,-1 0-1 0 0,0-1 1 0 0,0 1 0 0 0,0-1-1 0 0,0-1-58 0 0,15-3 213 0 0,-14 3-118 0 0,1 0 1 0 0,0 0-1 0 0,-1 0 1 0 0,1-1-1 0 0,-1 0 1 0 0,0 0-1 0 0,0 0 0 0 0,4-4-95 0 0,2-2 162 0 0,1 1-1 0 0,0 0 0 0 0,1 0 0 0 0,14-4-161 0 0,-1-1 79 0 0,-26 12-64 0 0,0 0 0 0 0,0 0 1 0 0,1 1-1 0 0,-1-1 0 0 0,1 0 0 0 0,-1 1 0 0 0,1-1 0 0 0,-1 1 0 0 0,1 0 0 0 0,-1-1 0 0 0,1 1 0 0 0,-1 0 0 0 0,1 0 0 0 0,-1 0 0 0 0,1 0 0 0 0,-1 0 0 0 0,1 0 0 0 0,-1 1 0 0 0,1-1 0 0 0,-1 0 0 0 0,1 1 0 0 0,-1-1 0 0 0,1 1 0 0 0,-1 0 0 0 0,0-1 0 0 0,1 1 0 0 0,-1 0 0 0 0,0 0 0 0 0,0 0 0 0 0,1 0 0 0 0,-1 0 0 0 0,0 0 0 0 0,0 0 0 0 0,0 0 1 0 0,0 0-1 0 0,0 0 0 0 0,0 1 0 0 0,-1-1 0 0 0,1 0 0 0 0,0 1 0 0 0,-1-1 0 0 0,1 1 0 0 0,0 0-15 0 0,0 4 54 0 0,1-1 0 0 0,-1 1 0 0 0,0-1 1 0 0,0 1-1 0 0,0 0 0 0 0,-1-1 0 0 0,0 1 0 0 0,0 0 1 0 0,-1 0-1 0 0,1-1 0 0 0,-1 1-54 0 0,-8 46 160 0 0,6-29-59 0 0,-2 1-1 0 0,0 1-100 0 0,-10 43 152 0 0,10-50-73 0 0,5-15-68 0 0,-1 0 0 0 0,0 0-1 0 0,0 0 1 0 0,0 0 0 0 0,0 0 0 0 0,0 0 0 0 0,-2 2-11 0 0,-4 10 51 0 0,5-13-218 0 0,2-8-90 0 0,0-1 115 0 0,0 5 91 0 0,1 0-1 0 0,-1 0 1 0 0,0 0-1 0 0,1 0 0 0 0,-1 0 1 0 0,1 0-1 0 0,0 0 1 0 0,-1 0-1 0 0,1 0 0 0 0,0 1 1 0 0,1-1 51 0 0,5-16-729 0 0,5-19-1379 0 0,-2 13-2141 0 0,-10 23 4055 0 0,10-20-5174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2:49.1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 5528 0 0,'0'0'240'0'0,"0"0"56"0"0,0-3-232 0 0,0 3-64 0 0,0 0 0 0 0,0 0 0 0 0,0 0 1576 0 0,0 0 312 0 0,0 0 56 0 0,0 0 8 0 0,0 11-2176 0 0,0 6-448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2:49.5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1 162 4144 0 0,'0'0'319'0'0,"0"0"177"0"0,0 0 1523 0 0,0 0 689 0 0,0 0 138 0 0,0 0-246 0 0,10 0 1383 0 0,-7 0-3901 0 0,-1 0-1 0 0,0 0 0 0 0,0 0 0 0 0,0 0 0 0 0,0 1 1 0 0,0-1-1 0 0,0 1 0 0 0,0 0 0 0 0,0-1 0 0 0,-1 1 1 0 0,1 0-1 0 0,0 0 0 0 0,0 0 0 0 0,0 0 0 0 0,-1 0 1 0 0,1 1-82 0 0,0 0 59 0 0,0 0 0 0 0,0 0-1 0 0,0 1 1 0 0,0-1 0 0 0,-1 1 0 0 0,1-1 0 0 0,-1 1 0 0 0,0 0 0 0 0,0 0 0 0 0,0-1 0 0 0,1 4-59 0 0,3 15 85 0 0,-1 1-1 0 0,-1 0 1 0 0,-1 0-1 0 0,-1 0 1 0 0,-2 18-85 0 0,1-31 17 0 0,0 1 3 0 0,-1 1 0 0 0,0-1 0 0 0,-2 2-20 0 0,-2 29 218 0 0,5-40-149 0 0,0-1 26 0 0,1-2 2 0 0,44-120 446 0 0,5-13-401 0 0,-9 36-228 0 0,-37 91 84 0 0,2-4-26 0 0,1 1-1 0 0,1-1 1 0 0,0 1 0 0 0,0 1-1 0 0,1 0 1 0 0,6-5 28 0 0,-14 14-54 0 0,0 4 1 0 0,2 8 15 0 0,1-2 80 0 0,-1 1 0 0 0,-1 0 1 0 0,0 0-1 0 0,0 0 0 0 0,-1 8-42 0 0,-1 105 228 0 0,0-114-205 0 0,-1-8-20 0 0,1-1 1 0 0,0 1-1 0 0,0 0 0 0 0,0 0 1 0 0,-1-1-1 0 0,1 1 0 0 0,0 0 0 0 0,0 0 1 0 0,0 0-1 0 0,0-1 0 0 0,1 1 1 0 0,-1 0-1 0 0,0 0 0 0 0,0-1 1 0 0,0 1-1 0 0,0 0 0 0 0,1 0-3 0 0,-1-1 2 0 0,0 0 1 0 0,0 0-1 0 0,1 1 0 0 0,-1-1 0 0 0,0 0 0 0 0,1 0 1 0 0,-1 0-1 0 0,0 1 0 0 0,0-1 0 0 0,1 0 1 0 0,-1 0-1 0 0,0 0 0 0 0,1 0 0 0 0,-1 0 0 0 0,0 0 1 0 0,1 0-1 0 0,-1 0 0 0 0,0 1 0 0 0,1-1 0 0 0,-1 0 1 0 0,0 0-1 0 0,1-1 0 0 0,-1 1 0 0 0,0 0-2 0 0,16-5 146 0 0,-9 0-70 0 0,0 1-1 0 0,-1-1 1 0 0,0 0 0 0 0,1 0 0 0 0,-2 0 0 0 0,1-1 0 0 0,0 0 0 0 0,-1 0 0 0 0,0-1 0 0 0,-1 1 0 0 0,0-1-1 0 0,0 0 1 0 0,0 0 0 0 0,1-4-76 0 0,27-59 0 0 0,-31 68 0 0 0,0 0 0 0 0,0 0 0 0 0,1 0 0 0 0,-1 0 0 0 0,1 0 0 0 0,-1 0 0 0 0,2-1 0 0 0,4-5 0 0 0,17-28-14 0 0,-23 35-58 0 0,-1 1-10 0 0,1 1 85 0 0,-1 0 0 0 0,1 0 0 0 0,-1 0 0 0 0,1 0-1 0 0,-1 0 1 0 0,1 1 0 0 0,-1-1 0 0 0,0 0 0 0 0,1 0 0 0 0,-1 0-1 0 0,0 1 1 0 0,0-1 0 0 0,0 0 0 0 0,0 0 0 0 0,0 1 0 0 0,0-1-3 0 0,-1 22 5 0 0,-1 0 1 0 0,-2 4-6 0 0,1-4 0 0 0,1 1-1 0 0,1 4 1 0 0,-4 23 11 0 0,5-47 32 0 0,4 3-77 0 0,-4-6-8 0 0,0-1 1 0 0,1 0-1 0 0,-1 1 0 0 0,1-1 0 0 0,-1 0 0 0 0,1 0 0 0 0,-1 1 0 0 0,1-1 1 0 0,-1 0-1 0 0,1 0 0 0 0,-1 0 0 0 0,1 0 0 0 0,-1 0 0 0 0,1 0 1 0 0,-1 0-1 0 0,1 0 0 0 0,-1 0 0 0 0,1 0 0 0 0,-1 0 0 0 0,1 0 0 0 0,-1 0 1 0 0,1 0 41 0 0,10-2-432 0 0,21-17-1700 0 0,-29 17 1732 0 0,0 1 0 0 0,-1-1 0 0 0,1 0 0 0 0,0 0-1 0 0,0 0 1 0 0,-1 0 0 0 0,2-2 400 0 0,9-10-2206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07.7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12 16871 0 0,'-5'5'744'0'0,"-3"-2"160"0"0,3-3-720 0 0,-4 3-184 0 0,4 2 0 0 0,0-1 0 0 0,5-4 320 0 0,0 0 32 0 0,0 0 8 0 0,0 0 0 0 0,0-9-1056 0 0,0 3-208 0 0,0-3-48 0 0,5 1-6159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2:50.0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90 220 12928 0 0,'0'0'594'0'0,"0"0"-16"0"0,0 1-373 0 0,0 5-44 0 0,0-5 554 0 0,0-1 229 0 0,0 0 44 0 0,0 0-52 0 0,0 0-263 0 0,0 0-117 0 0,0 0-20 0 0,0 0-20 0 0,0 0-59 0 0,0 0-29 0 0,0 0-4 0 0,0 0 0 0 0,1-1 0 0 0,9-8-201 0 0,-2-1-1 0 0,1 1 1 0 0,-1-1 0 0 0,-1 0-1 0 0,0-1 1 0 0,0 0-1 0 0,-1 0 1 0 0,0-1-1 0 0,-1 1 1 0 0,0-1-1 0 0,-1 0 1 0 0,-1-1 0 0 0,1-5-223 0 0,-3 8 37 0 0,-1 1 1 0 0,-1-1 0 0 0,0 1-1 0 0,-1-7-37 0 0,2 16 3 0 0,0-1 0 0 0,0 1-1 0 0,-1 0 1 0 0,1-1 0 0 0,0 1-1 0 0,0-1 1 0 0,0 1-1 0 0,0 0 1 0 0,-1-1 0 0 0,1 1-1 0 0,0-1 1 0 0,0 1 0 0 0,-1 0-1 0 0,1-1 1 0 0,0 1 0 0 0,0 0-1 0 0,-1 0 1 0 0,1-1 0 0 0,0 1-1 0 0,-1 0 1 0 0,1 0-3 0 0,-2-1 4 0 0,-6-4-4 0 0,6 5-8 0 0,0 0-1 0 0,0 0 1 0 0,0 0 0 0 0,0 0-1 0 0,0 0 1 0 0,0 0 0 0 0,0 0-1 0 0,0 1 1 0 0,0-1 0 0 0,1 1-1 0 0,-1-1 1 0 0,0 1 0 0 0,0 0-1 0 0,1 0 1 0 0,-1 0-1 0 0,0 0 1 0 0,1 0 0 0 0,-1 0-1 0 0,1 0 1 0 0,-1 0 0 0 0,1 1-1 0 0,-2 0 9 0 0,-4 6-86 0 0,0 0-1 0 0,0 1 1 0 0,-4 6 86 0 0,5-5-26 0 0,-9 12-11 0 0,2 1 1 0 0,1 1-1 0 0,1 0 0 0 0,0 3 37 0 0,7-14 0 0 0,0-1 0 0 0,1 1 0 0 0,0 0 0 0 0,0 12 0 0 0,1-13 0 0 0,2-8 5 0 0,0 0-1 0 0,0 1 1 0 0,1-1 0 0 0,0 0-1 0 0,0 0 1 0 0,0 0-1 0 0,0 0 1 0 0,0 0 0 0 0,1 0-1 0 0,0-1 1 0 0,0 1-1 0 0,0 0 1 0 0,0-1 0 0 0,0 1-1 0 0,1-1 1 0 0,-1 0-1 0 0,1 0 1 0 0,3 3-5 0 0,-5-5 3 0 0,1 0 1 0 0,-1 0-1 0 0,1 0 0 0 0,-1-1 1 0 0,1 1-1 0 0,-1 0 1 0 0,1-1-1 0 0,0 1 0 0 0,-1-1 1 0 0,1 0-1 0 0,0 1 1 0 0,-1-1-1 0 0,1 0 0 0 0,0 0 1 0 0,-1 0-1 0 0,2 0-3 0 0,28-7 284 0 0,-20 4-9 0 0,-7 2-192 0 0,-1-1 0 0 0,1 1 0 0 0,-1-1 0 0 0,1 0 0 0 0,-1 0-1 0 0,0-1 1 0 0,0 1 0 0 0,3-3-83 0 0,11-8 344 0 0,-3 1-84 0 0,-12 10-226 0 0,0 0 0 0 0,1 0 1 0 0,-1 0-1 0 0,0 1 0 0 0,1-1 1 0 0,-1 1-1 0 0,1 0 1 0 0,0-1-36 0 0,21-7 108 0 0,-16 6-59 0 0,1 0 0 0 0,0 0 0 0 0,4 0-48 0 0,-12 3 0 0 0,-1 0 0 0 0,1-1 0 0 0,-1 1 0 0 0,1 0 0 0 0,-1 0 0 0 0,1 0 0 0 0,0-1 0 0 0,-1 1 0 0 0,1 0 0 0 0,-1 0 0 0 0,1 0 0 0 0,-1 0 0 0 0,1 0 0 0 0,0 0 0 0 0,-1 1 0 0 0,1-1 0 0 0,-1 0 0 0 0,1 0 0 0 0,-1 0 0 0 0,1 0 0 0 0,-1 1 0 0 0,1-1 0 0 0,-1 0 0 0 0,1 0 0 0 0,-1 1 0 0 0,1-1 0 0 0,-1 0 0 0 0,1 1 0 0 0,-1-1 0 0 0,2 2 0 0 0,31 24-418 0 0,-27-20 269 0 0,1 0 1 0 0,0-1 0 0 0,1 1 0 0 0,-1-2-1 0 0,2 1 149 0 0,-4-2-487 0 0,-1-1 295 0 0,0 0 0 0 0,-1 0 0 0 0,1-1 0 0 0,0 1-1 0 0,0-1 1 0 0,0 0 192 0 0,-1-1-968 0 0,-1 0-1 0 0,0 1 0 0 0,1-1 0 0 0,-1 0 0 0 0,0-1 0 0 0,1 1 1 0 0,-1 0-1 0 0,1-1 969 0 0,10-3-7297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2:51.1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193 50 11288 0 0,'0'0'514'0'0,"0"0"-6"0"0,0-18 751 0 0,0 4 1237 0 0,0 13-1818 0 0,-8-7 1209 0 0,7 8-1861 0 0,1-1 1 0 0,0 1-1 0 0,0-1 0 0 0,-1 1 0 0 0,1-1 0 0 0,0 1 1 0 0,-1-1-1 0 0,1 1 0 0 0,-1-1 0 0 0,1 1 1 0 0,-1 0-1 0 0,1-1 0 0 0,-1 1 0 0 0,1 0 1 0 0,-1-1-1 0 0,1 1 0 0 0,-1 0 0 0 0,1-1 1 0 0,-1 1-1 0 0,1 0 0 0 0,-1 0 0 0 0,0 0 0 0 0,1 0 1 0 0,-1 0-1 0 0,0-1 0 0 0,1 1 0 0 0,-1 0 1 0 0,1 0-1 0 0,-1 1 0 0 0,0-1-26 0 0,-19 0 454 0 0,15 1-427 0 0,1 0-1 0 0,-1 0 1 0 0,1 0-1 0 0,-1 1 1 0 0,1-1-1 0 0,-1 1 1 0 0,1 0-1 0 0,0 1 1 0 0,0-1-1 0 0,0 1 1 0 0,0 0-1 0 0,0 0 1 0 0,1 0-1 0 0,-1 0 1 0 0,1 0-1 0 0,-3 4-26 0 0,-1 4 8 0 0,1-3-32 0 0,0 1 0 0 0,1 0 0 0 0,0 1 0 0 0,-3 6 24 0 0,4 1 40 0 0,4-13-26 0 0,-1-3-16 0 0,1 1 1 0 0,-1 0 0 0 0,1 0 0 0 0,-1 0-1 0 0,1 0 1 0 0,0 0 0 0 0,0 0 0 0 0,0 0-1 0 0,0-1 1 0 0,0 1 0 0 0,0 0 0 0 0,1 0-1 0 0,-1 0 1 0 0,1 2 1 0 0,1 5-32 0 0,-3-5 23 0 0,1 4-7 0 0,14 8-51 0 0,31 29 91 0 0,-37-38-77 0 0,-2 1 42 0 0,16 18 217 0 0,-22-25-205 0 0,1 0 0 0 0,0 0 1 0 0,-1 0-1 0 0,1-1 0 0 0,-1 1 0 0 0,1 0 1 0 0,-1 1-1 0 0,0-1 0 0 0,1 0 1 0 0,-1 0-1 0 0,0 0 0 0 0,0 0 1 0 0,0 0-1 0 0,0 0 0 0 0,0 0 0 0 0,0 0 1 0 0,0 0-1 0 0,0 0 0 0 0,0 0 1 0 0,0 1-1 0 0,-1-1 0 0 0,1 0 1 0 0,0 0-1 0 0,-1 0 0 0 0,1 0 0 0 0,-1 0 1 0 0,1 0-1 0 0,-1 0 0 0 0,1-1 1 0 0,-1 1-1 0 0,0 0 0 0 0,0 0 0 0 0,1 0 1 0 0,-1-1-1 0 0,0 1 0 0 0,0 0 1 0 0,0-1-1 0 0,0 1 0 0 0,0 0 1 0 0,0-1-2 0 0,-2 3 11 0 0,-1-2 1 0 0,1 1 0 0 0,-1 0 0 0 0,1-1-1 0 0,-1 1 1 0 0,0-1 0 0 0,1 0 0 0 0,-1 0 0 0 0,0 0-1 0 0,0-1 1 0 0,-2 1-12 0 0,-60-1 27 0 0,66-1-104 0 0,-1 1 0 0 0,0 0 0 0 0,1-1 0 0 0,-1 1 0 0 0,1 0-1 0 0,-1-1 1 0 0,1 1 0 0 0,-1-1 0 0 0,1 1 0 0 0,-1-1 0 0 0,1 1 0 0 0,-1-1 0 0 0,1 0 0 0 0,-1 1 0 0 0,1-1 0 0 0,0 1 0 0 0,-1-1 0 0 0,1 0 0 0 0,0 1 0 0 0,0-1 0 0 0,0 0 0 0 0,-1 1 0 0 0,1-1 77 0 0,1-2-219 0 0,-1 1-1 0 0,1-1 1 0 0,0 1 0 0 0,-1-1 0 0 0,1 1 0 0 0,1-1 0 0 0,-1 1 0 0 0,0 0-1 0 0,0 0 1 0 0,1 0 0 0 0,-1-1 0 0 0,1 1 0 0 0,0 1 0 0 0,-1-1 0 0 0,1 0-1 0 0,0 0 1 0 0,2-1 219 0 0,3-3-693 0 0,1-2-217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2:51.5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33 185 11488 0 0,'-10'7'1157'0'0,"7"-5"-1097"0"0,-13 8 100 0 0,14-9 428 0 0,1 0 3423 0 0,3-7-3077 0 0,7-5-591 0 0,-2 3-98 0 0,-1 0 1 0 0,0-1 0 0 0,0 0 0 0 0,-1 0 0 0 0,1-1-246 0 0,-4 6 44 0 0,1 0 1 0 0,0 0-1 0 0,0 0 0 0 0,0 1 0 0 0,1-1 1 0 0,-1 1-1 0 0,1 0 0 0 0,1 0-44 0 0,18-20 209 0 0,-6 7-51 0 0,-15 15-135 0 0,0-1 1 0 0,0 0-1 0 0,0 1 1 0 0,-1-1-1 0 0,1 0 1 0 0,0 0-1 0 0,1-2-23 0 0,19-25 222 0 0,-20 28-212 0 0,-1 1-5 0 0,-1 0-1 0 0,0-1 1 0 0,1 1 0 0 0,-1 0-1 0 0,1-1 1 0 0,-1 1-1 0 0,1 0 1 0 0,-1-1-1 0 0,0 1 1 0 0,1-1-1 0 0,-1 1 1 0 0,0-1-1 0 0,0 1 1 0 0,1-1-1 0 0,-1 1 1 0 0,0-1-1 0 0,0 1 1 0 0,0-1-1 0 0,1 1 1 0 0,-1-1-5 0 0,0-7 73 0 0,0 7-15 0 0,-11 8-184 0 0,7-4 135 0 0,0-1 0 0 0,0 1-1 0 0,1 0 1 0 0,-1 0-1 0 0,1 1 1 0 0,0-1 0 0 0,-1 1-1 0 0,1-1 1 0 0,1 1-1 0 0,-1 0 1 0 0,1 0 0 0 0,-1 1-9 0 0,-13 19 83 0 0,8-13-129 0 0,0 0-1 0 0,0 0 1 0 0,2 1 0 0 0,-4 7 46 0 0,-2 4-66 0 0,7-16 93 0 0,1 0 0 0 0,1 1-1 0 0,-1 0 1 0 0,-1 7-27 0 0,-2 4 86 0 0,5-16-91 0 0,1 0 1 0 0,-1 1-1 0 0,1-1 0 0 0,0 0 1 0 0,0 1-1 0 0,0-1 0 0 0,0 1 1 0 0,1 0-1 0 0,-1-1 1 0 0,1 1-1 0 0,0-1 0 0 0,0 1 1 0 0,0 0-1 0 0,1-1 1 0 0,-1 1-1 0 0,1-1 5 0 0,0 2-28 0 0,1-1 1 0 0,0 0-1 0 0,0 1 1 0 0,0-1-1 0 0,1 0 0 0 0,-1-1 1 0 0,1 1-1 0 0,0 0 28 0 0,-1-2 0 0 0,0-1-1 0 0,-1 1 0 0 0,1-1 0 0 0,0 0 1 0 0,0 1-1 0 0,0-1 0 0 0,0 0 1 0 0,0-1-1 0 0,0 1 0 0 0,0 0 1 0 0,0 0-1 0 0,0-1 0 0 0,0 1 0 0 0,0-1 1 0 0,0 0-1 0 0,0 0 0 0 0,1 1 1 0 0,0-2 0 0 0,2 1-140 0 0,0 0 1 0 0,0-1 0 0 0,1 0 0 0 0,-1 0-1 0 0,0 0 1 0 0,0-1 0 0 0,0 0 0 0 0,-1 0-1 0 0,1 0 1 0 0,0-1 0 0 0,2-1 139 0 0,16-8-6977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2:52.7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1 378 7368 0 0,'0'0'568'0'0,"0"0"-208"0"0,1 2 517 0 0,11 13 992 0 0,-10-12-1600 0 0,0 0 1 0 0,0-1-1 0 0,0 1 0 0 0,0-1 0 0 0,0 0 0 0 0,3 2-269 0 0,-4-3 132 0 0,0 1-1 0 0,1-1 1 0 0,-1 0 0 0 0,0 1-1 0 0,0-1 1 0 0,0 1 0 0 0,0-1 0 0 0,0 1-1 0 0,0-1 1 0 0,0 1 0 0 0,0 0-1 0 0,-1-1 1 0 0,1 1 0 0 0,-1 0-1 0 0,1 1-131 0 0,-1-1 138 0 0,1 0 0 0 0,0 0-1 0 0,0 0 1 0 0,0 0-1 0 0,-1 0 1 0 0,2 0-1 0 0,-1 0 1 0 0,0 0-138 0 0,1 1 118 0 0,0 0 0 0 0,0 1 0 0 0,0-1-1 0 0,-1 0 1 0 0,0 1 0 0 0,0 0 0 0 0,0-1 0 0 0,0 1 0 0 0,0-1 0 0 0,-1 2-118 0 0,1-1 118 0 0,0 1 1 0 0,1 0 0 0 0,-1 0-1 0 0,1-1 1 0 0,0 2-119 0 0,4 8 248 0 0,0 1-1 0 0,-2 1 1 0 0,0-1 0 0 0,0 1 0 0 0,-1-1 0 0 0,-1 5-248 0 0,5 22 383 0 0,-1-1-5 0 0,-2 1-1 0 0,-1 11-377 0 0,2 21 101 0 0,-2-7-37 0 0,-5 53-64 0 0,0-28 0 0 0,1-60 47 0 0,-1 0 0 0 0,-4 12-47 0 0,6-40 16 0 0,0-3-9 0 0,0 0 1 0 0,0 0-1 0 0,-1 0 1 0 0,1 0-1 0 0,0 0 1 0 0,-1 0-1 0 0,1 0 1 0 0,0 0-1 0 0,-1 0 1 0 0,0 0-1 0 0,1-1 1 0 0,-1 1-1 0 0,1 0 1 0 0,-1 0-1 0 0,0 0 1 0 0,0 0-8 0 0,0 0 85 0 0,1-1-9 0 0,0 0 23 0 0,0 0 11 0 0,0 0 2 0 0,0 0 15 0 0,0-12 506 0 0,1 5-584 0 0,-1 1 1 0 0,2 0-1 0 0,-1-1 0 0 0,1 1 0 0 0,1-5-49 0 0,-1 5-8 0 0,0-1 1 0 0,0 0-1 0 0,-1 1 1 0 0,0-1-1 0 0,0-5 8 0 0,0-43-77 0 0,0 14 85 0 0,-1 1 0 0 0,-5-26-8 0 0,-10-88-515 0 0,7 88 254 0 0,1 3 345 0 0,-4-2-84 0 0,-2 27-38 0 0,11 33 32 0 0,0 0 0 0 0,0-1 0 0 0,0 1 0 0 0,1-1 0 0 0,0 1-1 0 0,0-1 1 0 0,0 0 0 0 0,1-1 6 0 0,-7-65 0 0 0,6 55 0 0 0,0 1 0 0 0,-1-1 0 0 0,-1 0 0 0 0,1 0 0 0 0,1 0 0 0 0,0 0 0 0 0,1 0 0 0 0,1-4 0 0 0,1-18 0 0 0,-3 33 9 0 0,1 0 0 0 0,0-1 1 0 0,1 1-1 0 0,0 0 0 0 0,0 0 0 0 0,0 0 0 0 0,1-1 0 0 0,-1 1 0 0 0,1 1 0 0 0,3-6-9 0 0,-3 7 11 0 0,7-14 57 0 0,0 1 1 0 0,7-8-69 0 0,-13 20 13 0 0,1 0-1 0 0,0 1 0 0 0,0-1 1 0 0,0 1-1 0 0,0 0 1 0 0,1 0-1 0 0,0 1 0 0 0,0-1 1 0 0,0 1-1 0 0,2-1-12 0 0,9-6 45 0 0,-13 8-36 0 0,0 0 0 0 0,0 0 0 0 0,0 0-1 0 0,0 1 1 0 0,0-1 0 0 0,1 1 0 0 0,1-1-9 0 0,9-3 21 0 0,-13 4-18 0 0,-1 1-1 0 0,1 0 1 0 0,0 0-1 0 0,-1 0 1 0 0,1 0-1 0 0,-1 0 1 0 0,1 0-1 0 0,-1 0 1 0 0,1 0-1 0 0,0 0 1 0 0,-1 0-1 0 0,1 0 1 0 0,-1 0-1 0 0,1 0 1 0 0,-1 0-1 0 0,1 0 1 0 0,0 1-3 0 0,1 0 1 0 0,1 0 0 0 0,-1 1 0 0 0,0-1 0 0 0,1 1 0 0 0,-1-1 1 0 0,0 1-1 0 0,0 0 0 0 0,0 0 0 0 0,0 0 0 0 0,0 0 0 0 0,-1 1 0 0 0,1-1 1 0 0,-1 0-1 0 0,1 1 0 0 0,-1-1 0 0 0,0 1 0 0 0,0-1-1 0 0,1 4 7 0 0,0-1 0 0 0,0 0 0 0 0,-1 1 0 0 0,0-1 0 0 0,0 1 0 0 0,0-1-1 0 0,-1 1 1 0 0,1 1-7 0 0,-2 2 14 0 0,-1 0 0 0 0,0 1-1 0 0,0-1 1 0 0,-1 0-1 0 0,0 0 1 0 0,-1 0-1 0 0,0 0 1 0 0,0 0 0 0 0,-1-1-1 0 0,-2 3-13 0 0,0 3 14 0 0,1-5 9 0 0,0 0-1 0 0,0 0 1 0 0,0 0 0 0 0,-1-1 0 0 0,-1 0 0 0 0,-1 1-23 0 0,3-4 34 0 0,1 0-1 0 0,-1-1 1 0 0,0 0 0 0 0,0 0-1 0 0,0 0 1 0 0,0-1-1 0 0,-1 0 1 0 0,1 0 0 0 0,-6 1-34 0 0,4-4 10 0 0,3-5-10 0 0,5 4 0 0 0,-1-1 0 0 0,1 0 0 0 0,0 0 0 0 0,-1 0 0 0 0,1 1 0 0 0,0-1 0 0 0,0 0 0 0 0,0 0 0 0 0,0 0 0 0 0,1 1 0 0 0,-1-1 0 0 0,0 0 0 0 0,1 0 0 0 0,-1 1 0 0 0,1-1 0 0 0,-1 0 0 0 0,1 1 0 0 0,0-2 0 0 0,2-1-18 0 0,0 0 0 0 0,0 0 0 0 0,1 1 0 0 0,-1-1 0 0 0,4-2 18 0 0,11-13-132 0 0,9-12-398 0 0,17-14 530 0 0,3-3-186 0 0,-32 33 150 0 0,1 0 1 0 0,0 1 0 0 0,1 1-1 0 0,18-10 36 0 0,-25 19 0 0 0,0 4 12 0 0,-9 0-9 0 0,0 0 0 0 0,-1 1 0 0 0,1-1 0 0 0,-1 0-1 0 0,1 1 1 0 0,-1-1 0 0 0,1 0 0 0 0,-1 1 0 0 0,1-1 0 0 0,-1 1-1 0 0,1-1 1 0 0,-1 1 0 0 0,0-1 0 0 0,1 1 0 0 0,-1-1 0 0 0,0 1-1 0 0,1-1 1 0 0,-1 1 0 0 0,0-1 0 0 0,0 1 0 0 0,1 0-1 0 0,-1-1 1 0 0,0 1-3 0 0,0 0 10 0 0,2 4 5 0 0,0 0 0 0 0,-1 0 0 0 0,0 0 0 0 0,0 0 1 0 0,0 0-1 0 0,-1-1 0 0 0,0 2 0 0 0,0-1 0 0 0,0 0 0 0 0,0 0-15 0 0,-8 51 106 0 0,2-25-28 0 0,3-12-56 0 0,-1-1 0 0 0,0 1 0 0 0,-4 6-22 0 0,7-22 42 0 0,0 1-1 0 0,0 0 0 0 0,0-1 1 0 0,0 1-1 0 0,1-1 0 0 0,-1 1 1 0 0,1 0-1 0 0,0 3-41 0 0,14-15 164 0 0,-8 4-139 0 0,-1-1 0 0 0,0 1 0 0 0,0-1 0 0 0,-1 0 0 0 0,2-2-25 0 0,6-7 15 0 0,7-7 85 0 0,11-18-100 0 0,-16 19 35 0 0,2 1 1 0 0,5-5-36 0 0,-12 14 6 0 0,-1 0 0 0 0,6-9-6 0 0,0 0-2 0 0,-7 7 2 0 0,-6 11 0 0 0,-1 0 0 0 0,1-1 0 0 0,0 1 0 0 0,0 0 0 0 0,0 0 0 0 0,0 0 0 0 0,0 0 0 0 0,0 0 0 0 0,0 0 0 0 0,0 0 0 0 0,0 0 0 0 0,1 0 0 0 0,4-2-14 0 0,-4 12-113 0 0,-2-6 123 0 0,0 14-80 0 0,-1 0 0 0 0,0 0 0 0 0,-2 2 84 0 0,2-16-6 0 0,0 1 2 0 0,8 14 3 0 0,-5-8-2 0 0,1 5 77 0 0,-2-14-68 0 0,0 0 0 0 0,-1 0 0 0 0,1 0-1 0 0,0 1 1 0 0,0-1 0 0 0,-1 0 0 0 0,1 0 0 0 0,0-1 0 0 0,0 1 0 0 0,0 0 0 0 0,0 0-1 0 0,0 0 1 0 0,0-1 0 0 0,1 1 0 0 0,-1 0 0 0 0,0-1 0 0 0,0 1 0 0 0,0-1 0 0 0,1 1-1 0 0,-1-1 1 0 0,1 0-6 0 0,1 1 6 0 0,2 0 31 0 0,1-1 0 0 0,-1 1 1 0 0,1-1-1 0 0,-1 0 0 0 0,6-1-37 0 0,6 0 166 0 0,-15 1-150 0 0,0-1 0 0 0,1 1-1 0 0,-1-1 1 0 0,0 0 0 0 0,0 0 0 0 0,1 0-1 0 0,-1 0 1 0 0,0 0 0 0 0,0 0 0 0 0,0-1-1 0 0,0 1 1 0 0,-1-1 0 0 0,1 1-1 0 0,0-1 1 0 0,0-1-16 0 0,13-9 115 0 0,5-3 237 0 0,0 0 1 0 0,-1-1-1 0 0,16-18-352 0 0,-29 28 55 0 0,-1 0 0 0 0,-1-1 1 0 0,1 1-1 0 0,-1-1 0 0 0,3-7-55 0 0,7-12 116 0 0,-12 24-114 0 0,-1-1-1 0 0,0 1 1 0 0,0-1-1 0 0,0 0 0 0 0,-1 1 1 0 0,1-1-1 0 0,-1 0 1 0 0,1 0-1 0 0,-1-1-1 0 0,2-8 41 0 0,-2 11-36 0 0,0 0 0 0 0,0 0 0 0 0,0 0 0 0 0,0 0 0 0 0,0 0 0 0 0,-1 0 0 0 0,1 0 0 0 0,0 0 0 0 0,0 0 0 0 0,-1 0 1 0 0,1 0-1 0 0,-1 0 0 0 0,1 1 0 0 0,-1-1 0 0 0,1 0 0 0 0,-1 0 0 0 0,1 0 0 0 0,-1 0 0 0 0,0 1 0 0 0,0-1 0 0 0,1 0 0 0 0,-1 1 1 0 0,0-1-1 0 0,0 0 0 0 0,0 1 0 0 0,1-1 0 0 0,-1 1 0 0 0,0 0 0 0 0,0-1 0 0 0,0 1 0 0 0,0 0 0 0 0,0-1-5 0 0,-10 0 0 0 0,9 2 0 0 0,1 1 0 0 0,-5 3-13 0 0,1 0 0 0 0,-1 0 0 0 0,1 1 0 0 0,0-1 0 0 0,1 1 0 0 0,-1 1 0 0 0,1-1 0 0 0,1 1 0 0 0,-1-1 0 0 0,1 1 0 0 0,0 0 0 0 0,-1 5 13 0 0,-6 18-12 0 0,8-25 11 0 0,0 0 0 0 0,0 0 0 0 0,0 0 0 0 0,1 1 0 0 0,0-1 0 0 0,0 1 0 0 0,0-1 0 0 0,1 1 0 0 0,-1 0 0 0 0,2 1 1 0 0,-1-2-21 0 0,1 0 0 0 0,0 1 1 0 0,1-1-1 0 0,-1 0 1 0 0,1 0-1 0 0,1 3 21 0 0,-2-7 1 0 0,0 0 0 0 0,0 1 0 0 0,0-1 1 0 0,0 0-1 0 0,0 1 0 0 0,1-1 0 0 0,-1 0 0 0 0,0 0 0 0 0,1 0 1 0 0,-1 0-1 0 0,1 0-1 0 0,3 2-7 0 0,9 5 34 0 0,-9-8-11 0 0,-2-1-5 0 0,3 1-209 0 0,-1 0 1 0 0,1 0 0 0 0,-1-1 0 0 0,0 0 0 0 0,1 0 0 0 0,-1-1 0 0 0,0 1 0 0 0,1-1 0 0 0,-1 0 0 0 0,0 0 0 0 0,-1-1-1 0 0,1 0 1 0 0,0 0 0 0 0,-1 0 0 0 0,1 0 0 0 0,-1 0 0 0 0,2-3 197 0 0,10-9-1704 0 0,-1-2-295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2:53.6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46 572 13184 0 0,'-3'8'1194'0'0,"1"-6"-1167"0"0,1 1 1 0 0,0-1-1 0 0,0 1 0 0 0,0 0 0 0 0,0-1 0 0 0,1 1 1 0 0,-1-1-1 0 0,1 1 0 0 0,0 0-27 0 0,-1 3 99 0 0,1-6 42 0 0,-1 1 0 0 0,1-1 0 0 0,0 1-1 0 0,0-1 1 0 0,0 1 0 0 0,0-1 0 0 0,0 1 0 0 0,0-1 0 0 0,-1 1-1 0 0,1-1 1 0 0,0 1 0 0 0,1 0 0 0 0,-1-1 0 0 0,0 1-1 0 0,0-1 1 0 0,0 1 0 0 0,0-1 0 0 0,0 1 0 0 0,0-1 0 0 0,1 1-1 0 0,-1-1 1 0 0,0 1 0 0 0,0-1 0 0 0,1 1-141 0 0,-1-1 94 0 0,1 0 0 0 0,-1 1-1 0 0,1-1 1 0 0,-1 0 0 0 0,1 0 0 0 0,-1 0 0 0 0,1 0 0 0 0,-1 0 0 0 0,1 0 0 0 0,-1 0-1 0 0,1 0 1 0 0,-1 0 0 0 0,1 0 0 0 0,-1 0 0 0 0,1-1 0 0 0,-1 1 0 0 0,1 0 0 0 0,-1 0-1 0 0,1 0 1 0 0,-1-1 0 0 0,1 1-94 0 0,2-2 192 0 0,0 0 0 0 0,1 0-1 0 0,-1 0 1 0 0,0 0 0 0 0,0-1-1 0 0,1-1-191 0 0,25-30 956 0 0,-17 18-542 0 0,1 1 0 0 0,10-8-414 0 0,-20 20 56 0 0,-1 0 0 0 0,1 0 0 0 0,-1 0 0 0 0,1-1 0 0 0,-1 1 0 0 0,-1-1 0 0 0,1 0 0 0 0,0 1 0 0 0,0-3-56 0 0,-1 4 29 0 0,-1 0 0 0 0,1 0 0 0 0,0 0 0 0 0,-1 0 0 0 0,0 0 1 0 0,1 0-1 0 0,-1 0 0 0 0,0 0 0 0 0,0 0 0 0 0,0 0 0 0 0,0 0 0 0 0,0 0 0 0 0,0 0 0 0 0,-1 0 0 0 0,1 0 0 0 0,-1 0 0 0 0,0 0 0 0 0,1 1 0 0 0,-1-1-29 0 0,-1-1-3 0 0,-1 1-1 0 0,1 0 0 0 0,-1 0 0 0 0,1 0 1 0 0,-1 0-1 0 0,0 0 0 0 0,0 1 0 0 0,0-1 1 0 0,0 1-1 0 0,0 0 0 0 0,0 0 0 0 0,0 0 1 0 0,0 0-1 0 0,0 0 0 0 0,-1 1 0 0 0,1 0 4 0 0,1 0 8 0 0,-1 0 0 0 0,1 0 0 0 0,0 1 0 0 0,-1-1 0 0 0,1 1 0 0 0,0 0 0 0 0,0-1 0 0 0,0 1 0 0 0,-1 0 0 0 0,1 1 0 0 0,0-1 0 0 0,0 0 0 0 0,0 0 0 0 0,0 1-8 0 0,-2 2 2 0 0,-1 0 1 0 0,1 0-1 0 0,0 1 0 0 0,0-1 1 0 0,-2 5-3 0 0,-5 7-181 0 0,2 0-1 0 0,0 1 1 0 0,-1 4 181 0 0,6-11-37 0 0,1-1 0 0 0,0 0-1 0 0,0 1 1 0 0,1 0 0 0 0,1 0-1 0 0,-1-1 1 0 0,1 1 0 0 0,1 0-1 0 0,0 0 1 0 0,0 0 37 0 0,1-10 3 0 0,0 1 0 0 0,-1-1 0 0 0,1 0 0 0 0,-1 0 0 0 0,1 0 1 0 0,-1 1-1 0 0,1-1 0 0 0,-1 0 0 0 0,1 0 0 0 0,0 0 0 0 0,-1 0 0 0 0,1 0 0 0 0,-1 0 0 0 0,1 0 0 0 0,0 0 1 0 0,-1 0-4 0 0,1-1 3 0 0,1 1 3 0 0,0 0 1 0 0,1-1-1 0 0,-1 1 0 0 0,0-1 0 0 0,0 1 0 0 0,0-1 0 0 0,0 0 0 0 0,0 0 1 0 0,0 0-1 0 0,0 0 0 0 0,0-1 0 0 0,0 1 0 0 0,0 0 0 0 0,-1-1 1 0 0,1 1-1 0 0,0-2-6 0 0,27-32 78 0 0,-13 15-44 0 0,17-19 21 0 0,5-13-55 0 0,22-26 62 0 0,-40 53-62 0 0,-1-1 0 0 0,-1-1 0 0 0,10-22 0 0 0,-21 33 24 0 0,0-1 0 0 0,1-4-24 0 0,-3 5 18 0 0,1 1-1 0 0,7-12-17 0 0,25-41 53 0 0,-28 40-53 0 0,-9 23 0 0 0,1 1 0 0 0,-1-1 0 0 0,1 0 0 0 0,0 1 0 0 0,1-1 0 0 0,-2 3 2 0 0,1-1 19 0 0,-1 1 0 0 0,1-1-1 0 0,-1 0 1 0 0,0 1-1 0 0,0-1 1 0 0,0 0-1 0 0,0 0 1 0 0,0 0 0 0 0,-1 1-1 0 0,1-3-20 0 0,-1 4 96 0 0,0 1-54 0 0,0 0-232 0 0,-1 1 143 0 0,0-1 0 0 0,1 1 0 0 0,-1 0 0 0 0,0 0 0 0 0,0 0 0 0 0,1 0 0 0 0,-1 0 0 0 0,0 0 0 0 0,1 0 0 0 0,-1 0 0 0 0,1 0 0 0 0,0 0 0 0 0,-1 0 47 0 0,1-1-1 0 0,-3 10-156 0 0,0 0 0 0 0,0 0 0 0 0,0 9 157 0 0,1-7-60 0 0,-1 1-1 0 0,-3 8 61 0 0,-13 34-50 0 0,4-11 3 0 0,-1-1 0 0 0,-6 6 47 0 0,10-20 0 0 0,1 1 0 0 0,1 1 0 0 0,-6 30 0 0 0,12-45 0 0 0,3-14 0 0 0,1-1 0 0 0,0-1 0 0 0,-1 1 0 0 0,1-1 0 0 0,0 1 0 0 0,0 0 0 0 0,0-1 0 0 0,0 1 0 0 0,0 0 0 0 0,0-1 0 0 0,0 1 0 0 0,0 0 0 0 0,0-1 0 0 0,0 1 0 0 0,0 0 0 0 0,0-1 0 0 0,0 1 0 0 0,0 0 0 0 0,1-1 0 0 0,-1 1 0 0 0,0-1 0 0 0,0 1 0 0 0,1 0 0 0 0,-1-1 0 0 0,3 7 12 0 0,-2-6-2 0 0,1-1 0 0 0,-1 0 0 0 0,0 1 0 0 0,0-1 0 0 0,0 0 0 0 0,0 0 0 0 0,0 0 0 0 0,0 1 0 0 0,1-1 0 0 0,-1 0 0 0 0,0-1 0 0 0,0 1 0 0 0,0 0 0 0 0,1 0-10 0 0,-1 0 11 0 0,13 0 24 0 0,-9 0-23 0 0,1 0-1 0 0,-1 0 0 0 0,1-1 0 0 0,-1 0 1 0 0,1 0-1 0 0,-1 0 0 0 0,0-1 0 0 0,5-1-11 0 0,-6 1 0 0 0,16-1 0 0 0,27-9 0 0 0,-33 9 0 0 0,-11 0 0 0 0,-1 1 0 0 0,8-4 36 0 0,0 0 0 0 0,-1-1 0 0 0,0 0 0 0 0,0-1 0 0 0,0 0 0 0 0,-1 0 0 0 0,-1-1 0 0 0,3-3-36 0 0,-4 5 125 0 0,-1-1 0 0 0,0 1-1 0 0,-1-1 1 0 0,0 0 0 0 0,0 0-1 0 0,0-1 1 0 0,-1 1 0 0 0,0-1-1 0 0,-1 1 1 0 0,0-1 0 0 0,-1 0-1 0 0,1-4-124 0 0,-2 13 3 0 0,-2-12 125 0 0,-2 0 13 0 0,5 11-129 0 0,-2-2-4 0 0,-11-2-12 0 0,10 5 4 0 0,-1 0 0 0 0,1 0 0 0 0,0 0 0 0 0,0 0 0 0 0,-1 0 0 0 0,1 1 0 0 0,0-1 0 0 0,-1 1 0 0 0,1-1 0 0 0,0 1 0 0 0,0 0 0 0 0,0 0 0 0 0,0 0 0 0 0,0 0 0 0 0,0 0 0 0 0,0 0 0 0 0,0 1 0 0 0,0-1 0 0 0,-1 2 0 0 0,-6 5 0 0 0,1 0 0 0 0,-1 0 0 0 0,0 2 0 0 0,7-7 0 0 0,-8 9 5 0 0,1-1 0 0 0,0 1-1 0 0,1 1 1 0 0,0-1 0 0 0,1 1 0 0 0,-4 12-5 0 0,8-17 4 0 0,0 1 1 0 0,0-1-1 0 0,1 1 1 0 0,0 0-1 0 0,0-1 1 0 0,1 1 0 0 0,1 0-1 0 0,-1 0 1 0 0,1 0-1 0 0,1 0 1 0 0,1 8-5 0 0,-2-14 9 0 0,1 1-1 0 0,0-1 1 0 0,0 0 0 0 0,0 0 0 0 0,1 1-1 0 0,-1-1 1 0 0,1 0 0 0 0,0 0 0 0 0,-1-1-1 0 0,1 1 1 0 0,1 0 0 0 0,-1-1-1 0 0,0 1 1 0 0,1-1 0 0 0,0 1-9 0 0,-1-1 0 0 0,0-1-1 0 0,0 1 1 0 0,0-1-1 0 0,1 0 1 0 0,-1 0-1 0 0,0 0 1 0 0,0 0-1 0 0,1-1 1 0 0,-1 1-1 0 0,1-1 1 0 0,-1 1-1 0 0,0-1 1 0 0,1 0-1 0 0,-1 0 1 0 0,1 0 0 0 0,-1 0-1 0 0,1 0 1 0 0,-1 0-1 0 0,0-1 1 0 0,1 1-1 0 0,1-2 1 0 0,12-3-579 0 0,-1-1-1 0 0,1-1 0 0 0,-2 0 1 0 0,11-8 579 0 0,-3 0-1202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2:54.4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23 200 14544 0 0,'0'0'330'0'0,"0"0"45"0"0,-10 5 498 0 0,0-2 102 0 0,8-5 1013 0 0,7-4 248 0 0,-4 5-2798 0 0,19-17 1091 0 0,0 1 0 0 0,13-7-529 0 0,26-25 1190 0 0,-55 46-1067 0 0,-1-1 0 0 0,0 0-1 0 0,0 1 1 0 0,0-1 0 0 0,0 0-1 0 0,-1-1 1 0 0,2-3-123 0 0,7-11 543 0 0,-6 11-518 0 0,-5-1 34 0 0,-1 8-48 0 0,1 0 0 0 0,0 0 0 0 0,-1 0 0 0 0,1 0-1 0 0,0 0 1 0 0,-1 0 0 0 0,1 0 0 0 0,-1 0 0 0 0,0 0 0 0 0,1 1 0 0 0,-1-1 0 0 0,0 0 0 0 0,1 0 0 0 0,-1 0 0 0 0,0 1 0 0 0,0-1 0 0 0,0 0 0 0 0,0 1 0 0 0,0-1 0 0 0,0 1 0 0 0,1-1 0 0 0,-1 1 0 0 0,-1-1 0 0 0,0 1-11 0 0,1-1 4 0 0,-1 1-1 0 0,0 0 1 0 0,0 0 0 0 0,0 0-1 0 0,0 1 1 0 0,0-1-1 0 0,0 0 1 0 0,0 1 0 0 0,0-1-1 0 0,0 1 1 0 0,1 0-1 0 0,-1 0 1 0 0,-1 0-4 0 0,-5 4-45 0 0,-1 0 0 0 0,1 0 0 0 0,0 1 0 0 0,-7 7 45 0 0,-22 28-64 0 0,33-36 60 0 0,-1 1-1 0 0,1 0 0 0 0,0 0 1 0 0,0 0-1 0 0,1 1 1 0 0,0-1-1 0 0,0 1 0 0 0,1 0 1 0 0,-1 1 4 0 0,0 3-18 0 0,0-1 1 0 0,0 1 0 0 0,2 0 0 0 0,-1 0-1 0 0,1 10 18 0 0,1-18 0 0 0,0 0 0 0 0,1 0 0 0 0,-1-1 0 0 0,1 1 0 0 0,-1 0 0 0 0,1 0 0 0 0,0-1 0 0 0,0 1 0 0 0,1-1 0 0 0,-1 1 0 0 0,0-1 0 0 0,1 1 0 0 0,-1-1 0 0 0,1 0 0 0 0,0 1 0 0 0,0-1 0 0 0,0 0 0 0 0,0 0 0 0 0,0 0 0 0 0,1-1 0 0 0,-1 1-1 0 0,0-1 1 0 0,1 1 0 0 0,-1-1 0 0 0,1 0 0 0 0,0 1 0 0 0,1 0 1 0 0,0-1 0 0 0,0 0-1 0 0,0 0 1 0 0,0 0 0 0 0,0 0-1 0 0,0-1 1 0 0,1 1-1 0 0,-1-1 1 0 0,0 0 0 0 0,0 0-1 0 0,0-1 1 0 0,0 1 0 0 0,0-1-1 0 0,0 0 1 0 0,0 0 0 0 0,0 0-1 0 0,0-1 1 0 0,2 0-1 0 0,8-5 33 0 0,-6 4 1 0 0,0-1 1 0 0,0 0-1 0 0,-1-1 1 0 0,0 0-1 0 0,4-2-34 0 0,26-23 120 0 0,-26 23-119 0 0,-1 0 1 0 0,-1-1 0 0 0,0-1 0 0 0,0 1-1 0 0,5-7-1 0 0,25-33 0 0 0,-36 43 0 0 0,0 0 0 0 0,0 0 0 0 0,-1 0 0 0 0,0 0-1 0 0,0-1 1 0 0,6-11 12 0 0,-6 9 26 0 0,-2 7-34 0 0,0 0 1 0 0,0 0-1 0 0,0 0 0 0 0,1 0 0 0 0,-1 0 0 0 0,0 0 0 0 0,1 0 0 0 0,-1 0 0 0 0,1 0 0 0 0,-1 0 1 0 0,1 0-1 0 0,-1 0 0 0 0,1 0 0 0 0,0 0-4 0 0,0 0-47 0 0,-2 3 26 0 0,1-1 0 0 0,-1 1 0 0 0,1 0-1 0 0,-1-1 1 0 0,1 1 0 0 0,0 0 0 0 0,-1-1 0 0 0,1 1-1 0 0,0 0 1 0 0,0 1 21 0 0,0 7-9 0 0,1 0 0 0 0,-1 1 0 0 0,2-1 0 0 0,-1 0 0 0 0,1 0-1 0 0,1 0 1 0 0,2 6 9 0 0,-4-13 10 0 0,0-1 1 0 0,0 1-1 0 0,0 0 0 0 0,0 0 0 0 0,0 0 0 0 0,-1 0 0 0 0,1 0 0 0 0,-1 0 0 0 0,0 0 1 0 0,0 0-1 0 0,0 0 0 0 0,0 0 0 0 0,0 1 0 0 0,-1-1 0 0 0,0 0-10 0 0,0 28 320 0 0,-4-17-202 0 0,3-12-117 0 0,-1 1 1 0 0,1-1-1 0 0,-1 0 1 0 0,1 0-1 0 0,-1 0 1 0 0,0 0-1 0 0,0 0-1 0 0,1-1 0 0 0,1 0 0 0 0,0 1 0 0 0,0-1 0 0 0,-1 0 0 0 0,1 0 0 0 0,-1 0 0 0 0,1 0 0 0 0,-1 0 0 0 0,1-1 0 0 0,-1 1 0 0 0,0 0 0 0 0,1-1 0 0 0,-1 1 0 0 0,0-1 0 0 0,0 1 0 0 0,1-1 0 0 0,-1 0 0 0 0,0 0 0 0 0,-1 0 0 0 0,-10 3-67 0 0,11 0-153 0 0,2-2 99 0 0,-1-1-192 0 0,0-1-1 0 0,0 0 0 0 0,0 1 1 0 0,0-1-1 0 0,0 0 1 0 0,1 0-1 0 0,-1 0 1 0 0,0 1-1 0 0,1-1 0 0 0,-1 0 1 0 0,0 0-1 0 0,1 0 1 0 0,-1 0-1 0 0,1 0 0 0 0,-1-1 314 0 0,2-2-720 0 0,0 0-1 0 0,0 0 0 0 0,1-1 0 0 0,-1 1 0 0 0,1 0 0 0 0,0 0 1 0 0,0 1-1 0 0,0-1 0 0 0,2-2 721 0 0,-3 3-282 0 0,12-16-1668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2:55.0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50 107 12840 0 0,'0'0'289'0'0,"0"0"40"0"0,7-9 449 0 0,17-10-65 0 0,-2-5 5000 0 0,-20 18-5054 0 0,-6 6 502 0 0,-7 6 436 0 0,7-3-1593 0 0,0 1-1 0 0,0-1 1 0 0,0 1-1 0 0,0 0 1 0 0,0 0 0 0 0,1 1-1 0 0,0-1 1 0 0,0 1-1 0 0,-1 2-3 0 0,-4 8 16 0 0,0 1 0 0 0,-1 5-16 0 0,3-6 31 0 0,1 1 0 0 0,1-1-1 0 0,0 1 1 0 0,1 0 0 0 0,0 0-1 0 0,2 0 1 0 0,0 0 0 0 0,0 1-31 0 0,3-14-43 0 0,-2-3 43 0 0,0 1-1 0 0,1-1 1 0 0,-1 1-1 0 0,1-1 1 0 0,-1 1-1 0 0,1-1 1 0 0,-1 1 0 0 0,1-1-1 0 0,-1 0 1 0 0,1 1-1 0 0,-1-1 1 0 0,1 0 0 0 0,-1 0-1 0 0,1 1 1 0 0,-1-1-1 0 0,1 0 1 0 0,0 0 0 0 0,-1 0-1 0 0,1 0 1 0 0,-1 0-1 0 0,1 1 1 0 0,0-1-1 0 0,-1 0 1 0 0,1 0 0 0 0,0-1 0 0 0,1 1-1 0 0,3 1 4 0 0,-1-1-1 0 0,0 0 0 0 0,0 0 1 0 0,1 0-1 0 0,-1 0 1 0 0,0-1-1 0 0,1 1 0 0 0,-1-1 1 0 0,0 0-1 0 0,0-1 1 0 0,0 1-1 0 0,0-1 0 0 0,4-1-2 0 0,9-6 17 0 0,1-1-1 0 0,4-4-16 0 0,-20 13 0 0 0,11-7 1 0 0,17-10-6 0 0,-1-2 1 0 0,-1-1 0 0 0,-1-1 0 0 0,6-8 4 0 0,-32 30-74 0 0,-1 0 4 0 0,8 7 8 0 0,-7-6 60 0 0,3 7 2 0 0,-3 2 0 0 0,-1 0 0 0 0,0 0 0 0 0,0 0 0 0 0,-2 7 0 0 0,0 17 0 0 0,0-25-2 0 0,1-7 3 0 0,1-1 0 0 0,-1 1 1 0 0,1-1-1 0 0,0 1 0 0 0,-1-1 1 0 0,1 1-1 0 0,0-1 0 0 0,0 1 1 0 0,0 0-1 0 0,0 0-1 0 0,0 0 57 0 0,4-22 214 0 0,2 0-222 0 0,1-1-1 0 0,1 1 1 0 0,1 0 0 0 0,0 0-1 0 0,2 1 1 0 0,0 1 0 0 0,1-1-1 0 0,13-14-48 0 0,-12 20-40 0 0,0 0 1 0 0,6-5 39 0 0,-8 9-9 0 0,6-1 9 0 0,-16 10-3 0 0,0 0 0 0 0,0-1-1 0 0,-1 1 1 0 0,1 0-1 0 0,0 0 1 0 0,0-1 0 0 0,0 1-1 0 0,0 0 1 0 0,0 0 0 0 0,0 0-1 0 0,0 0 1 0 0,0 0-1 0 0,0 0 1 0 0,0 0 0 0 0,0 1-1 0 0,-1-1 1 0 0,1 0 0 0 0,0 0-1 0 0,0 1 1 0 0,0-1-1 0 0,0 1 1 0 0,0-1 0 0 0,-1 1-1 0 0,1-1 1 0 0,0 1 0 0 0,0-1-1 0 0,-1 1 1 0 0,1-1 0 0 0,0 1-1 0 0,-1 0 1 0 0,1 0-1 0 0,-1-1 1 0 0,1 1 0 0 0,-1 0-1 0 0,1 0 1 0 0,-1 0 0 0 0,0-1-1 0 0,1 2 4 0 0,1 2-21 0 0,0 0 0 0 0,-1 0-1 0 0,1 0 1 0 0,-1 0 0 0 0,0 1-1 0 0,0 1 22 0 0,0 9 0 0 0,0 1 0 0 0,-1 0 0 0 0,-1-1 0 0 0,-2 14 0 0 0,0-8 0 0 0,-3 12 0 0 0,4-27 0 0 0,1 1 0 0 0,0 0 0 0 0,0 0 0 0 0,0 5 0 0 0,1-9 0 0 0,1-1-1 0 0,-1-1 0 0 0,0 0 0 0 0,0 0 0 0 0,0 0 0 0 0,-1 0 0 0 0,1 1 0 0 0,0-1 0 0 0,0 0 0 0 0,-1 0 0 0 0,1 0 0 0 0,0 0 0 0 0,-1 0 0 0 0,1 0 0 0 0,-1 0 0 0 0,0 0 0 0 0,1 1 1 0 0,-1 0-80 0 0,1-2-16 0 0,0 0 0 0 0,0 0-54 0 0,0 0-232 0 0,0 0-104 0 0,0 0-24 0 0,0 0-172 0 0,1-1-717 0 0,1-1 1003 0 0,0 0 0 0 0,-1 0 0 0 0,1 0 1 0 0,-1 0-1 0 0,0-1 0 0 0,1 1 0 0 0,-1 0 0 0 0,0-1 396 0 0,0 0-321 0 0,7-10-1469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2:55.4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88 13360 0 0,'-4'-8'1384'0'0,"3"7"-1279"0"0,1 0 0 0 0,-1 0 0 0 0,1 0 0 0 0,0-1 0 0 0,-1 1 0 0 0,1 0 0 0 0,0 0 0 0 0,0 0 0 0 0,0 0 0 0 0,0 0 0 0 0,0-1 0 0 0,0 1 0 0 0,0 0 0 0 0,0 0 0 0 0,1-1-105 0 0,0-4 991 0 0,-1 2-527 0 0,0 2-196 0 0,0 0 1 0 0,0 1 0 0 0,0-1-1 0 0,0 0 1 0 0,0 0 0 0 0,1 1-1 0 0,-1-1 1 0 0,1 0 0 0 0,0 1 0 0 0,-1-1-1 0 0,1 1 1 0 0,0-1 0 0 0,0 1-1 0 0,0-1 1 0 0,0 1 0 0 0,0-1-269 0 0,6-7-615 0 0,-5 8 692 0 0,6-2-4527 0 0,6-7 2629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2:55.9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1 12440 0 0,'0'0'957'0'0,"1"1"-442"0"0,21 50 4911 0 0,-20-45-5223 0 0,1 0 0 0 0,-1 0-1 0 0,0 0 1 0 0,0 1 0 0 0,-1-1 0 0 0,0 0-1 0 0,0 1 1 0 0,0 2-203 0 0,-1 55 952 0 0,-1-31-519 0 0,-2 22-172 0 0,-1 0-1 0 0,-3 0 1 0 0,-11 35-261 0 0,-18 48-16 0 0,32-125 16 0 0,-9 25 16 0 0,-2 5 22 0 0,14-38-36 0 0,0 0 5 0 0,0 0 1 0 0,-1 0-1 0 0,0 0 0 0 0,0 0 0 0 0,0 0 0 0 0,0-1 0 0 0,-1 1 1 0 0,-2 2-8 0 0,5-6-27 0 0,0-1 180 0 0,0-2 82 0 0,-1-12 62 0 0,1 2-214 0 0,0 0 0 0 0,1-1 0 0 0,0 1 0 0 0,0 0 0 0 0,1 0 0 0 0,3-7-83 0 0,4-7 8 0 0,-1 0-7 0 0,1 1 0 0 0,1 0-1 0 0,8-13 0 0 0,-11 25-14 0 0,0-1-1 0 0,2 1 0 0 0,-1 0 1 0 0,2 1-1 0 0,0 0 0 0 0,9-10 15 0 0,-14 18-11 0 0,3-2-73 0 0,-1 0 0 0 0,1 0 0 0 0,-1 0 0 0 0,2 1-1 0 0,-1 1 1 0 0,1-1 84 0 0,-7 4-6 0 0,-1 0 1 0 0,1 1-1 0 0,0-1 1 0 0,0 1-1 0 0,-1-1 1 0 0,1 1-1 0 0,0 0 0 0 0,0-1 1 0 0,-1 1-1 0 0,1 0 1 0 0,0 0-1 0 0,0 0 0 0 0,0 1 1 0 0,-1-1-1 0 0,1 0 1 0 0,0 1-1 0 0,0-1 0 0 0,-1 1 1 0 0,1-1-1 0 0,0 1 1 0 0,-1 0-1 0 0,1 0 0 0 0,-1 0 1 0 0,1 0-1 0 0,-1 0 1 0 0,1 0-1 0 0,-1 0 0 0 0,0 0 1 0 0,0 1-1 0 0,1-1 1 0 0,-1 0-1 0 0,0 1 0 0 0,0-1 1 0 0,0 1-1 0 0,0 0 6 0 0,2 3 0 0 0,0 1 0 0 0,-1 0 0 0 0,0 0 0 0 0,0 0 0 0 0,0 0 0 0 0,0 0 0 0 0,-1 1 0 0 0,0-1 0 0 0,-1 0 0 0 0,1 1 0 0 0,-1-1 0 0 0,0 4 0 0 0,-2 13 0 0 0,-1 0 0 0 0,-6 19 0 0 0,5-19 0 0 0,-2 0 0 0 0,-1-2 0 0 0,-1 1 0 0 0,-1-1 0 0 0,-7 14 0 0 0,9-21 0 0 0,1 2 0 0 0,5-14 9 0 0,1 0-1 0 0,-1 0 1 0 0,0 0 0 0 0,0 0 0 0 0,0 0 0 0 0,0 0 0 0 0,0-1 0 0 0,0 1-1 0 0,-1 0 1 0 0,0 1-9 0 0,2-4 9 0 0,0 1 0 0 0,0 0-1 0 0,0 0 1 0 0,0 0-1 0 0,0 0 1 0 0,0 0 0 0 0,0 0-1 0 0,0 0 1 0 0,0 0 0 0 0,0 0-1 0 0,0-1 1 0 0,0 1-1 0 0,0 0 1 0 0,0 0 0 0 0,0 0-1 0 0,0 0 1 0 0,0 0 0 0 0,0 0-1 0 0,0 0 1 0 0,0 0-1 0 0,0 0 1 0 0,0 0 0 0 0,-1-1-1 0 0,1 1 1 0 0,0 0 0 0 0,0 0-1 0 0,0 0 1 0 0,0 0-1 0 0,0 0 1 0 0,0 0 0 0 0,0 0-1 0 0,0 0 1 0 0,0 0 0 0 0,0 0-1 0 0,0 0 1 0 0,-1 0-1 0 0,1 0 1 0 0,0 0 0 0 0,0 0-1 0 0,0 0 1 0 0,0 0 0 0 0,0 0-1 0 0,0 0 1 0 0,0 0-1 0 0,0 0 1 0 0,0 0 0 0 0,-1 0-1 0 0,1 0 1 0 0,0 0 0 0 0,0 0-1 0 0,0 0 1 0 0,0 0 0 0 0,0 0-1 0 0,0 0 1 0 0,0 0-1 0 0,0 0 1 0 0,0 0 0 0 0,0 0-1 0 0,-1 0 1 0 0,1 0 0 0 0,0 0-1 0 0,0 0 1 0 0,0 0-9 0 0,3-15 14 0 0,8-19-362 0 0,-6 24 258 0 0,0 2 1 0 0,1-1-1 0 0,1 1 1 0 0,-1 0-1 0 0,1 0 1 0 0,7-5 89 0 0,11-13-122 0 0,26-27 353 0 0,-12 14-1049 0 0,-32 32 766 0 0,1 0-1 0 0,0 1 1 0 0,0 0-1 0 0,0 0 1 0 0,0 0-1 0 0,1 1 1 0 0,0 1-1 0 0,5-3 53 0 0,-13 7-29 0 0,1-1 0 0 0,-1 1 0 0 0,0 0 0 0 0,0-1 0 0 0,0 1 0 0 0,1 0 0 0 0,-1 0 0 0 0,0 0 0 0 0,0 0-1 0 0,0 0 1 0 0,1 0 0 0 0,-1 0 0 0 0,0 1 0 0 0,0-1 0 0 0,0 0 0 0 0,1 1 29 0 0,-1-1-9 0 0,1 1 1 0 0,-1 0-1 0 0,1 0 1 0 0,-1-1-1 0 0,0 1 0 0 0,1 0 1 0 0,-1 0-1 0 0,0 1 0 0 0,0-1 1 0 0,0 0-1 0 0,0 0 1 0 0,0 0-1 0 0,0 1 0 0 0,0-1 1 0 0,0 1-1 0 0,-1-1 1 0 0,1 1-1 0 0,0-1 0 0 0,-1 1 1 0 0,1-1-1 0 0,-1 1 1 0 0,1 1 7 0 0,-1 0-16 0 0,2 5 42 0 0,-1 0 0 0 0,0 0-1 0 0,0 1 1 0 0,-1-1 0 0 0,0 0 0 0 0,0 1-1 0 0,-1-1 1 0 0,0 0 0 0 0,-1 0 0 0 0,0 1-1 0 0,0-1 1 0 0,0 0 0 0 0,-3 4-25 0 0,2-5 90 0 0,1-1 1 0 0,0 0-1 0 0,1 1 1 0 0,-1 1-91 0 0,0 1 30 0 0,0 1 0 0 0,-1-1 0 0 0,-3 8-30 0 0,6-16-91 0 0,0-1-8 0 0,0 0-162 0 0,0 0-694 0 0,0 0-298 0 0,0 0-680 0 0,0-1-2638 0 0,0-6-1127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2:56.3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 6448 0 0,'0'-8'685'0'0,"0"-6"-252"0"0,0 14-41 0 0,1-1-1 0 0,-1 0 1 0 0,0 1-1 0 0,0-1 1 0 0,1 1-1 0 0,-1-1 0 0 0,1 0 1 0 0,-1 1-1 0 0,0-1 1 0 0,1 1-1 0 0,-1-1 1 0 0,1 1-1 0 0,-1-1 0 0 0,1 1 1 0 0,0 0-1 0 0,-1-1 1 0 0,1 1-1 0 0,-1 0 1 0 0,1-1-1 0 0,0 1 0 0 0,-1 0 1 0 0,1 0-1 0 0,0-1 1 0 0,-1 1-1 0 0,1 0 1 0 0,0 0-392 0 0,10-2 2988 0 0,-3 3-3763 0 0,-4 0 748 0 0,-1 0 1 0 0,0 0-1 0 0,0 1 1 0 0,0-1 0 0 0,0 1-1 0 0,0 0 1 0 0,0 0-1 0 0,0 0 1 0 0,-1 0-1 0 0,1 0 1 0 0,-1 1-1 0 0,3 2 27 0 0,10 13-559 0 0,-11-14-40 0 0,0 0-1 0 0,0 0 0 0 0,-1 1 1 0 0,0 0-1 0 0,0 0 600 0 0,6 6-5914 0 0</inkml:trace>
  <inkml:trace contextRef="#ctx0" brushRef="#br0" timeOffset="1">216 356 10136 0 0,'0'0'464'0'0,"0"0"-10"0"0,0 0-112 0 0,0 5 589 0 0,0-3 467 0 0,0-3 6763 0 0,1-5-7771 0 0,0-1 0 0 0,1 1 1 0 0,0 0-1 0 0,0 0 0 0 0,0 0 0 0 0,1 0 0 0 0,0 1 0 0 0,1-4-390 0 0,9-17 867 0 0,-11 22-749 0 0,0 0 0 0 0,0 0 1 0 0,1 1-1 0 0,0-1 0 0 0,0 0 1 0 0,0 0-119 0 0,10-12 425 0 0,-1 0-228 0 0,1 1 1 0 0,0 1-1 0 0,1 0 1 0 0,0 1-1 0 0,10-6-197 0 0,19-10 67 0 0,-40 26-125 0 0,0 0 1 0 0,1 1-1 0 0,-1-1 0 0 0,1 1 0 0 0,-1 0 0 0 0,1 0 0 0 0,0 0 1 0 0,-1 1-1 0 0,1-1 0 0 0,0 1 0 0 0,3-1 58 0 0,3-1-721 0 0,-2-2-42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08.0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 20383 0 0,'0'0'448'0'0,"-5"0"96"0"0,2 0 24 0 0,3 0 0 0 0,0 0-456 0 0,-5 0-112 0 0,0 0 0 0 0,5 0 0 0 0,0 0 320 0 0,0 0 48 0 0,0 0 8 0 0,0 0 0 0 0,0 0-504 0 0,0 0-104 0 0,0 0-24 0 0,0 0-6032 0 0,0 0-1207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2:58.6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200 52 3224 0 0,'0'0'143'0'0,"0"0"142"0"0,0 0 495 0 0,0 0 216 0 0,0 0 41 0 0,0 0-106 0 0,0 0-485 0 0,0 0-206 0 0,0 0-44 0 0,0 0 8 0 0,0 0 78 0 0,0 0 35 0 0,0 0 10 0 0,0 0 5 0 0,0 0 16 0 0,0 0 4 0 0,0 0 0 0 0,0 0 14 0 0,0 0 62 0 0,0 0 27 0 0,0 0 8 0 0,0 0-17 0 0,0 0-71 0 0,0 0-30 0 0,0 0-7 0 0,0 0 4 0 0,0 0 29 0 0,0 0 12 0 0,1-1 1 0 0,2-1-213 0 0,0-1 0 0 0,-1 1 1 0 0,1-1-1 0 0,-1 0 1 0 0,0 0-1 0 0,1 0 0 0 0,0-3-171 0 0,3-2 609 0 0,-6 8-584 0 0,0 0 0 0 0,1-1 1 0 0,-1 1-1 0 0,0 0 1 0 0,0 0-1 0 0,1-1 1 0 0,-1 1-1 0 0,0 0 1 0 0,0-1-1 0 0,0 1 0 0 0,0 0 1 0 0,1-1-1 0 0,-1 1 1 0 0,0 0-1 0 0,0-1 1 0 0,0 1-1 0 0,0 0 1 0 0,0-1-1 0 0,0 1 1 0 0,0 0-1 0 0,0-1 0 0 0,0 1-25 0 0,5-7 516 0 0,-3 3 261 0 0,-9 6-428 0 0,2 1-347 0 0,-1 0 0 0 0,1 1 1 0 0,0-1-1 0 0,0 1 0 0 0,0 0 1 0 0,0 0-1 0 0,1 0 0 0 0,0 1 0 0 0,0 0 1 0 0,0 0-1 0 0,-1 2-2 0 0,-38 45 53 0 0,31-38-53 0 0,8-10 0 0 0,0 1 0 0 0,0 0 0 0 0,1 0 0 0 0,-4 5 0 0 0,4-3 0 0 0,-1 0 0 0 0,-1-1 0 0 0,1 0 0 0 0,-1 0 0 0 0,-3 2 0 0 0,3-3 0 0 0,1 1 0 0 0,-1 0 0 0 0,1-1 0 0 0,0 1 0 0 0,1 1 0 0 0,-2 2 0 0 0,-3 7-6 0 0,-14 38 46 0 0,20-48-1 0 0,1 0 0 0 0,-1 0 0 0 0,1 0-1 0 0,1 1 1 0 0,-1-1 0 0 0,1 0 0 0 0,0 0-1 0 0,0 3-38 0 0,1 10 42 0 0,-1-18-141 0 0,2 0-12 0 0,0-1 106 0 0,0 1 0 0 0,0 0 0 0 0,0-1 0 0 0,0 1 0 0 0,0-1-1 0 0,0 0 1 0 0,0 1 0 0 0,0-1 0 0 0,0 0 0 0 0,1 0 0 0 0,-1-1 0 0 0,0 1-1 0 0,0 0 1 0 0,0-1 0 0 0,0 1 0 0 0,0-1 0 0 0,0 0 0 0 0,0 1-1 0 0,0-1 1 0 0,0 0 0 0 0,0 0 0 0 0,0-1 0 0 0,-1 1 0 0 0,1 0 5 0 0,7-6-15 0 0,0-1 0 0 0,0 1 0 0 0,-1-1 1 0 0,2-3 14 0 0,6-6-82 0 0,42-44-2489 0 0,1-5 2571 0 0,-18 18-2522 0 0,-20 28 624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2:59.4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136 95 3224 0 0,'-1'5'24'0'0,"1"0"0"0"0,-1 0-1 0 0,-1-1 1 0 0,1 1 0 0 0,0 0 0 0 0,-1-1 0 0 0,0 1 0 0 0,0-1-1 0 0,-1 0 1 0 0,1 1-24 0 0,-12 24 74 0 0,-32 90 9535 0 0,45-112-6617 0 0,8-9-661 0 0,-5 1-2904 0 0,2-2 667 0 0,0-1-1 0 0,0 1 1 0 0,0-1 0 0 0,-1 1-1 0 0,1-1 1 0 0,-1 0-1 0 0,0 0 1 0 0,0-1-1 0 0,-1 1 1 0 0,1-1-94 0 0,11-15 207 0 0,19-31-30 0 0,-4 2-86 0 0,-26 44-82 0 0,-1-1 1 0 0,1 1-1 0 0,-1-1 0 0 0,0 0 0 0 0,-1 1 1 0 0,0-1-1 0 0,1 0-9 0 0,0-6 42 0 0,-1 9-14 0 0,-1 1-1 0 0,0-1 1 0 0,0 0 0 0 0,0 1 0 0 0,0-1 0 0 0,0 0-1 0 0,0 0 1 0 0,-1 1 0 0 0,1-1 0 0 0,-1 0 0 0 0,0 1-1 0 0,0-1 1 0 0,0 1 0 0 0,0-1 0 0 0,0 1 0 0 0,-1 0-1 0 0,1-1 1 0 0,-1 1 0 0 0,1 0 0 0 0,-3-2-28 0 0,3 3-9 0 0,0 1 0 0 0,0-1 0 0 0,0 0 0 0 0,0 1-1 0 0,0-1 1 0 0,0 1 0 0 0,0-1 0 0 0,0 1 0 0 0,0-1 0 0 0,0 1 0 0 0,0 0 0 0 0,0-1 0 0 0,0 1 0 0 0,-1 0 0 0 0,1 0 0 0 0,0 0 0 0 0,0 0 0 0 0,-1 0 9 0 0,-25 4-280 0 0,24-2 236 0 0,-1-1 0 0 0,1 1 0 0 0,-1-1 0 0 0,1 1 0 0 0,-1 1 0 0 0,1-1 0 0 0,0 0 0 0 0,0 1 0 0 0,0-1 0 0 0,-1 3 44 0 0,-26 33-371 0 0,21-25 247 0 0,3-3 58 0 0,0 0-1 0 0,1 0 1 0 0,-4 10 66 0 0,-5 10-51 0 0,11-23 43 0 0,0 0 1 0 0,0 1 0 0 0,1-1-1 0 0,0 1 1 0 0,0 0 0 0 0,1 2 7 0 0,0-7 10 0 0,1 1-1 0 0,-1 0 1 0 0,1 0 0 0 0,0-1 0 0 0,1 1 0 0 0,-1 0 0 0 0,0 0 0 0 0,1 0 0 0 0,0-1 0 0 0,0 1 0 0 0,0 0 0 0 0,0-1 0 0 0,2 3-10 0 0,-2-5 18 0 0,-1 0-1 0 0,1 0 0 0 0,0 0 1 0 0,0-1-1 0 0,0 1 1 0 0,0 0-1 0 0,0 0 1 0 0,0-1-1 0 0,0 1 1 0 0,0-1-1 0 0,0 1 1 0 0,1-1-1 0 0,-1 1 1 0 0,0-1-1 0 0,0 0 0 0 0,0 1 1 0 0,1-1-1 0 0,-1 0 1 0 0,0 0-1 0 0,0 0 1 0 0,1 0-1 0 0,-1 0 1 0 0,0 0-1 0 0,0 0 1 0 0,0 0-1 0 0,1-1 0 0 0,0 1-17 0 0,2-1 77 0 0,0 0 0 0 0,0-1-1 0 0,0 1 1 0 0,0-1-1 0 0,0 1 1 0 0,2-3-77 0 0,9-7 187 0 0,0 0 0 0 0,-1-1 1 0 0,1-1-188 0 0,4-5 40 0 0,-3 3-36 0 0,0-1 0 0 0,0-2-4 0 0,6-7 63 0 0,23-29 82 0 0,-38 46-168 0 0,0 0-1 0 0,-1 0 1 0 0,0-1 0 0 0,1-2 23 0 0,-2 3 33 0 0,0 0 0 0 0,0 1 0 0 0,1 0 0 0 0,1-1-33 0 0,0 3 53 0 0,-5 4-109 0 0,-2 1-12 0 0,0 0 30 0 0,0 0 96 0 0,-6 12 64 0 0,4-9-120 0 0,1 0 0 0 0,-1 0-1 0 0,1 1 1 0 0,0-1 0 0 0,0 0 0 0 0,0 1-2 0 0,-8 17-1 0 0,8-19-1 0 0,-4 4 11 0 0,1 0-1 0 0,0 1 1 0 0,1-1-1 0 0,-1 1 1 0 0,1 0-1 0 0,1 0 1 0 0,-1 0 0 0 0,1 1-1 0 0,-1 5-8 0 0,2-4 20 0 0,0-1 0 0 0,-1 0-1 0 0,0 0 1 0 0,0 2-20 0 0,-1-1 39 0 0,1 0-1 0 0,0 0 0 0 0,0 0 1 0 0,1 0-1 0 0,1 1 0 0 0,-1 3-38 0 0,1-12 102 0 0,0-1 23 0 0,6 2 132 0 0,-6-2-243 0 0,0 0-1 0 0,1 0 0 0 0,-1 0 1 0 0,0 1-1 0 0,1-1 1 0 0,-1 0-1 0 0,0 0 1 0 0,1 0-1 0 0,-1 0 1 0 0,1 0-1 0 0,-1 0 0 0 0,0 0 1 0 0,1 0-1 0 0,-1 0 1 0 0,0 0-1 0 0,1 0 1 0 0,-1-1-1 0 0,0 1 1 0 0,1 0-1 0 0,-1 0 0 0 0,0 0 1 0 0,1 0-1 0 0,-1 0 1 0 0,0-1-1 0 0,0 1 1 0 0,1 0-14 0 0,5-3 56 0 0,1 0 1 0 0,-1-1 0 0 0,0 0 0 0 0,-1 0 0 0 0,1 0-1 0 0,-1-1 1 0 0,1 1 0 0 0,-1-1 0 0 0,-1 0-1 0 0,1-1 1 0 0,-1 1 0 0 0,2-3-57 0 0,32-41 77 0 0,3-5-1 0 0,-22 30-80 0 0,-17 21 6 0 0,-1 1 0 0 0,1-1 0 0 0,-1 0-1 0 0,0 0 1 0 0,0 1 0 0 0,0-1 0 0 0,0 0-1 0 0,0 0-1 0 0,7-17 50 0 0,-6 12-50 0 0,-2 8 0 0 0,0 0-1 0 0,0 0 0 0 0,1 0 1 0 0,-1-1-1 0 0,0 1 1 0 0,0 0-1 0 0,0 0 0 0 0,0 0 1 0 0,0-1-1 0 0,0 1 0 0 0,0 0 1 0 0,0 0-1 0 0,0 0 0 0 0,0-1 1 0 0,0 1-1 0 0,0 0 1 0 0,0 0-1 0 0,0 0 0 0 0,0 0 1 0 0,0-1-1 0 0,0 1 0 0 0,0 0 1 0 0,-1 0-1 0 0,1 0 0 0 0,0-1 1 0 0,0 1-1 0 0,0 0 1 0 0,0 0-1 0 0,0 0 0 0 0,0 0 1 0 0,0 0-1 0 0,-1-1 0 0 0,1 1 1 0 0,0 0-1 0 0,0 0 1 0 0,0 0-1 0 0,0 0 0 0 0,-1 0 1 0 0,1 0-1 0 0,0 0 0 0 0,0 0 1 0 0,0-1-1 0 0,0 1 0 0 0,-1 0 1 0 0,1 0-1 0 0,0 0 1 0 0,0 0-1 0 0,0 0 0 0 0,-1 0 1 0 0,1 0-1 0 0,0 0 0 0 0,0 0 1 0 0,-3 3-20 0 0,-1 0 18 0 0,1 1 0 0 0,0 0-1 0 0,0 1 1 0 0,0-1 0 0 0,1 0 0 0 0,-1 1-1 0 0,1-1 1 0 0,-1 6 2 0 0,-7 11-87 0 0,7-16 54 0 0,0-1 10 0 0,1 0 1 0 0,-1 0-1 0 0,1 0 1 0 0,0 1-1 0 0,1-1 0 0 0,-1 1 1 0 0,1-1-1 0 0,0 1 1 0 0,-1 3 22 0 0,-2 7-16 0 0,3-12 24 0 0,0 0 0 0 0,0-1 0 0 0,0 1 0 0 0,0 0 0 0 0,1 0 1 0 0,-1 0-1 0 0,1 0 0 0 0,0 0 0 0 0,0-1 0 0 0,0 4-8 0 0,0-4 69 0 0,9-1 51 0 0,6-2-108 0 0,-12 1-12 0 0,1-1 0 0 0,-1 0 0 0 0,0 0 0 0 0,0-1 0 0 0,0 1 0 0 0,0-1 0 0 0,0 1 0 0 0,0-1 0 0 0,0 0 0 0 0,0 0 0 0 0,-1 0 0 0 0,2-1 0 0 0,11-9 17 0 0,-11 9-8 0 0,0 0 1 0 0,-1 0-1 0 0,1 0 1 0 0,0 0-1 0 0,0-2-9 0 0,8-7 0 0 0,-8 9 9 0 0,0-1 0 0 0,-1 1 0 0 0,0-1 0 0 0,1 1 0 0 0,-1-1 0 0 0,2-4-9 0 0,1-1 2 0 0,1 0 1 0 0,0 0-1 0 0,1 1 1 0 0,1-1-3 0 0,7-9 0 0 0,-12 12-12 0 0,-3 4-52 0 0,-1 2-28 0 0,-1 7 58 0 0,0-1-1 0 0,0 0 0 0 0,0 1 1 0 0,0-1-1 0 0,-1 0 0 0 0,-2 4 36 0 0,2-4-1 0 0,-1 1 0 0 0,2-1 1 0 0,-1 0-1 0 0,1 1 1 0 0,0-1-1 0 0,0 6 0 0 0,1-9-10 0 0,0-1 1 0 0,0 1-1 0 0,-1 0 0 0 0,1 0 1 0 0,-1 0-1 0 0,1 0 0 0 0,-1-1 1 0 0,0 1 9 0 0,1 5-43 0 0,4 1 32 0 0,-3-8 7 0 0,1-1-1 0 0,-1 1 0 0 0,0 0 1 0 0,0-1-1 0 0,0 1 1 0 0,0-1-1 0 0,0 1 0 0 0,1-1 1 0 0,-1 1-1 0 0,0-1 0 0 0,0 0 1 0 0,1 0-1 0 0,-1 1 1 0 0,0-1-1 0 0,0 0 0 0 0,1 0 1 0 0,-1 0-1 0 0,0-1 0 0 0,0 1 1 0 0,1 0-1 0 0,-1 0 1 0 0,0-1-1 0 0,0 1 0 0 0,1-1 5 0 0,3 0-122 0 0,0-1 1 0 0,-1 1-1 0 0,1-2 0 0 0,0 1 0 0 0,1-2 122 0 0,0 0-547 0 0,0 0 0 0 0,-1 0 0 0 0,1-1 0 0 0,-1 0-1 0 0,0 0 1 0 0,3-5 547 0 0,-3 4-1125 0 0,4-7-5082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2:59.8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129 171 6448 0 0,'0'0'297'0'0,"-1"2"-9"0"0,-3 17-177 0 0,-3-10 141 0 0,6-7 1056 0 0,1-2 453 0 0,0 0 88 0 0,0 0-178 0 0,0 0-831 0 0,12 3 739 0 0,-8-5-1441 0 0,1 0 0 0 0,-1-1 0 0 0,1 1 0 0 0,-1-1 0 0 0,0 0 0 0 0,0 0 0 0 0,0 0 0 0 0,-1 0 0 0 0,1-1 0 0 0,-1 1 0 0 0,0-1 0 0 0,0 0 0 0 0,2-3-138 0 0,17-18 591 0 0,-9 10-177 0 0,0-1 0 0 0,-1 1 0 0 0,6-11-414 0 0,-2-1 375 0 0,-16 26-364 0 0,0 1 0 0 0,0 0 0 0 0,0-1 1 0 0,0 1-1 0 0,0-1 0 0 0,0 1 0 0 0,0-1 0 0 0,0 1 0 0 0,0-1 0 0 0,0 1 0 0 0,0 0 0 0 0,0-1 1 0 0,-1 1-1 0 0,1-1 0 0 0,0 1 0 0 0,0 0 0 0 0,0-1 0 0 0,-1 1 0 0 0,1-1 0 0 0,0 1 1 0 0,0 0-1 0 0,-1-1 0 0 0,1 1 0 0 0,0 0 0 0 0,-1 0 0 0 0,1-1 0 0 0,0 1 0 0 0,-1 0 0 0 0,1 0 1 0 0,-1-1-12 0 0,0 0 43 0 0,-1-1-21 0 0,1 0 0 0 0,-1 1-1 0 0,0-1 1 0 0,0 0-1 0 0,0 1 1 0 0,0-1 0 0 0,-1 1-1 0 0,1-1 1 0 0,0 1-1 0 0,-1 0 1 0 0,1 0 0 0 0,0 0-1 0 0,-1 0 1 0 0,1 1-1 0 0,-1-1 1 0 0,0 1-1 0 0,1-1 1 0 0,-1 1 0 0 0,1 0-1 0 0,-1 0 1 0 0,0 0-1 0 0,1 0 1 0 0,-2 1-22 0 0,-4-1 13 0 0,0 1 1 0 0,0 1-1 0 0,0-1 0 0 0,0 1 0 0 0,0 1 0 0 0,0 0 1 0 0,-3 1-14 0 0,-2 3-40 0 0,0 0 1 0 0,0 1 0 0 0,1 0 0 0 0,0 0-1 0 0,-8 10 40 0 0,14-13-12 0 0,1 0 0 0 0,0 1-1 0 0,0-1 1 0 0,0 1 0 0 0,1 0 0 0 0,0 1-1 0 0,0-1 1 0 0,0 1 0 0 0,1 0-1 0 0,0 0 1 0 0,1 0 0 0 0,-2 3 12 0 0,-4 31-64 0 0,7-39 58 0 0,1 0 1 0 0,0 0 0 0 0,0 0 0 0 0,0 0 0 0 0,1 1-1 0 0,-1-1 1 0 0,0 0 0 0 0,1 0 0 0 0,-1 0 0 0 0,1 0-1 0 0,0 0 1 0 0,0 0 0 0 0,0 0 0 0 0,0 0-1 0 0,0 0 1 0 0,0 0 0 0 0,0-1 0 0 0,1 2 5 0 0,3 4-40 0 0,-3-4-62 0 0,1-1-1 0 0,-1 0 0 0 0,1 1 0 0 0,0-1 1 0 0,0 0-1 0 0,0 0 0 0 0,0-1 0 0 0,1 1 1 0 0,-1-1-1 0 0,0 1 0 0 0,1-1 0 0 0,-1 0 1 0 0,1 0-1 0 0,-1 0 0 0 0,1-1 0 0 0,0 1 103 0 0,18-7-820 0 0,-21 6 796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00.2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112 120 3680 0 0,'0'0'284'0'0,"0"0"125"0"0,0 0 1222 0 0,1-2 553 0 0,2-11 910 0 0,-2 11-2635 0 0,-1-1 0 0 0,1 0 0 0 0,0 0 0 0 0,-1 0 0 0 0,1 0 0 0 0,1 0 0 0 0,-1 1 0 0 0,0-1 0 0 0,2-1-459 0 0,1-1 490 0 0,0-1 0 0 0,0 0 0 0 0,0 0 0 0 0,-1-1-490 0 0,13-18 1541 0 0,-12 20-1058 0 0,-3 4-287 0 0,0 0-1 0 0,0 0 1 0 0,-1 0-1 0 0,1 0 1 0 0,0 0-1 0 0,0 0 1 0 0,-1 0-1 0 0,1 0 1 0 0,0-1-1 0 0,-1 1 1 0 0,1 0-1 0 0,-1-2-195 0 0,-18 7 264 0 0,11 0-264 0 0,0 0-1 0 0,1 1 1 0 0,-1 0-1 0 0,1 0 1 0 0,0 1-1 0 0,0 0 1 0 0,1 0-1 0 0,0 0 1 0 0,-2 3 0 0 0,-2 3-10 0 0,-15 24-169 0 0,11-15 68 0 0,6-8 109 0 0,0 0-1 0 0,0 1 1 0 0,1 0-1 0 0,1 0 1 0 0,0 1-1 0 0,1-1 1 0 0,1 1-1 0 0,-1 3 3 0 0,4 5 74 0 0,1-20-10 0 0,0-3-60 0 0,-1 1 1 0 0,1-1 0 0 0,0 0 0 0 0,-1 0-1 0 0,1 1 1 0 0,0-1 0 0 0,-1 0 0 0 0,1 0-1 0 0,0 0 1 0 0,0 1 0 0 0,-1-1 0 0 0,1 0-1 0 0,0 0 1 0 0,-1 0 0 0 0,1 0 0 0 0,0-1-1 0 0,0 1 1 0 0,-1 0 0 0 0,1 0 0 0 0,0 0-1 0 0,-1 0 1 0 0,1-1 0 0 0,0 1 0 0 0,-1 0-1 0 0,2-1-4 0 0,0-1 7 0 0,11-4-197 0 0,0 0 1 0 0,0-1-1 0 0,-1-1 0 0 0,-1 0 0 0 0,1-1 1 0 0,-1 0-1 0 0,8-9 190 0 0,-6 6-317 0 0,58-52-2710 0 0,-64 58 2364 0 0,-1 0-1 0 0,1-1 1 0 0,-1 0-1 0 0,-1 0 1 0 0,3-5 663 0 0,7-7-1064 0 0,17-13-1189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01.0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182 178 5984 0 0,'-12'27'543'0'0,"10"-24"-161"0"0,0 0 0 0 0,0 0 0 0 0,1 1 0 0 0,-1-1 0 0 0,1 0 0 0 0,0 1-1 0 0,0-1 1 0 0,0 1 0 0 0,1 0 0 0 0,-1 1-382 0 0,1-4 205 0 0,0-1 0 0 0,0 1-1 0 0,0-1 1 0 0,0 0 0 0 0,0 1-1 0 0,0-1 1 0 0,0 1 0 0 0,-1-1-1 0 0,1 0 1 0 0,0 1 0 0 0,0-1 0 0 0,0 1-1 0 0,0-1 1 0 0,-1 0 0 0 0,1 1-1 0 0,0-1 1 0 0,0 0 0 0 0,-1 1-1 0 0,1-1 1 0 0,0 0 0 0 0,-1 1-205 0 0,1-1 5408 0 0,19-39-4855 0 0,-5 16-475 0 0,-3 4 22 0 0,1 1 1 0 0,1 0 0 0 0,2 0-101 0 0,-13 15 10 0 0,0 1 1 0 0,-1-1-1 0 0,1 0 0 0 0,0 1 0 0 0,-1-1 1 0 0,0 0-1 0 0,0 0-10 0 0,0 2 4 0 0,-1 0 0 0 0,1 0 0 0 0,-1 1 0 0 0,0-1 0 0 0,0 0 1 0 0,1 0-1 0 0,-1 0 0 0 0,0 0 0 0 0,0 1 0 0 0,0-1 0 0 0,0 0 0 0 0,0 0 0 0 0,0 0 0 0 0,0 1 0 0 0,0-1 0 0 0,0 0 1 0 0,-1 0-1 0 0,1 0 0 0 0,0 0 0 0 0,0 1 0 0 0,-1-1 0 0 0,1 0 0 0 0,-1 0 0 0 0,1 1 0 0 0,0-1 0 0 0,-1 0 0 0 0,1 1 1 0 0,-1-1-1 0 0,0 0 0 0 0,0 1-4 0 0,-2-2 1 0 0,-1 0 1 0 0,1 1-1 0 0,-1 0 1 0 0,0 0 0 0 0,1 0-1 0 0,-1 0 1 0 0,0 0 0 0 0,0 1-1 0 0,0 0 1 0 0,0-1-1 0 0,1 2 1 0 0,-1-1 0 0 0,0 0-1 0 0,0 1 1 0 0,0 0-2 0 0,0-1-12 0 0,-1 1 0 0 0,1 0 0 0 0,0 1 0 0 0,-1-1 0 0 0,1 1 0 0 0,0 0 0 0 0,0 0 0 0 0,0 0 0 0 0,0 0 0 0 0,1 1 0 0 0,-1 0 0 0 0,0 0 0 0 0,1 0 12 0 0,-27 26-267 0 0,20-20 227 0 0,1 0 1 0 0,-1 1 0 0 0,1 0-1 0 0,1 1 1 0 0,0 0-1 0 0,1 0 1 0 0,-1 2 39 0 0,-1 5-5 0 0,1 1-1 0 0,-1 7 6 0 0,6-15 0 0 0,3-10 1 0 0,1-1 0 0 0,-1 1-1 0 0,0-1 1 0 0,0 1-1 0 0,0-1 1 0 0,1 1 0 0 0,-1-1-1 0 0,0 1 1 0 0,1-1-1 0 0,-1 0 1 0 0,0 1-1 0 0,1-1 1 0 0,-1 0 0 0 0,1 1-1 0 0,-1-1 1 0 0,1 0-1 0 0,-1 1 1 0 0,1-1-1 0 0,0 1 7 0 0,1-1-1 0 0,-1 0 1 0 0,1 1-1 0 0,-1-1 1 0 0,1 0-1 0 0,-1 1 1 0 0,1-1-1 0 0,0 0 1 0 0,-1 0 0 0 0,1 0-1 0 0,-1-1 1 0 0,1 1-1 0 0,0 0 1 0 0,0-1-7 0 0,26-6 50 0 0,-26 6-51 0 0,3-2 9 0 0,1 1-1 0 0,-1-1 1 0 0,0 0-1 0 0,-1 0 1 0 0,1-1-1 0 0,0 0 1 0 0,-1 1-1 0 0,0-1 0 0 0,0-1 1 0 0,2-2-8 0 0,22-20-119 0 0,-9 13 45 0 0,8-8-299 0 0,-1 0 0 0 0,5-7 373 0 0,-3 6-329 0 0,-6 6 98 0 0,-3 2 24 0 0,-15 12 144 0 0,1 1-1 0 0,-1-1 0 0 0,-1-1 0 0 0,1 1 0 0 0,0 0 0 0 0,0-2 64 0 0,-2 3-122 0 0,-2 2 8 0 0,0 0 22 0 0,0 0 10 0 0,0 0 2 0 0,-14 22 75 0 0,9-13 54 0 0,-39 87 1443 0 0,39-88-1369 0 0,2 0-1 0 0,-1 0 1 0 0,1 0-1 0 0,0 0 0 0 0,0 0 1 0 0,1 1-1 0 0,1-1 0 0 0,-1 1 1 0 0,1 2-123 0 0,1-9 262 0 0,0-2 40 0 0,0 0 8 0 0,0 0-24 0 0,8 2 85 0 0,-7-1-362 0 0,-1-1 0 0 0,1 0 1 0 0,-1 0-1 0 0,1 1 0 0 0,0-1 1 0 0,-1 0-1 0 0,1 0 0 0 0,0 0 0 0 0,-1 0 1 0 0,1 0-1 0 0,-1 0 0 0 0,1 0 1 0 0,0 0-1 0 0,-1 0 0 0 0,1 0 1 0 0,0 0-10 0 0,4-2 29 0 0,0 0 0 0 0,1 0 0 0 0,-1-1-1 0 0,0 1 1 0 0,0-1 0 0 0,-1 0 0 0 0,1-1 0 0 0,0 1 0 0 0,-1-1 0 0 0,0 0 0 0 0,0 0 0 0 0,0 0 0 0 0,0-1-29 0 0,3-4 20 0 0,2 1 1 0 0,-1 1-1 0 0,1-1-20 0 0,0 1 13 0 0,0-1 1 0 0,-1-1-1 0 0,0 1 1 0 0,0-3-14 0 0,12-12-1 0 0,-15 17 1 0 0,0 0 0 0 0,0 0 0 0 0,2-6 0 0 0,-3 6 0 0 0,-1 0 0 0 0,1 1 0 0 0,1-1 0 0 0,2-1 0 0 0,-5 4 0 0 0,2-1-1 0 0,0 0 0 0 0,0-1 1 0 0,0 1-1 0 0,-1-1 1 0 0,0 0-1 0 0,0 0 0 0 0,1-2 1 0 0,6-10-9 0 0,-13 36-118 0 0,-2 4 127 0 0,1 1 0 0 0,1-1 0 0 0,1 1 0 0 0,1-1 0 0 0,1 3 0 0 0,1-26 4 0 0,0 1-1 0 0,-1-1 1 0 0,1 1-1 0 0,0-1 1 0 0,0 0-1 0 0,-1 1 1 0 0,1-1-1 0 0,0 0 1 0 0,0 1 0 0 0,0-1-1 0 0,0 0 1 0 0,-1 0-1 0 0,1 0 1 0 0,0 0-1 0 0,0 0-3 0 0,2 0 13 0 0,0 1 0 0 0,0-1-1 0 0,0 0 1 0 0,0-1-1 0 0,0 1 1 0 0,0 0 0 0 0,0-1-1 0 0,0 0 1 0 0,0 0-1 0 0,0 0 1 0 0,-1 0 0 0 0,1 0-1 0 0,0 0 1 0 0,0-1-1 0 0,-1 1 1 0 0,1-1 0 0 0,0 0-13 0 0,6-5 17 0 0,-1-1 0 0 0,0 1 0 0 0,-1-1 1 0 0,2-2-18 0 0,3-4 28 0 0,4-1-27 0 0,-12 11-11 0 0,0 1 1 0 0,0 0-1 0 0,-1-1 0 0 0,0 1 1 0 0,0-1-1 0 0,0 0 1 0 0,2-3 9 0 0,-4 4-14 0 0,0 1 1 0 0,1 0 0 0 0,0 0 0 0 0,-1 0-1 0 0,1 0 1 0 0,0 0 0 0 0,0 0 0 0 0,0 0 0 0 0,2-1 13 0 0,19-17-143 0 0,-22 18 66 0 0,-1 2 10 0 0,0 0-3 0 0,0 0-21 0 0,0 2 31 0 0,-2 8 44 0 0,1-1-1 0 0,0 1 1 0 0,1 0-1 0 0,0 0 1 0 0,1 4 16 0 0,-1 9-1 0 0,0-20 1 0 0,0 0 0 0 0,0 0 0 0 0,0-1 0 0 0,0 1 0 0 0,1 0 0 0 0,-1 0 0 0 0,1-1 0 0 0,-1 1 0 0 0,1 0 0 0 0,0-1 0 0 0,0 1 0 0 0,0-1 0 0 0,1 1 0 0 0,-1-1 0 0 0,0 1 0 0 0,1-1 0 0 0,0 0 0 0 0,-1 0 0 0 0,2 1 0 0 0,-2-2-3 0 0,-1 0 0 0 0,1-1-1 0 0,0 1 1 0 0,0 0 0 0 0,0 0-1 0 0,0 0 1 0 0,0-1 0 0 0,0 1-1 0 0,1 0 1 0 0,-1-1 0 0 0,0 1-1 0 0,0-1 1 0 0,0 1 0 0 0,0-1-1 0 0,1 0 1 0 0,-1 0 0 0 0,0 1-1 0 0,0-1 1 0 0,1 0 0 0 0,0 0 3 0 0,2-1-123 0 0,-1-1 0 0 0,0 1 0 0 0,1-1 0 0 0,-1 0 0 0 0,0 0 0 0 0,0 0 1 0 0,0 0-1 0 0,0 0 0 0 0,0-1 0 0 0,-1 1 0 0 0,2-2 123 0 0,26-33-3946 0 0,-24 29 3501 0 0,13-16-1537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01.7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1 18055 0 0,'0'0'407'0'0,"0"0"60"0"0,0 0 23 0 0,1 2-50 0 0,2 6-378 0 0,2 5-35 0 0,0 1 1 0 0,-1-1 0 0 0,0 1-1 0 0,-1 0 1 0 0,0 0-1 0 0,-1 0 1 0 0,-1 5-28 0 0,2 29 193 0 0,-2-27 57 0 0,0 0 0 0 0,-2 9-250 0 0,-2 20 596 0 0,-3 0 0 0 0,-2 0 0 0 0,-11 37-596 0 0,-34 82 675 0 0,50-159-619 0 0,0 1 0 0 0,1 0 0 0 0,-1 6-56 0 0,0-2 73 0 0,3-12-53 0 0,-1-1-1 0 0,0 0 0 0 0,0 0 0 0 0,0 1 1 0 0,0-1-1 0 0,0 0 0 0 0,-1 0 0 0 0,0 1-19 0 0,-4 7 89 0 0,5-8 4 0 0,1-2 3 0 0,0 0 0 0 0,0 0-34 0 0,0 0-146 0 0,0-13-222 0 0,1 4 270 0 0,1 0 1 0 0,-1 1-1 0 0,2-1 0 0 0,-1 1 0 0 0,1-1 0 0 0,1 1 1 0 0,-1 0-1 0 0,1 0 0 0 0,1 0 0 0 0,3-4 36 0 0,10-23-74 0 0,-2 7-88 0 0,0 0-1 0 0,2 1 0 0 0,18-22 163 0 0,-31 42-1 0 0,1 1-1 0 0,-1 0 0 0 0,1 1 0 0 0,0-1 1 0 0,1 1 1 0 0,-4 3-11 0 0,-1 0 0 0 0,1 0 0 0 0,0 1 0 0 0,0-1 0 0 0,0 1 0 0 0,0-1-1 0 0,1 1 1 0 0,-1 0 0 0 0,0 0 0 0 0,0 1 0 0 0,1-1 0 0 0,-1 1 0 0 0,3-1 11 0 0,-5 2-11 0 0,1-1-1 0 0,0 0 0 0 0,-1 1 1 0 0,1 0-1 0 0,0-1 0 0 0,-1 1 0 0 0,1 0 1 0 0,-1 0-1 0 0,1 0 0 0 0,-1 0 1 0 0,0 0-1 0 0,1 0 0 0 0,-1 0 1 0 0,0 0-1 0 0,0 1 0 0 0,0-1 1 0 0,0 0-1 0 0,0 1 0 0 0,0-1 1 0 0,0 1-1 0 0,0-1 0 0 0,-1 1 0 0 0,1 0 1 0 0,0-1-1 0 0,-1 1 0 0 0,1 0 12 0 0,0 3-15 0 0,1 0-1 0 0,-1-1 0 0 0,0 1 1 0 0,0 0-1 0 0,0 0 0 0 0,-1 0 1 0 0,0 0-1 0 0,0 5 16 0 0,-3 7 44 0 0,-1 0-1 0 0,0 0 1 0 0,-1-1 0 0 0,-1 1-1 0 0,0-1 1 0 0,-1 0 0 0 0,-1-1-1 0 0,-2 2-43 0 0,-5 12 124 0 0,12-22-94 0 0,0 0 0 0 0,-1-1 1 0 0,1 0-1 0 0,-1 0 0 0 0,-1 0 0 0 0,1 0 0 0 0,-1-1 0 0 0,0 1 0 0 0,-3 2-30 0 0,4-5-246 0 0,-5 3 1128 0 0,9-6-861 0 0,-1 0 0 0 0,1 0 0 0 0,0 0 0 0 0,0-1 0 0 0,-1 1 0 0 0,1 0 0 0 0,0 0 0 0 0,0 0 0 0 0,-1-1 0 0 0,1 1 1 0 0,0 0-1 0 0,0 0 0 0 0,0-1 0 0 0,-1 1 0 0 0,1 0 0 0 0,0 0 0 0 0,0-1 0 0 0,0 1 0 0 0,0 0 0 0 0,0-1 0 0 0,0 1 0 0 0,0 0 0 0 0,0-1 0 0 0,0 1 1 0 0,0 0-1 0 0,0-1 0 0 0,0 1 0 0 0,0 0 0 0 0,0 0 0 0 0,0-1 0 0 0,0 1 0 0 0,0 0 0 0 0,0-1 0 0 0,0 1 0 0 0,0 0-21 0 0,1-3 5 0 0,-1 0 0 0 0,1 0 0 0 0,0 0-1 0 0,0 0 1 0 0,0 1 0 0 0,1-1 0 0 0,-1 0 0 0 0,1 1-1 0 0,-1-1-4 0 0,6-9-63 0 0,-2 3 45 0 0,-1 1 0 0 0,2-1-1 0 0,-1 2 1 0 0,2-1 0 0 0,-1 0 0 0 0,1 1-1 0 0,1-1 19 0 0,24-29-94 0 0,-8 8-359 0 0,0 1 1 0 0,2 1-1 0 0,8-4 453 0 0,-31 28-16 0 0,0 1 0 0 0,0-1 0 0 0,0 1 0 0 0,0 0 0 0 0,1 0 0 0 0,-1 1 0 0 0,1-1 0 0 0,-1 1 0 0 0,1-1 0 0 0,-1 1 0 0 0,1 0 0 0 0,0 0 0 0 0,-1 1 0 0 0,3-1 16 0 0,7 4-83 0 0,-11 1 85 0 0,-1-3-14 0 0,1 2 6 0 0,-1 0 1 0 0,1-1-1 0 0,0 1 0 0 0,-1 0 1 0 0,0 0-1 0 0,0 0 0 0 0,0 0 0 0 0,0 0 1 0 0,0 0-1 0 0,-1 0 0 0 0,1 0 1 0 0,-1 0-1 0 0,0 0 0 0 0,0 2 6 0 0,0 7 39 0 0,-1 0 1 0 0,-1 0-1 0 0,-1 4-39 0 0,1-5 132 0 0,0 1 1 0 0,1 11-133 0 0,-1-13 278 0 0,0-2-3302 0 0,2-13 1608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02.2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12440 0 0,'0'0'565'0'0,"0"0"-5"0"0,0 0-181 0 0,0 0 579 0 0,0 0 290 0 0,0 0 57 0 0,0 0-185 0 0,3 8-856 0 0,10 11-555 0 0,-11-16 153 0 0,0-1 0 0 0,0 1 0 0 0,0 0 0 0 0,0 0 0 0 0,0 0 0 0 0,-1 0 0 0 0,1 2 138 0 0,0-1-238 0 0,0 1 0 0 0,0-1-1 0 0,1 0 1 0 0,-1 0 0 0 0,1 0-1 0 0,0 0 1 0 0,2 1 238 0 0,8 13-997 0 0,37 62-2024 0 0,-41-64 2765 0 0,0 0 0 0 0,4 16 256 0 0,-6-17 116 0 0,-5-12-54 0 0,0 1 0 0 0,-1-1 0 0 0,1 0 0 0 0,-1 1 0 0 0,0-1 0 0 0,0 1 0 0 0,0-1 0 0 0,-1 1 0 0 0,1 2-62 0 0,0 27 1090 0 0,-1-20-447 0 0,1 0-1 0 0,-2 0 1 0 0,0 0-1 0 0,0 0 1 0 0,-3 11-643 0 0,-13 37 2182 0 0,11-43-1355 0 0,1 1-1 0 0,1 0 0 0 0,0 1-826 0 0,0 15 1467 0 0,4-32-1134 0 0,0-3-12 0 0,10 0 101 0 0,-8 0-377 0 0,-1 0 0 0 0,1 0 1 0 0,0 0-1 0 0,0 0 0 0 0,0 0 1 0 0,0 0-1 0 0,0 0 0 0 0,0-1 1 0 0,0 1-1 0 0,0-1 0 0 0,0 1 1 0 0,-1-1-1 0 0,1 0 0 0 0,0 0 1 0 0,0 0-1 0 0,-1 0 0 0 0,2-1-45 0 0,21-22 110 0 0,-13 16-80 0 0,-7 6-24 0 0,0-1 0 0 0,0 0 0 0 0,-1 0 0 0 0,1-1 0 0 0,-1 1 0 0 0,3-4-6 0 0,80-103-100 0 0,-50 65-146 0 0,11-15-131 0 0,-39 52 240 0 0,0 0-1 0 0,0 0 1 0 0,1 1 0 0 0,-1 0 0 0 0,5-2 137 0 0,-13 9-33 0 0,1-1 0 0 0,-1 1 1 0 0,1 0-1 0 0,-1-1 0 0 0,1 1 0 0 0,-1 0 1 0 0,1 0-1 0 0,-1 0 0 0 0,1-1 0 0 0,-1 1 0 0 0,1 0 1 0 0,-1 0-1 0 0,1 0 0 0 0,-1 0 0 0 0,1 0 1 0 0,-1 0-1 0 0,1 0 0 0 0,0 0 0 0 0,-1 0 0 0 0,1 0 1 0 0,-1 0-1 0 0,1 0 0 0 0,-1 0 0 0 0,1 1 1 0 0,-1-1-1 0 0,1 0 0 0 0,-1 0 0 0 0,1 1 33 0 0,0-1-15 0 0,-1 1 0 0 0,1 0 0 0 0,0 0-1 0 0,-1 0 1 0 0,1 0 0 0 0,-1-1 0 0 0,1 1 0 0 0,-1 0-1 0 0,1 0 1 0 0,-1 0 0 0 0,0 0 0 0 0,1 0 0 0 0,-1 0-1 0 0,0 1 16 0 0,1 3-11 0 0,-1 1-1 0 0,1-1 1 0 0,-1 1-1 0 0,0-1 1 0 0,-1 2 11 0 0,-1 10 30 0 0,-2 0-1 0 0,-4 12-29 0 0,4-15 70 0 0,1-1 0 0 0,0 1-1 0 0,1-1 1 0 0,0 1 0 0 0,1 3-70 0 0,-3 5 64 0 0,4-18-11 0 0,3 0 11 0 0,-2-4-60 0 0,-1 1-1 0 0,1-1 0 0 0,-1 0 0 0 0,1 0 1 0 0,-1 1-1 0 0,1-1 0 0 0,-1 0 0 0 0,1 0 1 0 0,-1 0-1 0 0,1 0 0 0 0,-1 0 1 0 0,1 0-1 0 0,-1 0 0 0 0,1 0 0 0 0,0 0 1 0 0,-1 0-1 0 0,1 0 0 0 0,-1 0 0 0 0,1 0 1 0 0,-1 0-1 0 0,1-1 0 0 0,0 1-3 0 0,14-6-32 0 0,-13 5 7 0 0,4-1-342 0 0,0-1 0 0 0,0 0 0 0 0,0-1 0 0 0,-1 1-1 0 0,0-1 1 0 0,0 0 0 0 0,0 0 0 0 0,0-1 0 0 0,2-3 367 0 0,6-5-2103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02.6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180 125 9672 0 0,'-2'3'149'0'0,"0"1"1"0"0,-1-1 0 0 0,1 0 0 0 0,-1 0-1 0 0,1 0 1 0 0,-1 0 0 0 0,-3 2-150 0 0,-1-1 322 0 0,5-4 1353 0 0,2 0 578 0 0,0 0 108 0 0,0 0-258 0 0,0 0-1194 0 0,0 0-521 0 0,0 0-106 0 0,0 0-40 0 0,0 0-71 0 0,0 0-38 0 0,0 0-5 0 0,0 0-1 0 0,2-1-7 0 0,6-6 38 0 0,0 0 1 0 0,-1 0-1 0 0,1-1 1 0 0,-1 0-1 0 0,-1 0 0 0 0,0-1 1 0 0,0 0-1 0 0,-1 0 1 0 0,0 0-1 0 0,3-7-158 0 0,-7 13 41 0 0,0-1-18 0 0,-2-14 70 0 0,1 16-82 0 0,0 1-1 0 0,0 0 1 0 0,0 0-1 0 0,-1-1 1 0 0,1 1-1 0 0,0 0 1 0 0,0 0-1 0 0,-1-1 1 0 0,1 1 0 0 0,-1 0-1 0 0,1 0 1 0 0,-1 0-1 0 0,0 0 1 0 0,1-1-1 0 0,-1 1 1 0 0,0 0-1 0 0,0 0 1 0 0,1 0-1 0 0,-1 1 1 0 0,0-1-1 0 0,0 0 1 0 0,0 0-1 0 0,0 0 1 0 0,0 1-1 0 0,0-1 1 0 0,-1 0-1 0 0,1 1 1 0 0,0-1-1 0 0,0 1 1 0 0,0 0 0 0 0,-1-1-1 0 0,1 1 1 0 0,0 0-1 0 0,-1-1-10 0 0,-1 1-21 0 0,0 0 0 0 0,-1 0 0 0 0,1 0-1 0 0,0 0 1 0 0,0 0 0 0 0,0 1 0 0 0,0-1 0 0 0,0 1 0 0 0,0 0-1 0 0,0 0 1 0 0,0 0 0 0 0,0 0 0 0 0,-2 2 21 0 0,-6 4-113 0 0,-1 1 0 0 0,1 0 0 0 0,1 1 0 0 0,-1 0 0 0 0,1 0 0 0 0,1 2 113 0 0,-8 8-2 0 0,1 1 1 0 0,-11 18 1 0 0,25-33 48 0 0,-1 0 1 0 0,0 1 0 0 0,1-1-1 0 0,0 1 1 0 0,0 0 0 0 0,1-1-1 0 0,0 1 1 0 0,0 0 0 0 0,0 0-1 0 0,0 6-48 0 0,10-4 364 0 0,-8-6-357 0 0,1-1 0 0 0,-1 0-1 0 0,1 0 1 0 0,-1 0 0 0 0,1 0 0 0 0,-1 0-1 0 0,1 0 1 0 0,0 0 0 0 0,-1 0-1 0 0,1 0 1 0 0,0-1 0 0 0,-1 1 0 0 0,1-1-1 0 0,0 1 1 0 0,0-1 0 0 0,0 0 0 0 0,0 0-1 0 0,-1 0 1 0 0,1 0 0 0 0,0 0-1 0 0,0 0 1 0 0,0 0 0 0 0,0-1 0 0 0,-1 1-1 0 0,2-1-6 0 0,1 0 16 0 0,11-2-26 0 0,-1-1 0 0 0,0 0 0 0 0,0-1 0 0 0,0-1-1 0 0,0 0 1 0 0,1-2 10 0 0,-1 1-3 0 0,1 0-2 0 0,-9 4-2 0 0,0-1 1 0 0,0 2-1 0 0,1-1 0 0 0,-1 1 0 0 0,1-1 0 0 0,-1 2 0 0 0,2-1 7 0 0,2 1 131 0 0,-8 0-237 0 0,0 1 1 0 0,1-1-1 0 0,-1 1 1 0 0,0 0-1 0 0,0 0 0 0 0,1 0 1 0 0,-1 0-1 0 0,0 0 1 0 0,0 0-1 0 0,0 1 1 0 0,1-1-1 0 0,-1 1 106 0 0,-1-1-271 0 0,-1 0-38 0 0,0 0-10 0 0,0 0-130 0 0,0 0-544 0 0,0 0-242 0 0,0 0-662 0 0,3 0-2587 0 0,8-4-1105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03.0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1 14712 0 0,'0'0'672'0'0,"0"0"-10"0"0,0 0-295 0 0,0 0 321 0 0,0 0 192 0 0,0 0 42 0 0,0 0-88 0 0,0 0-397 0 0,0 0-169 0 0,0 0-39 0 0,0 0 5 0 0,0 0 38 0 0,0 0 14 0 0,0 0 2 0 0,-2 1-18 0 0,-3 2-179 0 0,0 1 0 0 0,0 0 1 0 0,1-1-1 0 0,0 2 1 0 0,-1-1-1 0 0,1 0 0 0 0,1 1 1 0 0,-1 0-1 0 0,1 0 0 0 0,0 0 1 0 0,0 0-1 0 0,0 0 0 0 0,1 1 1 0 0,0-1-1 0 0,0 1 1 0 0,0-1-1 0 0,0 2-91 0 0,-10 26 383 0 0,8-26-293 0 0,2 0 0 0 0,-1 0 0 0 0,1 0 0 0 0,-1 3-90 0 0,2 1 72 0 0,1-5 50 0 0,-1-6-114 0 0,1 1 0 0 0,0-1 0 0 0,0 0 0 0 0,0 1 0 0 0,0-1 0 0 0,0 1 0 0 0,0-1 0 0 0,0 1 0 0 0,0-1 0 0 0,0 0 0 0 0,0 1 0 0 0,0-1 0 0 0,0 1 0 0 0,1-1 0 0 0,-1 0 0 0 0,0 1 0 0 0,0-1 0 0 0,0 0 0 0 0,0 1 0 0 0,1-1 0 0 0,-1 0 0 0 0,0 1 0 0 0,0-1 0 0 0,1 1-8 0 0,8 8 60 0 0,-7-8-56 0 0,0 0 0 0 0,0 0 0 0 0,1 0 0 0 0,-1 0 0 0 0,1 0 0 0 0,-1-1-1 0 0,0 1 1 0 0,1-1 0 0 0,-1 1 0 0 0,1-1 0 0 0,-1 0 0 0 0,1 0 0 0 0,-1 0 0 0 0,1-1-1 0 0,-1 1 1 0 0,1 0 0 0 0,1-2-4 0 0,7-1 62 0 0,0 0 1 0 0,-1-1-1 0 0,4-2-62 0 0,-12 6 7 0 0,19-11 40 0 0,1 0 0 0 0,-1-2-47 0 0,31-16 42 0 0,-42 24-54 0 0,-1 0 0 0 0,-1-1 0 0 0,1 0 0 0 0,-1 0 0 0 0,0-1 0 0 0,0 0 0 0 0,5-7 12 0 0,-12 12-41 0 0,1 0 0 0 0,0 0 0 0 0,0 0 0 0 0,0 0 0 0 0,0 1 0 0 0,0-1 0 0 0,1 0 0 0 0,-1 1-1 0 0,1 0 1 0 0,-1-1 0 0 0,1 1 41 0 0,2 12-74 0 0,-4-9 62 0 0,0 1 1 0 0,0-1 0 0 0,0 1-1 0 0,-1-1 1 0 0,1 1 0 0 0,-1-1-1 0 0,1 1 1 0 0,-1-1 0 0 0,0 1 0 0 0,0 0-1 0 0,-1 1 12 0 0,1 3-121 0 0,0-6 57 0 0,0-1-53 0 0,0 0-223 0 0,0 0-92 0 0,0 0-16 0 0,0 0-115 0 0,0 0-454 0 0,9 0-2519 0 0,1-3-3066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03.4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31 9672 0 0,'-1'-1'440'0'0,"-1"0"-389"0"0,1 1 0 0 0,0-1-1 0 0,-1 0 1 0 0,1 0 0 0 0,0 0 0 0 0,0 0 0 0 0,0 0 0 0 0,0 0 0 0 0,0 0 0 0 0,-1-1-51 0 0,-6-6 99 0 0,1 5 223 0 0,7 3-225 0 0,0 0-1 0 0,-1 0 0 0 0,1 0 1 0 0,0-1-1 0 0,0 1 1 0 0,0 0-1 0 0,-1 0 0 0 0,1 0 1 0 0,0 0-1 0 0,0 0 1 0 0,0-1-1 0 0,-1 1 0 0 0,1 0 1 0 0,0 0-1 0 0,0 0 1 0 0,0-1-1 0 0,0 1 0 0 0,0 0 1 0 0,0 0-1 0 0,0 0 0 0 0,-1-1 1 0 0,1 1-1 0 0,0 0 1 0 0,0 0-1 0 0,0-1 0 0 0,0 1 1 0 0,0 0-1 0 0,0 0 1 0 0,0-1-1 0 0,0 1 0 0 0,0 0 1 0 0,0 0-97 0 0,0-2 6410 0 0,34 32-8166 0 0,-16-12-1049 0 0,-9-7 1365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6:58.4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47 168 9672 0 0,'0'0'748'0'0,"-4"1"41"0"0,4-3 2220 0 0,1 0-2882 0 0,1 0-1 0 0,-1-1 1 0 0,1 1 0 0 0,0 0-1 0 0,-1 0 1 0 0,1 0-1 0 0,0 1 1 0 0,0-1-1 0 0,0 0 1 0 0,0 1 0 0 0,1-1-1 0 0,-1 1 1 0 0,0 0-1 0 0,1 0 1 0 0,0-1-127 0 0,72-37 2290 0 0,-56 31-1627 0 0,0-1-1 0 0,7-5-662 0 0,-7 3 747 0 0,19-6-747 0 0,-13 4 263 0 0,-20 10-217 0 0,1 0 1 0 0,-1 0-1 0 0,1 1 0 0 0,6-2-46 0 0,2 0-177 0 0,1 1 1 0 0,0 1-1 0 0,15-1 177 0 0,-28 3-415 0 0,-2 0-8 0 0</inkml:trace>
  <inkml:trace contextRef="#ctx0" brushRef="#br0" timeOffset="1">1 388 8288 0 0,'0'0'638'0'0,"2"-1"-414"0"0,5-1 252 0 0,1-1-1 0 0,-1 0 0 0 0,0-1 0 0 0,-1 0 0 0 0,1 0 1 0 0,-1 0-1 0 0,0-1 0 0 0,0 0 0 0 0,0 0 1 0 0,0 0-1 0 0,1-3-475 0 0,17-15 1574 0 0,-15 16-1000 0 0,1 1 0 0 0,0 0 0 0 0,0 0 0 0 0,9-3-574 0 0,-8 4 223 0 0,1-2 1 0 0,-1 1-1 0 0,3-3-223 0 0,-8 4 38 0 0,1 1-1 0 0,1-1 1 0 0,-1 1-1 0 0,0 1 0 0 0,1-1 1 0 0,0 1-1 0 0,0 1 1 0 0,0-1-1 0 0,2 1-37 0 0,6-5-1373 0 0,-15 6-224 0 0,-1 1-99 0 0,0-5-21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13.3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1 13648 0 0,'0'0'306'0'0,"0"0"46"0"0,0 0 23 0 0,0 0-43 0 0,0 0-177 0 0,0 0 49 0 0,0 0 41 0 0,0 0 10 0 0,0 2-22 0 0,-4 31 65 0 0,2-26-227 0 0,0 1 1 0 0,1 0-1 0 0,0 7-71 0 0,-2 127 1358 0 0,3-138-1309 0 0,7 30 212 0 0,-7-29-253 0 0,0-3-8 0 0,0-1 0 0 0,-1 1 0 0 0,1-1 1 0 0,0 1-1 0 0,0-1 0 0 0,0 1 0 0 0,0-1 0 0 0,1 1 1 0 0,-1-1-1 0 0,0 1 0 0 0,1-1 0 0 0,-1 1 0 0 0,1 1 0 0 0,3 23-1351 0 0,-4-23 765 0 0,0-1-1228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03.8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134 165 16096 0 0,'0'0'737'0'0,"0"0"-15"0"0,0 0-354 0 0,0 0 238 0 0,0 0 156 0 0,0 0 34 0 0,0 0-37 0 0,0 0-172 0 0,0 0-71 0 0,0 0-18 0 0,0 0-23 0 0,0 0-90 0 0,0 0-38 0 0,1-1-10 0 0,38-41 163 0 0,-33 34-400 0 0,-1 1-1 0 0,1 0 0 0 0,-2-1 1 0 0,1-1-100 0 0,-2-1 74 0 0,-3 7-34 0 0,0-1-1 0 0,0 1 1 0 0,0 0-1 0 0,0 0 1 0 0,0-1-1 0 0,0 1 1 0 0,-1 0-1 0 0,0 0 1 0 0,1 0 0 0 0,-1 0-1 0 0,0-1 1 0 0,-1 1-1 0 0,1 0 1 0 0,0 1-1 0 0,-2-3-39 0 0,2 3 22 0 0,-1 1-1 0 0,1-1 0 0 0,0 1 1 0 0,-1-1-1 0 0,1 1 0 0 0,-1 0 1 0 0,1-1-1 0 0,-1 1 0 0 0,1 0 1 0 0,-1 0-1 0 0,0 0 0 0 0,0 0 1 0 0,1 1-1 0 0,-1-1 0 0 0,0 0 1 0 0,0 1-1 0 0,0-1 0 0 0,0 1 1 0 0,0 0-1 0 0,0-1 1 0 0,0 1-1 0 0,0 0 0 0 0,0 0 1 0 0,0 1-1 0 0,0-1 0 0 0,-1 0-21 0 0,-12 2 3 0 0,12-2-5 0 0,-1 0 0 0 0,1 0 1 0 0,0 0-1 0 0,0 1 0 0 0,-1-1 1 0 0,1 1-1 0 0,0 0 0 0 0,0 0 1 0 0,0 0-1 0 0,0 0 0 0 0,-1 1 2 0 0,-19 21-185 0 0,19-20 170 0 0,0 1 1 0 0,1-1-1 0 0,-1 1 0 0 0,1-1 1 0 0,0 1-1 0 0,0 0 0 0 0,0 0 1 0 0,1 1-1 0 0,-2 2 15 0 0,-3 8 183 0 0,0 0 1 0 0,0 6-184 0 0,-2 6 22 0 0,6-15-22 0 0,6-1 0 0 0,3-3 0 0 0,-5-7 1 0 0,1 0-1 0 0,0 0 0 0 0,0 0 1 0 0,-1 0-1 0 0,1-1 0 0 0,0 1 1 0 0,0-1-1 0 0,0 1 0 0 0,0-1 1 0 0,0 0-1 0 0,0 0 0 0 0,0 0 0 0 0,0 0 1 0 0,0 0-1 0 0,0 0 0 0 0,1-1 0 0 0,1 0-1 0 0,0 0-1 0 0,0 0 0 0 0,0 0 0 0 0,0-1 0 0 0,-1 0 0 0 0,1 0 0 0 0,3-2 2 0 0,5-5 25 0 0,-1 1 0 0 0,0-2-1 0 0,-1 0 1 0 0,4-4-25 0 0,-2 3 26 0 0,0 0 0 0 0,10-6-26 0 0,-10 8 6 0 0,-1 0 0 0 0,0-1-1 0 0,7-7-5 0 0,5-5-46 0 0,-2 5 18 0 0,-21 17 27 0 0,0 0 0 0 0,0 0 0 0 0,0 0 0 0 0,0 0 1 0 0,0 0-1 0 0,0 0 0 0 0,0-1 0 0 0,0 1 0 0 0,0 0 1 0 0,0 0-1 0 0,0 0 0 0 0,0 0 0 0 0,0 0 0 0 0,0 0 0 0 0,0 0 1 0 0,1 0-1 0 0,-1 0 0 0 0,0 0 0 0 0,0 0 0 0 0,0 0 1 0 0,0 0-1 0 0,0 0 0 0 0,0 0 0 0 0,0 0 0 0 0,0 0 1 0 0,0 0-1 0 0,0 0 0 0 0,0 0 0 0 0,0 0 0 0 0,0 0 1 0 0,1 0-1 0 0,-1 0 0 0 0,0 0 0 0 0,0 0 0 0 0,0 0 1 0 0,0 0-1 0 0,0 0 0 0 0,0 0 0 0 0,0 0 0 0 0,0 0 1 0 0,0 0-1 0 0,0 0 0 0 0,0 0 0 0 0,0 0 0 0 0,0 0 1 0 0,0 0-1 0 0,1 1 0 0 0,-1-1 0 0 0,0 0 0 0 0,0 0 1 0 0,0 0-1 0 0,0 0 0 0 0,0 0 1 0 0,2 2 0 0 0,0 0-1 0 0,1 1 1 0 0,-1-1 0 0 0,0 1 0 0 0,-1-1-1 0 0,1 1 1 0 0,0-1 0 0 0,-1 1 0 0 0,1 0-1 0 0,-1 0 1 0 0,-1 0 10 0 0,1-1 0 0 0,-1 1-1 0 0,0-1 1 0 0,0 1 0 0 0,0-1-1 0 0,0 1 1 0 0,0-1-1 0 0,0 1 1 0 0,-1-1-10 0 0,0 4 19 0 0,-1 8 83 0 0,1 0 0 0 0,0 0 0 0 0,1 0 0 0 0,0-1 1 0 0,2 1-1 0 0,0 8-102 0 0,-1-20 115 0 0,-1-2 11 0 0,0 1-110 0 0,1 1-1 0 0,0-1 1 0 0,-1 0 0 0 0,1 0-1 0 0,0 0 1 0 0,-1 0 0 0 0,1-1-1 0 0,0 1 1 0 0,0 0 0 0 0,0 0-1 0 0,0 0 1 0 0,0-1 0 0 0,0 1-1 0 0,0 0 1 0 0,0-1 0 0 0,1 1-16 0 0,1 1 20 0 0,-2-1-10 0 0,1 0-1 0 0,0 0 1 0 0,-1 0 0 0 0,1 0 0 0 0,0-1-1 0 0,0 1 1 0 0,0 0 0 0 0,-1-1 0 0 0,1 1 0 0 0,0-1-1 0 0,0 0 1 0 0,0 0 0 0 0,0 0 0 0 0,0 0-1 0 0,0 0 1 0 0,0 0 0 0 0,0 0 0 0 0,1-1-10 0 0,4-1 31 0 0,-1 0-1 0 0,1 0 1 0 0,-1-1 0 0 0,5-2-31 0 0,19-8 14 0 0,-21 10-117 0 0,-1 1 0 0 0,0-2 0 0 0,-1 1 0 0 0,3-2 103 0 0,22-10-1304 0 0,-28 13 707 0 0,0 0-1 0 0,0-1 1 0 0,0 1 0 0 0,0-1-1 0 0,0 0 1 0 0,1-1 597 0 0,1-1-1113 0 0,3-2-874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04.2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5 173 22919 0 0,'-4'-9'1354'0'0,"8"4"95"0"0,5-1-1241 0 0,-3 1 82 0 0,1 1 1 0 0,0 0-1 0 0,0 0 1 0 0,0 0-1 0 0,0 1 1 0 0,5-2-291 0 0,7-3 129 0 0,95-44 157 0 0,-63 28-2267 0 0,0 1-4931 0 0,-15 6-1347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05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1079 1376 0 0,'0'0'65'0'0,"-5"5"6"0"0,-2-2 364 0 0,6-3 1822 0 0,1 0 788 0 0,0 0 156 0 0,0 0-323 0 0,0 0-1476 0 0,0 0-644 0 0,12-21 1016 0 0,4-7-632 0 0,2 0 0 0 0,0 1-1 0 0,7-6-1141 0 0,91-121 2316 0 0,-81 106-1232 0 0,22-38-1084 0 0,-54 80 40 0 0,17-29 32 0 0,-2 1-1 0 0,-2-2 0 0 0,-1 0 0 0 0,-2-1 0 0 0,-2-1 1 0 0,-1 0-1 0 0,0-12-71 0 0,-6 27 26 0 0,-1-1 0 0 0,-1-3-26 0 0,4-33 1 0 0,-4 44-13 0 0,-1 1 0 0 0,0-1 0 0 0,0 0-1 0 0,-2 1 1 0 0,0-1 0 0 0,-2-6 12 0 0,1-7-78 0 0,2 24 52 0 0,0-1 1 0 0,0 1-1 0 0,-1 0 0 0 0,1 0 1 0 0,-1 0-1 0 0,-1 0 0 0 0,1 0 1 0 0,-1 0-1 0 0,0 0 1 0 0,0 1-1 0 0,0-2 26 0 0,1 6-13 0 0,1-1 1 0 0,0 0-1 0 0,-1 0 0 0 0,1 1 1 0 0,-1-1-1 0 0,1 0 0 0 0,0 1 1 0 0,-1-1-1 0 0,0 1 0 0 0,1-1 1 0 0,-1 1-1 0 0,1-1 0 0 0,-1 1 1 0 0,0-1-1 0 0,1 1 0 0 0,-1-1 1 0 0,0 1-1 0 0,1 0 1 0 0,-1-1-1 0 0,0 1 0 0 0,0 0 1 0 0,1 0-1 0 0,-2-1 13 0 0,1 2-16 0 0,-1-1-1 0 0,0 0 1 0 0,1 1 0 0 0,-1-1-1 0 0,1 1 1 0 0,-1 0 0 0 0,1 0-1 0 0,-1-1 1 0 0,1 1 0 0 0,-1 0 0 0 0,1 0-1 0 0,0 1 17 0 0,-1-1-11 0 0,0 0 0 0 0,1 1-1 0 0,-1 0 1 0 0,1-1 0 0 0,0 1 0 0 0,0 0-1 0 0,-1-1 1 0 0,1 1 0 0 0,0 0 0 0 0,1 0-1 0 0,-1 0 1 0 0,0 0 0 0 0,0 0-1 0 0,1 0 1 0 0,-1 1 11 0 0,-2 7-39 0 0,-12 25-79 0 0,6-14 49 0 0,1 0 0 0 0,-2 12 69 0 0,-129 426-304 0 0,137-454 304 0 0,-27 75 0 0 0,12-34 0 0 0,-4 19 0 0 0,6-10 54 0 0,-18 38-54 0 0,29-79 21 0 0,0 0 0 0 0,0 1 0 0 0,2-1 0 0 0,-2 16-21 0 0,-2 15 93 0 0,6-44-84 0 0,-1-1 1 0 0,1 0-1 0 0,0 1 0 0 0,0-1 0 0 0,0 0 1 0 0,0 1-1 0 0,0-1 0 0 0,0 1 1 0 0,0-1-1 0 0,0 0 0 0 0,0 1 1 0 0,0-1-1 0 0,0 1 0 0 0,0-1 1 0 0,0 0-1 0 0,0 1 0 0 0,0-1 0 0 0,1 1 1 0 0,-1-1-1 0 0,0 0 0 0 0,0 1 1 0 0,0-1-1 0 0,0 0 0 0 0,1 1 1 0 0,-1-1-1 0 0,0 0 0 0 0,0 0 1 0 0,1 1-1 0 0,-1-1 0 0 0,0 0 0 0 0,1 0 1 0 0,-1 1-1 0 0,0-1 0 0 0,1 0 1 0 0,-1 0-1 0 0,0 0 0 0 0,1 1 1 0 0,-1-1-1 0 0,1 0 0 0 0,-1 0 1 0 0,0 0-1 0 0,1 0 0 0 0,-1 0 0 0 0,0 0 1 0 0,1 0-1 0 0,-1 0 0 0 0,1 0 1 0 0,-1 0-1 0 0,0 0 0 0 0,1 0 1 0 0,-1 0-1 0 0,1 0 0 0 0,-1 0 1 0 0,0 0-1 0 0,1-1 0 0 0,-1 1 0 0 0,0 0 1 0 0,1 0-10 0 0,2-1 52 0 0,0 0-1 0 0,0-1 1 0 0,0 1 0 0 0,0 0 0 0 0,0-1 0 0 0,1-1-52 0 0,14-10 134 0 0,-1 0 0 0 0,0-2 1 0 0,-2 0-1 0 0,1 0 1 0 0,-2-2-1 0 0,2-3-134 0 0,61-76 16 0 0,2-12-16 0 0,-74 101-10 0 0,-4 6-46 0 0,-1 11-92 0 0,0 5 106 0 0,-4 17-42 0 0,3-21 85 0 0,0 0 0 0 0,-1-1 0 0 0,-1 1 0 0 0,-1 2-1 0 0,-26 68 179 0 0,12-28 53 0 0,17-51-155 0 0,1-2 3 0 0,0 0 0 0 0,0 0-1 0 0,1-1-86 0 0,-1 0-1 0 0,0 0 1 0 0,1 0-1 0 0,-1 0 1 0 0,1 0 0 0 0,-1 0-1 0 0,1 0 1 0 0,-1 0 0 0 0,1 0-1 0 0,0 1 1 0 0,-1-1-1 0 0,1 0 1 0 0,0 0 7 0 0,6-7-200 0 0,37-67-4127 0 0,-30 39 906 0 0,-5 20 1291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05.5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8752 0 0,'0'0'673'0'0,"0"0"-113"0"0,0 0 1147 0 0,0 0 547 0 0,0 0 108 0 0,0 0-211 0 0,0 0-985 0 0,0 0-433 0 0,0 0-86 0 0,0 0-93 0 0,0 0-306 0 0,0 0-137 0 0,0 0-23 0 0,0 0-33 0 0,0 2-114 0 0,0 0-4 0 0,1 0 1 0 0,0 0-1 0 0,-1 0 0 0 0,1 0 1 0 0,0 1-1 0 0,0-2 0 0 0,1 1 1 0 0,-1 0-1 0 0,0 0 0 0 0,0 0 1 0 0,1 0-1 0 0,-1-1 0 0 0,1 1 1 0 0,0 0 62 0 0,3 3-1087 0 0,4 2-728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05.9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29 197 7832 0 0,'0'0'602'0'0,"-1"1"-395"0"0,-4 5-192 0 0,5-5 127 0 0,-1 0 0 0 0,0 0 0 0 0,0 0 0 0 0,1-1-1 0 0,-1 1 1 0 0,1 0 0 0 0,-1 0 0 0 0,1 0 0 0 0,-1 0 0 0 0,1 0 0 0 0,-1 0 0 0 0,1 0-1 0 0,0 1 1 0 0,0-1-142 0 0,-1 0 607 0 0,1 0-1 0 0,0 1 0 0 0,0-1 0 0 0,-1 1 0 0 0,1-1 1 0 0,-1 0-1 0 0,1 1 0 0 0,-1-1 0 0 0,1 0 0 0 0,-1 1-606 0 0,0-1 287 0 0,0 0 0 0 0,1 1 0 0 0,-1-1 0 0 0,0 0 0 0 0,1 1 0 0 0,0-1 0 0 0,-1 1 0 0 0,1-1 0 0 0,0 0 0 0 0,0 2-287 0 0,-3 12 1657 0 0,3-13-1515 0 0,-1-1 0 0 0,1 1-1 0 0,-1 0 1 0 0,1-1 0 0 0,0 1-1 0 0,0-1 1 0 0,0 1 0 0 0,0 0 0 0 0,0-1-1 0 0,0 1 1 0 0,0-1 0 0 0,1 1-1 0 0,-1-1 1 0 0,0 1 0 0 0,1 0 0 0 0,-1-1-1 0 0,1 1 1 0 0,0-1-142 0 0,0 0 193 0 0,-1-1-17 0 0,0 1-164 0 0,0-1-1 0 0,-1 0 0 0 0,1 1 0 0 0,0-1 0 0 0,1 0 1 0 0,-1 1-1 0 0,0-1 0 0 0,0 0 0 0 0,0 1 1 0 0,0-1-1 0 0,0 0 0 0 0,0 0 0 0 0,0 1 1 0 0,0-1-1 0 0,0 0 0 0 0,1 1 0 0 0,-1-1 1 0 0,0 0-1 0 0,0 0 0 0 0,0 1 0 0 0,1-1 1 0 0,-1 0-1 0 0,0 0 0 0 0,0 0 0 0 0,0 1 1 0 0,1-1-1 0 0,-1 0 0 0 0,0 0 0 0 0,1 0 0 0 0,-1 0 1 0 0,0 0-1 0 0,0 1 0 0 0,1-1 0 0 0,-1 0 1 0 0,0 0-1 0 0,1 0 0 0 0,-1 0 0 0 0,0 0 1 0 0,1 0-1 0 0,-1 0 0 0 0,0 0 0 0 0,1 0 1 0 0,-1 0-1 0 0,0 0 0 0 0,0 0 0 0 0,1 0 1 0 0,-1-1-1 0 0,0 1 0 0 0,1 0 0 0 0,-1 0-11 0 0,16-4 300 0 0,-10 2-239 0 0,0-1 0 0 0,-1 0 0 0 0,1 0 0 0 0,-1 0 0 0 0,0-1 0 0 0,0 0 0 0 0,-1 0 0 0 0,1 0 0 0 0,-1-1 0 0 0,1 0-61 0 0,12-13 101 0 0,-13 14-68 0 0,1 0-1 0 0,-1-1 1 0 0,0 1-1 0 0,0-1 0 0 0,-1 0 1 0 0,1-1-1 0 0,-1 1 0 0 0,1-2-32 0 0,-1 1 18 0 0,0 0 0 0 0,0 1-1 0 0,1 0 1 0 0,0 0 0 0 0,0 0 0 0 0,1-1-18 0 0,13-15 40 0 0,-9 5 29 0 0,-6 12-40 0 0,0-1 1 0 0,0 1-1 0 0,0 0 0 0 0,0 0 1 0 0,1 0-1 0 0,0 0-29 0 0,-4 4 1 0 0,0 0 1 0 0,0 0-1 0 0,1 0 0 0 0,-1 0 0 0 0,0 0 0 0 0,0 0 0 0 0,0-1 1 0 0,0 1-1 0 0,1 0 0 0 0,-1 0 0 0 0,0 0 0 0 0,0 0 1 0 0,0 0-1 0 0,0 0 0 0 0,1 0 0 0 0,-1 1 0 0 0,0-1 0 0 0,0 0 1 0 0,0 0-1 0 0,0 0 0 0 0,1 0 0 0 0,-1 0 0 0 0,0 0 0 0 0,0 0 1 0 0,0 0-1 0 0,0 0 0 0 0,0 0 0 0 0,0 0 0 0 0,1 0 1 0 0,-1 1-1 0 0,0-1 0 0 0,0 0 0 0 0,0 0 0 0 0,0 0 0 0 0,0 0 1 0 0,0 0-1 0 0,0 1 0 0 0,0-1 0 0 0,0 0 0 0 0,1 0 1 0 0,-1 0-1 0 0,0 0 0 0 0,0 0 0 0 0,0 1 0 0 0,0-1 0 0 0,0 0 1 0 0,0 0-1 0 0,0 0 0 0 0,0 0 0 0 0,0 1 0 0 0,0-1 1 0 0,0 0-1 0 0,0 0 0 0 0,0 0 0 0 0,0 0 0 0 0,-1 1 0 0 0,1-1 1 0 0,0 0-1 0 0,0 0-1 0 0,1 14-11 0 0,-1-13 16 0 0,-1 13-5 0 0,-1-1 0 0 0,0 1 0 0 0,-1 4 0 0 0,-4 18 0 0 0,5-20 0 0 0,0 4 0 0 0,0 0 0 0 0,1 4 0 0 0,3-8 0 0 0,2-13 0 0 0,-2-2 0 0 0,14 11 0 0 0,-9-11 3 0 0,-3-2 5 0 0,-1 1 4 0 0,1-1 1 0 0,-1 1-1 0 0,0-1 0 0 0,0 0 0 0 0,0 0 1 0 0,1 0-1 0 0,-1 0 0 0 0,0 0 1 0 0,0-1-1 0 0,0 1 0 0 0,0-1-12 0 0,31-23 120 0 0,-25 18-108 0 0,5-4 14 0 0,4-2-10 0 0,1-2 0 0 0,-2-1 0 0 0,12-13-16 0 0,3-11 54 0 0,-28 34-52 0 0,0 1 0 0 0,0-1 0 0 0,-1 1 0 0 0,0-1 0 0 0,2-4-2 0 0,4-7 11 0 0,-7 12-8 0 0,-1 0 1 0 0,0 0-1 0 0,1 0 0 0 0,-2 0 1 0 0,1 0-1 0 0,0-1 0 0 0,-1 1 1 0 0,0 0-1 0 0,-1 0 0 0 0,1 0 1 0 0,-1-1-1 0 0,0 1 0 0 0,0 0 1 0 0,0 0-1 0 0,-1 0 0 0 0,0 0-3 0 0,2 4-2 0 0,-1 0 0 0 0,1 1 0 0 0,0-1 0 0 0,-1 1 0 0 0,1-1 0 0 0,-1 0 0 0 0,1 1-1 0 0,-1-1 1 0 0,1 1 0 0 0,-1 0 0 0 0,0-1 0 0 0,1 1 0 0 0,-1-1 0 0 0,1 1 0 0 0,-1 0 0 0 0,0-1 0 0 0,1 1-1 0 0,-1 0 1 0 0,0 0 0 0 0,0 0 0 0 0,1-1 0 0 0,-1 1 0 0 0,0 0 0 0 0,1 0 0 0 0,-1 0 0 0 0,0 0 0 0 0,0 0 0 0 0,1 0-1 0 0,-1 0 1 0 0,0 1 0 0 0,1-1 0 0 0,-1 0 0 0 0,0 0 0 0 0,1 1 0 0 0,-1-1 2 0 0,-1 1-6 0 0,1-1 1 0 0,0 1-1 0 0,-1 0 1 0 0,1 0-1 0 0,0 0 0 0 0,0 0 1 0 0,0 0-1 0 0,0 0 1 0 0,0 1-1 0 0,0-1 0 0 0,0 0 1 0 0,0 0-1 0 0,1 1 1 0 0,-1-1-1 0 0,0 0 1 0 0,0 2 5 0 0,-17 42-108 0 0,12-32 82 0 0,0 1-1 0 0,1-1 1 0 0,1 1-1 0 0,0 2 27 0 0,-2 8 1 0 0,3-13 0 0 0,1-1 0 0 0,0 0 0 0 0,0 1 0 0 0,1 0 1 0 0,0-1-1 0 0,1 1 0 0 0,0-1 0 0 0,1 1 0 0 0,1 10-1 0 0,2 13 41 0 0,-2-14-29 0 0,-2-19-12 0 0,0-1 0 0 0,0 1 0 0 0,0-1 0 0 0,0 1 0 0 0,0-1 0 0 0,1 0 0 0 0,-1 1 0 0 0,0-1 0 0 0,0 1 0 0 0,0-1 0 0 0,1 0 0 0 0,-1 1 0 0 0,0-1 0 0 0,0 1 0 0 0,1-1 0 0 0,-1 0 0 0 0,0 0 0 0 0,1 1 0 0 0,-1-1 0 0 0,0 0 0 0 0,3 2-11 0 0,-1-1-1 0 0,0 0 0 0 0,1 0 1 0 0,-1 0-1 0 0,1 0 0 0 0,0 0 1 0 0,-1 0-1 0 0,1-1 0 0 0,-1 1 1 0 0,1-1-1 0 0,0 0 0 0 0,0 0 1 0 0,-1 0-1 0 0,1 0 0 0 0,0 0 1 0 0,-1-1-1 0 0,1 1 0 0 0,0-1 1 0 0,-1 0-1 0 0,1 1 0 0 0,-1-1 1 0 0,1-1-1 0 0,-1 1 0 0 0,2-1 12 0 0,8-5-187 0 0,-2 0 1 0 0,1 0-1 0 0,-1-1 0 0 0,7-6 187 0 0,-13 10-87 0 0,30-29-3488 0 0,-20 18-4479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06.3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46 196 6912 0 0,'-5'5'714'0'0,"-2"2"-731"0"0,-6 6 3144 0 0,11-5 5959 0 0,4 3-4205 0 0,9-15-4763 0 0,0-1 1 0 0,-1-1-1 0 0,0 0 0 0 0,0 0 0 0 0,-1-1 1 0 0,0 0-1 0 0,0-1 0 0 0,0 0 0 0 0,-1 0 0 0 0,0-1 1 0 0,-1 0-1 0 0,2-3-118 0 0,7-4 130 0 0,-13 14-114 0 0,-1 0 0 0 0,0 0 1 0 0,0-1-1 0 0,0 1 0 0 0,0 0 0 0 0,0-1 0 0 0,0 1 0 0 0,-1-1 0 0 0,2-1-16 0 0,-1 0 8 0 0,-1 1 1 0 0,1-1-1 0 0,-1 0 1 0 0,0 0-1 0 0,0-1 1 0 0,0 1-1 0 0,0 0 1 0 0,-1 0-1 0 0,1 0 1 0 0,-1-1-1 0 0,0 1 1 0 0,0 0-1 0 0,-1 0 1 0 0,0 0 0 0 0,0-3-9 0 0,0-12 64 0 0,-4 12-54 0 0,4 6-12 0 0,0 0 0 0 0,0 0 0 0 0,0 0 0 0 0,0 0 0 0 0,-1 0 0 0 0,1 1 0 0 0,0-1-1 0 0,0 1 1 0 0,0-1 0 0 0,-1 1 0 0 0,1-1 0 0 0,0 1 0 0 0,-1 0 0 0 0,1-1 0 0 0,0 1 0 0 0,-1 0 0 0 0,1 0-1 0 0,-1 0 1 0 0,1 0 0 0 0,0 0 0 0 0,-1 1 0 0 0,1-1 0 0 0,0 0 0 0 0,-1 0 0 0 0,1 1 0 0 0,0-1 0 0 0,-1 1 2 0 0,-3 2-15 0 0,0 0 0 0 0,1 0 0 0 0,-1 0 0 0 0,1 1 0 0 0,0 0 0 0 0,-2 1 15 0 0,-4 5-16 0 0,3-3-7 0 0,0 0 0 0 0,1 0 0 0 0,0 1 0 0 0,0 1 23 0 0,-12 15-47 0 0,10-13 34 0 0,2-1 0 0 0,-1 1 0 0 0,1 0 0 0 0,1 0 0 0 0,-4 10 13 0 0,5-11-2 0 0,4-10 2 0 0,-1 2 1 0 0,0 0 0 0 0,0 1-1 0 0,0-1 1 0 0,1 0-1 0 0,-1 1 1 0 0,1-1 0 0 0,0 0-1 0 0,0 1 1 0 0,-1-1 0 0 0,1 0-1 0 0,1 1 1 0 0,-1 1-1 0 0,0-1 3 0 0,2-1 40 0 0,0 0-44 0 0,0-1 1 0 0,1 1 0 0 0,-1-1 0 0 0,1 0 0 0 0,-1 0 0 0 0,1 0 0 0 0,-1 0 0 0 0,1-1 0 0 0,0 1 0 0 0,-1-1-1 0 0,1 1 1 0 0,0-1 0 0 0,0 0 0 0 0,-1 0 0 0 0,1 0 0 0 0,0-1 0 0 0,-1 1 0 0 0,1-1 0 0 0,0 1 0 0 0,-1-1-1 0 0,1 0 1 0 0,0 0 0 0 0,-1 0 0 0 0,3-1 0 0 0,7-3 93 0 0,23-11-23 0 0,-30 14-69 0 0,0-1-1 0 0,0 0 1 0 0,0 1 0 0 0,0 0 0 0 0,0 0 0 0 0,1 1-1 0 0,-1 0 1 0 0,1 0-1 0 0,5 0 36 0 0,0 0-1 0 0,1 1 1 0 0,1 1-36 0 0,10 0-47 0 0,13 7 30 0 0,-35-8 9 0 0,-1 1 1 0 0,1-1-1 0 0,-1 0 0 0 0,0 0 1 0 0,1 0-1 0 0,-1 0 0 0 0,1 0 1 0 0,-1 1-1 0 0,1-1 0 0 0,-1 0 1 0 0,0 0-1 0 0,1 1 0 0 0,-1-1 1 0 0,1 0-1 0 0,-1 1 0 0 0,0-1 1 0 0,1 0-1 0 0,-1 1 0 0 0,0 0 8 0 0,2 0-27 0 0,2 1-39 0 0,-1 0 1 0 0,1-1-1 0 0,-1 0 1 0 0,1 0-1 0 0,0 0 0 0 0,0 0 1 0 0,-1-1-1 0 0,1 1 1 0 0,0-1-1 0 0,0 0 1 0 0,0 0-1 0 0,0 0 1 0 0,-1-1-1 0 0,1 0 1 0 0,0 1-1 0 0,0-1 1 0 0,3-2 65 0 0,14-9-2858 0 0,-19 10 1799 0 0,1 0 0 0 0,-1-1-1 0 0,0 1 1 0 0,0-1-1 0 0,0 1 1 0 0,1-3 1059 0 0,5-11-6905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06.6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 0 20815 0 0,'0'0'472'0'0,"0"0"68"0"0,0 0 34 0 0,1 2-69 0 0,-1 0-491 0 0,1 0 1 0 0,-1-1-1 0 0,0 1 0 0 0,1 0 0 0 0,-1 0 1 0 0,0-1-1 0 0,0 1 0 0 0,0 0 0 0 0,-1 0 1 0 0,1 0-1 0 0,0-1 0 0 0,0 1 1 0 0,-1 0-1 0 0,0 1-14 0 0,-3 20 44 0 0,4-8 326 0 0,-2 1 0 0 0,-1 9-370 0 0,-2 15 419 0 0,-9 64 31 0 0,-29 272-58 0 0,37-336-384 0 0,-25 138-298 0 0,29-151 408 0 0,1-5-3251 0 0,14-31 389 0 0,-11 7 2504 0 0,0 0 1 0 0,0 0-1 0 0,0 0 0 0 0,0 0 0 0 0,0-1 1 0 0,-1 1-1 0 0,1 0 0 0 0,-1-1 0 0 0,0 1 0 0 0,1-1 1 0 0,-1 0-1 0 0,0 1 240 0 0,7-14-923 0 0,16-14-1011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07.5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125 532 6448 0 0,'0'0'498'0'0,"-1"1"-327"0"0,1-1-117 0 0,-1 0-1 0 0,0 0 1 0 0,1 1 0 0 0,-1-1-1 0 0,1 0 1 0 0,-1 0-1 0 0,1 0 1 0 0,-1 1 0 0 0,1-1-1 0 0,-1 0 1 0 0,1 1 0 0 0,-1-1-1 0 0,1 1 1 0 0,-1-1-1 0 0,1 0 1 0 0,0 1 0 0 0,-1-1-1 0 0,1 1 1 0 0,0-1-1 0 0,-1 1 1 0 0,1-1 0 0 0,0 1-1 0 0,-1-1 1 0 0,1 1 0 0 0,0 0-1 0 0,0-1 1 0 0,0 1-1 0 0,0-1 1 0 0,0 1-54 0 0,-1 1 453 0 0,-7 16 4151 0 0,8-16-2529 0 0,0 0-1261 0 0,1 8-640 0 0,-2-2 1619 0 0,13-4-1125 0 0,-9-5-562 0 0,-1 1-1 0 0,0 0 1 0 0,1-1 0 0 0,-1 1 0 0 0,0-1 0 0 0,0 0 0 0 0,1 1 0 0 0,-1-1-1 0 0,0 0 1 0 0,0-1 0 0 0,0 1 0 0 0,1-1-106 0 0,24-21 937 0 0,-6 5-808 0 0,-14 13-108 0 0,1-2 1 0 0,-1 1 0 0 0,-1-1 0 0 0,2-1-22 0 0,19-19 65 0 0,-24 24-64 0 0,0 0 1 0 0,-1-1 0 0 0,1 1 0 0 0,-1-1 0 0 0,0 1-1 0 0,1-3-1 0 0,5-7 0 0 0,-5 4 0 0 0,-4 7 0 0 0,-1 1 1 0 0,1-1-1 0 0,0 0 0 0 0,-1 1 0 0 0,1-1 0 0 0,-1 0 0 0 0,1 1 0 0 0,-1 0 0 0 0,0-1 1 0 0,0 1-1 0 0,0 0 0 0 0,1 0 0 0 0,-2 0 0 0 0,-26-13-20 0 0,27 13 3 0 0,0 0 0 0 0,0 1 0 0 0,0-1-1 0 0,-1 1 1 0 0,1-1 0 0 0,0 1 0 0 0,-1 0 0 0 0,1 0 0 0 0,0 0 0 0 0,0 0 0 0 0,-1 1 0 0 0,1-1 0 0 0,0 1 0 0 0,-2 0 17 0 0,-30 13-251 0 0,22-8 167 0 0,0 1 13 0 0,1 1 0 0 0,0 1 0 0 0,0-1 0 0 0,0 2 0 0 0,1 0 0 0 0,0 0 0 0 0,1 0-1 0 0,-1 3 72 0 0,7-9-3 0 0,-5 7 17 0 0,0 1 1 0 0,1 0-1 0 0,0 0 0 0 0,1 0 0 0 0,1 1 0 0 0,0 0 0 0 0,-2 8-14 0 0,6-10 107 0 0,1-9 73 0 0,0-2 38 0 0,0 0 6 0 0,0 0-2 0 0,1 1-12 0 0,0 0-174 0 0,0 0-1 0 0,0-1 1 0 0,0 1-1 0 0,0 0 1 0 0,0-1 0 0 0,0 1-1 0 0,0-1 1 0 0,0 1-1 0 0,0-1 1 0 0,1 1-1 0 0,-1-1 1 0 0,0 0-1 0 0,0 0 1 0 0,0 1-1 0 0,1-1 1 0 0,-1 0-1 0 0,0 0 1 0 0,1 0-36 0 0,2-1 43 0 0,-1 1 0 0 0,1-1 0 0 0,-1 0 0 0 0,0 0 1 0 0,0 0-1 0 0,1 0 0 0 0,0-1-43 0 0,4-3 56 0 0,0 1 0 0 0,0-1 1 0 0,0-1-1 0 0,-1 1 0 0 0,2-2-56 0 0,-3 1 18 0 0,0 0 0 0 0,0 0 0 0 0,-1-1 0 0 0,0 1 0 0 0,0-1 0 0 0,0 0-1 0 0,-1-1 1 0 0,0 1 0 0 0,0-2-18 0 0,-1 4 0 0 0,0 0 0 0 0,1 0 0 0 0,-1 1 0 0 0,1-1 0 0 0,0 1 0 0 0,0 0 0 0 0,1 0 0 0 0,-1 0 0 0 0,1 0 0 0 0,18-16 0 0 0,93-105 64 0 0,-108 113-85 0 0,1 1-1 0 0,-2-1 1 0 0,2-4 21 0 0,11-17-32 0 0,-4 7 45 0 0,-1-1-1 0 0,-2 0 0 0 0,2-8-12 0 0,-3 8 129 0 0,-9 21-47 0 0,-1 1-1 0 0,-1-1 1 0 0,1 0 0 0 0,0-6-82 0 0,6-19 361 0 0,-5 24-319 0 0,-2 3-78 0 0,1 1 0 0 0,-1-1 0 0 0,0 1 0 0 0,0-1 0 0 0,0 0 0 0 0,-1 1 0 0 0,1-1 0 0 0,-1-2 36 0 0,0 6-5 0 0,0 0-1 0 0,0 0 1 0 0,0 1-1 0 0,0-1 1 0 0,0 0-1 0 0,0 0 1 0 0,0 0-1 0 0,0 0 1 0 0,0 0-1 0 0,0 0 1 0 0,0 0-1 0 0,0 0 1 0 0,0 0-1 0 0,0 0 1 0 0,-1 0-1 0 0,1 0 1 0 0,0 0 0 0 0,0 0-1 0 0,0 0 1 0 0,0 0-1 0 0,0 0 1 0 0,0 0-1 0 0,0 0 1 0 0,0 0-1 0 0,0 0 1 0 0,0 0-1 0 0,0 0 1 0 0,0 0-1 0 0,0 0 1 0 0,0 0-1 0 0,0 0 1 0 0,0 0-1 0 0,0 0 1 0 0,0 0-1 0 0,0 0 1 0 0,0 0-1 0 0,-1 0 1 0 0,1 0-1 0 0,0 0 1 0 0,0 0-1 0 0,0 0 1 0 0,0 0-1 0 0,0 0 1 0 0,0 0-1 0 0,0 0 1 0 0,0 0-1 0 0,0-1 1 0 0,0 1-1 0 0,0 0 1 0 0,0 0-1 0 0,0 0 1 0 0,0 0 0 0 0,0 0-1 0 0,0 0 1 0 0,0 0-1 0 0,0 0 1 0 0,0 0-1 0 0,0 0 1 0 0,0 0-1 0 0,0 0 1 0 0,0 0-1 0 0,0 0 6 0 0,-5 7-141 0 0,-10 18 140 0 0,6-9-61 0 0,-3 5 25 0 0,1-1 0 0 0,1 2-1 0 0,-5 15 38 0 0,4-12-9 0 0,-11 18 9 0 0,-6 12-11 0 0,17-30 82 0 0,-43 101 769 0 0,21-30-1147 0 0,21-64 579 0 0,13-30-172 0 0,0-2-95 0 0,0 1-1 0 0,0-1 1 0 0,0 0-1 0 0,0 1 0 0 0,0-1 1 0 0,1 0-1 0 0,-1 0 1 0 0,0 0-1 0 0,0 0 0 0 0,0 0 1 0 0,0 0-1 0 0,1 0 1 0 0,-1-1-1 0 0,0 1 0 0 0,0 0 1 0 0,0-1-1 0 0,0 1 1 0 0,0-1-1 0 0,0 1 1 0 0,0-1-1 0 0,0 1 0 0 0,0-1 1 0 0,0 0-1 0 0,0 1 1 0 0,0-1-1 0 0,0 0 0 0 0,0 0 1 0 0,0 0-5 0 0,0 0 31 0 0,21-18 94 0 0,-1 2-1 0 0,13-7-124 0 0,-8 8 0 0 0,-14 7 0 0 0,0 1 0 0 0,0 1 0 0 0,1 0 0 0 0,1 0 0 0 0,-1 1 0 0 0,11-2 0 0 0,-21 7-7 0 0,0 0 0 0 0,0 0 0 0 0,0-1-1 0 0,0 1 1 0 0,-1-1 0 0 0,3-1 7 0 0,14-6-37 0 0,-15 8 37 0 0,23-10 0 0 0,-15 5 0 0 0,-10 2 0 0 0,-1 1 0 0 0,20-17 0 0 0,-16 9 11 0 0,3-21 168 0 0,-7 27-136 0 0,0 0 1 0 0,-1 0 0 0 0,1 0 0 0 0,-1 0 0 0 0,0 0-1 0 0,0 0 1 0 0,0 0 0 0 0,-1 0-44 0 0,0-15 244 0 0,1 19-230 0 0,0 0 0 0 0,0 0 0 0 0,0 0 0 0 0,-1 0 1 0 0,1 1-1 0 0,0-1 0 0 0,0 0 0 0 0,-1 0 0 0 0,1 0 0 0 0,-1 0 0 0 0,1 1 0 0 0,-1-1 0 0 0,0 0-14 0 0,-2-9 233 0 0,3 9-71 0 0,0 1 4 0 0,-1-1-26 0 0,1 0-139 0 0,0 1-1 0 0,-1 0 1 0 0,1 0-1 0 0,0-1 1 0 0,0 1-1 0 0,-1 0 1 0 0,1 0 0 0 0,0 0-1 0 0,0-1 1 0 0,-1 1-1 0 0,1 0 1 0 0,0 0-1 0 0,0 0 1 0 0,-1 0-1 0 0,1-1 1 0 0,0 1-1 0 0,-1 0 1 0 0,1 0-1 0 0,0 0 1 0 0,-1 0 0 0 0,1 0-1 0 0,0 0 1 0 0,-1 0-1 0 0,1 0 1 0 0,0 0-1 0 0,-1 0 1 0 0,1 0-1 0 0,0 0 1 0 0,-1 0-1 0 0,1 0 1 0 0,0 0 0 0 0,-1 1-1 0 0,1-1 1 0 0,0 0-1 0 0,0 0 1 0 0,-1 0-1 0 0,1 0 1 0 0,0 1-1 0 0,-1-1 1 0 0,1 0-1 0 0,0 0 1 0 0,0 0-1 0 0,0 1 1 0 0,-1-1 0 0 0,1 0-1 0 0,0 1 1 0 0,0-1-1 0 0,0 0 1 0 0,0 0-1 0 0,-1 1 1 0 0,1-1-1 0 0,0 1 0 0 0,0-1 0 0 0,-2 2 0 0 0,1 0 0 0 0,-1 1 0 0 0,1-1 0 0 0,-1 0 0 0 0,1 1 0 0 0,0 0 0 0 0,-1 1 0 0 0,-7 15 0 0 0,5-12 22 0 0,1-1 0 0 0,0 1 0 0 0,0 0-1 0 0,0 0 1 0 0,1 0 0 0 0,0 2-22 0 0,-11 28 109 0 0,-3 1 81 0 0,2 1-1 0 0,-2 17-189 0 0,10-37 29 0 0,5-15-15 0 0,0 0-1 0 0,0 1 0 0 0,0-1 1 0 0,1 0-1 0 0,-1 1 0 0 0,1-1 1 0 0,0 0-1 0 0,0 1 0 0 0,1-1 1 0 0,0 0-1 0 0,-1 1 0 0 0,2 2-13 0 0,3 5 27 0 0,-3-11-31 0 0,-1-1 0 0 0,0 1 0 0 0,1 0 0 0 0,-1 0 0 0 0,1-1 0 0 0,-1 1 0 0 0,0-1 0 0 0,1 1 0 0 0,-1-1 0 0 0,1 0 0 0 0,0 1-1 0 0,-1-1 1 0 0,1 0 0 0 0,-1 0 0 0 0,1 0 0 0 0,-1 0 0 0 0,1 0 0 0 0,-1-1 0 0 0,1 1 0 0 0,-1 0 0 0 0,1-1 0 0 0,-1 1 0 0 0,2-1 4 0 0,2-1-79 0 0,1 0 1 0 0,0-1-1 0 0,-1 0 0 0 0,0 0 0 0 0,3-1 79 0 0,51-36-2477 0 0,-36 25-1811 0 0,13-12 4288 0 0,1 0-2152 0 0,-4 6 234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08.7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5 908 15664 0 0,'0'0'1206'0'0,"-1"1"-787"0"0,-2 5-127 0 0,3-4 6514 0 0,4-4-5709 0 0,4-2-1655 0 0,-6 2 590 0 0,0 0 0 0 0,0 0 1 0 0,1-1-1 0 0,-2 1 0 0 0,1 0 1 0 0,0-1-1 0 0,0 1 0 0 0,-1-1 0 0 0,1 1 1 0 0,-1-1-1 0 0,0 0 0 0 0,1 0 1 0 0,-1 1-1 0 0,0-3-32 0 0,0 2 62 0 0,1-1 1 0 0,0 1 0 0 0,-1 0-1 0 0,1 0 1 0 0,1 0-1 0 0,-1 0 1 0 0,0 0-1 0 0,3-2-62 0 0,7-9 225 0 0,0-4 166 0 0,0 1 0 0 0,7-17-391 0 0,-17 30 40 0 0,0 1 1 0 0,0 0 0 0 0,0 0 0 0 0,1-1 0 0 0,-1 2 0 0 0,1-1 0 0 0,-1 0 0 0 0,2 0-41 0 0,15-18 187 0 0,9-21 36 0 0,-2 0 0 0 0,9-22-223 0 0,-23 39 73 0 0,0-1-1 0 0,-3 1 0 0 0,0-2 1 0 0,-1 1-1 0 0,0-11-72 0 0,6-52-307 0 0,-4-1 1 0 0,-3-1-1 0 0,-5-25 307 0 0,-2 116-2 0 0,0 0 0 0 0,0-1 0 0 0,0 1 0 0 0,0 0 0 0 0,0-1 0 0 0,0 1 0 0 0,0 0 0 0 0,0-1 1 0 0,0 1-1 0 0,0 0 0 0 0,0-1 0 0 0,0 1 0 0 0,0 0 0 0 0,0-1 0 0 0,0 1 0 0 0,0 0 0 0 0,-1 0 0 0 0,1-1 0 0 0,0 1 0 0 0,0 0 0 0 0,0-1 0 0 0,0 1 0 0 0,-1 0 0 0 0,1 0 0 0 0,0-1 0 0 0,0 1 0 0 0,0 0 0 0 0,-1 0 0 0 0,1 0 0 0 0,0-1 0 0 0,-1 1 0 0 0,1 0 1 0 0,0 0-1 0 0,0 0 0 0 0,-1 0 0 0 0,1 0 2 0 0,-1 0-30 0 0,0 0 0 0 0,1 0 0 0 0,-1 0 0 0 0,0 1 0 0 0,0-1 0 0 0,0 0 0 0 0,1 1 0 0 0,-1-1 0 0 0,0 1 0 0 0,1-1 0 0 0,-1 1 0 0 0,0-1 0 0 0,1 1 0 0 0,-1-1 30 0 0,-2 3-116 0 0,0 1 1 0 0,0-1-1 0 0,0 0 1 0 0,0 1-1 0 0,1-1 0 0 0,-1 2 116 0 0,-18 44-400 0 0,-6 26 400 0 0,-2 4-88 0 0,-39 119 88 0 0,28-74 0 0 0,-17 73 87 0 0,38-126-7 0 0,11-34 16 0 0,1 0 0 0 0,1 0 1 0 0,2 1-1 0 0,2 0 0 0 0,2 9-96 0 0,2-31-60 0 0,-2-15 60 0 0,1 0-1 0 0,-1-1 1 0 0,0 1-1 0 0,1-1 1 0 0,-1 1-1 0 0,1 0 1 0 0,-1-1 0 0 0,1 1-1 0 0,-1-1 1 0 0,1 1-1 0 0,0-1 1 0 0,-1 0-1 0 0,1 1 1 0 0,-1-1-1 0 0,1 1 1 0 0,0-1 0 0 0,-1 0-1 0 0,1 0 1 0 0,0 1-1 0 0,0-1 1 0 0,-1 0-1 0 0,1 0 1 0 0,0 0-1 0 0,-1 0 1 0 0,2 0 0 0 0,0 0 0 0 0,-1 0 0 0 0,1-1-1 0 0,0 1 1 0 0,0 0 0 0 0,-1-1 0 0 0,1 0 0 0 0,0 1 0 0 0,0-1-1 0 0,-1 0 1 0 0,2-1 0 0 0,2-1 0 0 0,0-1 0 0 0,-1 1 1 0 0,0-1-1 0 0,1 0 0 0 0,-1 0 0 0 0,2-4 0 0 0,1-1-6 0 0,36-52-445 0 0,2-7 451 0 0,-21 37-386 0 0,-4 5 144 0 0,9-12-49 0 0,-18 24 219 0 0,-4 0-24 0 0,-7 14 95 0 0,0 0-1 0 0,0 0 1 0 0,0 0-1 0 0,0 0 1 0 0,1 0-1 0 0,-1 0 1 0 0,0-1 0 0 0,0 1-1 0 0,0 0 1 0 0,0 0-1 0 0,0 0 1 0 0,0 0-1 0 0,0 0 1 0 0,0 0-1 0 0,0 0 1 0 0,1 0-1 0 0,-1 0 1 0 0,0 0-1 0 0,0 0 1 0 0,0 0 0 0 0,0 0-1 0 0,0 0 1 0 0,0 0-1 0 0,0 0 1 0 0,1 0-1 0 0,-1 0 1 0 0,0 0-1 0 0,0 0 1 0 0,0 0-1 0 0,0 1 1 0 0,0-1 0 0 0,0 0-1 0 0,0 0 1 0 0,0 0-1 0 0,0 0 1 0 0,0 0-1 0 0,1 0 1 0 0,-1 0-1 0 0,0 0 1 0 0,0 0-1 0 0,0 0 1 0 0,0 0-1 0 0,0 0 1 0 0,0 1 0 0 0,0-1-1 0 0,0 0 1 0 0,0 0-1 0 0,0 0 1 0 0,0 0-1 0 0,0 0 1 0 0,0 0-1 0 0,0 0 2 0 0,-1 5-9 0 0,0-1-1 0 0,-1 1 1 0 0,0-1-1 0 0,1 0 1 0 0,-2 0-1 0 0,1 0 1 0 0,0 0-1 0 0,-3 3 10 0 0,4-6 0 0 0,1 0 0 0 0,-1 0 0 0 0,0 1 0 0 0,0-1 0 0 0,0 0 0 0 0,1 1 0 0 0,-1-1 0 0 0,1 1 0 0 0,-1-1 0 0 0,1 1 0 0 0,0 0 0 0 0,-3 8 0 0 0,-11 22 0 0 0,4-13 0 0 0,5-10 0 0 0,-2 10 10 0 0,7-13 19 0 0,0 0 16 0 0,-7 5 23 0 0,6-9-4 0 0,1-2 6 0 0,0 0 20 0 0,0 0 6 0 0,0 0 0 0 0,0 0 22 0 0,0 0 88 0 0,0 0 40 0 0,0 0 8 0 0,0 0-24 0 0,0 0-113 0 0,12-4 32 0 0,-10 2-141 0 0,2-1 19 0 0,-1 0 0 0 0,1 0-1 0 0,-1 0 1 0 0,0 0 0 0 0,-1 0-1 0 0,1-1 1 0 0,0 1 0 0 0,-1-1-1 0 0,2-3-26 0 0,1-6 94 0 0,-4 11-77 0 0,-1 1-1 0 0,1-1 0 0 0,0 0 0 0 0,-1 0 0 0 0,0 1 0 0 0,1-1 1 0 0,-1 0-1 0 0,0 0 0 0 0,0 1 0 0 0,0-2-16 0 0,5-12 117 0 0,-5 14-113 0 0,1 0-1 0 0,0 0 1 0 0,-1 0 0 0 0,0 0 0 0 0,1 0-1 0 0,-1 0 1 0 0,0 0 0 0 0,1-1 0 0 0,-1 1 0 0 0,0 0-1 0 0,0 0 1 0 0,0 0 0 0 0,0 0 0 0 0,0-1-1 0 0,0 1 1 0 0,0 0 0 0 0,-1 0 0 0 0,1 0-1 0 0,0 0 1 0 0,-1-1-4 0 0,-2-3 0 0 0,3 4 0 0 0,-1 0 0 0 0,1 0 0 0 0,-1 0 0 0 0,1-1 0 0 0,0 1 0 0 0,-1 0 0 0 0,1 0 0 0 0,0 0 0 0 0,0 0 0 0 0,-1 0 0 0 0,1 0 0 0 0,0 0 0 0 0,0-1 0 0 0,0 1 0 0 0,1 0 0 0 0,-1 0 0 0 0,-1 0 0 0 0,1 0 0 0 0,0 0 0 0 0,0 1 0 0 0,0-1 0 0 0,0 0 0 0 0,-1 0 0 0 0,1 0 0 0 0,0 0 0 0 0,-1 0 0 0 0,1 1 0 0 0,0-1 0 0 0,-1 0 0 0 0,1 0 0 0 0,-1 1 0 0 0,0-1 0 0 0,1 0 0 0 0,-1 0 0 0 0,0 1 0 0 0,1-1 0 0 0,-1 0 0 0 0,-1 0 0 0 0,0 1 0 0 0,0-1 0 0 0,0 1 0 0 0,1-1 0 0 0,-1 1 0 0 0,0-1 0 0 0,0 1 0 0 0,0 0 0 0 0,0 0 0 0 0,0 0 0 0 0,0 0 0 0 0,1 0-2 0 0,0 0 1 0 0,0 1-1 0 0,0-1 0 0 0,0 0 1 0 0,0 1-1 0 0,0-1 0 0 0,0 1 0 0 0,0-1 1 0 0,0 1-1 0 0,0-1 0 0 0,0 1 1 0 0,0 0-1 0 0,0-1 0 0 0,1 1 0 0 0,-1 0 1 0 0,0 0 1 0 0,-14 18-117 0 0,9-11 45 0 0,1-1 67 0 0,0 0 0 0 0,1-1-1 0 0,0 1 1 0 0,0 1 0 0 0,1-1-1 0 0,0 0 1 0 0,0 1 0 0 0,1 0-1 0 0,0 0 1 0 0,0-1 0 0 0,1 1-1 0 0,-1 8 6 0 0,2-1 0 0 0,0-14 2 0 0,0 0-1 0 0,0 0 1 0 0,0 0-1 0 0,0 0 1 0 0,0 0 0 0 0,0 0-1 0 0,0 0 1 0 0,0-1-1 0 0,0 1 1 0 0,1 0 0 0 0,-1 0-1 0 0,0 0 1 0 0,0 0-1 0 0,1 0 1 0 0,-1 0-1 0 0,1-1 1 0 0,-1 1 0 0 0,1 0-1 0 0,-1 0 1 0 0,1-1-1 0 0,-1 1 1 0 0,1 0-1 0 0,0-1 1 0 0,-1 1 0 0 0,1 0-1 0 0,0-1 1 0 0,0 1-1 0 0,-1-1 1 0 0,1 1 0 0 0,0-1-1 0 0,0 0 1 0 0,0 1-1 0 0,0-1 1 0 0,-1 0-1 0 0,1 0 1 0 0,0 1 0 0 0,0-1-1 0 0,1 0-1 0 0,0 0 9 0 0,0 0 1 0 0,1 0-1 0 0,-1-1 0 0 0,0 1 0 0 0,1-1 0 0 0,-1 1 1 0 0,0-1-1 0 0,0 0 0 0 0,0 0 0 0 0,0 0-9 0 0,16-7 63 0 0,-13 6-61 0 0,0-1 0 0 0,0 1-1 0 0,-1-1 1 0 0,1 0 0 0 0,-1 0-1 0 0,0 0 1 0 0,1-1-2 0 0,5-5 11 0 0,1 0 1 0 0,-1 1 0 0 0,2 0-1 0 0,8-4-11 0 0,-5 2-6 0 0,2-2-77 0 0,-1-1 1 0 0,0 0 0 0 0,3-6 82 0 0,-4 5 12 0 0,18-26-12 0 0,-29 35 0 0 0,0 0 0 0 0,0 0 0 0 0,-1-1 0 0 0,1 0 0 0 0,-1 1 0 0 0,0-1 0 0 0,-1 0 0 0 0,2-3 0 0 0,-4 6 0 0 0,1 0 0 0 0,-1 1 0 0 0,0-1 0 0 0,1 0 0 0 0,-1 0 0 0 0,-1 1 0 0 0,1-1 0 0 0,0 0 0 0 0,-1 0 0 0 0,1-1 0 0 0,-4 1 28 0 0,3 3 116 0 0,1 0 46 0 0,0 0 8 0 0,-9 16-17 0 0,5-9-162 0 0,0-2-19 0 0,1 1 0 0 0,0-1 0 0 0,1 1 0 0 0,0 0 0 0 0,0 0 0 0 0,0 0 0 0 0,0 0 0 0 0,1 0 0 0 0,0 0 0 0 0,0 1 0 0 0,1-1 0 0 0,0 3 0 0 0,0 5 0 0 0,2-1 0 0 0,-1 1 0 0 0,2-1 0 0 0,-1 0 0 0 0,2 0 0 0 0,0 0 0 0 0,1-1 0 0 0,0 1 0 0 0,1 0 0 0 0,8 22 141 0 0,-9-23-20 0 0,0-1 1 0 0,0 1-1 0 0,1-1 1 0 0,1 0-1 0 0,5 8-121 0 0,-7-13 26 0 0,-1 0 0 0 0,0 0 0 0 0,0 1 1 0 0,0 0-1 0 0,-1 0 0 0 0,0 0 0 0 0,1 4-26 0 0,-3 2 42 0 0,-1-12-41 0 0,0 1 0 0 0,0-1 0 0 0,0 1 0 0 0,0-1 0 0 0,-1 1 0 0 0,1-1 0 0 0,0 0 0 0 0,-1 1 0 0 0,1-1 0 0 0,-1 0 0 0 0,1 1 0 0 0,-1-1 0 0 0,1 0 0 0 0,-1 1-1 0 0,-9 4-36 0 0,7-5-24 0 0,-1 1-174 0 0,0 0 1 0 0,0 0 0 0 0,0 0 0 0 0,0 0-1 0 0,-3 0 234 0 0,-3 1-716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10.0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167 335 8752 0 0,'0'0'673'0'0,"0"0"-286"0"0,0 0 418 0 0,0 0 231 0 0,0-9 1029 0 0,1 4-1897 0 0,0-1 0 0 0,-1 1 0 0 0,2-1 0 0 0,-1 1 0 0 0,1-1 0 0 0,0 1 0 0 0,0 0 0 0 0,1-2-168 0 0,0 0 158 0 0,0 0 1 0 0,0 0-1 0 0,-1 0 1 0 0,1-6-159 0 0,0-4 576 0 0,2 0 1 0 0,0 1-1 0 0,6-15-576 0 0,-3 10 1932 0 0,5-18-1932 0 0,-13 36 85 0 0,0 0 0 0 0,0 0 1 0 0,-1 0-1 0 0,1 0 0 0 0,-1 0 1 0 0,1 0-1 0 0,-1 0 0 0 0,0 0 0 0 0,0 1 1 0 0,0-1-1 0 0,0 0 0 0 0,-1 1 1 0 0,0-2-86 0 0,1 1 36 0 0,0 1 1 0 0,0 0-1 0 0,-1 0 1 0 0,1 0-1 0 0,-1 0 1 0 0,1 0-1 0 0,-1 0 1 0 0,1 1-1 0 0,-1-1 1 0 0,0 0-1 0 0,0 1 1 0 0,0 0-1 0 0,0-1 1 0 0,0 1 0 0 0,0 0-1 0 0,-2-1-36 0 0,1 2 1 0 0,0 0 0 0 0,-1 0-1 0 0,1 0 1 0 0,0 0 0 0 0,0 0 0 0 0,-1 1-1 0 0,1-1 1 0 0,0 1 0 0 0,0 0 0 0 0,0 0-1 0 0,0 0 1 0 0,0 0 0 0 0,0 1 0 0 0,0-1 0 0 0,0 1-1 0 0,0 0 1 0 0,1 0 0 0 0,-1 0 0 0 0,1 0-1 0 0,-1 0 1 0 0,1 0 0 0 0,0 1 0 0 0,0-1-1 0 0,-1 2 0 0 0,-6 8-37 0 0,0 1 0 0 0,1 0-1 0 0,1 1 1 0 0,-4 8 37 0 0,8-16-10 0 0,-5 15-109 0 0,0 0 0 0 0,-5 21 119 0 0,-3 9-79 0 0,6-20 6 0 0,-4 26 73 0 0,10-39 0 0 0,2-14 0 0 0,1 0 0 0 0,0 1 0 0 0,0-1 0 0 0,0 1 0 0 0,1-1 0 0 0,0 1 0 0 0,0-1 0 0 0,0 1 0 0 0,0-1 0 0 0,1 2 0 0 0,-1-6 1 0 0,0 1 0 0 0,0-1 0 0 0,0 0 0 0 0,0 1 0 0 0,1-1 0 0 0,-1 0 0 0 0,0 1 0 0 0,0-1 1 0 0,0 0-1 0 0,0 1 0 0 0,1-1 0 0 0,-1 0 0 0 0,0 0 0 0 0,0 1 0 0 0,1-1 0 0 0,-1 0 0 0 0,0 0 0 0 0,0 1 0 0 0,1-1 0 0 0,-1 0 0 0 0,1 0-1 0 0,0 1 10 0 0,-1-1 1 0 0,1 0 0 0 0,0-1-1 0 0,0 1 1 0 0,0 0 0 0 0,0 0-1 0 0,0 0 1 0 0,0 0 0 0 0,0-1-1 0 0,-1 1 1 0 0,1 0 0 0 0,0-1-1 0 0,0 1 1 0 0,0-1 0 0 0,-1 1-1 0 0,1-1 1 0 0,0 1-1 0 0,0-1 1 0 0,-1 0 0 0 0,1 1-1 0 0,0-1-10 0 0,14-18 146 0 0,-9 11-97 0 0,-3 5-28 0 0,1-2 21 0 0,1 0 0 0 0,-1-1-1 0 0,1 0 1 0 0,-2 0-1 0 0,1 0 1 0 0,-1-1-1 0 0,3-5-41 0 0,-1 1 48 0 0,0 0 0 0 0,1 0 0 0 0,6-7-48 0 0,11-22 62 0 0,16-44 79 0 0,-31 56-93 0 0,2-3-32 0 0,-11 41 66 0 0,-1 1 0 0 0,1-1-1 0 0,-3 5-81 0 0,3-11 17 0 0,-3 7-57 0 0,1 0 0 0 0,-1 0 0 0 0,2 0 0 0 0,0 1-1 0 0,0-1 1 0 0,1 6 40 0 0,-9 56-112 0 0,10-61 135 0 0,0 1 0 0 0,0-1-1 0 0,2 1 1 0 0,-1-1 0 0 0,2 1-1 0 0,0-1 1 0 0,1 3-23 0 0,-4-14 111 0 0,7 3 123 0 0,-6-4-214 0 0,1 0-1 0 0,0 1 1 0 0,0-2-1 0 0,0 1 0 0 0,0 0 1 0 0,-1 0-1 0 0,1-1 0 0 0,0 1 1 0 0,0-1-1 0 0,0 1 1 0 0,-1-1-1 0 0,1 0 0 0 0,0 1 1 0 0,-1-1-1 0 0,1 0 1 0 0,-1 0-1 0 0,1-1 0 0 0,0 1-19 0 0,26-25 306 0 0,30-49 395 0 0,-8 14-550 0 0,-43 52-133 0 0,0-1 0 0 0,-1 1 0 0 0,-1-1-18 0 0,14-20 23 0 0,-7 13 53 0 0,-1 1 0 0 0,-1-1-1 0 0,-1-1 1 0 0,-1 0 0 0 0,3-8-76 0 0,-2 8-7 0 0,-6 14-16 0 0,-1 1 0 0 0,0-1 0 0 0,-1 0 0 0 0,1 0 0 0 0,-1 0 0 0 0,1-2 23 0 0,-1 2 67 0 0,0 5-62 0 0,-1 10-118 0 0,-2 18-162 0 0,1 4 52 0 0,2 32 223 0 0,0-33-15 0 0,-1 0-1 0 0,-2 8 16 0 0,1-28 2 0 0,1 0-1 0 0,0 0 0 0 0,1 0 1 0 0,0 0-1 0 0,1 0 0 0 0,0-1 1 0 0,1 1-1 0 0,0 0 0 0 0,1-1 1 0 0,3 6-2 0 0,-7-16 64 0 0,2-1-8 0 0,0 0-41 0 0,0-1 0 0 0,0 1 1 0 0,-1-1-1 0 0,1 0 0 0 0,0 1 0 0 0,0-1 1 0 0,-1 0-1 0 0,1 0 0 0 0,0 0 1 0 0,-1 0-1 0 0,1-1 0 0 0,-1 1 1 0 0,1 0-1 0 0,-1-1 0 0 0,0 1 1 0 0,1-1-1 0 0,-1 0-15 0 0,24-33 285 0 0,-21 29-248 0 0,16-27 163 0 0,0-2-1 0 0,11-29-199 0 0,10-31 64 0 0,-40 93-60 0 0,8-18 12 0 0,1-1 1 0 0,2 2-1 0 0,5-9-16 0 0,-4 8-12 0 0,-14 22-7 0 0,1 0 1 0 0,0 0-1 0 0,0 0 0 0 0,1 0 0 0 0,-1 0 0 0 0,0 0 0 0 0,1 0 1 0 0,-1-1-1 0 0,1 1 0 0 0,0 1 19 0 0,1 6-29 0 0,-1 6 12 0 0,-1 1 1 0 0,0 0-1 0 0,-1 0 1 0 0,0-1-1 0 0,-2 3 17 0 0,3-12 10 0 0,0 1 0 0 0,0 0 0 0 0,0-1 0 0 0,2 6-10 0 0,0 18 24 0 0,-2-24-24 0 0,0-4 0 0 0,0 0 0 0 0,0-1 0 0 0,0 1 0 0 0,0 0 0 0 0,0-1 0 0 0,0 1 0 0 0,1 0 0 0 0,-1-1 0 0 0,0 1 0 0 0,1-1 0 0 0,0 1 0 0 0,-1 0 0 0 0,1-1 0 0 0,0 1 0 0 0,0-1 0 0 0,0 1 0 0 0,0-1 5 0 0,-1 0 0 0 0,0-1-1 0 0,0 1 1 0 0,1 0 0 0 0,-1-1-1 0 0,0 1 1 0 0,1-1-1 0 0,-1 1 1 0 0,1-1 0 0 0,-1 1-1 0 0,1-1 1 0 0,-1 1 0 0 0,1-1-1 0 0,-1 1 1 0 0,1-1 0 0 0,-1 1-1 0 0,1-1 1 0 0,0 0 0 0 0,-1 1-1 0 0,1-1 1 0 0,0 0 0 0 0,-1 0-1 0 0,1 0 1 0 0,0 1-5 0 0,1-1 6 0 0,-1 1-7 0 0,1-1 1 0 0,-1 0-1 0 0,1 1 1 0 0,-1-1-1 0 0,1 0 1 0 0,0 0-1 0 0,-1 0 1 0 0,1 0-1 0 0,-1-1 1 0 0,1 1-1 0 0,-1 0 1 0 0,1-1-1 0 0,0 1 1 0 0,-1-1 0 0 0,1 1-1 0 0,-1-1 1 0 0,0 0-1 0 0,1 1 1 0 0,-1-1-1 0 0,0 0 1 0 0,1 0-1 0 0,-1 0 1 0 0,5-4-431 0 0,0-1-1 0 0,0 0 0 0 0,0 0 0 0 0,-1 0 432 0 0,5-5-1068 0 0,2-2-542 0 0,-2-2-308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13.7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61 13304 0 0,'-3'1'68'0'0,"1"0"1"0"0,-1 0-1 0 0,1 1 1 0 0,0 0 0 0 0,-1-1-1 0 0,1 1 1 0 0,0 0-1 0 0,0 0 1 0 0,0 0 0 0 0,0 0-69 0 0,1 0 545 0 0,-1 0 0 0 0,0 0 1 0 0,0 0-1 0 0,0 0 1 0 0,0-1-1 0 0,0 1 0 0 0,-1-1 1 0 0,0 1-546 0 0,34-13 1535 0 0,-16 6-791 0 0,0 0-1 0 0,7-5-743 0 0,64-30 1087 0 0,-75 35-1183 0 0,1 1 0 0 0,0 0 0 0 0,0 1 0 0 0,1 1 0 0 0,-1 0 0 0 0,1 0 0 0 0,-1 1 0 0 0,1 1 0 0 0,1 0 96 0 0,-10 2-1280 0 0,-3-1-67 0 0,0-1-3552 0 0,-1 0-1181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11.1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 1 12440 0 0,'1'4'266'0'0,"0"-1"1"0"0,-1 1 0 0 0,1 0-1 0 0,-1 0 1 0 0,0 0 0 0 0,0 0-1 0 0,-1-1 1 0 0,1 1 0 0 0,-1 0-267 0 0,0 12 1366 0 0,3 12-333 0 0,0 1 0 0 0,2-1 0 0 0,7 24-1033 0 0,-3-15-146 0 0,1 26 146 0 0,-7-49 0 0 0,5 60 0 0 0,-3 0 0 0 0,-4 35 0 0 0,-4 75 224 0 0,2-156-157 0 0,1-23-54 0 0,1-1 1 0 0,0 0-1 0 0,-1 1 0 0 0,2-1 1 0 0,-1 1-1 0 0,0-1 0 0 0,2 4-13 0 0,3 28 128 0 0,-4-35-80 0 0,-1-2-56 0 0,0 0 0 0 0,0 0 0 0 0,1-1 0 0 0,-1 1 0 0 0,0 0 0 0 0,1 0 0 0 0,-1-1-1 0 0,1 1 1 0 0,-1 0 0 0 0,1 0 0 0 0,0 0 0 0 0,0 0 0 0 0,-1 0 0 0 0,1 0 0 0 0,0 0-1 0 0,0 0 9 0 0,0-1-27 0 0,1 1 0 0 0,-1-1 0 0 0,0 0 0 0 0,0 1-1 0 0,0-1 1 0 0,0 0 0 0 0,0 0 0 0 0,0 0 0 0 0,0-1 27 0 0,1-6-66 0 0,1 3-34 0 0,-2 0 0 0 0,1-1 0 0 0,-1 1 0 0 0,0-1 0 0 0,1-4 100 0 0,-2-6-288 0 0,0 10 134 0 0,0-1-1 0 0,0 0 1 0 0,0 1-1 0 0,-1-1 1 0 0,0 1 0 0 0,-1-1-1 0 0,0 1 155 0 0,-3-15-476 0 0,4 17 354 0 0,0 0 0 0 0,-1 0 0 0 0,1 1 0 0 0,-1-1 1 0 0,0 1-1 0 0,0-1 0 0 0,0 0 122 0 0,-2-1-140 0 0,1 0 1 0 0,-1 0 0 0 0,0 1-1 0 0,0-1 1 0 0,-1 1-1 0 0,0 0 1 0 0,0 0-1 0 0,0 1 1 0 0,0-1-1 0 0,-1 1 1 0 0,0 0 0 0 0,0 0 139 0 0,2 2-21 0 0,-1 0 1 0 0,0 0 0 0 0,0 0 0 0 0,0 1 0 0 0,1-1 0 0 0,-1 1 0 0 0,-5 0 20 0 0,6 1 54 0 0,1 0-1 0 0,-1 0 1 0 0,1 1-1 0 0,-1 0 1 0 0,1-1-1 0 0,-1 1 1 0 0,1 0-1 0 0,0 1 1 0 0,-1-1-1 0 0,1 0 1 0 0,-1 2-54 0 0,2-2 121 0 0,-1 1-1 0 0,1 0 1 0 0,-1 0 0 0 0,1 0 0 0 0,0 0 0 0 0,0 1 0 0 0,0-1 0 0 0,0 1 0 0 0,0 0-121 0 0,1-2 82 0 0,0 1-1 0 0,0-1 1 0 0,0 1-1 0 0,0 0 1 0 0,0-1-1 0 0,1 1 0 0 0,-1 0 1 0 0,1 0-1 0 0,-1-1 1 0 0,1 1-1 0 0,-1 0 1 0 0,1 0-1 0 0,0 0 1 0 0,0-1-1 0 0,0 2-81 0 0,4 15 681 0 0,-4-16-359 0 0,3 0-64 0 0,5 2-162 0 0,1 0-1 0 0,-1 0 0 0 0,1-1 1 0 0,0 0-1 0 0,0-1 0 0 0,0 0 1 0 0,1 0-1 0 0,-1-1 0 0 0,0 0 1 0 0,1-1-1 0 0,-1 0 0 0 0,1 0 1 0 0,-1-1-1 0 0,9-2-95 0 0,2-1 162 0 0,-1-1-1 0 0,0-1 1 0 0,0-1 0 0 0,0 0-1 0 0,-1-2 1 0 0,0 0 0 0 0,-1-1-1 0 0,5-4-161 0 0,5-4 223 0 0,-13 9-87 0 0,0-1 0 0 0,0-1 0 0 0,-1 0 1 0 0,0 0-1 0 0,-1-1 0 0 0,11-14-136 0 0,-2-12 429 0 0,-17 30-306 0 0,-3 7-118 0 0,-1 1-1 0 0,0 0 1 0 0,0 0 0 0 0,0 0-1 0 0,0 0 1 0 0,0-1-1 0 0,0 1 1 0 0,0 0-1 0 0,0 0 1 0 0,0 0-1 0 0,0 0 1 0 0,0-1-1 0 0,0 1 1 0 0,0 0 0 0 0,0 0-1 0 0,0 0 1 0 0,0 0-1 0 0,0-1 1 0 0,0 1-1 0 0,0 0 1 0 0,-1 0-1 0 0,1 0 1 0 0,0 0 0 0 0,0 0-1 0 0,0-1 1 0 0,0 1-1 0 0,0 0 1 0 0,0 0-1 0 0,0 0 1 0 0,-1 0-1 0 0,1 0 1 0 0,0 0 0 0 0,0 0-1 0 0,0-1 1 0 0,0 1-1 0 0,0 0 1 0 0,-1 0-1 0 0,1 0 1 0 0,0 0-1 0 0,0 0 1 0 0,0 0 0 0 0,0 0-1 0 0,-1 0 1 0 0,1 0-1 0 0,0 0 1 0 0,0 0-1 0 0,0 0 1 0 0,0 0-1 0 0,-1 0 1 0 0,1 0-1 0 0,0 0 1 0 0,0 0-5 0 0,-8 0 57 0 0,4 2-41 0 0,-1 0 1 0 0,1 0 0 0 0,0 0 0 0 0,0 1-1 0 0,0-1 1 0 0,0 1 0 0 0,0 0 0 0 0,1 0-1 0 0,-1 0 1 0 0,1 1 0 0 0,-3 2-17 0 0,-4 8 25 0 0,-1 0 0 0 0,-3 8-25 0 0,6-9 27 0 0,0 1-1 0 0,1-1 1 0 0,1 2-1 0 0,0-1 0 0 0,1 1 1 0 0,1 0-1 0 0,0 0 1 0 0,1 0-1 0 0,1 0 1 0 0,0 0-1 0 0,1 8-26 0 0,1-11 15 0 0,1-1 0 0 0,0 1 0 0 0,1-1-1 0 0,0 0 1 0 0,1 1 0 0 0,0-1 0 0 0,2 3-15 0 0,14 7 64 0 0,-19-21-61 0 0,1 0-1 0 0,-1 1 1 0 0,1-1 0 0 0,-1 0-1 0 0,1 0 1 0 0,-1 1-1 0 0,1-1 1 0 0,-1 0 0 0 0,1 0-1 0 0,-1 0 1 0 0,1 0 0 0 0,-1 0-1 0 0,1 0 1 0 0,-1 0 0 0 0,1 0-1 0 0,-1 0 1 0 0,1 0 0 0 0,-1 0-1 0 0,1 0 1 0 0,-1 0 0 0 0,1-1-1 0 0,0 1-2 0 0,10-3-7 0 0,-11 3 9 0 0,7-4 15 0 0,-1 1-1 0 0,1-1 1 0 0,-1 0-1 0 0,1 0 0 0 0,-1-1 1 0 0,-1 0-1 0 0,1 0 1 0 0,-1 0-1 0 0,1-1-16 0 0,17-16 44 0 0,-19 18-44 0 0,-1 1 0 0 0,1 0-1 0 0,-1-1 1 0 0,0 0 0 0 0,0 0-1 0 0,-1 0 1 0 0,1 0 0 0 0,-1 0 0 0 0,1-1 2 0 0,-1 1 1 0 0,1-1 0 0 0,0 1-1 0 0,1 0 1 0 0,0-1-3 0 0,0 1 18 0 0,-1 2-15 0 0,0-1 1 0 0,0 0-1 0 0,-1 0 1 0 0,1 0 0 0 0,-1-1-1 0 0,1 1 1 0 0,-1 0-1 0 0,0-1 1 0 0,0 0-1 0 0,0-1-3 0 0,-1 1 0 0 0,1-1 0 0 0,0 1 0 0 0,0 0 0 0 0,1 0 0 0 0,-1 0 0 0 0,2-1 0 0 0,4-7 12 0 0,-8 10 50 0 0,0 2-17 0 0,0 0-129 0 0,0 0-23 0 0,0 3 21 0 0,0 80-100 0 0,4-65 186 0 0,1 3 0 0 0,-5-17 5 0 0,1-1 0 0 0,-1 0 0 0 0,1 0 0 0 0,0 0 0 0 0,0 0-1 0 0,0 0 1 0 0,0 0 0 0 0,1 0 0 0 0,-1 0 0 0 0,1 0 0 0 0,0-1-1 0 0,1 2-4 0 0,3 6 21 0 0,-5-9 54 0 0,-1-1 19 0 0,5 0 49 0 0,-5 0-138 0 0,1 0 0 0 0,-1 0 1 0 0,0 1-1 0 0,1-1 1 0 0,-1 0-1 0 0,1 0 0 0 0,-1 0 1 0 0,0 0-1 0 0,1 0 1 0 0,-1 0-1 0 0,0 0 0 0 0,1 0 1 0 0,-1 0-1 0 0,1 0 1 0 0,-1 0-1 0 0,0 0 0 0 0,1 0 1 0 0,-1 0-1 0 0,0-1 1 0 0,1 1-1 0 0,-1 0 0 0 0,0 0 1 0 0,1 0-1 0 0,-1 0 1 0 0,0-1-1 0 0,1 1-5 0 0,2-3 35 0 0,0-1 1 0 0,0 0-1 0 0,-1 1 1 0 0,1-1-1 0 0,-1 0 1 0 0,1 0-1 0 0,-1 0 1 0 0,-1-1-1 0 0,1 1 1 0 0,0 0-1 0 0,-1-1 1 0 0,0 1-1 0 0,0-2-35 0 0,11-27 258 0 0,-2 6-197 0 0,2-10 76 0 0,14-33-137 0 0,-4 29-44 0 0,-13 26 12 0 0,-6 11 12 0 0,0 0 1 0 0,0 0-1 0 0,1 1 0 0 0,-1-1 0 0 0,4-2 20 0 0,5-5-75 0 0,-11 9-12 0 0,1 1 1 0 0,0-1 0 0 0,0 1-1 0 0,0 0 1 0 0,0-1-1 0 0,0 1 1 0 0,0 0 0 0 0,1 0-1 0 0,-1 0 1 0 0,0 1 0 0 0,0-1-1 0 0,1 0 1 0 0,-1 1 0 0 0,1-1 86 0 0,35 0-2297 0 0,-29 1 1355 0 0,-8 0 866 0 0,-1 0 0 0 0,1 0 1 0 0,0 0-1 0 0,-1 0 0 0 0,1 0 0 0 0,-1 0 1 0 0,1 0-1 0 0,-1 0 0 0 0,0 1 1 0 0,1-1-1 0 0,-1 0 0 0 0,1 0 0 0 0,-1 0 1 0 0,1 1-1 0 0,-1-1 0 0 0,1 0 0 0 0,-1 1 1 0 0,0-1-1 0 0,1 0 0 0 0,-1 1 1 0 0,1-1 75 0 0,-1 0-63 0 0,0 1 0 0 0,0-1 1 0 0,1 0-1 0 0,-1 1 0 0 0,0-1 1 0 0,1 0-1 0 0,-1 1 1 0 0,1-1-1 0 0,-1 0 0 0 0,0 0 1 0 0,1 0-1 0 0,-1 1 0 0 0,1-1 1 0 0,-1 0-1 0 0,1 0 1 0 0,-1 0-1 0 0,0 0 0 0 0,1 0 1 0 0,-1 0-1 0 0,1 0 0 0 0,-1 0 63 0 0,2 1-437 0 0,1 1 0 0 0,-1-1 1 0 0,0 1-1 0 0,-1-1 0 0 0,1 1 0 0 0,0 0 0 0 0,0 0 0 0 0,-1 0 0 0 0,1 0 0 0 0,-1 0 0 0 0,1 0 0 0 0,0 2 437 0 0,-1-1 65 0 0,1 0 1 0 0,-1 0-1 0 0,0 0 1 0 0,0 0 0 0 0,0 0-1 0 0,0 1 1 0 0,0-1 0 0 0,-1 0-1 0 0,1 1 1 0 0,-1-1-1 0 0,0 0 1 0 0,0 1 0 0 0,0-1-1 0 0,0 1 1 0 0,-1-1 0 0 0,0 0-1 0 0,1 1 1 0 0,-1-1-1 0 0,0 0 1 0 0,-2 3-66 0 0,-2 13 1162 0 0,-12 33 1194 0 0,9-29-1842 0 0,1-4-141 0 0,5-14-365 0 0,1 1 1 0 0,-1-1-1 0 0,1 1 1 0 0,1-1-1 0 0,-1 1 0 0 0,1 0-8 0 0,-3 4 573 0 0,2-5-1724 0 0,0 0-5044 0 0,1-5 1833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11.5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6912 0 0,'0'0'608'0'0,"0"0"-480"0"0,0 0-128 0 0,0 0 0 0 0,0 0 1584 0 0,0 0 296 0 0,0 0 56 0 0,13 3 16 0 0,0 2-2328 0 0,1 4-456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11.9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135 376 5984 0 0,'0'0'273'0'0,"0"0"-5"0"0,0 0 284 0 0,0 0 1827 0 0,0 0 815 0 0,-1-1 1229 0 0,-2-5-2502 0 0,2 2-1697 0 0,1-1-1 0 0,-1 1 1 0 0,1-1-1 0 0,0 1 1 0 0,0-1-1 0 0,1 1 1 0 0,-1-1-1 0 0,1 1 1 0 0,0 0-1 0 0,0-1 1 0 0,1 1-1 0 0,0-2-223 0 0,5-24 211 0 0,-5 16-138 0 0,-2 10-29 0 0,0 0 0 0 0,1 0 0 0 0,-1 1 0 0 0,1-1-1 0 0,0 0 1 0 0,2-3-44 0 0,-2 4 24 0 0,-1 1 0 0 0,1-1 0 0 0,-1 1 0 0 0,1-1-1 0 0,-1 1 1 0 0,0-1 0 0 0,0 1 0 0 0,0-1 0 0 0,0 1 0 0 0,-1-2-24 0 0,0-10 187 0 0,1 11-133 0 0,0 0 1 0 0,0 0-1 0 0,-1 0 1 0 0,1 0-1 0 0,-1 0 1 0 0,0 0-1 0 0,0 0 1 0 0,0 0-1 0 0,0 1 1 0 0,-1-1-1 0 0,1 0 1 0 0,-1 1-1 0 0,0-1 1 0 0,1 1-1 0 0,-1-1 1 0 0,0 1-1 0 0,-2-2-54 0 0,3 4 2 0 0,0-1-1 0 0,0 1 0 0 0,0 0 1 0 0,1-1-1 0 0,-1 1 1 0 0,0 0-1 0 0,0 0 0 0 0,0 0 1 0 0,0 0-1 0 0,0 0 0 0 0,0 0 1 0 0,0 0-1 0 0,0 0 1 0 0,1 0-1 0 0,-1 0 0 0 0,0 0 1 0 0,0 1-1 0 0,0-1 1 0 0,0 0-1 0 0,0 1 0 0 0,0-1 1 0 0,0 1-2 0 0,-18 11-147 0 0,17-10 133 0 0,-7 5-170 0 0,0 1 1 0 0,0 0 0 0 0,1 1 0 0 0,0 0 0 0 0,0 0 0 0 0,-2 5 183 0 0,7-9-40 0 0,-1 1 0 0 0,1-1 0 0 0,0 1 0 0 0,0 0 0 0 0,1 1 0 0 0,0-1 0 0 0,0 0 0 0 0,0 1 0 0 0,1-1 0 0 0,0 1 0 0 0,0-1 0 0 0,0 4 40 0 0,1 17-24 0 0,0-26 21 0 0,0 0 0 0 0,0 0 0 0 0,1-1 0 0 0,-1 1 0 0 0,0 0 0 0 0,0 0 0 0 0,0 0-1 0 0,0-1 1 0 0,1 1 0 0 0,-1 0 0 0 0,0-1 0 0 0,1 1 0 0 0,-1 0 0 0 0,1-1 0 0 0,-1 1 0 0 0,1 0 0 0 0,-1-1 0 0 0,1 1 0 0 0,-1-1 0 0 0,1 1 0 0 0,-1-1 0 0 0,1 1-1 0 0,0-1 1 0 0,0 1 3 0 0,1 0-15 0 0,-1 0 0 0 0,1-1 1 0 0,0 1-1 0 0,0-1 0 0 0,0 1 0 0 0,0-1 0 0 0,0 0 0 0 0,0 0 0 0 0,0 1 0 0 0,1-2 15 0 0,1 1-34 0 0,1 0 0 0 0,-1-1 1 0 0,1 1-1 0 0,-1-1 0 0 0,0-1 1 0 0,0 1-1 0 0,1 0 0 0 0,-1-1 0 0 0,2-1 34 0 0,14-8-208 0 0,-14 8 122 0 0,-1 0 0 0 0,1-1 0 0 0,0 1 0 0 0,-1-1 0 0 0,0 0 0 0 0,4-5 86 0 0,26-28-1031 0 0,-11 12-2355 0 0,-1-1 1 0 0,8-13 3385 0 0,-17 19-1965 0 0</inkml:trace>
  <inkml:trace contextRef="#ctx0" brushRef="#br0" timeOffset="1">374 148 5064 0 0,'-4'6'44'0'0,"1"0"0"0"0,0 0 0 0 0,0 1 0 0 0,0-1 0 0 0,1 1 0 0 0,-1 0 0 0 0,2-1 0 0 0,-2 4-44 0 0,-9 31 1896 0 0,4-17 1075 0 0,7-19-2418 0 0,0 0 0 0 0,-1 0 1 0 0,0 0-1 0 0,0 0 1 0 0,0 0-1 0 0,0 0 1 0 0,-1-1-1 0 0,0 1 1 0 0,-1 0-554 0 0,4-5 31 0 0,0 1 1 0 0,0-1-1 0 0,0 0 1 0 0,-1 1 0 0 0,1-1-1 0 0,0 0 1 0 0,0 1 0 0 0,0-1-1 0 0,0 0 1 0 0,0 1-1 0 0,-1-1 1 0 0,1 0 0 0 0,0 1-1 0 0,0-1 1 0 0,0 1 0 0 0,0-1-1 0 0,0 0 1 0 0,0 1 0 0 0,0-1-1 0 0,1 0 1 0 0,-1 1-1 0 0,0 0-31 0 0,0 1 97 0 0,0 1-5 0 0,0 9 541 0 0,-1-11-489 0 0,0 0 1 0 0,1 0-1 0 0,-1 0 1 0 0,0 0-1 0 0,0 0 1 0 0,0 0-1 0 0,-1-1 0 0 0,1 1 1 0 0,0 0-1 0 0,0-1 1 0 0,0 1-1 0 0,0-1 1 0 0,-1 1-1 0 0,1-1 1 0 0,0 1-1 0 0,0-1 0 0 0,-1 0 1 0 0,1 0-1 0 0,0 0 1 0 0,-1 0-1 0 0,1 0 1 0 0,0 0-1 0 0,-1 0 1 0 0,1 0-145 0 0,0 0-73 0 0,0-1 172 0 0,1-1-1 0 0,0 1 0 0 0,0 0 0 0 0,-1-1 0 0 0,1 1 1 0 0,0 0-1 0 0,0-1 0 0 0,0 1 0 0 0,0 0 1 0 0,0-2-99 0 0,1 2 133 0 0,-2-10 148 0 0,1-7 186 0 0,2-6-26 0 0,-2 21-391 0 0,0 0-1 0 0,1-1 1 0 0,-1 1 0 0 0,1 0-1 0 0,-1-1 1 0 0,1 1 0 0 0,0 0 0 0 0,0 0-1 0 0,1-2-49 0 0,34-67 904 0 0,-26 51-717 0 0,-6 13-180 0 0,0 0 1 0 0,1 0-1 0 0,0 1 1 0 0,0-1 0 0 0,0 1-1 0 0,7-6-7 0 0,9-10-22 0 0,-15 16-19 0 0,-1 1 0 0 0,1 0 0 0 0,0 0 0 0 0,1 1 0 0 0,-1-1 0 0 0,1 1-1 0 0,0 1 1 0 0,0-1 0 0 0,6-1 41 0 0,2-1-534 0 0,21-8-1206 0 0,-9 11-2594 0 0,-16 4 2511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12.4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0 297 15176 0 0,'0'0'340'0'0,"0"0"50"0"0,0 0 26 0 0,0 0-44 0 0,0 0-192 0 0,0 0 89 0 0,0 0 69 0 0,0 0 12 0 0,3 0-30 0 0,2 0-240 0 0,1-1 0 0 0,-1 0-1 0 0,1 0 1 0 0,-1-1-1 0 0,1 1 1 0 0,-1-1-1 0 0,0 0 1 0 0,1 0-1 0 0,-1-1 1 0 0,0 0-1 0 0,-1 0 1 0 0,5-3-80 0 0,7-6 604 0 0,-1-1 1 0 0,0 0-1 0 0,-1-2-604 0 0,-6 7 518 0 0,0 0-1 0 0,-1 0 0 0 0,-1-1 0 0 0,3-4-517 0 0,-7 10 129 0 0,1-1-1 0 0,-1 0 0 0 0,-1 0 0 0 0,1 0 1 0 0,-1-1-1 0 0,1 1 0 0 0,-1 0 0 0 0,0-1 1 0 0,0 1-1 0 0,-1 0 0 0 0,1-4-128 0 0,-1 7 9 0 0,0 0-1 0 0,0 0 1 0 0,0-1-1 0 0,0 1 1 0 0,0 0-1 0 0,0 0 1 0 0,0 0-1 0 0,0 0 1 0 0,-1-1-1 0 0,1 1 1 0 0,0 0-1 0 0,-1 0 1 0 0,1 0-1 0 0,-1 0 1 0 0,1 0-1 0 0,-1 0 1 0 0,1 0-1 0 0,-1 0 1 0 0,0 0-1 0 0,0 0 1 0 0,1 0-1 0 0,-1 0 0 0 0,0 1 1 0 0,0-1-1 0 0,0 0 1 0 0,0 0-1 0 0,0 1 1 0 0,0-1-1 0 0,0 1 1 0 0,0-1-1 0 0,0 1 1 0 0,0-1-1 0 0,0 1 1 0 0,0 0-1 0 0,0-1 1 0 0,-2 1-9 0 0,1 0-4 0 0,0 0-1 0 0,0 0 1 0 0,-1 1 0 0 0,1-1-1 0 0,0 1 1 0 0,0-1 0 0 0,0 1-1 0 0,0 0 1 0 0,0 0 0 0 0,0 0 0 0 0,0 0-1 0 0,0 0 1 0 0,0 0 0 0 0,0 1-1 0 0,1-1 1 0 0,-1 0 0 0 0,1 1 0 0 0,-1 0-1 0 0,0 0 5 0 0,-8 10-22 0 0,0 0-1 0 0,1 1 1 0 0,0 0-1 0 0,1 1 1 0 0,0 0-1 0 0,1 0 1 0 0,1 0-1 0 0,0 1 1 0 0,-1 8 22 0 0,6-18-12 0 0,0-1 0 0 0,0 1 0 0 0,0 0 0 0 0,1 0 0 0 0,0-1 0 0 0,0 1 0 0 0,1 0 0 0 0,0 4 12 0 0,-1-7-17 0 0,1 1 0 0 0,-1-1 0 0 0,1 1 0 0 0,0-1 0 0 0,0 0 0 0 0,0 1 0 0 0,0-1 0 0 0,0 0 1 0 0,1 0-1 0 0,-1 0 0 0 0,1 0 0 0 0,-1 0 0 0 0,1 0 0 0 0,0 0 0 0 0,0-1 0 0 0,1 2 17 0 0,-1-1-30 0 0,1-1 0 0 0,-1 0 0 0 0,0 0-1 0 0,0 0 1 0 0,1 0 0 0 0,-1 0 0 0 0,0 0 0 0 0,1-1 0 0 0,-1 1 0 0 0,1-1-1 0 0,-1 1 1 0 0,1-1 0 0 0,-1 0 0 0 0,1 0 0 0 0,-1 0 0 0 0,3-1 30 0 0,0 0-40 0 0,-1 0 1 0 0,1-1-1 0 0,-1 1 0 0 0,1-1 1 0 0,-1 0-1 0 0,0 0 0 0 0,1 0 1 0 0,2-3 39 0 0,7-6-62 0 0,0 0-1 0 0,-1-1 1 0 0,0-1 0 0 0,4-6 62 0 0,-15 17-1 0 0,104-126-322 0 0,-96 117 302 0 0,10-17 7 0 0,-12 17 14 0 0,0-1 0 0 0,1 2 0 0 0,1 0 0 0 0,3-4 0 0 0,-5 7 0 0 0,24-18 0 0 0,-32 25 5 0 0,1 0 0 0 0,-1 0 0 0 0,0 0 0 0 0,1 0-1 0 0,-1 0 1 0 0,0 0 0 0 0,1 0 0 0 0,-1 0 0 0 0,0 0 0 0 0,1 0-1 0 0,-1 1 1 0 0,0-1 0 0 0,1 0 0 0 0,-1 0 0 0 0,0 0 0 0 0,1 0-1 0 0,-1 1 1 0 0,0-1 0 0 0,1 0 0 0 0,-1 0 0 0 0,0 1 0 0 0,0-1-1 0 0,1 0 1 0 0,-1 1 0 0 0,0-1 0 0 0,0 0 0 0 0,0 0 0 0 0,1 1-1 0 0,-1-1 1 0 0,0 0 0 0 0,0 1 0 0 0,0-1 0 0 0,0 1 0 0 0,0-1-1 0 0,0 0 1 0 0,0 1 0 0 0,0-1 0 0 0,0 0 0 0 0,0 1 0 0 0,0-1-5 0 0,4 15 263 0 0,-4-15-264 0 0,2 21 387 0 0,-1 0-1 0 0,-1 0 1 0 0,-1 5-386 0 0,0 12 415 0 0,0-4 207 0 0,-3 26-622 0 0,1-13 233 0 0,3-26-10 0 0,-2 0-1 0 0,-1 0-222 0 0,3-19 22 0 0,0-1-1 0 0,-1 1 0 0 0,1-1 1 0 0,-1 1-1 0 0,0 0 0 0 0,1-1 1 0 0,-1 1-1 0 0,0-1 0 0 0,0 0 1 0 0,-1 2-22 0 0,-2 3 61 0 0,2 5 18 0 0,1-7-21 0 0,-3 1-46 0 0,4-5-14 0 0,0 1 0 0 0,-1-1 0 0 0,1 1 1 0 0,0-1-1 0 0,-1 1 0 0 0,1-1 0 0 0,-1 1 0 0 0,1-1 0 0 0,0 1 0 0 0,-1-1 0 0 0,1 1 0 0 0,-1-1 0 0 0,0 0 0 0 0,1 0 0 0 0,-1 1 1 0 0,1-1-1 0 0,-1 0 0 0 0,1 0 0 0 0,-1 1 0 0 0,0-1 0 0 0,1 0 0 0 0,-1 0 0 0 0,0 0 0 0 0,1 0 0 0 0,-1 0 0 0 0,1 0 0 0 0,-1 0 1 0 0,0 0 1 0 0,0 0-165 0 0,-6 0-966 0 0,-1 0-368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19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28 5064 0 0,'0'-8'528'0'0,"0"1"-291"0"0,1-6 4313 0 0,3 17 368 0 0,1 8-1656 0 0,-2-1-3686 0 0,-3-11 71 0 0,3 11 647 0 0,0 0-1 0 0,-1 1 0 0 0,0-1 1 0 0,-1 0-1 0 0,0 1 1 0 0,-1-1-1 0 0,0 0 1 0 0,-1 1-1 0 0,0-1 1 0 0,-3 8-294 0 0,4-13 117 0 0,-1 0-1 0 0,1 0 1 0 0,0 0 0 0 0,0 0 0 0 0,2 6-117 0 0,-1 12 257 0 0,-2 0-107 0 0,-2 1 0 0 0,0-1 1 0 0,-7 24-151 0 0,3-18 66 0 0,2 0 0 0 0,0 7-66 0 0,-1 7-103 0 0,11-53-290 0 0,1-13-1946 0 0,-1 1 0 0 0,0-2 2339 0 0,-4-5-6335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19.4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22 168 5984 0 0,'-1'2'273'0'0,"-19"23"2314"0"0,19-24-90 0 0,1-1 126 0 0,0 0-211 0 0,0 0-1005 0 0,1-1-1256 0 0,0 0-1 0 0,0 0 0 0 0,-1 1 0 0 0,1-1 0 0 0,0 0 0 0 0,0 0 1 0 0,0 0-1 0 0,0 0 0 0 0,0 1 0 0 0,0-1 0 0 0,0 1 0 0 0,1-1 1 0 0,-1 1-1 0 0,0-1 0 0 0,1 0-150 0 0,3-1 377 0 0,11-8 55 0 0,0 0 1 0 0,-1-1 0 0 0,0 0-1 0 0,4-5-432 0 0,-7 4 346 0 0,2 1 0 0 0,0 1 0 0 0,11-7-346 0 0,-9 7 229 0 0,0-1 0 0 0,14-14-229 0 0,-29 24 5 0 0,4-4-26 0 0,-1 1-1 0 0,1 0 0 0 0,0 0 0 0 0,1 1 0 0 0,1-2 22 0 0,-7 5-43 0 0,1 0 0 0 0,-1 0 0 0 0,1-1-1 0 0,-1 1 1 0 0,1 0 0 0 0,0 0 0 0 0,-1-1 0 0 0,1 1-1 0 0,0 0 1 0 0,-1 0 0 0 0,1 0 0 0 0,-1 0 0 0 0,1 0 0 0 0,0 0-1 0 0,-1 0 1 0 0,1 0 0 0 0,0 0 0 0 0,-1 1 0 0 0,1-1 0 0 0,0 0-1 0 0,-1 0 1 0 0,1 0 43 0 0,-1 1-104 0 0,1 0-1 0 0,0-1 0 0 0,-1 1 0 0 0,1 0 1 0 0,-1 0-1 0 0,1-1 0 0 0,-1 1 0 0 0,0 0 1 0 0,1 0-1 0 0,-1 0 0 0 0,0 0 1 0 0,1 0-1 0 0,-1-1 0 0 0,0 1 0 0 0,0 0 1 0 0,0 0-1 0 0,0 0 0 0 0,0 0 0 0 0,0 0 1 0 0,0 0-1 0 0,0 0 105 0 0,0 1-324 0 0,0 0 1 0 0,0 0-1 0 0,-1 0 0 0 0,1 0 1 0 0,0 0-1 0 0,-1 1 0 0 0,1-1 1 0 0,-1 0-1 0 0,0 0 0 0 0,0 1 324 0 0,-3 5-800 0 0,-4 15-1277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19.7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0 199 15232 0 0,'0'0'696'0'0,"0"0"-14"0"0,0 0-311 0 0,0 0 317 0 0,2-1 189 0 0,3-9 265 0 0,-4 8-1054 0 0,0 1 0 0 0,-1 0 0 0 0,1-1 0 0 0,0 1 0 0 0,-1 0 0 0 0,1-1 1 0 0,0 1-1 0 0,0 0 0 0 0,0 0 0 0 0,0 0 0 0 0,0 0 0 0 0,0 0 0 0 0,1 0-88 0 0,17-14 757 0 0,-1 0 1 0 0,14-17-758 0 0,-20 19 88 0 0,0 1-1 0 0,1 1 1 0 0,0 0 0 0 0,1 0-1 0 0,1 2 1 0 0,5-4-88 0 0,31-8-2480 0 0,-34 13-4890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21.5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0 177 6448 0 0,'0'0'498'0'0,"0"0"-175"0"0,0 0 482 0 0,0 0 246 0 0,0 0 49 0 0,0 0-1 0 0,0 0-50 0 0,0 0-22 0 0,0 0-3 0 0,0 0-59 0 0,0 0-245 0 0,2-5 482 0 0,14-11-365 0 0,-13 14-785 0 0,-1 0 1 0 0,1-1-1 0 0,0 1 0 0 0,-1-1 1 0 0,0 0-1 0 0,2-1-52 0 0,1-2 56 0 0,1 0-1 0 0,-1 0 1 0 0,1 1-1 0 0,0-1 0 0 0,1 1 1 0 0,2-1-56 0 0,17-14 112 0 0,-24 17-107 0 0,0 1 0 0 0,1 0 0 0 0,-1-1 0 0 0,1 1 0 0 0,-1 0 0 0 0,1 0 0 0 0,0 1 0 0 0,0-1 0 0 0,0 0 0 0 0,0 1 0 0 0,0 0 0 0 0,0 0 0 0 0,1 0 0 0 0,-1 0 0 0 0,0 0-1 0 0,1 1 1 0 0,1-1-5 0 0,-4 1 0 0 0,0 0 0 0 0,-1 0 0 0 0,1 0 0 0 0,0-1-1 0 0,-1 1 1 0 0,1 0 0 0 0,-1 0 0 0 0,1 1 0 0 0,0-1-1 0 0,-1 0 1 0 0,1 0 0 0 0,0 0 0 0 0,-1 0 0 0 0,1 0-1 0 0,-1 1 1 0 0,1-1 0 0 0,0 0 0 0 0,-1 1 0 0 0,1-1-1 0 0,-1 0 1 0 0,1 1 0 0 0,-1-1 0 0 0,1 1 0 0 0,-1-1-1 0 0,0 0 1 0 0,1 1 0 0 0,-1-1 0 0 0,1 1-1 0 0,-1-1 1 0 0,0 1 0 0 0,1 1-6 0 0,2 1-23 0 0,0 1 1 0 0,-1 0-1 0 0,1-1 0 0 0,-1 1 0 0 0,0 0 0 0 0,0 0 0 0 0,0 0 0 0 0,-1 1 0 0 0,0-1 0 0 0,1 0 0 0 0,-2 1 0 0 0,1-1 0 0 0,0 3 29 0 0,0 10-96 0 0,-1-1 1 0 0,0 1-1 0 0,-2 2 96 0 0,0 20-61 0 0,-1 54 211 0 0,3-91-24 0 0,0-2-3 0 0,9-4 108 0 0,3-4-94 0 0,0-1 0 0 0,-1 0 0 0 0,-1-1 0 0 0,1 0 1 0 0,-1 0-1 0 0,6-11-137 0 0,1 2 139 0 0,-10 11-163 0 0,-1-1 0 0 0,0-1-1 0 0,3-4 25 0 0,6-11-263 0 0,-5 10 538 0 0,-3 6-3589 0 0,-6 23 1234 0 0,-1 5 1400 0 0,0-17 488 0 0,0-2 18 0 0,1 7 60 0 0,3 1 50 0 0,-4-1 69 0 0,0-5 110 0 0,0-2 55 0 0,7 4 345 0 0,-7-4-488 0 0,0 0 1 0 0,0 0-1 0 0,0 0 0 0 0,0 1 0 0 0,0-1 0 0 0,0 0 1 0 0,0 0-1 0 0,0 0 0 0 0,0 0 0 0 0,0 0 0 0 0,1 0 1 0 0,-1 1-1 0 0,0-1 0 0 0,0 0 0 0 0,0 0 0 0 0,0 0 1 0 0,0 0-1 0 0,0 0 0 0 0,0 0 0 0 0,1 0 1 0 0,-1 0-1 0 0,0 0 0 0 0,0 0 0 0 0,0 0 0 0 0,0 0 1 0 0,0 0-1 0 0,0 1 0 0 0,1-1 0 0 0,-1 0 0 0 0,0 0 1 0 0,0 0-1 0 0,0 0 0 0 0,0 0 0 0 0,0 0 1 0 0,1-1-1 0 0,-1 1 0 0 0,0 0 0 0 0,0 0 0 0 0,0 0 1 0 0,0 0-1 0 0,0 0 0 0 0,1 0 0 0 0,-1 0 0 0 0,0 0 1 0 0,0 0-1 0 0,0 0 0 0 0,0 0 0 0 0,0 0 1 0 0,0 0-1 0 0,0-1 0 0 0,0 1 0 0 0,1 0 0 0 0,-1 0 1 0 0,0 0-1 0 0,0 0 0 0 0,0 0 0 0 0,0 0 0 0 0,0-1 1 0 0,0 1-1 0 0,0 0 0 0 0,0 0 0 0 0,0 0 1 0 0,0 0-28 0 0,1-1 312 0 0,0 0-287 0 0,0 0 1 0 0,0 0 0 0 0,0 0 0 0 0,0 0 0 0 0,0-1 0 0 0,0 1 0 0 0,-1 0 0 0 0,1 0 0 0 0,0-1 0 0 0,0 0-26 0 0,2-4 42 0 0,-2 5-18 0 0,0-1 0 0 0,-1 1 0 0 0,1 0 1 0 0,-1 0-1 0 0,1-1 0 0 0,-1 1 0 0 0,0 0 1 0 0,1 0-1 0 0,-1-1 0 0 0,0 1 0 0 0,0 0 0 0 0,0-2-24 0 0,3 0 334 0 0,-3 3-328 0 0,0 0-1 0 0,0 0 1 0 0,1 0-1 0 0,-1 0 1 0 0,0 0 0 0 0,0 0-1 0 0,0 0 1 0 0,0 0-1 0 0,1-1 1 0 0,-1 1-1 0 0,0 0 1 0 0,0 0-1 0 0,0 0 1 0 0,0 0-1 0 0,0 0 1 0 0,0 0-1 0 0,0-1 1 0 0,1 1-1 0 0,-1 0 1 0 0,0 0-1 0 0,0 0 1 0 0,0 0-1 0 0,0 0 1 0 0,0-1-1 0 0,0 1 1 0 0,0 0-1 0 0,0 0 1 0 0,0 0-1 0 0,0 0 1 0 0,0-1-1 0 0,0 1 1 0 0,0 0 0 0 0,0 0-1 0 0,0 0 1 0 0,0 0-1 0 0,0-1 1 0 0,0 1-1 0 0,0 0 1 0 0,0 0-1 0 0,0 0 1 0 0,0 0-1 0 0,0 0 1 0 0,0-1-1 0 0,-1 1 1 0 0,1 0-1 0 0,0 0 1 0 0,0 0-1 0 0,0 0 1 0 0,0 0-1 0 0,0-1 1 0 0,0 1-1 0 0,0 0 1 0 0,-1 0-1 0 0,1 0-5 0 0,-2-5 65 0 0,-3-1 481 0 0,5 6-538 0 0,0 0 1 0 0,0 0-1 0 0,-1 0 1 0 0,1 0 0 0 0,0 0-1 0 0,-1 0 1 0 0,1 0-1 0 0,0 0 1 0 0,-1 1 0 0 0,1-1-1 0 0,0 0 1 0 0,0 0-1 0 0,-1 0 1 0 0,1 1-1 0 0,0-1 1 0 0,0 0 0 0 0,-1 0-1 0 0,1 1 1 0 0,0-1-1 0 0,0 0 1 0 0,0 0 0 0 0,0 1-1 0 0,-1-1 1 0 0,1 0-1 0 0,0 1 1 0 0,0-1 0 0 0,0 0-1 0 0,0 0-8 0 0,-2 2 26 0 0,-2 3 46 0 0,1 15 51 0 0,-1 10 149 0 0,4-28-202 0 0,0-2 20 0 0,0 0 1 0 0,0 0-22 0 0,0 0-5 0 0,0 0 0 0 0,0 0 6 0 0,0 0 20 0 0,0-21-168 0 0,1 5 374 0 0,1 0 0 0 0,0 0 0 0 0,1-2-296 0 0,3-18 14 0 0,-5 33-14 0 0,0-1 0 0 0,0 1 0 0 0,0 0 0 0 0,0-1 0 0 0,1 1 0 0 0,-1 0 0 0 0,1 0 0 0 0,5-15 0 0 0,-6 17-33 0 0,0-3-26 0 0,-1 1 1 0 0,1-1 0 0 0,0 0-1 0 0,-1 1 1 0 0,0-1-1 0 0,0-2 59 0 0,13 7-160 0 0,-9 1 180 0 0,0 0-1 0 0,-1 1 0 0 0,1-1 0 0 0,-1 1 0 0 0,1 0 0 0 0,-1 0 1 0 0,0 0-1 0 0,0 0 0 0 0,-1 0 0 0 0,1 1 0 0 0,0-1 1 0 0,-1 1-1 0 0,2 3-19 0 0,-3-6 19 0 0,-1 0 1 0 0,1 0-1 0 0,0 1 0 0 0,0-1 1 0 0,0-1-1 0 0,0 1 0 0 0,0 0 1 0 0,0 0-1 0 0,0 0 1 0 0,0 0-1 0 0,0-1 0 0 0,0 1 1 0 0,0 0-1 0 0,1-1 1 0 0,-1 1-1 0 0,0-1 0 0 0,0 1 1 0 0,1-1-20 0 0,6 4 40 0 0,6 10 14 0 0,-12-11-41 0 0,0-1 0 0 0,0 1 1 0 0,1-1-1 0 0,-1 0 0 0 0,1 0 1 0 0,-1 0-1 0 0,1 0 0 0 0,0 1-13 0 0,70 28 393 0 0,-71-31-382 0 0,0 1-1 0 0,0 0 0 0 0,0 0 0 0 0,0-1 1 0 0,0 1-1 0 0,0-1 0 0 0,0 0 0 0 0,0 1 1 0 0,2-1-11 0 0,12 3 99 0 0,-14-3-83 0 0,0 0-1 0 0,0 0 0 0 0,0 0 1 0 0,0 0-1 0 0,0 0 0 0 0,0 0 0 0 0,-1 0 1 0 0,1-1-1 0 0,0 1 0 0 0,0-1-15 0 0,3 0 39 0 0,3 0 379 0 0,-7-2 589 0 0,-2 2-955 0 0,1 1 0 0 0,-1 0-1 0 0,0-1 1 0 0,1 1 0 0 0,-1-1-1 0 0,0 1 1 0 0,1 0 0 0 0,-1 0 0 0 0,0-1-1 0 0,1 1 1 0 0,-1 0 0 0 0,0 0-1 0 0,0 0 1 0 0,1 0 0 0 0,-1 0 0 0 0,0 0-1 0 0,0 0-51 0 0,-8 0 165 0 0,0 1 0 0 0,0 0 1 0 0,0 0-1 0 0,-5 2-165 0 0,9-2 39 0 0,1 1 1 0 0,-1-1-1 0 0,1 1 1 0 0,-1 0-1 0 0,1 0 1 0 0,0 0-1 0 0,0 1 1 0 0,0-1-1 0 0,-3 4-39 0 0,-10 4 133 0 0,14-9-115 0 0,1 1-1 0 0,0-1 0 0 0,0 0 1 0 0,0 1-1 0 0,0-1 1 0 0,0 1-1 0 0,0 0 0 0 0,-1 0-17 0 0,-51 52 142 0 0,52-51-140 0 0,-1 1 0 0 0,1-1 0 0 0,0 1-1 0 0,0-1 1 0 0,0 1 0 0 0,0 1-2 0 0,-5 8-17 0 0,6-11-69 0 0,1-2-45 0 0,0 0-12 0 0,9 5-917 0 0,-9-5 935 0 0,1 1-1 0 0,0-1 1 0 0,-1 1 0 0 0,1-1-1 0 0,-1 1 1 0 0,1-1-1 0 0,0 0 1 0 0,-1 1 0 0 0,1-1-1 0 0,0 0 1 0 0,-1 1 0 0 0,1-1-1 0 0,0 0 1 0 0,0 0-1 0 0,-1 1 1 0 0,1-1 0 0 0,0 0-1 0 0,0 0 1 0 0,-1 0-1 0 0,1 0 1 0 0,0 0 125 0 0,13-4-1399 0 0,3-3-173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22.2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246 92 15032 0 0,'1'-3'102'0'0,"-1"1"1"0"0,1-1 0 0 0,0 0 0 0 0,-1 0 0 0 0,0 0 0 0 0,0 0 0 0 0,1 0 0 0 0,-2 0 0 0 0,1 0 0 0 0,0-2-103 0 0,-1 2 76 0 0,1 0-1 0 0,0 0 0 0 0,0-1 1 0 0,0 1-1 0 0,0 0 1 0 0,1 0-1 0 0,-1 0 1 0 0,1-2-76 0 0,7-18 101 0 0,-27 19 1769 0 0,18 4-1843 0 0,0 0-1 0 0,0 0 1 0 0,0 0 0 0 0,1 0 0 0 0,-1 0 0 0 0,0 1 0 0 0,0-1-1 0 0,0 0 1 0 0,1 0 0 0 0,-1 1 0 0 0,0-1 0 0 0,1 0 0 0 0,-1 1 0 0 0,0-1-1 0 0,1 1 1 0 0,-1-1 0 0 0,0 1 0 0 0,1-1 0 0 0,-1 1 0 0 0,1 0-1 0 0,-1-1 1 0 0,1 1 0 0 0,-1-1 0 0 0,1 1 0 0 0,0 0 0 0 0,-1 0 0 0 0,1-1-1 0 0,-1 2-26 0 0,0 18 130 0 0,0-6-80 0 0,-5 46-34 0 0,2 37-16 0 0,3-81 24 0 0,0 0 0 0 0,-3 9-24 0 0,1-8 62 0 0,1 1 0 0 0,1 9-62 0 0,-2 24 149 0 0,-3 0 0 0 0,-1-1 0 0 0,-3 0 0 0 0,-3 3-149 0 0,9-30 95 0 0,1 1 1 0 0,0 10-96 0 0,2-10 69 0 0,-2 0 1 0 0,-2 7-70 0 0,3-22 26 0 0,0 0 0 0 0,1 0 1 0 0,1 1-1 0 0,-1-1 1 0 0,2 4-27 0 0,-1-11-80 0 0,0-2-72 0 0,0-18-506 0 0,3 5 392 0 0,-2 9 168 0 0,1 0-1 0 0,-2 0 1 0 0,1 0 0 0 0,0 0-1 0 0,-1 0 1 0 0,0 0 0 0 0,0 0-1 0 0,0 0 1 0 0,-1 0 0 0 0,1 0-1 0 0,-1 0 1 0 0,0-2 98 0 0,-6-22-828 0 0,5 22 684 0 0,1 0 0 0 0,-1 0 0 0 0,0 0 0 0 0,0 0 0 0 0,0 1 0 0 0,-1-1 0 0 0,0 0 0 0 0,0 1 144 0 0,-5-9-240 0 0,7 10 179 0 0,-1 1 1 0 0,0-1-1 0 0,0 0 1 0 0,-1 1 0 0 0,1 0-1 0 0,-2-1 61 0 0,-10-13-51 0 0,12 13 47 0 0,-1 1 0 0 0,0-1 0 0 0,0 1 0 0 0,0 0 0 0 0,0 0 0 0 0,0 0 0 0 0,-1 0 0 0 0,0 1 0 0 0,1-1 0 0 0,-1 1 1 0 0,0 0 3 0 0,-5-2 79 0 0,6 3 269 0 0,0-1 1 0 0,0 1-1 0 0,0 0 1 0 0,0 0 0 0 0,0 1-1 0 0,-4-2-348 0 0,28 3 99 0 0,-14 0-58 0 0,0-1 1 0 0,1 0-1 0 0,-1 0 1 0 0,0-1-1 0 0,0 0 1 0 0,1 0-1 0 0,-1-1 1 0 0,2 0-42 0 0,34-17 346 0 0,-29 12-216 0 0,-1 1 0 0 0,16-4-130 0 0,-17 6 55 0 0,-8 2-18 0 0,0 1-1 0 0,0-1 1 0 0,1 1-1 0 0,-1 0 1 0 0,0 1 0 0 0,0-1-1 0 0,1 1 1 0 0,-1-1 0 0 0,0 1-1 0 0,0 1 1 0 0,1-1-1 0 0,-1 1 1 0 0,4 0-37 0 0,-7 0 27 0 0,0 0-1 0 0,0-1 1 0 0,1 1-1 0 0,-1 0 1 0 0,0 0 0 0 0,0 0-1 0 0,0 0 1 0 0,0 0-1 0 0,0 0 1 0 0,0 1-1 0 0,-1-1 1 0 0,1 0 0 0 0,0 1-27 0 0,6 7 109 0 0,-5-7-87 0 0,0-1 1 0 0,0 1-1 0 0,-1 0 1 0 0,1-1-1 0 0,-1 1 1 0 0,1 0-1 0 0,-1 0 1 0 0,0 0-1 0 0,0 0 1 0 0,0 0-1 0 0,0 0 1 0 0,0 0-1 0 0,0 1 1 0 0,-1-1-1 0 0,1 0 0 0 0,-1 0 1 0 0,1 1-1 0 0,-1-1 1 0 0,0 0-1 0 0,0 1 1 0 0,0-1-1 0 0,0 1-22 0 0,0 11 94 0 0,1 0 0 0 0,1 0 0 0 0,0-1 0 0 0,1 3-94 0 0,-2-13 19 0 0,-1 1 0 0 0,0 0-1 0 0,0-1 1 0 0,0 1-1 0 0,0 0 1 0 0,0 0 0 0 0,-1-1-1 0 0,1 1 1 0 0,-1 0-1 0 0,-2 3-18 0 0,-2 19 236 0 0,4-14-84 0 0,-1 1 1 0 0,0-1-1 0 0,-1 1 1 0 0,0-1-1 0 0,-4 9-152 0 0,6-18 0 0 0,0-1 0 0 0,0 1 0 0 0,0-1 0 0 0,0 1 0 0 0,0-1 0 0 0,1 1 0 0 0,-1 0 0 0 0,1-1 0 0 0,-1 1 0 0 0,1 0 0 0 0,2 5-69 0 0,0-7 17 0 0,3-5-65 0 0,-5 4 117 0 0,1 0-26 0 0,-1-1 1 0 0,1 0-1 0 0,0 0 1 0 0,-1 0-1 0 0,1 0 1 0 0,0 0-1 0 0,-1 0 1 0 0,1 0-1 0 0,-1 0 1 0 0,0-1 0 0 0,1 1-1 0 0,-1 0 1 0 0,0 0-1 0 0,0 0 1 0 0,0 0-1 0 0,1 0 1 0 0,-1-1-1 0 0,0 1 1 0 0,-1 0-1 0 0,1-1 26 0 0,0-1-77 0 0,0 1 0 0 0,0-1 0 0 0,0 1 0 0 0,1-1 0 0 0,-1 1 0 0 0,0 0 0 0 0,1-1 0 0 0,0 0 77 0 0,1-4-614 0 0,0-1 0 0 0,0 1 0 0 0,-1 0 1 0 0,0-1-1 0 0,-1 0 0 0 0,0 1 0 0 0,0-6 614 0 0,0 5-801 0 0,0-23-5072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22.6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32 11256 0 0,'-18'-6'496'0'0,"13"1"112"0"0,1-4-488 0 0,4 9-120 0 0,0 0 0 0 0,-4-3 0 0 0,-5-5 920 0 0,9 8 160 0 0,0 0 32 0 0,0 0 7 0 0,-5 0-703 0 0,5 0-128 0 0,0 0-32 0 0,9 11-8 0 0,4-2-336 0 0,-8 2-64 0 0,-5 3-8 0 0,10 1-6871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14.0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46 128 2760 0 0,'-6'-4'248'0'0,"-9"-11"475"0"0,13 13-93 0 0,1 0 0 0 0,0 0 0 0 0,0-1 0 0 0,0 1 0 0 0,0 0 0 0 0,0 0-1 0 0,0 0 1 0 0,0-2-630 0 0,-5-11 2755 0 0,5 13-2426 0 0,0 1 1 0 0,0-1-1 0 0,0 0 0 0 0,0 0 0 0 0,0 0 0 0 0,1 0 1 0 0,-1 0-1 0 0,1 0 0 0 0,-1 1 0 0 0,1-1 0 0 0,0-2-329 0 0,0 3 678 0 0,4-2 324 0 0,-4 3-967 0 0,0 0 0 0 0,0-1 1 0 0,0 1-1 0 0,0 0 0 0 0,1-1 0 0 0,-1 1 1 0 0,0 0-1 0 0,0 0 0 0 0,0-1 0 0 0,1 1 1 0 0,-1 0-1 0 0,0-1 0 0 0,1 1 1 0 0,-1 0-1 0 0,0 0 0 0 0,0 0 0 0 0,1-1 1 0 0,-1 1-1 0 0,0 0 0 0 0,1 0 0 0 0,-1 0 1 0 0,0 0-1 0 0,1 0 0 0 0,-1 0 0 0 0,0 0-35 0 0,11-4 291 0 0,-1 2 0 0 0,1 0-1 0 0,0 0 1 0 0,0 1-1 0 0,0 0 1 0 0,-1 1-1 0 0,1 0 1 0 0,0 1-1 0 0,0 0 1 0 0,2 1-291 0 0,-6-1 64 0 0,1 0 0 0 0,-1 0 1 0 0,0-1-1 0 0,0 0 0 0 0,1 0 0 0 0,-1-1 1 0 0,0 0-1 0 0,0 0 0 0 0,0 0 0 0 0,2-2-64 0 0,97-17-257 0 0,-96 16-555 0 0,-1 0-47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23.4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30 202 13104 0 0,'-2'1'597'0'0,"-17"12"-28"0"0,18-12-558 0 0,1-1-1 0 0,-1 1 0 0 0,0 0 1 0 0,1-1-1 0 0,-1 1 1 0 0,1 0-1 0 0,-1 0 0 0 0,1-1 1 0 0,0 1-1 0 0,-1 0 1 0 0,1 0-1 0 0,0 0 0 0 0,-1 0 1 0 0,1 0-1 0 0,0-1 0 0 0,0 1 1 0 0,0 0-1 0 0,0 0 1 0 0,0 0-1 0 0,0 0 0 0 0,0 0 1 0 0,0 0-1 0 0,0 0 1 0 0,1 0-11 0 0,-2 6 1170 0 0,-1 5 1660 0 0,2-12-2783 0 0,0 0 0 0 0,0 1-1 0 0,0-1 1 0 0,0 0 0 0 0,0 0 0 0 0,0 1 0 0 0,0-1 0 0 0,0 0-1 0 0,0 0 1 0 0,0 1 0 0 0,1-1 0 0 0,-1 0 0 0 0,0 0-1 0 0,0 0 1 0 0,0 1 0 0 0,0-1 0 0 0,0 0 0 0 0,0 0 0 0 0,1 0-1 0 0,-1 1 1 0 0,0-1 0 0 0,0 0 0 0 0,0 0 0 0 0,0 0 0 0 0,1 0-1 0 0,-1 0 1 0 0,0 1 0 0 0,0-1 0 0 0,0 0 0 0 0,1 0 0 0 0,-1 0-1 0 0,0 0 1 0 0,0 0 0 0 0,1 0 0 0 0,-1 0 0 0 0,0 0 0 0 0,0 0-1 0 0,1 0-46 0 0,1 0 111 0 0,0 0-1 0 0,1-1 0 0 0,-1 1 0 0 0,0-1 1 0 0,0 0-1 0 0,0 1 0 0 0,1-1 0 0 0,-1 0 0 0 0,0 0 1 0 0,0-1-1 0 0,0 1 0 0 0,-1 0 0 0 0,1-1 1 0 0,2-1-111 0 0,2-3 145 0 0,1 0 1 0 0,-1-1-1 0 0,2-4-145 0 0,-6 10 12 0 0,-1-1 0 0 0,0 0 0 0 0,0 0 0 0 0,-1 1 0 0 0,1-1 0 0 0,0 0 0 0 0,0 0-1 0 0,-1 0 1 0 0,1-1-12 0 0,-1 1 15 0 0,1-1 0 0 0,0 1 0 0 0,-1 0-1 0 0,1 0 1 0 0,0 0 0 0 0,0 0 0 0 0,0 0 0 0 0,0 0-1 0 0,1 0-14 0 0,2-4 54 0 0,0 1-1 0 0,0 0 0 0 0,0-1 1 0 0,-1 0-1 0 0,0 0 0 0 0,0 0 1 0 0,-1 0-1 0 0,1 0 0 0 0,-1-1-53 0 0,0 4 65 0 0,-2 2-63 0 0,1 1 0 0 0,-1 0 0 0 0,1-1 0 0 0,0 1 0 0 0,-1-1 0 0 0,1 1-1 0 0,-1-1 1 0 0,1 1 0 0 0,-1-1 0 0 0,0 1 0 0 0,1-1 0 0 0,-1 0 0 0 0,0 1-1 0 0,1-1 1 0 0,-1 0 0 0 0,0 1 0 0 0,1-1 0 0 0,-1 0 0 0 0,0 1-1 0 0,0-1 1 0 0,0 0-2 0 0,2-8 86 0 0,-2 7 44 0 0,0 2-114 0 0,0-1 0 0 0,0 1 0 0 0,0 0-1 0 0,0 0 1 0 0,0-1 0 0 0,0 1-1 0 0,0 0 1 0 0,0 0 0 0 0,0-1 0 0 0,0 1-1 0 0,0 0 1 0 0,0 0 0 0 0,0-1 0 0 0,0 1-1 0 0,0 0 1 0 0,0 0 0 0 0,0-1 0 0 0,0 1-1 0 0,0 0 1 0 0,0 0 0 0 0,0-1 0 0 0,0 1-1 0 0,0 0 1 0 0,0 0 0 0 0,-1 0-1 0 0,1-1 1 0 0,0 1 0 0 0,0 0 0 0 0,0 0-1 0 0,0 0 1 0 0,-1-1 0 0 0,1 1 0 0 0,0 0-1 0 0,0 0 1 0 0,0 0 0 0 0,-1 0 0 0 0,1 0-1 0 0,0-1 1 0 0,0 1 0 0 0,0 0 0 0 0,-1 0-1 0 0,1 0-15 0 0,-9-1 124 0 0,9 1-141 0 0,-1 0 17 0 0,1 0 0 0 0,-1 0 0 0 0,0 0 0 0 0,1 0 0 0 0,-1-1 0 0 0,0 1 0 0 0,1 1 0 0 0,-1-1 0 0 0,0 0 0 0 0,0 0 0 0 0,1 0 0 0 0,-1 0 0 0 0,0 0 0 0 0,1 1 0 0 0,-1-1 0 0 0,1 0 0 0 0,-1 1 0 0 0,0-1 0 0 0,1 0 0 0 0,-1 1 0 0 0,1-1 0 0 0,-1 1 0 0 0,1-1 0 0 0,-1 1 0 0 0,1-1 0 0 0,-1 1 0 0 0,-1 1 0 0 0,-1 0 0 0 0,1 0 0 0 0,-1 0 0 0 0,1 0 0 0 0,-1 0 0 0 0,1 1 0 0 0,0-1 0 0 0,0 1 0 0 0,0-1 0 0 0,0 1 0 0 0,-1 2 0 0 0,1 0 0 0 0,0 0 0 0 0,1 1 0 0 0,-1-1 0 0 0,1 1 0 0 0,0 4 0 0 0,-11 44 0 0 0,6-28 0 0 0,-1 17 0 0 0,6-35 0 0 0,0-1 0 0 0,1 1 0 0 0,0 0 0 0 0,0 0 0 0 0,1-1 0 0 0,0 1 0 0 0,2 5 0 0 0,-1 1 0 0 0,-2-13 0 0 0,1 1 0 0 0,-1-1 0 0 0,0 1 0 0 0,0-1 0 0 0,1 0 0 0 0,-1 1 0 0 0,1-1 0 0 0,-1 1 0 0 0,1-1 0 0 0,-1 0 0 0 0,1 1 0 0 0,0-1 0 0 0,0 0 0 0 0,0 0 0 0 0,-1 0 0 0 0,1 0 0 0 0,0 1 0 0 0,0-1 0 0 0,1-1 0 0 0,-1 1 0 0 0,1 1 0 0 0,7 5 0 0 0,0-4 0 0 0,-5-4 11 0 0,-1 0 0 0 0,1 0 0 0 0,0 0 0 0 0,-1 0 0 0 0,1 0 0 0 0,-1-1 0 0 0,1 1 1 0 0,-1-1-1 0 0,0 0 0 0 0,0 0 0 0 0,0 0 0 0 0,0-1 0 0 0,0 1 0 0 0,0-1 0 0 0,0 1 0 0 0,-1-1 0 0 0,2-3-11 0 0,13-9 100 0 0,-11 9-88 0 0,-1-1-1 0 0,1 1 0 0 0,-1-1 0 0 0,0 0 1 0 0,0-1-1 0 0,-1 1 0 0 0,0-1 1 0 0,-1 0-1 0 0,1 1 0 0 0,-1-2-11 0 0,15-30 111 0 0,-16 35-97 0 0,-1-1 0 0 0,1 1 0 0 0,-1 0-1 0 0,0 0 1 0 0,0-1 0 0 0,0 1 0 0 0,-1-4-14 0 0,1 3 4 0 0,-1 1 0 0 0,1-1 1 0 0,0 0-1 0 0,0 1 1 0 0,0-1-1 0 0,2-1-4 0 0,-3 5 3 0 0,1 0 0 0 0,-1 0 0 0 0,1-1 0 0 0,-1 1 1 0 0,0 0-1 0 0,0 0 0 0 0,1-1 0 0 0,-1 1 0 0 0,0 0 0 0 0,0-1 0 0 0,0 1 1 0 0,0-1-1 0 0,0 1 0 0 0,-1 0 0 0 0,1 0 0 0 0,0-1 0 0 0,-1 0-3 0 0,1-7 0 0 0,2 6 0 0 0,-1 5 0 0 0,-1 4 0 0 0,-3 7 0 0 0,-1 18 0 0 0,4-25 0 0 0,-1 0 0 0 0,0 0 0 0 0,0 0 0 0 0,0 0 0 0 0,0 0 0 0 0,-1 0 0 0 0,0 0 0 0 0,0-1 0 0 0,-1 1 0 0 0,2-2 0 0 0,0-1 0 0 0,0 1 0 0 0,1 0 0 0 0,-1-1 0 0 0,1 1 0 0 0,0 0 0 0 0,0 0 0 0 0,0 0 0 0 0,0-1 0 0 0,1 1 0 0 0,-1 0 0 0 0,1 0 0 0 0,1 1 0 0 0,1 17 0 0 0,-3-19-5 0 0,1 0 0 0 0,-1 0 0 0 0,1 0 0 0 0,0 0 0 0 0,0 0-1 0 0,0 0 1 0 0,0 0 0 0 0,0 0 0 0 0,1 0 0 0 0,-1 0 0 0 0,1-1 0 0 0,0 1-1 0 0,0-1 1 0 0,2 3 5 0 0,4 1 0 0 0,13-5 2 0 0,-16-1 7 0 0,-5-1-5 0 0,1 1 0 0 0,0-1 0 0 0,-1 1 0 0 0,0-1 0 0 0,1 1 0 0 0,-1-1 0 0 0,1 0 0 0 0,-1 1 0 0 0,0-1-1 0 0,1 0 1 0 0,-1 1 0 0 0,0-1 0 0 0,0 0 0 0 0,1 0-4 0 0,-1 0 9 0 0,13-14 51 0 0,-12 14-54 0 0,1 0 0 0 0,-1-1 0 0 0,1 1 0 0 0,-1-1 0 0 0,0 1 0 0 0,0-1 1 0 0,0 1-1 0 0,0-1 0 0 0,0 0 0 0 0,0 0 0 0 0,0 0 0 0 0,0 1 0 0 0,-1-1 0 0 0,1 0 0 0 0,-1 0 0 0 0,1-1-6 0 0,0-3 26 0 0,1 0-1 0 0,-1 0 0 0 0,1 0 1 0 0,1 0-1 0 0,-1 1 0 0 0,1-1 1 0 0,0 1-26 0 0,-1 0 15 0 0,1 0 0 0 0,-1 0-1 0 0,0 0 1 0 0,0 0 0 0 0,-1-1 0 0 0,1-3-15 0 0,-1 7 3 0 0,-1 1-1 0 0,0-1 1 0 0,1 1 0 0 0,-1-1 0 0 0,0 1-1 0 0,1-1 1 0 0,0 1 0 0 0,-1-1-1 0 0,1 1 1 0 0,0-1 0 0 0,0 1 0 0 0,0 0-1 0 0,0-1 1 0 0,0 1 0 0 0,0 0 0 0 0,0 0-1 0 0,0 0 1 0 0,0 0 0 0 0,2-1-3 0 0,-2 1 1 0 0,4-4-1 0 0,-5 6 0 0 0,-3 31 0 0 0,2 0 0 0 0,1-31 0 0 0,0 0 0 0 0,0 0 0 0 0,0 0 0 0 0,0 0 0 0 0,1 0 0 0 0,-1 0 0 0 0,0 0 0 0 0,0 0 0 0 0,1-1 0 0 0,-1 1 0 0 0,0 0 0 0 0,1 0 0 0 0,-1 0 0 0 0,1 0 0 0 0,-1 0 0 0 0,1-1 0 0 0,-1 1 0 0 0,2 0 0 0 0,-2 0 0 0 0,1 0 0 0 0,0 0 0 0 0,-1 0 0 0 0,1 0 0 0 0,-1-1 0 0 0,1 1 0 0 0,-1 0 0 0 0,1 0 0 0 0,-1 0 0 0 0,0 0 0 0 0,1 0 0 0 0,-1 0 0 0 0,0 1 0 0 0,1 2 0 0 0,-1-2 0 0 0,0-1 0 0 0,0 1 0 0 0,0-1 0 0 0,1 1 0 0 0,-1-1 0 0 0,1 0 0 0 0,-1 1 0 0 0,1-1 0 0 0,-1 1 0 0 0,1-1 0 0 0,0 0 0 0 0,0 1 0 0 0,0-2 0 0 0,0 1 0 0 0,0 0 0 0 0,0 0 0 0 0,1 0 0 0 0,-1-1 0 0 0,0 1 0 0 0,0 0 0 0 0,1-1 0 0 0,-1 1 0 0 0,1-1 0 0 0,-1 0 0 0 0,0 0 0 0 0,1 1 0 0 0,-1-1 0 0 0,1 0 0 0 0,-1 0 0 0 0,0 0 0 0 0,2 0 0 0 0,-1 0 12 0 0,0-1-1 0 0,0 1 1 0 0,0 0 0 0 0,0-1-1 0 0,0 1 1 0 0,0-1 0 0 0,-1 1-1 0 0,1-1 1 0 0,0 0-1 0 0,0 0 1 0 0,0 0 0 0 0,-1 0-1 0 0,1 0 1 0 0,-1 0-1 0 0,1 0 1 0 0,-1-1 0 0 0,2 0-12 0 0,2-4 162 0 0,-1 1 1 0 0,1-2 0 0 0,-1 1-1 0 0,1-1-162 0 0,10-15 40 0 0,-2 3-40 0 0,0 0 0 0 0,1-5 0 0 0,-5 3 3 0 0,-8 19 3 0 0,-1 0 1 0 0,1 0 0 0 0,0 0 0 0 0,0 0 0 0 0,0 0 0 0 0,0 0-1 0 0,1 0 1 0 0,-1 0 0 0 0,0 1 0 0 0,2-3-7 0 0,-2 4 3 0 0,0-1 1 0 0,-1 0-1 0 0,1 1 0 0 0,0-1 1 0 0,-1 0-1 0 0,1 1 0 0 0,0-1 1 0 0,-1 0-1 0 0,1 0 0 0 0,-1 0 1 0 0,1 0-1 0 0,-1 0 0 0 0,0 0 1 0 0,1 1-1 0 0,-1-1 0 0 0,0 0 1 0 0,0 0-1 0 0,0 0 0 0 0,0 0 1 0 0,1 0-1 0 0,-1 0 0 0 0,-1 0 1 0 0,1 0-1 0 0,0 0 0 0 0,0 0 1 0 0,0 0-1 0 0,0 0 0 0 0,-1 0 1 0 0,1 0-1 0 0,0 0 0 0 0,-1 0 1 0 0,1 0-1 0 0,-1 1 0 0 0,1-1 1 0 0,-1 0-1 0 0,1 0 0 0 0,-1 0 1 0 0,0 1-1 0 0,1-1 0 0 0,-1 0 1 0 0,0 1-1 0 0,0-1-3 0 0,0 0 4 0 0,0-1-1 0 0,0 1 1 0 0,0 0 0 0 0,0-1 0 0 0,0 1 0 0 0,0-1 0 0 0,1 1-1 0 0,-1-1 1 0 0,0 0 0 0 0,1 1 0 0 0,-1-1 0 0 0,1 0-1 0 0,0 1 1 0 0,-1-2-4 0 0,2-8 0 0 0,-1 10 0 0 0,0 0 0 0 0,0 0 0 0 0,0 0 0 0 0,0 0 0 0 0,0 0 0 0 0,0 0 0 0 0,0 0 0 0 0,0 0 0 0 0,0 0 0 0 0,0 0 0 0 0,-1 0 0 0 0,1 0 0 0 0,0 0 0 0 0,-1 0 0 0 0,1 0 0 0 0,-1 0 0 0 0,1 0 0 0 0,-1 0 0 0 0,1 0 0 0 0,-1 0 0 0 0,0 1 0 0 0,1-1 0 0 0,-1 0 0 0 0,0 0 0 0 0,0 1 0 0 0,1-1 0 0 0,-1 0 0 0 0,-1 0 0 0 0,1 0 0 0 0,0-1 0 0 0,-1 0 0 0 0,1 1 0 0 0,0-1 0 0 0,0 0 0 0 0,0 1 0 0 0,0-1 0 0 0,0 0 0 0 0,0 0 0 0 0,0-1 0 0 0,0 1 0 0 0,0 0 0 0 0,0 0 0 0 0,0 0 0 0 0,0 0 0 0 0,0 1 0 0 0,-1-1 0 0 0,0 0 0 0 0,2 1 0 0 0,0 1 0 0 0,0 0 0 0 0,0 0 0 0 0,0 0 0 0 0,0 0 0 0 0,-1 0 0 0 0,1 0 0 0 0,0 0 0 0 0,0 0 0 0 0,0 0 0 0 0,0 0 0 0 0,0 0 0 0 0,-1 0 0 0 0,1 0 0 0 0,0-1 0 0 0,0 1 0 0 0,0 0 0 0 0,0 0 0 0 0,0 0 0 0 0,-1 0 0 0 0,1 0 0 0 0,0 1 0 0 0,0-1 0 0 0,0 0 0 0 0,0 0 0 0 0,0 0 0 0 0,-1 0 0 0 0,1 0 0 0 0,0 0 0 0 0,0 0 0 0 0,0 0 0 0 0,0 0 0 0 0,0 0 0 0 0,0 0 0 0 0,-1 0 0 0 0,1 0 0 0 0,0 1 0 0 0,0-1 0 0 0,0 0 0 0 0,0 0 0 0 0,0 0 0 0 0,0 0 0 0 0,0 0 0 0 0,0 0 0 0 0,0 1 0 0 0,-1-1 0 0 0,1 0 0 0 0,0 0 0 0 0,0 0 0 0 0,0 0 0 0 0,0 0 0 0 0,0 1 0 0 0,-2 5 0 0 0,-7 30-248 0 0,-4 8 248 0 0,12-41 0 0 0,1 0 0 0 0,0 1 0 0 0,-1-1 0 0 0,1 1 0 0 0,1-1 0 0 0,-1 0 0 0 0,0 1 0 0 0,1-1 0 0 0,0 2 0 0 0,1 15 0 0 0,-2-15 0 0 0,1 0 0 0 0,-1-1 0 0 0,1 1 0 0 0,0 0 0 0 0,0 0 0 0 0,0-1 0 0 0,1 1 0 0 0,0-1 0 0 0,0 1 0 0 0,0-1 0 0 0,0 0 0 0 0,0 1 0 0 0,1-1 0 0 0,0-1 0 0 0,0 2 0 0 0,0-2 0 0 0,-3-2 0 0 0,0 0 0 0 0,1 0 0 0 0,-1-1 0 0 0,1 1 0 0 0,-1 0 0 0 0,1 0 0 0 0,-1-1 0 0 0,1 1 0 0 0,-1 0 0 0 0,1-1 0 0 0,0 1 0 0 0,-1 0 0 0 0,1-1 0 0 0,0 1 0 0 0,0-1 0 0 0,0 1 0 0 0,-1-1 0 0 0,1 0 0 0 0,0 1 0 0 0,0-1 0 0 0,0 0 0 0 0,0 0 0 0 0,0 1 0 0 0,-1-1 0 0 0,1 0 0 0 0,0 0 0 0 0,0 0 0 0 0,0 0 0 0 0,0 0 0 0 0,16-2 0 0 0,-13-2 0 0 0,-2 2 0 0 0,9-5-1 0 0,7-6 0 0 0,-18 12 1 0 0,1 0 1 0 0,0 1 0 0 0,-1-1-1 0 0,1 0 1 0 0,-1 0 0 0 0,1 0-1 0 0,-1 1 1 0 0,0-1 0 0 0,1 0-1 0 0,-1 0 1 0 0,0 0 0 0 0,1 0-1 0 0,-1 0 1 0 0,0 1 0 0 0,0-1-1 0 0,0 0 1 0 0,0 0 0 0 0,0 0-1 0 0,0 0 1 0 0,0 0 0 0 0,0 0-1 0 0,-1 0 0 0 0,-1-21 68 0 0,2 20-63 0 0,1 1 1 0 0,-1 0 0 0 0,1-1-1 0 0,-1 1 1 0 0,1 0-1 0 0,0-1 1 0 0,0 1-1 0 0,-1 0 1 0 0,1 0-1 0 0,0 0 1 0 0,0 0 0 0 0,0 0-1 0 0,1-1-5 0 0,0-1 8 0 0,0 1 1 0 0,0 0-1 0 0,-1-1 0 0 0,1 0 0 0 0,-1 1 0 0 0,1-1 1 0 0,-1 0-1 0 0,1-3-8 0 0,-1 3 1 0 0,0 0 1 0 0,0 1-1 0 0,0-1 1 0 0,1 0-1 0 0,-1 0 0 0 0,1 1 1 0 0,0-1-1 0 0,0 1 1 0 0,0-1-1 0 0,0 0-1 0 0,3 0 0 0 0,-4 2 0 0 0,0 0 0 0 0,0 1 0 0 0,0-1 0 0 0,0 0 0 0 0,0 0 0 0 0,0 0 0 0 0,0 0 0 0 0,-1 0 0 0 0,1 0 0 0 0,0 0 0 0 0,0 0 0 0 0,-3-4 0 0 0,8 1 0 0 0,-6 4-1 0 0,0 0 0 0 0,0 0 0 0 0,0 0 0 0 0,0 0 0 0 0,0 0 0 0 0,0 0 0 0 0,0 0 0 0 0,0 0 0 0 0,0 0 0 0 0,0 0 0 0 0,0 0 0 0 0,0 0 0 0 0,0 0 0 0 0,0 0 0 0 0,0 0 0 0 0,0 0 0 0 0,0 0 0 0 0,-1 0 0 0 0,1 0 1 0 0,0 0-1 0 0,0 0 0 0 0,0 0 0 0 0,0 0 0 0 0,0 0 0 0 0,0 0 0 0 0,0 0 0 0 0,0 0 0 0 0,0 0 0 0 0,0 0 0 0 0,0 0 0 0 0,0 0 0 0 0,0 0 0 0 0,0 0 0 0 0,0 0 0 0 0,-1 0 0 0 0,1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 0 0 0 0,0-1 0 0 0,0 1 1 0 0,0 1-2 0 0,-1-1 0 0 0,1 0 0 0 0,-1 0-1 0 0,1 0 1 0 0,0 0 0 0 0,-1 0 0 0 0,1 1 0 0 0,0-1-1 0 0,-1 0 1 0 0,1 0 0 0 0,0 1 0 0 0,-1-1 0 0 0,1 0-1 0 0,0 1 1 0 0,0-1 0 0 0,-1 0 0 0 0,1 1 0 0 0,0-1-1 0 0,0 0 1 0 0,0 1 2 0 0,-1 1-4 0 0,0 0 1 0 0,0 0-1 0 0,1 0 0 0 0,-1 0 0 0 0,1 0 0 0 0,-1 0 1 0 0,1 0-1 0 0,0 0 0 0 0,0 0 0 0 0,0 0 0 0 0,0 0 0 0 0,0 0 1 0 0,0 0-1 0 0,1 0 0 0 0,-1 0 0 0 0,1 0 0 0 0,-1 0 1 0 0,1 0-1 0 0,0 0 0 0 0,0 0 0 0 0,0 0 4 0 0,1 3 0 0 0,0 0 0 0 0,-1 0 0 0 0,1 0 0 0 0,-1 0 0 0 0,0 1 0 0 0,0-1 0 0 0,-1 0 0 0 0,0 5 0 0 0,0-9 0 0 0,1 0 0 0 0,-1 1 0 0 0,0-1 0 0 0,0 0 0 0 0,1 0 0 0 0,-1 0 0 0 0,0 1 0 0 0,1-1 0 0 0,-1 0 0 0 0,1 0 0 0 0,-1 0 0 0 0,1 0 0 0 0,0 0 0 0 0,0 0 0 0 0,-1 0 0 0 0,1 0 0 0 0,0 0 0 0 0,0 0 0 0 0,0 0 0 0 0,-1-1 0 0 0,1 1 0 0 0,0 0 0 0 0,-1 0 0 0 0,1 0 0 0 0,-1 0 0 0 0,1 0 0 0 0,-1 0 0 0 0,1 0 0 0 0,-1 0 0 0 0,0 0 0 0 0,1 0 0 0 0,-1 0 0 0 0,0 0 0 0 0,0 1 0 0 0,-1 6 0 0 0,0-7 0 0 0,1 0 0 0 0,0-1 0 0 0,0 1 0 0 0,-1 0 0 0 0,1-1 0 0 0,0 1 0 0 0,0 0 0 0 0,0 0 0 0 0,0-1 0 0 0,0 1 0 0 0,0 0 0 0 0,0 0 0 0 0,0-1 0 0 0,0 1 0 0 0,1 0 0 0 0,-1 0 0 0 0,0-1 0 0 0,0 1 0 0 0,1 0 0 0 0,5 6 0 0 0,-5-6 0 0 0,0 0 0 0 0,0 0 0 0 0,0 0 0 0 0,-1 0 0 0 0,1 0 0 0 0,0-1 0 0 0,-1 1 0 0 0,1 0 0 0 0,-1 1 0 0 0,1-1 0 0 0,-1 0 0 0 0,1 0 0 0 0,-1 0 0 0 0,0 0 0 0 0,1 0 0 0 0,-1 0 0 0 0,0 0 0 0 0,0 1 0 0 0,0 0 0 0 0,1 6 0 0 0,0-8-11 0 0,-1 1-1 0 0,1-1 0 0 0,-1 0 1 0 0,0 1-1 0 0,1-1 1 0 0,-1 1-1 0 0,0-1 0 0 0,0 1 1 0 0,1-1-1 0 0,-1 0 1 0 0,0 1-1 0 0,0-1 1 0 0,0 1-1 0 0,0-1 0 0 0,1 1 1 0 0,-1-1-1 0 0,0 1 1 0 0,0 0-1 0 0,0-1 0 0 0,0 1 1 0 0,0-1-1 0 0,0 1 1 0 0,0-1-1 0 0,-1 1 0 0 0,1-1 1 0 0,0 1-1 0 0,0-1 1 0 0,0 1-1 0 0,0-1 12 0 0,0 1-176 0 0,7 0-16 0 0,-4-1-183 0 0,0 1-1 0 0,-1-1 0 0 0,1 0 1 0 0,0 1-1 0 0,-1-2 1 0 0,1 1-1 0 0,0 0 0 0 0,1-1 376 0 0,10 0-1268 0 0,-3 1-515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24.5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122 351 10592 0 0,'-23'11'964'0'0,"23"-10"-946"0"0,0 0 1 0 0,0 0-1 0 0,0-1 0 0 0,0 1 1 0 0,-1 0-1 0 0,1-1 1 0 0,0 1-1 0 0,0 0 1 0 0,0-1-1 0 0,-1 1 1 0 0,1 0-1 0 0,0-1 0 0 0,-1 1 1 0 0,1-1-1 0 0,-1 1 1 0 0,1 0-1 0 0,-1-1 1 0 0,0 1-19 0 0,-5 3 1663 0 0,5-7 2284 0 0,5-5-653 0 0,1 2-4505 0 0,-3 4 1222 0 0,0 1 0 0 0,0-1 1 0 0,0 0-1 0 0,-1 1 0 0 0,1-1 0 0 0,-1 0 1 0 0,1 0-1 0 0,-1-1 0 0 0,0 1 0 0 0,0 0 1 0 0,0 0-1 0 0,0 0 0 0 0,0-1 0 0 0,0 1 1 0 0,0-1-1 0 0,-1 1 0 0 0,1 0 0 0 0,-1-3-11 0 0,1-1 30 0 0,1 0-1 0 0,0 0 1 0 0,0 1-1 0 0,0-1 1 0 0,1 0-1 0 0,0 1 1 0 0,0 0-1 0 0,1-3-29 0 0,0 3 40 0 0,-1-1 0 0 0,0 0 0 0 0,0 0 0 0 0,0 0 0 0 0,-1 0 0 0 0,1-3-40 0 0,-3 8 13 0 0,3-13 171 0 0,1 1-1 0 0,4-12-183 0 0,-7 21 26 0 0,0 1 0 0 0,0-1 0 0 0,-1 1 0 0 0,1-1-1 0 0,-1 1 1 0 0,0-4-26 0 0,0 4 14 0 0,0 0 0 0 0,0 0 0 0 0,0 0 0 0 0,1 0 0 0 0,-1 0 0 0 0,1 0 0 0 0,0 0-1 0 0,0 1 1 0 0,0-2-14 0 0,3-4 45 0 0,7-17 88 0 0,-10 24-121 0 0,-1 0 0 0 0,0 0 1 0 0,1 0-1 0 0,-1 0 0 0 0,0 0 0 0 0,0 0 0 0 0,0 0 0 0 0,0-1 0 0 0,0 1 0 0 0,0 0 0 0 0,0 0 0 0 0,-1 0 1 0 0,1 0-1 0 0,0 0 0 0 0,0 0 0 0 0,-1 0 0 0 0,1 0 0 0 0,-1 0 0 0 0,1 0 0 0 0,-1 0 0 0 0,0 0-12 0 0,-4-4 70 0 0,5 5-58 0 0,-1 0 0 0 0,1-1 0 0 0,-1 1-1 0 0,1-1 1 0 0,-1 1 0 0 0,1-1 0 0 0,0 1 0 0 0,-1-1 0 0 0,1 1-1 0 0,-1-1 1 0 0,1 0 0 0 0,0 1 0 0 0,-1-1 0 0 0,1 1 0 0 0,0-1-1 0 0,0 0 1 0 0,0 1 0 0 0,0-1 0 0 0,-1 0-12 0 0,1 0 103 0 0,-17-5 59 0 0,14 6-162 0 0,0 0-1 0 0,0 1 1 0 0,1-1-1 0 0,-1 1 1 0 0,0 0 0 0 0,1 0-1 0 0,-1 0 1 0 0,0 0-1 0 0,1 0 1 0 0,-1 1-1 0 0,1-1 1 0 0,0 1-1 0 0,-1-1 1 0 0,1 1-1 0 0,0 0 1 0 0,0 0-1 0 0,0 0 1 0 0,0 0-1 0 0,0 0 1 0 0,-1 3 0 0 0,-19 16-44 0 0,19-19 62 0 0,0 1 0 0 0,0-1 0 0 0,1 1-1 0 0,-1 0 1 0 0,0 0 0 0 0,1 0 0 0 0,0 0 0 0 0,-1 1-18 0 0,-4 9 77 0 0,2-3-23 0 0,0-1-1 0 0,0 2 1 0 0,1-1 0 0 0,0 2-54 0 0,-9 23 55 0 0,9-28-36 0 0,1 1 0 0 0,0 1 1 0 0,1-1-1 0 0,0 0 1 0 0,-1 5-20 0 0,-1 3 15 0 0,3-14-8 0 0,0 0 0 0 0,0 1 0 0 0,1-1-1 0 0,-1 1 1 0 0,1 0 0 0 0,-1-1 0 0 0,1 1 0 0 0,0-1 0 0 0,0 1-1 0 0,0 0 1 0 0,0-1 0 0 0,0 1 0 0 0,1-1 0 0 0,-1 1 0 0 0,1-1-1 0 0,0 1 1 0 0,0-1 0 0 0,0 1 0 0 0,0-1 0 0 0,0 2-7 0 0,0-3 94 0 0,-1-1 22 0 0,2 0 4 0 0,1 0-87 0 0,-1 0-1 0 0,0-1 1 0 0,1 1 0 0 0,-1-1-1 0 0,0 1 1 0 0,1-1-1 0 0,-1 0 1 0 0,0 0-1 0 0,0 0 1 0 0,0 0 0 0 0,0-1-1 0 0,1 0-32 0 0,24-20 499 0 0,-10 7-314 0 0,6-6-130 0 0,-19 16-51 0 0,1 1 1 0 0,0 0-1 0 0,0-1 0 0 0,0 2 0 0 0,1-1 0 0 0,-1 0 1 0 0,1 1-1 0 0,0 0 0 0 0,0 1 0 0 0,0-1 0 0 0,2 1-4 0 0,-8 2-15 0 0,0 1-1 0 0,0-1 0 0 0,0 1 1 0 0,0-1-1 0 0,0 1 0 0 0,0 0 1 0 0,0-1-1 0 0,0 1 1 0 0,0-1-1 0 0,0 1 0 0 0,0-1 1 0 0,1 1-1 0 0,-1-1 0 0 0,0 1 1 0 0,0-1-1 0 0,1 1 0 0 0,-1-1 1 0 0,0 1 15 0 0,2 1-47 0 0,-1 0 0 0 0,-1 1 1 0 0,1-1-1 0 0,0 0 0 0 0,0 0 1 0 0,-1 0-1 0 0,1 1 1 0 0,-1-1-1 0 0,0 0 0 0 0,0 1 1 0 0,0-1-1 0 0,0 0 0 0 0,0 1 1 0 0,0-1 46 0 0,-1 1-3 0 0,0 0 1 0 0,0 0 0 0 0,0 0-1 0 0,0 0 1 0 0,1 0 0 0 0,-1 0 0 0 0,1 0-1 0 0,0 0 1 0 0,0 1 0 0 0,0-1-1 0 0,1 0 1 0 0,-1 0 0 0 0,1 0-1 0 0,-1 0 1 0 0,1 0 0 0 0,0 0 0 0 0,0 0-1 0 0,1 1 3 0 0,1 4 0 0 0,-1 0 0 0 0,0 0 0 0 0,0 0 0 0 0,-1 1 0 0 0,0-1 0 0 0,0 0 0 0 0,-1 0 0 0 0,0 1 0 0 0,-1-1 0 0 0,0 8 0 0 0,0-11 0 0 0,2 0 0 0 0,-1 0 0 0 0,0 0 0 0 0,1 0 0 0 0,0 0 0 0 0,0-1 0 0 0,1 2 0 0 0,0-1 0 0 0,-1 0 0 0 0,0 0 0 0 0,0 0 0 0 0,-1 0 0 0 0,1 0 0 0 0,-1 0 0 0 0,0 0 0 0 0,0 2 0 0 0,-4 28 198 0 0,1 0-1 0 0,3 5-197 0 0,-1-35 43 0 0,1-1 0 0 0,0 1 0 0 0,-1 0 0 0 0,0-1 0 0 0,0 1-1 0 0,-1-1 1 0 0,1 0 0 0 0,-1 1 0 0 0,0-1 0 0 0,0 0 0 0 0,-1 0 0 0 0,0 1-43 0 0,-1 2 16 0 0,3-5-14 0 0,0 0-1 0 0,1-1-1 0 0,-1 0 1 0 0,1 0-1 0 0,-1 0 1 0 0,1 0-1 0 0,-1 1 1 0 0,1-1-1 0 0,-1 0 1 0 0,1 1 0 0 0,0-1-1 0 0,0 0 1 0 0,0 0-1 0 0,0 1 1 0 0,0-1-1 0 0,0 0 1 0 0,0 1-1 0 0,0-1 0 0 0,0 16 10 0 0,3-15 33 0 0,9 3-110 0 0,-2-16-53 0 0,-7 8 129 0 0,-1-1 1 0 0,1 0 0 0 0,0 1-1 0 0,-1-1 1 0 0,0-1-1 0 0,1 1 1 0 0,-2 0-1 0 0,1 0 1 0 0,0-1-1 0 0,-1 1 1 0 0,0-1 0 0 0,0-1-10 0 0,2-10 19 0 0,0-1 0 0 0,2 1 1 0 0,0 0-1 0 0,3-7-19 0 0,9-26-24 0 0,-9 8-133 0 0,-7 29 78 0 0,1 1-1 0 0,1 0 1 0 0,0 0-1 0 0,2-5 80 0 0,3-7-192 0 0,-1-1-1 0 0,-1 1 0 0 0,2-19 193 0 0,-3 13-229 0 0,1 1 0 0 0,3-5 229 0 0,-1 9-137 0 0,-2 0 0 0 0,0 0-1 0 0,-1-8 138 0 0,-4 26-18 0 0,0-1 0 0 0,0 0-1 0 0,1 0 1 0 0,0 1 0 0 0,0-1 0 0 0,0 1-1 0 0,2-2 19 0 0,-3 4 0 0 0,1 0 0 0 0,-1 0 0 0 0,1 0 0 0 0,-1-1 0 0 0,0 1 0 0 0,-1 0 0 0 0,1-4 0 0 0,1-6-10 0 0,-2 10-2 0 0,0 3 9 0 0,0 0-1 0 0,0 0 0 0 0,0 0 0 0 0,1 0 1 0 0,-1 0-1 0 0,0 0 0 0 0,1 0 0 0 0,-1 0 0 0 0,1 0 1 0 0,-1 0-1 0 0,1 0 0 0 0,0 0 0 0 0,-1 0 1 0 0,2 0 3 0 0,-2 17-54 0 0,-5 32 49 0 0,4-38 31 0 0,-1 0-1 0 0,1 1 1 0 0,1-1-1 0 0,0 1 1 0 0,0 0-26 0 0,0-7 19 0 0,0 0 1 0 0,0-1-1 0 0,0 1 0 0 0,-1 0 1 0 0,1 0-1 0 0,-1 0 0 0 0,0-1 1 0 0,-2 4-20 0 0,2-2 22 0 0,0-1 0 0 0,-1 1 0 0 0,1 0 1 0 0,1 0-1 0 0,-1 0 0 0 0,1 1-22 0 0,0 0 22 0 0,0 6 19 0 0,0 1-1 0 0,0 0 1 0 0,-1-1 0 0 0,-1 1 0 0 0,0-1 0 0 0,-1 1 0 0 0,-3 9-41 0 0,5-18 26 0 0,0 0 0 0 0,0 0 0 0 0,0 0 1 0 0,1 1-1 0 0,-1-1 0 0 0,1 0 0 0 0,0 4-26 0 0,1-3 33 0 0,-1-3 32 0 0,0-2-1 0 0,0 0 0 0 0,12-4 54 0 0,-11 4-110 0 0,0-1-1 0 0,0 1 1 0 0,0-1-1 0 0,0 1 1 0 0,0-1-1 0 0,0 1 1 0 0,0 0-1 0 0,0-1 1 0 0,0 1-1 0 0,0 0 1 0 0,0 0-1 0 0,1 0-7 0 0,1-1 21 0 0,0-1 0 0 0,1 1 0 0 0,-1-1-1 0 0,0 1 1 0 0,0-1 0 0 0,0 0 0 0 0,0 0 0 0 0,0-1-1 0 0,0 1 1 0 0,0-1-21 0 0,0 0 17 0 0,-1 1-1 0 0,0-1 1 0 0,0 0-1 0 0,0 0 1 0 0,0 0-1 0 0,-1-1 1 0 0,1 1-1 0 0,0-2-16 0 0,5-10 50 0 0,17-35-22 0 0,-18 35-17 0 0,1 0 1 0 0,1 0 0 0 0,1 0-1 0 0,4-5-11 0 0,-10 16-12 0 0,-2 3-49 0 0,0 9-31 0 0,1 3 49 0 0,-1-1-1 0 0,0 0 1 0 0,0 7 43 0 0,-1-8 0 0 0,1 1-1 0 0,0-1 1 0 0,0 1 0 0 0,1-1 0 0 0,1 0-1 0 0,-1 1 1 0 0,4 6 0 0 0,-6-16 11 0 0,1 1-1 0 0,-1-1 1 0 0,1 0-1 0 0,-1 1 1 0 0,0-1 0 0 0,1 0-1 0 0,-1 0 1 0 0,1 0-1 0 0,-1 1 1 0 0,0-1-1 0 0,1 0 1 0 0,-1 0 0 0 0,1 0-1 0 0,-1 0 1 0 0,1 0-1 0 0,-1 0 1 0 0,1 0 0 0 0,-1 0-1 0 0,0 0 1 0 0,1 0-1 0 0,-1 0 1 0 0,1 0 0 0 0,-1 0-1 0 0,1 0 1 0 0,-1-1-11 0 0,5 1 216 0 0,-3 0-211 0 0,1 1 1 0 0,0-1-1 0 0,0 0 0 0 0,0-1 0 0 0,0 1 0 0 0,-1 0 0 0 0,1-1 0 0 0,0 1 1 0 0,0-1-1 0 0,-1 0 0 0 0,1 0 0 0 0,0 0 0 0 0,-1 0 0 0 0,1-1 0 0 0,-1 1 1 0 0,0-1-1 0 0,1 0 0 0 0,-1 1 0 0 0,0-1 0 0 0,0 0 0 0 0,1-1-5 0 0,8-10 94 0 0,-1 2-35 0 0,0-1-1 0 0,-1 1 0 0 0,-1-2 1 0 0,0 1-1 0 0,0-1 0 0 0,1-5-58 0 0,1-4 25 0 0,-7 16 7 0 0,0 0-1 0 0,-1 1 0 0 0,1-1 1 0 0,-1-1-1 0 0,0 1 1 0 0,-1 0-1 0 0,0 0 1 0 0,0-1-1 0 0,0-5-31 0 0,0 10 21 0 0,-1-1 0 0 0,0 1 0 0 0,0-1-1 0 0,-1 1 1 0 0,1-1 0 0 0,0 1-1 0 0,-1-1 1 0 0,1 1 0 0 0,-1-1 0 0 0,0 1-1 0 0,0-1 1 0 0,0 1 0 0 0,0 0 0 0 0,-1-1-1 0 0,1 1 1 0 0,-2-2-21 0 0,-2-5 182 0 0,4 9-184 0 0,0 0 0 0 0,1 0 0 0 0,-1 0 0 0 0,0-1 0 0 0,1 1 1 0 0,-1 0-1 0 0,0 0 0 0 0,0 0 0 0 0,0 0 0 0 0,1 0 1 0 0,-1 1-1 0 0,0-1 0 0 0,1 0 0 0 0,-1 0 0 0 0,0 0 0 0 0,0 1 1 0 0,1-1-1 0 0,-1 0 0 0 0,0 1 0 0 0,1-1 0 0 0,-1 1 1 0 0,0-1-1 0 0,1 0 0 0 0,-1 1 0 0 0,1 0 0 0 0,-1-1 0 0 0,1 1 1 0 0,-1-1-1 0 0,1 1 0 0 0,-1-1 0 0 0,1 2 2 0 0,-1-2-6 0 0,-2 5-15 0 0,-1 0 0 0 0,1 1 1 0 0,0-1-1 0 0,0 0 0 0 0,0 1 1 0 0,1 0-1 0 0,0 0 0 0 0,0 0 1 0 0,0 0-1 0 0,1 0 0 0 0,0 0 0 0 0,0 1 21 0 0,-1 7-1 0 0,1 0-1 0 0,1 0 1 0 0,0 0-1 0 0,2 11 2 0 0,0-8 0 0 0,0 0 0 0 0,2 1 0 0 0,0-1 0 0 0,7 16 0 0 0,-10-30 1 0 0,0-1 0 0 0,1 1-1 0 0,-1-1 1 0 0,1 1 0 0 0,-1-1-1 0 0,1 1 1 0 0,0-1 0 0 0,0 0-1 0 0,0 0 1 0 0,0 0 0 0 0,1 0-1 0 0,-1 0 1 0 0,0 0 0 0 0,1-1-1 0 0,-1 1 1 0 0,1-1 0 0 0,0 0-1 0 0,-1 0 1 0 0,1 0 0 0 0,0 0-1 0 0,0 0 1 0 0,0-1 0 0 0,1 1-1 0 0,0 0-86 0 0,0-1 0 0 0,0 0-1 0 0,0 0 1 0 0,1 0 0 0 0,-1-1 0 0 0,0 0 0 0 0,0 1 0 0 0,0-1 0 0 0,0-1 0 0 0,0 1 0 0 0,0-1 0 0 0,0 1-1 0 0,0-1 1 0 0,-1 0 0 0 0,3-2 86 0 0,13-9-2126 0 0,2-2-5711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25.5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116 81 7368 0 0,'0'0'568'0'0,"0"0"-102"0"0,0 0 964 0 0,0 0 452 0 0,0 0 94 0 0,0 0-98 0 0,0 0-504 0 0,0 0-225 0 0,0 0-42 0 0,-9 5 1846 0 0,-5-1-2244 0 0,11-4-672 0 0,1 0 0 0 0,-1 1 0 0 0,1 0 0 0 0,-1-1 0 0 0,0 1 0 0 0,1 0 0 0 0,0 0 0 0 0,-1 1 0 0 0,1-1 0 0 0,0 0 1 0 0,-1 1-1 0 0,1-1 0 0 0,0 1 0 0 0,0 0 0 0 0,0 0 0 0 0,1 0 0 0 0,-2 1-37 0 0,-8 17 405 0 0,10-19-390 0 0,0 1-1 0 0,0-1 0 0 0,0 0 0 0 0,1 1 0 0 0,-1-1 1 0 0,0 1-1 0 0,1-1 0 0 0,-1 1 0 0 0,1-1 1 0 0,0 1-1 0 0,-1-1 0 0 0,1 1 0 0 0,0 1-14 0 0,-1 2 23 0 0,-7 32-23 0 0,7-34 0 0 0,1 1 0 0 0,0-1 0 0 0,1 1 0 0 0,-1-1 0 0 0,1 0 0 0 0,-1 1 0 0 0,1-1 0 0 0,1 1 0 0 0,-1 0 0 0 0,3 5 0 0 0,-2-5 0 0 0,0-1 0 0 0,0 0 0 0 0,1 0 0 0 0,-1 0 0 0 0,1 0 0 0 0,0 0 0 0 0,1 1 0 0 0,1 1 0 0 0,18 23 0 0 0,-16-21 11 0 0,-5-5-6 0 0,-1 0-1 0 0,0 0 1 0 0,1 0-1 0 0,-1 0 1 0 0,0 0 0 0 0,0 0-1 0 0,0 0 1 0 0,-1 0 0 0 0,1 1-1 0 0,0-1 1 0 0,0 2-5 0 0,0 3 13 0 0,0-5-7 0 0,-1 1 0 0 0,0-1 0 0 0,0 1 1 0 0,0-1-1 0 0,0 0 0 0 0,0 1 0 0 0,0-1 0 0 0,-1 0 1 0 0,1 1-1 0 0,-1-1 0 0 0,0 0 0 0 0,1 1 0 0 0,-1-1 0 0 0,0 0 1 0 0,0 0-1 0 0,-1 0 0 0 0,1 0 0 0 0,0 0 0 0 0,-1 0 1 0 0,1 0-1 0 0,-1 0 0 0 0,-1 0-6 0 0,-8 10 48 0 0,5-6-28 0 0,0 1 0 0 0,0 0 0 0 0,1 0 0 0 0,-2 3-20 0 0,5-7 8 0 0,0 0 0 0 0,0-1 1 0 0,0 1-1 0 0,0 0 0 0 0,-1-1 0 0 0,1 1 0 0 0,-1-1 1 0 0,0 0-1 0 0,0 0 0 0 0,0 0 0 0 0,0 0 0 0 0,0-1 1 0 0,-1 1-9 0 0,4-2 0 0 0,0 0 0 0 0,0 1 0 0 0,0-1 0 0 0,0 0 1 0 0,-1 0-1 0 0,1 0 0 0 0,0 0 0 0 0,0 0 0 0 0,0 0 1 0 0,0 0-1 0 0,0 0 0 0 0,-1 0 0 0 0,1 1 0 0 0,0-1 1 0 0,0 0-1 0 0,0 0 0 0 0,0 0 0 0 0,-1 0 1 0 0,1 0-1 0 0,0 0 0 0 0,0 0 0 0 0,0 0 0 0 0,0 0 1 0 0,-1 0-1 0 0,1 0 0 0 0,0 0 0 0 0,0 0 0 0 0,0-1 1 0 0,0 1-1 0 0,-1 0 0 0 0,1 0 0 0 0,0 0 0 0 0,0 0 1 0 0,0 0-1 0 0,0 0 0 0 0,0 0 0 0 0,0 0 0 0 0,-1 0 1 0 0,1-1-1 0 0,0 1 0 0 0,0 0 0 0 0,0 0 0 0 0,0 0 1 0 0,0 0-1 0 0,0 0 0 0 0,0-1 0 0 0,0 1 1 0 0,0 0-1 0 0,-1 0 0 0 0,1 0 0 0 0,0 0 0 0 0,0 0 1 0 0,0-1-1 0 0,0 1 0 0 0,0 0 0 0 0,0 0 0 0 0,0 0 1 0 0,0 0-1 0 0,0-1 0 0 0,0 1 0 0 0,0 0 0 0 0,3-9-15 0 0,-2 8 8 0 0,7-16-238 0 0,1 1 0 0 0,0 0 1 0 0,1 1-1 0 0,1 0 0 0 0,1 0 0 0 0,0 1 0 0 0,0 0 0 0 0,2 2 0 0 0,10-9 245 0 0,-13 10-319 0 0,-9 8 268 0 0,1 0 1 0 0,0 0 0 0 0,1 0-1 0 0,-1 1 1 0 0,0 0-1 0 0,1-1 1 0 0,-1 1-1 0 0,1 0 1 0 0,1 0 50 0 0,15-2 829 0 0,-17 2-776 0 0,0 0 0 0 0,0-1 0 0 0,-1 1 0 0 0,1 0 0 0 0,0-1 0 0 0,-1 0 0 0 0,0 1 0 0 0,1-1 0 0 0,-1 0 0 0 0,0 0 0 0 0,-1-1 0 0 0,1 1-1 0 0,1-3-52 0 0,-1 0 82 0 0,1 1 0 0 0,-1-1 0 0 0,0 0 0 0 0,-1 0 0 0 0,0 0 0 0 0,0 0 0 0 0,0 0 0 0 0,0-1-82 0 0,-1 6 100 0 0,0 1-97 0 0,0 0 1 0 0,-1 0-1 0 0,1 0 0 0 0,0 0 0 0 0,0 0 0 0 0,0 0 1 0 0,0 0-1 0 0,0 0 0 0 0,0 0 0 0 0,0 0 0 0 0,-1 0 0 0 0,1 0 1 0 0,0 0-1 0 0,0 0 0 0 0,0 0 0 0 0,0 0 0 0 0,0 0 0 0 0,0-1 1 0 0,0 1-1 0 0,-1 0 0 0 0,1 0 0 0 0,0 0 0 0 0,0 0 0 0 0,0 0 1 0 0,0 0-1 0 0,0 0 0 0 0,0 0 0 0 0,0 0 0 0 0,0 0 1 0 0,0 0-1 0 0,0-1 0 0 0,0 1 0 0 0,-1 0 0 0 0,1 0 0 0 0,0 0 1 0 0,0 0-1 0 0,0 0 0 0 0,0 0 0 0 0,0 0 0 0 0,0-1 0 0 0,0 1 1 0 0,0 0-1 0 0,0 0 0 0 0,0 0 0 0 0,0 0 0 0 0,0 0 1 0 0,0 0-1 0 0,0 0 0 0 0,0-1 0 0 0,0 1 0 0 0,0 0 0 0 0,0 0 1 0 0,0 0-1 0 0,1 0 0 0 0,-1 0 0 0 0,0 0-3 0 0,-2-5 182 0 0,0 5-181 0 0,0 0-1 0 0,0 1 1 0 0,0-1-1 0 0,0 0 1 0 0,0 1-1 0 0,0-1 0 0 0,0 1 1 0 0,0 0-1 0 0,0 0 1 0 0,0 0-1 0 0,1 0 1 0 0,-1 0-1 0 0,0 0 1 0 0,0 0-1 0 0,1 0 1 0 0,-1 1-1 0 0,1-1 0 0 0,0 0 1 0 0,-1 1-1 0 0,1 0 1 0 0,0-1-1 0 0,-1 2 0 0 0,-3 5-13 0 0,1 0 0 0 0,0 0-1 0 0,1 0 1 0 0,-2 8 13 0 0,-1-1-19 0 0,4-8 9 0 0,0 0 0 0 0,1 0 1 0 0,0 0-1 0 0,0 1 0 0 0,0-1 1 0 0,1 0-1 0 0,0 1 0 0 0,1 3 10 0 0,-1-6 3 0 0,1 1-1 0 0,-1-1 0 0 0,2 0 1 0 0,-1 0-1 0 0,0 1 1 0 0,1-1-1 0 0,0 0 1 0 0,0 0-1 0 0,0 0 1 0 0,1-1-1 0 0,2 5-2 0 0,-4-9 8 0 0,0 1 1 0 0,0 0-1 0 0,0 0 0 0 0,0-1 0 0 0,0 1 1 0 0,0-1-1 0 0,0 1 0 0 0,1-1 1 0 0,-1 1-1 0 0,0-1 0 0 0,0 0 1 0 0,0 1-1 0 0,1-1 0 0 0,-1 0 1 0 0,0 0-1 0 0,0 0 0 0 0,0 0 0 0 0,1 0 1 0 0,-1 0-1 0 0,0 0-8 0 0,3 0 32 0 0,-1-1 1 0 0,0 1-1 0 0,1-1 0 0 0,-1 0 1 0 0,0 0-1 0 0,2-1-32 0 0,13-7 32 0 0,-1-1-1 0 0,3-2-31 0 0,8-6 14 0 0,-22 14-32 0 0,-1 0 0 0 0,1 0 0 0 0,-1-1-1 0 0,0 0 19 0 0,1-1-45 0 0,0 0-1 0 0,1 1 1 0 0,4-3 45 0 0,5-3-153 0 0,-11 7 59 0 0,-1 1 0 0 0,1 0 0 0 0,-1 0 0 0 0,1 1 0 0 0,1-1 94 0 0,-6 3-31 0 0,1 0-1 0 0,-1-1 0 0 0,1 1 0 0 0,-1 0 0 0 0,1 0 1 0 0,-1 0-1 0 0,1 0 0 0 0,-1 0 0 0 0,1 0 1 0 0,-1 0-1 0 0,1 0 0 0 0,-1 0 0 0 0,1 0 1 0 0,0 0-1 0 0,-1 0 0 0 0,1 0 0 0 0,-1 0 1 0 0,1 1-1 0 0,-1-1 0 0 0,1 0 0 0 0,-1 0 1 0 0,1 1-1 0 0,-1-1 0 0 0,0 0 0 0 0,1 1 1 0 0,-1-1-1 0 0,1 0 0 0 0,-1 1 32 0 0,1 0-25 0 0,0 0 1 0 0,0 1-1 0 0,0-1 0 0 0,0 0 0 0 0,-1 1 1 0 0,1-1-1 0 0,0 1 0 0 0,-1 0 1 0 0,1-1-1 0 0,-1 1 25 0 0,2 5-31 0 0,-1 0-1 0 0,0 0 1 0 0,-1 0 0 0 0,0 3 31 0 0,-1 0-1 0 0,0-1 0 0 0,-1 0 0 0 0,0 0 0 0 0,-1 0 0 0 0,0 0 0 0 0,0-1 0 0 0,-3 4 1 0 0,1 0 7 0 0,5-11 53 0 0,0-1 40 0 0,0 0 17 0 0,0 0 3 0 0,0 0 19 0 0,0 0 78 0 0,0 0 37 0 0,-1-1 8 0 0,-5-8 26 0 0,5 8-250 0 0,0 0 0 0 0,-1-1 0 0 0,1 1 0 0 0,0-1 0 0 0,1 1 0 0 0,-1-1-1 0 0,0 0 1 0 0,0 1 0 0 0,1-1 0 0 0,-1 0 0 0 0,1 1 0 0 0,-1-1 0 0 0,1 0-1 0 0,0 0 1 0 0,0-1-38 0 0,-1-7 129 0 0,1 5-46 0 0,0-1 0 0 0,0 1 0 0 0,0 0 0 0 0,1-1 0 0 0,0 1-1 0 0,0 0 1 0 0,0 0 0 0 0,1-2-83 0 0,10-26 310 0 0,-8 20-185 0 0,0 1 0 0 0,6-9-125 0 0,4-9 109 0 0,-10 22-95 0 0,-1 0 0 0 0,2 0 1 0 0,-1 1-1 0 0,1-1 1 0 0,0 1-1 0 0,2-3-14 0 0,32-38 47 0 0,-25 29-825 0 0,1 1-1 0 0,1 0 1 0 0,7-6 778 0 0,-6 12-1179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26.9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10 936 9728 0 0,'0'0'446'0'0,"-4"8"146"0"0,0 6-983 0 0,3-7 1628 0 0,1-7-1129 0 0,0 0-1 0 0,0 0 0 0 0,0 0 0 0 0,0 0 0 0 0,0 0 1 0 0,0 0-1 0 0,0 0 0 0 0,0 0 0 0 0,0 0 0 0 0,0 1 0 0 0,0-1 1 0 0,0 0-1 0 0,0 0 0 0 0,0 0 0 0 0,0 0 0 0 0,0 0 1 0 0,0 0-1 0 0,0 0 0 0 0,0 0 0 0 0,0 0 0 0 0,0 0 1 0 0,0 0-1 0 0,0 0 0 0 0,0 0 0 0 0,0 0 0 0 0,0 0 0 0 0,1 0 1 0 0,-1 1-1 0 0,0-1 0 0 0,0 0 0 0 0,0 0 0 0 0,0 0 1 0 0,0 0-1 0 0,0 0 0 0 0,0 0 0 0 0,0 0 0 0 0,0 0 0 0 0,0 0 1 0 0,0 0-1 0 0,0 0 0 0 0,0 0 0 0 0,0 0 0 0 0,0 0 1 0 0,1 0-1 0 0,-1 0 0 0 0,0 0 0 0 0,0 0 0 0 0,0 0 0 0 0,0 0 1 0 0,0 0-1 0 0,0 0 0 0 0,0 0 0 0 0,0 0 0 0 0,0 0 1 0 0,0 0-1 0 0,0-1 0 0 0,0 1 0 0 0,0 0 0 0 0,0 0 0 0 0,0 0-107 0 0,5-3 276 0 0,0 0 0 0 0,-1-1-1 0 0,0 0 1 0 0,1 0-1 0 0,-2 0 1 0 0,1-1-1 0 0,0 1 1 0 0,0-3-276 0 0,25-42 1439 0 0,-21 33-860 0 0,1 0 0 0 0,10-12-579 0 0,-6 10 266 0 0,-1 0 0 0 0,-1-2 1 0 0,0 1-1 0 0,-2-1 1 0 0,6-16-267 0 0,34-82 28 0 0,-18 45 128 0 0,6-26-156 0 0,-29 74-69 0 0,-2 0 0 0 0,0 0 0 0 0,-1-1 0 0 0,-2 1 0 0 0,-1-1 0 0 0,-1-3 69 0 0,-1 15-105 0 0,1-2-55 0 0,-2 0 1 0 0,0 0 0 0 0,0 0 0 0 0,-2-2 159 0 0,-2-7-177 0 0,4 16 95 0 0,-1 1 0 0 0,1-1 1 0 0,-2 1-1 0 0,1 0 0 0 0,-1 0 1 0 0,0 0-1 0 0,-1 0 0 0 0,0 0 1 0 0,-1 0 81 0 0,5 7-27 0 0,-1 0 0 0 0,0 0 1 0 0,1 0-1 0 0,-1 0 1 0 0,0 0-1 0 0,0 1 0 0 0,1-1 1 0 0,-1 0-1 0 0,0 1 1 0 0,0-1-1 0 0,0 0 0 0 0,0 1 1 0 0,0-1-1 0 0,0 1 0 0 0,0-1 1 0 0,0 1-1 0 0,0 0 1 0 0,0-1-1 0 0,0 1 0 0 0,0 0 1 0 0,-1 0-1 0 0,0 0 27 0 0,1 0-31 0 0,-1 0 0 0 0,1 1 0 0 0,-1-1 0 0 0,1 1 1 0 0,-1-1-1 0 0,1 1 0 0 0,0 0 0 0 0,-1-1 0 0 0,1 1 0 0 0,0 0 0 0 0,-1 0 0 0 0,1 0 0 0 0,0 0 0 0 0,-1 1 31 0 0,-4 5-99 0 0,0 0 0 0 0,1 1 0 0 0,0-1 0 0 0,0 1 0 0 0,0 2 99 0 0,4-8-17 0 0,-6 14-51 0 0,1 0 0 0 0,0 0 0 0 0,1 0 1 0 0,1 0-1 0 0,0 4 68 0 0,-8 28-94 0 0,-1 8 45 0 0,-6 54 49 0 0,3-10-41 0 0,1-26 44 0 0,-24 112 65 0 0,34-165-51 0 0,-3 8 83 0 0,2 1 0 0 0,0 1 0 0 0,2-1 0 0 0,1 9-100 0 0,1-20 87 0 0,1 12 43 0 0,1-30-118 0 0,1 1 0 0 0,-1 0-1 0 0,0-1 1 0 0,1 1 0 0 0,-1 0-1 0 0,1-1 1 0 0,-1 1 0 0 0,1-1-1 0 0,0 1 1 0 0,-1-1 0 0 0,1 0 0 0 0,0 1-1 0 0,0-1 1 0 0,0 0 0 0 0,0 1-1 0 0,1 0-11 0 0,-1-2 9 0 0,0 0 0 0 0,-1 1 0 0 0,1-1-1 0 0,0 0 1 0 0,0 1 0 0 0,0-1-1 0 0,-1 0 1 0 0,1 0 0 0 0,0 0 0 0 0,0 0-1 0 0,0 1 1 0 0,-1-1 0 0 0,1 0-1 0 0,0-1 1 0 0,0 1 0 0 0,0 0 0 0 0,0 0-1 0 0,-1 0 1 0 0,1 0 0 0 0,0-1 0 0 0,0 1-1 0 0,0 0 1 0 0,-1-1 0 0 0,1 1-1 0 0,0-1 1 0 0,-1 1 0 0 0,1 0 0 0 0,0-1-9 0 0,24-19 222 0 0,-19 14-114 0 0,-3 3-65 0 0,0 0 1 0 0,-1-1-1 0 0,0 1 1 0 0,1-1-1 0 0,-1 1 0 0 0,0-1 1 0 0,0 1-1 0 0,0-3-43 0 0,10-17 193 0 0,12-20 51 0 0,-2-1 0 0 0,4-13-244 0 0,0-1-15 0 0,-14 37 15 0 0,-8 14-26 0 0,-2 6 8 0 0,0 8-9 0 0,-2-6 18 0 0,-1 9-23 0 0,0-1 0 0 0,-1 1 0 0 0,0 0 0 0 0,0 0 0 0 0,-1-1 0 0 0,-3 7 32 0 0,1-4-16 0 0,2 0 0 0 0,-1 0 0 0 0,2 0 0 0 0,-1 1 16 0 0,1-1 0 0 0,1 1 0 0 0,0-1 0 0 0,1 0 0 0 0,0 1 0 0 0,0-1 0 0 0,2 0 0 0 0,0 0 0 0 0,0 0 0 0 0,1 0 0 0 0,0 0 0 0 0,2 2 0 0 0,0-6 11 0 0,4-4 32 0 0,-7-4-47 0 0,0 0 1 0 0,0 0-1 0 0,0 0 1 0 0,0-1 0 0 0,-1 1-1 0 0,1 0 1 0 0,0-1-1 0 0,0 1 1 0 0,0-1 0 0 0,0 0-1 0 0,-1 0 1 0 0,1 1-1 0 0,0-1 1 0 0,-1 0 0 0 0,1-1-1 0 0,0 1 1 0 0,-1 0-1 0 0,1 0 1 0 0,0-2 3 0 0,3-2-287 0 0,0 0 0 0 0,-1-1 0 0 0,0 0-1 0 0,4-5 288 0 0,5-12-1192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27.3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 13216 0 0,'0'3'288'0'0,"0"5"64"0"0,0 1 16 0 0,0-1 0 0 0,-4-5-296 0 0,4-3-72 0 0,4 9 0 0 0,-4-9 0 0 0,5 11-800 0 0,3-2-184 0 0,7 14-32 0 0,1-3-8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27.6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46 192 5528 0 0,'0'0'422'0'0,"-1"2"-276"0"0,-7 41 3880 0 0,-2-3 3301 0 0,8-31-6462 0 0,0 1 0 0 0,-1-1-1 0 0,-3 10-864 0 0,4-14 275 0 0,1 0 0 0 0,-1 1-1 0 0,1-1 1 0 0,0 5-275 0 0,-4 15 424 0 0,5-25-414 0 0,-1 0 0 0 0,1 0 0 0 0,0 1-1 0 0,0-1 1 0 0,0 0 0 0 0,0 0 0 0 0,0 0 0 0 0,0 0 0 0 0,0 1 0 0 0,0-1 0 0 0,0 0-1 0 0,0 0 1 0 0,0 0 0 0 0,0 0 0 0 0,0 1 0 0 0,0-1 0 0 0,0 0 0 0 0,0 0-1 0 0,0 0 1 0 0,0 1 0 0 0,0-1 0 0 0,0 0 0 0 0,0 0 0 0 0,0 0 0 0 0,0 0-1 0 0,0 1 1 0 0,0-1 0 0 0,0 0 0 0 0,0 0 0 0 0,0 0 0 0 0,0 0 0 0 0,0 1-1 0 0,1-1 1 0 0,-1 0 0 0 0,0 0 0 0 0,0 0 0 0 0,0 0 0 0 0,0 0 0 0 0,0 0 0 0 0,1 0-1 0 0,-1 1 1 0 0,0-1 0 0 0,0 0 0 0 0,0 0-10 0 0,10-3 125 0 0,9-9 12 0 0,-9 1-41 0 0,-1 0-1 0 0,0 0 1 0 0,-1-1-1 0 0,0 0 1 0 0,-1-1-1 0 0,0 0 1 0 0,3-10-96 0 0,7-11 140 0 0,14-33 7 0 0,-21 39-94 0 0,-5 19-53 0 0,2 2-14 0 0,-5 26-134 0 0,-2-9 136 0 0,0-2 5 0 0,0-1 0 0 0,0 0 0 0 0,-1 1 0 0 0,0-1 0 0 0,0 0 0 0 0,-1 3 7 0 0,-1 6 0 0 0,0 0 0 0 0,1 0 0 0 0,0 0 0 0 0,2 0 0 0 0,0 0 0 0 0,1 5 0 0 0,0 11-10 0 0,-1-32 8 0 0,0 1 0 0 0,0-1-1 0 0,0 0 1 0 0,0 1 0 0 0,0-1 0 0 0,0 0 0 0 0,1 1 0 0 0,-1-1 0 0 0,0 1 0 0 0,0-1 0 0 0,0 0 0 0 0,1 0 0 0 0,-1 1 0 0 0,0-1 0 0 0,0 0 0 0 0,1 1 0 0 0,-1-1 0 0 0,0 0 0 0 0,1 0 0 0 0,-1 1 0 0 0,0-1-1 0 0,1 0 3 0 0,1 2-8 0 0,-1-2 9 0 0,-1 1 1 0 0,0 0-1 0 0,0-1 0 0 0,0 1 0 0 0,1-1 0 0 0,-1 1 0 0 0,0-1 1 0 0,1 0-1 0 0,-1 1 0 0 0,1-1 0 0 0,-1 1 0 0 0,0-1 0 0 0,1 1 1 0 0,-1-1-1 0 0,1 0 0 0 0,-1 0 0 0 0,1 1 0 0 0,-1-1 0 0 0,1 0 1 0 0,-1 0-1 0 0,1 1 0 0 0,-1-1 0 0 0,1 0 0 0 0,-1 0 0 0 0,1 0 1 0 0,0 0-1 0 0,-1 0 0 0 0,1 0 0 0 0,-1 0 0 0 0,1 0 1 0 0,-1 0-1 0 0,1 0 0 0 0,0 0 0 0 0,-1 0 0 0 0,1 0 0 0 0,-1 0 1 0 0,1-1-1 0 0,-1 1 0 0 0,1 0 0 0 0,-1 0 0 0 0,1-1 0 0 0,-1 1 1 0 0,1 0-1 0 0,-1-1 0 0 0,1 1 0 0 0,-1 0 0 0 0,1-1 0 0 0,-1 1-1 0 0,5-3 19 0 0,-1 0-2 0 0,0 1 0 0 0,0-1-1 0 0,0 0 1 0 0,0 0 0 0 0,-1 0 0 0 0,1 0 0 0 0,-1 0-1 0 0,0-1 1 0 0,0 0 0 0 0,2-3-17 0 0,12-12 45 0 0,-12 13-34 0 0,0 0 0 0 0,-1 0 0 0 0,0 0-1 0 0,0-1 1 0 0,0 0 0 0 0,-1 0-11 0 0,12-20 15 0 0,-1 2-162 0 0,9-20 147 0 0,-9 17-49 0 0,-11 21 49 0 0,-1 0 0 0 0,1 0-1 0 0,-1 0 1 0 0,-1-1-1 0 0,1 1 1 0 0,-1 0 0 0 0,-1-1-1 0 0,1 1 1 0 0,-1-1-1 0 0,0 1 1 0 0,-2-7 0 0 0,2-24-14 0 0,0 37 10 0 0,-1 1 1 0 0,1 0 0 0 0,0 0 0 0 0,0-1-1 0 0,0 1 1 0 0,-1 0 0 0 0,1 0 0 0 0,0 0-1 0 0,0-1 1 0 0,-1 1 0 0 0,1 0 0 0 0,0 0-1 0 0,0 0 1 0 0,-1 0 0 0 0,1-1 0 0 0,0 1 0 0 0,-1 0-1 0 0,1 0 1 0 0,0 0 0 0 0,-1 0 0 0 0,1 0-1 0 0,0 0 1 0 0,0 0 0 0 0,-1 0 0 0 0,1 0-1 0 0,0 0 1 0 0,-1 0 0 0 0,1 0 0 0 0,0 0-1 0 0,-1 0 1 0 0,1 0 0 0 0,0 0 0 0 0,-1 0-1 0 0,1 0 1 0 0,0 1 3 0 0,-11 1-29 0 0,9-1 22 0 0,0 0 0 0 0,0 0-1 0 0,0 0 1 0 0,1 0 0 0 0,-1 1 0 0 0,0-1 0 0 0,1 0-1 0 0,-1 1 1 0 0,1-1 0 0 0,-1 1 0 0 0,1-1 0 0 0,0 1-1 0 0,0-1 1 0 0,0 1 0 0 0,-1 2 7 0 0,-11 29-151 0 0,10-23 119 0 0,-2 10 20 0 0,1 0 1 0 0,1-1-1 0 0,1 1 0 0 0,1 1 0 0 0,0-1 0 0 0,2 5 12 0 0,-1-8-1 0 0,0-8 1 0 0,1 0 0 0 0,0 1 0 0 0,0-1 0 0 0,2 5 0 0 0,-2-11 0 0 0,-1 0 0 0 0,1 0 0 0 0,0 0 0 0 0,0-1 0 0 0,1 1 0 0 0,-1 0 0 0 0,0 0 0 0 0,1-1 0 0 0,0 1 0 0 0,0-1 0 0 0,-1 1 0 0 0,1-1 0 0 0,1 0 0 0 0,-1 0 0 0 0,2 2 0 0 0,-2-3 6 0 0,1 1-1 0 0,-1-1 1 0 0,1 1 0 0 0,-1-1-1 0 0,1 0 1 0 0,-1 0-1 0 0,1 0 1 0 0,-1-1-1 0 0,1 1 1 0 0,0 0 0 0 0,0-1-6 0 0,-1 0 5 0 0,1 0 1 0 0,-1-1-1 0 0,0 1 1 0 0,0 0-1 0 0,0-1 1 0 0,0 0-1 0 0,0 1 1 0 0,0-1-1 0 0,0 0 1 0 0,0 0-1 0 0,0 0 1 0 0,0-1-1 0 0,0 1 1 0 0,1-1-6 0 0,12-11-798 0 0,0 0 1 0 0,0-1-1 0 0,-2 0 0 0 0,5-7 798 0 0,-4 1-7139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29.5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49 364 6448 0 0,'18'10'498'0'0,"-18"-10"-492"0"0,1 0 0 0 0,-1 0-1 0 0,0 1 1 0 0,1-1 0 0 0,-1 0-1 0 0,0 1 1 0 0,0-1 0 0 0,1 0-1 0 0,-1 1 1 0 0,0-1-1 0 0,0 0 1 0 0,1 1 0 0 0,-1-1-1 0 0,0 0 1 0 0,0 1 0 0 0,0-1-1 0 0,0 1 1 0 0,0-1-1 0 0,0 1 1 0 0,0-1 0 0 0,1 0-1 0 0,-1 1 1 0 0,0-1 0 0 0,0 1-1 0 0,-1-1 1 0 0,1 1-1 0 0,0-1 1 0 0,0 0 0 0 0,0 1-1 0 0,0-1 1 0 0,0 1-6 0 0,0 0 15 0 0,-1 5 878 0 0,0 0 0 0 0,1 0 1 0 0,-2 0-1 0 0,1 0 0 0 0,-1-1 1 0 0,0 1-1 0 0,0 0 0 0 0,0-1 1 0 0,-2 2-894 0 0,4-7 109 0 0,0 1 1 0 0,0-1 0 0 0,0 1 0 0 0,0-1-1 0 0,0 0 1 0 0,0 1 0 0 0,0-1 0 0 0,0 1-1 0 0,0-1 1 0 0,0 1 0 0 0,0-1 0 0 0,0 1 0 0 0,0-1-1 0 0,0 0 1 0 0,0 1 0 0 0,0-1 0 0 0,0 1-1 0 0,0-1 1 0 0,1 1 0 0 0,-1-1 0 0 0,0 0-1 0 0,0 1 1 0 0,0-1 0 0 0,1 0 0 0 0,-1 1 0 0 0,0-1-1 0 0,1 0 1 0 0,-1 1 0 0 0,0-1 0 0 0,1 0-1 0 0,-1 1 1 0 0,0-1 0 0 0,1 0 0 0 0,-1 0-1 0 0,1 0 1 0 0,-1 1 0 0 0,0-1 0 0 0,1 0-1 0 0,-1 0 1 0 0,1 0 0 0 0,-1 0-110 0 0,1 0 45 0 0,-1 1 1 0 0,1-1-1 0 0,-1 0 0 0 0,1 0 1 0 0,-1 0-1 0 0,1 1 0 0 0,-1-1 0 0 0,0 0 1 0 0,1 1-1 0 0,-1-1 0 0 0,1 0 1 0 0,-1 1-1 0 0,0-1 0 0 0,1 1 1 0 0,-1-1-1 0 0,0 0 0 0 0,0 1 0 0 0,1-1 1 0 0,-1 1-1 0 0,0-1 0 0 0,0 1 1 0 0,1 0-46 0 0,-1-4 81 0 0,1 0 0 0 0,0 1 0 0 0,0-1 0 0 0,0 0 0 0 0,0 1 1 0 0,0 0-1 0 0,0-1 0 0 0,1 1 0 0 0,-1 0 0 0 0,1-1 0 0 0,0 1 0 0 0,1-1-81 0 0,8-13 317 0 0,2-4-79 0 0,-10 16-190 0 0,0 0 1 0 0,0-1-1 0 0,-1 1 0 0 0,1 0 1 0 0,-1-1-1 0 0,-1 0 0 0 0,2-3-48 0 0,9-26 165 0 0,-10 28-131 0 0,0 1 0 0 0,0-1 0 0 0,0 0 0 0 0,0 0 0 0 0,-1 0 0 0 0,0 0-1 0 0,-1 0 1 0 0,1-2-34 0 0,-1-5 63 0 0,1 10-2 0 0,-1 0 1 0 0,0 0 0 0 0,0-1 0 0 0,0 1-1 0 0,0 0 1 0 0,0 0 0 0 0,-1-1 0 0 0,1 1-1 0 0,-1 0 1 0 0,0 0 0 0 0,0 0 0 0 0,0 0-1 0 0,-1 0 1 0 0,1 0 0 0 0,-1 0 0 0 0,1 0-1 0 0,-1 0-61 0 0,-1 0 0 0 0,2 2 0 0 0,1 0 0 0 0,-1 0 0 0 0,1 0 0 0 0,-1 0 0 0 0,0 0 0 0 0,1 0 0 0 0,-1 0 0 0 0,0 1 0 0 0,0-1 0 0 0,0 0 0 0 0,0 0 0 0 0,0 1 0 0 0,0-1 0 0 0,0 1 0 0 0,0-1 0 0 0,0 1 0 0 0,0-1 0 0 0,0 1 0 0 0,0 0 0 0 0,0-1 0 0 0,0 1 0 0 0,0 0 0 0 0,0 0 0 0 0,0 0 0 0 0,-1 0 0 0 0,1 0 0 0 0,0 0 0 0 0,0 0 0 0 0,0 0 0 0 0,-1 1 0 0 0,-1 0-11 0 0,0 1 0 0 0,0-1 0 0 0,0 1 0 0 0,0 0 0 0 0,0 0 0 0 0,1 0 0 0 0,-1 1 0 0 0,1-1 0 0 0,0 0 0 0 0,-1 1 0 0 0,1 0 0 0 0,0-1 0 0 0,0 1 0 0 0,1 0 0 0 0,-2 2 11 0 0,0 4-125 0 0,-10 41-438 0 0,11-43 554 0 0,0 0 0 0 0,0-1 0 0 0,0 1 0 0 0,-1-1 0 0 0,-1 3 9 0 0,-9 22 2 0 0,-1 19-2 0 0,11-41 0 0 0,0 0 0 0 0,1 0 0 0 0,0 0 0 0 0,1 1 0 0 0,0-1 0 0 0,0 0 0 0 0,1 5 0 0 0,0-11-1 0 0,0-1 0 0 0,0 0 0 0 0,0-1 0 0 0,1 1 0 0 0,-1 0 1 0 0,1 0-1 0 0,-1-1 0 0 0,1 1 0 0 0,0 0 0 0 0,-1-1 0 0 0,2 2 1 0 0,-2-2-4 0 0,1 0 0 0 0,0 1 1 0 0,-1-1-1 0 0,1 0 1 0 0,0 0-1 0 0,0 0 0 0 0,0 0 1 0 0,0 0-1 0 0,0 0 0 0 0,0 0 1 0 0,0-1-1 0 0,0 1 1 0 0,0 0-1 0 0,1-1 0 0 0,-1 1 1 0 0,0 0-1 0 0,0-1 1 0 0,1 1 3 0 0,-2-1-1 0 0,13 3-31 0 0,-9-6 8 0 0,-3 2 20 0 0,16-13 26 0 0,-1-1-1 0 0,0 0 0 0 0,-1-1 1 0 0,-1-1-1 0 0,-1 0 0 0 0,8-13-21 0 0,-19 27 0 0 0,0-1 0 0 0,-1 0 0 0 0,1 1 0 0 0,-1-1 0 0 0,0 0 0 0 0,0 0 0 0 0,0 0 0 0 0,0 1 0 0 0,1-1 0 0 0,-1 1 0 0 0,0-1 0 0 0,1 1 0 0 0,0 0 0 0 0,1-2 0 0 0,-1 3-3 0 0,-1 2 1 0 0,-1-1-1 0 0,1 1 1 0 0,-1-1-1 0 0,1 1 1 0 0,-1-1-1 0 0,1 1 0 0 0,-1-1 1 0 0,1 1-1 0 0,-1-1 1 0 0,0 0-1 0 0,1 1 1 0 0,-1-1-1 0 0,0 0 1 0 0,1 1-1 0 0,-1-1 1 0 0,0 0-1 0 0,0 1 0 0 0,0-1 1 0 0,1 0-1 0 0,-1 0 1 0 0,0 1-1 0 0,0-1 1 0 0,0 0-1 0 0,0 0 1 0 0,-1 0 2 0 0,1 0-82 0 0,0 1-12 0 0,2 2 18 0 0,1 3 60 0 0,0 0 1 0 0,-1 0-1 0 0,0 0 1 0 0,1 1-1 0 0,-2-1 1 0 0,1 1-1 0 0,-1-1 1 0 0,0 1-1 0 0,0-1 1 0 0,0 1-1 0 0,-1 0 1 0 0,0 0-1 0 0,0 4 16 0 0,0-8 0 0 0,0-1 0 0 0,0 1 0 0 0,0 0 0 0 0,1-1 0 0 0,-1 1 0 0 0,0-1 0 0 0,1 1 0 0 0,-1-1 0 0 0,1 0 0 0 0,0 1 0 0 0,-1-1 0 0 0,1 1 0 0 0,1 0 0 0 0,-1 1 0 0 0,0 0 0 0 0,0 1 0 0 0,0-1 0 0 0,0 0 0 0 0,-1 0 0 0 0,1 0 0 0 0,-1 0 0 0 0,1 1 0 0 0,-1-1 0 0 0,-1 3 0 0 0,3 3 0 0 0,-2-8 0 0 0,1 0 0 0 0,-1-1 0 0 0,0 1 0 0 0,1 0 0 0 0,-1-1 0 0 0,1 1 0 0 0,-1-1 0 0 0,1 1 0 0 0,-1-1 0 0 0,1 1 0 0 0,0-1 0 0 0,-1 1 0 0 0,1-1 0 0 0,0 1 0 0 0,0-1 0 0 0,0 0 0 0 0,-1-1 0 0 0,1 1 0 0 0,0 0 0 0 0,-1 0 0 0 0,1-1 0 0 0,0 1 0 0 0,-1 0 0 0 0,1-1 0 0 0,0 1 0 0 0,-1-1 0 0 0,1 1 0 0 0,-1-1 0 0 0,1 1 0 0 0,0-1 0 0 0,-1 1 0 0 0,0-1 0 0 0,1 1 0 0 0,-1-1 0 0 0,1 0 0 0 0,-1 1 0 0 0,1-1 0 0 0,6-15 0 0 0,2-13 25 0 0,-7 24-19 0 0,0 0-1 0 0,-1 1 1 0 0,1-1-1 0 0,-1 0 1 0 0,0 0 0 0 0,0 0-1 0 0,-1-4-5 0 0,1-10 16 0 0,0 0 0 0 0,1 0 0 0 0,1 0 0 0 0,2-4-16 0 0,-2-12 54 0 0,2 20-44 0 0,1-14 6 0 0,-5 23 15 0 0,0 1-1 0 0,1 0 1 0 0,-1 0-1 0 0,1 0 1 0 0,0 0-1 0 0,0 0 1 0 0,1 0-1 0 0,-1 1 1 0 0,1-1-1 0 0,2-2-30 0 0,8-15 79 0 0,-12 22-82 0 0,-1-1 0 0 0,0 1 0 0 0,0-1 0 0 0,0 1 0 0 0,1 0 0 0 0,-1-1 0 0 0,0 1 0 0 0,1-1 0 0 0,-1 1 0 0 0,0 0 0 0 0,1-1 0 0 0,-1 1 0 0 0,1 0 0 0 0,-1-1 0 0 0,0 1 0 0 0,1 0 0 0 0,-1 0 0 0 0,1 0-1 0 0,-1-1 1 0 0,1 1 0 0 0,-1 0 0 0 0,1 0 0 0 0,-1 0 0 0 0,1 0 0 0 0,-1 0 0 0 0,1 0 0 0 0,-1 0 0 0 0,1 0 0 0 0,-1 0 0 0 0,1 0 0 0 0,-1 0 0 0 0,1 0 0 0 0,-1 0 0 0 0,1 0 0 0 0,-1 1 0 0 0,1-1 0 0 0,-1 0 0 0 0,1 0 0 0 0,-1 1 3 0 0,2 0-29 0 0,0 0 1 0 0,-1 0 0 0 0,1 0-1 0 0,-1 0 1 0 0,1 0 0 0 0,-1 1-1 0 0,1-1 1 0 0,0 2 28 0 0,0 0-52 0 0,0 1 0 0 0,0 0 0 0 0,-1 0 0 0 0,1 0 0 0 0,-1 0 0 0 0,0 0 0 0 0,0 0 0 0 0,0 0 0 0 0,0 0 0 0 0,-1 0 0 0 0,0 0 0 0 0,0 2 52 0 0,3 21-133 0 0,-1-15 81 0 0,-2 0 0 0 0,1-1 1 0 0,-2 9 51 0 0,0 4-59 0 0,-4 24 47 0 0,0 43 474 0 0,5-28-278 0 0,0-61-118 0 0,0-2 18 0 0,0 0 12 0 0,0 0-13 0 0,0 0-10 0 0,0 0 6 0 0,0 0 28 0 0,2-5 131 0 0,8-3-105 0 0,-9 7-122 0 0,1 0-1 0 0,-1 0 1 0 0,0 1-1 0 0,0-1 1 0 0,0 0-1 0 0,0 0 1 0 0,0 0-1 0 0,0 0 1 0 0,0 0-1 0 0,0 0 1 0 0,-1 0 0 0 0,1-1-1 0 0,0 1 1 0 0,-1 0-1 0 0,1 0 1 0 0,0 0-1 0 0,-1-1-10 0 0,5-11 106 0 0,0 0 0 0 0,1 0-1 0 0,5-6-105 0 0,11-27 129 0 0,-9 10-1 0 0,6-26-128 0 0,-6 33 13 0 0,-10 24-14 0 0,-1-1 1 0 0,1 0-1 0 0,-1-1 1 0 0,0 1-1 0 0,0-1 1 0 0,-1 0-1 0 0,1 0 0 0 0,0 0 0 0 0,0 0 0 0 0,0 0 0 0 0,1 0 0 0 0,2-3 1 0 0,-1 0-6 0 0,-3 8-59 0 0,-1 12-87 0 0,-1 14 91 0 0,-2 1 0 0 0,-1 0-1 0 0,-2 9 62 0 0,-7 42 5 0 0,11-64 8 0 0,1 0 0 0 0,1 0 0 0 0,0 0-1 0 0,1 0 1 0 0,1 5-13 0 0,-2 2 102 0 0,0-18-166 0 0,0-1-6 0 0,3 0 75 0 0,0 0 0 0 0,0 0 0 0 0,-1 0 1 0 0,1-1-1 0 0,-1 1 0 0 0,1-1 0 0 0,0 0 0 0 0,-1 0 0 0 0,1 0 0 0 0,-1 0 0 0 0,1 0 0 0 0,-1 0 0 0 0,0-1 0 0 0,0 1 0 0 0,1-1-5 0 0,1-2 0 0 0,1-1 0 0 0,-1 1-1 0 0,0-1 1 0 0,0 0-1 0 0,1-3 1 0 0,10-12 52 0 0,-10 13-52 0 0,0 0 1 0 0,-1 0-1 0 0,-1 0 0 0 0,1-1 1 0 0,-1 1-1 0 0,0-1 0 0 0,8-19-112 0 0,-9 22 55 0 0,0 0-1 0 0,0 0 0 0 0,-1 0 1 0 0,1 0-1 0 0,-1-2 58 0 0,4-14-198 0 0,-3 15 137 0 0,-1 0 0 0 0,0-1 0 0 0,0 1 1 0 0,-1-1-1 0 0,0 0 0 0 0,0-1 61 0 0,0 2-213 0 0,-10 32-3 0 0,7-12 193 0 0,0 1 0 0 0,1 0 0 0 0,0-1 0 0 0,1 1 0 0 0,1 0 0 0 0,0 0 0 0 0,1-1-1 0 0,1 1 1 0 0,2 12 23 0 0,-1-9 0 0 0,1-4 0 0 0,1-11 0 0 0,-3-2 0 0 0,0 0 1 0 0,0 1-1 0 0,0-1 1 0 0,0 0-1 0 0,0 0 1 0 0,0-1 0 0 0,0 1-1 0 0,0 0 1 0 0,0-1-1 0 0,1 1 1 0 0,-1-1-1 0 0,0 0 1 0 0,0 0-1 0 0,1 0 1 0 0,-1 0-1 0 0,0 0 1 0 0,0 0-1 0 0,1 0 1 0 0,-1-1 0 0 0,0 1-1 0 0,0-1 1 0 0,2 0-1 0 0,-1 0 14 0 0,0 0 0 0 0,0-1 0 0 0,0 1 0 0 0,0 0 1 0 0,-1-1-1 0 0,1 0 0 0 0,0 0 0 0 0,-1 0 0 0 0,1 0 0 0 0,-1 0 1 0 0,1 0-1 0 0,-1-1 0 0 0,0 1 0 0 0,0-1 0 0 0,0-1-14 0 0,28-43 91 0 0,-12 19 114 0 0,5-15-205 0 0,-18 35 20 0 0,-1-1 11 0 0,1 0 0 0 0,-1-1 0 0 0,-1 1 0 0 0,3-10-31 0 0,-2 3 0 0 0,5-26 0 0 0,-8 38 0 0 0,-1 1 0 0 0,0-1 0 0 0,0 1 0 0 0,0-1 0 0 0,0 1 0 0 0,-1-1 0 0 0,1 1 0 0 0,-1-1 0 0 0,0 1 0 0 0,-1-4 0 0 0,2 7 0 0 0,0 0 0 0 0,0-1 0 0 0,0 1 0 0 0,-1-1 0 0 0,1 1 0 0 0,0 0 0 0 0,0-1 0 0 0,0 1 0 0 0,0 0 0 0 0,-1-1 0 0 0,1 1 0 0 0,0 0 0 0 0,0 0 0 0 0,-1-1 0 0 0,1 1 0 0 0,0 0 0 0 0,0-1 0 0 0,-1 1 0 0 0,1 0 0 0 0,0 0 0 0 0,-1 0 0 0 0,1 0 0 0 0,0-1 0 0 0,-1 1 0 0 0,1 0 0 0 0,-1 0 0 0 0,1 0 0 0 0,0 0 0 0 0,-1 0 0 0 0,0-1 0 0 0,1 1-3 0 0,-1 0 1 0 0,1-1-1 0 0,-1 1 0 0 0,0 0 0 0 0,1 0 0 0 0,-1-1 0 0 0,1 1 0 0 0,-1 0 0 0 0,1 0 1 0 0,-1 0-1 0 0,0 0 0 0 0,1-1 0 0 0,-1 1 0 0 0,1 0 0 0 0,-1 0 0 0 0,0 0 1 0 0,1 0-1 0 0,-1 1 0 0 0,0-1 0 0 0,1 0 0 0 0,-1 0 0 0 0,1 0 0 0 0,-1 0 0 0 0,1 1 1 0 0,-1-1-1 0 0,0 0 0 0 0,1 0 0 0 0,-1 1 0 0 0,1-1 0 0 0,-1 0 0 0 0,1 1 0 0 0,-1-1 1 0 0,1 1-1 0 0,0-1 0 0 0,-1 1 0 0 0,1-1 0 0 0,0 1 0 0 0,-1-1 3 0 0,-1 3-16 0 0,0-1 1 0 0,0 0-1 0 0,1 1 0 0 0,-1-1 0 0 0,1 1 0 0 0,-1 0 0 0 0,1-1 0 0 0,0 2 16 0 0,-8 17-12 0 0,6-15 1 0 0,1-1 1 0 0,0 1-1 0 0,0 0 1 0 0,0 0-1 0 0,-1 5 11 0 0,-10 104-11 0 0,12-105 11 0 0,1 0 0 0 0,-1 0 0 0 0,2 0 0 0 0,-1 0 0 0 0,1 0 0 0 0,3 9 0 0 0,1-4 0 0 0,2-6 16 0 0,-6-8 14 0 0,1 0 0 0 0,-1 0 0 0 0,0-1 0 0 0,1 1-1 0 0,-1 0 1 0 0,1-1 0 0 0,-1 1 0 0 0,1-1 0 0 0,-1 1 0 0 0,1-1-1 0 0,0 0 1 0 0,-1 1 0 0 0,1-1 0 0 0,0 0 0 0 0,-1 0 0 0 0,1 0-1 0 0,-1 0 1 0 0,1-1 0 0 0,0 1 0 0 0,-1 0 0 0 0,1-1-1 0 0,-1 1 1 0 0,1-1 0 0 0,-1 1 0 0 0,1-1 0 0 0,0 0-30 0 0,8-2 184 0 0,-7 2-156 0 0,0 0 0 0 0,-1-1-1 0 0,1 1 1 0 0,0-1 0 0 0,-1 1 0 0 0,1-1-1 0 0,-1 0 1 0 0,0 0 0 0 0,1 0-1 0 0,-1-1-27 0 0,24-26 31 0 0,-9 9-5 0 0,-7 8 14 0 0,-1 0 0 0 0,-1 0 1 0 0,0-1-1 0 0,0-1 1 0 0,-1 1-1 0 0,-1-1 0 0 0,2-6-40 0 0,20-53 0 0 0,-26 69 0 0 0,-1 0 0 0 0,1 0 0 0 0,-1 0 0 0 0,-1 0 0 0 0,1-1 0 0 0,0 1 0 0 0,-1 0 0 0 0,0-2 0 0 0,0 2 0 0 0,0-1 0 0 0,1 1 0 0 0,-1 0 0 0 0,1 0 0 0 0,0-1 0 0 0,0 1 0 0 0,0 0 0 0 0,2-4 0 0 0,-1 5 0 0 0,-1 0 0 0 0,0 0 0 0 0,0-1 0 0 0,0 1 0 0 0,0 0 0 0 0,-1-1 0 0 0,1 1 0 0 0,-1-1 0 0 0,0 1 0 0 0,0-3 0 0 0,0 4 1 0 0,-1-3 1 0 0,10-7-19 0 0,-7 11-53 0 0,-2 1 2 0 0,0 12 52 0 0,-1 1 0 0 0,0-1 0 0 0,-1 0 0 0 0,-2 10 16 0 0,3-15 0 0 0,0 0 0 0 0,0 0 0 0 0,1 0 0 0 0,0-1 0 0 0,1 8 0 0 0,-1-6 0 0 0,0 1 0 0 0,0-1 0 0 0,-1 8 0 0 0,-2-3 0 0 0,2-8 0 0 0,0 1 0 0 0,0 0 0 0 0,1-1 0 0 0,0 1 0 0 0,-1 0 0 0 0,2-1 0 0 0,2 32 31 0 0,-1-11 64 0 0,1 0 1 0 0,5 20-96 0 0,-7-43-96 0 0,-1-3 110 0 0,0 0 0 0 0,0 1 0 0 0,0-1 1 0 0,0 0-1 0 0,0 0 0 0 0,0 1 0 0 0,0-1 1 0 0,0 0-1 0 0,0 0 0 0 0,0 0 0 0 0,0 1 1 0 0,0-1-1 0 0,0 0 0 0 0,0 0 0 0 0,1 1 1 0 0,-1-1-1 0 0,0 0 0 0 0,0 0 0 0 0,0 0 1 0 0,0 0-1 0 0,0 1 0 0 0,1-1 0 0 0,-1 0 1 0 0,0 0-1 0 0,0 0 0 0 0,0 0 0 0 0,1 0 1 0 0,-1 1-1 0 0,0-1 0 0 0,0 0 0 0 0,0 0 1 0 0,1 0-1 0 0,-1 0 0 0 0,0 0 0 0 0,0 0 1 0 0,1 0-1 0 0,-1 0 0 0 0,0 0 0 0 0,0 0 1 0 0,0 0-1 0 0,1 0 0 0 0,-1 0 0 0 0,0 0 1 0 0,0 0-1 0 0,1 0 0 0 0,-1 0 1 0 0,0 0-1 0 0,0 0 0 0 0,0 0 0 0 0,1-1 1 0 0,-1 1-1 0 0,0 0 0 0 0,0 0 0 0 0,0 0 1 0 0,1 0-1 0 0,-1 0 0 0 0,0 0 0 0 0,0-1-14 0 0,3 0 18 0 0,0-1 0 0 0,0 1 0 0 0,0-1-1 0 0,0 0 1 0 0,-1 0 0 0 0,1 0 0 0 0,-1 0-1 0 0,1-1 1 0 0,-1 1 0 0 0,0-1 0 0 0,1-1-18 0 0,21-35 176 0 0,-9 13-196 0 0,-8 14 4 0 0,-1-1 0 0 0,0 0 0 0 0,0 0 0 0 0,0-5 16 0 0,12-29-109 0 0,-13 35 64 0 0,-3 5 24 0 0,1 1 1 0 0,0 0 0 0 0,0 0-1 0 0,3-4 21 0 0,-2 5-85 0 0,-1 10-34 0 0,0-1 130 0 0,-1 1-12 0 0,0-1-1 0 0,-1 1 1 0 0,1-1 0 0 0,-1 1 0 0 0,0 0-1 0 0,0-1 1 0 0,-1 1 0 0 0,1 0-1 0 0,-1 2 3 0 0,-3 46 0 0 0,0-11-2 0 0,3-20 1 0 0,-1-13 0 0 0,1 0 0 0 0,0 0 0 0 0,0 0 0 0 0,2 5 0 0 0,1 0-1 0 0,-1-7 3 0 0,5 3-24 0 0,-6-9-83 0 0,-1-1-15 0 0,5-4-146 0 0,-1 1 25 0 0,0-1-1 0 0,-1 1 1 0 0,1 0-1 0 0,-1-1 1 0 0,0 0-1 0 0,0 0 0 0 0,0 0 1 0 0,0 0-1 0 0,-1 0 1 0 0,0 0-1 0 0,0-1 1 0 0,2-3 241 0 0,10-19-1911 0 0,-12 22 1454 0 0,1 0-1 0 0,-1 0 0 0 0,0 0 1 0 0,-1-1-1 0 0,1 1 458 0 0,10-29-2546 0 0,6-12 628 0 0,-6 6-8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30.1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 0 16184 0 0,'0'0'737'0'0,"0"0"-13"0"0,-1 2-463 0 0,-3 14 61 0 0,0-1-1 0 0,1 1 0 0 0,0 0 1 0 0,2 1-1 0 0,-1 15-321 0 0,1-7 352 0 0,0 9 765 0 0,2 21-1117 0 0,0-3 440 0 0,-9 108 729 0 0,5-88-447 0 0,-4 6-722 0 0,2-18 391 0 0,2 1 0 0 0,3 3-391 0 0,4 7 160 0 0,4 1-160 0 0,-8-67 20 0 0,0-3-17 0 0,0-1 0 0 0,0 0 0 0 0,1 1 0 0 0,-1-1 0 0 0,0 0 1 0 0,0 0-1 0 0,1 1 0 0 0,-1-1 0 0 0,1 0 0 0 0,-1 0 0 0 0,1 1 0 0 0,-1-1 0 0 0,1 0 0 0 0,0 0 0 0 0,0 0 0 0 0,0 0 0 0 0,0 1-3 0 0,0-1-61 0 0,0 0-1 0 0,0-1 0 0 0,0 1 0 0 0,0 1 1 0 0,-1-1-1 0 0,1 0 0 0 0,0 0 0 0 0,0 0 1 0 0,-1 0-1 0 0,1 0 0 0 0,-1 1 0 0 0,1-1 1 0 0,-1 0-1 0 0,0 1 62 0 0,0-2-623 0 0,0-11 280 0 0,1-29-291 0 0,-1 18-467 0 0,0-1 0 0 0,-2-13 1101 0 0,0 28-363 0 0,0 1-1 0 0,0-1 1 0 0,0 1 0 0 0,-1 0 0 0 0,-1 0 0 0 0,1 0-1 0 0,-1 0 1 0 0,-1 0 363 0 0,0-2-927 0 0,0-1 0 0 0,0 1 0 0 0,-2-10 927 0 0,-1 2-1116 0 0,6 13 806 0 0,0 1 1 0 0,1 0-1 0 0,0-1 0 0 0,-1 1 0 0 0,1-1 1 0 0,0-2 309 0 0,1 5 5 0 0,-1 1 1 0 0,1 0-1 0 0,0 0 1 0 0,0-1-1 0 0,0 1 1 0 0,-1 0 0 0 0,1 0-1 0 0,0-1 1 0 0,0 1-1 0 0,-1 0 1 0 0,1 0-1 0 0,0 0 1 0 0,-1-1-1 0 0,1 1 1 0 0,0 0 0 0 0,0 0-1 0 0,-1 0 1 0 0,1 0-1 0 0,0 0 1 0 0,-1 0-1 0 0,1 0 1 0 0,-1-1-6 0 0,0 1 5060 0 0,3 6-4563 0 0,0-1 0 0 0,0 1-1 0 0,0-1 1 0 0,1 1 0 0 0,0-1-1 0 0,0 0 1 0 0,1 0 0 0 0,2 4-497 0 0,-3-6 113 0 0,-1-1 1 0 0,1 1 0 0 0,-1-1 0 0 0,1 0 0 0 0,0 0 0 0 0,0 0 0 0 0,0 0-1 0 0,0 0 1 0 0,0-1 0 0 0,0 1 0 0 0,0-1 0 0 0,1 0 0 0 0,-1 0-1 0 0,0 0 1 0 0,4 1-114 0 0,4-1 127 0 0,1 0 0 0 0,-1 0-1 0 0,1-2 1 0 0,-1 1 0 0 0,1-1-1 0 0,1-1-126 0 0,-6 1 45 0 0,-1-1-1 0 0,0 0 0 0 0,0 0 1 0 0,0 0-1 0 0,0-1 0 0 0,0 0 1 0 0,0 0-1 0 0,-1 0 1 0 0,0-1-1 0 0,1 0 0 0 0,1-2-44 0 0,19-15 233 0 0,-21 18-165 0 0,0-1 0 0 0,0 1 1 0 0,-1-1-1 0 0,1-1 0 0 0,-1 1 1 0 0,0-1-1 0 0,0 1 0 0 0,0-1 1 0 0,-1 0-1 0 0,0-1 0 0 0,1 0-68 0 0,6-11 114 0 0,-9 15-100 0 0,1 0 0 0 0,-1-1 0 0 0,1 1 0 0 0,-1-1 0 0 0,0 1 0 0 0,0-1 0 0 0,0 1 0 0 0,0-1 0 0 0,0 0 0 0 0,0 0 0 0 0,-1 1 0 0 0,0-1 0 0 0,1 0-14 0 0,-1 2 0 0 0,0 0 0 0 0,0 0 0 0 0,0 0 0 0 0,0 0 0 0 0,0 0 0 0 0,-1-1 0 0 0,1 1 0 0 0,0 0 0 0 0,0 0 0 0 0,-1 0 0 0 0,1 0 0 0 0,0 0 0 0 0,-1 0 0 0 0,1 1 0 0 0,-1-1 0 0 0,0 0 0 0 0,0-1 0 0 0,-1-2 0 0 0,0 1 0 0 0,1 2 2 0 0,1 1-1 0 0,-1 0 1 0 0,1-1-1 0 0,-1 1 1 0 0,1 0-1 0 0,-1 0 1 0 0,1-1 0 0 0,-1 1-1 0 0,0 0 1 0 0,1 0-1 0 0,-1 0 1 0 0,1 0-1 0 0,-1 0 1 0 0,1 0-1 0 0,-1 0 1 0 0,0 0-1 0 0,1 0 1 0 0,-1 0-1 0 0,1 0 1 0 0,-1 0-1 0 0,1 1 1 0 0,-1-1 0 0 0,0 0-1 0 0,1 0 1 0 0,-1 0-1 0 0,0 1-1 0 0,1 0 14 0 0,-4 1-9 0 0,1 0 1 0 0,0 0-1 0 0,0 1 1 0 0,0-1-1 0 0,0 1 1 0 0,1 0-1 0 0,-1 0 1 0 0,1 0-1 0 0,0 0 1 0 0,-1 0-1 0 0,1 2-5 0 0,1-5 0 0 0,-2 6-8 0 0,0 0 0 0 0,1 1 0 0 0,-1-1 0 0 0,1 0 0 0 0,0 1-1 0 0,1-1 1 0 0,-1 1 0 0 0,1-1 0 0 0,1 4 8 0 0,-6 23-1 0 0,4-20 40 0 0,1 0-1 0 0,0-1 0 0 0,1 1 0 0 0,1-1 1 0 0,1 11-39 0 0,-1-6 80 0 0,0-10-45 0 0,1 0 0 0 0,-1 0 0 0 0,1 0 0 0 0,0 0 1 0 0,1 0-1 0 0,0-1 0 0 0,0 1 0 0 0,0-1 0 0 0,0 0 0 0 0,1 0 0 0 0,3 4-35 0 0,-6-9 6 0 0,1 1 40 0 0,0 1-1 0 0,0-1 0 0 0,1 0 1 0 0,-1 0-1 0 0,0-1 1 0 0,1 1-1 0 0,0 0 1 0 0,-1-1-1 0 0,1 0 0 0 0,0 1 1 0 0,0-1-46 0 0,9 5 292 0 0,-11-6-286 0 0,-1 0 0 0 0,0 0 0 0 0,0 1-1 0 0,0-1 1 0 0,0 0 0 0 0,0 0 0 0 0,0 0 0 0 0,0 0 0 0 0,0 0-1 0 0,1 0 1 0 0,-1 0 0 0 0,0 0 0 0 0,0 0 0 0 0,0 0-1 0 0,0 0 1 0 0,0 0 0 0 0,0 0 0 0 0,1 0 0 0 0,-1 0-1 0 0,0 0 1 0 0,0 0 0 0 0,0 0 0 0 0,0 0 0 0 0,0 0 0 0 0,0 0-1 0 0,1 0 1 0 0,-1 0 0 0 0,0 0 0 0 0,0 0 0 0 0,0 0-1 0 0,0 0 1 0 0,0 0 0 0 0,0 0 0 0 0,0 0 0 0 0,1 0-1 0 0,-1-1 1 0 0,0 1 0 0 0,0 0 0 0 0,0 0-6 0 0,20-10 119 0 0,-16 8-124 0 0,0 0-1 0 0,0 0 0 0 0,0 0 1 0 0,0 0-1 0 0,0-1 0 0 0,0 0 1 0 0,0 0-1 0 0,-1 0 1 0 0,1 0-1 0 0,-1 0 0 0 0,0-1 6 0 0,7-12-886 0 0,0-2-1 0 0,-1 1 0 0 0,-1-1 1 0 0,0 0 886 0 0,-2 1-1626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30.5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1 225 15664 0 0,'0'0'1206'0'0,"1"0"-654"0"0,10-1 119 0 0,0-1 0 0 0,-1 0-1 0 0,1-1 1 0 0,-1 0 0 0 0,1-1 0 0 0,7-4-671 0 0,-9 5 294 0 0,5-3 246 0 0,0-1 0 0 0,-1-1 1 0 0,5-3-541 0 0,20-11 821 0 0,86-36 168 0 0,-7 3-1294 0 0,-80 37-1600 0 0,-1 5-6361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31.1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77 109 6912 0 0,'3'-26'774'0'0,"-3"22"-263"0"0,1 0 0 0 0,-1 0 1 0 0,0 0-1 0 0,1 0 0 0 0,0 0 1 0 0,0 0-1 0 0,1-2-511 0 0,7-29 5055 0 0,-6 22-2315 0 0,-3 12 1269 0 0,-12 53-3756 0 0,-4 4-253 0 0,-14 53-107 0 0,23-76 26 0 0,-4 17-1688 0 0,-2 39 1769 0 0,5-55-810 0 0,8-33-407 0 0,6-10-2003 0 0,6-5 1558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14.9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0 12240 0 0,'0'0'273'0'0,"0"1"-254"0"0,0-1 0 0 0,0 0 0 0 0,0 0 0 0 0,0 1 0 0 0,0-1 1 0 0,0 0-1 0 0,0 0 0 0 0,0 0 0 0 0,0 1 0 0 0,0-1 0 0 0,0 0 0 0 0,0 0 0 0 0,0 1 0 0 0,0-1 0 0 0,0 0 1 0 0,0 0-1 0 0,0 0 0 0 0,0 1 0 0 0,0-1 0 0 0,0 0 0 0 0,0 0 0 0 0,-1 0 0 0 0,1 1 0 0 0,0-1 0 0 0,0 0 0 0 0,0 0 1 0 0,0 0-1 0 0,0 1 0 0 0,-1-1 0 0 0,1 0 0 0 0,0 0 0 0 0,0 0 0 0 0,0 0 0 0 0,-1 0-19 0 0,-1 2 42 0 0,0-1-1 0 0,0 1 0 0 0,-1 0 1 0 0,1 0-1 0 0,0-1 0 0 0,0 1 1 0 0,1 1-1 0 0,-1-1 0 0 0,0 0 1 0 0,0 2-42 0 0,0 0 71 0 0,0 1 0 0 0,0 0 1 0 0,0 0-1 0 0,1 0 0 0 0,0 0 1 0 0,0 0-1 0 0,0 0 0 0 0,0 0 1 0 0,1 0-1 0 0,0 1 0 0 0,0-1 1 0 0,1 5-72 0 0,-1 3 208 0 0,0-11-168 0 0,0 0 1 0 0,0-1 0 0 0,1 1 0 0 0,-1 0-1 0 0,1-1 1 0 0,-1 1 0 0 0,1-1 0 0 0,-1 1-1 0 0,1-1 1 0 0,0 1 0 0 0,-1-1 0 0 0,1 1-41 0 0,0-1 87 0 0,0 1 0 0 0,0 0 0 0 0,0-1 1 0 0,0 1-1 0 0,-1 0 0 0 0,1-1 0 0 0,-1 1 1 0 0,1 0-1 0 0,-1 0 0 0 0,0 0 0 0 0,0-1 0 0 0,0 2-86 0 0,0 12 1342 0 0,0-14-911 0 0,0-1-18 0 0,0 0-78 0 0,0 0-31 0 0,0 0-8 0 0,3 0-7 0 0,4 0-159 0 0,-5 1-73 0 0,0-1 0 0 0,1 0 0 0 0,-1 0 0 0 0,0 0 1 0 0,1 0-1 0 0,-1-1 0 0 0,0 1 0 0 0,1-1 0 0 0,-1 1 1 0 0,0-1-1 0 0,0 0 0 0 0,0 0 0 0 0,1 0 1 0 0,-1 0-1 0 0,0 0-58 0 0,4-3 146 0 0,-5 3-131 0 0,0 1 1 0 0,0 0-1 0 0,-1-1 1 0 0,1 1-1 0 0,0-1 1 0 0,-1 1-1 0 0,1-1 1 0 0,0 1-1 0 0,-1-1 0 0 0,1 0 1 0 0,-1 1-1 0 0,1-1 1 0 0,-1 0-1 0 0,1 0-15 0 0,0-1 36 0 0,0 0 0 0 0,0 0-1 0 0,1 0 1 0 0,-1 0-1 0 0,1 0 1 0 0,-1 0 0 0 0,1 1-1 0 0,-1-1-35 0 0,10-12 143 0 0,-2-17 65 0 0,-4 24-196 0 0,-4-3-1 0 0,-1 0 17 0 0,7 20-91 0 0,-3-1 63 0 0,-3-4 0 0 0,1-1 0 0 0,-1 1 0 0 0,1 0 0 0 0,-1-1 0 0 0,0 3 0 0 0,5 14 0 0 0,-1-6 0 0 0,10 53 0 0 0,2 11 86 0 0,-14-22 60 0 0,1-43-109 0 0,-2-7-15 0 0,0-1 0 0 0,-1 1 1 0 0,0-1-1 0 0,0 0 0 0 0,-1 3-22 0 0,3 36 167 0 0,-2-33-92 0 0,0 0 0 0 0,-1 1 0 0 0,-1-1 0 0 0,0 0 0 0 0,-2 10-75 0 0,-3 27 345 0 0,6-40-262 0 0,-1 1 1 0 0,0-1 0 0 0,-1 1 0 0 0,0-1 0 0 0,0 0 0 0 0,-2 3-84 0 0,2-6 36 0 0,2-4-25 0 0,-1 0-1 0 0,0 0 1 0 0,0 0 0 0 0,0 0 0 0 0,0 0 0 0 0,0-1-1 0 0,0 1 1 0 0,-1 0 0 0 0,1 0 0 0 0,-1 0-11 0 0,2-2 0 0 0,-1 1 0 0 0,1 0 1 0 0,-1-1-1 0 0,1 1 1 0 0,-1 0-1 0 0,0-1 1 0 0,1 1-1 0 0,-1-1 0 0 0,0 1 1 0 0,0-1-1 0 0,1 0 1 0 0,-1 1-1 0 0,0-1 0 0 0,0 0 1 0 0,0 1-1 0 0,0-1 1 0 0,1 0-1 0 0,-1 0 0 0 0,0 0 1 0 0,0 0-1 0 0,0 0 1 0 0,0 0-1 0 0,0 0 1 0 0,1 0-1 0 0,-1 0 0 0 0,0 0 1 0 0,0 0-1 0 0,0 0 1 0 0,0-1-1 0 0,1 1 0 0 0,-2-1 0 0 0,-3 0-27 0 0,4 1 4 0 0,1-1 1 0 0,-1 1-1 0 0,0 0 0 0 0,0-1 1 0 0,1 1-1 0 0,-1-1 1 0 0,0 1-1 0 0,1-1 0 0 0,-1 1 1 0 0,0-1-1 0 0,1 0 0 0 0,-1 1 1 0 0,1-1-1 0 0,-1 0 1 0 0,1 1-1 0 0,-1-1 0 0 0,1 0 1 0 0,0 0-1 0 0,-1 0 1 0 0,1 1 22 0 0,-6-16-308 0 0,2-3-290 0 0,-2-9-1331 0 0,3 10-2820 0 0,2-2-1905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31.4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6 14368 0 0,'0'0'640'0'0,"0"0"128"0"0,0 0-616 0 0,-5-5-152 0 0,2 5 0 0 0,3 0 0 0 0,-10 0 160 0 0,5 5 0 0 0,-4-5 0 0 0,9 0-1 0 0,0 0-159 0 0,0 8 0 0 0,-8 4-104 0 0,8-1-4303 0 0,-5 1-857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31.8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47 1840 0 0,'0'9'35'0'0,"-1"1"0"0"0,0 0 0 0 0,-1 0 0 0 0,0-1 0 0 0,0 1 0 0 0,-2 1-35 0 0,-6 19 5398 0 0,2 1 672 0 0,7-23-5107 0 0,-1-1-1 0 0,0 1 0 0 0,-3 6-962 0 0,-8 31 1842 0 0,8-27-544 0 0,14-26-736 0 0,-4 3-454 0 0,-1-1-1 0 0,0 0 1 0 0,-1 1-1 0 0,1-2 0 0 0,-1 1 1 0 0,2-4-108 0 0,12-24 318 0 0,1 4-104 0 0,9-13-48 0 0,19-31 35 0 0,-14 34 82 0 0,-32 40-290 0 0,1 0 0 0 0,-1 0 0 0 0,0-1 0 0 0,0 1 1 0 0,0 0-1 0 0,0 0 0 0 0,0 0 0 0 0,0 0 0 0 0,1 0 0 0 0,-1-1 0 0 0,0 1 0 0 0,0 0 0 0 0,0 0 0 0 0,0 0 1 0 0,1 0-1 0 0,-1 0 0 0 0,0 0 0 0 0,0 0 0 0 0,0 0 0 0 0,1 0 0 0 0,-1 0 0 0 0,0 0 0 0 0,0 0 0 0 0,0 0 1 0 0,1 0-1 0 0,-1 0 0 0 0,0 0 0 0 0,0 0 0 0 0,0 0 0 0 0,0 0 0 0 0,1 0 0 0 0,-1 0 0 0 0,0 0 1 0 0,0 0-1 0 0,0 0 0 0 0,1 0 0 0 0,-1 0 0 0 0,0 0 0 0 0,0 1 0 0 0,0-1 0 0 0,0 0 0 0 0,0 0 0 0 0,1 0 1 0 0,-1 0-1 0 0,0 0 0 0 0,0 0 0 0 0,0 1 0 0 0,0-1 0 0 0,0 0 0 0 0,0 0 0 0 0,0 0 0 0 0,1 0 0 0 0,-1 1 1 0 0,0-1-1 0 0,0 0 0 0 0,0 0 0 0 0,0 0 0 0 0,0 1 0 0 0,0-1 0 0 0,0 0 0 0 0,0 0 0 0 0,0 0 1 0 0,0 1-1 0 0,0-1 0 0 0,0 0 0 0 0,0 0 0 0 0,0 0 0 0 0,0 1 0 0 0,0-1 7 0 0,-1 15-259 0 0,-4 41-26 0 0,0-27 219 0 0,2 0 1 0 0,0 6 65 0 0,-1 16 0 0 0,2-37 0 0 0,2-10 0 0 0,-1 1 0 0 0,1-1 0 0 0,-1 0 0 0 0,1 1 0 0 0,1-1 0 0 0,-1 1 0 0 0,0-1 0 0 0,1 0 0 0 0,0 1 0 0 0,1 2 0 0 0,0 0-16 0 0,-1 1 0 0 0,0 0 0 0 0,0 0 0 0 0,-1 2 16 0 0,0-9-4 0 0,0-1 0 0 0,0 0 0 0 0,1 1 0 0 0,-1-1 0 0 0,0 0-1 0 0,0 0 1 0 0,0 1 0 0 0,0-1 0 0 0,1 0 0 0 0,-1 1 0 0 0,0-1 0 0 0,0 0-1 0 0,1 0 1 0 0,-1 0 0 0 0,0 1 0 0 0,0-1 0 0 0,1 0 0 0 0,-1 0 0 0 0,0 0-1 0 0,1 0 1 0 0,-1 0 0 0 0,0 0 0 0 0,1 1 0 0 0,-1-1 0 0 0,0 0 0 0 0,0 0-1 0 0,1 0 1 0 0,-1 0 0 0 0,0 0 0 0 0,1 0 0 0 0,-1 0 0 0 0,1 0 4 0 0,8-1-162 0 0,-6 1-69 0 0,-1-2 1 0 0,0 1-1 0 0,1 0 1 0 0,-1 0-1 0 0,0-1 1 0 0,1 1-1 0 0,-1-1 1 0 0,0 1-1 0 0,0-1 1 0 0,0 0-1 0 0,0 0 1 0 0,1-2 230 0 0,-1 2-533 0 0,11-14-5745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32.5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101 572 6912 0 0,'-2'2'99'0'0,"0"0"0"0"0,1 0-1 0 0,-1 0 1 0 0,0 0 0 0 0,1 0 0 0 0,-1 0 0 0 0,1 0 0 0 0,0 1 0 0 0,-1-1-1 0 0,1 1 1 0 0,0-1 0 0 0,0 1 0 0 0,1-1 0 0 0,-1 2-99 0 0,0 4 932 0 0,0 0 0 0 0,0-1 0 0 0,1 1 0 0 0,0 0-932 0 0,0-4 380 0 0,0-2 278 0 0,0-2-18 0 0,0 2 179 0 0,0-2-778 0 0,0 0 0 0 0,0 1 0 0 0,0-1-1 0 0,0 0 1 0 0,0 0 0 0 0,0 0 0 0 0,0 0 0 0 0,0 1 0 0 0,-1-1 0 0 0,1 0 0 0 0,0 0 0 0 0,0 0 0 0 0,0 1 0 0 0,1-1-1 0 0,-1 0 1 0 0,0 0 0 0 0,0 0 0 0 0,0 1 0 0 0,0-1 0 0 0,0 0 0 0 0,0 0 0 0 0,0 0 0 0 0,0 0 0 0 0,0 1 0 0 0,0-1 0 0 0,0 0-1 0 0,1 0 1 0 0,-1 0 0 0 0,0 0 0 0 0,0 1 0 0 0,0-1 0 0 0,0 0 0 0 0,0 0 0 0 0,1 0 0 0 0,-1 0 0 0 0,0 0 0 0 0,0 0 0 0 0,0 0-41 0 0,4 0 94 0 0,-1 0 1 0 0,0 0 0 0 0,1 0 0 0 0,-1-1-1 0 0,0 1 1 0 0,1-1 0 0 0,-1 0 0 0 0,0 0 0 0 0,0-1-1 0 0,0 1 1 0 0,0 0 0 0 0,0-1 0 0 0,0 0-1 0 0,0 0 1 0 0,-1 0 0 0 0,1 0 0 0 0,0 0 0 0 0,-1 0-1 0 0,0-1 1 0 0,1 1 0 0 0,-1-1 0 0 0,0 0-1 0 0,0 0-94 0 0,1-1 88 0 0,-1 0 0 0 0,1 0 0 0 0,0 0 0 0 0,1 0-1 0 0,-1 1 1 0 0,1 0 0 0 0,0-1-88 0 0,15-15 33 0 0,11-28 91 0 0,-27 41-80 0 0,-1 0 0 0 0,0 1 0 0 0,0-1-1 0 0,-1 0 1 0 0,1 0 0 0 0,-1 0 0 0 0,0-6-44 0 0,0 6-7 0 0,-1 4 30 0 0,0-1-1 0 0,1 1 1 0 0,-1-1-1 0 0,0 1 1 0 0,-1-1-1 0 0,1 1 1 0 0,0-1-1 0 0,-1 1 0 0 0,1 0 1 0 0,-1-1-1 0 0,0 1 1 0 0,0-1-1 0 0,0 1 1 0 0,0 0-1 0 0,0 0 1 0 0,0-1-1 0 0,0 1 1 0 0,-1 0-1 0 0,1 0 0 0 0,-1 1 1 0 0,0-1-1 0 0,0 0 1 0 0,1 0-1 0 0,-1 1 1 0 0,0-1-1 0 0,0 1 1 0 0,0-1-1 0 0,-1 1 0 0 0,1 0 1 0 0,0 0-1 0 0,-2-1-22 0 0,-5-1 107 0 0,8 2-101 0 0,0 1 0 0 0,1-1 1 0 0,-1 1-1 0 0,0 0 1 0 0,0 0-1 0 0,1-1 0 0 0,-1 1 1 0 0,0 0-1 0 0,0 0 0 0 0,0 0 1 0 0,1 0-1 0 0,-1 0 1 0 0,0 0-1 0 0,0 0 0 0 0,0 0 1 0 0,1 0-1 0 0,-1 0 0 0 0,0 1 1 0 0,0-1-1 0 0,0 0 1 0 0,1 0-1 0 0,-1 1 0 0 0,0-1 1 0 0,1 0-1 0 0,-1 1 0 0 0,0-1-6 0 0,-7 4-11 0 0,0 1 0 0 0,0-1-1 0 0,1 1 1 0 0,0 0 0 0 0,0 1-1 0 0,0 0 1 0 0,0 0-1 0 0,1 0 1 0 0,0 1 11 0 0,-4 5-23 0 0,2 0 1 0 0,-1 0-1 0 0,1 1 0 0 0,1-1 0 0 0,0 4 23 0 0,-2 1-126 0 0,1 0-1 0 0,1 1 0 0 0,1 0 1 0 0,0 0-1 0 0,2 1 0 0 0,-1 3 127 0 0,4-17-61 0 0,0 5 36 0 0,-1 0 0 0 0,1 0 1 0 0,0 0-1 0 0,1 0 0 0 0,0 0 1 0 0,1 0-1 0 0,0 3 25 0 0,0-12 13 0 0,-1-1 0 0 0,0 1 0 0 0,0-1 0 0 0,0 1 0 0 0,0-1 0 0 0,1 1 0 0 0,-1 0 0 0 0,0-1 0 0 0,0 1 0 0 0,1-1 0 0 0,-1 1-1 0 0,0-1 1 0 0,1 1 0 0 0,-1-1 0 0 0,1 0 0 0 0,-1 1 0 0 0,1-1 0 0 0,-1 1 0 0 0,1-1 0 0 0,-1 0 0 0 0,1 1 0 0 0,-1-1 0 0 0,1 0 0 0 0,-1 0 0 0 0,1 0 0 0 0,-1 1 0 0 0,1-1 0 0 0,-1 0 0 0 0,1 0 0 0 0,0 0 0 0 0,-1 0 0 0 0,1 0 0 0 0,-1 0 0 0 0,1 0 0 0 0,0 0 0 0 0,-1 0 0 0 0,1 0 0 0 0,-1 0 0 0 0,1 0 0 0 0,0-1 0 0 0,-1 1 0 0 0,1 0 0 0 0,-1 0 0 0 0,1-1 0 0 0,-1 1 0 0 0,1 0 0 0 0,-1-1 0 0 0,1 1 0 0 0,0 0-13 0 0,4-4 177 0 0,1 0 0 0 0,-1 0 0 0 0,0 0 1 0 0,3-3-178 0 0,-3 3 81 0 0,7-9 216 0 0,0 0 0 0 0,0-1 1 0 0,-1-1-1 0 0,-1 1 0 0 0,6-12-297 0 0,23-50 282 0 0,6-11-302 0 0,-23 48-71 0 0,-9 17 83 0 0,0 0 0 0 0,-1-1 0 0 0,-2-1-1 0 0,0 1 1 0 0,0-9 8 0 0,1-3 0 0 0,-6 22 0 0 0,-1 0 0 0 0,-1-1 0 0 0,1-7 0 0 0,9-48 1 0 0,-8 47-5 0 0,-1-1 0 0 0,-1 1 1 0 0,0-22 3 0 0,-3 35-67 0 0,0 7-66 0 0,-2 3-25 0 0,-1 3 114 0 0,0 0-1 0 0,0 0 0 0 0,0 1 0 0 0,1-1 1 0 0,-1 1-1 0 0,1 0 0 0 0,0-1 0 0 0,0 1 1 0 0,1 0-1 0 0,-1 0 0 0 0,1 0 0 0 0,0 0 1 0 0,0 1 44 0 0,-5 19-107 0 0,-49 182-330 0 0,2 41 437 0 0,49-224 55 0 0,0 19-55 0 0,3-24-1 0 0,-1 0 0 0 0,-5 19 1 0 0,7-36 0 0 0,-1 0 0 0 0,1 0 0 0 0,-1 0 0 0 0,1 0 0 0 0,0 0 0 0 0,0 0 0 0 0,0 0 0 0 0,0 0 0 0 0,0 1 0 0 0,0-1 0 0 0,0 0 0 0 0,1 0 0 0 0,-1 0 0 0 0,1 1 0 0 0,-1-2 0 0 0,1 0 0 0 0,-1-1 1 0 0,0 1-1 0 0,0-1 0 0 0,0 1 0 0 0,1 0 0 0 0,-1-1 0 0 0,0 1 0 0 0,0 0 0 0 0,1-1 0 0 0,-1 1 0 0 0,1-1 0 0 0,-1 1 0 0 0,1-1 0 0 0,-1 1 0 0 0,1-1 0 0 0,-1 1 0 0 0,1-1 0 0 0,-1 0 0 0 0,1 1 0 0 0,-1-1 0 0 0,1 0 0 0 0,4-2 7 0 0,-5 1-4 0 0,10-2 14 0 0,-2-1 0 0 0,1 0 0 0 0,0 0 0 0 0,-1-1 0 0 0,0 0 0 0 0,0 0 1 0 0,0-1-1 0 0,0 0 0 0 0,-1-1 0 0 0,4-5-17 0 0,-9 11-6 0 0,-1-1 1 0 0,0 1-1 0 0,1 0 0 0 0,-1-1 1 0 0,1 1-1 0 0,0 0 1 0 0,-1 0-1 0 0,3-1 6 0 0,0-1-17 0 0,0 0 1 0 0,1 0-1 0 0,-1 0 0 0 0,0 0 0 0 0,-1-1 0 0 0,1 0 17 0 0,-1 2-60 0 0,3-2-10 0 0,-4 3 4 0 0,-1 1 13 0 0,2 0 50 0 0,-1 0 0 0 0,0 0 0 0 0,0-1 0 0 0,-1 1 0 0 0,1 0 0 0 0,0-1 0 0 0,0 1 0 0 0,0-1 0 0 0,0 0 0 0 0,0 0 0 0 0,0 1 0 0 0,-1-1 0 0 0,1-1 0 0 0,0 1 0 0 0,-1 0 0 0 0,1 0 0 0 0,0 0 0 0 0,0-2 3 0 0,5-2 33 0 0,-3 1 23 0 0,0 0-1 0 0,0 0 1 0 0,0 0 0 0 0,0 0 0 0 0,-1 0 0 0 0,0-1 0 0 0,1 0 0 0 0,-2 0 0 0 0,1 1 0 0 0,-1-2-1 0 0,1 1 1 0 0,0-4-56 0 0,9-16 236 0 0,-10 19-148 0 0,0 1 0 0 0,0-1 1 0 0,0 1-1 0 0,0-4-88 0 0,4-13 239 0 0,-5 19-190 0 0,0 0-1 0 0,0 0 0 0 0,0 0 0 0 0,-1 0 0 0 0,1 0 1 0 0,-1 0-1 0 0,0 0 0 0 0,1 0 0 0 0,-1 0 1 0 0,-1 0-1 0 0,1 0 0 0 0,0 0 0 0 0,-1 0 1 0 0,0 0-1 0 0,1 0 0 0 0,-1 0 0 0 0,0 0 0 0 0,0 1 1 0 0,-1-1-1 0 0,1 0 0 0 0,-1 0 0 0 0,1 1 1 0 0,-1-1-1 0 0,0 1 0 0 0,0 0 0 0 0,0-1 1 0 0,0 1-1 0 0,0 0 0 0 0,-1 0-48 0 0,2 2 11 0 0,0 0-1 0 0,0 0 1 0 0,0 1-1 0 0,0-1 1 0 0,1 0 0 0 0,-1 0-1 0 0,0 1 1 0 0,0-1 0 0 0,0 1-1 0 0,0-1 1 0 0,1 1 0 0 0,-1-1-1 0 0,0 1 1 0 0,1-1-1 0 0,-1 1 1 0 0,0-1 0 0 0,1 1-1 0 0,-1 0 1 0 0,0 0-11 0 0,-2 1 26 0 0,-5 4-13 0 0,5-4-20 0 0,0-1 1 0 0,1 1-1 0 0,-1 0 0 0 0,1 0 1 0 0,-1 1-1 0 0,1-1 1 0 0,0 1-1 0 0,0-1 0 0 0,0 1 1 0 0,-1 1 6 0 0,-2 4-5 0 0,-5 9-14 0 0,0 0 0 0 0,2 0 1 0 0,0 1-1 0 0,1 1 0 0 0,0 1 19 0 0,4-10-7 0 0,0 1 1 0 0,1-1-1 0 0,0 1 0 0 0,1-1 1 0 0,0 1-1 0 0,1-1 0 0 0,0 1 1 0 0,1-1-1 0 0,0 1 0 0 0,2 8 7 0 0,6-4 0 0 0,-3-6 0 0 0,-2 1 0 0 0,7-4 0 0 0,-8-6-3 0 0,1 0 0 0 0,0-1 0 0 0,0 1-1 0 0,0-1 1 0 0,-1 1 0 0 0,1-1 0 0 0,0-1 0 0 0,-1 1-1 0 0,1 0 1 0 0,-1-1 0 0 0,1 1 0 0 0,-1-1 0 0 0,0 0 0 0 0,1-1-1 0 0,0 0 4 0 0,31-28-1115 0 0,-15 10-4964 0 0,-6 5-862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33.0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59 323 5064 0 0,'-4'22'710'0'0,"1"0"-1"0"0,1 13-709 0 0,1-10 5047 0 0,-4 19-5047 0 0,1-22 1402 0 0,2-1 1 0 0,0 1-1 0 0,1 5-1402 0 0,-12 409 5006 0 0,1-150-3896 0 0,10-229-926 0 0,2-25 96 0 0,-3 15-280 0 0,-1 9 200 0 0,4-55-50 0 0,0-1 30 0 0,0 0 4 0 0,0-3 18 0 0,3-158 1250 0 0,-1 110-1437 0 0,3-12-15 0 0,2-20-47 0 0,17-257-2364 0 0,-10 221-968 0 0,25-99 3379 0 0,-25 155-493 0 0,19-75 125 0 0,-24 104 836 0 0,3 0 0 0 0,14-29-468 0 0,18-17 1485 0 0,-38 72-1293 0 0,-5 7-155 0 0,0-1 1 0 0,1 1 0 0 0,-1-1 0 0 0,0 0 0 0 0,0 1-1 0 0,0-1 1 0 0,0 0 0 0 0,0 0 0 0 0,0 0 0 0 0,0 0-38 0 0,9 25 70 0 0,-9-18-74 0 0,0 0 0 0 0,-1 0 0 0 0,0 0-1 0 0,0 0 1 0 0,0 1 0 0 0,0-1-1 0 0,-1 0 1 0 0,0 0 0 0 0,0 0 0 0 0,0 0-1 0 0,-2 3 5 0 0,-1 12-17 0 0,-2 5 17 0 0,-9 22 0 0 0,-1 4 0 0 0,9-28 0 0 0,-1-1 0 0 0,-1 0 0 0 0,-3 3 0 0 0,-4 11 0 0 0,-3 2 83 0 0,18-35-30 0 0,1-3-13 0 0,0 0-104 0 0,0 0-58 0 0,0 0-20 0 0,6-12-451 0 0,6-6-313 0 0,3-5-4544 0 0,-3 8-536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33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98 12872 0 0,'-2'1'588'0'0,"-2"4"-501"0"0,1-1 0 0 0,0 1 0 0 0,-1 0 1 0 0,2-1-1 0 0,-1 1 0 0 0,0 1 1 0 0,1-1-1 0 0,0 0 0 0 0,0 3-87 0 0,-9 16 676 0 0,10-21-476 0 0,0-1 0 0 0,1 1 1 0 0,-1 0-1 0 0,1 0 0 0 0,-1 0 0 0 0,1 0 0 0 0,0 0 1 0 0,0-1-1 0 0,0 3-200 0 0,0 0 432 0 0,0-4 191 0 0,0-1-51 0 0,0 1-515 0 0,0-1 0 0 0,0 1 1 0 0,0-1-1 0 0,0 1 0 0 0,1-1 0 0 0,-1 1 0 0 0,0-1 0 0 0,0 1 1 0 0,0-1-1 0 0,1 1 0 0 0,-1-1 0 0 0,0 1 0 0 0,1-1 1 0 0,-1 1-1 0 0,0-1 0 0 0,1 0 0 0 0,-1 1 0 0 0,1-1 0 0 0,-1 0 1 0 0,1 1-1 0 0,-1-1 0 0 0,1 0 0 0 0,-1 1 0 0 0,1-1 0 0 0,-1 0 1 0 0,1 0-1 0 0,-1 0 0 0 0,1 1 0 0 0,-1-1 0 0 0,1 0 0 0 0,-1 0 1 0 0,1 0-1 0 0,-1 0 0 0 0,1 0 0 0 0,-1 0 0 0 0,1 0 0 0 0,0 0 1 0 0,-1 0-1 0 0,1 0 0 0 0,-1-1 0 0 0,1 1 0 0 0,0 0-57 0 0,12-12 527 0 0,6-3-263 0 0,-1-1 0 0 0,-1-1 1 0 0,-1-1-1 0 0,0-1 0 0 0,1-3-264 0 0,3-3 86 0 0,-16 21-69 0 0,0-1 0 0 0,-1 1 0 0 0,1 0 0 0 0,-1-1 0 0 0,0 0 0 0 0,-1 0 0 0 0,1 0 0 0 0,-1 0 0 0 0,0 0 0 0 0,1-3-17 0 0,-2 1 11 0 0,-1 6 42 0 0,-5-9 129 0 0,-5 5-172 0 0,7 5-14 0 0,1 1-1 0 0,-1-1 0 0 0,1 0 1 0 0,-1 1-1 0 0,1-1 1 0 0,-1 1-1 0 0,1 0 0 0 0,0 0 1 0 0,-1 0-1 0 0,1 0 0 0 0,0 0 1 0 0,0 1-1 0 0,0-1 0 0 0,0 1 1 0 0,0-1-1 0 0,0 1 1 0 0,0 0-1 0 0,0 0 0 0 0,-1 1 5 0 0,-3 4-22 0 0,-1 1 0 0 0,1 0 0 0 0,0 0 0 0 0,-2 4 22 0 0,-3 11-12 0 0,1 0-1 0 0,1 0 0 0 0,1 1 1 0 0,1 0-1 0 0,1 0 0 0 0,-1 14 13 0 0,7-32-5 0 0,0-1 0 0 0,-1 1 0 0 0,1-1 0 0 0,1 0 0 0 0,-1 1 0 0 0,1-1 0 0 0,0 0 0 0 0,0 1-1 0 0,1-1 1 0 0,0 0 0 0 0,0 0 0 0 0,0 0 0 0 0,0 0 0 0 0,1 0 5 0 0,-2-3 1 0 0,0 0 1 0 0,1 0-1 0 0,-1 0 1 0 0,1 0-1 0 0,-1 0 1 0 0,1-1-1 0 0,0 1 1 0 0,-1-1-1 0 0,1 1 1 0 0,0-1 0 0 0,0 1-1 0 0,0-1 1 0 0,0 0-1 0 0,2 0-1 0 0,-3 0 3 0 0,1-1 1 0 0,0 1-1 0 0,0-1 1 0 0,0 0-1 0 0,-1 0 1 0 0,1 0-1 0 0,0 0 1 0 0,0 0-1 0 0,0 0 1 0 0,0 0-1 0 0,-1-1 0 0 0,1 1 1 0 0,0-1-1 0 0,0 1 1 0 0,-1-1-1 0 0,1 1 1 0 0,0-1-1 0 0,-1 0 1 0 0,1 0-1 0 0,0-1-3 0 0,48-34 201 0 0,-43 30-49 0 0,0 1-1 0 0,0-1 1 0 0,0 0-1 0 0,-1-1 1 0 0,0 0-1 0 0,4-5-151 0 0,29-46 446 0 0,-26 36-403 0 0,3-3-38 0 0,-1 0 0 0 0,7-18-5 0 0,-29 62 0 0 0,1 1 0 0 0,1 0 0 0 0,0 0 0 0 0,0 16 0 0 0,4-27 0 0 0,0 1 0 0 0,0 0 0 0 0,0 0 0 0 0,1 0 0 0 0,1 0 0 0 0,1 5 0 0 0,-1-3 0 0 0,-1-11 0 0 0,0 0 0 0 0,0 1 0 0 0,0-1 0 0 0,0 0 0 0 0,1 1 0 0 0,-1-1 0 0 0,0 0 0 0 0,1 1 0 0 0,-1-1 0 0 0,1 0 0 0 0,-1 0 0 0 0,1 1 0 0 0,0-1 0 0 0,-1 0 0 0 0,1 0 0 0 0,1 1 0 0 0,10 13 11 0 0,-9-17 32 0 0,6-5 0 0 0,-1 0 0 0 0,1-1 0 0 0,-2-1 0 0 0,1 1 0 0 0,-1-1 0 0 0,-1 0 0 0 0,1-1 0 0 0,2-5-43 0 0,7-15 79 0 0,-10 20-57 0 0,-1 0 1 0 0,0-1-1 0 0,-1 1-22 0 0,13-21 0 0 0,-2 5 0 0 0,-12 17 0 0 0,-2 6 0 0 0,0 0 0 0 0,0 1 0 0 0,0-1 0 0 0,0 1 0 0 0,0 0 0 0 0,0-1 0 0 0,1 1 0 0 0,0-1 0 0 0,5-4-16 0 0,-5 6-61 0 0,-2 1-3 0 0,-2 2 24 0 0,-1 2 51 0 0,1 0-1 0 0,-1 0 1 0 0,1 1-1 0 0,0-1 1 0 0,1 1 0 0 0,-1-1-1 0 0,1 1 1 0 0,-1 0-1 0 0,1-1 1 0 0,1 1 0 0 0,-1 0-1 0 0,1 0 1 0 0,0 0-1 0 0,0-1 1 0 0,0 2 5 0 0,1 0-31 0 0,-1 0 0 0 0,1 0 1 0 0,1 0-1 0 0,-1 0 0 0 0,1 0 0 0 0,0-1 0 0 0,1 1 1 0 0,-1-1-1 0 0,1 1 0 0 0,0-1 0 0 0,0 0 0 0 0,4 4 31 0 0,-7-8-117 0 0,1-1-1 0 0,0 1 0 0 0,0 0 0 0 0,0 0 1 0 0,0-1-1 0 0,-1 1 0 0 0,1-1 0 0 0,0 1 1 0 0,0-1-1 0 0,0 1 0 0 0,1-1 0 0 0,-1 1 1 0 0,0-1-1 0 0,0 0 0 0 0,0 0 0 0 0,0 1 1 0 0,0-1-1 0 0,0 0 0 0 0,0 0 0 0 0,1 0 1 0 0,-1 0-1 0 0,0 0 0 0 0,0-1 0 0 0,0 1 1 0 0,0 0-1 0 0,0 0 0 0 0,0-1 0 0 0,0 1 1 0 0,0-1-1 0 0,0 1 0 0 0,0-1 0 0 0,0 1 1 0 0,0-1-1 0 0,0 0 0 0 0,0 0 118 0 0,8-6-2199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34.4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77 627 12496 0 0,'2'0'102'0'0,"13"3"929"0"0,-15-3-1025 0 0,0 0 0 0 0,1 0 0 0 0,-1 0 0 0 0,0 0-1 0 0,0 0 1 0 0,0 0 0 0 0,1 0 0 0 0,-1 0 0 0 0,0 1 0 0 0,0-1 0 0 0,1 0 0 0 0,-1 0 0 0 0,0 0 0 0 0,0 0-1 0 0,0 0 1 0 0,0 0 0 0 0,1 1 0 0 0,-1-1 0 0 0,0 0 0 0 0,0 0 0 0 0,0 0 0 0 0,0 0 0 0 0,0 1 0 0 0,1-1 0 0 0,-1 0-1 0 0,0 0 1 0 0,0 0 0 0 0,0 1 0 0 0,0-1 0 0 0,0 0 0 0 0,0 0 0 0 0,0 1 0 0 0,0-1 0 0 0,0 0 0 0 0,0 0-1 0 0,0 0 1 0 0,0 1 0 0 0,0-1 0 0 0,0 0 0 0 0,0 0 0 0 0,0 1 0 0 0,0-1 0 0 0,0 0-6 0 0,0 1 46 0 0,0 0 373 0 0,0-1 131 0 0,0 0 24 0 0,0 0 32 0 0,0 0 130 0 0,8-1 859 0 0,-1 0-1261 0 0,0-1 0 0 0,-1 0 0 0 0,0-1 0 0 0,1 0 0 0 0,-1 0 1 0 0,0 0-1 0 0,0 0 0 0 0,0-1 0 0 0,-1 0 0 0 0,1-1 0 0 0,-1 1 1 0 0,0-1-1 0 0,3-4-334 0 0,-6 7 111 0 0,0-1 0 0 0,0 1 0 0 0,0 0-1 0 0,0 0 1 0 0,1 0 0 0 0,-1 0 0 0 0,0 0 0 0 0,1 0 0 0 0,0 0-111 0 0,-2 1 48 0 0,0 0 1 0 0,1 0-1 0 0,-1 0 0 0 0,0-1 0 0 0,0 1 0 0 0,0 0 1 0 0,-1-1-1 0 0,1 1 0 0 0,0-1 0 0 0,0 1 1 0 0,-1-1-1 0 0,1 1 0 0 0,-1-1 0 0 0,1 1 0 0 0,-1-1 1 0 0,0 0-1 0 0,0 1 0 0 0,0-1 0 0 0,0 1 0 0 0,0-1 1 0 0,0 0-1 0 0,0 1 0 0 0,0-1 0 0 0,0 1 0 0 0,-1-1 1 0 0,1 0-1 0 0,-1 1 0 0 0,1-1 0 0 0,-1 1 0 0 0,0-1 1 0 0,0 1-1 0 0,1 0 0 0 0,-1-1 0 0 0,0 1 0 0 0,0 0 1 0 0,0-1-1 0 0,0 1 0 0 0,-1 0 0 0 0,0-1-48 0 0,0 0 84 0 0,2 1-63 0 0,-1 0-1 0 0,0 1 0 0 0,1-1 0 0 0,-1 0 1 0 0,1 1-1 0 0,-1-1 0 0 0,0 1 0 0 0,0-1 1 0 0,1 1-1 0 0,-1-1 0 0 0,0 1 1 0 0,0 0-1 0 0,0-1 0 0 0,0 1 0 0 0,1 0 1 0 0,-1 0-1 0 0,0-1 0 0 0,0 1 1 0 0,0 0-21 0 0,-1 0 2 0 0,1-1 0 0 0,-1 1 1 0 0,1 0-1 0 0,-1 0 0 0 0,1 0 1 0 0,-1 0-1 0 0,0 0 0 0 0,1 0 1 0 0,-1 0-1 0 0,1 0 0 0 0,-1 1 1 0 0,0-1-1 0 0,1 1 0 0 0,-1-1 1 0 0,1 1-1 0 0,-1 0 1 0 0,1-1-1 0 0,-1 2-2 0 0,-12 3 0 0 0,11-4-8 0 0,0 0 0 0 0,0 0 0 0 0,0 1 1 0 0,0-1-1 0 0,0 1 0 0 0,0 0 0 0 0,1 0 0 0 0,-1 0 0 0 0,1 0 0 0 0,-1 0 0 0 0,1 1 0 0 0,0-1 0 0 0,-1 1 8 0 0,-14 14-242 0 0,12-13 182 0 0,1 0 0 0 0,-1 0 0 0 0,1 0 0 0 0,0 1 0 0 0,1 0 0 0 0,-1-1 0 0 0,1 2 60 0 0,-17 19-115 0 0,16-20 96 0 0,0 0 0 0 0,0 1 0 0 0,0-1 1 0 0,1 1-1 0 0,-1 0 0 0 0,1 0 0 0 0,1 0 0 0 0,-1 0 0 0 0,1 1 0 0 0,0-1 0 0 0,0 5 19 0 0,-3 5-45 0 0,4-14 31 0 0,0 1-1 0 0,1 0 0 0 0,-1-1 1 0 0,0 1-1 0 0,1 0 1 0 0,0 0-1 0 0,-1-1 1 0 0,1 1-1 0 0,1 2 15 0 0,7-10 4 0 0,14-13 164 0 0,-18 15-140 0 0,0 0-1 0 0,0-1 1 0 0,0 1-1 0 0,0-1 1 0 0,0 1-1 0 0,-1-1 1 0 0,0 0-1 0 0,3-4-27 0 0,14-32 356 0 0,-10 21-192 0 0,0 1 0 0 0,1 0 0 0 0,7-8-164 0 0,10-15 75 0 0,-2-1-1 0 0,-1-1 1 0 0,1-7-75 0 0,16-30 64 0 0,-19 37-64 0 0,-2-1 0 0 0,-2-2 0 0 0,-1-3 0 0 0,-7 10 36 0 0,-9 29-21 0 0,1 0 1 0 0,0 0-1 0 0,0 0 1 0 0,1 0-1 0 0,1 1 0 0 0,0-1-15 0 0,-2 5-20 0 0,-7 12-25 0 0,-1-1 0 0 0,1 1 0 0 0,0 0 0 0 0,0 0 0 0 0,0 0 0 0 0,1 1 0 0 0,1 0 0 0 0,-2 2 45 0 0,-6 16-184 0 0,-26 72-463 0 0,-11 55 647 0 0,23-75-85 0 0,15-42 85 0 0,-3 21 0 0 0,1-6 0 0 0,6-22 0 0 0,1 0 0 0 0,1 1 0 0 0,2 27 0 0 0,2-42 0 0 0,5-7 0 0 0,-5-7 12 0 0,0 0-1 0 0,-1-1 0 0 0,1 1 0 0 0,0-1 1 0 0,0 0-1 0 0,-1 1 0 0 0,1-1 1 0 0,0 0-1 0 0,0 1 0 0 0,0-1 1 0 0,0 0-1 0 0,-1 0 0 0 0,1 0 0 0 0,0 1 1 0 0,0-1-1 0 0,0 0 0 0 0,0 0 1 0 0,0-1-1 0 0,0 1 0 0 0,-1 0 1 0 0,1 0-1 0 0,0 0 0 0 0,1-1-11 0 0,0 1 43 0 0,0-1 0 0 0,-1 0 1 0 0,1 0-1 0 0,0 0 0 0 0,0 0 0 0 0,0-1 0 0 0,-1 1 0 0 0,1 0 0 0 0,1-2-43 0 0,21-25 108 0 0,0-1 0 0 0,-2 0 0 0 0,-1-2 0 0 0,-2-1 0 0 0,0 0 0 0 0,6-21-108 0 0,3-16-88 0 0,-24 59 71 0 0,-3 8-63 0 0,-6 23 9 0 0,-3 42 39 0 0,-2 39-608 0 0,10-100 637 0 0,0 0 0 0 0,0 0 0 0 0,0 0 0 0 0,0-1 1 0 0,1 1-1 0 0,-1 0 0 0 0,1 0 0 0 0,-1 0 0 0 0,1 0 0 0 0,0 0 3 0 0,0-1-143 0 0,-1 1-11 0 0,0 8-253 0 0,0-10-348 0 0,0 0-217 0 0,1-1-41 0 0,0 1 901 0 0,0-1 1 0 0,-1 1-1 0 0,1-1 0 0 0,0 1 0 0 0,-1-1 1 0 0,1 1-1 0 0,0-1 0 0 0,-1 1 1 0 0,1-1-1 0 0,-1 0 0 0 0,1 0 1 0 0,-1 1-1 0 0,1-1 0 0 0,-1 0 0 0 0,1 0 1 0 0,-1 1-1 0 0,0-1 0 0 0,1 0 1 0 0,-1 0-1 0 0,0 0 112 0 0,6-13-2186 0 0,2-1 400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34.8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49 456 0 0,'0'0'0'0'0,"0"-9"0"0"0,0 6 0 0 0,-5-5 0 0 0,5-1 0 0 0,-5 6 0 0 0,5-5 3208 0 0,0 8 600 0 0,0-9 128 0 0,0 9 16 0 0,0 0-2960 0 0,0 0-585 0 0,0 0-119 0 0,0 0-32 0 0,0 0-816 0 0,0 0-167 0 0,0 0-33 0 0,5 9-8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35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1 154 10592 0 0,'0'0'818'0'0,"0"0"-326"0"0,0 0 608 0 0,0 0 322 0 0,0 0 67 0 0,0 0-48 0 0,0 0-256 0 0,0 0-110 0 0,0 0-19 0 0,0 0-37 0 0,0 0-131 0 0,3-8 758 0 0,17-48 269 0 0,1-11-1159 0 0,-18 57-669 0 0,-13 43-80 0 0,5-17-23 0 0,0-1 1 0 0,1 1 0 0 0,0-1-1 0 0,2 1 1 0 0,0 0-1 0 0,0 3 16 0 0,4-8 0 0 0,-2-10 0 0 0,0-1 0 0 0,0 1 0 0 0,1-1 0 0 0,-1 1 0 0 0,0-1 0 0 0,1 1 0 0 0,-1-1 0 0 0,1 0 0 0 0,-1 1 0 0 0,0-1 0 0 0,1 1 0 0 0,-1-1 0 0 0,1 0 0 0 0,-1 1 0 0 0,1-1 0 0 0,-1 0 0 0 0,1 1 0 0 0,1-1 0 0 0,-1 0 0 0 0,1 0 0 0 0,-1 1 0 0 0,1-1 0 0 0,-1 0 0 0 0,0 0 0 0 0,1 0 0 0 0,-1 0 0 0 0,1 0 0 0 0,-1-1 0 0 0,1 1 0 0 0,-1 0 0 0 0,1-1 0 0 0,-1 1 0 0 0,0-1 0 0 0,1 1 0 0 0,-1-1 0 0 0,0 0 0 0 0,1 0 0 0 0,26-21 0 0 0,-13 10 0 0 0,-3 1 0 0 0,0 0 0 0 0,0 0 0 0 0,-1-1 0 0 0,7-11 0 0 0,-6 8 0 0 0,1 1 0 0 0,0 0 0 0 0,9-8 0 0 0,-14 17-10 0 0,-7 5 7 0 0,-1 0 0 0 0,1 1 0 0 0,-1-1 0 0 0,0 1 0 0 0,1-1 0 0 0,-1 1 0 0 0,0 0-1 0 0,1-1 1 0 0,-1 1 0 0 0,0-1 0 0 0,0 1 0 0 0,0-1 0 0 0,1 1 0 0 0,-1 0 0 0 0,0-1 0 0 0,0 1 0 0 0,0-1 3 0 0,0 1-2 0 0,2 12-9 0 0,1 5-6 0 0,0 0-1 0 0,-1 0 0 0 0,-2 3 18 0 0,0-17 0 0 0,-1-3-1 0 0,1 0 1 0 0,0 1-1 0 0,0-1 0 0 0,0 0 1 0 0,0 0-1 0 0,0 0 1 0 0,0 0-1 0 0,1 0 1 0 0,-1 0-1 0 0,0 0 0 0 0,0 0 1 0 0,1 0-1 0 0,-1 0 1 0 0,1 0-1 0 0,-1 0 1 0 0,1 0-1 0 0,-1 0 1 0 0,1 0 0 0 0,0 0-47 0 0,-1 1 0 0 0,1-1 1 0 0,-1 1-1 0 0,1-1 1 0 0,0 0-1 0 0,0 0 0 0 0,0 1 1 0 0,0-1-1 0 0,0 0 1 0 0,0 0-1 0 0,0 0 0 0 0,0 0 1 0 0,1 1 46 0 0,-1-2-52 0 0,0 1 0 0 0,0-1 0 0 0,0 0 0 0 0,0 0 0 0 0,0 1 0 0 0,0-1-1 0 0,0 0 1 0 0,0 0 0 0 0,1 0 0 0 0,-1 0 0 0 0,0 0 0 0 0,0 0 0 0 0,0-1 0 0 0,0 1 0 0 0,0 0 0 0 0,0 0 0 0 0,0-1 0 0 0,0 1 0 0 0,0-1 0 0 0,0 1 0 0 0,0-1 0 0 0,0 0 52 0 0,4-2-595 0 0,0-1-1 0 0,0 0 1 0 0,-1 0 0 0 0,1 0-1 0 0,-1 0 1 0 0,2-4 595 0 0,13-16-6556 0 0,-10 7 118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35.7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54 3224 0 0,'3'-11'358'0'0,"3"-15"-493"0"0,-5 11 2969 0 0,-1 14 277 0 0,0 1 149 0 0,0 0-319 0 0,0 0-1468 0 0,-1 6-960 0 0,1 1-1 0 0,-1-1 1 0 0,1 1-1 0 0,0-1 1 0 0,1 6-513 0 0,0 20 745 0 0,-28 150 2106 0 0,0 9-1386 0 0,14-2-1004 0 0,11-163-93 0 0,2-1 0 0 0,1 14-368 0 0,1-48 113 0 0,-1 8-131 0 0,-1 1 0 0 0,0-1 0 0 0,1 0-1 0 0,-1 1 1 0 0,0-1 0 0 0,0 0 0 0 0,0 0 0 0 0,1 1 0 0 0,-1-1 0 0 0,0 0 0 0 0,0 0 0 0 0,0 1 0 0 0,0-1 0 0 0,-1 0 18 0 0,1-6-151 0 0,-1 1-1 0 0,1 0 1 0 0,-1 0-1 0 0,2 0 1 0 0,0-6 151 0 0,-1-26-519 0 0,-5-29-3073 0 0,3-29 3592 0 0,2 90-143 0 0,0-1 0 0 0,0 0-1 0 0,1 1 1 0 0,0-1-1 0 0,2-4 144 0 0,-3 10 17 0 0,0-1-1 0 0,1 1 1 0 0,-1 0-1 0 0,1 0 1 0 0,-1-1-1 0 0,1 1 0 0 0,-1 0 1 0 0,1 0-1 0 0,0 0 1 0 0,0 0-1 0 0,0 0 1 0 0,-1 0-1 0 0,1 0 0 0 0,0 0 1 0 0,0 0-1 0 0,0 0 1 0 0,1 0-1 0 0,-1 1 1 0 0,0-1-1 0 0,0 0 0 0 0,0 1 1 0 0,0-1-1 0 0,1 1 1 0 0,-1-1-1 0 0,0 1 1 0 0,1 0-1 0 0,-1 0 0 0 0,0-1 1 0 0,1 1-1 0 0,0 0-16 0 0,37 3 928 0 0,-30-2-733 0 0,-1 0 1 0 0,1 0-1 0 0,0-1 0 0 0,0-1 0 0 0,0 1 0 0 0,-1-1 0 0 0,1-1 1 0 0,0 1-196 0 0,0-2 264 0 0,0 1 1 0 0,-1-1-1 0 0,1 0 1 0 0,-1-1-1 0 0,0 0 0 0 0,1 0 1 0 0,-2-1-1 0 0,1 0 1 0 0,0-1-1 0 0,-1 1 1 0 0,1-3-265 0 0,3-3 194 0 0,-8 8-144 0 0,0 0 0 0 0,0 0 0 0 0,0 0 0 0 0,0 0 0 0 0,0-1 0 0 0,-1 0 1 0 0,0 1-1 0 0,0-1 0 0 0,0 0 0 0 0,0 0 0 0 0,1-3-50 0 0,0-13 280 0 0,-3 19-216 0 0,-2 2-60 0 0,1 0 0 0 0,-1 0 0 0 0,1 1 0 0 0,-1-1 0 0 0,1 0 0 0 0,0 0 0 0 0,0 1-1 0 0,0-1 1 0 0,-1 1 0 0 0,1-1 0 0 0,1 1 0 0 0,-1-1 0 0 0,0 1 0 0 0,0 0 0 0 0,0 1-4 0 0,-1 2 5 0 0,-1 1-5 0 0,1 0 0 0 0,0 0 0 0 0,0 1 0 0 0,1-1 0 0 0,0 0 0 0 0,0 1 0 0 0,0 0 0 0 0,1-1 0 0 0,0 1 0 0 0,0-1 0 0 0,2 7 0 0 0,-1-1 0 0 0,-1-6 0 0 0,1-1 0 0 0,0 0 0 0 0,0 1 0 0 0,0-1 0 0 0,1 0 0 0 0,0 1 0 0 0,0-1 0 0 0,1 1 0 0 0,2 2 0 0 0,-3-7 0 0 0,-1 0 0 0 0,-1-1 0 0 0,1 1 0 0 0,0 0 0 0 0,0-1 0 0 0,0 0 0 0 0,0 1 0 0 0,0-1 0 0 0,0 1 0 0 0,0-1 0 0 0,0 0 0 0 0,0 0 0 0 0,-1 0 0 0 0,1 0 0 0 0,0 1 0 0 0,0-1 0 0 0,1 0 0 0 0,0 0 47 0 0,1 0 0 0 0,0 1 0 0 0,-1-1 0 0 0,1 0-1 0 0,0-1 1 0 0,-1 1 0 0 0,1 0 0 0 0,0-1 0 0 0,-1 1 0 0 0,1-1-1 0 0,0 0 1 0 0,1 0-47 0 0,28-18 341 0 0,-2 2-551 0 0,-16 11 197 0 0,-3-1 13 0 0,-9 4 0 0 0,0 0 0 0 0,1 1-14 0 0,1 0 0 0 0,-1 0 0 0 0,0 1 0 0 0,1-1 0 0 0,-1 1 0 0 0,1 0 0 0 0,0 0 0 0 0,3-1 14 0 0,-6 2-5 0 0,1 0 0 0 0,-1 0 1 0 0,1 0-1 0 0,0 0 0 0 0,-1 0 0 0 0,1 0 0 0 0,-1 0 0 0 0,1 1 0 0 0,0-1 0 0 0,-1 1 1 0 0,1-1-1 0 0,-1 1 0 0 0,1 0 0 0 0,-1-1 0 0 0,0 1 0 0 0,1 0 0 0 0,-1 0 1 0 0,0 0-1 0 0,1 0 0 0 0,-1 0 0 0 0,0 0 0 0 0,0 1 0 0 0,1 0 5 0 0,1 2 0 0 0,0 1 0 0 0,0-1 0 0 0,-1 1 0 0 0,1 0 0 0 0,-1 0 0 0 0,0 0 0 0 0,-1 0 0 0 0,1 0 0 0 0,-1 1 0 0 0,0-1 0 0 0,0 0 0 0 0,-1 0 0 0 0,1 6 0 0 0,-1 8 0 0 0,-2 1 0 0 0,0-1 0 0 0,-1 6 0 0 0,-2 9 0 0 0,-4 19 387 0 0,8-47-336 0 0,-1-1 0 0 0,0 1 0 0 0,0-1 0 0 0,0 1 0 0 0,-1-1 0 0 0,1 0 0 0 0,-1 0 0 0 0,-1 0-51 0 0,2-3 6 0 0,2-1-5 0 0,-1-1-1 0 0,1 1 0 0 0,-1-1 1 0 0,1 1-1 0 0,0-1 0 0 0,-1 1 0 0 0,1-1 1 0 0,0 1-1 0 0,0-1 0 0 0,-1 1 1 0 0,1-1-1 0 0,0 1 0 0 0,0-1 0 0 0,0 1 1 0 0,0 0-1 0 0,0-1 0 0 0,0 1 0 0 0,0-1 1 0 0,0 1-1 0 0,0 0 0 0 0,0-1 1 0 0,0 1-1 0 0,0-1 0 0 0,0 1 0 0 0,0 1-400 0 0,-4-7-753 0 0,2 3 660 0 0,0 0-1 0 0,0-1 1 0 0,1 0 0 0 0,-1 1-1 0 0,1-1 1 0 0,-1 0 0 0 0,1 0-1 0 0,0 0 1 0 0,0 0 0 0 0,1 0-1 0 0,-1 0 1 0 0,0 0 493 0 0,1-13-1879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36.1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83 15200 0 0,'0'0'1172'0'0,"6"0"998"0"0,4-1-713 0 0,0-1 0 0 0,-1 1 0 0 0,1-2 0 0 0,0 1 0 0 0,4-3-1457 0 0,17-4 980 0 0,-26 8-843 0 0,69-17 701 0 0,1 3 0 0 0,1 4 0 0 0,7 2-838 0 0,-54 7-254 0 0,-13 0-163 0 0,0 1-1 0 0,0 1 1 0 0,0 0-1 0 0,0 1 1 0 0,0 1-1 0 0,0 0 1 0 0,10 3 417 0 0,-3 4-1251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15.3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 6912 0 0,'0'0'528'0'0,"0"0"-43"0"0,0 0 1087 0 0,0 0 517 0 0,0 0 102 0 0,0 0-222 0 0,0 0-996 0 0,11-1 383 0 0,-10 0-1341 0 0,0 1 0 0 0,0-1 0 0 0,0 1 0 0 0,0 0 0 0 0,1-1 0 0 0,-1 1-1 0 0,0 0 1 0 0,0 0 0 0 0,0 0 0 0 0,0 0 0 0 0,1 0 0 0 0,-1 0 0 0 0,1 0-15 0 0,0 0 3 0 0,0 0 1 0 0,1 0 0 0 0,-1 0 0 0 0,0 0 0 0 0,0-1 0 0 0,1 1-1 0 0,-1-1 1 0 0,0 1 0 0 0,0-1 0 0 0,0 0 0 0 0,0 0-1 0 0,0 0 1 0 0,0 0 0 0 0,1-1-4 0 0,21-5 53 0 0,-15 2-53 0 0,0 1 0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37.9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1 265 20159 0 0,'5'9'2022'0'0,"-5"-6"-2006"0"0,0 0 1 0 0,1 0 0 0 0,0 0-1 0 0,0 0 1 0 0,0 0 0 0 0,0 0 0 0 0,0 0-1 0 0,0 0 1 0 0,1-1 0 0 0,0 1-1 0 0,-1 0 1 0 0,1-1 0 0 0,0 1 0 0 0,0-1-17 0 0,1 2 112 0 0,0-1 0 0 0,-1 1 0 0 0,0-1 1 0 0,1 1-1 0 0,-2 0 0 0 0,1 0 0 0 0,0 0 1 0 0,0 3-113 0 0,22 65 1861 0 0,-20-60-1576 0 0,-2 1 0 0 0,1 1-1 0 0,-2-1 1 0 0,1 1-285 0 0,1 14 310 0 0,-2-24-244 0 0,0 0-1 0 0,0 1 1 0 0,0-1-1 0 0,1-1 1 0 0,0 1-1 0 0,0 0 1 0 0,2 3-66 0 0,-2-3 142 0 0,0 0 0 0 0,0 0 0 0 0,0 0-1 0 0,0 1 1 0 0,0 1-142 0 0,11-4 207 0 0,-10-2-186 0 0,1-1 0 0 0,-1 1 0 0 0,0-1 0 0 0,0 1 0 0 0,0-1 0 0 0,0 0-1 0 0,0 0 1 0 0,0-1 0 0 0,0 1 0 0 0,0-1 0 0 0,0 1 0 0 0,0-1 0 0 0,-1 0 0 0 0,2-1-21 0 0,5-5 71 0 0,0-1-1 0 0,0 1 0 0 0,1-4-70 0 0,1-1 73 0 0,3-3 25 0 0,-1-1-1 0 0,-1 0 1 0 0,0-1-1 0 0,6-14-96 0 0,34-79 287 0 0,-42 85-151 0 0,5-22-137 0 0,5-13 109 0 0,-11 37-52 0 0,-2-1 0 0 0,-1-1 0 0 0,1-7-57 0 0,-5 24-162 0 0,1 0 0 0 0,0-1-1 0 0,4-7 163 0 0,-1 3-342 0 0,-5 13-489 0 0,-1 1-37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40.8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37 14280 0 0,'0'0'1102'0'0,"2"-4"-676"0"0,5-2-403 0 0,-6 6-14 0 0,0-1 0 0 0,0 1 0 0 0,-1-1-1 0 0,1 1 1 0 0,0-1 0 0 0,0 1 0 0 0,-1-1-1 0 0,1 0 1 0 0,-1 1 0 0 0,1-1 0 0 0,0 0-1 0 0,-1 1 1 0 0,1-1 0 0 0,-1 0-1 0 0,1 0 1 0 0,-1 0 0 0 0,0 0 0 0 0,1 1-1 0 0,-1-1 1 0 0,0 0-9 0 0,0 0 10 0 0,0 1-1 0 0,0-1 1 0 0,0 1-1 0 0,1-1 1 0 0,-1 1-1 0 0,0-1 1 0 0,0 1-1 0 0,0-1 1 0 0,0 1-1 0 0,1-1 1 0 0,-1 1-1 0 0,0-1 1 0 0,0 1-1 0 0,1 0 1 0 0,-1-1-1 0 0,0 1 1 0 0,1-1-1 0 0,-1 1 1 0 0,0 0 0 0 0,1-1-1 0 0,-1 1 1 0 0,1 0-1 0 0,-1 0 1 0 0,0-1-1 0 0,1 1 1 0 0,-1 0-1 0 0,1 0 1 0 0,-1 0-1 0 0,1-1-9 0 0,1 1 677 0 0,-2 0 215 0 0,0 0 42 0 0,0 0-80 0 0,1 3-366 0 0,2 2-365 0 0,-1 1 1 0 0,0 0-1 0 0,-1 0 0 0 0,1 0 0 0 0,-1 0 0 0 0,0 0 0 0 0,-1 5-123 0 0,1 49 574 0 0,-2-30-338 0 0,1-11-101 0 0,1 19 198 0 0,-3 1 0 0 0,-1 0 0 0 0,-2 3-333 0 0,3-26 113 0 0,0 0 0 0 0,2-1 0 0 0,0 16-113 0 0,-1 24 217 0 0,0-45-210 0 0,1 1 0 0 0,1 0 0 0 0,0 3-7 0 0,1 15 28 0 0,-2-29-38 0 0,0 0-1 0 0,0 0 1 0 0,0 0 0 0 0,0 0-1 0 0,0 0 1 0 0,0 0-1 0 0,0 0 1 0 0,0 0 0 0 0,0 0-1 0 0,0 0 1 0 0,0 0 0 0 0,1 0-1 0 0,-1 0 1 0 0,0 0 0 0 0,0 0-1 0 0,0 0 1 0 0,0 0 0 0 0,0 0-1 0 0,0 0 1 0 0,0 0-1 0 0,0 0 1 0 0,0 0 0 0 0,0 0-1 0 0,0 0 1 0 0,0 0 0 0 0,0 0-1 0 0,0 0 1 0 0,0 0 0 0 0,0 0-1 0 0,0 0 1 0 0,0 0 0 0 0,1 0-1 0 0,-1 0 1 0 0,0 0 0 0 0,0 0-1 0 0,0 0 1 0 0,0 0-1 0 0,0 0 1 0 0,0 0 0 0 0,0 0-1 0 0,0 0 1 0 0,0 0 0 0 0,0 0-1 0 0,0 1 1 0 0,0-1 0 0 0,0 0-1 0 0,0 0 1 0 0,0 0 0 0 0,0 0-1 0 0,0 0 1 0 0,0 0-1 0 0,0 0 1 0 0,0 0 0 0 0,0 0-1 0 0,0 0 11 0 0,5-8-421 0 0,5-17-1375 0 0,-9 19 1345 0 0,10-36-2812 0 0,-7 12 1354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41.1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40 184 9616 0 0,'-18'-6'868'0'0,"7"0"-954"0"0,7 5 1084 0 0,-2 0 4877 0 0,12-6-4084 0 0,65-45 1102 0 0,-35 29-2381 0 0,-8 6-124 0 0,-14 7-202 0 0,-3 2-52 0 0,0 0 0 0 0,1 1 0 0 0,-1 1 0 0 0,1 0 0 0 0,13-4-134 0 0,-6 4 18 0 0,-15 4-47 0 0,0 0 0 0 0,-1 1 1 0 0,1 0-1 0 0,0 0 1 0 0,0 0-1 0 0,0 0 0 0 0,0 1 1 0 0,0 0-1 0 0,0 0 0 0 0,0 0 1 0 0,-1 0-1 0 0,1 0 1 0 0,1 1 28 0 0,-2-1-602 0 0,6 9-6196 0 0,0 2-79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41.5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14 217 14568 0 0,'0'0'330'0'0,"-6"1"925"0"0,0 5-1090 0 0,5-5 616 0 0,6-10 1369 0 0,0-4-1201 0 0,-3 6-755 0 0,1 0 1 0 0,0 0-1 0 0,0 1 1 0 0,1-1 0 0 0,0 1-1 0 0,0 0 1 0 0,0 0-1 0 0,1 0 1 0 0,0 0-1 0 0,1 0-194 0 0,25-20 170 0 0,1 2 0 0 0,32-19-170 0 0,-50 34-312 0 0,0 1-1 0 0,1 0 1 0 0,5-1 312 0 0,3 4-1147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43.0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20 13160 0 0,'0'0'38'0'0,"-1"0"1"0"0,1 0-1 0 0,-1-1 1 0 0,1 1-1 0 0,-1 0 1 0 0,1-1-1 0 0,0 1 1 0 0,-1 0-1 0 0,1-1 1 0 0,0 1-1 0 0,-1-1 0 0 0,1 1 1 0 0,0 0-1 0 0,0-1 1 0 0,0 1-1 0 0,-1-1 1 0 0,1 1-1 0 0,0-1 1 0 0,0 0-39 0 0,0 1 216 0 0,-1-1 0 0 0,1 0 0 0 0,0 1 0 0 0,0-1 0 0 0,-1 0 0 0 0,1 1 0 0 0,0-1 1 0 0,-1 1-1 0 0,1-1 0 0 0,0 1 0 0 0,-1-1 0 0 0,1 1 0 0 0,-1-1 0 0 0,1 1 0 0 0,-1-1 0 0 0,1 1 0 0 0,-1-1 0 0 0,1 1 0 0 0,-1 0 1 0 0,0-1-1 0 0,1 1 0 0 0,-1 0 0 0 0,0 0-216 0 0,1 0 57 0 0,-1 1 1 0 0,1 0-1 0 0,-1 0 1 0 0,0 0-1 0 0,1 0 0 0 0,0 0 1 0 0,-1 0-1 0 0,1 0 1 0 0,0 0-1 0 0,-1 0 1 0 0,1 0-1 0 0,0 0 1 0 0,0 0-1 0 0,0 0 1 0 0,0 0-1 0 0,0 1-57 0 0,0 1 117 0 0,-4 19-90 0 0,2-1 1 0 0,1 1 0 0 0,1 0-1 0 0,2 19-27 0 0,3 126-121 0 0,-5-117-189 0 0,-2 15 310 0 0,-1 16 65 0 0,-2 126 611 0 0,5-202-667 0 0,0 0 1 0 0,0 0-1 0 0,1 0 1 0 0,-1 0-1 0 0,1 0 1 0 0,0 0-1 0 0,1 0 1 0 0,-1 0-1 0 0,3 5-9 0 0,-4-9 59 0 0,0-1 31 0 0,1-2-72 0 0,0 1 0 0 0,0-1 0 0 0,-1 1 0 0 0,1-1 0 0 0,0 1 0 0 0,0-1 0 0 0,1 1 0 0 0,-1 0 0 0 0,0 0 0 0 0,0 0 0 0 0,1-1 0 0 0,-1 1 0 0 0,0 0-18 0 0,6-5 50 0 0,-4 2-31 0 0,0 0-1 0 0,0 0 1 0 0,-1 0-1 0 0,0 0 1 0 0,0-1-1 0 0,0 1 1 0 0,0-1-1 0 0,0-3-18 0 0,7-17 72 0 0,27-55 0 0 0,-30 67-54 0 0,-1 0-1 0 0,-1 0 0 0 0,2-8-17 0 0,-2 7 4 0 0,0 0 0 0 0,1 1 0 0 0,2-4-4 0 0,-5 13 3 0 0,0-1-1 0 0,-1 1 1 0 0,1 0 0 0 0,-1 0-1 0 0,-1 0 1 0 0,1-1-3 0 0,5-17 59 0 0,-9 89 489 0 0,2-50-593 0 0,0 1 1 0 0,2-1-1 0 0,0 1 1 0 0,1-1-1 0 0,4 15 45 0 0,-6-29 1 0 0,1-1 0 0 0,-1 1-1 0 0,0-1 1 0 0,1 1-1 0 0,0-1 1 0 0,0 1 0 0 0,0-1-1 0 0,0 0 1 0 0,0 1 0 0 0,0-1-1 0 0,0 0 1 0 0,1 0-1 0 0,-1 0 1 0 0,1 0 0 0 0,-1 0-1 0 0,1 0 1 0 0,0 0 0 0 0,0-1-1 0 0,0 1 1 0 0,0-1-1 0 0,0 1 1 0 0,0-1 0 0 0,0 0-1 0 0,1 0 1 0 0,-1 0 0 0 0,0 0-1 0 0,1 0 1 0 0,-1 0-1 0 0,1-1 1 0 0,-1 1 0 0 0,1-1-1 0 0,-1 0 0 0 0,0 1 20 0 0,0-1 0 0 0,-1-1-1 0 0,1 1 1 0 0,0 0-1 0 0,-1 0 1 0 0,1-1-1 0 0,0 1 1 0 0,-1-1 0 0 0,1 1-1 0 0,-1-1 1 0 0,1 0-1 0 0,-1 1 1 0 0,1-1 0 0 0,-1 0-1 0 0,1 0 1 0 0,-1 0-1 0 0,0 0 1 0 0,2-2-20 0 0,23-26 96 0 0,-11 12-109 0 0,-10 11 13 0 0,1 0 0 0 0,-1 0 0 0 0,-1 0 0 0 0,2-3 0 0 0,-2 4 0 0 0,0-1 0 0 0,1 0 0 0 0,-1 1 0 0 0,6-5 0 0 0,-8 7 0 0 0,-2 3 0 0 0,0-1 0 0 0,0 0 0 0 0,0 1 0 0 0,0-1 0 0 0,0 0 0 0 0,1 1 0 0 0,-1-1 0 0 0,0 0 0 0 0,0 1 0 0 0,1-1 0 0 0,-1 0 0 0 0,0 1 0 0 0,0-1 0 0 0,1 0 0 0 0,-1 1 0 0 0,1-1 0 0 0,-1 1 0 0 0,1-1 0 0 0,-1 0 0 0 0,8-7 0 0 0,-4 4 8 0 0,-1 0-1 0 0,1 0 1 0 0,-1 0-1 0 0,0 0 1 0 0,0-1-1 0 0,-1 0 1 0 0,0 1-1 0 0,0-1 0 0 0,1-2-7 0 0,9-18 123 0 0,-8 17-105 0 0,-1 0 0 0 0,-1 0 0 0 0,1 0 1 0 0,-1 0-1 0 0,1-7-18 0 0,-3 14 2 0 0,1-4 29 0 0,-1 0 0 0 0,0 0 1 0 0,1 0-1 0 0,-2 0 0 0 0,1 0 0 0 0,-1 0 1 0 0,1 0-1 0 0,-1 0 0 0 0,0 1 0 0 0,-1-1 1 0 0,0 0-1 0 0,1 1 0 0 0,-1-1 0 0 0,-2-1-31 0 0,-1 0 90 0 0,3 4-76 0 0,-1 1 1 0 0,1 0 0 0 0,0 0-1 0 0,-1-1 1 0 0,1 2 0 0 0,-1-1 0 0 0,1 0-1 0 0,-1 0 1 0 0,1 1 0 0 0,-1-1-1 0 0,0 1 1 0 0,1 0-15 0 0,0 0 1 0 0,0 0 0 0 0,1 1-1 0 0,-1-1 1 0 0,0 0 0 0 0,1 1 0 0 0,-1-1-1 0 0,0 1 1 0 0,1 0 0 0 0,-1-1 0 0 0,1 1-1 0 0,-1 0 1 0 0,1 0 0 0 0,-1 0 0 0 0,1 0-1 0 0,0 0 1 0 0,-1 0 0 0 0,1 1 0 0 0,0-1-1 0 0,-1 1 0 0 0,-5 6-31 0 0,1 1 0 0 0,-1 0-1 0 0,2 0 1 0 0,-1 1 0 0 0,1-1 0 0 0,0 1-1 0 0,1 0 1 0 0,0 0 0 0 0,1 1 0 0 0,0-1-1 0 0,0 5 32 0 0,2-10-5 0 0,-3 19-51 0 0,0 1 0 0 0,2 2 56 0 0,1-21-7 0 0,1 1-1 0 0,0-1 1 0 0,0 1-1 0 0,1-1 1 0 0,0 1-1 0 0,0-1 1 0 0,1 0-1 0 0,-1 1 1 0 0,1-1-1 0 0,2 3 8 0 0,2-1 0 0 0,2-1 0 0 0,-6-7 6 0 0,1 1 0 0 0,-1-1-1 0 0,0 0 1 0 0,0 1-1 0 0,0-1 1 0 0,1 0 0 0 0,-1 0-1 0 0,0-1 1 0 0,0 1 0 0 0,0 0-1 0 0,1-1 1 0 0,-1 0 0 0 0,0 1-1 0 0,0-1 1 0 0,0 0-1 0 0,0 0 1 0 0,0 0 0 0 0,0 0-1 0 0,0 0 1 0 0,-1-1 0 0 0,1 1-1 0 0,1-1-5 0 0,4-5 39 0 0,1 1 0 0 0,-1-1 0 0 0,-1-1 0 0 0,2-1-39 0 0,6-8 78 0 0,-7 10-52 0 0,-1 0 0 0 0,0 0 0 0 0,0-1 0 0 0,-1 0-1 0 0,0 0 1 0 0,-1-1 0 0 0,1 0-26 0 0,1-8 38 0 0,-1 3 0 0 0,0 1 1 0 0,-1-1-1 0 0,-1-1-38 0 0,1 8 11 0 0,-3 6-6 0 0,-1 0-1 0 0,1 0 1 0 0,0 0 0 0 0,-1-1-1 0 0,1 1 1 0 0,-1 0 0 0 0,1-1-1 0 0,-1 1 1 0 0,0 0 0 0 0,0-1-1 0 0,1 1 1 0 0,-1 0 0 0 0,0-1-1 0 0,0 0-4 0 0,0 1 67 0 0,-5 6 10 0 0,2 0-67 0 0,1 1 1 0 0,0-1-1 0 0,0 1 0 0 0,0-1 0 0 0,1 1 0 0 0,0 0 0 0 0,0-1 0 0 0,1 1 1 0 0,-1 0-1 0 0,1 5-10 0 0,-4 28 130 0 0,2-26-115 0 0,0 1 1 0 0,1-1-1 0 0,1 1 0 0 0,0 9-15 0 0,0-2 3 0 0,0-18-3 0 0,-1-3 0 0 0,1 1 0 0 0,0 0 0 0 0,0 0 0 0 0,0 0 0 0 0,0 0 0 0 0,0 0 0 0 0,0 0 0 0 0,0-1 0 0 0,0 1 0 0 0,0 0 0 0 0,1 0 0 0 0,-1 0 0 0 0,0 0 0 0 0,1-1 0 0 0,-1 1 0 0 0,0 0 0 0 0,1 0 0 0 0,-1-1 0 0 0,1 1 0 0 0,-1 0 0 0 0,1 0 0 0 0,-1-1 0 0 0,1 1 0 0 0,7 8 0 0 0,-3-9 0 0 0,-4 0 0 0 0,3-1 10 0 0,0 1 0 0 0,-1-1 0 0 0,1 1 0 0 0,-1-1 0 0 0,0 0 1 0 0,1 0-1 0 0,-1 0 0 0 0,0-1 0 0 0,1 1 0 0 0,-1-1 0 0 0,0 0 0 0 0,0 0 0 0 0,0 0 0 0 0,-1 0 0 0 0,1 0 0 0 0,0-1 0 0 0,1-1-10 0 0,5-7 63 0 0,0 0-1 0 0,-1-1 1 0 0,7-10-63 0 0,0-2 47 0 0,-7 11-4 0 0,-1 1 0 0 0,-1-1 0 0 0,0 0 0 0 0,3-11-43 0 0,2-4 30 0 0,-3-1 24 0 0,-7 22-33 0 0,-10 21 32 0 0,5-7-53 0 0,1 0 0 0 0,1 1 0 0 0,0-1 0 0 0,0 1 0 0 0,0 0 0 0 0,1 0 0 0 0,0 0 0 0 0,0-1 0 0 0,1 7 0 0 0,0-7 0 0 0,0 1 0 0 0,1-1 0 0 0,0 1 0 0 0,0-1 0 0 0,0 0 0 0 0,1 1 0 0 0,0-1 0 0 0,1 0 0 0 0,0 0 0 0 0,1 2 0 0 0,-3-7 0 0 0,-1-1 0 0 0,0 0 0 0 0,1 0 0 0 0,0 0 0 0 0,-1 0 0 0 0,1 0 0 0 0,0 0 0 0 0,-1 0 0 0 0,1 0 0 0 0,0-1 0 0 0,0 1 0 0 0,0 0 0 0 0,0 0 0 0 0,0 0 0 0 0,0-1 0 0 0,0 1 0 0 0,0-1 0 0 0,0 1 0 0 0,0-1 0 0 0,0 1 0 0 0,0-1 0 0 0,0 1 0 0 0,0-1 0 0 0,1 0 0 0 0,4 2 0 0 0,6 1 0 0 0,-8-4 7 0 0,0 1-1 0 0,0-1 1 0 0,0 1-1 0 0,0-1 1 0 0,0 0-1 0 0,0-1 1 0 0,0 1-1 0 0,0-1 1 0 0,2-1-7 0 0,33-21 135 0 0,-34 20-123 0 0,0-1 7 0 0,1 1 0 0 0,-1-1 1 0 0,0-1-1 0 0,-1 1 1 0 0,1-1-1 0 0,-1 0 1 0 0,2-4-20 0 0,-1 5 45 0 0,-3 10-12 0 0,0-1-50 0 0,1 5 9 0 0,0 1-1 0 0,0 0 1 0 0,-1 0 0 0 0,0 1 0 0 0,-1-1 0 0 0,0 5 8 0 0,0-1-9 0 0,1 0 0 0 0,3 14 9 0 0,-3-19-4 0 0,0-2-105 0 0,0 1 1 0 0,0-1 0 0 0,0 0-1 0 0,1 1 1 0 0,1-1 0 0 0,2 6 108 0 0,-4-12-117 0 0,-1 1 0 0 0,1 0 1 0 0,-1 0-1 0 0,1-1 0 0 0,0 1 0 0 0,0-1 0 0 0,-1 1 0 0 0,1-1 1 0 0,0 0-1 0 0,0 0 0 0 0,0 0 0 0 0,0 0 0 0 0,1 0 1 0 0,-1 0-1 0 0,0-1 0 0 0,0 1 0 0 0,0-1 0 0 0,1 1 1 0 0,-1-1-1 0 0,0 0 0 0 0,1 0 0 0 0,-1 0 0 0 0,0 0 1 0 0,0 0-1 0 0,2-1 117 0 0,12-1-7729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43.7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116 232 16184 0 0,'0'0'365'0'0,"0"0"56"0"0,0 0 24 0 0,0-8 83 0 0,0 6-528 0 0,-1 0-1 0 0,1 0 0 0 0,-1 1 1 0 0,1-1-1 0 0,-1 0 0 0 0,1 1 0 0 0,-1-1 1 0 0,0 0-1 0 0,0 1 0 0 0,0-1 1 0 0,0 1 89 0 0,0-1-1 0 0,0 1 1 0 0,0 0 0 0 0,1-1-1 0 0,-1 1 1 0 0,0-1-1 0 0,1 1 1 0 0,-1-1 0 0 0,1 1-1 0 0,0-1 1 0 0,-1 1-1 0 0,1-1 1 0 0,0 1 0 0 0,0-1-1 0 0,0 0 1 0 0,0 1-1 0 0,0-1 1 0 0,0 1 0 0 0,1-1-1 0 0,-1 1 1 0 0,1-2-89 0 0,9-25 1918 0 0,-7 19-1668 0 0,0 0 1 0 0,0 0 0 0 0,1 1 0 0 0,5-8-251 0 0,-4 7 101 0 0,6-9 404 0 0,1 0 1 0 0,1 1-1 0 0,10-11-505 0 0,-21 27 160 0 0,-1 1-153 0 0,1 0 0 0 0,0 0 0 0 0,0 1-1 0 0,0-1 1 0 0,-1 0 0 0 0,1 1 0 0 0,0-1-1 0 0,-1 1 1 0 0,1 0 0 0 0,0-1 0 0 0,-1 1-1 0 0,1 0 1 0 0,-1 0 0 0 0,1 0 0 0 0,-1 0-1 0 0,1 1 1 0 0,-1-1 0 0 0,0 0 0 0 0,0 0-1 0 0,1 1 1 0 0,-1-1 0 0 0,0 1 0 0 0,0-1-1 0 0,0 1 1 0 0,-1-1 0 0 0,2 2-7 0 0,1 5-6 0 0,-1 0 0 0 0,1 0 0 0 0,-1 0 0 0 0,-1 0 0 0 0,1 4 6 0 0,0 2 14 0 0,1 7-15 0 0,-1 1-1 0 0,0 11 2 0 0,-2-13 26 0 0,2 0-1 0 0,0 0 1 0 0,2 3-26 0 0,-1-8 12 0 0,0-4-7 0 0,-1 0 0 0 0,0 0-1 0 0,-1 2-4 0 0,1-3 11 0 0,-1 0-1 0 0,1 0 1 0 0,1-1-1 0 0,0 2-10 0 0,6 31 18 0 0,-8-38-9 0 0,-1 0-1 0 0,1 0 1 0 0,0 0 0 0 0,0 1-1 0 0,1-1 1 0 0,-1 0 0 0 0,1-1-1 0 0,0 1 1 0 0,0 0-1 0 0,0 0 1 0 0,0-1 0 0 0,1 1-1 0 0,-1-1 1 0 0,1 0 0 0 0,3 3-9 0 0,-4-6 27 0 0,0 0 0 0 0,0-1 0 0 0,0 1 0 0 0,0 0 0 0 0,1-1 0 0 0,-1 1 0 0 0,0-1 0 0 0,0 0 0 0 0,0 0 0 0 0,0 0-27 0 0,1 0 24 0 0,0 0 7 0 0,0-1 0 0 0,1 1 0 0 0,-1-1 0 0 0,0 0 0 0 0,0 0 0 0 0,-1 0 0 0 0,1 0 0 0 0,0-1 0 0 0,-1 1 0 0 0,1-1 0 0 0,-1 1 0 0 0,0-1 0 0 0,0 0 0 0 0,0 0-1 0 0,0 0 1 0 0,1-2-31 0 0,-1 0 26 0 0,1-1-1 0 0,-1 1 0 0 0,-1-1 0 0 0,1 1 0 0 0,-1-1 0 0 0,0 0 0 0 0,0 0 0 0 0,-1 0 1 0 0,1-4-26 0 0,1-4-47 0 0,-2 12 58 0 0,0 1 1 0 0,1-1 0 0 0,-1 0-1 0 0,0 1 1 0 0,0-1 0 0 0,0 0-1 0 0,0 1 1 0 0,0-1 0 0 0,0 0-1 0 0,0 1 1 0 0,0-1 0 0 0,-1 0 0 0 0,1 1-1 0 0,-1-1 1 0 0,1 1 0 0 0,-1-1-12 0 0,-18-31-261 0 0,-4-10 196 0 0,20 38 53 0 0,0 0 0 0 0,0 1 0 0 0,-1-1 0 0 0,0 1 0 0 0,1 0 0 0 0,-2 0 0 0 0,1 0 12 0 0,3 4-7 0 0,0-1-1 0 0,-1 1 0 0 0,1 0 0 0 0,0 0 1 0 0,0 0-1 0 0,0-1 0 0 0,-1 2 1 0 0,1-1-1 0 0,0 0 0 0 0,0 0 0 0 0,-1 0 1 0 0,1 0-1 0 0,0 1 0 0 0,0-1 1 0 0,0 1-1 0 0,0-1 0 0 0,0 1 1 0 0,-2 0 7 0 0,0 1-16 0 0,0 0 0 0 0,0 1 1 0 0,0-1-1 0 0,0 1 1 0 0,0 0-1 0 0,1 0 1 0 0,-1 0-1 0 0,1 1 0 0 0,0-1 1 0 0,0 0-1 0 0,0 1 1 0 0,-1 2 15 0 0,0 0-11 0 0,0-1 0 0 0,-1 1 1 0 0,1-1-1 0 0,-3 3 11 0 0,3-5-5 0 0,1 1 0 0 0,-1 0 0 0 0,1 0 0 0 0,0 0 0 0 0,0 1 0 0 0,0-1 0 0 0,1 0 0 0 0,-1 2 5 0 0,1-2-2 0 0,0-1-1 0 0,-1 1 1 0 0,1-1-1 0 0,-1 1 1 0 0,0-1-1 0 0,1 1 1 0 0,-1-1-1 0 0,-3 3 3 0 0,3-3 0 0 0,-1 0 0 0 0,0 0 0 0 0,1 0 0 0 0,0 1 0 0 0,0-1 0 0 0,0 1 0 0 0,-1 2 0 0 0,-10 18 0 0 0,-4-1 7 0 0,14-18-3 0 0,-1 1 1 0 0,1-1 0 0 0,-1 0-1 0 0,-1 0 1 0 0,1 0 0 0 0,-1 0-1 0 0,0-1 1 0 0,0 0 0 0 0,0 0 0 0 0,-1 0-5 0 0,-9 6 43 0 0,13-8-35 0 0,1-1 0 0 0,-1 0 0 0 0,1 0 0 0 0,-1 0 1 0 0,0 0-1 0 0,1 0 0 0 0,-1 0 0 0 0,0-1 0 0 0,0 1 0 0 0,0 0 1 0 0,0-1-1 0 0,0 1-8 0 0,-6 0 17 0 0,6 0 15 0 0,1-1 0 0 0,-1 0 1 0 0,1 0-1 0 0,-1 1 0 0 0,1-1 0 0 0,-1 0 1 0 0,1 0-1 0 0,-1 0 0 0 0,1-1 1 0 0,-1 1-1 0 0,1 0 0 0 0,-1-1 0 0 0,1 1 1 0 0,-1-1-1 0 0,1 1 0 0 0,-2-1-32 0 0,0-1 30 0 0,-1 0 1 0 0,0 1-1 0 0,1-1 0 0 0,-1-1 0 0 0,1 1 1 0 0,0-1-1 0 0,0 1 0 0 0,0-1 0 0 0,0 0 0 0 0,0 0 1 0 0,0 0-1 0 0,1 0 0 0 0,0-1 0 0 0,-1 1 1 0 0,1-1-1 0 0,0 1 0 0 0,1-1 0 0 0,-2-3-30 0 0,1-1 51 0 0,0-1-1 0 0,0 1 0 0 0,1-1 1 0 0,1 1-1 0 0,-1-1 0 0 0,1 1 1 0 0,1-1-1 0 0,0-2-50 0 0,0-21 101 0 0,0 20-86 0 0,1-1-1 0 0,0 1 1 0 0,1 0-1 0 0,0 0 0 0 0,1 0 1 0 0,0 1-1 0 0,1-1 1 0 0,0 1-1 0 0,2-2-14 0 0,3-8 6 0 0,-3 8-130 0 0,1 1 0 0 0,1 0 0 0 0,0 1 0 0 0,0 0-1 0 0,1 0 1 0 0,10-7 124 0 0,-6 4-159 0 0,7-3-1969 0 0,2 5-6591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53.2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27 105 9216 0 0,'-2'-3'352'0'0,"0"0"-149"0"0,1-14 1254 0 0,2 13-834 0 0,0-1 0 0 0,0 0 0 0 0,0 1 0 0 0,0-1 0 0 0,1-1-623 0 0,0 1 706 0 0,0 0-1 0 0,-1-1 1 0 0,0 1 0 0 0,0 0-1 0 0,0-4-705 0 0,-1 7 289 0 0,1 1-1 0 0,-1-1 0 0 0,0 1 1 0 0,0-1-1 0 0,1 1 0 0 0,-1-1 1 0 0,1 1-1 0 0,-1-1 1 0 0,1 1-1 0 0,0-1-288 0 0,1 1 1549 0 0,0 10-943 0 0,1 25-98 0 0,-2-28-438 0 0,0 0-1 0 0,0-1 1 0 0,-1 1 0 0 0,0 0-1 0 0,0 0 1 0 0,0 0 0 0 0,-1 0-1 0 0,0 0-69 0 0,-1 11 145 0 0,0-1-1 0 0,0 1 1 0 0,2 5-145 0 0,-3 27 150 0 0,-36 199 760 0 0,38-242-958 0 0,0 6 7 0 0,2 28-448 0 0,0-56-265 0 0,2 0 0 0 0,0 1 0 0 0,0-1-1 0 0,2 1 1 0 0,0-1 0 0 0,2-1 754 0 0,1-9-5192 0 0,-3 1-1374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53.5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99 7368 0 0,'-6'0'762'0'0,"6"0"-728"0"0,-1 0-1 0 0,1 0 0 0 0,0 1 0 0 0,-1-1 1 0 0,1 0-1 0 0,0 0 0 0 0,-1 0 0 0 0,1 0 1 0 0,0 0-1 0 0,-1 0 0 0 0,1 0 0 0 0,0 0 1 0 0,-1 0-1 0 0,1-1 0 0 0,0 1 0 0 0,-1 0 0 0 0,1 0 1 0 0,0 0-1 0 0,-1 0 0 0 0,1 0 0 0 0,0 0 1 0 0,-1-1-1 0 0,1 1 0 0 0,0 0 0 0 0,0 0 1 0 0,-1-1-1 0 0,1 1 0 0 0,0 0 0 0 0,0 0 1 0 0,-1-1-1 0 0,1 1 0 0 0,0 0 0 0 0,0-1 0 0 0,0 1 1 0 0,0 0-1 0 0,-1 0 0 0 0,1-1 0 0 0,0 1 1 0 0,0 0-1 0 0,0-1 0 0 0,0 1 0 0 0,0-1-33 0 0,-1 0 1539 0 0,1 1 77 0 0,0 0-65 0 0,0 0-335 0 0,0 0-149 0 0,0 0-31 0 0,0 0-48 0 0,14-8 528 0 0,7 2-688 0 0,-18 6-714 0 0,0-1 0 0 0,0 0 1 0 0,0 1-1 0 0,0-1 0 0 0,0 0 0 0 0,-1-1 1 0 0,1 1-1 0 0,0 0 0 0 0,0-1-114 0 0,1-1 136 0 0,1 0-1 0 0,0 0 1 0 0,-1 1-1 0 0,1 0 0 0 0,0 0 1 0 0,0 0-1 0 0,0 1 1 0 0,0 0-1 0 0,2-1-135 0 0,-2 1 67 0 0,-1-1-1 0 0,1 1 1 0 0,0-1 0 0 0,-1-1-1 0 0,1 1-66 0 0,24-10 320 0 0,-21 10-291 0 0,87-17 310 0 0,-93 19-610 0 0,1-1-1 0 0,0 1 1 0 0,-1 0 0 0 0,1 0-1 0 0,0 0 1 0 0,-1 0-1 0 0,1 0 1 0 0,0 1-1 0 0,1 0 272 0 0,-2-1-244 0 0,-1 1 0 0 0,0-1-1 0 0,0 1 1 0 0,0-1-1 0 0,-1 1 1 0 0,1 0 0 0 0,0 0-1 0 0,0-1 1 0 0,0 1 0 0 0,0 0-1 0 0,-1 0 1 0 0,1 0-1 0 0,0 0 245 0 0,0 2-2391 0 0,2 4-3669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53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1 196 13648 0 0,'0'0'628'0'0,"0"0"-18"0"0,0 0-252 0 0,0 0 390 0 0,0 0 215 0 0,1 0 43 0 0,3-3-644 0 0,-1 1 1 0 0,0 0-1 0 0,0-1 0 0 0,0 1 1 0 0,-1-1-1 0 0,1 0 1 0 0,2-3-363 0 0,-1 1 325 0 0,0 1 0 0 0,0 0 1 0 0,0-1-1 0 0,4-1-325 0 0,40-27 1400 0 0,28-14-1400 0 0,-48 34-300 0 0,0 0-1 0 0,0 2 1 0 0,1 1-1 0 0,0 2 1 0 0,7-1 300 0 0,-21 5-1050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54.3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1 3680 0 0,'0'0'284'0'0,"0"0"272"0"0,0 0 1836 0 0,-1 0 1516 0 0,-6 0-2449 0 0,4 2 5747 0 0,-1 10-6861 0 0,1 0-1 0 0,1 0 1 0 0,-1 1 0 0 0,2 3-345 0 0,-7 30-9 0 0,2-11 108 0 0,-1 14-99 0 0,-2 17-1104 0 0,8-54-3720 0 0,1-3-1634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15.7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0 16008 0 0,'0'0'362'0'0,"0"0"47"0"0,0 0 30 0 0,0 0-46 0 0,2 2-211 0 0,6 17 282 0 0,1 3 124 0 0,-2-9-453 0 0,-2 1 0 0 0,1-1 0 0 0,-2 1 1 0 0,0 0-1 0 0,0 0 0 0 0,0 13-135 0 0,3 3 287 0 0,-5-19-213 0 0,3 7 28 0 0,-2 0 0 0 0,0 0 1 0 0,-1 1-1 0 0,0 2-102 0 0,-3-17 10 0 0,1-3-11 0 0,0 0 0 0 0,0 0 0 0 0,0 0 0 0 0,0 0 0 0 0,0 0 0 0 0,0 0 0 0 0,0 0 1 0 0,0 0-1 0 0,1 0 0 0 0,-1 0 0 0 0,0 0 0 0 0,1 0 0 0 0,-1 0 0 0 0,1 0 0 0 0,-1 0 1 0 0,1-1-1 0 0,0 2 1 0 0,0 0-302 0 0,-1-2-91 0 0,0 0-14 0 0,0 0-171 0 0,0 0-717 0 0,0 0-311 0 0,0 0-68 0 0,0 0 88 0 0,0 0 419 0 0,-26 8-3726 0 0,24-7 4731 0 0,-1-1 1 0 0,0 1-1 0 0,0-1 1 0 0,0 1-1 0 0,1 0 1 0 0,-1 1-1 0 0,0-1 1 0 0,1 0-1 0 0,-1 1 1 0 0,0 0 161 0 0,-13 6 800 0 0,-1-5 2376 0 0,16-3-2029 0 0,-3 7 515 0 0,5-4 7429 0 0,3-2-8919 0 0,0 0 1 0 0,1 0-1 0 0,-1 0 0 0 0,1 0 1 0 0,-1 0-1 0 0,1-1 1 0 0,0 0-1 0 0,-1 0 1 0 0,1 0-1 0 0,-1-1 0 0 0,1 0 1 0 0,0 1-1 0 0,0-2-172 0 0,29-1 487 0 0,42-6-149 0 0,-75 10-510 0 0,0-1 1 0 0,1 0-1 0 0,-1 0 0 0 0,0 0 0 0 0,1 0 0 0 0,-1 0 0 0 0,0-1 0 0 0,0 1 1 0 0,1 0-1 0 0,-1-1 0 0 0,0 1 0 0 0,0-1 0 0 0,1 1 0 0 0,-1-1 0 0 0,0 1 1 0 0,0-1-1 0 0,0 0 0 0 0,0 0 0 0 0,0 1 0 0 0,0-1 0 0 0,0 0 0 0 0,0 0 1 0 0,0 0-1 0 0,0 0 0 0 0,0 0 0 0 0,-1 0 0 0 0,1-1 0 0 0,0 1 1 0 0,-1 0-1 0 0,1 0 0 0 0,-1 0 0 0 0,1-1 0 0 0,-1 1 0 0 0,0 0 0 0 0,0 0 1 0 0,1-1-1 0 0,-1 1 0 0 0,0 0 172 0 0,0-2-2109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54.7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123 215 6912 0 0,'-1'2'528'0'0,"-13"40"754"0"0,0 25 7717 0 0,15-56-7224 0 0,-1-11-1727 0 0,0 1 0 0 0,0-1 0 0 0,0 0 0 0 0,0 0 0 0 0,0 0 0 0 0,1 1 0 0 0,-1-1 1 0 0,0 0-1 0 0,0 0 0 0 0,0 0 0 0 0,0 0 0 0 0,1 0 0 0 0,-1 0 0 0 0,0 1 0 0 0,0-1 0 0 0,0 0 0 0 0,0 0 0 0 0,1 0 0 0 0,-1 0 0 0 0,0 0 0 0 0,0 0 0 0 0,1 0 0 0 0,-1 0 0 0 0,0 0 0 0 0,0 0 1 0 0,0 0-1 0 0,1 0 0 0 0,-1 0 0 0 0,0 0-48 0 0,19-9 1037 0 0,-15 7-1173 0 0,0-1 207 0 0,1 0 0 0 0,-1 0 0 0 0,0 0 0 0 0,-1 0 0 0 0,1-1 0 0 0,0 1 0 0 0,-1-1 0 0 0,0 0 0 0 0,1-1-71 0 0,6-18 243 0 0,13-24 107 0 0,-21 43-320 0 0,0 0-1 0 0,0 0 1 0 0,-1-1 0 0 0,1 1-1 0 0,-1-1 1 0 0,0-1-30 0 0,7-19 110 0 0,-5 18-60 0 0,-1 0-1 0 0,1 0 1 0 0,-1 0-1 0 0,0-1 1 0 0,-1 1-1 0 0,1 0 1 0 0,-2-1-1 0 0,1 1 1 0 0,-1-1-1 0 0,0 0 1 0 0,0 1-1 0 0,-1-1 1 0 0,0 1-1 0 0,-1-1 1 0 0,0 1-1 0 0,0 0 1 0 0,-3-7-50 0 0,5 12 9 0 0,-1 1 0 0 0,1-1 0 0 0,-1 1 0 0 0,0-1 1 0 0,0 1-1 0 0,0-1 0 0 0,0 1 0 0 0,0-1 0 0 0,0 1 1 0 0,0 0-1 0 0,0 0 0 0 0,-1-1 0 0 0,1 1 0 0 0,0 0 1 0 0,-1 0-1 0 0,1 0 0 0 0,-1 0 0 0 0,1 1 0 0 0,-1-1 1 0 0,1 0-1 0 0,-1 1 0 0 0,-1-1-9 0 0,1 1 6 0 0,-1 0-1 0 0,1 0 1 0 0,0 0 0 0 0,-1 0-1 0 0,1 0 1 0 0,-1 1 0 0 0,1-1-1 0 0,0 1 1 0 0,-1-1 0 0 0,1 1-1 0 0,0 0 1 0 0,0 0 0 0 0,0 0-1 0 0,-2 1-5 0 0,-2 2-5 0 0,0 0-1 0 0,0 1 0 0 0,1-1 1 0 0,-1 1-1 0 0,1 0 0 0 0,0 1 1 0 0,1-1-1 0 0,-1 1 1 0 0,1 0-1 0 0,-1 2 6 0 0,-27 47-14 0 0,18-32 18 0 0,1 0 0 0 0,-3 10-4 0 0,12-24-8 0 0,0 0-1 0 0,1 0 0 0 0,1 1 1 0 0,0-1-1 0 0,0 1 0 0 0,1-1 1 0 0,0 1-1 0 0,0 4 9 0 0,1-12-7 0 0,0 1-1 0 0,0 0-1 0 0,0-1 1 0 0,1 1-1 0 0,-1-1 0 0 0,1 1 1 0 0,-1-1-1 0 0,1 1 0 0 0,0-1 1 0 0,0 1-1 0 0,0-1 0 0 0,0 1 1 0 0,0-1-1 0 0,1 0 0 0 0,0 1 9 0 0,-2-2 0 0 0,1 0 0 0 0,0 0 0 0 0,0 0 0 0 0,0-1 0 0 0,1 1 0 0 0,-1 0 0 0 0,0-1-1 0 0,0 1 1 0 0,0-1 0 0 0,0 1 0 0 0,1-1 0 0 0,-1 0 0 0 0,0 1 0 0 0,0-1 0 0 0,1 0 0 0 0,-1 0 0 0 0,0 0-1 0 0,0 0 1 0 0,1 0 0 0 0,-1 0 0 0 0,0 0 0 0 0,0 0 0 0 0,1-1 0 0 0,-1 1 0 0 0,0 0 0 0 0,0-1 0 0 0,1 1 0 0 0,3-2 2 0 0,1 0 1 0 0,-1 0 0 0 0,1 0-1 0 0,-1 0 1 0 0,4-3-3 0 0,-3 1 20 0 0,-1-1-1 0 0,0 0 1 0 0,0-1 0 0 0,0 1 0 0 0,3-5-20 0 0,-1 2 45 0 0,16-22 87 0 0,0-1 1 0 0,-2-1-1 0 0,2-7-132 0 0,-20 34 14 0 0,11-25 148 0 0,-14 29-96 0 0,5 10 4 0 0,-5-2-70 0 0,1-1 0 0 0,-1 1 0 0 0,0-1 0 0 0,-1 1 0 0 0,0 0 0 0 0,0-1 0 0 0,-2 27 0 0 0,4-10 2 0 0,0-1 1 0 0,1 1-1 0 0,1 0 0 0 0,1-1 0 0 0,1 0-2 0 0,-1-18 43 0 0,-2-4-35 0 0,0 0 0 0 0,1 0 0 0 0,-1 0 0 0 0,0 0 0 0 0,0 0 0 0 0,1 0 0 0 0,-1 0 0 0 0,0-1 0 0 0,0 1 0 0 0,1-1 0 0 0,-1 0 0 0 0,0 0 0 0 0,0 0 0 0 0,0 0 0 0 0,0 0 0 0 0,0 0 0 0 0,0 0 0 0 0,0-1 0 0 0,-1 1 0 0 0,1-1 0 0 0,1-1-8 0 0,3-2 57 0 0,0-2 1 0 0,-1 1-1 0 0,0-1 1 0 0,0 1 0 0 0,2-6-58 0 0,14-21 221 0 0,-10 16-71 0 0,0-1 1 0 0,4-10-151 0 0,4-6-4 0 0,-14 26 30 0 0,0 0-1 0 0,-1-1 1 0 0,0 1 0 0 0,0-1-1 0 0,-1-1-25 0 0,8-26 204 0 0,-9 28-217 0 0,-9 25-12 0 0,2 1 0 0 0,0 0 0 0 0,-2 13 25 0 0,6-23-6 0 0,-1 0 0 0 0,2-1 1 0 0,-1 1-1 0 0,1 0 1 0 0,0 0-1 0 0,1 0 1 0 0,0 0-1 0 0,0 0 1 0 0,1-1-1 0 0,0 2 6 0 0,-1-6-225 0 0,0 0 0 0 0,0 0 0 0 0,1 0-1 0 0,0 0 1 0 0,-1 0 0 0 0,1 0 0 0 0,0 0 0 0 0,0 0 0 0 0,1-1-1 0 0,-1 1 1 0 0,0-1 0 0 0,1 1 0 0 0,0-1 0 0 0,-1 0 0 0 0,1 0-1 0 0,0 0 1 0 0,0-1 0 0 0,0 1 0 0 0,0-1 0 0 0,0 0-1 0 0,1 1 1 0 0,-1-1 0 0 0,0-1 0 0 0,1 1 0 0 0,-1 0 0 0 0,0-1-1 0 0,1 0 226 0 0,6 0-7519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55.4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4 6912 0 0,'0'0'528'0'0,"0"0"-134"0"0,0 0 706 0 0,0 0 1302 0 0,-3-4-2528 0 0,2 4 3922 0 0,0 1 4165 0 0,1 7-7902 0 0,-1 0 1 0 0,-1 0-1 0 0,0-1 0 0 0,-1 6-59 0 0,-1 1 46 0 0,3-5 7 0 0,1-2-105 0 0,0-6-486 0 0,0-1-213 0 0,1-2-1336 0 0,3-8-5172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56.3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29 151 15320 0 0,'0'0'697'0'0,"0"0"-9"0"0,0 0-316 0 0,0 0 316 0 0,0 0 189 0 0,0 0 34 0 0,0 0-30 0 0,0 0-156 0 0,0 0-70 0 0,-4 9 568 0 0,-6 42-419 0 0,7-31-670 0 0,0-4-134 0 0,1 0 0 0 0,1 0 0 0 0,1 5 0 0 0,-2-8-3 0 0,1-10 6 0 0,0 1 0 0 0,0 0 0 0 0,1 0 0 0 0,0 0 0 0 0,0 0 0 0 0,0 2-3 0 0,0-4 69 0 0,9-13 15 0 0,-3 4-34 0 0,-1 0 0 0 0,0 0-1 0 0,-1 0 1 0 0,2-4-50 0 0,5-8 25 0 0,78-120 55 0 0,-81 126-80 0 0,-1-1 0 0 0,-1 0 0 0 0,0 0 0 0 0,-1-1 0 0 0,18-38 0 0 0,-16 42 11 0 0,-5 9 16 0 0,-2 2-93 0 0,1 17-70 0 0,0 4 130 0 0,-1 1-1 0 0,-2 19 7 0 0,0-21 22 0 0,2 1 0 0 0,0-1-1 0 0,1 3-21 0 0,0 12 7 0 0,-1 8-59 0 0,1-40 57 0 0,-1 0 1 0 0,1 0-1 0 0,-1 0 1 0 0,1 0-1 0 0,0 0 1 0 0,0 0-1 0 0,0 0 1 0 0,1-1-1 0 0,-1 1 0 0 0,1 0 1 0 0,1 1-6 0 0,-2-3 2 0 0,-1 0 1 0 0,1 0-1 0 0,0 0 1 0 0,0 0-1 0 0,0 0 1 0 0,0 0 0 0 0,0 0-1 0 0,0 0 1 0 0,0-1-1 0 0,0 1 1 0 0,0 0-1 0 0,0-1 1 0 0,0 1-1 0 0,0-1 1 0 0,1 1-1 0 0,-1-1-2 0 0,0 0 2 0 0,0 0 0 0 0,-1 0 0 0 0,1 0 0 0 0,0 0 0 0 0,-1 0 0 0 0,1 0 0 0 0,0 0 0 0 0,-1-1 0 0 0,1 1 0 0 0,0 0 0 0 0,-1 0 0 0 0,1-1 0 0 0,0 1 0 0 0,-1-1 0 0 0,1 1-2 0 0,2-2 3 0 0,3-1-286 0 0,0 0 0 0 0,0 0 0 0 0,0-1 1 0 0,0 0-1 0 0,-1 0 0 0 0,0-1 0 0 0,1 1 0 0 0,-2-1 0 0 0,3-2 283 0 0,6-9-2698 0 0,-1-1 0 0 0,4-7 2698 0 0,-6 8-1489 0 0,3 0-4983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56.6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58 186 5528 0 0,'-1'2'249'0'0,"-3"8"129"0"0,1 0-1 0 0,0 0 1 0 0,0 0-1 0 0,1 1 1 0 0,1 0-1 0 0,0 1-377 0 0,-2-1 1874 0 0,1-2 2775 0 0,2-9-4464 0 0,0 1 1 0 0,0-1-1 0 0,0 0 1 0 0,0 1 0 0 0,0-1-1 0 0,0 0 1 0 0,0 1-1 0 0,0-1 1 0 0,0 0-1 0 0,0 0 1 0 0,0 1-1 0 0,0-1 1 0 0,0 0-1 0 0,1 1 1 0 0,-1-1-1 0 0,0 0 1 0 0,0 0-1 0 0,0 1 1 0 0,1-1 0 0 0,-1 0-1 0 0,0 0 1 0 0,0 0-1 0 0,0 1 1 0 0,1-1-1 0 0,-1 0 1 0 0,0 0-1 0 0,1 0-185 0 0,8 1 1481 0 0,12-9-1539 0 0,-19 7 524 0 0,3-1-322 0 0,-1-1 0 0 0,0 1 0 0 0,0-1 0 0 0,0 0 0 0 0,0-1 0 0 0,-1 1-1 0 0,1-1 1 0 0,-1 1 0 0 0,1-3-144 0 0,27-38 684 0 0,-29 41-655 0 0,3-4 57 0 0,-1 0 0 0 0,0 0 0 0 0,0-1 0 0 0,-1 0 0 0 0,1-2-86 0 0,6-8 138 0 0,-9 16-119 0 0,0 0 0 0 0,1 0 0 0 0,-1-1 0 0 0,0 1 0 0 0,0 0 0 0 0,0 0 0 0 0,-1-1 0 0 0,1 1 0 0 0,-1-1 0 0 0,1 1 0 0 0,-1-1 0 0 0,0 1 0 0 0,1-2-19 0 0,-1-9 77 0 0,-1-19 172 0 0,1 31-233 0 0,-1-1 0 0 0,1 0 1 0 0,0 0-1 0 0,-1 0 0 0 0,0 1 0 0 0,1-1 1 0 0,-1 0-1 0 0,0 0 0 0 0,0 1 0 0 0,0-1 1 0 0,0 1-1 0 0,0-1 0 0 0,0 1 0 0 0,-1-2-16 0 0,-8-9 146 0 0,10 11-138 0 0,0 1-1 0 0,-1-1 1 0 0,1 0-1 0 0,-1 0 0 0 0,1 0 1 0 0,-1 1-1 0 0,0-1 1 0 0,1 0-1 0 0,-1 1 0 0 0,0-1 1 0 0,0 1-1 0 0,1-1 1 0 0,-1 0-1 0 0,0 1 0 0 0,0 0 1 0 0,0-1-1 0 0,0 1-7 0 0,-4-2 19 0 0,4 1-13 0 0,-1 0 0 0 0,1 1 1 0 0,-1-1-1 0 0,1 0 0 0 0,-1 1 1 0 0,1-1-1 0 0,-1 1 0 0 0,1 0 0 0 0,-1-1 1 0 0,1 1-1 0 0,-1 0 0 0 0,0 0 1 0 0,1 0-1 0 0,-1 0 0 0 0,1 1 1 0 0,-1-1-1 0 0,0 0 0 0 0,1 1 0 0 0,-1-1 1 0 0,1 1-1 0 0,-1-1 0 0 0,1 1 1 0 0,-1-1-1 0 0,1 1 0 0 0,-1 0-6 0 0,-4 4-7 0 0,0 0-1 0 0,0 1 0 0 0,0 0 1 0 0,1 0-1 0 0,0 0 1 0 0,0 0-1 0 0,1 1 0 0 0,-1-1 1 0 0,1 1-1 0 0,-1 5 8 0 0,-5 12-60 0 0,0 0 0 0 0,-2 16 60 0 0,1-4-25 0 0,9-30 23 0 0,0-1 0 0 0,1 0 0 0 0,0 0 0 0 0,1 1 0 0 0,-1-1 0 0 0,1 1 0 0 0,0-1 0 0 0,0 1 0 0 0,1-1 1 0 0,-1 0-1 0 0,2 4 2 0 0,3 3-43 0 0,-5-12 34 0 0,1 1-1 0 0,0 0 1 0 0,0 0 0 0 0,0 0-1 0 0,0 0 1 0 0,0-1 0 0 0,0 1-1 0 0,1 0 1 0 0,-1-1 0 0 0,0 1-1 0 0,0-1 1 0 0,0 1 0 0 0,1-1-1 0 0,-1 0 1 0 0,0 1 0 0 0,0-1-1 0 0,1 0 1 0 0,-1 0 0 0 0,0 0-1 0 0,0 0 1 0 0,1 0 0 0 0,-1 0-1 0 0,0 0 1 0 0,1-1 0 0 0,-1 1-1 0 0,0 0 1 0 0,0-1 0 0 0,1 1 9 0 0,1-1-118 0 0,0-1 0 0 0,1 1 0 0 0,-1 0 0 0 0,0-1 0 0 0,0 0 0 0 0,0 1 0 0 0,0-1 0 0 0,-1 0 0 0 0,1 0 0 0 0,1-2 118 0 0,20-24-2692 0 0,-8 8-2673 0 0,1 0-1323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57.6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 63 10680 0 0,'0'0'241'0'0,"7"-8"683"0"0,8-23-757 0 0,-15 30 41 0 0,0 1 0 0 0,0-1 0 0 0,1 0 1 0 0,-1 1-1 0 0,0-1 0 0 0,0 0 0 0 0,-1 0 0 0 0,1 1 1 0 0,0-1-1 0 0,0 0 0 0 0,0 0 0 0 0,0 1 0 0 0,-1-1 1 0 0,1 0-1 0 0,0 1 0 0 0,0-1 0 0 0,-1 0 1 0 0,1 1-1 0 0,-1-1 0 0 0,1 1 0 0 0,-1-1 0 0 0,1 0 1 0 0,-1 1-1 0 0,1-1 0 0 0,-1 1 0 0 0,1 0 1 0 0,-1-1-1 0 0,1 1 0 0 0,-1-1 0 0 0,0 1 0 0 0,1 0 1 0 0,-1-1-1 0 0,0 1 0 0 0,0 0-208 0 0,0-1 358 0 0,-1 1 0 0 0,1-1 0 0 0,0 1 0 0 0,-1-1 0 0 0,1 1 0 0 0,0 0-1 0 0,-1-1 1 0 0,1 1 0 0 0,0 0 0 0 0,-1 0 0 0 0,0 0-358 0 0,-7 4-729 0 0,4 2 985 0 0,-4 3-46 0 0,6-6-184 0 0,0 0 0 0 0,0 0 1 0 0,0 0-1 0 0,1 0 0 0 0,-1 1 1 0 0,1-1-1 0 0,0 1 0 0 0,0-1 1 0 0,0 1-1 0 0,1 0 0 0 0,-1-1 1 0 0,1 2-27 0 0,-1-1 6 0 0,0 0 55 0 0,1-1 1 0 0,0 1-1 0 0,-1 0 0 0 0,1-1 0 0 0,0 1 0 0 0,1 0 0 0 0,-1-1 0 0 0,1 1 0 0 0,0 0 0 0 0,0 0 1 0 0,0 0-1 0 0,0-1 0 0 0,1 1 0 0 0,-1 0 0 0 0,1 0 0 0 0,0-1 0 0 0,0 1 0 0 0,1 1-61 0 0,1 9 95 0 0,-3-13-88 0 0,0 0 0 0 0,0 0-1 0 0,0 0 1 0 0,0 0-1 0 0,1-1 1 0 0,-1 1 0 0 0,0 0-1 0 0,0 0 1 0 0,1 0 0 0 0,-1 0-1 0 0,0 0 1 0 0,1-1 0 0 0,-1 1-1 0 0,1 0 1 0 0,0 0 0 0 0,-1-1-1 0 0,1 1 1 0 0,0 0-7 0 0,-1-1 3 0 0,0 1 0 0 0,1-1-1 0 0,-1 0 1 0 0,0 1 0 0 0,0-1 0 0 0,1 1 0 0 0,-1-1-1 0 0,0 0 1 0 0,0 1 0 0 0,0-1 0 0 0,0 1 0 0 0,1-1-1 0 0,-1 1 1 0 0,0-1 0 0 0,0 0 0 0 0,0 1 0 0 0,0-1 0 0 0,0 1-1 0 0,0-1 1 0 0,0 1-3 0 0,1 3 8 0 0,23 29 237 0 0,-13-19-180 0 0,-11-14-70 0 0,5 3 8 0 0,20 17 116 0 0,-25-20-119 0 0,1 0 0 0 0,-1 0 1 0 0,1 0-1 0 0,-1 1 1 0 0,0-1-1 0 0,1 1 1 0 0,-1-1 0 0 0,0 0-1 0 0,1 1 1 0 0,-1-1-1 0 0,0 1 1 0 0,0-1-1 0 0,1 0 1 0 0,-1 1-1 0 0,0-1 1 0 0,0 1 0 0 0,0-1-1 0 0,0 1 1 0 0,0-1-1 0 0,0 1 0 0 0,-6 26 64 0 0,6-26-59 0 0,-1 1 0 0 0,1-1 0 0 0,0 0 0 0 0,-1 1 0 0 0,1-1 0 0 0,-1 1 0 0 0,1-1 0 0 0,-1 0 0 0 0,1 0 0 0 0,-1 1 0 0 0,0-1 0 0 0,0 0 0 0 0,0 0 0 0 0,0 0 0 0 0,0 0 0 0 0,0 0-5 0 0,-21 18 88 0 0,9-8-64 0 0,9-7-24 0 0,2-3 0 0 0,1 1 0 0 0,-1-1 0 0 0,0 0 0 0 0,0 0 0 0 0,1 0 0 0 0,-1 0 0 0 0,0 0 0 0 0,0 0 0 0 0,0 0 0 0 0,0-1 0 0 0,0 1 0 0 0,0-1 0 0 0,0 1 0 0 0,-1-1 0 0 0,1 0 0 0 0,0 0 0 0 0,-1 0 0 0 0,-7 3-25 0 0,8-3-108 0 0,-3-19-615 0 0,5 17 496 0 0,0 0 1 0 0,0 0 0 0 0,1 0 0 0 0,-1 1-1 0 0,1-1 1 0 0,0 0 0 0 0,-1 0 0 0 0,1 0-1 0 0,0 1 1 0 0,0-1 0 0 0,0 0 0 0 0,0 1-1 0 0,0-1 1 0 0,0 1 0 0 0,2-2 251 0 0,22-19-2626 0 0,-13 12 1166 0 0,51-44-4858 0 0,-59 52 5971 0 0,0-1 0 0 0,0 1 0 0 0,0 0 0 0 0,0 0 0 0 0,0 0 1 0 0,4 0 346 0 0,2-2-758 0 0,-7 3-131 0 0,3-3-18 0 0,-3 5 10179 0 0,0 6-8133 0 0,-2-5-52 0 0,-1-2-200 0 0,0 0-88 0 0,10 5 2179 0 0,-8-5-2886 0 0,1 0 0 0 0,-1-1 0 0 0,1 0 0 0 0,-1 0 0 0 0,1 1-1 0 0,-1-1 1 0 0,0-1 0 0 0,0 1 0 0 0,1 0 0 0 0,-1 0 0 0 0,0-1-1 0 0,0 1 1 0 0,0-1 0 0 0,0 0 0 0 0,1-1-92 0 0,29-35 829 0 0,-26 31-684 0 0,-1 0-7 0 0,-1 1 0 0 0,1 0 0 0 0,-1-1 0 0 0,-1 0-1 0 0,1 0 1 0 0,-1 0 0 0 0,0 0 0 0 0,-1 0 0 0 0,0-1 0 0 0,0 1 0 0 0,0-1-1 0 0,-1 1 1 0 0,0-5-138 0 0,-3 12 39 0 0,1 0 0 0 0,-1 0 0 0 0,0 0 0 0 0,0 0 0 0 0,1 1 0 0 0,-1-1 0 0 0,0 1 0 0 0,1-1 0 0 0,-2 2-39 0 0,-2 1 23 0 0,2 0 1 0 0,-1 1-1 0 0,0-1 1 0 0,1 1-1 0 0,-1 0 1 0 0,1 0-1 0 0,0 0 1 0 0,0 1-1 0 0,-1 2-23 0 0,-21 46 97 0 0,18-37-96 0 0,4-10 17 0 0,1 1 0 0 0,0 0 0 0 0,1 0 0 0 0,0 0 0 0 0,0 0 0 0 0,0 2-18 0 0,-1 8 16 0 0,2-13-16 0 0,-1-2 0 0 0,1 0 0 0 0,0 0 0 0 0,0 0 0 0 0,0 1 0 0 0,0-1 0 0 0,0 0 0 0 0,1 0 0 0 0,-1 0 0 0 0,0 0 0 0 0,1 0 0 0 0,0 0 0 0 0,-1 0 0 0 0,1 0 0 0 0,0 0 0 0 0,1 1 0 0 0,-2 0 0 0 0,2 1 0 0 0,11 5 0 0 0,-11-8 0 0 0,0 0 1 0 0,0-1-1 0 0,0 1 0 0 0,0-1 0 0 0,0 1 1 0 0,1-1-1 0 0,-1 0 0 0 0,0 0 0 0 0,0 0 0 0 0,1 0 1 0 0,-1 0-1 0 0,0 0 0 0 0,0-1 0 0 0,0 1 1 0 0,1-1-1 0 0,-1 0 0 0 0,1 0 0 0 0,2-1-8 0 0,0 0 0 0 0,0 0 0 0 0,-1 0-1 0 0,1-1 1 0 0,0 1 0 0 0,-1-1 0 0 0,2-2 8 0 0,69-53-401 0 0,-45 37 107 0 0,-6 6-6 0 0,-23 14 276 0 0,0 0 1 0 0,0 1-1 0 0,0-1 0 0 0,0 0 1 0 0,0 1-1 0 0,0-1 0 0 0,0 1 0 0 0,0 0 1 0 0,0-1-1 0 0,0 1 0 0 0,0 0 0 0 0,1-1 1 0 0,-1 1-1 0 0,0 0 0 0 0,0 0 0 0 0,0 0 1 0 0,0 0-1 0 0,1 0 0 0 0,0 1 24 0 0,5-1-85 0 0,-6 1 76 0 0,-1-1-1 0 0,1 1 1 0 0,-1 0 0 0 0,1-1-1 0 0,-1 1 1 0 0,1 0-1 0 0,-1 0 1 0 0,0-1 0 0 0,1 1-1 0 0,-1 0 1 0 0,0 0-1 0 0,0 0 1 0 0,1 0-1 0 0,-1-1 1 0 0,0 2 9 0 0,0-2-11 0 0,2 7-2 0 0,0 1 1 0 0,0-1-1 0 0,0 1 0 0 0,-1-1 0 0 0,-1 1 0 0 0,1-1 0 0 0,-1 1 0 0 0,-1 7 13 0 0,1 23 58 0 0,0-38-40 0 0,0 1 0 0 0,0-1 0 0 0,0 0 0 0 0,0 1 0 0 0,0-1 0 0 0,0 0 0 0 0,0 1 0 0 0,0-1 0 0 0,-1 0 1 0 0,1 1-1 0 0,0-1 0 0 0,0 0 0 0 0,0 1 0 0 0,0-1 0 0 0,0 0 0 0 0,0 0 0 0 0,-1 1 0 0 0,1-1 0 0 0,0 0 0 0 0,0 0 0 0 0,0 1 0 0 0,-1-1 0 0 0,1 0 0 0 0,0 0 1 0 0,0 0-1 0 0,-1 1 0 0 0,1-1 0 0 0,0 0 0 0 0,-1 0-18 0 0,1 0 33 0 0,0 0 0 0 0,0 0 1 0 0,0 0-1 0 0,-1 0 0 0 0,1 0 1 0 0,0 0-1 0 0,0 0 0 0 0,0 0 1 0 0,-1-1-1 0 0,1 1 0 0 0,0 0 1 0 0,0 0-1 0 0,0 0 0 0 0,0 0 1 0 0,-1 0-1 0 0,1-1 0 0 0,0 1 1 0 0,0 0-1 0 0,0 0 0 0 0,0 0 1 0 0,0 0-1 0 0,-1-1 0 0 0,1 1 1 0 0,0 0-1 0 0,0 0 0 0 0,0 0 1 0 0,0-1-1 0 0,0 1 0 0 0,0 0 1 0 0,0 0-1 0 0,0-1 0 0 0,0 1 1 0 0,0 0-1 0 0,0 0 0 0 0,0 0 1 0 0,0-1-1 0 0,0 1 0 0 0,0 0 1 0 0,0 0-34 0 0,0-7 92 0 0,0-2-23 0 0,0 0-1 0 0,0-1 0 0 0,1 1 1 0 0,0 0-1 0 0,1 1 1 0 0,2-10-69 0 0,3 0 21 0 0,-4 7-6 0 0,1 1-1 0 0,1-1 1 0 0,0 1 0 0 0,0 0-1 0 0,3-3-14 0 0,5-10-96 0 0,-11 18 56 0 0,1 1 0 0 0,-1 0 0 0 0,1-1 0 0 0,0 1 0 0 0,0 0 0 0 0,0 0 40 0 0,42-37-1147 0 0,-13 16-3279 0 0,-20 19-3448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58.6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38 357 6912 0 0,'0'0'528'0'0,"0"0"-32"0"0,0 0 1129 0 0,0 0 530 0 0,0 0 106 0 0,0 0-152 0 0,0 0-710 0 0,0 0-314 0 0,0 0-58 0 0,2 1-57 0 0,3 5-171 0 0,-3-5-79 0 0,-1 0-15 0 0,1-1-601 0 0,1 1-1 0 0,-1-1 1 0 0,0 0 0 0 0,0 1-1 0 0,0-1 1 0 0,0 0-1 0 0,1 0 1 0 0,-1 0 0 0 0,0-1-1 0 0,0 1 1 0 0,0-1-1 0 0,0 1 1 0 0,0-1-1 0 0,0 1 1 0 0,1-1 0 0 0,-2 0-1 0 0,1 0 1 0 0,0 0-1 0 0,1-1-103 0 0,1-1 154 0 0,0 0 0 0 0,0 0 0 0 0,0 0 0 0 0,-1-1 0 0 0,1 1 0 0 0,-1-1 0 0 0,0 0 0 0 0,1-2-154 0 0,16-15 469 0 0,-18 19-433 0 0,1 0-1 0 0,-1 0 0 0 0,0 0 0 0 0,0 0 0 0 0,0-1 0 0 0,0 1 1 0 0,0-1-1 0 0,0 0 0 0 0,0 0 0 0 0,-1 1 0 0 0,1-4-35 0 0,3-7 171 0 0,-3 9-71 0 0,0-1 0 0 0,-1 0 0 0 0,1 0 0 0 0,-1 0 0 0 0,0 0 0 0 0,-1 0 0 0 0,1-4-100 0 0,-1 6 27 0 0,0 0 0 0 0,0 0 0 0 0,-1 0 0 0 0,1 0 0 0 0,-1 0 0 0 0,1 0 0 0 0,-1 0 0 0 0,0 0 0 0 0,0 0 1 0 0,0 0-1 0 0,-1 0 0 0 0,1 1 0 0 0,-1-1 0 0 0,1 1 0 0 0,-1-1 0 0 0,-1 0-27 0 0,2 2-2 0 0,0 0-1 0 0,0 0 1 0 0,-1 0-1 0 0,1 0 1 0 0,-1 0 0 0 0,1 1-1 0 0,-1-1 1 0 0,1 0-1 0 0,-1 1 1 0 0,1-1 0 0 0,-1 1-1 0 0,1-1 1 0 0,-1 1-1 0 0,0 0 1 0 0,1 0 0 0 0,-1 0-1 0 0,1 0 1 0 0,-1 0-1 0 0,0 0 1 0 0,1 0 0 0 0,-1 1-1 0 0,1-1 1 0 0,-1 0 0 0 0,1 1-1 0 0,-1-1 1 0 0,0 1-1 0 0,1 0 1 0 0,0 0 0 0 0,-1-1-1 0 0,0 2 3 0 0,-20 7 29 0 0,17-8-20 0 0,1 1-1 0 0,0 0 1 0 0,0 0-1 0 0,0 0 1 0 0,0 0-1 0 0,-2 2-8 0 0,0 1-39 0 0,0 1 0 0 0,0-1-1 0 0,1 1 1 0 0,0 0 0 0 0,0 1 0 0 0,0-1-1 0 0,1 1 1 0 0,0 0 0 0 0,0 0 0 0 0,1 0 0 0 0,0 1-1 0 0,0-1 1 0 0,1 1 0 0 0,0 0 39 0 0,1-6-10 0 0,0-1 7 0 0,1 0 0 0 0,0 0-1 0 0,-1 0 1 0 0,1 0-1 0 0,0 0 1 0 0,0-1-1 0 0,0 1 1 0 0,0 0-1 0 0,0 0 1 0 0,0 0 0 0 0,0 0-1 0 0,0 0 1 0 0,1 0-1 0 0,-1 0 1 0 0,0 0-1 0 0,0-1 1 0 0,1 1 0 0 0,-1 0-1 0 0,1 0 4 0 0,3 14-38 0 0,-1-12 17 0 0,-1-1 16 0 0,7 4 5 0 0,-8-5 0 0 0,1-1 0 0 0,-1 0 0 0 0,1 0 0 0 0,-1 0 0 0 0,1 0 0 0 0,-1 0 0 0 0,1 0 0 0 0,-1-1 0 0 0,1 1 0 0 0,-1 0 0 0 0,1-1 0 0 0,-1 1 0 0 0,0-1 0 0 0,1 1 0 0 0,-1-1 0 0 0,1 0 0 0 0,13-4 0 0 0,-10 4 0 0 0,0-1 0 0 0,0 1-1 0 0,0-1 1 0 0,0 0 0 0 0,0 0-1 0 0,-1 0 1 0 0,3-2 0 0 0,19-9 13 0 0,-16 9 29 0 0,-10 4-41 0 0,0 0-1 0 0,1-1 0 0 0,-1 1 0 0 0,1 0 1 0 0,-1 0-1 0 0,0-1 0 0 0,1 1 0 0 0,-1 0 1 0 0,1 0-1 0 0,-1 0 0 0 0,0 0 0 0 0,1-1 1 0 0,-1 1-1 0 0,1 0 0 0 0,-1 0 0 0 0,1 0 1 0 0,-1 0-1 0 0,1 0 0 0 0,-1 0 0 0 0,0 0 1 0 0,1 0-1 0 0,-1 0 0 0 0,1 0 0 0 0,-1 1 1 0 0,1-1-1 0 0,-1 0 0 0 0,1 0 0 0 0,-1 0 0 0 0,0 0 1 0 0,1 1-1 0 0,-1-1 0 0 0,0 0 0 0 0,1 0 1 0 0,-1 1-1 0 0,1-1 0 0 0,-1 0 0 0 0,0 1 1 0 0,0-1-1 0 0,1 0 0 0 0,-1 1 0 0 0,0-1 0 0 0,2 2 1 0 0,0 0-4 0 0,0 0 0 0 0,0 0 0 0 0,0 0 0 0 0,0 0 0 0 0,0 1 0 0 0,0-1 0 0 0,0 0 0 0 0,-1 1-1 0 0,1 0 1 0 0,-1-1 0 0 0,0 1 0 0 0,0 0 0 0 0,0 0 3 0 0,2 6-77 0 0,-2 0 1 0 0,1 0-1 0 0,0 6 77 0 0,2 18-52 0 0,-2-20 121 0 0,-1-1 1 0 0,-1 0 0 0 0,0 1 0 0 0,-2 4-70 0 0,1 15 6 0 0,-1 7-10 0 0,-2 0 1 0 0,-2 0-1 0 0,-2 0 1 0 0,-6 17 3 0 0,-7 35-179 0 0,16-68 118 0 0,3-17 87 0 0,0 0 1 0 0,1 0-1 0 0,0 1 1 0 0,0-1-1 0 0,0 3-25 0 0,1 11 198 0 0,0-19-117 0 0,1-2 36 0 0,2-3-102 0 0,5-7 49 0 0,0 0 1 0 0,0 0-1 0 0,-1-1 0 0 0,0 0 0 0 0,-1 0 0 0 0,0-3-65 0 0,16-47-149 0 0,-9 28-53 0 0,-2 0 1 0 0,2-15 201 0 0,50-235-633 0 0,-22 105 98 0 0,-22 117 535 0 0,-9 33 0 0 0,-4 16 0 0 0,-6 13 0 0 0,0 0 0 0 0,0 0 0 0 0,0 0 0 0 0,0-1 0 0 0,1 1 0 0 0,-1 0 0 0 0,0 0 0 0 0,0-1 0 0 0,0 1 0 0 0,0 0 0 0 0,0 0 0 0 0,0 0 0 0 0,1 0 0 0 0,-1-1 0 0 0,0 1 0 0 0,0 0 0 0 0,0 0 0 0 0,1 0 0 0 0,-1 0 0 0 0,0 0 0 0 0,0-1 0 0 0,0 1 0 0 0,1 0 0 0 0,-1 0 0 0 0,0 0 0 0 0,0 0 0 0 0,1 0 0 0 0,-1 0 0 0 0,0 0 0 0 0,0 0 0 0 0,1 0 0 0 0,-1 0 0 0 0,0 0 0 0 0,0 0 0 0 0,1 0 0 0 0,-1 0 0 0 0,0 0 0 0 0,0 0 0 0 0,0 0 0 0 0,1 0 0 0 0,-1 0 0 0 0,0 1 0 0 0,0-1 0 0 0,1 0 0 0 0,-1 0 0 0 0,0 0 0 0 0,0 0 0 0 0,0 0 0 0 0,0 1 0 0 0,1-1 0 0 0,-1 0 0 0 0,0 0 0 0 0,0 0 0 0 0,0 0 0 0 0,0 1 0 0 0,0-1 0 0 0,1 0 0 0 0,-1 0 0 0 0,0 1 0 0 0,0-1 0 0 0,0 0 0 0 0,0 0 0 0 0,0 1 0 0 0,6 13 0 0 0,-6-13 0 0 0,2 6 13 0 0,-1-1-1 0 0,-1 1 0 0 0,1 0 1 0 0,-1 0-1 0 0,0-1 1 0 0,-1 6-13 0 0,0 9-3 0 0,1 101 142 0 0,0-113-86 0 0,3-2 11 0 0,-3-6-51 0 0,1 0 0 0 0,0 0 0 0 0,-1 0 0 0 0,1 0-1 0 0,0 0 1 0 0,0 0 0 0 0,0 0 0 0 0,-1 0 0 0 0,1-1 0 0 0,0 1-1 0 0,0 0 1 0 0,0-1 0 0 0,0 1 0 0 0,1-1 0 0 0,-1 1-1 0 0,0-1 1 0 0,0 1 0 0 0,0-1 0 0 0,0 1 0 0 0,0-1 0 0 0,1 0-1 0 0,-1 0 1 0 0,0 0 0 0 0,0 0 0 0 0,1 0 0 0 0,-1 0 0 0 0,0 0-1 0 0,0 0 1 0 0,0 0 0 0 0,1-1 0 0 0,-1 1 0 0 0,0 0 0 0 0,1-1-13 0 0,4-1 43 0 0,-1 0 0 0 0,1 0 1 0 0,-1 0-1 0 0,1-1 0 0 0,4-2-43 0 0,28-15 83 0 0,-5 9-30 0 0,-30 8-52 0 0,11-4 52 0 0,-1-2-1 0 0,0 0 1 0 0,-1 0 0 0 0,0-1-1 0 0,0-1 1 0 0,-1 0-1 0 0,7-9-52 0 0,22-39 384 0 0,-35 51-271 0 0,0-1 0 0 0,-1 0-1 0 0,0 0 1 0 0,2-6-113 0 0,-6 13 25 0 0,1-1-1 0 0,0 0 1 0 0,-1 1 0 0 0,0-1-1 0 0,1 1 1 0 0,-1-1 0 0 0,0 0-1 0 0,0 1 1 0 0,-1-1 0 0 0,1 0-1 0 0,0 1 1 0 0,-1-1 0 0 0,0 1-1 0 0,0-1 1 0 0,1 1 0 0 0,-1-1-1 0 0,-1 1 1 0 0,1-1-25 0 0,0 2 4 0 0,1 1 0 0 0,-1 0 1 0 0,0-1-1 0 0,1 1 0 0 0,-1 0 0 0 0,0 0 0 0 0,1 0 0 0 0,-1 0 1 0 0,0-1-1 0 0,1 1 0 0 0,-1 0 0 0 0,0 0 0 0 0,1 0 0 0 0,-1 0 0 0 0,0 1 1 0 0,1-1-1 0 0,-1 0 0 0 0,0 0-4 0 0,0 0 8 0 0,-2 1-1 0 0,0-1 0 0 0,0 1 1 0 0,0-1-1 0 0,0 1 0 0 0,1 0 1 0 0,-1 0-1 0 0,0 1 0 0 0,0-1 1 0 0,0 1-1 0 0,1-1 0 0 0,-1 1 1 0 0,1 0-1 0 0,-1 0 0 0 0,1 0 1 0 0,0 0-1 0 0,0 0-7 0 0,-4 4-1 0 0,1 0 1 0 0,1 1-1 0 0,-1 0 0 0 0,1-1 1 0 0,0 1-1 0 0,1 1 0 0 0,-1-1 0 0 0,1 0 1 0 0,1 1-1 0 0,-1 0 0 0 0,2-1 1 0 0,-2 7 0 0 0,2-2 19 0 0,0 0 0 0 0,0-1 0 0 0,1 1 0 0 0,1 0 0 0 0,0-1 0 0 0,0 1 0 0 0,2-1 0 0 0,1 6-19 0 0,-3-13 6 0 0,0-1-1 0 0,1 0 1 0 0,-1 0 0 0 0,1 0-1 0 0,0 0 1 0 0,0 0 0 0 0,0 0 0 0 0,1-1-1 0 0,-1 1 1 0 0,1 0 0 0 0,-1-1-1 0 0,1 0 1 0 0,0 0 0 0 0,0 0-1 0 0,0 0 1 0 0,0 0 0 0 0,0-1-1 0 0,0 1 1 0 0,0-1 0 0 0,1 0-1 0 0,-1 0 1 0 0,0 0 0 0 0,1 0-1 0 0,-1-1 1 0 0,1 1 0 0 0,-1-1-1 0 0,1 0 1 0 0,-1 0 0 0 0,1 0-1 0 0,-1 0 1 0 0,2-1-6 0 0,3-1-273 0 0,0 0 0 0 0,-1 0 0 0 0,1-1 0 0 0,0 0 0 0 0,2-2 273 0 0,7-6-787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3:59.8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148 1 6912 0 0,'0'0'528'0'0,"-7"-1"1171"0"0,4 3 7267 0 0,-3 7-7352 0 0,4-8-1434 0 0,1 1 0 0 0,0 0 0 0 0,-1 0-1 0 0,1 0 1 0 0,0 0 0 0 0,0 0 0 0 0,0 0 0 0 0,0 1-180 0 0,-3 10 546 0 0,-4 11-66 0 0,1 0 1 0 0,-1 15-481 0 0,-33 208 574 0 0,19-128 18 0 0,19-105-516 0 0,0-1 0 0 0,-1 0 0 0 0,-1 0 0 0 0,-4 9-76 0 0,2-5 88 0 0,11-33-48 0 0,-1 8-165 0 0,0 1-1 0 0,-1 0 0 0 0,0-1 0 0 0,0 0 1 0 0,-1 1-1 0 0,0-1 0 0 0,0 0 126 0 0,6-34-849 0 0,-4 27 188 0 0,0 0 0 0 0,-2 0 0 0 0,1-1-1 0 0,-2 1 1 0 0,0-2 661 0 0,0 14-129 0 0,1-6-1143 0 0,-2 14 764 0 0,19-14 1779 0 0,-10 3-992 0 0,1-1 0 0 0,-2 0-1 0 0,1 0 1 0 0,-1 0 0 0 0,2-4-279 0 0,7-7 359 0 0,4-6 114 0 0,0-1 0 0 0,-2-1-1 0 0,-1-1 1 0 0,9-19-473 0 0,16-37 568 0 0,-39 80-488 0 0,-2-9 184 0 0,-1 11-87 0 0,0 1 53 0 0,0 0 8 0 0,-8 12 56 0 0,4-4-274 0 0,1 1 1 0 0,-1-1-1 0 0,1 1 1 0 0,1 0-1 0 0,-2 7-20 0 0,-2 17 352 0 0,-5 13-352 0 0,3-13 332 0 0,-2 15-332 0 0,-17 87 762 0 0,25-118-551 0 0,1 0 1 0 0,0 0 0 0 0,2 11-212 0 0,-1-8 46 0 0,17-35-981 0 0,-6 5-458 0 0,0-4-4686 0 0,-2 0-1628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4:00.7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72 11056 0 0,'5'-7'1144'0'0,"-2"-2"-1140"0"0,3-3 1348 0 0,-4 9-583 0 0,-1-1 0 0 0,1 1 0 0 0,0-1 0 0 0,-1 1 0 0 0,0-1 1 0 0,0 0-1 0 0,0 1 0 0 0,0-1 0 0 0,-1 0 0 0 0,1-3-769 0 0,-1 6 916 0 0,0 1-320 0 0,0 0-144 0 0,0 0-32 0 0,0 0-52 0 0,0 0-201 0 0,0 0-87 0 0,-7 0 0 0 0,4 0-69 0 0,0 1-1 0 0,0-1 1 0 0,0 1-1 0 0,0 0 1 0 0,0 0-1 0 0,0 0 1 0 0,0 0 0 0 0,0 0-1 0 0,1 1 1 0 0,-1 0-1 0 0,0-1 1 0 0,1 1-1 0 0,-1 0 1 0 0,1 0 0 0 0,-1 1-11 0 0,-3 2-6 0 0,-1 1-5 0 0,0 0-1 0 0,1 0 1 0 0,0 1 0 0 0,0 0-1 0 0,1 1 1 0 0,0-1-1 0 0,-2 5 12 0 0,3-5 7 0 0,1 0 1 0 0,1 0-1 0 0,-1 0 0 0 0,1 0 0 0 0,0 0 0 0 0,1 1 1 0 0,0-1-1 0 0,0 1 0 0 0,1-1 0 0 0,0 7-7 0 0,0-10-6 0 0,1-1 0 0 0,0 0-1 0 0,0 0 1 0 0,0 1-1 0 0,0-1 1 0 0,0 0 0 0 0,1 0-1 0 0,0 0 1 0 0,-1 0 0 0 0,1-1-1 0 0,0 1 1 0 0,0 0 0 0 0,1 0 6 0 0,5 8-14 0 0,-5-7 14 0 0,0-1 0 0 0,0 1 0 0 0,0-1 0 0 0,0 1 0 0 0,0-1 0 0 0,1 0 0 0 0,0 0 0 0 0,-1-1 0 0 0,1 1 0 0 0,2 0 0 0 0,-2 0 7 0 0,0 0-1 0 0,0 0 0 0 0,0 1 1 0 0,0-1-1 0 0,0 1 1 0 0,-1 0-1 0 0,0 0 0 0 0,0 0 1 0 0,0 0-1 0 0,2 4-6 0 0,6 5 72 0 0,-9-6 4 0 0,-2-6-67 0 0,0 0 1 0 0,0 0-1 0 0,0 0 0 0 0,0 0 0 0 0,0 0 0 0 0,0 0 1 0 0,0 0-1 0 0,0 0 0 0 0,0 0 0 0 0,-1-1 0 0 0,1 1 0 0 0,0 0 1 0 0,0 0-1 0 0,-1 0 0 0 0,1 0 0 0 0,-1 0 0 0 0,1 0 0 0 0,-1-1 1 0 0,1 1-1 0 0,-1 0 0 0 0,0 0 0 0 0,1-1 0 0 0,-1 1 1 0 0,0 0-1 0 0,0-1 0 0 0,1 1 0 0 0,-1-1 0 0 0,0 1-9 0 0,-6 4 91 0 0,4-2-60 0 0,0-1-1 0 0,0 1 0 0 0,-1 0 1 0 0,1-1-1 0 0,-1 0 1 0 0,1 0-1 0 0,-1 0 0 0 0,0 0 1 0 0,0-1-1 0 0,-1 1-30 0 0,-58 17 216 0 0,55-16-229 0 0,3-6-92 0 0,4 2-170 0 0,1 1-44 0 0,0-1 216 0 0,0 0 0 0 0,1 0 0 0 0,-1 0 0 0 0,0 0-1 0 0,0 0 1 0 0,1 0 0 0 0,-1 0 0 0 0,0 0 0 0 0,1 0-1 0 0,-1 0 1 0 0,1 0 0 0 0,0 0 0 0 0,0-1 103 0 0,14-13-1831 0 0,1 1 1 0 0,1 0-1 0 0,6-3 1831 0 0,-5 3-1616 0 0,5 2-209 0 0,-7 4 953 0 0,13-12-1048 0 0,-21 13 1091 0 0,1 1-1 0 0,0 0 1 0 0,0 1 0 0 0,8-4 829 0 0,-16 9 218 0 0,-1 0 314 0 0,0 0 63 0 0,0 0 129 0 0,0 0 496 0 0,0 0 223 0 0,0 0 42 0 0,0 0-33 0 0,0 0-179 0 0,0 0-80 0 0,0 0-10 0 0,0 0-59 0 0,3 0 128 0 0,-3 0-1201 0 0,1 0 0 0 0,-1 0 0 0 0,0 0 0 0 0,1 0 0 0 0,-1 0 0 0 0,0 0 0 0 0,1 0 0 0 0,-1 0 0 0 0,0 0 0 0 0,1 0 1 0 0,-1 0-1 0 0,0 0 0 0 0,0 0 0 0 0,1 0 0 0 0,-1 0 0 0 0,0 0 0 0 0,1 0 0 0 0,-1-1 0 0 0,0 1 0 0 0,1 0 0 0 0,-1 0 0 0 0,0 0 0 0 0,0 0 0 0 0,1-1-51 0 0,2-4 257 0 0,1 0-1 0 0,-1 0 0 0 0,1 0 1 0 0,1 0-1 0 0,-1 1 1 0 0,1-1-1 0 0,-1 1 0 0 0,1 0 1 0 0,0 1-1 0 0,1-1 0 0 0,1 0-256 0 0,22-18 428 0 0,6-2-110 0 0,-30 21-283 0 0,1 0-1 0 0,-1-1 1 0 0,0 1-1 0 0,0-1 1 0 0,0-1 0 0 0,0 1-1 0 0,-1-1 1 0 0,1 1 0 0 0,1-5-35 0 0,2 1 10 0 0,0 1 30 0 0,-7 6 160 0 0,-1 1 40 0 0,0 0 0 0 0,-3 0-242 0 0,0 0 0 0 0,0 0 0 0 0,0 1 0 0 0,0-1 0 0 0,1 1-1 0 0,-1 0 1 0 0,0 0 0 0 0,0 0 0 0 0,1 0 0 0 0,-1 0 0 0 0,0 1 0 0 0,1-1 0 0 0,-1 1 0 0 0,1 0 0 0 0,-1 1 2 0 0,-4 3-48 0 0,0 1 0 0 0,0 1 0 0 0,1-1 0 0 0,0 1 48 0 0,-2 3-17 0 0,5-6 8 0 0,0 0-1 0 0,1 0 0 0 0,0 0 1 0 0,0 1-1 0 0,0-1 1 0 0,1 0-1 0 0,-1 1 0 0 0,1-1 1 0 0,1 1-1 0 0,-1-1 1 0 0,1 1-1 0 0,0 0 0 0 0,0-1 1 0 0,0 1-1 0 0,2 4 10 0 0,-2-7-15 0 0,1-1-1 0 0,-1 0 1 0 0,1 1 0 0 0,0-1-1 0 0,0 1 1 0 0,0-1 0 0 0,0 0-1 0 0,0 0 1 0 0,0 0-1 0 0,1 0 1 0 0,-1 0 0 0 0,1 0-1 0 0,-1 0 1 0 0,1 0 0 0 0,0 0-1 0 0,0-1 1 0 0,-1 1 0 0 0,1-1-1 0 0,1 1 16 0 0,0 0-18 0 0,0-1 0 0 0,0 0 0 0 0,1 1 0 0 0,-1-2 0 0 0,0 1 1 0 0,1 0-1 0 0,-1 0 0 0 0,0-1 0 0 0,1 0 0 0 0,-1 0 0 0 0,1 0 0 0 0,-1 0 0 0 0,0 0 18 0 0,6-1-449 0 0,-1-1 0 0 0,0 0 0 0 0,0 0 0 0 0,0-1 0 0 0,0 1 0 0 0,0-2 0 0 0,-1 1 0 0 0,1-1 0 0 0,-1 0 0 0 0,0-1 0 0 0,1 0 449 0 0,71-57-8817 0 0,-56 40 6299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4:01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134 84 13304 0 0,'0'2'298'0'0,"-8"26"737"0"0,3-8-112 0 0,5-18-24 0 0,0-2 43 0 0,0 0-34 0 0,0 0-179 0 0,0 0-80 0 0,0 0-10 0 0,3-1-388 0 0,0-1-1 0 0,0 1 1 0 0,0 0 0 0 0,0-1-1 0 0,0 0 1 0 0,0 0 0 0 0,-1 0-1 0 0,1 0 1 0 0,-1 0 0 0 0,3-2-251 0 0,28-29 1228 0 0,-30 27-923 0 0,-2 2-249 0 0,-1 4-36 0 0,1-1 2 0 0,-1 0 0 0 0,1 0 0 0 0,0 0 0 0 0,-1 0-1 0 0,1 1 1 0 0,0-1 0 0 0,-1 0 0 0 0,1 0 0 0 0,0 1 0 0 0,0-1 0 0 0,0 1 0 0 0,0-1 0 0 0,0 0-22 0 0,-1-18 736 0 0,0 18-710 0 0,1 0-1 0 0,-1-1 1 0 0,0 1-1 0 0,0 0 1 0 0,-1-1-1 0 0,1 1 1 0 0,0 0-1 0 0,0-1 1 0 0,-1 1-1 0 0,1 0 1 0 0,-1 0-1 0 0,1-1 1 0 0,-1 1-1 0 0,1 0 1 0 0,-1 0-1 0 0,0 0 1 0 0,0 0-1 0 0,1-1 1 0 0,-1 1-1 0 0,0 0 1 0 0,0 0-1 0 0,0 1 1 0 0,0-1-1 0 0,0 0 1 0 0,0 0-1 0 0,-1 0 1 0 0,1 1-1 0 0,0-1 1 0 0,0 1-1 0 0,0-1 1 0 0,-1 1-1 0 0,0-1-25 0 0,0 0 12 0 0,-1 0 0 0 0,0-1 0 0 0,1 1 0 0 0,-1 1 0 0 0,0-1 0 0 0,0 0 0 0 0,1 1 0 0 0,-1-1 0 0 0,-1 1-12 0 0,-1 1 6 0 0,1-1 0 0 0,-1 1 0 0 0,1 0 0 0 0,0 0 0 0 0,0 1 0 0 0,-2 0-6 0 0,-3 2 0 0 0,1 0 0 0 0,-1 0 0 0 0,1 1 0 0 0,1 0 0 0 0,-1 0 0 0 0,1 1 0 0 0,-1 0 0 0 0,2 0 0 0 0,-1 1 0 0 0,1 0 0 0 0,-2 2 0 0 0,-4 13-74 0 0,2-4-18 0 0,4-6 37 0 0,6 0 44 0 0,1-9 11 0 0,0-1 0 0 0,0 0 0 0 0,0 0 0 0 0,0 0 0 0 0,0 0 0 0 0,0 0 0 0 0,0 0 0 0 0,0 0 0 0 0,1 0 0 0 0,-1 0 0 0 0,0-2 0 0 0,-1 1 0 0 0,1 0 0 0 0,-1-1 0 0 0,1 1 0 0 0,-1-1 0 0 0,1 1 0 0 0,-1-1 0 0 0,1 1 0 0 0,0-1 0 0 0,-1 1 0 0 0,1-1 0 0 0,0 0 0 0 0,-1 1 0 0 0,1-1 0 0 0,0 0 0 0 0,-1 1 0 0 0,1-1 0 0 0,0 0 0 0 0,0 0 0 0 0,-1 0 0 0 0,1 0 0 0 0,0 0 0 0 0,0 1 0 0 0,0-2 0 0 0,1 1 0 0 0,2 1 18 0 0,1-1 1 0 0,-1 0-1 0 0,0 0 0 0 0,0 0 0 0 0,0 0 0 0 0,1-1 1 0 0,-1 1-1 0 0,0-1 0 0 0,1-1-18 0 0,39-14 82 0 0,-22 7-50 0 0,1-2-20 0 0,-14 6 8 0 0,2 0 1 0 0,-1 0 0 0 0,4 0-21 0 0,-13 5 0 0 0,-1-1 0 0 0,1 1 0 0 0,0 0 0 0 0,0-1 0 0 0,-1 1 0 0 0,1 0 0 0 0,0 0 0 0 0,0 0 0 0 0,0 0 0 0 0,0 0 0 0 0,-1 0 0 0 0,1 0 0 0 0,0 0 0 0 0,0 0 0 0 0,0 0 0 0 0,0 0 0 0 0,-1 0 0 0 0,2 1 0 0 0,-1 3 0 0 0,-1-3 0 0 0,7 9 0 0 0,-4-7 0 0 0,-1 0 0 0 0,0 0 0 0 0,1 1 0 0 0,-1-1 0 0 0,0 1 0 0 0,0 2 0 0 0,0-2-19 0 0,0 0 1 0 0,0 0-1 0 0,1 0 0 0 0,-1-1 0 0 0,1 1 0 0 0,0-1 1 0 0,0 1-1 0 0,0-1 0 0 0,0 0 0 0 0,0 0 0 0 0,1 0 1 0 0,0-1-1 0 0,-1 1 0 0 0,5 1 19 0 0,-4-2-396 0 0,1-1-1 0 0,0 1 0 0 0,0-1 1 0 0,-1 0-1 0 0,1 0 1 0 0,0 0-1 0 0,0-1 1 0 0,0 0-1 0 0,0 0 397 0 0,15 0-1584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4:01.5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201 0 12440 0 0,'0'0'957'0'0,"0"0"-404"0"0,0 0 622 0 0,0 2 339 0 0,-8 13 341 0 0,1 0 0 0 0,-2-1-1 0 0,-7 10-1854 0 0,9-13 486 0 0,-1 2 19 0 0,1 0 1 0 0,1 1-1 0 0,-3 10-505 0 0,-4 7 485 0 0,-8 16-54 0 0,2 1 0 0 0,2 1 0 0 0,-6 31-431 0 0,13-36 99 0 0,1-8-22 0 0,0 11-77 0 0,7-40-36 0 0,1-6-156 0 0,1-1-88 0 0,0 0-28 0 0,2-2-149 0 0,22-20-1955 0 0,-15 7 1017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16.0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60 182 17423 0 0,'-10'0'604'0'0,"-18"-1"467"0"0,27 1-1053 0 0,-1 0-1 0 0,1 0 1 0 0,0-1-1 0 0,0 1 1 0 0,-1 0-1 0 0,1-1 1 0 0,0 1-1 0 0,0-1 1 0 0,0 1 0 0 0,0-1-1 0 0,0 0 1 0 0,0 0-1 0 0,0 1 1 0 0,0-1-1 0 0,0 0 1 0 0,0 0-1 0 0,0 0 1 0 0,0 0-1 0 0,1 0-17 0 0,0 0 75 0 0,0 1-1 0 0,0-1 0 0 0,0 1 0 0 0,0 0 1 0 0,0-1-1 0 0,0 1 0 0 0,0-1 1 0 0,0 1-1 0 0,1-1 0 0 0,-1 1 0 0 0,0-1 1 0 0,0 1-1 0 0,0-1 0 0 0,1 1 0 0 0,-1 0 1 0 0,0-1-1 0 0,1 1 0 0 0,-1 0 1 0 0,0-1-1 0 0,1 1 0 0 0,-1 0 0 0 0,1-1 1 0 0,-1 1-1 0 0,0 0 0 0 0,1 0 0 0 0,-1-1 1 0 0,1 1-75 0 0,13-8 510 0 0,-13 7-356 0 0,25-14 267 0 0,2-1 208 0 0,0 1-1 0 0,2 1 0 0 0,16-5-628 0 0,81-33 1596 0 0,-106 44-1521 0 0,-18 6-73 0 0,0 1 1 0 0,0 0-1 0 0,0 0 1 0 0,0 0 0 0 0,0 0-1 0 0,0 0 1 0 0,0 1-1 0 0,0-1 1 0 0,0 1-1 0 0,3 0-2 0 0,55 0-1958 0 0,-45 0 844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4:01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159 0 17247 0 0,'0'0'794'0'0,"0"0"-22"0"0,-1 3-496 0 0,-4 23 641 0 0,4-19-386 0 0,0 0 0 0 0,0-1 0 0 0,-1 1 0 0 0,0 0-1 0 0,0-1 1 0 0,-2 4-531 0 0,-12 20 779 0 0,1 1-1 0 0,2 0 0 0 0,2 1 1 0 0,-1 7-779 0 0,-7 13 152 0 0,10-28-84 0 0,1 1 1 0 0,-2 8-69 0 0,-15 51 147 0 0,24-74-153 0 0,1-8-82 0 0,0-2-49 0 0,0 0-14 0 0,0 0-239 0 0,0 0-1004 0 0,1-12-2360 0 0,3 1 1812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4:02.2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84 5064 0 0,'0'0'232'0'0,"-2"0"-14"0"0,1 0 328 0 0,0 0-1 0 0,0 1 0 0 0,0-1 0 0 0,0 0 0 0 0,0 0 0 0 0,0-1 0 0 0,0 1 0 0 0,0 0 0 0 0,0 0 0 0 0,0 0 0 0 0,0-1 0 0 0,0 1 1 0 0,0-1-1 0 0,0 1 0 0 0,0-1 0 0 0,0 1 0 0 0,0-1 0 0 0,0 1 0 0 0,0-1-545 0 0,1 0 278 0 0,0 1 0 0 0,0 0 0 0 0,0-1 0 0 0,0 1-1 0 0,0-1 1 0 0,0 1 0 0 0,-1-1 0 0 0,1 1 0 0 0,1-1 0 0 0,-1 1 0 0 0,0-1 0 0 0,0 1 0 0 0,0 0-1 0 0,0-1 1 0 0,0 1 0 0 0,0-1 0 0 0,0 1 0 0 0,1-1 0 0 0,-1 1 0 0 0,0 0 0 0 0,0-1-1 0 0,0 1 1 0 0,1-1 0 0 0,-1 1 0 0 0,0 0 0 0 0,1-1-278 0 0,12-11 3561 0 0,-4 5-4197 0 0,3 1 1129 0 0,0 1 0 0 0,-1 0 0 0 0,13-2-493 0 0,3-2 355 0 0,-15 6-266 0 0,-1 0 0 0 0,1 1 1 0 0,0 0-1 0 0,8 0-89 0 0,8-1 40 0 0,-23 2-31 0 0,1 1-1 0 0,-1 0 0 0 0,0 1 0 0 0,1-1 0 0 0,-1 1 0 0 0,4 1-8 0 0,-4-1 5 0 0,1 0 0 0 0,-1-1 1 0 0,1 1-1 0 0,-1-1 0 0 0,2 0-5 0 0,-2-1 4 0 0,-1 1 1 0 0,0 0-1 0 0,0 0 0 0 0,0 0 0 0 0,0 0 0 0 0,0 0 1 0 0,0 1-1 0 0,0 0 0 0 0,0 0 0 0 0,0 0 1 0 0,0 0-1 0 0,0 1 0 0 0,0-1 0 0 0,0 1 0 0 0,-1 0 1 0 0,1 0-1 0 0,-1 1 0 0 0,3 1-4 0 0,8 6 31 0 0,-12-10-28 0 0,-1 1-1 0 0,1 0 0 0 0,-1 0 0 0 0,1 0 0 0 0,-1 0 1 0 0,0 0-1 0 0,1 0 0 0 0,-1 0 0 0 0,0 0 0 0 0,0 1 1 0 0,0-1-1 0 0,0 0 0 0 0,0 1-2 0 0,3 6 3 0 0,-4-7-1 0 0,1 0 0 0 0,0 0 0 0 0,-1 0 0 0 0,1 0 0 0 0,-1 0-1 0 0,0-1 1 0 0,1 1 0 0 0,-1 0 0 0 0,0 1 0 0 0,1-1 0 0 0,-1 0 0 0 0,0 0-1 0 0,0 0 1 0 0,0 0 0 0 0,0 0 0 0 0,0 0 0 0 0,0 0 0 0 0,0 0 0 0 0,-1 0-1 0 0,1 0 1 0 0,0 0 0 0 0,0 0 0 0 0,-1 0 0 0 0,1 0 0 0 0,-1 0 0 0 0,1 0-1 0 0,-1 0-1 0 0,0 1 7 0 0,0 0-1 0 0,0 0 0 0 0,0 0 0 0 0,0 1 1 0 0,0-1-1 0 0,1 0 0 0 0,-1 0 0 0 0,1 2-6 0 0,-1-1 5 0 0,1-1-1 0 0,0 0 1 0 0,-1 1-1 0 0,0-1 0 0 0,0 0 1 0 0,0 0-1 0 0,0 0 1 0 0,0 1-5 0 0,-21 33 75 0 0,13-20-36 0 0,-1 0 0 0 0,0-1 0 0 0,-11 11-39 0 0,-16 19 56 0 0,23-27-26 0 0,-1-1 1 0 0,-4 3-31 0 0,15-15 6 0 0,-1 0 0 0 0,1 1-1 0 0,0-1 1 0 0,1 1 0 0 0,-2 2-6 0 0,3-4 7 0 0,0 0 1 0 0,-1 1 0 0 0,0-1-1 0 0,0 0 1 0 0,0-1 0 0 0,-4 4-8 0 0,7-7 1 0 0,0 0 0 0 0,0 1 0 0 0,0-1 0 0 0,0 0 0 0 0,0 0 0 0 0,-1 0 0 0 0,1 0 0 0 0,0 0 0 0 0,0 0 0 0 0,0 0 0 0 0,0 0 0 0 0,0 0 0 0 0,0 0 0 0 0,0 0 0 0 0,0 0 0 0 0,0 0 0 0 0,0 0 0 0 0,0 0 0 0 0,0 1 0 0 0,0-1 0 0 0,0 0 0 0 0,0 0 0 0 0,0 0 0 0 0,0 0 0 0 0,0 0 0 0 0,0 0 0 0 0,0 0 0 0 0,0 0 1 0 0,0 0-1 0 0,0 0 0 0 0,0 0 0 0 0,0 1 0 0 0,0-1 0 0 0,0 0 0 0 0,0 0 0 0 0,0 0 0 0 0,0 0 0 0 0,0 0 0 0 0,0 0 0 0 0,0 0 0 0 0,0 0 0 0 0,0 0 0 0 0,0 0 0 0 0,0 0 0 0 0,0 0 0 0 0,1 0 0 0 0,-1 1 0 0 0,0-1 0 0 0,0 0 0 0 0,0 0 0 0 0,0 0 0 0 0,0 0-1 0 0,8 9 64 0 0,-3-8-50 0 0,0 1 0 0 0,1-1 0 0 0,-1 0 0 0 0,0 0-1 0 0,1-1 1 0 0,-1 0 0 0 0,1 0 0 0 0,-1 0 0 0 0,1 0 0 0 0,1-1-14 0 0,15-3 62 0 0,-1 0-1 0 0,20-8-61 0 0,-12 4-6 0 0,-20 5-80 0 0,-1 0 1 0 0,0-1-1 0 0,0 0 0 0 0,0-1 0 0 0,0 0 1 0 0,2-2 85 0 0,8-5-605 0 0,32-25-4040 0 0,-36 29 3193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4:02.6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 0 9672 0 0,'0'0'440'0'0,"0"0"-6"0"0,0 0 117 0 0,3 1 1516 0 0,-2-1-1525 0 0,0 1 1 0 0,0-1-1 0 0,0 1 1 0 0,0-1-1 0 0,0 1 1 0 0,0-1-1 0 0,0 1 1 0 0,0 0-1 0 0,0 0 1 0 0,0-1-1 0 0,-1 1 1 0 0,1 0-1 0 0,0 0 1 0 0,0 0-1 0 0,-1 0 1 0 0,1 0-1 0 0,-1 0 1 0 0,1 0-1 0 0,-1 0 1 0 0,1 1-543 0 0,2 4-380 0 0,0 0 604 0 0,-1 0 0 0 0,0 1 0 0 0,-1-1-1 0 0,1 1 1 0 0,-1 0 0 0 0,-1 0 0 0 0,1-1 0 0 0,-1 1 0 0 0,0 0 0 0 0,0 0 0 0 0,-1-1 0 0 0,-1 7-224 0 0,-10 25 217 0 0,-1-1 1 0 0,-1 0 0 0 0,-4 4-218 0 0,-2 5 153 0 0,-37 82 655 0 0,58-126-595 0 0,9 6-161 0 0,-6-9-57 0 0,-2 0 1 0 0,11-1-31 0 0,-1-2 0 0 0,0 0 0 0 0,0 0 0 0 0,0-1 0 0 0,0-1 0 0 0,-1 0 0 0 0,9-6 35 0 0,-11 7-70 0 0,-1 1 1 0 0,1 0-1 0 0,0 0 1 0 0,6-1 69 0 0,-5 2-248 0 0,-1-1 1 0 0,0 0 0 0 0,4-3 247 0 0,-11 6-335 0 0,-1 1 179 0 0,-1-1 0 0 0,1 0 0 0 0,0 0 0 0 0,0 1 0 0 0,0-1 0 0 0,0 1 0 0 0,1-1 0 0 0,-1 1 0 0 0,0-1 0 0 0,0 1-1 0 0,1-1 157 0 0,-1 1-311 0 0,0-1-72 0 0,1 0 0 0 0,0 1 0 0 0,-1-1 0 0 0,1 0 0 0 0,-1-1 0 0 0,1 1 0 0 0,-1 0 0 0 0,1 0 0 0 0,-1-1 0 0 0,1 1 383 0 0,3-8-1974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4:02.9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 1 11976 0 0,'0'1'922'0'0,"1"1"-822"0"0,0 1 0 0 0,-1-1-1 0 0,1 1 1 0 0,-1-1-1 0 0,1 1 1 0 0,-1 0 0 0 0,0-1-1 0 0,0 1 1 0 0,0-1-1 0 0,-1 1 1 0 0,1-1 0 0 0,0 1-1 0 0,-1-1 1 0 0,0 1-100 0 0,-2 6 1520 0 0,0 0 0 0 0,-1 0 1 0 0,-2 2-1521 0 0,-6 17 2483 0 0,-6 17 568 0 0,7-16-2099 0 0,0 1 0 0 0,2 0-1 0 0,0 6-951 0 0,5-21 30 0 0,0 0 0 0 0,-1 0 0 0 0,-3 5-30 0 0,-4 12-1146 0 0,3-4-306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4:11.8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259 208 3224 0 0,'0'0'143'0'0,"1"-1"-3"0"0,0-1-144 0 0,0 1 0 0 0,-1-1 0 0 0,1 0 0 0 0,-1 1 1 0 0,1-1-1 0 0,-1 0 0 0 0,0 1 0 0 0,0-1 1 0 0,0 0-1 0 0,0 0 4 0 0,4-18 1442 0 0,1 6 1670 0 0,-1-1 1 0 0,3-13-3113 0 0,5-18 2830 0 0,-9 35-1737 0 0,0 0-1 0 0,0-1 0 0 0,-1 1 0 0 0,0-7-1092 0 0,-2 16 659 0 0,0 2-123 0 0,0 0-51 0 0,0 0-6 0 0,0 0-26 0 0,-9 1 254 0 0,7 0-652 0 0,0 0 0 0 0,0 0-1 0 0,0 0 1 0 0,0 0 0 0 0,0 0 0 0 0,0 0 0 0 0,1 1-1 0 0,-1-1 1 0 0,1 1 0 0 0,-1-1 0 0 0,1 1 0 0 0,-1 0-1 0 0,0 1-53 0 0,-5 5 139 0 0,-3 3 26 0 0,1 1 0 0 0,0 0-1 0 0,-4 8-165 0 0,-4 5 129 0 0,7-10-39 0 0,1 1 0 0 0,-3 7-90 0 0,-8 15 94 0 0,-8 16-14 0 0,2 1-1 0 0,2 4-79 0 0,19-47 7 0 0,-7 23 57 0 0,1 0 0 0 0,-3 21-64 0 0,4-15 29 0 0,-1 10 88 0 0,-4 49-117 0 0,14-85 10 0 0,0 1 0 0 0,1-1 0 0 0,0 3-10 0 0,0-12 4 0 0,1-1 1 0 0,-1 1-1 0 0,1-1 1 0 0,1 0-1 0 0,-1 1 1 0 0,1-1-1 0 0,-1 0 1 0 0,2 0-1 0 0,-1 0 1 0 0,1 2-5 0 0,6 0 43 0 0,-6-6-33 0 0,0-1 0 0 0,0 0 0 0 0,0 1 0 0 0,0-1 0 0 0,0 0 1 0 0,0 0-1 0 0,0-1 0 0 0,0 1 0 0 0,0-1 0 0 0,0 1 1 0 0,0-1-1 0 0,-1 0 0 0 0,1 0 0 0 0,0 0 0 0 0,0-1 0 0 0,-1 1 1 0 0,1-1-1 0 0,-1 1 0 0 0,1-1 0 0 0,-1 0 0 0 0,1 0 1 0 0,-1 0-1 0 0,0-1-10 0 0,7-6 73 0 0,0 0 1 0 0,-1-1-1 0 0,0-1 1 0 0,6-8-74 0 0,-1 0 29 0 0,15-15-29 0 0,13-16-160 0 0,15-41-2087 0 0,1 8-3381 0 0,-56 81 4613 0 0,-1 2 45 0 0,0 0 198 0 0,0 0 90 0 0,0 0 11 0 0,0 0 92 0 0,-1 6 529 0 0,1 0 0 0 0,-2-1-1 0 0,1 1 1 0 0,0-1-1 0 0,-1 2 51 0 0,-3 9 46 0 0,0 4 404 0 0,3-15-231 0 0,1 0 0 0 0,0-1 0 0 0,0 1 0 0 0,0 0 0 0 0,1 3-219 0 0,-4 98 4222 0 0,4-104-3728 0 0,0-2-113 0 0,0 0-49 0 0,0 0-11 0 0,0 0-273 0 0,0 1-1 0 0,0-1 0 0 0,0 0 0 0 0,0 0 0 0 0,0 0 0 0 0,0 0 0 0 0,0 0 0 0 0,0 0 0 0 0,0 0 0 0 0,0 1 1 0 0,0-1-1 0 0,1 0 0 0 0,-1 0 0 0 0,0 0 0 0 0,0 0 0 0 0,0 0 0 0 0,0 0 0 0 0,0 0 0 0 0,0 1 1 0 0,0-1-1 0 0,0 0 0 0 0,0 0 0 0 0,0 0 0 0 0,0 0 0 0 0,1 0 0 0 0,-1 0 0 0 0,0 0 0 0 0,0 0 0 0 0,0 0 1 0 0,0 0-1 0 0,0 0 0 0 0,0 0 0 0 0,1 0 0 0 0,-1 0 0 0 0,0 0 0 0 0,0 0 0 0 0,0 0 0 0 0,0 0 0 0 0,0 0 1 0 0,0 0-1 0 0,1 0 0 0 0,-1 0 0 0 0,0 0-47 0 0,6-3 529 0 0,5-9-164 0 0,6-14 490 0 0,-1 2 104 0 0,9-11-959 0 0,-22 31 20 0 0,-1 1 0 0 0,0 0 0 0 0,0 0 0 0 0,0-1 0 0 0,-1 1 0 0 0,1-1 0 0 0,-1 0 0 0 0,0 1 0 0 0,0-1 0 0 0,0 0 0 0 0,0 0 0 0 0,-1 0 0 0 0,0 1 0 0 0,1-1 0 0 0,-1 0 0 0 0,-1-1-20 0 0,1 5 3 0 0,0-1 0 0 0,0 0 1 0 0,0 1-1 0 0,0-1 1 0 0,0 0-1 0 0,0 1 1 0 0,-1-1-1 0 0,1 0 0 0 0,0 1 1 0 0,0-1-1 0 0,-1 1 1 0 0,1-1-1 0 0,0 1 1 0 0,-1-1-1 0 0,1 1 0 0 0,-1-1 1 0 0,1 1-1 0 0,-1-1 1 0 0,1 1-1 0 0,-1-1 0 0 0,1 1 1 0 0,-1 0-1 0 0,1-1 1 0 0,-1 1-4 0 0,-7-9 51 0 0,7 8-47 0 0,1 0 1 0 0,-1 0-1 0 0,1 0 0 0 0,-1 0 1 0 0,1 0-1 0 0,-1 0 0 0 0,0 0 1 0 0,1 0-1 0 0,-1 0 1 0 0,0 1-1 0 0,0-1 0 0 0,0 0 1 0 0,0 0-1 0 0,0 1 0 0 0,0-2-4 0 0,-2 2 13 0 0,1-1-1 0 0,-1 0 0 0 0,0 1 0 0 0,1-1 0 0 0,-1 1 0 0 0,1 0 0 0 0,-1 0 0 0 0,0 0 0 0 0,1 0 0 0 0,-1 0 1 0 0,1 1-1 0 0,-2-1-12 0 0,0 1 0 0 0,1 0 1 0 0,0-1-1 0 0,-1 1 1 0 0,1 0-1 0 0,0 0 0 0 0,0 1 1 0 0,0-1-1 0 0,0 1 1 0 0,0 0-1 0 0,0-1 1 0 0,0 1-1 0 0,0 1 1 0 0,1-1-1 0 0,-1 0 1 0 0,1 0-1 0 0,0 1 1 0 0,-1 0-1 0 0,1-1 1 0 0,0 1-1 0 0,1 0 1 0 0,-1 0-1 0 0,0 0 0 0 0,-13 31-7 0 0,10-25-3 0 0,0 0 0 0 0,1 0 0 0 0,1 1 0 0 0,-1 0 0 0 0,1 0 0 0 0,1 0 0 0 0,0 0 0 0 0,0 0 0 0 0,1 1 10 0 0,-1 17-73 0 0,1 17-15 0 0,1-42 86 0 0,0 0 0 0 0,0-1 0 0 0,1 1 1 0 0,-1-1-1 0 0,1 1 0 0 0,0 0 0 0 0,-1-1 0 0 0,1 0 0 0 0,1 1 1 0 0,-1-1-1 0 0,0 1 0 0 0,0-1 0 0 0,1 0 0 0 0,0 1 2 0 0,-1-2-5 0 0,1 1-3 0 0,-1 0-1 0 0,1 0 1 0 0,1 0 0 0 0,-1 0-1 0 0,0 0 1 0 0,0 0 0 0 0,3 0 8 0 0,-4-1 3 0 0,1-1 0 0 0,-1 1 1 0 0,0-1-1 0 0,1 0 0 0 0,-1 0 1 0 0,1 0-1 0 0,-1 0 0 0 0,1 0 1 0 0,-1 0-1 0 0,0 0 1 0 0,1 0-1 0 0,-1 0 0 0 0,1-1 1 0 0,-1 1-1 0 0,0 0 0 0 0,1-1 1 0 0,0 0-4 0 0,3-1 5 0 0,1-1 1 0 0,-1 0-1 0 0,1 0 1 0 0,-1-1-1 0 0,0 1 1 0 0,-1-1-1 0 0,1 0 1 0 0,3-4-6 0 0,31-38-231 0 0,-34 40 154 0 0,9-12-122 0 0,-8 12 110 0 0,-1 0-1 0 0,0-1 1 0 0,-1 0 0 0 0,1 0-1 0 0,2-7 90 0 0,-2 5-103 0 0,0 0-1 0 0,0 0 0 0 0,2-1 104 0 0,-2 2-118 0 0,0 1 0 0 0,0-1 0 0 0,2-7 118 0 0,3-6-328 0 0,4-10-351 0 0,-5 12 304 0 0,-7 17 295 0 0,-1 0-1 0 0,1 0 0 0 0,-1-1 0 0 0,0 1 0 0 0,0-1 0 0 0,0 1 0 0 0,0-1 0 0 0,0 1 0 0 0,-1-1 0 0 0,1-1 81 0 0,-1 3-252 0 0,0 1 84 0 0,0 0 38 0 0,0 0 8 0 0,0 0 12 0 0,0 0 30 0 0,0 0-11 0 0,0 11 20 0 0,0 6 69 0 0,-1-11 37 0 0,1 0 0 0 0,0-1 0 0 0,0 1 0 0 0,0 0 0 0 0,1-1 0 0 0,1 5-35 0 0,0-3 50 0 0,-1-5-24 0 0,0 0 0 0 0,-1 1 0 0 0,1-1 0 0 0,0 0 0 0 0,-1 1 0 0 0,0-1 0 0 0,1 2-26 0 0,-1-2 23 0 0,0-1 0 0 0,0 1 0 0 0,0-1 0 0 0,1 1-1 0 0,-1-1 1 0 0,1 0 0 0 0,-1 1 0 0 0,1-1 0 0 0,-1 1-1 0 0,1-1 1 0 0,0 0 0 0 0,0 1-23 0 0,0-1 31 0 0,0 1 1 0 0,0-1-1 0 0,-1 1 1 0 0,1-1-1 0 0,0 1 1 0 0,-1 0-1 0 0,1-1 0 0 0,-1 1 1 0 0,0 0-1 0 0,1-1 1 0 0,-1 1-1 0 0,0 1-31 0 0,0-2 21 0 0,0 0 0 0 0,0 1 1 0 0,0-1-1 0 0,1 0 0 0 0,-1 1 0 0 0,0-1 0 0 0,1 0 1 0 0,-1 0-1 0 0,1 1 0 0 0,-1-1 0 0 0,2 1-21 0 0,-2-1 26 0 0,1 1 1 0 0,0-1-1 0 0,-1 1 1 0 0,1-1-1 0 0,-1 1 0 0 0,1-1 1 0 0,-1 1-1 0 0,0-1 0 0 0,1 1 1 0 0,-1 0-1 0 0,0-1 0 0 0,0 1-26 0 0,1 12 208 0 0,-1-8-98 0 0,1 0-1 0 0,-1 0 1 0 0,0 0-1 0 0,-1 0 1 0 0,1 0-1 0 0,-1 0 1 0 0,-1 2-110 0 0,0-3 60 0 0,1-2 3 0 0,0 0-1 0 0,0 0 1 0 0,0 1 0 0 0,0-1-1 0 0,1 1 1 0 0,-1-1 0 0 0,1 0-1 0 0,0 1-62 0 0,-2 7 522 0 0,2-11-494 0 0,0 0 1 0 0,0 0-1 0 0,-1 0 1 0 0,1 0-1 0 0,0 0 0 0 0,0 0 1 0 0,0 0-1 0 0,0 0 0 0 0,0 1 1 0 0,0-1-1 0 0,0 0 1 0 0,0 0-1 0 0,-1 0 0 0 0,1 0 1 0 0,0 0-1 0 0,0 0 0 0 0,0 0 1 0 0,0 0-1 0 0,0 0 1 0 0,0 0-1 0 0,-1 0 0 0 0,1 0 1 0 0,0 0-1 0 0,0 0 0 0 0,0 0 1 0 0,0 0-1 0 0,0 0 1 0 0,-1 0-1 0 0,1 0 0 0 0,0 0 1 0 0,0 0-1 0 0,0 0 0 0 0,0 0 1 0 0,0 0-1 0 0,0 0 1 0 0,-1 0-1 0 0,1 0-28 0 0,0-1 36 0 0,-1 0 1 0 0,0 1-1 0 0,1-1 0 0 0,-1 0 1 0 0,1 0-1 0 0,-1 1 1 0 0,1-1-1 0 0,-1 0 0 0 0,1 0 1 0 0,0 0-1 0 0,0 1 0 0 0,-1-1 1 0 0,1 0-1 0 0,0 0 0 0 0,0 0 1 0 0,0 0-1 0 0,0 0 1 0 0,0 0-1 0 0,0 0-36 0 0,0-6 65 0 0,1 0 0 0 0,0 0 1 0 0,0 1-1 0 0,1-1 0 0 0,-1 0 0 0 0,2 1 1 0 0,0-4-66 0 0,6-16 67 0 0,17-50 10 0 0,-5 19-77 0 0,-17 48-19 0 0,0-1 0 0 0,0 1 0 0 0,1 0 0 0 0,0 0 0 0 0,0 0 0 0 0,1 0 0 0 0,0 1 0 0 0,7-7 19 0 0,-12 14-30 0 0,-1 1 0 0 0,1-1 0 0 0,-1 1 0 0 0,1-1 0 0 0,-1 1 0 0 0,1 0 0 0 0,-1-1 0 0 0,1 1 0 0 0,0 0 0 0 0,-1 0 0 0 0,1-1 0 0 0,-1 1 0 0 0,1 0 0 0 0,0 0 0 0 0,-1 0 0 0 0,1 0 0 0 0,0 0 0 0 0,-1 0 0 0 0,1 0 0 0 0,0 0 0 0 0,-1 0 0 0 0,1 0 0 0 0,0 0 0 0 0,-1 0 0 0 0,1 0 0 0 0,-1 0 0 0 0,1 0 0 0 0,0 1 0 0 0,-1-1 0 0 0,1 0 0 0 0,-1 1 0 0 0,1-1 0 0 0,-1 0 0 0 0,1 1 0 0 0,-1-1 0 0 0,1 1 0 0 0,-1-1 0 0 0,1 1 0 0 0,-1-1 0 0 0,1 1 0 0 0,-1-1 0 0 0,0 1 0 0 0,1-1 0 0 0,-1 1 0 0 0,0-1 0 0 0,1 1 0 0 0,-1 0 0 0 0,0-1 0 0 0,0 1 0 0 0,0-1 0 0 0,0 1 0 0 0,1 0 30 0 0,6 44-813 0 0,-4-32 693 0 0,-1-1 1 0 0,0 1-1 0 0,-1 0 0 0 0,0 0 0 0 0,-2 3 120 0 0,1 170-196 0 0,4-138 364 0 0,-4-47-96 0 0,0-1 8 0 0,-1 10 1736 0 0,-1-24-1635 0 0,0 1 1 0 0,1-1-1 0 0,1 0 0 0 0,0 0 0 0 0,1-8-181 0 0,0-14 84 0 0,1 9-62 0 0,0 0 0 0 0,2 0 0 0 0,3-10-22 0 0,2 4 0 0 0,-6 23 0 0 0,0 0 0 0 0,-1 1 0 0 0,1-9 0 0 0,-2 8 0 0 0,1 1 0 0 0,1-1 0 0 0,-1 1 0 0 0,2 0 0 0 0,-1 0 0 0 0,2-3 0 0 0,7-17 0 0 0,-4 17 51 0 0,-6 11-149 0 0,-1 0 0 0 0,0 0 0 0 0,0 0 0 0 0,-1-1 1 0 0,1 1-1 0 0,0 0 0 0 0,0-1 0 0 0,-1 1 1 0 0,1-1-1 0 0,0 1 0 0 0,-1-1 98 0 0,4 4-542 0 0,-4-2 510 0 0,0 0-1 0 0,1 0 0 0 0,-1 0 1 0 0,0 0-1 0 0,1 0 0 0 0,-1 0 1 0 0,0 0-1 0 0,0 1 0 0 0,1-1 0 0 0,-1 0 1 0 0,0 0-1 0 0,0 0 0 0 0,1 0 1 0 0,-1 0-1 0 0,0 1 0 0 0,0-1 0 0 0,1 0 1 0 0,-1 0-1 0 0,0 0 0 0 0,0 1 1 0 0,1-1-1 0 0,-1 0 0 0 0,0 0 0 0 0,0 1 1 0 0,0-1-1 0 0,0 0 0 0 0,0 0 1 0 0,1 1 32 0 0,5 15-1151 0 0,-4-13 819 0 0,-1 0-1 0 0,1 0 1 0 0,-1 0-1 0 0,0 0 1 0 0,0 0-1 0 0,-1 0 1 0 0,1 0 0 0 0,-1 1-1 0 0,1 1 333 0 0,-1 7-1983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4:12.2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0 272 6912 0 0,'0'0'528'0'0,"0"0"-144"0"0,0 0 658 0 0,0 0 324 0 0,0 0 66 0 0,0 0-58 0 0,0 0-275 0 0,0 0-126 0 0,0 0-21 0 0,0 0-41 0 0,0 0-146 0 0,0 0-58 0 0,0 0-17 0 0,0 0-26 0 0,0 0-100 0 0,6-1 472 0 0,-4 1-954 0 0,0 0 0 0 0,0-1-1 0 0,0 0 1 0 0,0 1-1 0 0,0-1 1 0 0,0 0 0 0 0,0 0-1 0 0,-1 0 1 0 0,1 0-1 0 0,0 0 1 0 0,0 0 0 0 0,-1-1-1 0 0,1 1 1 0 0,-1-1-1 0 0,1 1 1 0 0,-1-1 0 0 0,0 1-1 0 0,1-1 1 0 0,-1 0-1 0 0,0-1-81 0 0,29-47 1024 0 0,-13 13-665 0 0,-11 26-266 0 0,0-1 1 0 0,-1 0 0 0 0,-1 0-1 0 0,0 0 1 0 0,0-1-1 0 0,0-6-93 0 0,-4-37 302 0 0,0 56-301 0 0,1 0 1 0 0,-1-1-1 0 0,0 1 1 0 0,0-1-1 0 0,0 1 1 0 0,0-1 0 0 0,0 1-1 0 0,0 0 1 0 0,0-1-1 0 0,0 1 1 0 0,0-1-1 0 0,0 1 1 0 0,0-1 0 0 0,-1 1-1 0 0,1 0 1 0 0,0-1-1 0 0,0 1 1 0 0,0-1-1 0 0,0 1 1 0 0,-1 0-1 0 0,1-1 1 0 0,0 1 0 0 0,0 0-1 0 0,-1-1 1 0 0,1 1-1 0 0,0 0 1 0 0,-1-1-1 0 0,1 1 1 0 0,0 0 0 0 0,-1-1-1 0 0,1 1-1 0 0,-8 3 27 0 0,7-2-44 0 0,-1 0 12 0 0,1 0 1 0 0,-1 1-1 0 0,0-1 0 0 0,0 0 0 0 0,1 1 0 0 0,-1-1 0 0 0,1 1 0 0 0,-1 0 1 0 0,1-1-1 0 0,0 1 0 0 0,-1 0 0 0 0,1 0 0 0 0,0 0 0 0 0,0 0 0 0 0,0 0 1 0 0,0 2 4 0 0,-6 11-3 0 0,-7 13-35 0 0,2 1 0 0 0,1 1 0 0 0,1 0 0 0 0,-4 24 38 0 0,11-26 0 0 0,2-8 0 0 0,0-14 0 0 0,0-1 0 0 0,0 1 0 0 0,0-1 0 0 0,1 1 0 0 0,0-1 0 0 0,0 1 0 0 0,0-1 0 0 0,1 1 0 0 0,0-1 0 0 0,1 4 0 0 0,0 5 1 0 0,-2-13-4 0 0,0 0-1 0 0,0 1 1 0 0,0-1 0 0 0,1 1-1 0 0,-1-1 1 0 0,0 1-1 0 0,1-1 1 0 0,-1 0 0 0 0,1 1-1 0 0,-1-1 1 0 0,1 0-1 0 0,0 0 1 0 0,0 1 0 0 0,-1-1-1 0 0,1 0 1 0 0,1 1 3 0 0,-1-1 0 0 0,-1-1 0 0 0,1 1 0 0 0,0 0 0 0 0,-1 0-1 0 0,1-1 1 0 0,0 1 0 0 0,0-1 0 0 0,0 1 0 0 0,0-1 0 0 0,-1 1 0 0 0,1-1 0 0 0,0 1 0 0 0,0-1 0 0 0,0 0 0 0 0,0 1 0 0 0,0-1 0 0 0,0 0-1 0 0,0 0 1 0 0,0 0 0 0 0,0 0 0 0 0,0 0 0 0 0,0 0 0 0 0,0 0 0 0 0,0 0 0 0 0,0 0 0 0 0,0 0 0 0 0,0-1 0 0 0,0 1 0 0 0,0 0-1 0 0,0-1 1 0 0,0 1 0 0 0,0-1 0 0 0,0 1 0 0 0,5-3 29 0 0,-2 2-21 0 0,-1 0-1 0 0,0 0 1 0 0,0 0 0 0 0,0 0-1 0 0,0-1 1 0 0,0 0 0 0 0,0 1-1 0 0,-1-1 1 0 0,1 0-1 0 0,0-1 1 0 0,-1 1 0 0 0,0 0-1 0 0,1-1-7 0 0,27-27-142 0 0,-22 23 47 0 0,0 0 0 0 0,-1-1 1 0 0,6-7 94 0 0,-1-1-348 0 0,36-48-1554 0 0,-13 23-7128 0 0,-22 25 3177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4:12.6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9728 0 0,'0'0'446'0'0,"-1"12"164"0"0,-2-8-448 0 0,2-4 681 0 0,0 1-1131 0 0,-3 1 6632 0 0,5-6-1667 0 0,1-4-2989 0 0,-9 9-1167 0 0,-10 11-181 0 0,11-7-239 0 0,1 1 0 0 0,0-1 0 0 0,0 1 0 0 0,0 0 0 0 0,1 0-1 0 0,0 1 1 0 0,1-1 0 0 0,-4 7-101 0 0,-1 7 111 0 0,1 0 0 0 0,-1 9-111 0 0,-2 2-154 0 0,8-22 187 0 0,0 0 0 0 0,1 1 0 0 0,0-1 0 0 0,1 0 0 0 0,-1 0 0 0 0,2 9-33 0 0,0 4-9 0 0,-1-22 8 0 0,-1 0 0 0 0,1 1 0 0 0,0-1 0 0 0,0 0 0 0 0,0 0 0 0 0,0 1 0 0 0,0-1-1 0 0,0 0 1 0 0,0 1 0 0 0,0-1 0 0 0,0 0 0 0 0,0 1 0 0 0,0-1 0 0 0,0 0 0 0 0,0 0 0 0 0,0 1 0 0 0,1-1 0 0 0,-1 0-1 0 0,0 1 1 0 0,0-1 0 0 0,0 0 0 0 0,0 0 0 0 0,0 1 0 0 0,1-1 0 0 0,-1 0 0 0 0,0 0 0 0 0,0 0 0 0 0,0 1 0 0 0,1-1 0 0 0,-1 0-1 0 0,0 0 1 0 0,0 0 0 0 0,1 1 0 0 0,-1-1 0 0 0,0 0 0 0 0,0 0 0 0 0,1 0 0 0 0,-1 0 0 0 0,0 0 0 0 0,1 0 0 0 0,-1 0-1 0 0,0 0 1 0 0,0 0 0 0 0,1 0 0 0 0,-1 0 0 0 0,0 0 0 0 0,1 0 0 0 0,-1 0 0 0 0,0 0 0 0 0,1 0 0 0 0,-1 0 0 0 0,0 0-1 0 0,0 0 1 0 0,1 0 0 0 0,-1 0 0 0 0,0 0 0 0 0,0-1 0 0 0,1 1 1 0 0,-1 0-1 0 0,5-1-30 0 0,1-1 1 0 0,-1 1-1 0 0,0-1 0 0 0,0 0 0 0 0,0-1 1 0 0,-1 1-1 0 0,1-1 0 0 0,0 0 0 0 0,-1 0 1 0 0,0 0-1 0 0,0-1 0 0 0,0 0 0 0 0,3-3 31 0 0,10-8-192 0 0,-2 1-538 0 0,-1 0 1 0 0,0-2-1 0 0,1-3 730 0 0,8-7-941 0 0,-8 6-1449 0 0,-1 0 1 0 0,0-1-1 0 0,7-17 2390 0 0,-15 26-2227 0 0,9-16-3390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4:13.3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103 244 2760 0 0,'3'-20'83'0'0,"0"0"-1"0"0,-1-1 1 0 0,0-14-83 0 0,-2 19 1333 0 0,1 0 0 0 0,3-13-1333 0 0,0 11 3498 0 0,0 0-1 0 0,1 0 0 0 0,6-13-3497 0 0,-10 29 1253 0 0,-1 4-389 0 0,3 2-506 0 0,-1-2-224 0 0,-1 1 0 0 0,0-1 1 0 0,1 0-1 0 0,-1 1 0 0 0,0 0 0 0 0,0-1 0 0 0,0 1 1 0 0,-1 0-1 0 0,1-1 0 0 0,-1 1 0 0 0,1 0 0 0 0,-1 1-134 0 0,1 61 772 0 0,-2-1-1 0 0,-4 0 0 0 0,-2 0 1 0 0,-4 8-772 0 0,-8 61 812 0 0,7-73-361 0 0,2 0 1 0 0,3 0-1 0 0,1 33-451 0 0,1 21 134 0 0,5-112-272 0 0,0-2-43 0 0,1-2-10 0 0,0-1 113 0 0,0-1 0 0 0,-1 1 1 0 0,1-1-1 0 0,-1 1 0 0 0,0-1 0 0 0,0 1 0 0 0,0-5 78 0 0,0-18-463 0 0,1 19 308 0 0,-1 1-1 0 0,0-1 1 0 0,0 0-1 0 0,-1 0 0 0 0,0 0 1 0 0,0 1-1 0 0,0-1 1 0 0,-2-4 155 0 0,-2-4-463 0 0,-1 0 0 0 0,0 0 0 0 0,-2-1 463 0 0,7 13-9 0 0,-1 1-1 0 0,0 0 1 0 0,0 0-1 0 0,0 0 1 0 0,0 0 0 0 0,0 0-1 0 0,0 0 1 0 0,0 0-1 0 0,-1 1 1 0 0,1-1-1 0 0,-1 1 1 0 0,1-1 0 0 0,-1 1-1 0 0,0 0 1 0 0,1 0-1 0 0,-1 1 1 0 0,-2-2 9 0 0,5 2 19 0 0,0 0 0 0 0,-1 0 0 0 0,1 0 0 0 0,0 0 0 0 0,0 0-1 0 0,0 0 1 0 0,-1 0 0 0 0,1 0 0 0 0,0 0 0 0 0,0 0 0 0 0,0 0 0 0 0,0 0 0 0 0,-1 0 0 0 0,1 0 0 0 0,0 0 0 0 0,0 0-1 0 0,0 0 1 0 0,0-1 0 0 0,-1 1 0 0 0,1 0 0 0 0,0 0 0 0 0,0 0 0 0 0,0 0 0 0 0,0 0 0 0 0,0-1 0 0 0,-1 1 0 0 0,1 0-1 0 0,0 0 1 0 0,0 0 0 0 0,0 0 0 0 0,0-1 0 0 0,0 1 0 0 0,0 0 0 0 0,0 0 0 0 0,0 0 0 0 0,0-1 0 0 0,0 1 0 0 0,0 0-1 0 0,0 0 1 0 0,0 0 0 0 0,0-1 0 0 0,0 1 0 0 0,0 0 0 0 0,0 0 0 0 0,0 0 0 0 0,0-1 0 0 0,0 1 0 0 0,0 0 0 0 0,0 0-1 0 0,0 0 1 0 0,1 0 0 0 0,-1-1 0 0 0,0 1 0 0 0,0 0 0 0 0,0 0 0 0 0,0 0 0 0 0,0 0 0 0 0,0 0 0 0 0,1-1 0 0 0,-1 1 0 0 0,0 0-1 0 0,0 0 1 0 0,0 0 0 0 0,0 0 0 0 0,1 0 0 0 0,-1 0-19 0 0,10-11 409 0 0,32-14-214 0 0,-28 18-220 0 0,-1-1-1 0 0,7-5 26 0 0,-16 10-55 0 0,-1 0-9 0 0,-1 1-1 0 0,1 0 1 0 0,0 0 0 0 0,1 0 0 0 0,-1 1 0 0 0,0-1 0 0 0,0 1-1 0 0,1 0 1 0 0,-1-1 0 0 0,2 1 64 0 0,0-1-499 0 0,0 0 0 0 0,0 0 0 0 0,-1 0 0 0 0,1-1 0 0 0,-1 0 0 0 0,1-1 499 0 0,21-10-3170 0 0,-20 11 1829 0 0,-3 2 685 0 0,0 0 0 0 0,0 0 0 0 0,0 0 0 0 0,0 0-1 0 0,0 0 1 0 0,0 1 0 0 0,1-1 0 0 0,-1 1 0 0 0,2 0 656 0 0,-4 0-87 0 0,-1 1 0 0 0,1-1 0 0 0,-1 0 0 0 0,1 1 1 0 0,-1-1-1 0 0,1 1 0 0 0,-1-1 0 0 0,1 1 0 0 0,-1-1 0 0 0,0 1 1 0 0,1-1-1 0 0,-1 1 0 0 0,0-1 0 0 0,1 1 0 0 0,-1-1 0 0 0,0 1 1 0 0,0-1-1 0 0,0 1 0 0 0,1 0 0 0 0,-1-1 0 0 0,0 1 0 0 0,0-1 1 0 0,0 1-1 0 0,0 0 0 0 0,0-1 87 0 0,2 13-512 0 0,-7 21 1317 0 0,1-3 2815 0 0,1-10-1530 0 0,2-19-1846 0 0,1-2-173 0 0,0 0 1 0 0,0 1 0 0 0,0-1 0 0 0,0 0-1 0 0,0 0 1 0 0,0 1 0 0 0,0-1-1 0 0,0 0 1 0 0,0 1 0 0 0,0-1 0 0 0,0 0-1 0 0,0 1 1 0 0,0-1 0 0 0,0 0 0 0 0,0 0-1 0 0,0 1 1 0 0,0-1 0 0 0,0 0 0 0 0,1 1-1 0 0,-1-1 1 0 0,0 0 0 0 0,0 0 0 0 0,0 1-1 0 0,0-1 1 0 0,1 0 0 0 0,-1 0 0 0 0,0 0-1 0 0,0 1 1 0 0,1-1 0 0 0,-1 0-1 0 0,0 0 1 0 0,0 0 0 0 0,1 0 0 0 0,-1 1-1 0 0,0-1-71 0 0,1 0 8201 0 0,4-10-7651 0 0,0-1 0 0 0,0 1 0 0 0,-1-1-1 0 0,1-9-549 0 0,-2 12 217 0 0,-3 8-187 0 0,0 0-1 0 0,0-1 1 0 0,0 1-1 0 0,1 0 1 0 0,-1-1-1 0 0,0 1 1 0 0,0 0-1 0 0,0-1 1 0 0,0 1-1 0 0,0 0 1 0 0,0-1-1 0 0,1 1 1 0 0,-1-1 0 0 0,0 1-1 0 0,0 0 1 0 0,0-1-1 0 0,0 1 1 0 0,-1 0-1 0 0,1-1 1 0 0,0 1-1 0 0,0-1 1 0 0,0 1-1 0 0,0 0 1 0 0,0-1-1 0 0,0 1 1 0 0,0 0-1 0 0,-1-1 1 0 0,1 1-1 0 0,0 0 1 0 0,0-1-1 0 0,-1 1 1 0 0,1 0-1 0 0,0 0 1 0 0,0-1-1 0 0,-1 1 1 0 0,1 0 0 0 0,0 0-1 0 0,-1-1 1 0 0,1 1-1 0 0,0 0 1 0 0,-1 0-1 0 0,1 0 1 0 0,0 0-1 0 0,-1-1 1 0 0,1 1-1 0 0,0 0 1 0 0,-1 0-1 0 0,1 0 1 0 0,0 0-1 0 0,-1 0 1 0 0,1 0-1 0 0,-1 0 1 0 0,1 0-1 0 0,0 0 1 0 0,-1 0-1 0 0,1 0 1 0 0,-1 0 0 0 0,1 1-30 0 0,-2-1 37 0 0,1 0 1 0 0,-1 1 0 0 0,0 0 0 0 0,0-1 0 0 0,1 1-1 0 0,-1 0 1 0 0,1 0 0 0 0,-1 0 0 0 0,1 0 0 0 0,-1 0 0 0 0,1 0-1 0 0,-1 1 1 0 0,1-1-38 0 0,-7 10 17 0 0,0 0 0 0 0,1 0 0 0 0,1 0 1 0 0,0 1-1 0 0,1 0 0 0 0,0 0 0 0 0,1 0 0 0 0,0 0 0 0 0,1 1 0 0 0,-2 10-17 0 0,1 2 23 0 0,2 0-1 0 0,0 0 1 0 0,2 1 0 0 0,0-1-1 0 0,2 4-22 0 0,-1-26 2 0 0,-1 1 1 0 0,0 0-1 0 0,1-1 0 0 0,0 1 1 0 0,0-1-1 0 0,0 0 0 0 0,0 1 1 0 0,1-1-1 0 0,-1 0 0 0 0,1 1 1 0 0,0-1-1 0 0,1 2-2 0 0,-2-5 2 0 0,0 1-1 0 0,0 0 1 0 0,-1 0-1 0 0,1-1 1 0 0,0 1-1 0 0,0 0 1 0 0,0-1-1 0 0,0 1 1 0 0,0-1-1 0 0,0 1 1 0 0,0-1-1 0 0,0 0 1 0 0,0 1 0 0 0,0-1-1 0 0,0 0 1 0 0,0 0-1 0 0,1 0-1 0 0,0 0 2 0 0,-1 0 0 0 0,1 0 0 0 0,0 0 0 0 0,0-1-1 0 0,-1 1 1 0 0,1-1 0 0 0,0 1 0 0 0,-1-1 0 0 0,1 0 0 0 0,-1 0 0 0 0,1 0-1 0 0,-1 0 1 0 0,1 0 0 0 0,-1 0-2 0 0,8-5 41 0 0,-1 0 0 0 0,0 0 0 0 0,-1-1 0 0 0,0 0 0 0 0,0-1 0 0 0,0 1 0 0 0,-1-1 0 0 0,1-2-41 0 0,4-7 38 0 0,-1-1-1 0 0,3-9-37 0 0,-10 20 10 0 0,0 0-1 0 0,0 0 1 0 0,-1 0 0 0 0,-1 0-1 0 0,1 0 1 0 0,-1-1-1 0 0,0 1 1 0 0,-1-5-10 0 0,1-3 54 0 0,-1 6-24 0 0,0 1 1 0 0,0-1-1 0 0,-1 0 0 0 0,-1-7-30 0 0,1 14 3 0 0,1 0 0 0 0,-1 0 0 0 0,1 0 1 0 0,-1 0-1 0 0,0 0 0 0 0,0 0 0 0 0,0 0 0 0 0,0 0 0 0 0,0 0 0 0 0,-1 0 0 0 0,1 0 0 0 0,-1 1 0 0 0,1-1 0 0 0,-1 0 1 0 0,1 1-1 0 0,-1 0 0 0 0,0-1 0 0 0,0 1 0 0 0,0 0 0 0 0,0 0 0 0 0,0-1-3 0 0,-2 1-36 0 0,0 0-1 0 0,1 0 1 0 0,-1 0-1 0 0,0 1 1 0 0,0-1 0 0 0,0 1-1 0 0,0 0 1 0 0,-3 0 36 0 0,5 0-60 0 0,0 0-1 0 0,0 1 1 0 0,0-1 0 0 0,0 0-1 0 0,0 1 1 0 0,0-1 0 0 0,1 1 0 0 0,-1-1-1 0 0,0 1 1 0 0,0 0 0 0 0,1 0 0 0 0,-1-1-1 0 0,0 1 1 0 0,1 1 0 0 0,-1-1 0 0 0,1 0-1 0 0,-1 0 1 0 0,0 1 60 0 0,-22 34-4884 0 0,17-22-3671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4:45.9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82 158 6392 0 0,'0'0'290'0'0,"0"0"-3"0"0,0-1-187 0 0,0-4 223 0 0,0 1-1 0 0,-1-1 1 0 0,1 1 0 0 0,-1 0-1 0 0,0-1 1 0 0,-1-1-323 0 0,2 4 1068 0 0,0 0-753 0 0,1 1 0 0 0,0-1 0 0 0,-1 1 0 0 0,1-1 0 0 0,-1 1 0 0 0,1-1 0 0 0,-1 0 0 0 0,0 1 1 0 0,1-1-1 0 0,-1-1-315 0 0,5-29 3759 0 0,-5-5 1488 0 0,-2 37-4833 0 0,2 0-391 0 0,0 0 1 0 0,0 0 0 0 0,0 0 0 0 0,0 0 0 0 0,0 0 0 0 0,0 0-1 0 0,0 0 1 0 0,0 0 0 0 0,-1 0 0 0 0,1 0 0 0 0,0-1-1 0 0,0 1 1 0 0,0 0 0 0 0,0 0 0 0 0,0 1 0 0 0,0-1-1 0 0,0 0 1 0 0,-1 0 0 0 0,1 0 0 0 0,0 0 0 0 0,0 0-1 0 0,0 0 1 0 0,0 0 0 0 0,0 0 0 0 0,0 0 0 0 0,0 0-1 0 0,0 0 1 0 0,0 0 0 0 0,-1 0 0 0 0,1 0 0 0 0,0 0-1 0 0,0 0 1 0 0,0 0 0 0 0,0 0 0 0 0,0 1 0 0 0,0-1 0 0 0,0 0-1 0 0,0 0 1 0 0,0 0 0 0 0,0 0 0 0 0,0 0 0 0 0,0 0-1 0 0,0 0 1 0 0,0 0 0 0 0,0 1 0 0 0,0-1 0 0 0,0 0-1 0 0,0 0 1 0 0,0 0 0 0 0,0 0-24 0 0,1 21 184 0 0,1 0 0 0 0,3 7-184 0 0,-1-4 173 0 0,0 3-16 0 0,0-3 77 0 0,-1 0-1 0 0,0 17-233 0 0,-2-33 72 0 0,-1 0 0 0 0,2 0-1 0 0,-1 0 1 0 0,2 5-72 0 0,3 14 161 0 0,-1-7 879 0 0,-4-23-1001 0 0,-1 1-1 0 0,0-1 1 0 0,-1 0 0 0 0,1 1-1 0 0,0-1 1 0 0,-1 1 0 0 0,1-1-1 0 0,-2-1-38 0 0,0-7 67 0 0,-15-85 261 0 0,11 65-228 0 0,-2 0 0 0 0,-2-1-100 0 0,-2-9 48 0 0,-5-24 16 0 0,16 59-53 0 0,-1 16 18 0 0,0 4-5 0 0,6 26-24 0 0,-3-30 0 0 0,-1 0 0 0 0,2-1 0 0 0,0 5 0 0 0,15 79 0 0 0,28 53 0 0 0,-36-118 41 0 0,-6-15 2 0 0,1-1 0 0 0,0 0 0 0 0,1 0 0 0 0,0 0 0 0 0,2 0-43 0 0,-4-6 68 0 0,-2-5 12 0 0,-1-1-12 0 0,0 2-4 0 0,-1 6 368 0 0,-3-12-156 0 0,-3-21-152 0 0,6 5-124 0 0,2 11 0 0 0,2 1 0 0 0,4-6 0 0 0,5-8 0 0 0,-2 0 0 0 0,-1-1 0 0 0,2-7 0 0 0,-2 12 0 0 0,-8 16 0 0 0,0 0 0 0 0,0 0 0 0 0,0 0 0 0 0,0 0 0 0 0,0 0 0 0 0,0 0 0 0 0,-1-1 0 0 0,1 1 0 0 0,0-2 0 0 0,12-63 0 0 0,-12 62 0 0 0,-1 1 0 0 0,1-1 0 0 0,1 1 0 0 0,-1-1 0 0 0,2-2 0 0 0,3-12 0 0 0,2-3 0 0 0,-6 18 0 0 0,0-1 0 0 0,0 0 0 0 0,-1 1 0 0 0,0-1 0 0 0,1-1 0 0 0,2-13 0 0 0,-3 16 0 0 0,-2 12 0 0 0,-3 12-1 0 0,-1-1 1 0 0,-3 8 0 0 0,-1 4 12 0 0,-3 6 1 0 0,-1 0 0 0 0,-3 0 1 0 0,-1-1-1 0 0,-1-1-13 0 0,13-27 11 0 0,1 0-1 0 0,0 1 1 0 0,0 0 0 0 0,1 0-1 0 0,1 0 1 0 0,-2 7-11 0 0,-2 1 0 0 0,6-17 0 0 0,-1 1 0 0 0,0 0 0 0 0,1 0 0 0 0,-1 0 0 0 0,1-1 0 0 0,-1 1 0 0 0,1 0 0 0 0,0 0 0 0 0,-1 0 0 0 0,-1 6-32 0 0,5-16 0 0 0,17-35 98 0 0,-2 0 0 0 0,6-24-66 0 0,-23 65 3 0 0,21-51 362 0 0,-14 35-413 0 0,-1 1 1 0 0,4-15 47 0 0,22-63-317 0 0,-31 92 317 0 0,4-10 0 0 0,-6 6 11 0 0,-8 27 42 0 0,-4 16-12 0 0,-8 20-41 0 0,-3 7 23 0 0,-26 87-23 0 0,47-146 0 0 0,1-1 0 0 0,-1 1 0 0 0,1-1 0 0 0,-1 1 0 0 0,0-1 0 0 0,-1 0 0 0 0,3-2 0 0 0,9-19-11 0 0,-1 0 0 0 0,0-1 0 0 0,-2 1 0 0 0,4-17 11 0 0,11-33-20 0 0,2 0 20 0 0,0-13 0 0 0,-2 6 0 0 0,-42 123 0 0 0,-1 22 0 0 0,-24 64 0 0 0,11-30 0 0 0,28-87 0 0 0,1 1 0 0 0,1 3 0 0 0,4-14-13 0 0,14-26-107 0 0,-1-12 396 0 0,0 0 1 0 0,2-16-277 0 0,-6 21-223 0 0,24-55-158 0 0,-11 24 381 0 0,-13 41 0 0 0,-2-1 0 0 0,0 0 0 0 0,1-7 0 0 0,-7 3 0 0 0,0 21 0 0 0,0 0 0 0 0,0 0 0 0 0,0 0 0 0 0,0 0 0 0 0,0 0 0 0 0,0 0 0 0 0,0 0 0 0 0,0 0 0 0 0,0 0 0 0 0,0 0 0 0 0,0-1 0 0 0,0 1 0 0 0,0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 0 0 0,0 0 0 0 0,0 0 0 0 0,0 1 0 0 0,0-1 0 0 0,-6 5 0 0 0,-4 8 0 0 0,-24 62 0 0 0,31-69 0 0 0,0 0 0 0 0,1 0 0 0 0,-1 0 0 0 0,2 0 0 0 0,-1 1 0 0 0,-9 24 0 0 0,-10 16 269 0 0,2 4-269 0 0,-15 34 282 0 0,22-54-572 0 0,9-22 203 0 0,0 0 0 0 0,0-1 0 0 0,-4 5 87 0 0,5-10 0 0 0,2-3-1 0 0,0 1 0 0 0,-1-1 1 0 0,1 1-1 0 0,-1-1 1 0 0,1 1-1 0 0,0-1 1 0 0,0 1-1 0 0,-1 0 1 0 0,1-1-1 0 0,0 1 1 0 0,0-1-1 0 0,0 1 0 0 0,0 0 1 0 0,-1-1-1 0 0,1 1 1 0 0,0 0-1 0 0,0-1 1 0 0,1 1-1 0 0,-1 0 1 0 0,0-1-1 0 0,0 1 1 0 0,9-8-140 0 0,-1-4 122 0 0,-1-1 0 0 0,0 0-1 0 0,-1-1 1 0 0,0 0 0 0 0,3-11 18 0 0,1-3-5 0 0,30-77 5 0 0,-28 74 0 0 0,-1 0 0 0 0,0-7 0 0 0,-1 2 0 0 0,6-11 0 0 0,-8 27 0 0 0,-2 0 0 0 0,2-8 0 0 0,-8 17 11 0 0,-8 16 95 0 0,4 0-104 0 0,0-1 0 0 0,1 1-1 0 0,0-1 1 0 0,0 1 0 0 0,0 0-1 0 0,1 0 1 0 0,0 1-2 0 0,-2 1 0 0 0,1 0-1 0 0,-1 0 1 0 0,-3 5 0 0 0,-2 4 0 0 0,0 0 0 0 0,1 1 0 0 0,1 0 0 0 0,0 1 0 0 0,2-1 0 0 0,-2 12 0 0 0,-7 22-11 0 0,-22 74-42 0 0,34-115 51 0 0,-1 0 1 0 0,2 0-1 0 0,-1-1 0 0 0,1 1 0 0 0,1 0 0 0 0,0 0 2 0 0,-1-7-42 0 0,-2 3 18 0 0,2-5-44 0 0,1-2-18 0 0,3-8-20 0 0,7-11 67 0 0,-9 18 6 0 0,-1 1-1 0 0,0-1 1 0 0,0 1-1 0 0,1 0 1 0 0,-1-1-1 0 0,0 1 1 0 0,0-1-1 0 0,0 1 1 0 0,0-1-1 0 0,0 1 1 0 0,1-1-1 0 0,-1 1 1 0 0,0-1-1 0 0,0 1 1 0 0,0-1 0 0 0,-1 1-1 0 0,1-1 1 0 0,0 1-1 0 0,0-1 1 0 0,0 1-1 0 0,0 0 1 0 0,0-1-1 0 0,0 1 1 0 0,-1-1-1 0 0,1 1 1 0 0,0-1-1 0 0,0 1 1 0 0,-1 0-1 0 0,1-1 1 0 0,0 1-1 0 0,-1-1 1 0 0,1 1-1 0 0,0 0 1 0 0,-1 0-1 0 0,1-1 1 0 0,0 1 0 0 0,-1 0-1 0 0,1-1 34 0 0,-3-1-122 0 0,-4-12 68 0 0,6 13 52 0 0,0-1-1 0 0,1 1 1 0 0,-1 0-1 0 0,0-1 1 0 0,1 1-1 0 0,-1 0 1 0 0,1-1-1 0 0,-1 1 1 0 0,1-1-1 0 0,0 1 1 0 0,-1-1 0 0 0,1 1-1 0 0,0-1 1 0 0,0 1-1 0 0,0-1 1 0 0,0 0 2 0 0,-3-18-25 0 0,-22-76-39 0 0,20 78 64 0 0,0 1 0 0 0,2-1 0 0 0,0 0 0 0 0,1-1 0 0 0,-8-41 0 0 0,5 26 0 0 0,4 26 0 0 0,0-1 0 0 0,-1 1 0 0 0,0-1 0 0 0,0 1 0 0 0,-6-25 0 0 0,8 33 0 0 0,0 1 0 0 0,0-1 0 0 0,0 0 0 0 0,0 0 0 0 0,0 0 0 0 0,0 0 0 0 0,0 1 0 0 0,0-1 0 0 0,0 0 0 0 0,-1 0 0 0 0,1 0 0 0 0,0 0 0 0 0,0 0 0 0 0,0 1 0 0 0,0-1 0 0 0,0 0 0 0 0,0 0 0 0 0,-1 0 0 0 0,1 0 0 0 0,0 0 0 0 0,0 0 0 0 0,0 0 0 0 0,0 1 0 0 0,0-1 0 0 0,-1 0 0 0 0,1 0 0 0 0,0 0 0 0 0,0 0 0 0 0,0 0 0 0 0,0 0 0 0 0,-1 0 0 0 0,1 0 0 0 0,0 0 0 0 0,0 0 0 0 0,0 0 0 0 0,-1 0 0 0 0,1 0 0 0 0,0 0 0 0 0,0 0 0 0 0,0 0 0 0 0,0 0 0 0 0,-1 0 0 0 0,1 0 0 0 0,0 0 0 0 0,0-1 0 0 0,0 1 0 0 0,0 0 0 0 0,0 0 0 0 0,-1 0 0 0 0,1 0 0 0 0,0 0 0 0 0,0 0 0 0 0,0 0 0 0 0,0-1 0 0 0,0 1 0 0 0,0 0 0 0 0,-1 0 0 0 0,1 0 0 0 0,0 0 0 0 0,0-1 0 0 0,0 1 0 0 0,0 0 0 0 0,0 0 0 0 0,0 0 0 0 0,0 0 0 0 0,0-1 0 0 0,0 1 0 0 0,0 0 0 0 0,-7 13 0 0 0,1 34-32 0 0,1 0 0 0 0,2 43 32 0 0,5-28 0 0 0,5 31 0 0 0,-6-57 0 0 0,-1-26 2 0 0,0 0 0 0 0,1 0-1 0 0,0 0 1 0 0,0 0 0 0 0,1 0 0 0 0,1 2-2 0 0,-3-5 53 0 0,0-5 11 0 0,9-11 54 0 0,-7 6-111 0 0,0-1 1 0 0,-1 1-1 0 0,0 0 1 0 0,0-1-1 0 0,0 1 1 0 0,0-1-1 0 0,0 1 1 0 0,0-1-1 0 0,-1 1 1 0 0,0-2-8 0 0,3-16-1 0 0,11-47 62 0 0,1-43-61 0 0,-12 82 3 0 0,10-106 8 0 0,-13 129-2 0 0,0 0 1 0 0,0 1-1 0 0,0-1 0 0 0,-1 0 1 0 0,0 0-10 0 0,-1-27 70 0 0,-4 60 5 0 0,2 62-22 0 0,3-59-53 0 0,0 1 0 0 0,3 8 0 0 0,-1 16 0 0 0,0-39 0 0 0,1 1 0 0 0,2 12 0 0 0,-1-13 0 0 0,-1 1 0 0 0,0 12 0 0 0,-2-22 0 0 0,0 1 0 0 0,1-1 0 0 0,1 1 0 0 0,-1-1 0 0 0,2 4 0 0 0,-3-43-1 0 0,1 22 5 0 0,-1-1 0 0 0,0 0 0 0 0,-1-5-4 0 0,-2-16 25 0 0,2 22-18 0 0,0-1 0 0 0,-1 0 0 0 0,0 1 0 0 0,-1-4-7 0 0,-7-34 0 0 0,-5-3 0 0 0,11 35 0 0 0,0 0 0 0 0,-2 0 0 0 0,-4-8 0 0 0,9 17-11 0 0,1 6-42 0 0,-3 13-75 0 0,1 9 64 0 0,2 1-1 0 0,0 0 1 0 0,2-1-1 0 0,1 10 65 0 0,-2-25-16 0 0,3 33 2 0 0,0-10 14 0 0,0 26 0 0 0,-3-42 0 0 0,0 0 0 0 0,1 0 0 0 0,0-1 0 0 0,1 1 0 0 0,0 0 0 0 0,1-1 0 0 0,3 7 0 0 0,-3-11-28 0 0,-3-7-110 0 0,-1-1-24 0 0,0 0 2 0 0,0 0-180 0 0,0 0-754 0 0,1 0-328 0 0,2-5-66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4:58.5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46 173 23039 0 0,'0'0'528'0'0,"0"0"70"0"0,0 0 36 0 0,0 0-79 0 0,0 0-379 0 0,0 0-231 0 0,0 0-21 0 0,0 0 32 0 0,0 0 110 0 0,0 0 15 0 0,2-1 24 0 0,7-3 139 0 0,-1 0 0 0 0,1-1 0 0 0,-1 0 0 0 0,0 0-1 0 0,0-1 1 0 0,0 0 0 0 0,-1-1 0 0 0,7-6-244 0 0,-10 8 5 0 0,0 0 1 0 0,-1 0-1 0 0,0 0 1 0 0,1 0-1 0 0,-1 0 1 0 0,-1-1-6 0 0,7-10-21 0 0,-7 13-6 0 0,-1 0 0 0 0,0 0 1 0 0,0 0-1 0 0,0 0 0 0 0,0 0 1 0 0,-1 0-1 0 0,1 0 0 0 0,-1-1 1 0 0,0 1-1 0 0,0 0 0 0 0,0-1 27 0 0,0 3 2 0 0,0 0-1 0 0,0 0 1 0 0,0 0-1 0 0,0 0 1 0 0,0 0 0 0 0,0 0-1 0 0,0 0 1 0 0,0 0-1 0 0,-1 0 1 0 0,1 0 0 0 0,0 0-1 0 0,-1 0 1 0 0,1 1-1 0 0,-1-1 1 0 0,1 0 0 0 0,-1 0-1 0 0,0 0 1 0 0,1 0-1 0 0,-1 1 1 0 0,0-1 0 0 0,1 0-1 0 0,-1 1 1 0 0,0-1-1 0 0,0 1 1 0 0,1-1 0 0 0,-1 0-1 0 0,0 1 1 0 0,0 0-1 0 0,0-1 1 0 0,0 1 0 0 0,0 0-1 0 0,0-1 1 0 0,0 1-1 0 0,0 0 1 0 0,0 0 0 0 0,0 0-1 0 0,0 0-1 0 0,-9-1-11 0 0,7 1 29 0 0,-1 0 1 0 0,1 0-1 0 0,0 0 0 0 0,-1 0 1 0 0,1 0-1 0 0,-1 1 1 0 0,1-1-1 0 0,0 1 1 0 0,0 0-1 0 0,-1 0 1 0 0,1 0-1 0 0,0 1 1 0 0,0-1-1 0 0,0 1 1 0 0,-1 0-20 0 0,-9 8-78 0 0,5-4 43 0 0,-1 0 0 0 0,1 1 0 0 0,0 0 0 0 0,0 1 0 0 0,1-1 0 0 0,0 1 0 0 0,-5 8 36 0 0,12-15 6 0 0,0-1 1 0 0,-1 1 0 0 0,1 0 0 0 0,0-1 0 0 0,0 1 0 0 0,-1 0 0 0 0,1-1 0 0 0,0 1 0 0 0,0-1 0 0 0,0 1 0 0 0,0 0 0 0 0,0-1 0 0 0,0 1 0 0 0,0 0 0 0 0,0-1 0 0 0,1 1 0 0 0,-1 0 0 0 0,0 0-7 0 0,0 0 21 0 0,0 2 66 0 0,14 12 415 0 0,-12-13-461 0 0,1-1-1 0 0,-1-1 0 0 0,0 1 0 0 0,1 0 0 0 0,-1-1 0 0 0,1 1 0 0 0,0-1 0 0 0,-1 1 0 0 0,1-1 0 0 0,-1 0 0 0 0,3 0-40 0 0,30-4 377 0 0,-26 3-280 0 0,13-3 201 0 0,20-6-298 0 0,-20 5 22 0 0,-11 3-22 0 0,-1 1 0 0 0,1 0 0 0 0,-1 1 0 0 0,1 0 0 0 0,2 1 0 0 0,15 0 0 0 0,-12-1-16 0 0,4 0-367 0 0,-1 0 1 0 0,1 1-1 0 0,0 2 1 0 0,2 0 381 0 0,-4-2-2425 0 0,-1-5-6744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16.8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40 106 4144 0 0,'9'-12'440'0'0,"-7"11"14"0"0,1-1 0 0 0,-1 1 1 0 0,1-1-1 0 0,-1 0 0 0 0,0 0 0 0 0,0 0 1 0 0,0 0-1 0 0,0 0 0 0 0,0 0 0 0 0,-1-1 0 0 0,1 1 1 0 0,-1 0-1 0 0,1-1 0 0 0,-1 0 0 0 0,0 1 1 0 0,0-2-455 0 0,5-5 1463 0 0,-5 8-1291 0 0,-1 0-1 0 0,1 0 1 0 0,0-1 0 0 0,-1 1 0 0 0,1 0-1 0 0,-1 0 1 0 0,1 0 0 0 0,-1 0 0 0 0,1 0-1 0 0,-1-1 1 0 0,0 1 0 0 0,0 0 0 0 0,1-1-172 0 0,-1 0 253 0 0,1 0 1 0 0,0 1-1 0 0,0-1 1 0 0,0 0-1 0 0,0 0 1 0 0,0 1-1 0 0,1-1 0 0 0,-1 1 1 0 0,0-1-1 0 0,1 1 1 0 0,1-2-254 0 0,-1 1 227 0 0,-2 2-186 0 0,0 0 0 0 0,0 0-1 0 0,0 0 1 0 0,0 0 0 0 0,0 0-1 0 0,1 0 1 0 0,-1-1-1 0 0,0 1 1 0 0,0 0 0 0 0,0 0-1 0 0,0 0 1 0 0,0 0 0 0 0,0-1-1 0 0,0 1 1 0 0,0 0 0 0 0,0 0-1 0 0,0 0 1 0 0,0-1-1 0 0,0 1 1 0 0,0 0 0 0 0,0 0-1 0 0,0 0 1 0 0,0 0 0 0 0,0-1-1 0 0,0 1 1 0 0,0 0-1 0 0,0 0 1 0 0,0 0 0 0 0,0-1-1 0 0,0 1 1 0 0,0 0 0 0 0,0 0-1 0 0,0 0 1 0 0,0 0-1 0 0,0-1 1 0 0,-1 1 0 0 0,1 0-1 0 0,0 0 1 0 0,0 0-41 0 0,-8-2 1627 0 0,-9 4-1027 0 0,14 0-600 0 0,1-1 0 0 0,-1 0 0 0 0,0 1 0 0 0,1-1 0 0 0,-1 1 0 0 0,1 0 0 0 0,0 0 0 0 0,-1 0 0 0 0,1 0 0 0 0,0 1 0 0 0,-8 6 0 0 0,5-5-11 0 0,1 1 0 0 0,0 1 0 0 0,1-1-1 0 0,-1 0 1 0 0,1 1 0 0 0,-1 1 11 0 0,-9 15 3 0 0,5-3-69 0 0,8-11 40 0 0,0-5 18 0 0,0-1 1 0 0,1 1-1 0 0,-1-1 0 0 0,1 0 0 0 0,-1 1 0 0 0,1-1 0 0 0,0 0 0 0 0,0 1 0 0 0,0-1 0 0 0,0 0 0 0 0,0 0 0 0 0,2 2 8 0 0,-1 0-25 0 0,7 4 1 0 0,3 0-13 0 0,0-1 0 0 0,13 4 37 0 0,-4-1-50 0 0,0 4 135 0 0,-21-14-105 0 0,0 0 0 0 0,0 1 0 0 0,1-1 1 0 0,-1 0-1 0 0,0 0 0 0 0,1 0 0 0 0,-1 1 0 0 0,0-1 0 0 0,1 0 0 0 0,-1 0 1 0 0,0 0-1 0 0,1 0 0 0 0,-1 0 0 0 0,0 0 0 0 0,1 0 0 0 0,-1 0 0 0 0,0 0 1 0 0,1 0-1 0 0,-1 0 0 0 0,0 0 0 0 0,1 0 0 0 0,-1 0 0 0 0,1 0 0 0 0,-1 0 20 0 0,-2 9-108 0 0,0-5 86 0 0,1-4 19 0 0,0 1-1 0 0,1 0 1 0 0,-1 0-1 0 0,1 0 1 0 0,-1 0 0 0 0,1 0-1 0 0,-1 0 1 0 0,1 0-1 0 0,0 0 1 0 0,0 0-1 0 0,-1 0 1 0 0,1 0-1 0 0,0 0 1 0 0,0 1 3 0 0,0-1-6 0 0,-1 0 1 0 0,1 0-1 0 0,0 1 1 0 0,-1-1-1 0 0,1 0 1 0 0,-1 0-1 0 0,1 0 1 0 0,-1 0-1 0 0,0 0 1 0 0,1 0-1 0 0,-1 0 1 0 0,0 0-1 0 0,0 0 1 0 0,0 0-1 0 0,0 0 1 0 0,0-1-1 0 0,0 1 1 0 0,0 0-1 0 0,0-1 1 0 0,0 1-1 0 0,0-1 1 0 0,0 1-1 0 0,0-1 1 0 0,-1 1 5 0 0,-8 5-34 0 0,7-3-1 0 0,-1-1-1 0 0,0 0 1 0 0,0 0 0 0 0,0 0-1 0 0,0-1 1 0 0,0 1-1 0 0,0-1 1 0 0,-1 0 35 0 0,-14 6-125 0 0,18-7 112 0 0,-1 0-1 0 0,1 1 1 0 0,-1-1-1 0 0,1 0 1 0 0,-1 0-1 0 0,1 1 1 0 0,0-1-1 0 0,-1 0 1 0 0,1-1-1 0 0,-1 1 14 0 0,-4 0-97 0 0,5 0 17 0 0,1 0-36 0 0,0 0-84 0 0,0 0-37 0 0,0 0-10 0 0,10-8-554 0 0,62-39-4733 0 0,-54 39 3526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4:49.2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191 1 7832 0 0,'0'0'602'0'0,"0"0"-170"0"0,0 0 759 0 0,0 0 374 0 0,0 0 71 0 0,0 0-72 0 0,0 0-370 0 0,-8 1 837 0 0,5 1-1765 0 0,0 0-1 0 0,0 0 1 0 0,1 0-1 0 0,-1 1 0 0 0,1-1 1 0 0,-1 1-1 0 0,1-1 1 0 0,-1 2-266 0 0,-9 10 771 0 0,5-8-486 0 0,-1 1-1 0 0,1 1 1 0 0,0-1-1 0 0,1 1 1 0 0,0 0-1 0 0,0 1 1 0 0,1-1-1 0 0,0 1 1 0 0,0 0-1 0 0,0 3-284 0 0,-5 19 520 0 0,-1-1-1 0 0,-4 6-519 0 0,7-13 95 0 0,0 0 0 0 0,2 1 0 0 0,0-1 0 0 0,0 16-95 0 0,0-5 28 0 0,4-22-21 0 0,1 0 0 0 0,1 0 0 0 0,0 0 0 0 0,1 1 0 0 0,0-1 0 0 0,1 0 0 0 0,1 5-7 0 0,2 12 4 0 0,-5-26-6 0 0,1 0 0 0 0,-1 0 1 0 0,1 0-1 0 0,0 0 0 0 0,0 0 0 0 0,0-1 0 0 0,0 1 0 0 0,0 0 0 0 0,1-1 0 0 0,-1 1 0 0 0,1-1 1 0 0,0 1-1 0 0,0-1 0 0 0,0 0 0 0 0,0 0 0 0 0,0 0 0 0 0,0 0 0 0 0,1 0 0 0 0,-1 0 0 0 0,1 0 1 0 0,-1-1-1 0 0,1 0 0 0 0,-1 1 0 0 0,1-1 0 0 0,0 0 0 0 0,0 0 0 0 0,0 0 0 0 0,-1-1 1 0 0,1 1-1 0 0,0-1 0 0 0,0 1 0 0 0,0-1 0 0 0,0 0 0 0 0,0 0 0 0 0,0 0 0 0 0,0-1 0 0 0,0 1 1 0 0,0-1-1 0 0,0 0 0 0 0,0 0 0 0 0,2 0 2 0 0,8-6-179 0 0,0 0 1 0 0,0-1-1 0 0,-1-1 1 0 0,0 0-1 0 0,0 0 1 0 0,-1-1-1 0 0,0 0 1 0 0,-1-1-1 0 0,3-5 179 0 0,3-6-1921 0 0,-1-1-1 0 0,-1 0 0 0 0,1-4 1922 0 0,5 1-2740 0 0,-19 24 2083 0 0,-1 2 13 0 0,0 0 24 0 0,0 0 11 0 0,0 0 1 0 0,0 0 84 0 0,0 3 353 0 0,-1 1 223 0 0,1 0-1 0 0,-1 1 1 0 0,0-1 0 0 0,0 1 0 0 0,-2 2-52 0 0,2-2 258 0 0,-1 0 0 0 0,1 0 0 0 0,0 0 1 0 0,0 0-1 0 0,1 0 0 0 0,-1 1-258 0 0,1 21 6862 0 0,13-28-5898 0 0,-10 0-822 0 0,0 1-1 0 0,-1-2 1 0 0,1 1-1 0 0,0 0 0 0 0,-1 0 1 0 0,1-1-1 0 0,-1 0 1 0 0,1 1-1 0 0,-1-1 1 0 0,0 0-1 0 0,0 0 0 0 0,0 0 1 0 0,0 0-1 0 0,0-1 1 0 0,0 1-1 0 0,0-1-141 0 0,1-2 182 0 0,1 0-1 0 0,-1-1 1 0 0,0 1-1 0 0,0-1 1 0 0,-1 0-1 0 0,0 1 1 0 0,0-2-182 0 0,14-72 1316 0 0,-11 60-1035 0 0,-4 16-242 0 0,0 1-1 0 0,0-1 1 0 0,0 0-1 0 0,-1 0 1 0 0,1 0-1 0 0,-1 0 1 0 0,1 0-1 0 0,-1 0 1 0 0,0 0-1 0 0,0 0 0 0 0,-1 0 1 0 0,1 0-1 0 0,0 0 1 0 0,-1 0-1 0 0,-1-2-38 0 0,-1-1 60 0 0,-2-5 86 0 0,4 9-135 0 0,1 1 0 0 0,0 0 1 0 0,0 0-1 0 0,-1 0 0 0 0,1 0 1 0 0,0 0-1 0 0,-1 0 1 0 0,1 0-1 0 0,-1 0 0 0 0,1 0 1 0 0,-1 0-1 0 0,0 0 1 0 0,0 0-1 0 0,1 0 0 0 0,-1 0 1 0 0,0 0-1 0 0,0 1 1 0 0,0-1-1 0 0,0 0 0 0 0,0 0 1 0 0,0 1-1 0 0,0-1 1 0 0,0 1-12 0 0,-1-1 11 0 0,1 1 1 0 0,-1 0-1 0 0,0-1 1 0 0,1 1-1 0 0,-1 0 1 0 0,0 0-1 0 0,1 0 1 0 0,-1 0-1 0 0,1 1 1 0 0,-1-1-1 0 0,0 0 1 0 0,1 1-1 0 0,-1-1 1 0 0,-1 1-12 0 0,-2 2 11 0 0,0-1 0 0 0,0 1 0 0 0,0-1 0 0 0,0 2 0 0 0,1-1 0 0 0,-1 0 0 0 0,1 1 0 0 0,0 0 0 0 0,-1 1-11 0 0,-2 3-6 0 0,0 1-1 0 0,0 0 1 0 0,1 0 0 0 0,0 1 0 0 0,1 0-1 0 0,0 0 1 0 0,0 0 0 0 0,1 0-1 0 0,0 1 1 0 0,1 0 0 0 0,0 0-1 0 0,1 3 7 0 0,-5 12-53 0 0,6-23 50 0 0,0 1-1 0 0,0 0 1 0 0,0-1 0 0 0,0 1-1 0 0,1 0 1 0 0,-1 3 3 0 0,1-2-16 0 0,0 0 0 0 0,1 0 0 0 0,-1 0 0 0 0,1 0 0 0 0,0 0 0 0 0,1-1 1 0 0,-1 1-1 0 0,1 0 0 0 0,0-1 0 0 0,0 1 16 0 0,-1-3-26 0 0,0 0 1 0 0,1 1-1 0 0,-1-1 0 0 0,1-1 1 0 0,-1 1-1 0 0,1 0 0 0 0,0 0 1 0 0,-1 0-1 0 0,1-1 0 0 0,0 1 1 0 0,0-1-1 0 0,0 0 0 0 0,1 1 1 0 0,-1-1-1 0 0,0 0 0 0 0,0 0 1 0 0,1 0-1 0 0,-1-1 1 0 0,0 1-1 0 0,3 0 26 0 0,-1-1-57 0 0,-1 0 1 0 0,1 0-1 0 0,0 0 1 0 0,0-1-1 0 0,-1 0 1 0 0,1 1-1 0 0,0-1 1 0 0,-1 0-1 0 0,1-1 1 0 0,-1 1-1 0 0,0-1 1 0 0,1 1-1 0 0,-1-1 1 0 0,0 0-1 0 0,0-1 1 0 0,1 1 56 0 0,16-15-453 0 0,-1-1 1 0 0,0-1 0 0 0,-1 0-1 0 0,-2-1 1 0 0,0-1-1 0 0,0-2 453 0 0,3-10-433 0 0,-2 3-102 0 0,6-16-25 0 0,-16 30 450 0 0,-5 14 47 0 0,-2 14 180 0 0,2-3-65 0 0,-1 1-1 0 0,0-1 1 0 0,-1 1-1 0 0,0 0 0 0 0,-1-1 1 0 0,0 1-1 0 0,-1 2-51 0 0,2-10-5 0 0,0 0-1 0 0,0 0 0 0 0,1 0 0 0 0,-1 0 0 0 0,0 0 1 0 0,0 0-1 0 0,1 0 0 0 0,0 0 0 0 0,-1 0 0 0 0,1 0 1 0 0,0 0 5 0 0,4 18-6 0 0,-6-10 80 0 0,1-7-20 0 0,0 0 0 0 0,0 0 0 0 0,0-1 1 0 0,0 1-1 0 0,0 0 0 0 0,1-1 0 0 0,-1 1 0 0 0,1 0 0 0 0,-1-1 0 0 0,1 1 0 0 0,1 1-54 0 0,7 18 365 0 0,-7-17-297 0 0,1 1 0 0 0,-1-1-1 0 0,1 0 1 0 0,0 1 0 0 0,1 0-68 0 0,-4-6 13 0 0,0 0-1 0 0,1 1 1 0 0,-1-1-1 0 0,1 0 1 0 0,-1 1-1 0 0,0-1 1 0 0,1 1-1 0 0,-1-1 1 0 0,0 1 0 0 0,0-1-1 0 0,1 1 1 0 0,-1-1-1 0 0,0 1 1 0 0,0-1-1 0 0,0 1 1 0 0,0-1-1 0 0,0 1 1 0 0,1-1-1 0 0,-1 1 1 0 0,0-1-1 0 0,0 1 1 0 0,0 0-1 0 0,0-1-12 0 0,1 7 95 0 0,6-1-7 0 0,-6-5 1 0 0,-1-1 31 0 0,0 0 10 0 0,0 0 4 0 0,0 0 13 0 0,0 0 45 0 0,0 0 21 0 0,-1-12 205 0 0,-1 9-376 0 0,1 1-24 0 0,0 0 0 0 0,0 0 0 0 0,1 0 0 0 0,-1 0 0 0 0,0 0 1 0 0,1 0-1 0 0,-1 0 0 0 0,1 0 0 0 0,0 0 0 0 0,0 0 0 0 0,0 0 0 0 0,0 0 1 0 0,0 0-1 0 0,0 0 0 0 0,0 0 0 0 0,1 0 0 0 0,-1 0-18 0 0,2-6 28 0 0,0 0-1 0 0,0 0 0 0 0,-1 0 1 0 0,0 0-1 0 0,-1 0 0 0 0,0-4-27 0 0,2-4 10 0 0,-1 0-1 0 0,2 0 1 0 0,0 1-1 0 0,1-1 1 0 0,1 1-1 0 0,0-1 1 0 0,1 1-1 0 0,4-7-9 0 0,6-9-39 0 0,-11 23-82 0 0,-1 0 1 0 0,0-1 0 0 0,-1 0-1 0 0,1 0 1 0 0,-1-1 120 0 0,-3 9-55 0 0,0 0 0 0 0,1 0-1 0 0,-1 0 1 0 0,1 1 0 0 0,-1-1 0 0 0,1 0 0 0 0,-1 0 0 0 0,1 0-1 0 0,0 1 1 0 0,-1-1 0 0 0,1 0 0 0 0,0 1 0 0 0,0-1 0 0 0,-1 1-1 0 0,1-1 1 0 0,1 0 55 0 0,-1 0-405 0 0,18-9-1148 0 0,-18 10 1471 0 0,-1 0 1 0 0,1 0-1 0 0,0 0 1 0 0,0 0-1 0 0,-1 0 1 0 0,1 0-1 0 0,0 0 0 0 0,0 0 1 0 0,-1 0-1 0 0,1 0 1 0 0,0 0-1 0 0,-1 1 1 0 0,1-1-1 0 0,0 0 1 0 0,-1 0-1 0 0,1 1 1 0 0,0-1-1 0 0,-1 0 1 0 0,1 1-1 0 0,-1-1 1 0 0,1 1-1 0 0,0-1 1 0 0,-1 1-1 0 0,1-1 1 0 0,-1 1-1 0 0,0 0 1 0 0,1-1-1 0 0,-1 1 1 0 0,1-1-1 0 0,-1 1 1 0 0,0 0-1 0 0,1 0 82 0 0,10 28-1061 0 0,-8-22 781 0 0,-1 1 159 0 0,0 1-1 0 0,-1-1 0 0 0,1 0 0 0 0,-2 1 0 0 0,1-1 1 0 0,-1 0-1 0 0,-1 5 122 0 0,1-1-117 0 0,0 1 0 0 0,2 11 117 0 0,6 24-228 0 0,-6-35 293 0 0,-1 0 0 0 0,0 0 0 0 0,-1 0 0 0 0,-1 11-65 0 0,0 8 550 0 0,1-2 434 0 0,0-29-600 0 0,0-1-5 0 0,-1 8 153 0 0,2-6 3135 0 0,-2-29-3564 0 0,0 13 151 0 0,1 0-1 0 0,0-1 0 0 0,1 1 1 0 0,1 0-1 0 0,2-9-253 0 0,3-9 260 0 0,1-12-260 0 0,-5 26 83 0 0,0 0 0 0 0,1 0 1 0 0,1 0-1 0 0,1 1 0 0 0,7-17-83 0 0,-2 10-99 0 0,-9 19 43 0 0,0 0-1 0 0,0 0 1 0 0,0 0-1 0 0,1 0 1 0 0,0 1-1 0 0,0-1 1 0 0,0 1-1 0 0,1 0 1 0 0,-1 0-1 0 0,3-2 57 0 0,-5 5-380 0 0,0 1 149 0 0,0 0 0 0 0,-1 0 0 0 0,1 0-1 0 0,-1 0 1 0 0,1 0 0 0 0,0 0 0 0 0,-1 0 0 0 0,1 0 0 0 0,-1 0-1 0 0,1 0 1 0 0,0 0 0 0 0,-1 1 0 0 0,1-1 0 0 0,-1 0-1 0 0,1 0 232 0 0,3 4-894 0 0,0 0-1 0 0,-1-1 0 0 0,0 1 0 0 0,0 1 1 0 0,0-1-1 0 0,0 0 0 0 0,-1 1 0 0 0,1-1 1 0 0,-1 1-1 0 0,0 0 0 0 0,0 3 895 0 0,-1 7-4845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4:49.6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24 225 1840 0 0,'1'2'83'0'0,"2"0"-48"0"0,5 22 376 0 0,-6-20 8515 0 0,1-5-3652 0 0,3-9-2259 0 0,3-15-3144 0 0,-3 9 621 0 0,-1 6-209 0 0,-1-6 494 0 0,-1-1 0 0 0,1-16-777 0 0,-1 12 565 0 0,2-49 1111 0 0,-5 67-1571 0 0,1 0 1 0 0,-1 0 0 0 0,0 0 0 0 0,0 0-1 0 0,0 0 1 0 0,-1 0 0 0 0,1 0-1 0 0,-1 0 1 0 0,0 0 0 0 0,0-2-106 0 0,0 3 220 0 0,1 2-11 0 0,0 0-1 0 0,-1 0-171 0 0,0 0 1 0 0,-1 1-1 0 0,1-1 0 0 0,0 0 1 0 0,0 1-1 0 0,0 0 0 0 0,0-1 0 0 0,0 1 1 0 0,0-1-1 0 0,0 1 0 0 0,0 0 1 0 0,0 0-1 0 0,0 0 0 0 0,1-1 0 0 0,-1 1 1 0 0,0 0-1 0 0,0 0 0 0 0,1 0 1 0 0,-1 1-38 0 0,-11 21 38 0 0,0 12 17 0 0,-1 10-55 0 0,1 10-2 0 0,6-28 2 0 0,4-19 0 0 0,0-1 0 0 0,1 1 0 0 0,0-1 0 0 0,-1 7 0 0 0,2-9-17 0 0,0-1 0 0 0,0 1 0 0 0,1-1 0 0 0,-1 1 0 0 0,1-1 0 0 0,0 1 0 0 0,0-1 0 0 0,0 1 0 0 0,1-1 0 0 0,0 3 17 0 0,3 8-262 0 0,-5-14 243 0 0,0 0 1 0 0,0-1-1 0 0,0 1 0 0 0,0 0 1 0 0,1 0-1 0 0,-1 0 0 0 0,0 0 1 0 0,1 0-1 0 0,-1-1 0 0 0,0 1 1 0 0,1 0-1 0 0,-1 0 1 0 0,1-1-1 0 0,-1 1 0 0 0,1 0 1 0 0,0 0-1 0 0,-1-1 0 0 0,1 1 1 0 0,0-1-1 0 0,-1 1 0 0 0,1 0 19 0 0,1 0-30 0 0,0-1-1 0 0,0 1 1 0 0,-1 0-1 0 0,1-1 1 0 0,0 1-1 0 0,0-1 1 0 0,0 0 0 0 0,0 1-1 0 0,0-1 1 0 0,0 0-1 0 0,0 0 1 0 0,-1 0-1 0 0,1 0 1 0 0,0-1-1 0 0,0 1 1 0 0,0 0-1 0 0,0-1 1 0 0,0 1-1 0 0,-1-1 1 0 0,1 0-1 0 0,0 0 1 0 0,0 0 0 0 0,-1 0-1 0 0,1 0 1 0 0,0 0-1 0 0,-1 0 1 0 0,1-1 30 0 0,4-3-502 0 0,0 0 1 0 0,0 0 0 0 0,-1-1-1 0 0,0 1 1 0 0,-1-1 0 0 0,3-3 501 0 0,12-34-3696 0 0,-6 23-3057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4:49.9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 0 4144 0 0,'0'0'319'0'0,"-1"2"-210"0"0,-2 6 276 0 0,-2 9 6926 0 0,4-15-4781 0 0,1-2-1042 0 0,0 0-456 0 0,0 0-88 0 0,0 0-59 0 0,0 0-186 0 0,0 0-82 0 0,0 0-10 0 0,0 0-23 0 0,0 0-73 0 0,0 0-30 0 0,0 0-8 0 0,0-1-418 0 0,0 1 0 0 0,0 0 0 0 0,0 0-1 0 0,0 0 1 0 0,0-1 0 0 0,0 1-1 0 0,0 0 1 0 0,0 0 0 0 0,0 0 0 0 0,0-1-1 0 0,0 1 1 0 0,-1 0 0 0 0,1 0 0 0 0,0 0-1 0 0,0 0 1 0 0,0-1 0 0 0,0 1 0 0 0,0 0-1 0 0,-1 0 1 0 0,1 0 0 0 0,0 0 0 0 0,0 0-1 0 0,0 0 1 0 0,-1-1 0 0 0,1 1 0 0 0,0 0-1 0 0,0 0 1 0 0,0 0 0 0 0,0 0 0 0 0,-1 0-1 0 0,1 0 1 0 0,0 0 0 0 0,0 0 0 0 0,-1 0-1 0 0,1 0 1 0 0,0 0 0 0 0,0 0 0 0 0,0 0-1 0 0,-1 0 1 0 0,1 0 0 0 0,0 0-1 0 0,0 0 1 0 0,0 0 0 0 0,-1 0 0 0 0,1 1-1 0 0,0-1 1 0 0,0 0 0 0 0,0 0 0 0 0,0 0-1 0 0,-1 0 1 0 0,1 0-55 0 0,-8 15 858 0 0,-1 20-501 0 0,-10 38-148 0 0,15-50-129 0 0,-6 20-80 0 0,7-29-8 0 0,3-9 13 0 0,0-1 0 0 0,0 1 0 0 0,0 0 0 0 0,1-1 0 0 0,0 1 0 0 0,0-1 0 0 0,0 1 0 0 0,0-1-1 0 0,1 1 1 0 0,0-1 0 0 0,0 0 0 0 0,0 0 0 0 0,1 1-5 0 0,-2-3-5 0 0,-1 0 0 0 0,1-1 0 0 0,0 1-1 0 0,0-1 1 0 0,0 1 0 0 0,0-1 0 0 0,0 0 0 0 0,1 1-1 0 0,-1-1 1 0 0,0 0 0 0 0,1 0 0 0 0,0 1 5 0 0,-2-2-6 0 0,1 0-1 0 0,-1 0 1 0 0,1 1 0 0 0,-1-1-1 0 0,1 0 1 0 0,0 0 0 0 0,-1 0-1 0 0,1 0 1 0 0,-1 0 0 0 0,1 0-1 0 0,-1 0 1 0 0,1-1 0 0 0,0 1 0 0 0,-1 0-1 0 0,1 0 1 0 0,-1 0 0 0 0,1 0-1 0 0,-1-1 1 0 0,1 1 6 0 0,3-1-34 0 0,0-1-70 0 0,1 0 0 0 0,0-1 0 0 0,0 1 0 0 0,-1-1-1 0 0,0 0 1 0 0,1 0 0 0 0,-1 0 0 0 0,0-1 0 0 0,2-1 104 0 0,34-41-1891 0 0,-20 22 1109 0 0,-11 14 3 0 0,-1 0 1 0 0,0-1-1 0 0,-1 1 1 0 0,0-2-1 0 0,-1 1 1 0 0,0-1-1 0 0,0-4 779 0 0,9-20-6803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4:50.3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0 6912 0 0,'0'0'528'0'0,"0"0"66"0"0,-2 4 4396 0 0,1-1-4304 0 0,-1 0 1 0 0,1 0 0 0 0,0 0 0 0 0,0 0 0 0 0,0 0 0 0 0,1 0 0 0 0,-1 0 0 0 0,1 0 0 0 0,-1 0-1 0 0,1 1 1 0 0,0-1 0 0 0,0 1-687 0 0,4 46 1005 0 0,-2-33-326 0 0,8 70-151 0 0,4 42 89 0 0,-10-61-719 0 0,4 90-256 0 0,-6-115 826 0 0,2 0 0 0 0,4 15-468 0 0,-5-48-115 0 0,0-19-226 0 0,-1-19-456 0 0,-2-1-145 0 0,-2 1 1 0 0,0-1-1 0 0,-2 0 1 0 0,-1 1-1 0 0,-4-13 942 0 0,0 17-1588 0 0,-1 0 0 0 0,-3-4 1588 0 0,13 28-6 0 0,-1-3-133 0 0,0 2 84 0 0,1 0-1 0 0,-1-1 0 0 0,0 1 1 0 0,0 0-1 0 0,1 0 1 0 0,-1 0-1 0 0,0-1 0 0 0,0 1 1 0 0,0 0-1 0 0,0 0 0 0 0,0 0 1 0 0,-1 0-1 0 0,1 1 0 0 0,0-1 1 0 0,0 0-1 0 0,-1 0 0 0 0,1 1 1 0 0,0-1-1 0 0,-1 1 1 0 0,1-1-1 0 0,-1 1 56 0 0,1-1-11 0 0,1 1 166 0 0,0 2-47 0 0,-1-1 1 0 0,1 0-1 0 0,-1 1 1 0 0,1-1-1 0 0,-1 0 1 0 0,0 0-1 0 0,0 1 1 0 0,1-1-1 0 0,-1 0 1 0 0,0 0-1 0 0,0 0 1 0 0,0 0-1 0 0,0 0 1 0 0,0 0-1 0 0,-1 0 1 0 0,0 0-109 0 0,-10 12 744 0 0,10-10-490 0 0,0 1 0 0 0,0 0-1 0 0,1 1 1 0 0,-1-1 0 0 0,1 0 0 0 0,0 0 0 0 0,0 1 0 0 0,1-1 0 0 0,-1 0-1 0 0,1 3-253 0 0,0-5 570 0 0,0-2-24 0 0,2 3 264 0 0,-2-2-800 0 0,-1-1-1 0 0,1 0 1 0 0,0 0 0 0 0,0 0 0 0 0,0 0-1 0 0,0 1 1 0 0,0-1 0 0 0,1 0 0 0 0,-1 0 0 0 0,0 0-1 0 0,0 1 1 0 0,0-1 0 0 0,0 0 0 0 0,0 0-1 0 0,0 0 1 0 0,0 0 0 0 0,0 1 0 0 0,0-1 0 0 0,0 0-1 0 0,0 0 1 0 0,1 0 0 0 0,-1 0 0 0 0,0 0-1 0 0,0 1 1 0 0,0-1 0 0 0,0 0 0 0 0,0 0-1 0 0,1 0 1 0 0,-1 0 0 0 0,0 0 0 0 0,0 0 0 0 0,0 0-1 0 0,0 0 1 0 0,1 0 0 0 0,-1 0 0 0 0,0 1-10 0 0,7-2 82 0 0,1 0 0 0 0,-1-1 0 0 0,0 0 0 0 0,0 0 0 0 0,0 0 0 0 0,3-3-82 0 0,7-1 138 0 0,14-9-59 0 0,-7 3-54 0 0,-16 8-316 0 0,0 0-1 0 0,-1-1 0 0 0,1 0 1 0 0,-1 0-1 0 0,1-1 292 0 0,26-17-7055 0 0,-20 15 1097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4:50.7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126 131 12584 0 0,'5'17'572'0'0,"-5"-13"-10"0"0,-4-2-178 0 0,3-1 578 0 0,1-1 292 0 0,0 0 61 0 0,0-9 777 0 0,9-90 2654 0 0,-9 94-4493 0 0,0 2-112 0 0,0 1-1 0 0,1-1 1 0 0,-1 1 0 0 0,0 0-1 0 0,0-1 1 0 0,-1 1 0 0 0,1-1-1 0 0,-1 1 1 0 0,1 0 0 0 0,-1-1-1 0 0,0 0-140 0 0,0 3 318 0 0,0-1-259 0 0,0-1 1 0 0,0 1 0 0 0,0 0 0 0 0,0 0 0 0 0,0 0 0 0 0,-1 1 0 0 0,1-1 0 0 0,0 0 0 0 0,-1 0-1 0 0,1 1 1 0 0,0-1 0 0 0,-1 1 0 0 0,0-1-60 0 0,1 1 21 0 0,0 1 0 0 0,0-1 1 0 0,0 0-1 0 0,1 1 0 0 0,-1-1 0 0 0,0 0 0 0 0,0 1 0 0 0,0-1 0 0 0,1 1 0 0 0,-1 0 1 0 0,0-1-1 0 0,1 1 0 0 0,-1-1 0 0 0,0 1 0 0 0,1 0 0 0 0,-1 0 0 0 0,1-1-21 0 0,-13 19 139 0 0,3-5-45 0 0,3-5-62 0 0,2-1 0 0 0,-1 1 0 0 0,1-1 0 0 0,1 2 0 0 0,-1-1 0 0 0,2 0 0 0 0,-1 1 0 0 0,1 1-32 0 0,-5 11 56 0 0,1-2-46 0 0,1 0 0 0 0,-2 9-10 0 0,6-20-1 0 0,1 0 1 0 0,-1 1-1 0 0,2-1 0 0 0,-1 1 1 0 0,1-1-1 0 0,1 5 1 0 0,-1-10-39 0 0,1-1 0 0 0,0 1 0 0 0,0 0 0 0 0,0-1 0 0 0,0 1 1 0 0,1 0-1 0 0,-1-1 0 0 0,1 1 0 0 0,0-1 0 0 0,0 0 0 0 0,0 0 0 0 0,0 0 0 0 0,1 0 0 0 0,2 3 39 0 0,-3-5-35 0 0,-1 1-1 0 0,1-1 0 0 0,0 0 1 0 0,0 0-1 0 0,0 0 0 0 0,0 0 1 0 0,0 0-1 0 0,0 0 0 0 0,0 0 1 0 0,0 0-1 0 0,0-1 0 0 0,0 1 1 0 0,0-1-1 0 0,1 0 1 0 0,-1 0-1 0 0,0 1 0 0 0,0-2 1 0 0,0 1-1 0 0,1 0 0 0 0,-1 0 1 0 0,0-1-1 0 0,0 1 0 0 0,0-1 1 0 0,0 1-1 0 0,1-1 36 0 0,3-2-370 0 0,0 0-1 0 0,0-1 0 0 0,0 1 1 0 0,-1-1-1 0 0,1 0 0 0 0,-1-1 1 0 0,0 1-1 0 0,0-1 0 0 0,-1 0 1 0 0,1 0-1 0 0,-1-1 0 0 0,0 1 371 0 0,11-18-1620 0 0</inkml:trace>
  <inkml:trace contextRef="#ctx0" brushRef="#br0" timeOffset="1">419 115 14280 0 0,'-1'1'654'0'0,"-1"4"-115"0"0,1-3-494 0 0,0 0 0 0 0,0 0-1 0 0,0 0 1 0 0,0-1 0 0 0,0 1 0 0 0,-1-1-1 0 0,1 1 1 0 0,0-1 0 0 0,-1 1 0 0 0,1-1-1 0 0,-1 0 1 0 0,0 1 0 0 0,1-1-1 0 0,-1 0 1 0 0,0 0 0 0 0,0 0-45 0 0,1 0 155 0 0,-7 6 2400 0 0,4-1 5717 0 0,12-6-9124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4:52.4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257 121 7368 0 0,'-1'-1'36'0'0,"1"0"0"0"0,-1 0 0 0 0,0 1 0 0 0,1-1 0 0 0,-1 0 0 0 0,1 0 0 0 0,-1 0 0 0 0,1 0 0 0 0,-1 0 0 0 0,1 0 0 0 0,0 0 0 0 0,0 0 0 0 0,-1 0 0 0 0,1 0 0 0 0,0 0 0 0 0,0 0 0 0 0,0 0 0 0 0,0 0 0 0 0,0-1-36 0 0,6-20 1245 0 0,-5 18-725 0 0,0 1 0 0 0,0 0 0 0 0,0-1 0 0 0,0 1 0 0 0,-1-1 0 0 0,1 0-520 0 0,-1 2 167 0 0,0 1 1 0 0,0 0-1 0 0,0 0 0 0 0,1-1 0 0 0,-1 1 1 0 0,0 0-1 0 0,1 0 0 0 0,-1-1 0 0 0,1 1 1 0 0,-1 0-1 0 0,1 0 0 0 0,0 0 1 0 0,0 0-1 0 0,-1 0 0 0 0,1 0 0 0 0,1-1-167 0 0,-1 1 190 0 0,0 0 0 0 0,0 0 0 0 0,-1 0 0 0 0,1 0 0 0 0,0-1-1 0 0,0 1 1 0 0,-1 0 0 0 0,1 0 0 0 0,-1-1 0 0 0,1 1 0 0 0,-1 0 0 0 0,0 0-1 0 0,1-1 1 0 0,-1 1 0 0 0,0 0 0 0 0,0-1 0 0 0,0 1-190 0 0,0 0 104 0 0,0 1 0 0 0,0 0 0 0 0,0-1 0 0 0,0 1 0 0 0,0-1 0 0 0,0 1 0 0 0,0 0 0 0 0,0-1 0 0 0,0 1-1 0 0,0-1 1 0 0,0 1 0 0 0,0 0 0 0 0,0-1 0 0 0,-1 1 0 0 0,1 0 0 0 0,0-1 0 0 0,0 1 0 0 0,-1-1 0 0 0,1 1 0 0 0,0 0 0 0 0,0 0 0 0 0,-1-1 0 0 0,1 1 0 0 0,0 0 0 0 0,-1-1 0 0 0,1 1 0 0 0,0 0 0 0 0,-1 0 0 0 0,1 0-104 0 0,-1-1 68 0 0,0 1 0 0 0,0 0 1 0 0,0 0-1 0 0,1 0 0 0 0,-1 0 0 0 0,0 0 0 0 0,0 0 1 0 0,0 1-1 0 0,0-1 0 0 0,1 0 0 0 0,-1 0 1 0 0,0 0-1 0 0,0 1 0 0 0,0-1-68 0 0,-26 16 235 0 0,18-9-157 0 0,5-4-61 0 0,0 0 1 0 0,0 0 0 0 0,0 0 0 0 0,1 0-1 0 0,-1 0 1 0 0,1 1 0 0 0,0 0 0 0 0,0 0-1 0 0,0 0-17 0 0,-21 33 113 0 0,-3 2-113 0 0,2-4 11 0 0,-4 12-11 0 0,-19 50 0 0 0,45-91 0 0 0,0 0 0 0 0,1 0 0 0 0,-1 1 0 0 0,1-1 0 0 0,1 1 0 0 0,-1-1 0 0 0,1 1 0 0 0,0 0 0 0 0,1-1 0 0 0,-1 1 0 0 0,1 0 0 0 0,1 2 0 0 0,-1-7-3 0 0,0-1 0 0 0,1 0-1 0 0,-1 1 1 0 0,1-1 0 0 0,-1 0-1 0 0,1 0 1 0 0,-1 0 0 0 0,1 1-1 0 0,0-1 1 0 0,0 0 0 0 0,-1 0-1 0 0,1 0 1 0 0,0 0 0 0 0,0 0-1 0 0,0 0 1 0 0,1 0 3 0 0,11 9-12 0 0,-9-10 14 0 0,-2-1-3 0 0,5 0 1 0 0,0 1 0 0 0,0-2 0 0 0,0 1 0 0 0,0-1 0 0 0,0 0 0 0 0,5-2 0 0 0,19-6 0 0 0,27-9 0 0 0,-41 15 0 0 0,-12 7 0 0 0,-4-2 0 0 0,0 0 0 0 0,-1-1 0 0 0,1 1 0 0 0,0-1 0 0 0,-1 1 0 0 0,1 0 0 0 0,0-1 0 0 0,-1 1 0 0 0,1 0 0 0 0,-1 0 0 0 0,1-1 0 0 0,-1 1 0 0 0,1 0 0 0 0,-1 0 0 0 0,1 0 0 0 0,-1 0 0 0 0,0-1 0 0 0,0 1 0 0 0,1 0 0 0 0,-1 0 0 0 0,0 0 0 0 0,0 1 0 0 0,0 0 0 0 0,0 0 0 0 0,0 1 0 0 0,-1-1 0 0 0,1 0 0 0 0,-1 0 0 0 0,1 1 0 0 0,-1-1 0 0 0,0 0 0 0 0,0 1 0 0 0,-2 4 0 0 0,-1 0 0 0 0,1-1 0 0 0,-2 1 0 0 0,1-1 0 0 0,-1 1 0 0 0,-32 43 0 0 0,14-19 0 0 0,-19 19 0 0 0,-52 48 560 0 0,93-96-416 0 0,1-2-2 0 0,0 0-12 0 0,0-2-104 0 0,0 0 0 0 0,0 1 0 0 0,0-1 0 0 0,0 0 0 0 0,0 1 0 0 0,0-1 0 0 0,1 0 0 0 0,-1 1 0 0 0,1-1 0 0 0,-1 1 0 0 0,1-1 0 0 0,-1 1 0 0 0,1-1 0 0 0,0 1 0 0 0,0-1-26 0 0,15-21-7 0 0,-16 23 8 0 0,28-34-1 0 0,2 2 0 0 0,1 1 0 0 0,6-3 0 0 0,-17 18 42 0 0,1 1-1 0 0,1 1 1 0 0,0 1 0 0 0,0 1-1 0 0,10-2-41 0 0,-21 7 0 0 0,-10 6 0 0 0,0 0 0 0 0,1 0 0 0 0,-1 0 0 0 0,1 1 0 0 0,-1-1 0 0 0,0 0 0 0 0,1 1 0 0 0,0-1 0 0 0,-1 1 0 0 0,1-1 0 0 0,-1 1 0 0 0,1 0 0 0 0,1-1 0 0 0,12 4 0 0 0,-13 2 0 0 0,-1-4 0 0 0,1 3 0 0 0,-1 0 0 0 0,1 0 0 0 0,-1 0 0 0 0,0 0 0 0 0,0 0 0 0 0,0 0 0 0 0,0 1 0 0 0,-1-1 0 0 0,0 0 0 0 0,0 0 0 0 0,0 1 0 0 0,0-1 0 0 0,-1 5 0 0 0,0 0 0 0 0,0-1 0 0 0,0 1 0 0 0,-1-1 0 0 0,-3 7 0 0 0,-12 28 11 0 0,16-37 42 0 0,1-4-43 0 0,0-2-232 0 0,0 0-104 0 0,0 0-24 0 0,0 0-180 0 0,6-9-2364 0 0,1-2 1214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4:52.8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52 16559 0 0,'0'0'374'0'0,"-6"-9"910"0"0,5 4-1222 0 0,0 4-15 0 0,0-1 1 0 0,0 0-1 0 0,0 1 0 0 0,1-1 0 0 0,-1 0 0 0 0,1 0 1 0 0,-1 0-1 0 0,1 0 0 0 0,0 1 0 0 0,0-1 0 0 0,-1-1-47 0 0,1 1 220 0 0,0 0 500 0 0,1 2-627 0 0,0 0-1 0 0,-1 0 1 0 0,1 0 0 0 0,0 0 0 0 0,-1 0-1 0 0,1-1 1 0 0,-1 1 0 0 0,1 0-1 0 0,0 0 1 0 0,-1-1 0 0 0,1 1-1 0 0,-1 0 1 0 0,1-1 0 0 0,-1 1-1 0 0,1-1 1 0 0,-1 1 0 0 0,1-1-93 0 0,-1 1 28 0 0,1-1 1 0 0,0 0 0 0 0,-1 1 0 0 0,1-1-1 0 0,0 1 1 0 0,-1-1 0 0 0,1 1-1 0 0,0 0 1 0 0,0-1 0 0 0,-1 1-1 0 0,1 0 1 0 0,0-1 0 0 0,0 1-1 0 0,0 0 1 0 0,-1 0 0 0 0,1 0-1 0 0,0 0 1 0 0,0 0-29 0 0,5 0-248 0 0,-1 0 0 0 0,1 1 0 0 0,-1 0-1 0 0,0 0 1 0 0,1 0 0 0 0,-1 1 0 0 0,0-1 0 0 0,5 3 248 0 0,7 5-7141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4:53.3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4 172 16527 0 0,'0'0'760'0'0,"0"0"-21"0"0,0 0-432 0 0,0 0-61 0 0,0 0 30 0 0,11 0 539 0 0,-4 0-523 0 0,1-1 0 0 0,-1 0-1 0 0,0-1 1 0 0,0 1 0 0 0,0-1 0 0 0,6-3-292 0 0,-8 2 195 0 0,1-1 0 0 0,-1 1 0 0 0,0-1 0 0 0,-1 0 0 0 0,1-1 0 0 0,-1 1 0 0 0,1-2-195 0 0,29-34 1255 0 0,-32 36-1208 0 0,0 1 0 0 0,0-1 1 0 0,0 0-1 0 0,0 1 0 0 0,0-1 1 0 0,-1 0-1 0 0,0 0 1 0 0,0 0-1 0 0,0 0 0 0 0,0 0 1 0 0,-1-1-1 0 0,1 1 0 0 0,-1 0 1 0 0,0 0-1 0 0,0-2-47 0 0,-1 4 84 0 0,-8-7 71 0 0,9 8-138 0 0,-1 0 0 0 0,0 1 0 0 0,0-1 0 0 0,1 0 0 0 0,-1 0 0 0 0,0 0 0 0 0,0 1 0 0 0,0-1 0 0 0,0 0 0 0 0,0 1 0 0 0,0-1 0 0 0,0 1 0 0 0,0-1 0 0 0,-1 1 0 0 0,1 0 0 0 0,0 0 0 0 0,-1-1-17 0 0,0 1 5 0 0,0 0-1 0 0,-1 0 0 0 0,1 0 1 0 0,0 1-1 0 0,0-1 0 0 0,0 0 1 0 0,-1 1-1 0 0,1 0 1 0 0,0-1-1 0 0,0 1 0 0 0,0 0 1 0 0,0 0-1 0 0,0 0 0 0 0,0 0 1 0 0,0 1-1 0 0,0-1 0 0 0,1 1 1 0 0,-1-1-1 0 0,0 1 1 0 0,1-1-1 0 0,-1 1-4 0 0,-4 5-53 0 0,0 0 0 0 0,0 0 0 0 0,1 0 0 0 0,-4 7 53 0 0,3-5 32 0 0,1 0 13 0 0,0 0 0 0 0,0 0 0 0 0,1 0 0 0 0,-1 5-45 0 0,2-5 9 0 0,-3 7-29 0 0,2 0 0 0 0,-1 0 1 0 0,2 1-1 0 0,0 0 0 0 0,1 0 1 0 0,1 0-1 0 0,1 13 20 0 0,0-26-4 0 0,1 0 1 0 0,0 0-1 0 0,0-1 1 0 0,0 1-1 0 0,0 0 1 0 0,0-1-1 0 0,1 1 0 0 0,-1 0 1 0 0,1-1-1 0 0,0 0 1 0 0,0 1-1 0 0,0-1 1 0 0,1 0-1 0 0,-1 0 1 0 0,1 0-1 0 0,0-1 0 0 0,0 1 1 0 0,1 0 3 0 0,-3-2-1 0 0,1-1 0 0 0,-1 1 0 0 0,1-1 1 0 0,0 1-1 0 0,-1-1 0 0 0,1 0 0 0 0,0 1 0 0 0,0-1 1 0 0,-1 0-1 0 0,1 0 0 0 0,0 0 0 0 0,0-1 0 0 0,-1 1 1 0 0,1 0-1 0 0,0-1 0 0 0,-1 1 0 0 0,1-1 0 0 0,0 1 1 0 0,1-2 0 0 0,2 0 14 0 0,1-1 0 0 0,-1 0 0 0 0,0 0 0 0 0,0 0 0 0 0,2-2-14 0 0,11-9 133 0 0,0-1 0 0 0,-2 0 0 0 0,0-2 0 0 0,0 1 0 0 0,-2-2 0 0 0,0 0 1 0 0,9-16-134 0 0,-1-22 229 0 0,-18 50-228 0 0,-1-1 0 0 0,0 1-1 0 0,0-1 1 0 0,0 0 0 0 0,0-3-1 0 0,-2 7 18 0 0,-1-1 0 0 0,1 1 0 0 0,-1 0 0 0 0,0 0-1 0 0,1 0 1 0 0,-2 0 0 0 0,1 0 0 0 0,0 0 0 0 0,-1 0 0 0 0,1 0-1 0 0,-1-1 1 0 0,0 1 0 0 0,0 0 0 0 0,0 1 0 0 0,-1-3-18 0 0,2 4 77 0 0,0 13 3 0 0,0 7-116 0 0,1 0 0 0 0,2 10 36 0 0,-2-24-4 0 0,1-1 0 0 0,0 1-1 0 0,0-1 1 0 0,0 0 0 0 0,1 1 0 0 0,-1-1-1 0 0,1 0 1 0 0,0 0 0 0 0,1-1 0 0 0,-1 1-1 0 0,0-1 1 0 0,1 1 0 0 0,0-1-1 0 0,0 0 1 0 0,4 2 4 0 0,-5-3 0 0 0,0-1 0 0 0,0 1 0 0 0,0-1 0 0 0,0 0 0 0 0,1 0-1 0 0,-1 0 1 0 0,0 0 0 0 0,1 0 0 0 0,0-1 0 0 0,1 1 3 0 0,0 0 0 0 0,0 1 0 0 0,-1-1 0 0 0,6 3-3 0 0,-9-2 27 0 0,3 0-51 0 0,9-1 365 0 0,-14 9-272 0 0,-1-7-6 0 0,0 1 0 0 0,0-1 0 0 0,0 1 0 0 0,-1-1 0 0 0,1 0-1 0 0,-1 0 1 0 0,0-1 0 0 0,0 1 0 0 0,0 0 0 0 0,0-1 0 0 0,-1 0 0 0 0,1 0 0 0 0,-1 0 0 0 0,-1 1-63 0 0,-13 8 156 0 0,9-4-152 0 0,0 0 0 0 0,0 1-1 0 0,-5 6-3 0 0,1-1 7 0 0,10-12-63 0 0,2 0-200 0 0,-2 4-973 0 0,25-11-1347 0 0,-6-1 1094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4:54.5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77 286 6448 0 0,'-3'-3'182'0'0,"3"3"-122"0"0,-1-1 1 0 0,0 1-1 0 0,1-1 0 0 0,-1 1 1 0 0,0-1-1 0 0,1 1 0 0 0,-1-1 0 0 0,0 1 1 0 0,1 0-1 0 0,-1-1 0 0 0,0 1 1 0 0,0 0-1 0 0,1 0 0 0 0,-2-1-60 0 0,2 0 564 0 0,-1 0-1 0 0,0 0 0 0 0,1 0 0 0 0,-1 0 0 0 0,1 0 0 0 0,-1 0 0 0 0,1 0 0 0 0,-1 0 1 0 0,1 0-1 0 0,0-1 0 0 0,-1 1 0 0 0,1 0 0 0 0,0 0 0 0 0,0 0-563 0 0,-1-4 4228 0 0,1 11-319 0 0,-2 16-3618 0 0,0-1 0 0 0,-1 1-291 0 0,0 0 130 0 0,2-14-65 0 0,-1 1-1 0 0,0-1 0 0 0,-2 5-64 0 0,-4 17 58 0 0,6-23-47 0 0,0-1 0 0 0,-1 1 1 0 0,0-1-1 0 0,1 0 0 0 0,-3 3-11 0 0,-5 10 51 0 0,9-8-29 0 0,1-4 37 0 0,0-5 6 0 0,0-2-1 0 0,2-1 0 0 0,4 0-44 0 0,-1-1 0 0 0,1-1 0 0 0,-1 1 0 0 0,0-1 0 0 0,1 1 0 0 0,-1-2 0 0 0,-1 1 0 0 0,1 0 0 0 0,0-1-1 0 0,1-2-19 0 0,12-11 42 0 0,-2-1 0 0 0,0 0-42 0 0,-8 8 27 0 0,0 0-21 0 0,0-1 0 0 0,-1 0 0 0 0,4-10-6 0 0,-4 9 19 0 0,1-1 0 0 0,0 1-1 0 0,1-1-18 0 0,5-7 0 0 0,-1 1 0 0 0,-1-2 0 0 0,6-13 0 0 0,2-4 0 0 0,-16 32-12 0 0,-6 9 5 0 0,1 1 0 0 0,0 0 0 0 0,0-1 1 0 0,1 1-1 0 0,-1 0 0 0 0,1-1 0 0 0,0 1 0 0 0,0 0 0 0 0,0 0 0 0 0,0-1 0 0 0,1 3 7 0 0,0 7-37 0 0,-10 172 34 0 0,10-173 57 0 0,-1-12-54 0 0,0 1 1 0 0,0 0-1 0 0,0-1 1 0 0,1 1 0 0 0,-1-1-1 0 0,0 1 1 0 0,0-1-1 0 0,1 1 1 0 0,-1-1-1 0 0,0 1 1 0 0,0-1 0 0 0,1 1-1 0 0,-1-1 1 0 0,1 1-1 0 0,-1-1 1 0 0,0 1 0 0 0,1-1-1 0 0,0 1 0 0 0,0-2 23 0 0,1 1 0 0 0,0 0 0 0 0,-1-1 1 0 0,1 1-1 0 0,0-1 0 0 0,-1 0 0 0 0,1 1 0 0 0,-1-1 0 0 0,1 0 0 0 0,-1 0 0 0 0,1 0 0 0 0,-1 0 0 0 0,2-2-23 0 0,21-17 428 0 0,-15 10-389 0 0,-1-1 0 0 0,0 0 0 0 0,-1 0-1 0 0,5-9-38 0 0,-3 5 7 0 0,1 0-1 0 0,3-3-6 0 0,-1 0 0 0 0,0 0 0 0 0,-1 0 0 0 0,-2-1 0 0 0,3-7 0 0 0,-9 21 0 0 0,10-28 0 0 0,-12 27-17 0 0,-1 5-63 0 0,0 9-77 0 0,-10 112 3 0 0,10-71 165 0 0,1-48-2 0 0,-1-1-1 0 0,1 0 1 0 0,0 1 0 0 0,0-1-1 0 0,-1 0 1 0 0,1 0 0 0 0,0 0 0 0 0,0 1-1 0 0,-1-1 1 0 0,1 0 0 0 0,0 0-1 0 0,0 0 1 0 0,0 0 0 0 0,-1 0 0 0 0,2-1-9 0 0,1 1 14 0 0,1 0 1 0 0,-1 0 0 0 0,1-1 0 0 0,-1 0 0 0 0,1 0 0 0 0,-1 0-1 0 0,1 0 1 0 0,-1 0 0 0 0,0-1 0 0 0,1 1 0 0 0,-1-1 0 0 0,0 0-1 0 0,0 0 1 0 0,0 0 0 0 0,0-1-15 0 0,6-5 36 0 0,-1 0 0 0 0,0 0 0 0 0,-1-1 0 0 0,1-1-36 0 0,22-26 111 0 0,-18 23-95 0 0,-10 10-17 0 0,1 0 1 0 0,-1 0 0 0 0,1 1-1 0 0,0-1 1 0 0,0 1-1 0 0,1-1 1 0 0,12-13-63 0 0,-15 14 54 0 0,0 1 0 0 0,0-1 0 0 0,1 1 0 0 0,-1 0 0 0 0,0-1 0 0 0,0 1 0 0 0,1 0 0 0 0,-1 0 0 0 0,1 0 0 0 0,-1 0 0 0 0,1 0 0 0 0,0 0 0 0 0,-1 0 1 0 0,1 0-1 0 0,0 0 0 0 0,-1 1 0 0 0,1-1 0 0 0,0 1 0 0 0,1 0 9 0 0,-2 0-80 0 0,5 9 76 0 0,-4-6-18 0 0,-1 1 0 0 0,1 0 0 0 0,0 0 0 0 0,-1-1 1 0 0,0 1-1 0 0,0 0 0 0 0,0 0 0 0 0,-1 0 0 0 0,1 0 0 0 0,-1 3 22 0 0,1-2-152 0 0,8 7 160 0 0,-8-11-6 0 0,-1 0 1 0 0,1 0-1 0 0,0 0 0 0 0,0 0 0 0 0,-1 0 0 0 0,1-1 0 0 0,0 1 1 0 0,0 0-1 0 0,0 0 0 0 0,0-1 0 0 0,0 1 0 0 0,0-1 0 0 0,0 1 1 0 0,0-1-1 0 0,1 1 0 0 0,-1-1 0 0 0,0 0 0 0 0,0 1 0 0 0,0-1 1 0 0,0 0-1 0 0,1 0 0 0 0,-1 0 0 0 0,0 0 0 0 0,0 0 0 0 0,0 0 1 0 0,1 0-1 0 0,-1 0 0 0 0,0-1 0 0 0,0 1 0 0 0,0 0 1 0 0,0-1-1 0 0,0 1 0 0 0,1-1 0 0 0,-1 1 0 0 0,0-1-2 0 0,1 0 10 0 0,0 0 24 0 0,1 0 0 0 0,0-1 0 0 0,-1 0 0 0 0,1 1 1 0 0,-1-1-1 0 0,0 0 0 0 0,1 0 0 0 0,-1 0 0 0 0,0 0-34 0 0,9-9 102 0 0,-8 10-101 0 0,-1-1 0 0 0,0 1 0 0 0,0-1 0 0 0,0 1 0 0 0,0-1 0 0 0,-1 0 0 0 0,1 0 0 0 0,0 1 0 0 0,-1-1-1 0 0,1 0 1 0 0,-1-1 0 0 0,0 1 0 0 0,0 0 0 0 0,0 0 0 0 0,0-1 0 0 0,0 1 0 0 0,0 0 0 0 0,0-1-1 0 0,0 0 15 0 0,-1 1 0 0 0,1-1 1 0 0,1 0-1 0 0,-1 1 0 0 0,0 0 0 0 0,1-1 0 0 0,-1 1 0 0 0,1 0 0 0 0,0-1 1 0 0,0 1-1 0 0,0 0-15 0 0,11-15 105 0 0,-4 1-85 0 0,-5 9-23 0 0,0 0 0 0 0,0 0 0 0 0,-1-1 0 0 0,2-6 3 0 0,-4 12 5 0 0,0 0 0 0 0,-1-1 0 0 0,0 1 0 0 0,1 0 0 0 0,-1 0 0 0 0,0 0 1 0 0,0 0-1 0 0,0-1 0 0 0,0 1 0 0 0,-1 0 0 0 0,1 0 0 0 0,-1 0 0 0 0,1 0 0 0 0,-1 0 0 0 0,0 0 0 0 0,1 0 0 0 0,-1 0 0 0 0,0 0 0 0 0,-1 0 1 0 0,1-1-6 0 0,-4-2 64 0 0,-7-3 36 0 0,8 8-88 0 0,2 1 2 0 0,-2 0-14 0 0,0 0 0 0 0,1 1 0 0 0,-1-1 0 0 0,0 1 0 0 0,1 0 0 0 0,0 0 0 0 0,-1 0-1 0 0,1 0 1 0 0,0 1 0 0 0,0-1 0 0 0,-1 1 0 0 0,-5 6-43 0 0,0 0 1 0 0,-7 9 42 0 0,9-9-13 0 0,1-1 0 0 0,-1 1 0 0 0,1 0 0 0 0,1 1 0 0 0,0-1 0 0 0,0 1 0 0 0,1 0 0 0 0,0 0 0 0 0,1 0 0 0 0,0 1 0 0 0,0-1 0 0 0,1 1 0 0 0,1 0 0 0 0,-1 8 13 0 0,4-3 0 0 0,2-13 0 0 0,-2-1 0 0 0,-2-2 0 0 0,1 1 0 0 0,-1 0 0 0 0,1-1 0 0 0,-1 1 0 0 0,1 0 0 0 0,0-1 0 0 0,-1 1 0 0 0,1-1 0 0 0,0 1 0 0 0,-1-1 0 0 0,1 1 0 0 0,0-1 0 0 0,0 1 0 0 0,-1-1 0 0 0,1 0 0 0 0,0 1 0 0 0,0-1 0 0 0,0 0 0 0 0,-1 0 0 0 0,1 0 0 0 0,0 1 0 0 0,0-1 0 0 0,0 0 0 0 0,0 0 0 0 0,0 0 0 0 0,-1 0 0 0 0,1-1 0 0 0,0 1 0 0 0,0 0 0 0 0,0 0 0 0 0,0 0 0 0 0,2-1 0 0 0,1 1 7 0 0,0-1-1 0 0,0 1 0 0 0,0-1 1 0 0,0 0-1 0 0,0 0 0 0 0,0 0 1 0 0,0-1-1 0 0,-1 1 0 0 0,1-1 1 0 0,-1 0-1 0 0,1 0 0 0 0,0 0-6 0 0,7-7 66 0 0,1 1 0 0 0,7-10-66 0 0,12-7 75 0 0,-27 21-57 0 0,-2 3-15 0 0,-1 0 0 0 0,1 0 0 0 0,-1 0 0 0 0,1 0 0 0 0,-1 0 0 0 0,1 1-1 0 0,0-1 1 0 0,-1 1 0 0 0,1-1 0 0 0,0 1 0 0 0,0-1 0 0 0,0 1-3 0 0,7-4 0 0 0,1 2 0 0 0,-6 3-4 0 0,2 2-33 0 0,10 15-5 0 0,-16-17 41 0 0,32 34-257 0 0,-30-33 9 0 0,0 0 1 0 0,0 0 0 0 0,1-1 0 0 0,-1 1 0 0 0,1-1 0 0 0,-1 0 0 0 0,1 0 0 0 0,-1 0 0 0 0,1 0 0 0 0,0 0 0 0 0,0 0 0 0 0,-1-1 0 0 0,1 0-1 0 0,0 1 1 0 0,0-1 0 0 0,1 0 248 0 0,9 0-1960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4:55.0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1 18055 0 0,'0'0'407'0'0,"2"1"60"0"0,0 1-392 0 0,-1 0 0 0 0,1-1 0 0 0,-1 1 0 0 0,1 0 0 0 0,-1 0 0 0 0,0 0-1 0 0,0 0 1 0 0,0 1 0 0 0,0-1 0 0 0,0 0 0 0 0,0 0 0 0 0,0 1 0 0 0,-1-1 0 0 0,1 0 0 0 0,-1 1 0 0 0,0 0-75 0 0,1 9-56 0 0,-1-1 0 0 0,0 1 0 0 0,-1 0 56 0 0,1 12 145 0 0,2 21-17 0 0,0-25 272 0 0,-2-1 1 0 0,0 9-401 0 0,-2-11 224 0 0,1-8-47 0 0,0 1-1 0 0,1 0 1 0 0,0-1 0 0 0,2 10-177 0 0,0-4 168 0 0,1 0 54 0 0,0 0-1 0 0,-2 0 1 0 0,0 0 0 0 0,0 1 0 0 0,-2-1-1 0 0,0 9-221 0 0,-2-8 159 0 0,-17 114 617 0 0,14-96-589 0 0,-3-1 1 0 0,-9 27-188 0 0,-45 99 474 0 0,63-157-386 0 0,0-2 0 0 0,0 0 18 0 0,0 0 74 0 0,-1-2 38 0 0,0-2-180 0 0,0 1 1 0 0,0 0-1 0 0,1-1 0 0 0,-1 1 0 0 0,1-1 1 0 0,0 1-1 0 0,0 0 0 0 0,0-1 0 0 0,0 1 0 0 0,1-1 1 0 0,0 1-1 0 0,0-2-38 0 0,3-7 7 0 0,0-1 1 0 0,2 1 0 0 0,-1 0-1 0 0,2 0 1 0 0,-1 1 0 0 0,2 0-1 0 0,7-10-7 0 0,-10 14 0 0 0,0 0 0 0 0,-1-1 0 0 0,3-5 0 0 0,12-20 0 0 0,-11 25 0 0 0,0 0 0 0 0,1 0 0 0 0,0 0 0 0 0,0 1 0 0 0,0 1 0 0 0,1-1 0 0 0,7-2 0 0 0,6-5 0 0 0,-18 11-18 0 0,-1 1 0 0 0,0-1-1 0 0,1 1 1 0 0,0 0 0 0 0,-1 0 0 0 0,1 0-1 0 0,0 1 1 0 0,0 0 0 0 0,0 0 0 0 0,0 0-1 0 0,0 0 1 0 0,0 1 0 0 0,1 0 18 0 0,8 1-11 0 0,-13 0 11 0 0,0-1 0 0 0,0 1 0 0 0,0 0 0 0 0,0-1 0 0 0,-1 1 0 0 0,1 0 0 0 0,0 0 0 0 0,0 0 0 0 0,0 0 0 0 0,-1 0 0 0 0,1 0 0 0 0,0 0 0 0 0,-1 0 0 0 0,1 0 0 0 0,-1 0 0 0 0,1 0 0 0 0,-1 0 0 0 0,1 0 0 0 0,-1 0 0 0 0,0 0 0 0 0,0 0 0 0 0,1 1 0 0 0,-1 0 0 0 0,0 31 0 0 0,0-23 0 0 0,0 1-20 0 0,-1 1-1 0 0,-1-1 0 0 0,0 0 1 0 0,0 0-1 0 0,-1 1 1 0 0,-1-2-1 0 0,1 1 1 0 0,-2 0-1 0 0,0-1 1 0 0,0 0-1 0 0,0 0 0 0 0,-2 0 1 0 0,1-1-1 0 0,-6 7 21 0 0,-12 13-36 0 0,-13 13 36 0 0,28-33-9 0 0,0-1 1 0 0,-1 0 0 0 0,1 0-1 0 0,-1-1 1 0 0,-1 0 0 0 0,-4 2 8 0 0,13-9-164 0 0,2 0-18 0 0,0 0-136 0 0,1-2-297 0 0,0-1 0 0 0,0 0 0 0 0,0 1 0 0 0,0-1 0 0 0,0 1 0 0 0,0-1 0 0 0,1 1 0 0 0,-1-1 0 0 0,1 1 0 0 0,0 0 0 0 0,0 0 0 0 0,0 0 0 0 0,0 0 0 0 0,0 0 0 0 0,0 0 615 0 0,-2 2-144 0 0,18-19-6672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17.5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106 141 1840 0 0,'-2'1'133'0'0,"-13"11"-91"0"0,-12 14 11399 0 0,22-21-9265 0 0,4-4-1273 0 0,1-1-233 0 0,0 0-102 0 0,0 0-22 0 0,0 0-30 0 0,0 0-118 0 0,0 0-57 0 0,1-1-12 0 0,1-3-228 0 0,2-1 0 0 0,-1 1 0 0 0,0 0 0 0 0,1 1 0 0 0,0-1 0 0 0,-1 1 0 0 0,1-1 0 0 0,4-1-101 0 0,-5 3 37 0 0,-1-1 0 0 0,1 1 0 0 0,-1-1 0 0 0,0 0 0 0 0,0 0 0 0 0,0 0-1 0 0,0 0 1 0 0,0 0 0 0 0,-1 0 0 0 0,2-4-37 0 0,-1 2 49 0 0,1 0 0 0 0,-1 0 1 0 0,1 1-1 0 0,3-5-49 0 0,11-27 301 0 0,-16 35-285 0 0,-1 0 0 0 0,0 0-1 0 0,1 0 1 0 0,-1 0 0 0 0,0 0 0 0 0,0 0-1 0 0,0 0 1 0 0,1 0 0 0 0,-1 0 0 0 0,0 0-1 0 0,-1 0 1 0 0,1 0 0 0 0,0 0 0 0 0,0 0-1 0 0,0 0 1 0 0,-1 0 0 0 0,1 0 0 0 0,0 0-1 0 0,-1 0 1 0 0,1 0 0 0 0,-1 0 0 0 0,1 0 0 0 0,-1 1-1 0 0,1-1 1 0 0,-1 0-16 0 0,0-1 3 0 0,0 1-1 0 0,0-1 1 0 0,0 1 0 0 0,0 0 0 0 0,0-1-1 0 0,0 1 1 0 0,-1 0 0 0 0,1 0-1 0 0,0 0 1 0 0,-1 0 0 0 0,1 0 0 0 0,-1 0-1 0 0,-1-1-2 0 0,-5 1 0 0 0,7 1-5 0 0,0 0-1 0 0,0-1 0 0 0,0 1 0 0 0,0 0 0 0 0,0 0 0 0 0,0 0 1 0 0,-1 0-1 0 0,1 1 0 0 0,0-1 0 0 0,0 0 0 0 0,0 0 1 0 0,0 1-1 0 0,0-1 0 0 0,0 1 0 0 0,0-1 0 0 0,0 1 0 0 0,0-1 1 0 0,0 1-1 0 0,0-1 0 0 0,0 1 0 0 0,0 0 0 0 0,0 0 1 0 0,1-1-1 0 0,-1 1 0 0 0,0 0 0 0 0,1 0 0 0 0,-1 1 6 0 0,-4 2-57 0 0,-40 41-25 0 0,41-41 73 0 0,0 0-1 0 0,1 1 1 0 0,-1-1 0 0 0,1 1-1 0 0,-1 0 1 0 0,1 0-1 0 0,1 0 1 0 0,-1 1 0 0 0,1-1-1 0 0,0 1 1 0 0,0-1-1 0 0,1 1 1 0 0,-1 0-1 0 0,1 0 1 0 0,0 4 9 0 0,1-7-1 0 0,1-1-1 0 0,-1 1 1 0 0,1-1-1 0 0,-1 1 1 0 0,1-1 0 0 0,0 1-1 0 0,0-1 1 0 0,0 0-1 0 0,0 1 1 0 0,0-1-1 0 0,1 0 1 0 0,-1 0 0 0 0,1 0-1 0 0,-1 0 1 0 0,1 0-1 0 0,0 0 1 0 0,0-1-1 0 0,0 1 1 0 0,0-1 0 0 0,0 1-1 0 0,0-1 1 0 0,0 1-1 0 0,1-1 1 0 0,-1 0 0 0 0,0 0-1 0 0,1 0 1 0 0,-1-1-1 0 0,1 1 1 0 0,-1 0-1 0 0,1-1 1 0 0,-1 0 0 0 0,1 1-1 0 0,-1-1 1 0 0,1 0-1 0 0,-1-1 1 0 0,1 1 0 0 0,-1 0-1 0 0,1-1 1 0 0,-1 1-1 0 0,1-1 1 0 0,-1 0-1 0 0,1 1 1 0 0,-1-1 0 0 0,0-1-1 0 0,0 1 1 0 0,1 0-1 0 0,1-2 2 0 0,4-2 4 0 0,-3 2 45 0 0,-1-1 0 0 0,0 1 0 0 0,1-1 1 0 0,-1 0-1 0 0,0 0-49 0 0,0 0 48 0 0,1 0 0 0 0,0 0 1 0 0,0 0-1 0 0,0 1 0 0 0,0-1 1 0 0,1 1-49 0 0,0 0 7 0 0,0-1 0 0 0,0 0 0 0 0,-1 0 0 0 0,3-3-7 0 0,2-3 20 0 0,10-9-83 0 0,-1-1 1 0 0,-1-1-1 0 0,10-15 63 0 0,-15 20-60 0 0,-16 20 47 0 0,0-2 28 0 0,1 0 0 0 0,0 1 0 0 0,0 0-1 0 0,0-1 1 0 0,0 1 0 0 0,1 0 0 0 0,-1 0-1 0 0,1 0 1 0 0,0 0 0 0 0,-1 0 0 0 0,1 0-1 0 0,0 2-14 0 0,-5 21 84 0 0,4-23-84 0 0,1 0 0 0 0,0 1-1 0 0,0-1 1 0 0,1 0 0 0 0,-1 0 0 0 0,1 1-1 0 0,-1-1 1 0 0,1 0 0 0 0,0 1-1 0 0,0-1 1 0 0,1 0 0 0 0,-1 1-1 0 0,1 0 1 0 0,-1-2 13 0 0,1-1 0 0 0,-1 0-1 0 0,1 1 1 0 0,-1-1 0 0 0,1 0-1 0 0,0 0 1 0 0,-1 1 0 0 0,1-1-1 0 0,0 0 1 0 0,0 0 0 0 0,0 0-1 0 0,0 0 1 0 0,0 0 0 0 0,0 0-1 0 0,0 0 1 0 0,0-1 0 0 0,0 1-1 0 0,0 0 1 0 0,1 0 0 0 0,-1-1-1 0 0,0 1 1 0 0,0-1 0 0 0,1 1-1 0 0,-1-1 1 0 0,1 0 0 0 0,-1 1-1 0 0,0-1 1 0 0,1 0 0 0 0,-1 0-1 0 0,0 0 1 0 0,1 0 0 0 0,-1 0-1 0 0,1 0 1 0 0,-1-1-1 0 0,0 1 1 0 0,1 0 0 0 0,-1-1-1 0 0,1 1-12 0 0,0-1-9 0 0,4-1 60 0 0,0 0-1 0 0,0 0 1 0 0,-1-1-1 0 0,1 0 1 0 0,-1 0 0 0 0,0-1-1 0 0,0 1 1 0 0,0-1-1 0 0,0 0 1 0 0,-1-1-1 0 0,1 1-50 0 0,26-25 114 0 0,-28 26-113 0 0,0 0 1 0 0,-1 1 0 0 0,1-1-1 0 0,-1 0 1 0 0,0 0-1 0 0,0-1 1 0 0,1-2-2 0 0,-1 3 0 0 0,1-1 0 0 0,-1 0 0 0 0,1 1-1 0 0,-1 0 1 0 0,4-4 0 0 0,-3 5 2 0 0,7-12 50 0 0,-10 14-52 0 0,0 0 0 0 0,0 0 1 0 0,0 0-1 0 0,0 1 1 0 0,0-1-1 0 0,0 0 1 0 0,0 0-1 0 0,0 0 1 0 0,0 0-1 0 0,0 1 0 0 0,1-1 1 0 0,-1 0-1 0 0,0 0 1 0 0,0 0-1 0 0,0 0 1 0 0,0 1-1 0 0,0-1 0 0 0,0 0 1 0 0,0 0-1 0 0,0 0 1 0 0,1 0-1 0 0,-1 0 1 0 0,0 0-1 0 0,0 0 1 0 0,0 1-1 0 0,0-1 0 0 0,0 0 1 0 0,1 0-1 0 0,-1 0 1 0 0,0 0-1 0 0,0 0 1 0 0,0 0-1 0 0,0 0 0 0 0,1 0 1 0 0,-1 0-1 0 0,0 0 1 0 0,0 0-1 0 0,0 0 1 0 0,0 0-1 0 0,1 0 0 0 0,-1 0 1 0 0,0 0-1 0 0,0 0 1 0 0,0 0-1 0 0,0 0 1 0 0,1 0-1 0 0,-1 0 1 0 0,0 0-1 0 0,0-1 0 0 0,0 1 1 0 0,0 0-1 0 0,1 0 1 0 0,-1 0-1 0 0,0 0 1 0 0,0 0-1 0 0,0 0 0 0 0,0 0 1 0 0,0-1-1 0 0,0 1 1 0 0,0 0-1 0 0,1 0 1 0 0,-1 0-1 0 0,0 0 0 0 0,0 0 1 0 0,0-1-1 0 0,1 12 36 0 0,2 15 90 0 0,-3-23-109 0 0,0 1 0 0 0,0-1 1 0 0,0 0-1 0 0,1 1 1 0 0,0-1-1 0 0,-1 1 0 0 0,1-1 1 0 0,0 0-1 0 0,1 2-17 0 0,0-3 20 0 0,1 18-24 0 0,1-11 4 0 0,3-6-138 0 0,4 5-1502 0 0,-3-7 682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4:55.7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207 191 15376 0 0,'-2'1'704'0'0,"-51"40"861"0"0,38-32-211 0 0,14-9-675 0 0,1 0-72 0 0,0 0-30 0 0,0 0-8 0 0,0 0-31 0 0,0 0-130 0 0,0 0-59 0 0,0 0-12 0 0,0 0-22 0 0,0 0-90 0 0,3-8 139 0 0,0 3-293 0 0,0 0 0 0 0,1 0-1 0 0,-1 1 1 0 0,1-1 0 0 0,0 1-1 0 0,4-3-70 0 0,-3 2 24 0 0,0 0 0 0 0,0-1 0 0 0,0 1 0 0 0,0-3-24 0 0,3-4 16 0 0,-1 0 0 0 0,0-1 0 0 0,-1 1 0 0 0,-1-1-16 0 0,-3 8 6 0 0,0 0-1 0 0,-1 0 0 0 0,0 0 1 0 0,0 0-1 0 0,0 0 0 0 0,0 0 1 0 0,-1 0-1 0 0,0 0 0 0 0,0 0 1 0 0,0 0-1 0 0,-1 0 0 0 0,0-4-5 0 0,0 8 0 0 0,1 0 0 0 0,0 0 0 0 0,-1 0 0 0 0,1 0 0 0 0,-1 0 0 0 0,1 0 0 0 0,-1 0 0 0 0,1 1 0 0 0,-1-1 0 0 0,0 0 0 0 0,1 0 0 0 0,-1 0 0 0 0,0 1 0 0 0,0-1 0 0 0,0 0 0 0 0,-8-9 0 0 0,8 9-2 0 0,1 0-1 0 0,-1 0 0 0 0,1 1 1 0 0,-1-1-1 0 0,1 0 0 0 0,-1 1 1 0 0,0-1-1 0 0,1 1 0 0 0,-1-1 1 0 0,0 1-1 0 0,0-1 0 0 0,1 1 1 0 0,-1-1-1 0 0,0 1 0 0 0,0 0 1 0 0,0-1-1 0 0,1 1 0 0 0,-1 0 1 0 0,0 0-1 0 0,0 0 0 0 0,0 0 1 0 0,0 0-1 0 0,0 0 0 0 0,0 0 1 0 0,1 0-1 0 0,-1 0 0 0 0,0 0 1 0 0,0 0-1 0 0,0 0 0 0 0,0 1 3 0 0,-3 0-15 0 0,1 0 1 0 0,0 0-1 0 0,-1 0 0 0 0,1 0 0 0 0,0 1 0 0 0,0 0 0 0 0,-3 1 15 0 0,3-1-17 0 0,-2 2-7 0 0,-1 0 0 0 0,1 0 0 0 0,0 0 1 0 0,0 1-1 0 0,0-1 0 0 0,-3 5 24 0 0,-7 10-24 0 0,0-1 76 0 0,0 1 0 0 0,2 1 0 0 0,0 0 0 0 0,-3 8-52 0 0,-15 44 0 0 0,30-60 0 0 0,6-1 0 0 0,4-3 11 0 0,-7-8-3 0 0,1 1 0 0 0,0-1 0 0 0,0 0 0 0 0,0 0 0 0 0,-1 0 0 0 0,1 0 0 0 0,0 0 0 0 0,0 0 0 0 0,-1-1 0 0 0,1 1 0 0 0,0-1 0 0 0,-1 0 0 0 0,1 0 0 0 0,0 0 0 0 0,0-1-8 0 0,37-20 72 0 0,-7 1 57 0 0,12-12-129 0 0,-28 19 21 0 0,-2-1 0 0 0,9-11-21 0 0,20-18 18 0 0,-40 40-18 0 0,1 0 0 0 0,-2-1 0 0 0,1 1 0 0 0,0-1 0 0 0,-1 0 0 0 0,0 0 0 0 0,0 0 0 0 0,1-5 0 0 0,-3 9 0 0 0,-1 0 0 0 0,0 0 0 0 0,0 1 0 0 0,1-1 0 0 0,-1 0 1 0 0,0 0-1 0 0,0 1 0 0 0,1-1 0 0 0,-1 0 0 0 0,1 1 0 0 0,-1-1 0 0 0,0 1 0 0 0,1-1 0 0 0,-1 0 0 0 0,1 1 0 0 0,-1-1 0 0 0,1 1 0 0 0,0-1 0 0 0,-1 1 0 0 0,1 0 0 0 0,0-1 0 0 0,-1 1 0 0 0,1-1 0 0 0,3 0-11 0 0,4-9-32 0 0,-6 7 30 0 0,-2 3 12 0 0,1-1 0 0 0,-1 1-1 0 0,0 0 1 0 0,1 0 0 0 0,-1-1 0 0 0,0 1 0 0 0,0 0 0 0 0,1-1-1 0 0,-1 1 1 0 0,0 0 0 0 0,0-1 0 0 0,1 1 0 0 0,-1-1 0 0 0,0 1 0 0 0,0 0-1 0 0,0-1 1 0 0,0 1 0 0 0,0-1 0 0 0,0 1 0 0 0,0-1 0 0 0,0 1-1 0 0,0 0 1 0 0,0-1 0 0 0,0 1 0 0 0,0-1 0 0 0,0 1 1 0 0,-1-13-85 0 0,3 26 91 0 0,-2-12-2 0 0,0 0 1 0 0,1 0 0 0 0,-1 0 0 0 0,0 1 0 0 0,0-1 0 0 0,0 0-1 0 0,1 0 1 0 0,-1 0 0 0 0,-1 1 0 0 0,1-1 0 0 0,0 0-1 0 0,0 0 1 0 0,0 0 0 0 0,-1 0 0 0 0,1 0 0 0 0,-1 2-5 0 0,0 1 45 0 0,0 0 1 0 0,0 1 0 0 0,1-1 0 0 0,0 1 0 0 0,-1-1 0 0 0,2 1 0 0 0,-1 0 0 0 0,1 2-46 0 0,0 9 262 0 0,-1-12-203 0 0,1 0 1 0 0,-1-1-1 0 0,1 1 0 0 0,1-1 1 0 0,-1 1-1 0 0,0-1 1 0 0,1 1-1 0 0,-1-1 0 0 0,1 0 1 0 0,0 0-1 0 0,0 0 1 0 0,1 0-1 0 0,-1 0-59 0 0,5 6 15 0 0,-6-7-6 0 0,0 0 0 0 0,0 0 1 0 0,-1 0-1 0 0,1 0 0 0 0,0 0 1 0 0,-1 0-1 0 0,1 0 1 0 0,-1 0-1 0 0,1 2-9 0 0,-1-3 25 0 0,0 0 0 0 0,0 1 1 0 0,0-1-1 0 0,1 1 0 0 0,-1-1 1 0 0,1 0-1 0 0,-1 1 0 0 0,1-1 1 0 0,-1 0-1 0 0,1 0 0 0 0,0 2-25 0 0,0-2 29 0 0,-1 0 0 0 0,1 0-1 0 0,-1 1 1 0 0,1-1 0 0 0,-1 0-1 0 0,0 0 1 0 0,0 1 0 0 0,0-1-1 0 0,1 0 1 0 0,-1 0 0 0 0,-1 1 0 0 0,1-1-1 0 0,0 0 1 0 0,0 0 0 0 0,0 2-29 0 0,-1 0 72 0 0,1 29 505 0 0,-1-29-546 0 0,0 0-1 0 0,0-1 0 0 0,-1 1 1 0 0,1 0-1 0 0,-1-1 1 0 0,0 1-1 0 0,0-1 0 0 0,0 1 1 0 0,0-1-1 0 0,-2 2-30 0 0,2-2-7 0 0,0 0-1 0 0,0-1 0 0 0,0 1 1 0 0,0-1-1 0 0,-1 0 0 0 0,1 0 1 0 0,-1 0-1 0 0,0 1 8 0 0,2-2-33 0 0,0 0 0 0 0,1 0 0 0 0,-1 0 0 0 0,0 1 0 0 0,0-1 0 0 0,1 0-1 0 0,-1 0 1 0 0,0 0 0 0 0,0 0 0 0 0,0-1 0 0 0,1 1 0 0 0,-1 0 0 0 0,0 0 0 0 0,0 0 0 0 0,1-1 0 0 0,-1 1 0 0 0,0 0 33 0 0,0-1-41 0 0,0 0 0 0 0,1 1 0 0 0,-1-1 0 0 0,0 0 0 0 0,1 1 0 0 0,-1-1 0 0 0,1 0 0 0 0,-1 0 0 0 0,1 0 1 0 0,-1 1-1 0 0,1-1 0 0 0,0 0 0 0 0,-1 0 0 0 0,1 0 0 0 0,0 0 0 0 0,0 0 0 0 0,0 0 0 0 0,0 0 0 0 0,0 1 0 0 0,0-1 1 0 0,0 0-1 0 0,0 0 0 0 0,0 0 0 0 0,0 0 0 0 0,0 0 0 0 0,0 0 0 0 0,1 0 41 0 0,1-6-737 0 0,0 1-1 0 0,1-1 1 0 0,0 1-1 0 0,0 0 1 0 0,1 0-1 0 0,-1 0 1 0 0,1 0-1 0 0,4-3 738 0 0,8-10-5472 0 0,15-13 5472 0 0,-13 15-1141 0 0,14-13-1121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4:56.1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31 168 1376 0 0,'0'0'65'0'0,"0"0"518"0"0,-2 2 2152 0 0,-1 2-1381 0 0,-1 0 585 0 0,1 0 1 0 0,0 1-1 0 0,1-1 1 0 0,-1 1-1 0 0,0 1-1939 0 0,2-4 1877 0 0,0 0-723 0 0,-3 3 108 0 0,3-3 2514 0 0,5-3-708 0 0,5-3-3849 0 0,4-2 895 0 0,-1-1-1 0 0,9-6-113 0 0,-18 11 22 0 0,8-6 62 0 0,5-3 72 0 0,-4 4-60 0 0,-1 0 0 0 0,0 0 0 0 0,0-1 0 0 0,-1-1 0 0 0,0 1 0 0 0,-1-2 0 0 0,1 1 0 0 0,3-7-96 0 0,-4 5 209 0 0,-7 9-159 0 0,0 0-1 0 0,0 0 0 0 0,-1 0 0 0 0,1-1 0 0 0,-1 1 1 0 0,1-1-1 0 0,-1 1 0 0 0,0-1 0 0 0,0 1 0 0 0,0-1 1 0 0,0-1-50 0 0,-1 3 6 0 0,0-1 1 0 0,0 1 0 0 0,0-1-1 0 0,0 1 1 0 0,0-1 0 0 0,0 1 0 0 0,0-1-1 0 0,0 1 1 0 0,0 0 0 0 0,-1-1 0 0 0,1 1-1 0 0,-1-1 1 0 0,1 1 0 0 0,-1-1 0 0 0,1 1-1 0 0,-1 0 1 0 0,0-1 0 0 0,0 1 0 0 0,0 0-1 0 0,0-1-6 0 0,0 1 3 0 0,1 1-1 0 0,-1-1 0 0 0,0 0 0 0 0,0 1 0 0 0,1-1 0 0 0,-1 0 0 0 0,0 1 0 0 0,0-1 0 0 0,0 1 0 0 0,0-1 0 0 0,0 1 0 0 0,0 0 0 0 0,0-1 0 0 0,0 1 0 0 0,0 0 1 0 0,0 0-1 0 0,0-1 0 0 0,0 1 0 0 0,0 0 0 0 0,0 0 0 0 0,0 0 0 0 0,0 0 0 0 0,0 1 0 0 0,0-1 0 0 0,0 0 0 0 0,0 0 0 0 0,0 1 0 0 0,0-1 0 0 0,0 0 1 0 0,0 1-1 0 0,0-1 0 0 0,0 1 0 0 0,1-1 0 0 0,-2 1-2 0 0,-3 3 17 0 0,-1 0 0 0 0,1 1 0 0 0,0-1 1 0 0,0 1-1 0 0,-1 1-17 0 0,-5 6 14 0 0,-5 3-14 0 0,2 1 0 0 0,0 0 0 0 0,1 1 0 0 0,0 0 0 0 0,2 1 0 0 0,-6 11 0 0 0,14-23 0 0 0,0 1 0 0 0,0-1 0 0 0,1 1 0 0 0,0-1 0 0 0,0 1 0 0 0,1-1 0 0 0,0 1 0 0 0,0 0 0 0 0,0 0 0 0 0,1 0 0 0 0,0 0 0 0 0,0-3 0 0 0,0-1 0 0 0,0 1 0 0 0,0-1 0 0 0,0 1 0 0 0,1-1 0 0 0,-1 1 0 0 0,1-1 0 0 0,0 1 0 0 0,0-1 0 0 0,0 1 0 0 0,1-1 0 0 0,-1 0 0 0 0,1 0 0 0 0,0 0 0 0 0,-1 0 0 0 0,1 0 0 0 0,1 1 0 0 0,-2-2-4 0 0,0-1 0 0 0,0 1 0 0 0,1 0-1 0 0,-1-1 1 0 0,0 1 0 0 0,0-1 0 0 0,1 1 0 0 0,-1-1-1 0 0,1 1 1 0 0,0-1 0 0 0,-1 0 0 0 0,1 0 0 0 0,0 0-1 0 0,0 0 1 0 0,0 0 0 0 0,-1 0 0 0 0,1-1 0 0 0,0 1-1 0 0,0-1 1 0 0,0 1 0 0 0,0-1 0 0 0,0 1 0 0 0,0-1-1 0 0,0 0 1 0 0,1 0 0 0 0,-1 0 0 0 0,2-1 4 0 0,6-1-43 0 0,-5 1-87 0 0,0-1 1 0 0,0 1-1 0 0,0-1 0 0 0,0 0 1 0 0,0 0-1 0 0,0 0 0 0 0,4-3 130 0 0,24-15-1387 0 0,5-3-6203 0 0,-15 7-368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4:56.6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225 251 19319 0 0,'-1'0'83'0'0,"1"0"-1"0"0,0 0 0 0 0,0 0 1 0 0,-1 0-1 0 0,1 0 0 0 0,0-1 1 0 0,0 1-1 0 0,0 0 0 0 0,-1 0 1 0 0,1 0-1 0 0,0 0 0 0 0,0-1 1 0 0,0 1-1 0 0,-1 0 0 0 0,1 0 1 0 0,0 0-1 0 0,0-1 0 0 0,0 1 0 0 0,0 0 1 0 0,-1 0-1 0 0,1-1 0 0 0,0 1 1 0 0,0 0-1 0 0,0 0 0 0 0,0-1 1 0 0,0 1-1 0 0,0 0 0 0 0,0-1 1 0 0,0 1-1 0 0,0 0 0 0 0,0 0 1 0 0,0-1-1 0 0,0 1 0 0 0,0 0 1 0 0,0 0-1 0 0,0-1 0 0 0,0 1 1 0 0,0 0-1 0 0,0-1-82 0 0,10-11 1158 0 0,17-10-51 0 0,-27 22-1073 0 0,13-10 291 0 0,0 0 1 0 0,0-1-1 0 0,-1 0 1 0 0,-1-1 0 0 0,0-1-1 0 0,0 0 1 0 0,-2 0 0 0 0,1-1-1 0 0,2-6-325 0 0,-9 13 74 0 0,0 1 0 0 0,0-1-1 0 0,-1 0 1 0 0,0 0 0 0 0,0 0 0 0 0,-1 0 0 0 0,0 0-1 0 0,0 0 1 0 0,0-7-74 0 0,-19 10 64 0 0,14 3-72 0 0,1 1-1 0 0,-1 0 0 0 0,0 0 1 0 0,1 0-1 0 0,-1 1 1 0 0,1-1-1 0 0,-1 1 1 0 0,1 0-1 0 0,-1 0 0 0 0,1 0 1 0 0,-1 0-1 0 0,-2 2 9 0 0,-7 3-76 0 0,1 1-1 0 0,-9 7 77 0 0,3-2-24 0 0,0 2-66 0 0,0 0 0 0 0,1 1-1 0 0,0 1 1 0 0,2 1 0 0 0,0 0 0 0 0,-9 13 90 0 0,19-22-29 0 0,0-1 0 0 0,1 1 0 0 0,0 0 0 0 0,0 0-1 0 0,1 0 1 0 0,0 0 0 0 0,1 1 0 0 0,-1-1 0 0 0,2 1 0 0 0,-2 6 29 0 0,3-12-3 0 0,0 0 1 0 0,0 0-1 0 0,1 1 0 0 0,-1-1 0 0 0,1 0 0 0 0,-1 0 1 0 0,1 0-1 0 0,0 0 0 0 0,0 0 0 0 0,0 0 0 0 0,1 0 0 0 0,-1 0 3 0 0,21 33 547 0 0,-21-35-532 0 0,7 10 86 0 0,1-1 0 0 0,0 0-1 0 0,1 0 1 0 0,7 5-101 0 0,20 20 169 0 0,-26-23-87 0 0,-1-1-8 0 0,-1-1 0 0 0,0 2 0 0 0,0-1-1 0 0,1 5-73 0 0,0 0 10 0 0,3 7 45 0 0,8 17-55 0 0,-18-32 5 0 0,0 0 0 0 0,0 0 0 0 0,-1 0 0 0 0,0 0-1 0 0,0 0 1 0 0,-1 1 0 0 0,0 2-5 0 0,1 7 38 0 0,-1 1 1 0 0,-1-1-1 0 0,-1 0 0 0 0,-1 0 0 0 0,0 0 0 0 0,-4 14-38 0 0,4-24 7 0 0,-1 2 0 0 0,1-1 0 0 0,-1 0 1 0 0,-1 0-1 0 0,0 0 0 0 0,0 0 0 0 0,0-1 0 0 0,-1 1 0 0 0,-3 3-7 0 0,1-5-10 0 0,1-1-1 0 0,-1 1 1 0 0,0-1-1 0 0,-1-1 1 0 0,0 1-1 0 0,0-1 1 0 0,0 0-1 0 0,0-1 0 0 0,0 0 1 0 0,-1 0-1 0 0,0-1 1 0 0,0 0-1 0 0,-6 1 11 0 0,10-3-57 0 0,-1 0 0 0 0,0 0 0 0 0,1 0-1 0 0,-1 0 1 0 0,0-1 0 0 0,0 0 0 0 0,0 0-1 0 0,0-1 1 0 0,1 0 0 0 0,-1 0 0 0 0,0 0 0 0 0,1 0-1 0 0,-1-1 1 0 0,0 0 0 0 0,1 0 0 0 0,0-1 0 0 0,0 1-1 0 0,0-1 1 0 0,0 0 0 0 0,0-1 0 0 0,0 1-1 0 0,-1-3 58 0 0,1 2-174 0 0,1-1 0 0 0,-1 0 0 0 0,1 0 1 0 0,0-1-1 0 0,1 1 0 0 0,-1-1 0 0 0,1 0 0 0 0,0 0 0 0 0,1 0 0 0 0,0 0 0 0 0,0 0 0 0 0,0-1 0 0 0,0 1 0 0 0,1-1 0 0 0,0 1 0 0 0,0-1 0 0 0,1 1 0 0 0,0-1 174 0 0,0-5-512 0 0,0 0 1 0 0,1 1 0 0 0,0-1-1 0 0,1 0 1 0 0,1 1 0 0 0,-1-1 0 0 0,5-9 511 0 0,7-13-4246 0 0,15-28 4246 0 0,-26 54-334 0 0,3-4-561 0 0,1 0 0 0 0,0 1 0 0 0,0-1 1 0 0,1 1-1 0 0,8-8 895 0 0,37-40-2382 0 0,-4 12-8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4:57.7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27 273 15408 0 0,'0'0'348'0'0,"0"0"49"0"0,0 0 21 0 0,0 0-40 0 0,-2 2-246 0 0,-17 18 2588 0 0,18-18-1814 0 0,-3 0-1 0 0,5-2 2042 0 0,3-1-2851 0 0,0-1 0 0 0,0-1-1 0 0,0 1 1 0 0,0 0 0 0 0,0-1-1 0 0,-1 0 1 0 0,1 0 0 0 0,2-3-96 0 0,19-14 320 0 0,-13 11-207 0 0,0 0 0 0 0,-1 0 1 0 0,0-1-1 0 0,0-1 0 0 0,-1 0 1 0 0,-1 0-1 0 0,0-1 0 0 0,0 0 1 0 0,-1-1-1 0 0,2-5-113 0 0,-10 17 10 0 0,0 1 1 0 0,1-1-1 0 0,-1 1 0 0 0,0-1 1 0 0,0 1-1 0 0,0-1 0 0 0,1 1 1 0 0,-1-1-1 0 0,0 1 1 0 0,0-1-1 0 0,0 1 0 0 0,0-1 1 0 0,0 1-1 0 0,0-1 0 0 0,0 0 1 0 0,0 1-1 0 0,0-1 1 0 0,0 1-1 0 0,-1-1 0 0 0,1 1 1 0 0,0-1-1 0 0,0 1 0 0 0,0-1 1 0 0,-1 1-1 0 0,1-1 1 0 0,0 1-1 0 0,-1-1 0 0 0,1 1 1 0 0,0 0-1 0 0,-1-1 0 0 0,1 1 1 0 0,0-1-1 0 0,-1 1 1 0 0,1 0-1 0 0,-1-1 0 0 0,1 1 1 0 0,-1 0-1 0 0,1 0 0 0 0,-1-1 1 0 0,1 1-1 0 0,-1 0 1 0 0,1 0-1 0 0,-1 0 0 0 0,1 0 1 0 0,-1-1-1 0 0,0 1-10 0 0,-1 0 6 0 0,0-1 0 0 0,0 1 0 0 0,-1 0 0 0 0,1 0 0 0 0,0-1 0 0 0,0 2 0 0 0,-1-1 0 0 0,1 0 0 0 0,0 0 0 0 0,-2 1-6 0 0,0 1 7 0 0,-1 0-1 0 0,0 0 0 0 0,1 1 1 0 0,0-1-1 0 0,-1 1 0 0 0,1 0 1 0 0,0 0-1 0 0,1 1 1 0 0,-2 1-7 0 0,-2 1 2 0 0,1-1 4 0 0,1 1 0 0 0,0 0 0 0 0,1 0 0 0 0,-1 1 0 0 0,1-1 0 0 0,1 1 0 0 0,-1 0 0 0 0,1 0 0 0 0,0 2-6 0 0,-9 15-1 0 0,9-16-17 0 0,0 0 0 0 0,1 1 0 0 0,0-1 0 0 0,0 1-1 0 0,0 0 1 0 0,1 4 18 0 0,-1 1-19 0 0,2-10 33 0 0,0-1 0 0 0,0 1-1 0 0,0-1 1 0 0,0 0 0 0 0,0 1-1 0 0,1-1 1 0 0,0 0-1 0 0,-1 1 1 0 0,1-1 0 0 0,1 0-1 0 0,-1 0 1 0 0,0 0 0 0 0,1 0-1 0 0,-1 0 1 0 0,1 0-1 0 0,0 0 1 0 0,0-1 0 0 0,0 1-1 0 0,0 0 1 0 0,1-1 0 0 0,-1 0-1 0 0,1 1 1 0 0,0-1-14 0 0,-1-1 19 0 0,0 0 0 0 0,-1-1 1 0 0,1 1-1 0 0,0 0 0 0 0,0-1 1 0 0,0 1-1 0 0,0-1 0 0 0,0 0 1 0 0,0 1-1 0 0,0-1 0 0 0,0 0 1 0 0,0 0-1 0 0,0 0 0 0 0,0-1 1 0 0,0 1-1 0 0,0 0 0 0 0,0-1 0 0 0,0 0 1 0 0,0 1-1 0 0,0-1 0 0 0,1 0-19 0 0,6-3 138 0 0,1-1 0 0 0,-1 0 0 0 0,6-4-138 0 0,-12 6 6 0 0,12-7 27 0 0,-2-2 1 0 0,1 1-1 0 0,-2-2 0 0 0,1 1 0 0 0,8-14-33 0 0,12-11 42 0 0,-23 25-22 0 0,0-1 1 0 0,5-8-21 0 0,7-11 23 0 0,-20 30-30 0 0,-4 4-12 0 0,-4 7-28 0 0,3 2 16 0 0,0 2-34 0 0,-1 1-1 0 0,-5 11 66 0 0,6-18-4 0 0,1 0 0 0 0,-1 1 0 0 0,1 0 0 0 0,0 3 4 0 0,-5 16 3 0 0,4-15-3 0 0,3-3 0 0 0,5 1 13 0 0,-4-10-8 0 0,0 1-1 0 0,0-1 0 0 0,0 1 0 0 0,0-1 0 0 0,0 1 1 0 0,0-1-1 0 0,0 0 0 0 0,0 0 0 0 0,0 0 0 0 0,0 1 1 0 0,0-1-1 0 0,0 0 0 0 0,0 0 0 0 0,0 0 1 0 0,0-1-1 0 0,0 1 0 0 0,0 0 0 0 0,0 0 0 0 0,0-1 1 0 0,0 1-1 0 0,1-1-4 0 0,24-11 71 0 0,-14 6-17 0 0,51-23 23 0 0,-38 17-77 0 0,-18 9 0 0 0,-1 0 0 0 0,1 0 0 0 0,0 1 0 0 0,-1 0 0 0 0,4-1 0 0 0,-1 3 0 0 0,-8 0 0 0 0,0 0 1 0 0,0 0-1 0 0,0 0 0 0 0,0 0 0 0 0,0 1 0 0 0,0-1 1 0 0,0 0-1 0 0,-1 0 0 0 0,1 1 0 0 0,0-1 1 0 0,0 0-1 0 0,0 1 0 0 0,0-1 0 0 0,0 1 0 0 0,0-1 1 0 0,-1 1-1 0 0,1 0 0 0 0,0-1 0 0 0,-1 1 0 0 0,1 0 0 0 0,0 0-5 0 0,1 1 0 0 0,-1-1 0 0 0,1 1 0 0 0,-1-1-1 0 0,1 0 1 0 0,0 0 0 0 0,-1 0 0 0 0,1 1-1 0 0,0-2 1 0 0,0 1 0 0 0,1 1 5 0 0,-2-2-1 0 0,0 1 0 0 0,0-1 0 0 0,0 1 0 0 0,0-1 0 0 0,0 1 0 0 0,0-1 0 0 0,0 1 0 0 0,0 0 0 0 0,0 0 0 0 0,0-1 0 0 0,-1 1 0 0 0,1 0 1 0 0,0 0-1 0 0,0 1 1 0 0,2 0 1 0 0,12-2 0 0 0,13-1-1 0 0,-18-3 15 0 0,-4 0 11 0 0,0-1 0 0 0,-1 0 0 0 0,1 1 1 0 0,-1-2-1 0 0,0 1 0 0 0,0-1 0 0 0,0 1 0 0 0,-1-2-26 0 0,21-22 120 0 0,-22 25-109 0 0,0 0 0 0 0,0-1 0 0 0,0 1-1 0 0,-1 0 1 0 0,1-1 0 0 0,-1 0 0 0 0,0 1 0 0 0,-1-1-11 0 0,8-15 46 0 0,13-26 40 0 0,-21 44-82 0 0,0 0 0 0 0,0 0 1 0 0,-1 0-1 0 0,1 0 0 0 0,0 0 1 0 0,-1 0-1 0 0,1 0 0 0 0,-1 0 1 0 0,0 0-1 0 0,0 0 0 0 0,1 0 1 0 0,-2-1-5 0 0,1 0 2 0 0,1 1-1 0 0,-1-1 1 0 0,0 0 0 0 0,1 1-1 0 0,-1-1 1 0 0,1 1 0 0 0,0-2-2 0 0,6-8 42 0 0,-7 12-41 0 0,0 0-1 0 0,0-1 1 0 0,0 1-1 0 0,0 0 0 0 0,1 0 1 0 0,-1-1-1 0 0,0 1 1 0 0,0 0-1 0 0,0-1 1 0 0,0 1-1 0 0,0 0 0 0 0,0-1 1 0 0,0 1-1 0 0,0 0 1 0 0,0 0-1 0 0,0-1 0 0 0,0 1 1 0 0,0 0-1 0 0,0-1 1 0 0,0 1-1 0 0,0 0 0 0 0,-1-1 1 0 0,1 1-1 0 0,0 0 1 0 0,0 0-1 0 0,0-1 0 0 0,-9-5 0 0 0,8 6-2 0 0,-1 0 0 0 0,1 0 0 0 0,0 0 0 0 0,-1 0 0 0 0,1 0 0 0 0,0 0 0 0 0,-1 0 0 0 0,1 1 0 0 0,0-1 0 0 0,0 0 0 0 0,-1 1 0 0 0,1-1 0 0 0,0 1 0 0 0,0-1 0 0 0,0 1 0 0 0,0 0 0 0 0,-1 0 0 0 0,1-1 0 0 0,0 1 0 0 0,0 0 0 0 0,1 0 0 0 0,-1 0 0 0 0,0 0 0 0 0,0 0 0 0 0,0 1 2 0 0,-3 3-20 0 0,0 1 0 0 0,0 1 1 0 0,1-1-1 0 0,-1 3 20 0 0,0-1-12 0 0,-2 6 2 0 0,1-1 1 0 0,0 1 0 0 0,1 0-1 0 0,1 0 1 0 0,0 0 0 0 0,1 1-1 0 0,0-1 1 0 0,1 13 9 0 0,4 28 0 0 0,-1-43 0 0 0,-2-10 0 0 0,1-1 0 0 0,-1 0 0 0 0,1 0 0 0 0,0 0 0 0 0,-1 0 0 0 0,1 0 0 0 0,0 0 0 0 0,0 0 0 0 0,-1 0 0 0 0,1-1 0 0 0,0 1 0 0 0,0 0 0 0 0,0-1 0 0 0,0 1 0 0 0,0 0 0 0 0,0-1 0 0 0,0 1 0 0 0,1 0 0 0 0,0-1 0 0 0,-1 1-1 0 0,1 0 1 0 0,0-1 0 0 0,0 1 0 0 0,-1-1 0 0 0,1 1-1 0 0,0-1 1 0 0,0 0 0 0 0,0 0 0 0 0,0 0 0 0 0,0 0-1 0 0,-1 0 1 0 0,1 0 0 0 0,0 0 0 0 0,0-1 0 0 0,0 1-1 0 0,0-1 1 0 0,-1 1 0 0 0,1-1 0 0 0,8-3-20 0 0,0 0 1 0 0,-1 0-1 0 0,3-2 20 0 0,-6 2-17 0 0,44-26-137 0 0,-31 17 11 0 0,1 2 0 0 0,11-6 143 0 0,-5 3-87 0 0,-22 11 66 0 0,0 0 0 0 0,1 0 0 0 0,0 0 0 0 0,-1 1 0 0 0,1 0 0 0 0,0 0 0 0 0,0 0 0 0 0,1 0 0 0 0,-1 1 0 0 0,0 0 0 0 0,0 0 0 0 0,1 0 0 0 0,2 1 21 0 0,-7 0-49 0 0,2 1 19 0 0,2 10-51 0 0,-4-9 73 0 0,-1-1 1 0 0,0 1-1 0 0,0-1 0 0 0,1 1 0 0 0,-1-1 1 0 0,0 1-1 0 0,0-1 0 0 0,0 1 1 0 0,-1-1-1 0 0,1 1 8 0 0,-9 21-31 0 0,5-14 6 0 0,4-7 115 0 0,0-2 8 0 0,0 0-9 0 0,0 0-79 0 0,-1 1-1 0 0,1-1 1 0 0,0 0 0 0 0,0 1-1 0 0,0-1 1 0 0,0 0 0 0 0,0 0-1 0 0,0 1 1 0 0,-1-1-1 0 0,1 0 1 0 0,0 0 0 0 0,0 1-1 0 0,0-1 1 0 0,-1 0 0 0 0,1 0-1 0 0,0 0 1 0 0,0 0-1 0 0,-1 1 1 0 0,1-1 0 0 0,0 0-1 0 0,-1 0 1 0 0,1 0 0 0 0,0 0-1 0 0,0 0 1 0 0,-1 0-1 0 0,1 0 1 0 0,0 0 0 0 0,-1 1-1 0 0,1-1 1 0 0,0 0 0 0 0,-1 0-1 0 0,1 0 1 0 0,0-1 0 0 0,0 1-1 0 0,-1 0 1 0 0,1 0-1 0 0,0 0 1 0 0,-1 0 0 0 0,1 0-1 0 0,0 0 1 0 0,0 0 0 0 0,-1-1-10 0 0,-10-2 172 0 0,11 3-169 0 0,0 0-1 0 0,0 0 0 0 0,0 0 0 0 0,0 0 0 0 0,0 0 0 0 0,0 0 1 0 0,-1 0-1 0 0,1 0 0 0 0,0 0 0 0 0,0 0 0 0 0,0 0 1 0 0,0-1-1 0 0,0 1 0 0 0,0 0 0 0 0,0 0 0 0 0,0 0 0 0 0,0 0 1 0 0,0 0-1 0 0,0 0 0 0 0,0 0 0 0 0,0 0 0 0 0,0 0 0 0 0,0 0 1 0 0,0 0-1 0 0,0 0 0 0 0,0-1 0 0 0,0 1 0 0 0,0 0 0 0 0,0 0 1 0 0,0 0-1 0 0,0 0 0 0 0,0 0 0 0 0,0 0 0 0 0,0 0 0 0 0,0 0 1 0 0,0 0-1 0 0,0 0 0 0 0,0 0 0 0 0,0-1 0 0 0,0 1 0 0 0,0 0 1 0 0,0 0-1 0 0,0 0 0 0 0,0 0 0 0 0,0 0 0 0 0,0 0 0 0 0,0 0 1 0 0,0 0-1 0 0,0 0 0 0 0,0 0 0 0 0,0 0-2 0 0,3-26 205 0 0,-3 22-186 0 0,0 0 1 0 0,0-1-1 0 0,1 1 1 0 0,-1 0 0 0 0,1 0-1 0 0,0 0 1 0 0,0 1-1 0 0,2-5-19 0 0,12-27 42 0 0,-11 26-33 0 0,0-1 0 0 0,0 1 1 0 0,1-1-1 0 0,3-4-9 0 0,-4 9-1 0 0,1 0-1 0 0,-1 0 1 0 0,1 0 0 0 0,0 1 0 0 0,0-1-1 0 0,1 1 1 0 0,0 0 1 0 0,42-25-107 0 0,-39 24 62 0 0,-5 3-240 0 0,0 0-1 0 0,0 0 1 0 0,0 1 0 0 0,0-1 0 0 0,0 1-1 0 0,0 0 1 0 0,0 0 0 0 0,0 0 0 0 0,0 1-1 0 0,1-1 1 0 0,-1 1 0 0 0,0 0 0 0 0,0 0 0 0 0,5 1 285 0 0,3 2-1862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4:58.1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101 250 3224 0 0,'0'0'143'0'0,"-4"0"2605"0"0,3-2 2890 0 0,1 0-4887 0 0,-1 1 0 0 0,1-1 1 0 0,0 1-1 0 0,-1-1 0 0 0,0 1 0 0 0,1-1 1 0 0,-1 1-1 0 0,0-1 0 0 0,0 1 0 0 0,1-1 1 0 0,-1 1-1 0 0,-1 0-751 0 0,1-1 152 0 0,0 1-1 0 0,1 0 1 0 0,-1 0 0 0 0,0-1 0 0 0,0 1-1 0 0,1 0 1 0 0,-1-1 0 0 0,0 1 0 0 0,1-1-1 0 0,-1 1 1 0 0,1-1 0 0 0,0 1 0 0 0,0-1-1 0 0,-1 1 1 0 0,1-1 0 0 0,0 0 0 0 0,0 1-1 0 0,0-1-151 0 0,2-11 478 0 0,-2 11-443 0 0,0 0-1 0 0,0 0 1 0 0,1 0 0 0 0,-1 0 0 0 0,0 0-1 0 0,1 1 1 0 0,0-1 0 0 0,-1 0 0 0 0,1 0-1 0 0,0 0 1 0 0,0 0 0 0 0,0 1 0 0 0,0-2-35 0 0,2-1 75 0 0,0-1 1 0 0,0-1-1 0 0,0 1 1 0 0,-1 0 0 0 0,0-1-1 0 0,0 0-75 0 0,11-24 173 0 0,-3 6 83 0 0,-9 20-176 0 0,0 1 0 0 0,1 0 1 0 0,-1 0-1 0 0,1-1 1 0 0,-1 1-1 0 0,1 0 1 0 0,0 1-1 0 0,0-1 1 0 0,0 0-1 0 0,2-1-80 0 0,-3 3 61 0 0,1-3-12 0 0,-3-14 107 0 0,1 18-156 0 0,0-1 0 0 0,0 1 0 0 0,0-1 0 0 0,-1 1 1 0 0,1-1-1 0 0,0 1 0 0 0,0-1 0 0 0,0 1 0 0 0,0-1 1 0 0,-1 1-1 0 0,1-1 0 0 0,0 1 0 0 0,0-1 1 0 0,-1 1-1 0 0,1 0 0 0 0,0-1 0 0 0,-1 1 0 0 0,1 0 1 0 0,-1-1-1 0 0,1 1 0 0 0,0 0 0 0 0,-1-1 1 0 0,1 1-1 0 0,-1 0 0 0 0,1 0 0 0 0,-1-1 0 0 0,1 1 1 0 0,-1 0-1 0 0,1 0 0 0 0,-1 0 0 0 0,1 0 1 0 0,-1 0-1 0 0,1 0 0 0 0,-1 0 0 0 0,1 0 0 0 0,-1 0 1 0 0,1 0-1 0 0,-1 0 0 0 0,1 0 0 0 0,-1 0 0 0 0,1 0 1 0 0,-1 0-1 0 0,1 0 0 0 0,-1 0 0 0 0,1 1 0 0 0,-1-1 1 0 0,-3 0 0 0 0,0 1 0 0 0,0-1 1 0 0,1 1-1 0 0,-1 0 0 0 0,0 0 0 0 0,0 0 0 0 0,1 0 0 0 0,-1 1 0 0 0,1 0 0 0 0,-1-1 1 0 0,1 1-1 0 0,0 0 0 0 0,-1 1 0 0 0,0 0-1 0 0,-6 6 19 0 0,1 0 1 0 0,-1 0-1 0 0,-3 6-19 0 0,7-7 4 0 0,-16 26 190 0 0,21-32-182 0 0,0-1-1 0 0,0 1 1 0 0,0-1-1 0 0,1 1 1 0 0,-1 0-1 0 0,0-1 1 0 0,1 1-1 0 0,0 0 0 0 0,-1 0 1 0 0,1-1-1 0 0,0 1 1 0 0,0 0-1 0 0,0 0 1 0 0,0-1-1 0 0,0 1 1 0 0,0 0-1 0 0,1 0 1 0 0,-1-1-1 0 0,0 1 1 0 0,1 0-1 0 0,0-1 1 0 0,-1 1-1 0 0,1 0-11 0 0,0-1 7 0 0,-1-1 0 0 0,1 1 0 0 0,-1-1-1 0 0,1 1 1 0 0,-1-1 0 0 0,1 0 0 0 0,-1 1-1 0 0,1-1 1 0 0,0 0 0 0 0,-1 0 0 0 0,1 0 0 0 0,-1 1-1 0 0,1-1 1 0 0,0 0 0 0 0,-1 0 0 0 0,1 0 0 0 0,0 0-1 0 0,0 0-6 0 0,1 0 22 0 0,4 2-7 0 0,1 0-1 0 0,-1-1 1 0 0,1 1-1 0 0,0-2 1 0 0,-1 1-1 0 0,1-1 1 0 0,0 0-1 0 0,-1 0 1 0 0,1-1-1 0 0,0 0 1 0 0,1-1-15 0 0,12-2-501 0 0,1-2 1 0 0,15-7 500 0 0,-33 12-129 0 0,27-11-7543 0 0,-5 4-269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4:59.7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 24 9672 0 0,'0'-2'973'0'0,"1"-5"-942"0"0,-1 5 112 0 0,2-6-401 0 0,-2 8 296 0 0,0 0 1 0 0,0 0 0 0 0,1 0-1 0 0,-1 0 1 0 0,0 0 0 0 0,0-1 0 0 0,0 1-1 0 0,0 0 1 0 0,0 0 0 0 0,0 0-1 0 0,0 0 1 0 0,0-1 0 0 0,-1 1-1 0 0,1 0 1 0 0,0 0 0 0 0,0 0 0 0 0,0 0-1 0 0,0-1 1 0 0,0 1 0 0 0,0 0-1 0 0,0 0 1 0 0,0 0 0 0 0,0 0 0 0 0,0 0-1 0 0,0 0 1 0 0,-1-1 0 0 0,1 1-1 0 0,0 0 1 0 0,0 0 0 0 0,0 0 0 0 0,0 0-1 0 0,0 0 1 0 0,0 0 0 0 0,-1 0-1 0 0,1 0 1 0 0,0 0 0 0 0,0-1-1 0 0,0 1 1 0 0,0 0 0 0 0,-1 0 0 0 0,1 0-1 0 0,0 0-38 0 0,0 0 1663 0 0,0 0 81 0 0,0 0-146 0 0,0 0-668 0 0,0 0-290 0 0,0 0-58 0 0,0 0-47 0 0,0 0-172 0 0,0 0-71 0 0,0 0-18 0 0,0 0-4 0 0,0 0-13 0 0,1 2-8 0 0,1 8-93 0 0,0 0 0 0 0,-1 0 0 0 0,0 0 0 0 0,0 0 0 0 0,-1 0 0 0 0,0 0 0 0 0,-2 7-156 0 0,1 15 231 0 0,-4 67 142 0 0,2-36-222 0 0,-3-1 0 0 0,-12 49-151 0 0,8-52 64 0 0,-26 120 2 0 0,28-155-54 0 0,7-21-248 0 0,-1 1 0 0 0,1 0 0 0 0,0 0 0 0 0,0 0 0 0 0,0 0 0 0 0,0 1 0 0 0,0 2 236 0 0,10-60-1776 0 0,-9 36 508 0 0,2 1-1 0 0,1-7 1269 0 0,2-17-2913 0 0,-3 15-1015 0 0,-1-2-813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5:00.4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67 148 2304 0 0,'-1'2'167'0'0,"-2"3"58"0"0,1-1 0 0 0,-1 0 0 0 0,0 1 0 0 0,-1-2 1 0 0,1 1-1 0 0,-3 2-225 0 0,2-2 1271 0 0,0 0 0 0 0,0 1 0 0 0,1-1 0 0 0,-1 1 0 0 0,-2 4-1271 0 0,6-8 244 0 0,0 0 0 0 0,-1 0 0 0 0,1 0-1 0 0,-1 0 1 0 0,1 0 0 0 0,-1 0 0 0 0,0 0 0 0 0,1 0 0 0 0,-1 0-1 0 0,0 0 1 0 0,1 0 0 0 0,-1-1 0 0 0,0 1 0 0 0,0 0 0 0 0,0-1-1 0 0,0 1 1 0 0,0 0-244 0 0,1-1 113 0 0,-1 0-1 0 0,1 1 0 0 0,-1-1 1 0 0,1 1-1 0 0,0-1 1 0 0,-1 1-1 0 0,1-1 0 0 0,0 1 1 0 0,0-1-1 0 0,-1 1 1 0 0,1-1-1 0 0,0 1 0 0 0,0 0 1 0 0,0-1-1 0 0,0 1 1 0 0,-1-1-1 0 0,1 1 0 0 0,0 0 1 0 0,0-1-1 0 0,0 1 1 0 0,0 0-113 0 0,0 0 4835 0 0,3-1-4757 0 0,0 0 1 0 0,0-1-1 0 0,-1 1 0 0 0,1-1 1 0 0,0 0-1 0 0,-1 0 0 0 0,1 0 1 0 0,0 0-1 0 0,-1 0 0 0 0,1-1 1 0 0,-1 1-1 0 0,0-1 0 0 0,0 1 0 0 0,1-1 1 0 0,-1 0-1 0 0,0 0 0 0 0,1-1-78 0 0,13-11 310 0 0,-10 9-202 0 0,1-1 0 0 0,-1 0-1 0 0,-1 0 1 0 0,2-2-108 0 0,21-20 201 0 0,-2 4-177 0 0,-13 11-21 0 0,2 0 1 0 0,-1 1 0 0 0,10-4-4 0 0,-20 13-183 0 0,0 1 0 0 0,0-1 0 0 0,0 1 1 0 0,1 0-1 0 0,-1 1 0 0 0,0-1 0 0 0,1 1 0 0 0,-1 0 0 0 0,1 0 1 0 0,0 0-1 0 0,-1 0 0 0 0,1 1 0 0 0,0 0 0 0 0,-1 0 1 0 0,1 0-1 0 0,2 1 183 0 0,-6 0-99 0 0,1-1-1 0 0,-1 0 1 0 0,1 1 0 0 0,-1-1 0 0 0,0 1 0 0 0,1 0 0 0 0,-1-1 0 0 0,0 1-1 0 0,1 0 1 0 0,-1 0 0 0 0,0 0 0 0 0,0 0 0 0 0,0 0 0 0 0,0 0-1 0 0,0 0 1 0 0,0 0 0 0 0,0 0 0 0 0,0 1 0 0 0,-1-1 0 0 0,1 0 0 0 0,0 1-1 0 0,-1-1 1 0 0,1 0 0 0 0,-1 1 0 0 0,1-1 0 0 0,-1 1 0 0 0,0-1 0 0 0,1 1-1 0 0,-1 0 100 0 0,0 6-282 0 0,1-1-1 0 0,-1 1 0 0 0,-1 0 1 0 0,0-1-1 0 0,0 4 283 0 0,-1 4-89 0 0,0 5 102 0 0,-1 0-1 0 0,-1 0 0 0 0,-1-1 1 0 0,-4 13-13 0 0,-9 20 1242 0 0,9-6 750 0 0,8-44-1492 0 0,1-2-50 0 0,0 0-24 0 0,0 0-2 0 0,0 0-12 0 0,0 0-52 0 0,0 0-28 0 0,0 0-4 0 0,9-7 319 0 0,-4 3-469 0 0,0 0 1 0 0,-1 0-1 0 0,0-1 1 0 0,0 1-1 0 0,0-1 1 0 0,1-1-179 0 0,8-10 321 0 0,-3 4-176 0 0,0 0 0 0 0,-1-1 0 0 0,0 0 1 0 0,-1-1-1 0 0,0 0 0 0 0,-1 0 0 0 0,-1-1 0 0 0,0-2-145 0 0,-4 11 26 0 0,-1 0-1 0 0,0 0 1 0 0,-1 1 0 0 0,1-1-1 0 0,-1 0 1 0 0,0 0-1 0 0,-1 0-25 0 0,1-6 69 0 0,0 11-62 0 0,-1 1-1 0 0,1-1 1 0 0,0 0-1 0 0,-1 1 1 0 0,1-1-1 0 0,0 0 0 0 0,-1 1 1 0 0,1-1-1 0 0,-1 1 1 0 0,1-1-1 0 0,-1 1 1 0 0,0-1-1 0 0,1 1 1 0 0,-1-1-1 0 0,0 1 1 0 0,1-1-1 0 0,-1 1 0 0 0,0 0 1 0 0,1-1-1 0 0,-2 1-6 0 0,-13-6 58 0 0,13 6-53 0 0,0-1 1 0 0,0 1-1 0 0,0 0 1 0 0,0-1 0 0 0,0 1-1 0 0,0 0 1 0 0,-1 0-1 0 0,1 1 1 0 0,0-1-1 0 0,0 0 1 0 0,0 1-1 0 0,0 0 1 0 0,0-1-1 0 0,0 1 1 0 0,0 0-1 0 0,0 0 1 0 0,0 0 0 0 0,0 0-1 0 0,0 0 1 0 0,1 0-1 0 0,-2 1-5 0 0,-3 4-2 0 0,0 0 0 0 0,0 0 0 0 0,0 0 0 0 0,-3 6 2 0 0,3-5-5 0 0,0 2-17 0 0,1 0 1 0 0,0 0 0 0 0,0 1 0 0 0,1 0-1 0 0,1 0 1 0 0,-1 0 0 0 0,1 0 0 0 0,1 1-1 0 0,-1 8 22 0 0,-3 8-38 0 0,2-12 25 0 0,1 1-1 0 0,1-1 1 0 0,0 0-1 0 0,1 1 1 0 0,0 0-1 0 0,2-1 1 0 0,1 14 13 0 0,-2-21-24 0 0,0-6 22 0 0,0-1 0 0 0,-1 0-1 0 0,1 1 1 0 0,0-1 0 0 0,1 0-1 0 0,-1 1 1 0 0,0-1 0 0 0,0 1-1 0 0,1-1 1 0 0,-1 0 0 0 0,0 0-1 0 0,1 1 1 0 0,0-1 2 0 0,7 7 0 0 0,-6-7 3 0 0,0 0 0 0 0,1-1 1 0 0,-1 1-1 0 0,0-1 0 0 0,0 1 0 0 0,0-1 0 0 0,0 0 0 0 0,0 0 0 0 0,1 1 0 0 0,-1-2 1 0 0,0 1-1 0 0,0 0 0 0 0,0 0 0 0 0,0-1 0 0 0,1 1 0 0 0,-1-1 0 0 0,0 0 0 0 0,0 1 0 0 0,0-1 1 0 0,0 0-1 0 0,0 0 0 0 0,-1 0 0 0 0,1-1 0 0 0,0 1 0 0 0,0 0 0 0 0,-1-1 0 0 0,2-1-3 0 0,5-5 35 0 0,0 0-1 0 0,0-1 0 0 0,-1 0 0 0 0,5-9-34 0 0,-5 7 22 0 0,-1 3-14 0 0,15-22 74 0 0,10-20-82 0 0,-26 40 6 0 0,0 0 1 0 0,0 0-1 0 0,-1 0 0 0 0,-1-1 0 0 0,1 0 0 0 0,-2 1 0 0 0,1-6-6 0 0,6-39-345 0 0,-4 24-367 0 0,-1 1 0 0 0,0-31 712 0 0,-4 60-92 0 0,0-1-1 0 0,0 0 1 0 0,0 0 0 0 0,0 0 0 0 0,-1 1 0 0 0,1-1-1 0 0,-1 0 1 0 0,1 1 0 0 0,-1-1 0 0 0,0 0-1 0 0,0 1 1 0 0,1-1 0 0 0,-1 1 0 0 0,0-1-1 0 0,0 1 1 0 0,-1-1 0 0 0,0 0 92 0 0,1 1-591 0 0,-1 1-26 0 0,-1 2 338 0 0,-1 0 0 0 0,1 1 1 0 0,-1-1-1 0 0,1 1 0 0 0,0 0 0 0 0,0 0 0 0 0,0 0 1 0 0,0 0-1 0 0,1 0 0 0 0,-1 0 0 0 0,1 1 1 0 0,0-1-1 0 0,0 1 0 0 0,0 0 0 0 0,0 0 0 0 0,1-1 1 0 0,-1 1-1 0 0,1 0 0 0 0,0 0 0 0 0,0 1 1 0 0,0 2 277 0 0,0 5-683 0 0,0-8 287 0 0,1 0 0 0 0,-1 1 0 0 0,1-1 0 0 0,0 1 1 0 0,0-1-1 0 0,1 1 0 0 0,-1-1 0 0 0,1 1 397 0 0,3 14-1524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5:01.6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221 638 5984 0 0,'0'0'464'0'0,"-4"5"849"0"0,2-2 5507 0 0,-2 1-1991 0 0,6-11-3802 0 0,5-14-917 0 0,24-47 686 0 0,-29 64-747 0 0,0 0 1 0 0,-1-1-1 0 0,0 1 0 0 0,0 0 0 0 0,0 0 0 0 0,0-1 0 0 0,0-1-49 0 0,-1 5 7 0 0,0 0 0 0 0,0 0 0 0 0,0 0 0 0 0,0 0 0 0 0,-1 0 0 0 0,1 0 0 0 0,0 0 0 0 0,0 0 0 0 0,-1 0 0 0 0,1 0 0 0 0,0 0 0 0 0,-1 0 0 0 0,1 0 0 0 0,-1 0 0 0 0,1 1 0 0 0,-1-1 0 0 0,0 0 0 0 0,1 0 0 0 0,-1 0-1 0 0,0 1 1 0 0,1-1 0 0 0,-1 0 0 0 0,-1 0-7 0 0,1 0 23 0 0,-1 1 0 0 0,0-1 1 0 0,1 1-1 0 0,-1-1 0 0 0,1 1 0 0 0,-1-1 0 0 0,0 1 0 0 0,1 0 0 0 0,-1 0 0 0 0,0 0 0 0 0,0 0 0 0 0,1 0 0 0 0,-2 1-23 0 0,-3 0 53 0 0,0 0-1 0 0,1 0 1 0 0,-1 1-1 0 0,1 0 1 0 0,0 0-1 0 0,0 1 1 0 0,0-1-1 0 0,-2 2-52 0 0,-2 3 0 0 0,-1 0 0 0 0,1 0 0 0 0,1 1 0 0 0,-1 0 0 0 0,1 1 0 0 0,1 0 0 0 0,0 0 0 0 0,-3 6 0 0 0,-48 77-64 0 0,55-85 63 0 0,0-1-1 0 0,1 1 0 0 0,-1 0 0 0 0,2-1 1 0 0,-1 1-1 0 0,0 0 2 0 0,-5 22-50 0 0,4-20 44 0 0,-10 32 0 0 0,13-38 6 0 0,-1 0 0 0 0,1 1 0 0 0,-1-1 0 0 0,1 0 0 0 0,0 0 0 0 0,1 0 0 0 0,-1 0 0 0 0,0 0 0 0 0,1 0 0 0 0,-1 0 0 0 0,1 0 0 0 0,1 1 0 0 0,0 0 1 0 0,3 15 13 0 0,-4-19-11 0 0,-1 0 0 0 0,0 1-1 0 0,1-1 1 0 0,-1 0 0 0 0,0 0 0 0 0,1 1-1 0 0,-1-1 1 0 0,0 0 0 0 0,1 0 0 0 0,-1 0 0 0 0,0 0-1 0 0,1 0 1 0 0,-1 0 0 0 0,0 0 0 0 0,1 1-1 0 0,-1-1 1 0 0,1 0 0 0 0,-1 0 0 0 0,0 0 0 0 0,1-1-1 0 0,-1 1 1 0 0,0 0 0 0 0,1 0 0 0 0,-1 0-1 0 0,1 0 1 0 0,-1 0 0 0 0,0 0 0 0 0,1 0 0 0 0,-1-1-1 0 0,0 1 1 0 0,1 0-3 0 0,-1 0 10 0 0,7-3 32 0 0,-1 0 1 0 0,0 0-1 0 0,0 0 1 0 0,0-1-1 0 0,0 0 1 0 0,0 0-1 0 0,-1 0 1 0 0,1-1-1 0 0,-1 0 1 0 0,-1 0-1 0 0,1 0 1 0 0,-1-1-43 0 0,10-12 132 0 0,-1 0-1 0 0,-1-1 1 0 0,1-5-132 0 0,78-131 272 0 0,-73 117-203 0 0,-1 1 0 0 0,-2-2 0 0 0,-1 0 0 0 0,0-11-69 0 0,-2 10 94 0 0,-3 13-115 0 0,-2 0 1 0 0,0 0 0 0 0,-2-1-1 0 0,1-24 21 0 0,-3 12 229 0 0,8-33-229 0 0,-8 52 66 0 0,-1-7-49 0 0,-2 9 21 0 0,-1 19-46 0 0,1 0 1 0 0,-1 0-1 0 0,1 0 1 0 0,-1 0-1 0 0,1 0 1 0 0,0 1 0 0 0,-1-1-1 0 0,1 0 1 0 0,-1 0-1 0 0,1 0 1 0 0,-1 1-1 0 0,1-1 1 0 0,0 0-1 0 0,-1 0 1 0 0,1 1 0 0 0,-1-1-1 0 0,1 0 1 0 0,0 1-1 0 0,-1-1 8 0 0,-2 6-10 0 0,-1 0 0 0 0,1 0 0 0 0,0 1 0 0 0,1-1 0 0 0,-1 1 0 0 0,1-1 0 0 0,0 4 10 0 0,-1-1-2 0 0,-25 102-192 0 0,5-8-136 0 0,13-52 230 0 0,-4 7 100 0 0,-1 7-29 0 0,2 1-1 0 0,3 5 30 0 0,4-30-5 0 0,3-16 7 0 0,1 0-1 0 0,2 24-1 0 0,0-24 8 0 0,0-25-7 0 0,0 0-1 0 0,0 0 1 0 0,0 0-1 0 0,0 0 1 0 0,0 0 0 0 0,0 0-1 0 0,0 0 1 0 0,0 0 0 0 0,0 0-1 0 0,0 0 1 0 0,0 0-1 0 0,0 0 1 0 0,0 0 0 0 0,0 0-1 0 0,0 0 1 0 0,0 0-1 0 0,0 0 1 0 0,0 1 0 0 0,0-1-1 0 0,0 0 1 0 0,0 0 0 0 0,0 0-1 0 0,0 0 1 0 0,0 0-1 0 0,1 0 1 0 0,-1 0 0 0 0,0 0-1 0 0,0 0 1 0 0,0 0 0 0 0,0 0-1 0 0,0 0 1 0 0,0 0-1 0 0,0 0 1 0 0,0 0 0 0 0,0 0-1 0 0,0 0 1 0 0,0 0-1 0 0,0 0 1 0 0,0 0 0 0 0,0 0-1 0 0,0 0 1 0 0,0 0 0 0 0,0 0-1 0 0,1 0 1 0 0,-1 0-1 0 0,0 0 1 0 0,0 0 0 0 0,0 0-1 0 0,0 0 1 0 0,0 0 0 0 0,0 0-1 0 0,0 0 1 0 0,0 0-1 0 0,0 0 1 0 0,0 0 0 0 0,0 0-1 0 0,0 0 1 0 0,0 0-1 0 0,0 0 1 0 0,0 0 0 0 0,0 0-1 0 0,0-1 1 0 0,0 1 0 0 0,0 0-1 0 0,0 0 1 0 0,0 0-1 0 0,0 0 1 0 0,0 0 0 0 0,1 0-1 0 0,1-1 15 0 0,1-1 0 0 0,0 1 0 0 0,0-1 0 0 0,0 0 0 0 0,-1 0 0 0 0,1 0 1 0 0,-1 0-1 0 0,1 0 0 0 0,-1 0 0 0 0,0-1 0 0 0,0 1-15 0 0,25-35 271 0 0,-10 13-110 0 0,33-44-317 0 0,-50 68 155 0 0,1 0-1 0 0,-1 0 1 0 0,0-1-1 0 0,0 1 1 0 0,0 0-1 0 0,0 0 1 0 0,0-1-1 0 0,1 1 0 0 0,-1 0 1 0 0,0 0-1 0 0,0 0 1 0 0,0 0-1 0 0,1-1 1 0 0,-1 1-1 0 0,0 0 1 0 0,0 0-1 0 0,1 0 1 0 0,-1 0-1 0 0,0 0 1 0 0,0 0-1 0 0,1-1 1 0 0,-1 1-1 0 0,0 0 0 0 0,0 0 1 0 0,1 0-1 0 0,-1 0 1 0 0,0 0-1 0 0,1 0 1 0 0,-1 0-1 0 0,0 0 1 0 0,0 0-1 0 0,1 0 1 0 0,-1 0-1 0 0,0 1 1 0 0,0-1-1 0 0,1 0 1 0 0,-1 0-1 0 0,0 0 0 0 0,0 0 1 0 0,1 0-1 0 0,-1 0 1 0 0,0 1-1 0 0,0-1 2 0 0,6 15-97 0 0,-4 24-42 0 0,-2-38 137 0 0,-4 34-4 0 0,2-22 17 0 0,1-1-1 0 0,0 1 1 0 0,0 1-11 0 0,1-13 122 0 0,0-1 10 0 0,5 3-4 0 0,-4-3-116 0 0,0 0 0 0 0,0 0 0 0 0,0 0 0 0 0,0 0 0 0 0,0 0 0 0 0,0 0 0 0 0,1-1 0 0 0,-1 1 0 0 0,0 0 0 0 0,0-1-1 0 0,0 1 1 0 0,0-1 0 0 0,0 1 0 0 0,0-1 0 0 0,0 1 0 0 0,0-1 0 0 0,-1 0 0 0 0,1 1 0 0 0,0-1 0 0 0,0 0-12 0 0,19-21 168 0 0,-12 13-136 0 0,-1 0 19 0 0,0 0 0 0 0,0-1 0 0 0,4-9-51 0 0,10-14 128 0 0,-16 24-86 0 0,0 0 0 0 0,0 0-1 0 0,-1-1 1 0 0,0 1 0 0 0,1-9-42 0 0,3-2 74 0 0,-7 15-62 0 0,0 0-1 0 0,0 1 1 0 0,0-1 0 0 0,-1 0-1 0 0,1 0 1 0 0,-1 0 0 0 0,0 0-1 0 0,-1 0 1 0 0,1 0 0 0 0,-1 0-1 0 0,0 0 1 0 0,-1-5-12 0 0,1 10 9 0 0,1-1-1 0 0,0 1 1 0 0,0-1 0 0 0,0 1 0 0 0,0-1 0 0 0,-1 1-1 0 0,1-1 1 0 0,0 1 0 0 0,-1-1 0 0 0,1 1-1 0 0,0 0 1 0 0,-1-1 0 0 0,1 1 0 0 0,0-1 0 0 0,-1 1-1 0 0,1 0 1 0 0,-1-1 0 0 0,1 1 0 0 0,-1 0 0 0 0,1-1-1 0 0,0 1 1 0 0,-1 0 0 0 0,1 0 0 0 0,-1 0-1 0 0,0 0 1 0 0,0-1-9 0 0,0 1 36 0 0,-1 0-1 0 0,0 0 0 0 0,1 0 0 0 0,-1 0 1 0 0,1 0-1 0 0,-1 0 0 0 0,0 1 1 0 0,1-1-1 0 0,-1 0 0 0 0,0 1-35 0 0,-2 0 28 0 0,1 1-1 0 0,-1-1 0 0 0,0 1 1 0 0,1 0-1 0 0,-1 0 0 0 0,1 0 1 0 0,0 0-1 0 0,-4 3-27 0 0,-1 6-138 0 0,-1-1 0 0 0,2 1 0 0 0,-6 10 138 0 0,-2 3-65 0 0,6-9 47 0 0,1 0 1 0 0,1 0-1 0 0,0 0 0 0 0,1 1 0 0 0,1 0 1 0 0,0 1-1 0 0,1-1 0 0 0,1 1 0 0 0,-1 8 18 0 0,3-15-7 0 0,0-7 0 0 0,1 1 0 0 0,0 0 0 0 0,0 0 0 0 0,0-1 0 0 0,0 1 0 0 0,1 0 0 0 0,-1-1 0 0 0,1 1 0 0 0,0 0 0 0 0,0 1 7 0 0,-1-5-1 0 0,0 0 0 0 0,0 0 0 0 0,0 0 0 0 0,0 0 1 0 0,0 0-1 0 0,0 0 0 0 0,0 1 0 0 0,0-1 0 0 0,0 0 0 0 0,0 0 0 0 0,0 0 0 0 0,1 0 1 0 0,-1 0-1 0 0,0 0 0 0 0,0 0 0 0 0,0 0 0 0 0,0 0 0 0 0,0 0 0 0 0,0 0 0 0 0,0 0 1 0 0,0 0-1 0 0,0 1 0 0 0,0-1 0 0 0,0 0 0 0 0,0 0 0 0 0,0 0 0 0 0,0 0 0 0 0,0 0 1 0 0,0 0-1 0 0,0 0 0 0 0,0 0 0 0 0,1 0 0 0 0,-1 0 0 0 0,0 0 0 0 0,0 0 0 0 0,0 0 1 0 0,0 0-1 0 0,0 0 0 0 0,0 0 0 0 0,0 0 0 0 0,0 0 0 0 0,0 0 0 0 0,0 0 0 0 0,0 0 1 0 0,1 0-1 0 0,-1 0 0 0 0,0 0 0 0 0,0 0 0 0 0,0 0 0 0 0,0 0 0 0 0,0 0 0 0 0,0 0 1 0 0,0 0-1 0 0,0 0 0 0 0,0 0 0 0 0,0 0 0 0 0,0 0 0 0 0,0-1 0 0 0,0 1 0 0 0,0 0 1 0 0,1 0 0 0 0,5-2-2 0 0,1-1 1 0 0,0 0 0 0 0,-1 0-1 0 0,1-1 1 0 0,-1 1 0 0 0,0-1-1 0 0,0-1 1 0 0,0 1 0 0 0,-1-1-1 0 0,4-4 2 0 0,0 0-13 0 0,0-1 1 0 0,0 0-1 0 0,-1 0 0 0 0,-1-1 0 0 0,4-6 13 0 0,43-63-124 0 0,-23 37-59 0 0,-19 27 77 0 0,-1 0 1 0 0,2-4 105 0 0,-1-1-99 0 0,-8 16 87 0 0,-1 0 0 0 0,1-1 0 0 0,-1 0 0 0 0,-1 1 0 0 0,1-1 0 0 0,-1 0 0 0 0,0 0 0 0 0,0 0 0 0 0,-1-1 0 0 0,0 1 0 0 0,0 0 0 0 0,0-1 0 0 0,-1-1 12 0 0,-2 6 56 0 0,-4-1 28 0 0,4 2 25 0 0,0 2-92 0 0,1-1 0 0 0,-1 1 0 0 0,1 0 0 0 0,-1 0 1 0 0,1 0-1 0 0,0 1 0 0 0,-1-1 0 0 0,1 0 0 0 0,0 0 0 0 0,0 1 0 0 0,0-1 0 0 0,-1 1 0 0 0,2-1 0 0 0,-1 1 0 0 0,0-1 0 0 0,0 1 0 0 0,0 1-17 0 0,-3 5 50 0 0,1-4 15 0 0,0 1 0 0 0,1 0 0 0 0,0 0 0 0 0,0 0 0 0 0,1 0-1 0 0,0 0 1 0 0,-1 1 0 0 0,2-1 0 0 0,-1 0 0 0 0,0 1 0 0 0,1-1 0 0 0,0 1-1 0 0,1-1 1 0 0,-1 0 0 0 0,1 1 0 0 0,0-1 0 0 0,0 0-65 0 0,2 5 24 0 0,-1-2 22 0 0,0-1-1 0 0,0 1 1 0 0,1-1-1 0 0,0 1 0 0 0,1-1 1 0 0,0 0-1 0 0,0 0 1 0 0,0-1-1 0 0,5 6-45 0 0,6 5 402 0 0,1 1 0 0 0,-2 0-1 0 0,8 12-401 0 0,-16-5 283 0 0,-1-16-186 0 0,-4-7-77 0 0,0-1 1 0 0,0 0-1 0 0,0 1 1 0 0,0-1-1 0 0,-1 1 0 0 0,1-1 1 0 0,0 1-1 0 0,-1-1 1 0 0,1 1-1 0 0,-1-1 1 0 0,0 1-1 0 0,0 0 0 0 0,0-1 1 0 0,1 2-21 0 0,-6 36 331 0 0,3-29-246 0 0,0 0-1 0 0,1 1 1 0 0,1 2-85 0 0,-1-8 20 0 0,1 0-1 0 0,0 0 1 0 0,-1 0 0 0 0,0 0 0 0 0,0 0-1 0 0,-1 0 1 0 0,1 0 0 0 0,-1-1-1 0 0,-3 5-19 0 0,4-6-1 0 0,0-1 0 0 0,-1 1 0 0 0,1-1 0 0 0,-1 1 0 0 0,0-1 0 0 0,0 0 0 0 0,0 0 0 0 0,0 0 0 0 0,0 0 0 0 0,-1 0 0 0 0,1-1 0 0 0,0 1 0 0 0,-1-1 0 0 0,0 1 0 0 0,1-1 0 0 0,-1 0 0 0 0,-2 1 1 0 0,3-2-203 0 0,0 1-1 0 0,-1-1 1 0 0,1 0-1 0 0,0 0 1 0 0,-1-1-1 0 0,1 1 1 0 0,0 0-1 0 0,-1-1 1 0 0,1 1-1 0 0,0-1 1 0 0,0 0-1 0 0,0 1 1 0 0,0-1-1 0 0,-1 0 1 0 0,1-1-1 0 0,0 1 1 0 0,1 0-1 0 0,-1 0 1 0 0,-1-2 203 0 0,-7-5-1846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5:09.5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131 428 3224 0 0,'0'0'464'0'0,"0"0"739"0"0,0-19 5324 0 0,2 13 4216 0 0,-1 7-10724 0 0,0-1 1 0 0,-1 0 0 0 0,1 0-1 0 0,0 1 1 0 0,0-1 0 0 0,0 1-1 0 0,-1-1 1 0 0,1 1 0 0 0,0-1-1 0 0,-1 1 1 0 0,1-1 0 0 0,0 1-1 0 0,-1-1 1 0 0,1 1 0 0 0,-1 0-1 0 0,1-1 1 0 0,-1 1 0 0 0,1 0-1 0 0,-1 0 1 0 0,1-1 0 0 0,-1 1-1 0 0,0 0 1 0 0,1 0 0 0 0,-1 0-1 0 0,0 0 1 0 0,0-1 0 0 0,0 1-1 0 0,0 0 1 0 0,1 0 0 0 0,-1 0-1 0 0,0 0-19 0 0,5 15 149 0 0,-2-9-19 0 0,0 0 0 0 0,0 0 0 0 0,-1 0 0 0 0,2 5-130 0 0,4 15 376 0 0,-5-17-283 0 0,0 0 0 0 0,-1 0 1 0 0,0 4-94 0 0,4 14-8 0 0,-5-21 8 0 0,1 1 0 0 0,-2-1 0 0 0,1 8 0 0 0,1 8 0 0 0,-2-21 5 0 0,0 0 0 0 0,0 1 0 0 0,0-1 0 0 0,0 0 0 0 0,0 0-1 0 0,-1 0 1 0 0,1 0 0 0 0,0 0 0 0 0,-1 0 0 0 0,0 0 0 0 0,0 0-5 0 0,1 5 28 0 0,2-8 26 0 0,0 1 0 0 0,-1-1 1 0 0,1 0-1 0 0,-1 0 0 0 0,0 0 1 0 0,1 0-1 0 0,-1-1 0 0 0,0 1 1 0 0,0 0-1 0 0,1 0 1 0 0,-1-1-1 0 0,0 1 0 0 0,0-1 1 0 0,0 0-55 0 0,4-5 47 0 0,0 0 0 0 0,0 0 1 0 0,-1 0-1 0 0,1-3-47 0 0,59-130 508 0 0,24-67-336 0 0,-77 172-168 0 0,-10 29 8 0 0,1-1 1 0 0,-1 1-1 0 0,2 0 1 0 0,1-5-13 0 0,2-1 62 0 0,-1 1 1 0 0,-1 0 0 0 0,0-1-1 0 0,2-11-62 0 0,1 11-4 0 0,-4 10-163 0 0,-5 8 106 0 0,1-6 59 0 0,1 1 1 0 0,-1-1-1 0 0,1 1 0 0 0,-1-1 0 0 0,1 1 0 0 0,0 0 0 0 0,-1-1 0 0 0,1 1 1 0 0,0 0-1 0 0,-1-1 0 0 0,1 1 0 0 0,0 0 0 0 0,0-1 0 0 0,0 1 1 0 0,0 0-1 0 0,0 0 0 0 0,0-1 0 0 0,0 1 0 0 0,0 0 0 0 0,0 0 1 0 0,0-1-1 0 0,0 1 2 0 0,0 3-13 0 0,-2-1 0 0 0,0-1 13 0 0,-2 13 2 0 0,-5 11-2 0 0,7-22 0 0 0,0 0 0 0 0,1-1 0 0 0,0 1 0 0 0,0 0 0 0 0,0 0 0 0 0,0 0 0 0 0,0 0 0 0 0,1 0 0 0 0,-1 4 0 0 0,-1 0 0 0 0,1-1 0 0 0,-2 1 0 0 0,1-1 0 0 0,-1 1 0 0 0,0-1 0 0 0,0 0 0 0 0,-1 1 0 0 0,3-8 0 0 0,-56 106-32 0 0,-2 3 0 0 0,17-33 32 0 0,9-19 0 0 0,23-34 0 0 0,9-23 5 0 0,1 1-2 0 0,0-1-1 0 0,0 1 1 0 0,0-1-1 0 0,0 0 1 0 0,0 1-1 0 0,0-1 0 0 0,-1 0 1 0 0,1 1-1 0 0,0-1 1 0 0,0 0-1 0 0,0 1 0 0 0,-1-1 1 0 0,1 0-1 0 0,0 0 1 0 0,0 1-1 0 0,-1-1 1 0 0,1 0-1 0 0,0 0 0 0 0,-1 1 1 0 0,1-1-1 0 0,0 0 1 0 0,-1 0-1 0 0,1 0 1 0 0,0 1-1 0 0,-1-1 0 0 0,1 0 1 0 0,-1 0-3 0 0,-1 0 7 0 0,0-1 0 0 0,0 1 0 0 0,0 0 0 0 0,1-1 0 0 0,-1 0 0 0 0,0 1 0 0 0,0-1 0 0 0,0 0 0 0 0,0 0 0 0 0,1 0 0 0 0,-1 0 0 0 0,0 0 0 0 0,1 0 0 0 0,-1-1-7 0 0,-3-2 21 0 0,4 3-17 0 0,0 0 1 0 0,-1 0 0 0 0,1 0-1 0 0,0 0 1 0 0,0 0 0 0 0,-1 0-1 0 0,1 0 1 0 0,0 0 0 0 0,0 0-1 0 0,0-1 1 0 0,1 1 0 0 0,-1 0-1 0 0,0-1 1 0 0,0 1 0 0 0,1-1-1 0 0,-1 1 1 0 0,1-1 0 0 0,-1 1-1 0 0,1-1 1 0 0,-1 0-5 0 0,-4-5 45 0 0,3 5-37 0 0,1 1-8 0 0,-9-14 0 0 0,1 0 0 0 0,0 0 0 0 0,-1-6 0 0 0,1 5 0 0 0,7 13 0 0 0,1 1 0 0 0,-1 0 0 0 0,1-1 0 0 0,0 1 0 0 0,0-1 0 0 0,0 0 0 0 0,0 1 0 0 0,0-1 0 0 0,1 0 0 0 0,-1 1 0 0 0,1-1 0 0 0,0 0 0 0 0,-1-1 0 0 0,-7-63 60 0 0,8-28-128 0 0,0 93 65 0 0,0 0-1 0 0,0 0 1 0 0,0-1-1 0 0,1 1 1 0 0,-1 0-1 0 0,1-1 1 0 0,-1 1-1 0 0,1 0 1 0 0,0 0 3 0 0,0-1-4 0 0,0 1 1 0 0,-1 0-1 0 0,1-1 0 0 0,0 1 1 0 0,-1-1-1 0 0,0 1 0 0 0,0-1 1 0 0,0 1-1 0 0,0-1 4 0 0,0-2-2 0 0,1-1-1 0 0,-1 1 1 0 0,1-1 0 0 0,0 1-1 0 0,0-1 3 0 0,0-1-60 0 0,2 9-15 0 0,-3-2 79 0 0,1 0 0 0 0,-1 0 0 0 0,0 0 0 0 0,0 1 0 0 0,1-1 0 0 0,-1 0 0 0 0,0 0 0 0 0,0 0 0 0 0,1 0 0 0 0,-1 0 0 0 0,0 1 0 0 0,0-1 0 0 0,1 0 0 0 0,-1 0 0 0 0,0 0 0 0 0,0 1 0 0 0,0-1 0 0 0,1 0-1 0 0,-1 0 1 0 0,0 1 0 0 0,0-1 0 0 0,0 0 0 0 0,0 0 0 0 0,0 1 0 0 0,0-1 0 0 0,0 0 0 0 0,1 0 0 0 0,-1 1 0 0 0,0-1 0 0 0,0 1-4 0 0,3 7 124 0 0,2-1-68 0 0,-2 35-270 0 0,-1-33 197 0 0,0 0 1 0 0,-1 0 0 0 0,0 0 0 0 0,0 0-1 0 0,-1 0 1 0 0,0 2 16 0 0,0-1 0 0 0,1 0 0 0 0,1-1 0 0 0,1 8 0 0 0,0-7 0 0 0,-2 1 0 0 0,1-1 0 0 0,-1 8 0 0 0,-2 2 1 0 0,1-13 20 0 0,0 0-1 0 0,0-1 1 0 0,0 1-1 0 0,0 0 1 0 0,1 0-1 0 0,1 1-20 0 0,1 5 26 0 0,-1-1-1 0 0,-1 1 0 0 0,1-1 1 0 0,-2 1-1 0 0,0 0-25 0 0,1 3-26 0 0,0 0 0 0 0,0 0-1 0 0,2-1 1 0 0,0 1 0 0 0,2 5 26 0 0,-1-14 12 0 0,-4-6 52 0 0,0-1 28 0 0,0 0-1 0 0,0 0-22 0 0,0 0-2 0 0,0 0 8 0 0,1-2-60 0 0,-1-1 0 0 0,1 1 0 0 0,0 0 0 0 0,-1-1 0 0 0,1 1 0 0 0,0 0 1 0 0,0 0-1 0 0,1-2-15 0 0,3-7 20 0 0,1-3 25 0 0,-5 10-31 0 0,1 1 0 0 0,-1 0 0 0 0,0-1-1 0 0,0 0 1 0 0,0 1 0 0 0,0-3-14 0 0,-1 5 2 0 0,0 1 1 0 0,0-1 0 0 0,0 1-1 0 0,0-1 1 0 0,1 1 0 0 0,-1-1-1 0 0,0 1 1 0 0,0 0 0 0 0,0-1-1 0 0,0 1 1 0 0,1-1-1 0 0,-1 1 1 0 0,0 0 0 0 0,1-1-1 0 0,-1 1 1 0 0,0-1 0 0 0,0 1-1 0 0,1 0 1 0 0,-1 0-1 0 0,1-1-2 0 0,1-1 1 0 0,-2 1-1 0 0,1-1 0 0 0,-1 1 0 0 0,0 0 0 0 0,1 0 0 0 0,-1 0 0 0 0,0 0 0 0 0,0-1 0 0 0,0 1 0 0 0,0 0 0 0 0,0 0 0 0 0,0-1 0 0 0,-1-12 0 0 0,2 7 0 0 0,2 1-14 0 0,-2 5-56 0 0,1 2 13 0 0,3 2 46 0 0,-2 5 11 0 0,4 0 0 0 0,-7-8 0 0 0,0 0 0 0 0,0 0 0 0 0,1 0 0 0 0,-1 1 0 0 0,0-1 0 0 0,0 0 0 0 0,0 0 0 0 0,0 0 0 0 0,1 0 0 0 0,-1 0 0 0 0,0 0 0 0 0,0 0 0 0 0,0 1 0 0 0,1-1 0 0 0,-1 0 0 0 0,0 0 0 0 0,0 0 0 0 0,1 0 0 0 0,-1 0 0 0 0,0 0 0 0 0,0 0 0 0 0,0 0 0 0 0,1 0 0 0 0,-1 0 0 0 0,0 0 0 0 0,0 0 0 0 0,1 0 0 0 0,-1-1 0 0 0,0 1 0 0 0,0 0 0 0 0,0 0 0 0 0,1 0 0 0 0,-1 0 0 0 0,0 0 0 0 0,0 0 0 0 0,0 0 0 0 0,0-1 0 0 0,1 1 0 0 0,-1 0 0 0 0,0 0 0 0 0,0 0 0 0 0,0 0 0 0 0,0-1 0 0 0,0 1 0 0 0,1 0 0 0 0,-1 0 0 0 0,0 0 0 0 0,0-1 0 0 0,0 1 0 0 0,0 0 0 0 0,0 0 0 0 0,0 0 0 0 0,0-1 0 0 0,7-13 0 0 0,-7 14 0 0 0,15-23 0 0 0,14-38 0 0 0,-22 45 0 0 0,1-1 0 0 0,10-14 0 0 0,-7 12 0 0 0,7-18 0 0 0,-8 13 0 0 0,3-5 0 0 0,-2 0 0 0 0,1-10 0 0 0,-6 23 0 0 0,0 0 0 0 0,1 0 0 0 0,1 1 0 0 0,10-24 0 0 0,-5 12 0 0 0,-20 39-11 0 0,-1 1-16 0 0,0 1 1 0 0,-5 13 26 0 0,6-9-13 0 0,-1 0 1 0 0,-1 0-1 0 0,-1-1 0 0 0,0 0 1 0 0,-10 11 12 0 0,17-23-1 0 0,-20 37 1 0 0,20-38 0 0 0,0 1 0 0 0,0-1 0 0 0,1 1 0 0 0,-1 0 0 0 0,0 4 0 0 0,1-4 0 0 0,0 0 0 0 0,-1 0 0 0 0,0 0 0 0 0,-3 4 0 0 0,-7 10 0 0 0,1 1 0 0 0,1 0 0 0 0,0 1 0 0 0,-2 9 0 0 0,-8 26 0 0 0,0 7 0 0 0,20-59 0 0 0,-1 1 0 0 0,1-1 0 0 0,0 0 0 0 0,-1 0 0 0 0,0 0 0 0 0,0-1 0 0 0,0 1 0 0 0,-1 0 0 0 0,1-1 0 0 0,-1 1 0 0 0,0-1 0 0 0,0 0 0 0 0,-2 2 0 0 0,4-4 0 0 0,1 0 0 0 0,-1 0 0 0 0,1 0 0 0 0,-1-1 0 0 0,1 1 0 0 0,-1 0 0 0 0,0-1 0 0 0,1 1 0 0 0,-1-1 0 0 0,0 1-1 0 0,0-1 1 0 0,1 1 0 0 0,-1-1 0 0 0,0 1 0 0 0,0-1 0 0 0,0 0 0 0 0,0 1 0 0 0,0-1 0 0 0,-1 1 13 0 0,0 0 46 0 0,2-1 6 0 0,-1 0-11 0 0,-6 4-44 0 0,-2-3-10 0 0,0-3 0 0 0,7 2 2 0 0,0-1-1 0 0,0 0 1 0 0,0 0-1 0 0,1 0 1 0 0,-1 0 0 0 0,0-1-1 0 0,1 1 1 0 0,-1 0-1 0 0,1-1 1 0 0,-1 1-1 0 0,1-1 1 0 0,-1 1-1 0 0,1-1 1 0 0,0 0 0 0 0,0 1-1 0 0,0-1 1 0 0,0 0-1 0 0,0 0 1 0 0,1 0-1 0 0,-1 0 1 0 0,0 0-1 0 0,1 0 1 0 0,-1 0 0 0 0,1 0-1 0 0,0 0 1 0 0,0 0-1 0 0,0-2-1 0 0,-2-5 12 0 0,-1-14-10 0 0,1 0 0 0 0,0 0 0 0 0,2 0 0 0 0,0 0 0 0 0,4-19-2 0 0,4-17 0 0 0,-7 45 0 0 0,1 0 0 0 0,-2 0 0 0 0,0 0 0 0 0,-1-7 0 0 0,0-10 0 0 0,0 18 0 0 0,0-1 0 0 0,-1 0 0 0 0,-1-4 0 0 0,-2-10 0 0 0,2 15 30 0 0,0 0 0 0 0,-4-11-30 0 0,-4-13 4 0 0,12 34-4 0 0,-2-1 1 0 0,-6-4-16 0 0,5 6-60 0 0,9 12-33 0 0,-6-5 85 0 0,0 1 0 0 0,0 0 0 0 0,0 0 0 0 0,-1 5 23 0 0,2 12-39 0 0,5 19 39 0 0,-6-40 0 0 0,0 1 0 0 0,-1-1 0 0 0,0 1 0 0 0,0 0 0 0 0,1-1 0 0 0,-1 1 0 0 0,-1 0 0 0 0,1 2 0 0 0,-1-2 0 0 0,1 1 0 0 0,0-1 0 0 0,0 0 0 0 0,0 1 0 0 0,0-1 0 0 0,1 0 0 0 0,-1 1 0 0 0,1-1 0 0 0,0 0 0 0 0,0 1 0 0 0,0-1 0 0 0,0 0 0 0 0,1 0 0 0 0,-1 0 0 0 0,0-1 0 0 0,-1 1 0 0 0,1-1 0 0 0,-1 1 0 0 0,1-1 0 0 0,-1 0 0 0 0,0 1 0 0 0,0-1 0 0 0,0 1 0 0 0,-1-1 0 0 0,1 1 0 0 0,1 23 0 0 0,10 21 0 0 0,-10-43 0 0 0,-1 0 0 0 0,1-1 0 0 0,-1 1 0 0 0,0 0 0 0 0,0 0 0 0 0,0 0 0 0 0,0 2 0 0 0,0 20 0 0 0,9 13 0 0 0,-2 12 0 0 0,0 2 0 0 0,5 35 0 0 0,-11-81 0 0 0,0-1 3 0 0,0 1 0 0 0,0 0 0 0 0,-1 0 0 0 0,0 6-3 0 0,0-11 66 0 0,0-2 27 0 0,0 0-17 0 0,0 0-11 0 0,0 0 5 0 0,1-2 4 0 0,0-1-61 0 0,0 0-1 0 0,-1 0 1 0 0,1-1-1 0 0,-1 1 1 0 0,0 0 0 0 0,0-1-1 0 0,0 1 1 0 0,0-1-13 0 0,2-24 71 0 0,-1 19-68 0 0,0-1 0 0 0,-1 1-1 0 0,0-1 1 0 0,-1 1 0 0 0,0-1-3 0 0,0-21 52 0 0,6-17-41 0 0,-4 38-11 0 0,1 1 0 0 0,-2-1 0 0 0,1 0-1 0 0,-1 1 1 0 0,0-1 0 0 0,-2-7 0 0 0,-3-15 0 0 0,1 0 0 0 0,1-27 0 0 0,2 37 0 0 0,-2 0 0 0 0,0 0 0 0 0,-1 1 0 0 0,-4-10 0 0 0,-3-20 0 0 0,7 23-3 0 0,0 0-1 0 0,3-1 1 0 0,0-9 3 0 0,1 36-54 0 0,0 2-15 0 0,0 0-19 0 0,1 5 50 0 0,-1 0 0 0 0,1-1 0 0 0,-1 1 0 0 0,0 0 0 0 0,0-1 0 0 0,-1 2 38 0 0,0-1-20 0 0,1 0 0 0 0,0 1 1 0 0,0-1-1 0 0,1 6 20 0 0,2 9-37 0 0,0 0 0 0 0,-2 0-1 0 0,-1 6 38 0 0,1-11 0 0 0,0 0 0 0 0,1 0 0 0 0,1 0 0 0 0,0-1 0 0 0,-1 1 0 0 0,0 14 0 0 0,-3-4 0 0 0,1-3 0 0 0,0 0 0 0 0,1 1 0 0 0,2-1 0 0 0,2 11 0 0 0,-3-23 0 0 0,-1 1 0 0 0,0-1 0 0 0,-1 1 0 0 0,0-1 0 0 0,-2 8 0 0 0,1-5 0 0 0,1-1 0 0 0,0 1 0 0 0,1 5 0 0 0,3 14 0 0 0,-1 1 0 0 0,-2 3 0 0 0,3-12 0 0 0,-4-15 0 0 0,-3-3 12 0 0,2-4 52 0 0,1-2 28 0 0,0 0 4 0 0,0 0-2 0 0,5-17 42 0 0,-5 15-130 0 0,0 0 0 0 0,-1 0 0 0 0,1 0 0 0 0,1 0 0 0 0,-1 0 0 0 0,0 0 0 0 0,0 0 0 0 0,1 0 1 0 0,-1 0-1 0 0,1 0 0 0 0,0 0-6 0 0,1-6 7 0 0,0 0 1 0 0,0 1 0 0 0,1-1-1 0 0,0 1 1 0 0,0 0 0 0 0,3-6-8 0 0,10-24 25 0 0,-13 30-25 0 0,0 0 0 0 0,0 0 0 0 0,1 1 0 0 0,3-7 0 0 0,10-18 0 0 0,-2 0 0 0 0,-12 26 0 0 0,0-1 0 0 0,-1 1 0 0 0,1-1 0 0 0,-1 1 0 0 0,-1-1 0 0 0,2-5 0 0 0,0 3 0 0 0,-1 0 0 0 0,1 1 0 0 0,1-1 0 0 0,-1 0 0 0 0,1 1 0 0 0,1 0 0 0 0,-1 0 0 0 0,2 0 0 0 0,0-2 0 0 0,-1 0 0 0 0,0 0 0 0 0,0 0 0 0 0,2-6 0 0 0,0-2 0 0 0,0 1 0 0 0,10-15 0 0 0,3-7 0 0 0,-6 10 0 0 0,3-10 0 0 0,10-18 0 0 0,-24 51 0 0 0,-9 15 0 0 0,-3 4-17 0 0,1 1-1 0 0,0 1 0 0 0,-6 14 18 0 0,2-3-11 0 0,-2 11 11 0 0,11-28 0 0 0,0-1 0 0 0,-1 1 0 0 0,-1-1 0 0 0,0 2 0 0 0,-10 15 0 0 0,-11 25 0 0 0,2-2 0 0 0,20-40 0 0 0,0 0 0 0 0,1 1 0 0 0,0-1 0 0 0,0 3 0 0 0,0-2 0 0 0,0 0 0 0 0,-1 1 0 0 0,-1 0 0 0 0,-31 77 0 0 0,25-60 0 0 0,8-18 0 0 0,-1-1 0 0 0,-1 1 0 0 0,1-1 0 0 0,-2 1 0 0 0,0-2 11 0 0,4-7 42 0 0,2-1 11 0 0,-1-1-10 0 0,-10-8-44 0 0,10 5-9 0 0,-4-11-2 0 0,-2 3 1 0 0,6 10 0 0 0,-1 0 0 0 0,1 0 0 0 0,0-1 0 0 0,0 1 0 0 0,0 0 0 0 0,0-1 0 0 0,0 1 0 0 0,0-1 0 0 0,1 1 0 0 0,-1-1 0 0 0,1-2 0 0 0,-1-2 0 0 0,0 0 0 0 0,0 0 0 0 0,0 0 0 0 0,-1 1 0 0 0,-2-6 0 0 0,-4-18 0 0 0,5 12 0 0 0,1 6 0 0 0,0 1 0 0 0,1-1 0 0 0,0-3 0 0 0,1 5 0 0 0,0 0 0 0 0,-1-1 0 0 0,0 1 0 0 0,-1 0 0 0 0,-2-7 0 0 0,3 8 0 0 0,-1 1 0 0 0,1-1 0 0 0,0 1 0 0 0,1-8 0 0 0,-2-19 0 0 0,-2 11 0 0 0,-3-23 0 0 0,1-1 0 0 0,1-29 0 0 0,-3-38 0 0 0,7 100 0 0 0,-6 7-13 0 0,5 7-55 0 0,2 1-20 0 0,9 9-23 0 0,-8-4 90 0 0,-1-1 0 0 0,1 1-1 0 0,-1-1 1 0 0,1 1-1 0 0,-1-1 1 0 0,-1 1 0 0 0,1 0 21 0 0,1 24-81 0 0,10 15 3 0 0,-7-18 42 0 0,1 12-4 0 0,-5-32 40 0 0,1 0 0 0 0,0 1 0 0 0,0-1 0 0 0,1 3 0 0 0,3 19 0 0 0,-5-18 0 0 0,1 0 0 0 0,0 0 0 0 0,1 0 0 0 0,0 1 0 0 0,1-2 0 0 0,-2 0 0 0 0,1 1 0 0 0,-1-1 0 0 0,-1 2 0 0 0,8 48 0 0 0,-7-46 0 0 0,1 1 0 0 0,0-1 0 0 0,0 1 0 0 0,3 6 0 0 0,-1-7 0 0 0,-2-1 0 0 0,1 1 0 0 0,-2 0 0 0 0,1 7 0 0 0,2 62 0 0 0,-1-55 0 0 0,-2 1 0 0 0,-1-1 0 0 0,-3 24 0 0 0,6-30 384 0 0,10-34-266 0 0,-1-2-113 0 0,-1-1-1 0 0,1-2-4 0 0,8-10 12 0 0,-16 21-3 0 0,0 0 1 0 0,0 0-1 0 0,-1 0 0 0 0,0-1 1 0 0,0 0-1 0 0,0-5-9 0 0,0 3 2 0 0,0 1 0 0 0,1-1 0 0 0,0 1 0 0 0,5-8-2 0 0,0 3 27 0 0,-4 8-18 0 0,-1-1-1 0 0,0 1 1 0 0,3-8-9 0 0,19-41 28 0 0,19-29-28 0 0,-19 38 18 0 0,-3-2 0 0 0,11-28-18 0 0,-17 36 0 0 0,5-18 0 0 0,-6 14 15 0 0,-11 33-8 0 0,0 0 0 0 0,-2-1 0 0 0,1 1 0 0 0,-1-1 0 0 0,-1 0 0 0 0,0 0 0 0 0,0-7-7 0 0,-5 4 0 0 0,3 15 0 0 0,0 0 0 0 0,0-1 0 0 0,0 1 0 0 0,0-1 0 0 0,0 1 0 0 0,0 0 0 0 0,0-1 0 0 0,-1 1 0 0 0,1 0 0 0 0,0-1 0 0 0,0 1 0 0 0,0 0 0 0 0,0-1 0 0 0,-1 1 0 0 0,1 0 0 0 0,0-1 0 0 0,0 1 0 0 0,-1 0 0 0 0,1 0 0 0 0,0-1 0 0 0,0 1 0 0 0,-1 0 0 0 0,1 0 0 0 0,0 0 0 0 0,-1-1 0 0 0,1 1 0 0 0,0 0 0 0 0,-1 0 0 0 0,1 0 0 0 0,0 0 0 0 0,-1 0 0 0 0,1-1 0 0 0,-1 2 0 0 0,1-1 0 0 0,0 0-1 0 0,-1 0 1 0 0,1 0 0 0 0,0 0-1 0 0,-1 1 1 0 0,1-1 0 0 0,0 0 0 0 0,0 0-1 0 0,-1 0 1 0 0,1 1 0 0 0,0-1-1 0 0,0 0 1 0 0,-1 0 0 0 0,1 1 0 0 0,0-1-1 0 0,0 0 1 0 0,0 1 0 0 0,-1-1-1 0 0,1 0 1 0 0,0 1 0 0 0,0-1 0 0 0,0 0-1 0 0,0 1 1 0 0,0-1 0 0 0,0 0-1 0 0,0 1 1 0 0,0-1 0 0 0,0 1 0 0 0,0-1-1 0 0,0 0 1 0 0,0 1 0 0 0,0-1-1 0 0,0 0 1 0 0,0 1 0 0 0,0-1 0 0 0,0 1 0 0 0,0-1 0 0 0,-13 40-150 0 0,-4 47 86 0 0,2-46 64 0 0,-15 67 0 0 0,16-68-5 0 0,-1-1 0 0 0,-14 21 5 0 0,0-6-58 0 0,18-36 20 0 0,2 0 0 0 0,0 0 1 0 0,-5 15 37 0 0,-17 63-363 0 0,24-70 167 0 0,7-21 23 0 0,-1 0-1 0 0,-1 0 0 0 0,1 0 1 0 0,-1 0-1 0 0,1 0 0 0 0,-2 0 1 0 0,1 0-1 0 0,0 0 1 0 0,-4 4 173 0 0,6-9-87 0 0,0 0 1 0 0,-1 1 0 0 0,1-1-1 0 0,0 0 1 0 0,-1 1 0 0 0,1-1 0 0 0,0 0-1 0 0,0 1 1 0 0,0-1 0 0 0,-1 0 0 0 0,1 1-1 0 0,0-1 1 0 0,0 1 0 0 0,0-1 0 0 0,0 0-1 0 0,0 1 1 0 0,0-1 0 0 0,0 1-1 0 0,0-1 1 0 0,0 1 0 0 0,0-1 0 0 0,0 0-1 0 0,0 1 1 0 0,0-1 0 0 0,0 1 0 0 0,0-1-1 0 0,0 1 1 0 0,0-1 0 0 0,0 0-1 0 0,1 1 1 0 0,-1-1 0 0 0,0 1 0 0 0,0-1-1 0 0,1 1 87 0 0,0 0-5535 0 0,-1-1-1549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5:13.7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202 258 1376 0 0,'0'0'384'0'0,"0"0"1075"0"0,-15 5 11106 0 0,13-3-12385 0 0,-1-1 0 0 0,1 0 0 0 0,0 0 0 0 0,0 1 0 0 0,0 0 1 0 0,0-1-1 0 0,0 1 0 0 0,1 0 0 0 0,-1 0 0 0 0,0 0 0 0 0,1 0 1 0 0,-1 0-1 0 0,1 0-180 0 0,-17 34 1333 0 0,10-19-1377 0 0,-3 4 400 0 0,2 0 0 0 0,0 0 0 0 0,1 1 0 0 0,-4 23-356 0 0,3-8 631 0 0,-4 9-631 0 0,3-14-23 0 0,-3 24 23 0 0,2-9 0 0 0,7-30 7 0 0,0 0 1 0 0,1 0 0 0 0,1 3-8 0 0,-6 17 199 0 0,0-6 74 0 0,8-22-196 0 0,0-7 14 0 0,7-28 189 0 0,3-11-171 0 0,0-15 10 0 0,2 1 0 0 0,13-29-119 0 0,-10 30-10 0 0,4-11 10 0 0,21-44 0 0 0,-1 35 0 0 0,-8 3 0 0 0,-26 57 0 0 0,-1 0 0 0 0,0-1 0 0 0,0 0 0 0 0,1-8 0 0 0,-2 6 0 0 0,1 1 0 0 0,0-1 0 0 0,2-1 0 0 0,0 0 55 0 0,-1 0 1 0 0,0-1-1 0 0,2-12-55 0 0,-5 22 68 0 0,0-1 0 0 0,0 1 0 0 0,1 1 1 0 0,-1-1-1 0 0,1 0 0 0 0,0 1 0 0 0,1-2-68 0 0,5-7-261 0 0,-9 12-206 0 0,0 1-40 0 0,2-1 65 0 0,-2 1 435 0 0,0 0 1 0 0,1 0 0 0 0,-1 0 0 0 0,0 0 0 0 0,0 0-1 0 0,1 0 1 0 0,-1 0 0 0 0,0 0 0 0 0,1 0-1 0 0,-1 0 1 0 0,0 0 0 0 0,1 0 0 0 0,-1 0 0 0 0,0 0-1 0 0,0 0 1 0 0,1 0 0 0 0,-1 0 0 0 0,0 0-1 0 0,1 0 1 0 0,-1 0 0 0 0,0 0 0 0 0,0 1 0 0 0,1-1-1 0 0,-1 0 7 0 0,1 1-1 0 0,0 1 0 0 0,0-1 0 0 0,0 0 0 0 0,0 1 0 0 0,0-1 0 0 0,0 0 0 0 0,-1 1 0 0 0,1-1 0 0 0,-1 1 0 0 0,1 0 0 0 0,-1-1 0 0 0,1 1 0 0 0,-1-1 0 0 0,0 1 0 0 0,0 0 0 0 0,0-1 0 0 0,0 1 1 0 0,0 36 3 0 0,0-22-5 0 0,-1 5 19 0 0,-2 0 1 0 0,1-1-1 0 0,-7 20-17 0 0,2-6 150 0 0,5-15-119 0 0,0 0 0 0 0,2 0-1 0 0,0 0 1 0 0,1 0-31 0 0,0 21-197 0 0,-4 48 503 0 0,4-81-269 0 0,-1 0 1 0 0,1 0 0 0 0,1 0 0 0 0,-1-1 0 0 0,1 1-1 0 0,1 0-37 0 0,1 5 23 0 0,27-63 1198 0 0,-14 10-1102 0 0,14-26-548 0 0,-29 61 255 0 0,0 1 0 0 0,0-1 0 0 0,0 0 1 0 0,0 0-1 0 0,-1 0 0 0 0,0-1 174 0 0,0 1-23 0 0,1 0 0 0 0,-1 0-1 0 0,1 0 1 0 0,0 0 0 0 0,1-2 23 0 0,3-3 296 0 0,-4 10-237 0 0,-1-1 0 0 0,0 0 0 0 0,0 1 0 0 0,0-1 0 0 0,0 0 0 0 0,0 0 0 0 0,0 0 0 0 0,-1 0 0 0 0,1 1 0 0 0,-1-1 0 0 0,1 0 0 0 0,-1 0-1 0 0,0 0 1 0 0,0 0 0 0 0,0 0 0 0 0,0 0 0 0 0,0 0 0 0 0,0-1-59 0 0,-3-6 9 0 0,2 9-22 0 0,1-1 0 0 0,0 0 1 0 0,-1 0-1 0 0,1 1 0 0 0,0-1 0 0 0,0 0 0 0 0,0 0 0 0 0,-1 0 1 0 0,1 0-1 0 0,0 1 0 0 0,0-1 0 0 0,0 0 0 0 0,0 0 0 0 0,0 0 13 0 0,10-21-536 0 0,-10 22 517 0 0,1-2-79 0 0,1 10 34 0 0,0 0 21 0 0,0 0 0 0 0,0 0 0 0 0,0 1 0 0 0,-1-1 0 0 0,0 0 0 0 0,-1 0 0 0 0,0 1 1 0 0,0-1-1 0 0,-1 4 43 0 0,0 14-286 0 0,1-21 251 0 0,-1 1 0 0 0,1-1-1 0 0,-1 0 1 0 0,0 1 0 0 0,-1-1-1 0 0,0 1 36 0 0,1-1 1 0 0,-1 0 0 0 0,1 0-1 0 0,0 0 1 0 0,0 1 0 0 0,1-1-1 0 0,0 1 0 0 0,3 107 331 0 0,-3-107-255 0 0,1 0 0 0 0,0 0 0 0 0,0 1 0 0 0,1-1 1 0 0,0 0-1 0 0,0 1-76 0 0,0-1 90 0 0,0 0 0 0 0,0 0 1 0 0,-1 0-1 0 0,0 0 0 0 0,0 0 1 0 0,-1 2-91 0 0,0-3 44 0 0,0 0 1 0 0,1 1 0 0 0,-1-1-1 0 0,1 0 1 0 0,0 0 0 0 0,1 1-1 0 0,-1-1 1 0 0,1 0 0 0 0,0 0-1 0 0,2 3-44 0 0,-3-5-35 0 0,0 0-1 0 0,1 1 0 0 0,-1-1 0 0 0,-1 0 0 0 0,1 1 1 0 0,0-1-1 0 0,-1 0 0 0 0,0 1 0 0 0,0-1 0 0 0,0 0 1 0 0,0 1-1 0 0,0-1 0 0 0,-1 1 0 0 0,1-1 0 0 0,-1 0 1 0 0,0 1-1 0 0,0-1 0 0 0,0 0 0 0 0,-1 2 36 0 0,0-2-1 0 0,0 17-39 0 0,2-20 15 0 0,0 0 0 0 0,0 0 1 0 0,0 0-1 0 0,0 1 0 0 0,0-1 0 0 0,0 0 1 0 0,-1 0-1 0 0,1 1 0 0 0,0-1 0 0 0,0 0 0 0 0,0 0 1 0 0,0 1-1 0 0,0-1 0 0 0,0 0 0 0 0,0 0 1 0 0,0 1-1 0 0,1-1 0 0 0,-1 0 0 0 0,0 0 0 0 0,0 1 1 0 0,0-1-1 0 0,0 0 0 0 0,0 0 0 0 0,0 1 1 0 0,0-1-1 0 0,1 0 0 0 0,-1 0 0 0 0,0 0 0 0 0,0 1 1 0 0,0-1-1 0 0,0 0 0 0 0,1 0 0 0 0,-1 0 1 0 0,0 1-1 0 0,0-1 0 0 0,0 0 0 0 0,1 0 0 0 0,-1 0 1 0 0,0 0-1 0 0,0 0 0 0 0,1 0 0 0 0,-1 0 1 0 0,0 0-1 0 0,0 0 0 0 0,1 0 0 0 0,-1 0 0 0 0,0 0 1 0 0,0 0-1 0 0,1 0 0 0 0,-1 0 0 0 0,0 0 1 0 0,0 0 24 0 0,1 0 69 0 0,1 0-233 0 0,-2 0 137 0 0,0-1-1 0 0,0 0 0 0 0,1 0 0 0 0,-1 0 0 0 0,1 1 0 0 0,-1-1 1 0 0,1 0-1 0 0,-1 1 0 0 0,1-1 0 0 0,0 0 0 0 0,-1 1 0 0 0,1-1 1 0 0,0 0 27 0 0,1-1-157 0 0,5-5-289 0 0,-4 5 157 0 0,-1 0 1 0 0,1-1 0 0 0,-1 1 0 0 0,0-1-1 0 0,0 0 1 0 0,0 1 0 0 0,0-1 0 0 0,1-3 288 0 0,-1-13-1625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17.9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0 6912 0 0,'0'0'528'0'0,"0"0"-32"0"0,0 0 1130 0 0,0 0 536 0 0,0 0 108 0 0,0 0-192 0 0,0 0-905 0 0,0 2-395 0 0,8 82 1818 0 0,-9-45-1312 0 0,-6 36-1284 0 0,8-70 55 0 0,-1-4-47 0 0,0 0-1 0 0,0 0 1 0 0,0 1-1 0 0,1-1 1 0 0,-1 0-1 0 0,-1 0 1 0 0,1 0-1 0 0,0 1 1 0 0,0-1-1 0 0,0 0 1 0 0,-1 0-1 0 0,1 0 1 0 0,0 1-1 0 0,-1-1-7 0 0,-2 8-209 0 0,2-7-874 0 0,1-2-358 0 0,0 0-58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5:14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123 160 1840 0 0,'-8'-2'75'0'0,"6"2"-47"0"0,-1-1-1 0 0,0 0 1 0 0,1 1 0 0 0,-1 0 0 0 0,1 0-1 0 0,-1 0 1 0 0,0 0 0 0 0,1 0 0 0 0,-1 0-1 0 0,0 0 1 0 0,1 1 0 0 0,-1 0 0 0 0,1-1-1 0 0,-1 1 1 0 0,1 0 0 0 0,-1 0 0 0 0,0 1-28 0 0,1-1 717 0 0,1 0 0 0 0,-1-1 1 0 0,1 1-1 0 0,-1-1 1 0 0,1 1-1 0 0,-1-1 0 0 0,1 0 1 0 0,-1 1-1 0 0,1-1 1 0 0,-1 0-1 0 0,1 0 0 0 0,-1 0 1 0 0,1 0-1 0 0,-1-1 1 0 0,0 1-1 0 0,1 0 0 0 0,-1-1 1 0 0,1 1-1 0 0,-1-1-717 0 0,-12-1 594 0 0,13 1-448 0 0,0-1 0 0 0,0 1 0 0 0,0-1 0 0 0,1 1 0 0 0,-1-1 0 0 0,0 1 0 0 0,1-1 0 0 0,-1 0 0 0 0,1 1 0 0 0,-1-2-146 0 0,0-2 248 0 0,-6-7 111 0 0,6 12-331 0 0,1-1 1 0 0,-1 0 0 0 0,1 0 0 0 0,-1 1-1 0 0,1-1 1 0 0,-1 0 0 0 0,1 0-1 0 0,-1 0 1 0 0,1 0 0 0 0,0 0-1 0 0,-1 0 1 0 0,1 0 0 0 0,0 0 0 0 0,0 1-1 0 0,0-1 1 0 0,0 0 0 0 0,0 0-1 0 0,0 0 1 0 0,0 0 0 0 0,0 0-1 0 0,0 0 1 0 0,0 0 0 0 0,1 0-1 0 0,-1 0 1 0 0,0 0 0 0 0,1 0 0 0 0,-1 0-1 0 0,0 0 1 0 0,1 1 0 0 0,-1-1-1 0 0,1 0-28 0 0,7-19 708 0 0,-7 17-608 0 0,-1 0 0 0 0,1 0 0 0 0,0 0 0 0 0,1 0 0 0 0,-1 0 0 0 0,0 1 0 0 0,1-1 0 0 0,0 1 0 0 0,-1-1 0 0 0,1 1 0 0 0,1-1-100 0 0,1-1 63 0 0,-2 3-30 0 0,0-1 0 0 0,0 0 0 0 0,0 0 1 0 0,0 0-1 0 0,0-1 0 0 0,-1 1 0 0 0,1 0 0 0 0,0-2-33 0 0,-1 3 25 0 0,1-1-1 0 0,-1 0 1 0 0,1 0-1 0 0,0 1 1 0 0,-1-1-1 0 0,1 1 1 0 0,0 0-1 0 0,0-1 0 0 0,0 1 1 0 0,0 0-1 0 0,0 0 1 0 0,0 0-1 0 0,1 0 1 0 0,-1 1-1 0 0,0-1 1 0 0,1 0-25 0 0,3 0 48 0 0,-5 0 48 0 0,1 2-4 0 0,0 1-83 0 0,-1 0-1 0 0,1 0 1 0 0,0 0-1 0 0,-1 0 1 0 0,0 0-1 0 0,1 0 1 0 0,-1 0-1 0 0,0 0 1 0 0,0 1-1 0 0,0-1 1 0 0,0 0-1 0 0,0 1 1 0 0,-1-1-1 0 0,1 1 1 0 0,-1-1-1 0 0,1 1-8 0 0,0 8 30 0 0,-1 0 0 0 0,1 0 0 0 0,-2 2-30 0 0,1 1 32 0 0,0-8-25 0 0,-1 1 0 0 0,0-1 0 0 0,0 1 0 0 0,0-1 0 0 0,-2 2-7 0 0,1-1 9 0 0,1-1 1 0 0,0 0-1 0 0,0 1 1 0 0,0-1-1 0 0,1 3-9 0 0,0-2 0 0 0,0 1 0 0 0,0 0 0 0 0,-1-1 0 0 0,0 1 0 0 0,0-1 0 0 0,-1 1 0 0 0,0-1 0 0 0,0 1 0 0 0,-3 2 0 0 0,3-5 1 0 0,0-1 1 0 0,0 1-1 0 0,1 0 0 0 0,-1-1 0 0 0,1 1 0 0 0,0 0 1 0 0,0 0-1 0 0,1 0 0 0 0,-1 3-1 0 0,1-6 3 0 0,0 0-1 0 0,0 0 1 0 0,-1 0 0 0 0,1 0 0 0 0,-1 0-1 0 0,1 0 1 0 0,-1-1 0 0 0,0 1 0 0 0,1 0-1 0 0,-1 0 1 0 0,0-1 0 0 0,0 1 0 0 0,-1 1-3 0 0,0-2 1 0 0,1 1 0 0 0,1-1 1 0 0,-1 1-1 0 0,0-1 0 0 0,0 1 1 0 0,0-1-1 0 0,1 1 0 0 0,-1 0 1 0 0,1-1-1 0 0,0 1 1 0 0,-1 0-1 0 0,1-1 0 0 0,0 3-1 0 0,0-2 18 0 0,0-1 4 0 0,-1 0-1 0 0,1 0 1 0 0,0-1-1 0 0,0 1 0 0 0,0 0 1 0 0,0 0-1 0 0,0-1 1 0 0,0 1-1 0 0,0 0 0 0 0,0 0 1 0 0,1-1-1 0 0,-1 1 1 0 0,0 0-1 0 0,0 0 0 0 0,1-1 1 0 0,-1 1-1 0 0,0 0 1 0 0,1-1-1 0 0,-1 1 0 0 0,0 0 1 0 0,1-1-1 0 0,-1 1 1 0 0,1-1-1 0 0,-1 1 0 0 0,1-1 1 0 0,0 1-1 0 0,0 0-21 0 0,0-1-213 0 0,-1 0-19 0 0,23 0-527 0 0,-21-1 635 0 0,1 0-1 0 0,-1-1 1 0 0,1 1-1 0 0,-1 0 1 0 0,1-1-1 0 0,-1 0 1 0 0,0 1-1 0 0,1-1 1 0 0,-1 0-1 0 0,0 0 1 0 0,0 0-1 0 0,0-1 125 0 0,20-26-1324 0 0,-17 21 878 0 0,2-6-742 0 0,2 1 0 0 0,0 0 1 0 0,2-3 1187 0 0,13-20-4325 0 0,-12 17 372 0 0,-6 10 875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5:14.6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55 169 1840 0 0,'-13'3'1732'0'0,"4"-8"6176"0"0,-4-8-7227 0 0,8 9 188 0 0,4 3-197 0 0,1-2-488 0 0,-1 1-1 0 0,1 0 1 0 0,0-1-1 0 0,0 1 1 0 0,-1 0-1 0 0,0 0 1 0 0,1-1-1 0 0,-1 1 1 0 0,0 0-1 0 0,0 0 1 0 0,-1-1-184 0 0,-2-6 423 0 0,4 9-390 0 0,0-1 0 0 0,-1 0 0 0 0,1 1 0 0 0,0-1 0 0 0,0 1 0 0 0,0-1 0 0 0,0 0 0 0 0,0 1 0 0 0,0-1 0 0 0,0 1 0 0 0,0-1 0 0 0,0 0 0 0 0,0 1 1 0 0,0-1-1 0 0,0 1 0 0 0,0-1 0 0 0,0 0 0 0 0,0 1 0 0 0,1-1 0 0 0,-1 1 0 0 0,0-1 0 0 0,0 1 0 0 0,1-1 0 0 0,-1 1 0 0 0,1-1-33 0 0,-1 1 17 0 0,0-1 0 0 0,0 1 0 0 0,1 0-1 0 0,-1 0 1 0 0,0-1 0 0 0,0 1 0 0 0,0 0-1 0 0,0 0 1 0 0,1-1 0 0 0,-1 1 0 0 0,0 0-1 0 0,0-1 1 0 0,0 1 0 0 0,0 0 0 0 0,0 0-1 0 0,0-1 1 0 0,0 1 0 0 0,0 0 0 0 0,0-1-1 0 0,0 1 1 0 0,0 0 0 0 0,0-1 0 0 0,0 1-1 0 0,0 0 1 0 0,0 0 0 0 0,0-1 0 0 0,0 1-1 0 0,-1 0 1 0 0,1-1 0 0 0,0 1 0 0 0,0 0-1 0 0,0 0 1 0 0,0-1 0 0 0,0 1 0 0 0,-1 0-1 0 0,1 0 1 0 0,0-1 0 0 0,0 1 0 0 0,-1 0-1 0 0,1 0 1 0 0,0 0 0 0 0,0 0 0 0 0,-1-1-1 0 0,1 1-16 0 0,0 0 8 0 0,0 0 0 0 0,0 0 0 0 0,0 0 0 0 0,0 0 0 0 0,0 0 0 0 0,0 0 0 0 0,-1 0 0 0 0,1 0 0 0 0,0 0 0 0 0,0 0 0 0 0,0 0 0 0 0,0 0 0 0 0,0 0 0 0 0,0 0-1 0 0,0 0 1 0 0,0-1 0 0 0,0 1 0 0 0,0 0 0 0 0,0 0 0 0 0,0 0 0 0 0,0 0 0 0 0,0 0 0 0 0,0 0 0 0 0,0 0 0 0 0,0 0 0 0 0,0 0 0 0 0,0 0 0 0 0,0 0-1 0 0,0 0 1 0 0,0-1 0 0 0,0 1 0 0 0,0 0 0 0 0,0 0 0 0 0,0 0 0 0 0,0 0 0 0 0,0 0 0 0 0,0 0 0 0 0,0 0 0 0 0,0 0 0 0 0,0 0 0 0 0,0 0 0 0 0,0 0 0 0 0,0 0-1 0 0,0-1 1 0 0,0 1 0 0 0,0 0 0 0 0,0 0 0 0 0,0 0 0 0 0,0 0 0 0 0,0 0 0 0 0,1 0 0 0 0,-1 0 0 0 0,0 0 0 0 0,0 0 0 0 0,0 0 0 0 0,0 0 0 0 0,0 0-1 0 0,0 0-7 0 0,8-8 418 0 0,-6 6-376 0 0,0 1 0 0 0,0-1 0 0 0,-1 0 0 0 0,1 0 0 0 0,-1 0 0 0 0,1 1 0 0 0,-1-2 1 0 0,0 1-1 0 0,1 0 0 0 0,-1 0 0 0 0,0 0 0 0 0,0 0 0 0 0,-1-1 0 0 0,1 1 0 0 0,0 0 1 0 0,-1-1-1 0 0,1-1-42 0 0,-1 2 40 0 0,0 0 1 0 0,1 1-1 0 0,-1-1 1 0 0,1 0 0 0 0,-1 0-1 0 0,1 1 1 0 0,0-1-1 0 0,0 0 1 0 0,0 1-1 0 0,0-1 1 0 0,0 1 0 0 0,0-1-1 0 0,0 1 1 0 0,0 0-1 0 0,0-1 1 0 0,1 1-1 0 0,-1 0 1 0 0,1 0 0 0 0,-1 0-1 0 0,1-1-40 0 0,0 1 87 0 0,-1 0 331 0 0,-1 1-40 0 0,0 0-184 0 0,0 0-88 0 0,0 0-11 0 0,5 28-1 0 0,-4-25-83 0 0,-1 0 0 0 0,1 1-1 0 0,0-1 1 0 0,-1 0-1 0 0,0 0 1 0 0,1 1-1 0 0,-1-1 1 0 0,-1 0 0 0 0,1 1-1 0 0,0-1 1 0 0,-1 1-11 0 0,-1 5 69 0 0,0 0 1 0 0,1 0-1 0 0,0 1 1 0 0,0-1 0 0 0,1 8-70 0 0,-1 1-110 0 0,-1 0 0 0 0,0 0 0 0 0,-5 13 110 0 0,-3 28 335 0 0,8-45-42 0 0,-1 0-1 0 0,-3 11-292 0 0,4-18 47 0 0,2-5-36 0 0,-1-1 0 0 0,1 1 1 0 0,0 0-1 0 0,0-1 0 0 0,0 1 0 0 0,0 0 1 0 0,1-1-1 0 0,-1 1 0 0 0,0 0 0 0 0,1-1 0 0 0,-1 1 1 0 0,1 0-1 0 0,-1-1-11 0 0,1 1 13 0 0,0-1 0 0 0,-1 1 0 0 0,0-1 0 0 0,1 1 0 0 0,-1 0 0 0 0,0-1 0 0 0,0 1 0 0 0,0 0 0 0 0,0-1 0 0 0,0 1 0 0 0,0 1-13 0 0,-1 1 28 0 0,1-3-22 0 0,-1 0-1 0 0,1 0 1 0 0,0-1 0 0 0,-1 1-1 0 0,1 0 1 0 0,0 0 0 0 0,0 0-1 0 0,0 0 1 0 0,0 0 0 0 0,0 0 0 0 0,0 0-1 0 0,0-1 1 0 0,0 1 0 0 0,0 0-1 0 0,0 0 1 0 0,1 0 0 0 0,-1 0-1 0 0,0 0 1 0 0,1-1 0 0 0,-1 1-1 0 0,0 0 1 0 0,1 0 0 0 0,-1 0-1 0 0,1-1 1 0 0,-1 1 0 0 0,1 0 0 0 0,-1-1-1 0 0,1 1 1 0 0,0 0 0 0 0,-1-1-1 0 0,2 1-5 0 0,0-1 10 0 0,0 1 0 0 0,0-1 0 0 0,0 0 1 0 0,1 0-1 0 0,-1 0 0 0 0,0 0 0 0 0,0 0 0 0 0,0-1 0 0 0,1 1 0 0 0,-1-1 0 0 0,0 1 0 0 0,0-1 0 0 0,0 0 0 0 0,1 0-10 0 0,1-1 6 0 0,2 0 6 0 0,0 0 0 0 0,0-1 1 0 0,0 0-1 0 0,-1 0 0 0 0,1-1 0 0 0,-1 1 1 0 0,0-1-1 0 0,0 0 0 0 0,3-4-12 0 0,16-11-171 0 0,-12 9-939 0 0,-3 0-4282 0 0,-4 1-1767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5:15.5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40 310 2760 0 0,'-5'-1'113'0'0,"5"1"-97"0"0,-1 0-1 0 0,0 0 1 0 0,0 0-1 0 0,0 0 1 0 0,0 0-1 0 0,1 0 1 0 0,-1 0-1 0 0,0 0 1 0 0,0 0-1 0 0,0 0 1 0 0,0 0 0 0 0,1 0-1 0 0,-1 1 1 0 0,0-1-1 0 0,0 0 1 0 0,1 0-1 0 0,-1 1 1 0 0,0-1-1 0 0,0 1 1 0 0,1-1 0 0 0,-1 1-1 0 0,0-1 1 0 0,1 1-1 0 0,-1-1 1 0 0,1 1-1 0 0,-1 0 1 0 0,1-1-1 0 0,-1 1 1 0 0,1 0-1 0 0,-1-1 1 0 0,1 1 0 0 0,-1 0-1 0 0,1 0 1 0 0,0-1-1 0 0,-1 2-15 0 0,1-2 354 0 0,0 0 0 0 0,-1 1 0 0 0,1-1 0 0 0,0 0 0 0 0,-1 1 0 0 0,1-1 0 0 0,-1 0 0 0 0,1 1-1 0 0,-1-1 1 0 0,1 0 0 0 0,-1 0 0 0 0,1 1 0 0 0,-1-1 0 0 0,1 0 0 0 0,-1 0 0 0 0,1 0 0 0 0,-1 0 0 0 0,0 0 0 0 0,1 0-354 0 0,-2 1 7133 0 0,9-10-6771 0 0,-1-1 0 0 0,0 1 0 0 0,0-1 0 0 0,-1 0 0 0 0,0 0 0 0 0,-1-1 0 0 0,0-1-362 0 0,29-76 1638 0 0,-29 78-1635 0 0,1 0 0 0 0,-1 0-1 0 0,2 1 1 0 0,-1 0 0 0 0,1 0-1 0 0,2-2-2 0 0,-7 10 0 0 0,0-1 0 0 0,0 1 0 0 0,-1-1 0 0 0,1 1 0 0 0,0-1 0 0 0,-1 1 0 0 0,0-1 0 0 0,1 1 0 0 0,-1-1 0 0 0,0 0 0 0 0,0 1 0 0 0,1-1 0 0 0,-1 1 0 0 0,-1-1 0 0 0,1 0 0 0 0,2-13 0 0 0,13-8 0 0 0,-13 11 78 0 0,-4 10-17 0 0,2 2-40 0 0,-3-4 48 0 0,-4-5 219 0 0,7 9-291 0 0,0 0-1 0 0,-1 0 0 0 0,1 0 1 0 0,-1 0-1 0 0,1 0 1 0 0,0 0-1 0 0,-1 0 0 0 0,1 0 1 0 0,0 0-1 0 0,-1 0 1 0 0,1 0-1 0 0,0 0 0 0 0,-1 0 1 0 0,1 0-1 0 0,0 0 1 0 0,-1 0-1 0 0,1 0 0 0 0,0 1 1 0 0,0-1-1 0 0,-1 0 1 0 0,1 0-1 0 0,0 0 0 0 0,-1 1 1 0 0,1-1-1 0 0,0 0 0 0 0,0 0 1 0 0,0 1-1 0 0,-1-1 1 0 0,1 0-1 0 0,0 1 0 0 0,0-1 1 0 0,0 0-1 0 0,0 0 1 0 0,-1 1-1 0 0,1-1 4 0 0,0 1-159 0 0,-9 9 73 0 0,7-7 100 0 0,-2 3 25 0 0,0-1-1 0 0,0 1 1 0 0,0 0-1 0 0,1 0 0 0 0,0 1 1 0 0,0-1-1 0 0,1 0 1 0 0,0 1-1 0 0,0 0 0 0 0,-1 5-38 0 0,2-6 0 0 0,0 1 0 0 0,0 0 0 0 0,-1-1 0 0 0,-1 3 0 0 0,1-4 0 0 0,1 0 0 0 0,-1 0 0 0 0,1 1 0 0 0,0-1 0 0 0,1 0 0 0 0,-1 2 0 0 0,2 11 0 0 0,0-13-2 0 0,-1 1-1 0 0,0-1 0 0 0,0 1 1 0 0,0-1-1 0 0,-1 2 3 0 0,-1 6-21 0 0,0-3-18 0 0,0 0 0 0 0,1 0 1 0 0,0 0-1 0 0,0 0 0 0 0,1 0 0 0 0,1 0 0 0 0,0 0 0 0 0,0 0 0 0 0,1 2 39 0 0,2 14-80 0 0,-4-25 89 0 0,1 0 1 0 0,-1 0-1 0 0,0 0 0 0 0,1 0 0 0 0,-1 0 0 0 0,1 0 0 0 0,0 0 1 0 0,-1-1-1 0 0,1 1 0 0 0,0 0 0 0 0,-1 0 0 0 0,1-1 0 0 0,0 1 0 0 0,0 0 1 0 0,0-1-1 0 0,-1 1 0 0 0,1-1 0 0 0,0 1 0 0 0,0-1 0 0 0,0 0 0 0 0,0 1 1 0 0,0-1-10 0 0,0 0 10 0 0,0 1-19 0 0,1-1-1 0 0,0 0 0 0 0,0 1 0 0 0,-1-1 0 0 0,1 0 1 0 0,0 0-1 0 0,0 0 0 0 0,-1 0 0 0 0,1 0 0 0 0,0-1 1 0 0,0 1-1 0 0,-1-1 0 0 0,1 1 0 0 0,0-1 1 0 0,-1 1-1 0 0,1-1 0 0 0,0 0 0 0 0,-1 0 0 0 0,2-1 10 0 0,2-1-12 0 0,0 0-1 0 0,0-1 1 0 0,0 0-1 0 0,4-4 13 0 0,2-4 0 0 0,-1-2 0 0 0,0 1 0 0 0,4-8 0 0 0,-6 8 0 0 0,-6 10 0 0 0,-1 0 0 0 0,1 0 0 0 0,-1 0 0 0 0,0 0 0 0 0,0 0 0 0 0,0 0 0 0 0,-1 0 0 0 0,1 0 0 0 0,-1 0 0 0 0,0 0 0 0 0,0-1 0 0 0,0-1 0 0 0,0 1 0 0 0,0 0 0 0 0,1 0 0 0 0,-1 0 0 0 0,1 0 0 0 0,-1 0 0 0 0,1 0 0 0 0,1 1 0 0 0,-1-1 0 0 0,1-1 0 0 0,3-5 1 0 0,-3 8 1 0 0,0-1 0 0 0,0 0 0 0 0,-1 0 0 0 0,0 0 0 0 0,0 0 0 0 0,1 0 1 0 0,-2 0-1 0 0,1 0 0 0 0,0-1 0 0 0,-1 0-2 0 0,2-6 133 0 0,0-1 0 0 0,0 0 0 0 0,2 0-133 0 0,-2 2-43 0 0,0 1 1 0 0,0-1-1 0 0,0 1 1 0 0,-1-1-1 0 0,-1-2 43 0 0,3 8-34 0 0,-3 3 49 0 0,0 0 0 0 0,0 0 0 0 0,0 0 0 0 0,0 0 0 0 0,0-1-1 0 0,1 1 1 0 0,-1 0 0 0 0,0 0 0 0 0,0 0 0 0 0,0 0-1 0 0,0 0 1 0 0,0 0 0 0 0,0 0 0 0 0,0 0 0 0 0,0 0 0 0 0,0 0-1 0 0,0 0 1 0 0,0 0 0 0 0,0 0 0 0 0,0 0 0 0 0,0 0-1 0 0,1 0 1 0 0,-1 0 0 0 0,0 0 0 0 0,0-1 0 0 0,0 1-1 0 0,0 0 1 0 0,0 0 0 0 0,0 0 0 0 0,0 0 0 0 0,0 0 0 0 0,0 0-1 0 0,0 0 1 0 0,0 0 0 0 0,0 0 0 0 0,0 0 0 0 0,0 0-1 0 0,0-1 1 0 0,0 1 0 0 0,0 0 0 0 0,0 0 0 0 0,0 0 0 0 0,0 0-1 0 0,0 0 1 0 0,0 0 0 0 0,0 0 0 0 0,0 0 0 0 0,-1 0-15 0 0,-2-3 232 0 0,0 8-98 0 0,-3 9-74 0 0,4-11-60 0 0,0 0 0 0 0,1 0 0 0 0,-1 0-1 0 0,1 0 1 0 0,0 1 0 0 0,0-1-1 0 0,0 0 1 0 0,1 1 0 0 0,-1-1 0 0 0,1 3 0 0 0,-1 2 4 0 0,0 1 1 0 0,1 0-1 0 0,1 7-4 0 0,8 12 53 0 0,-4-12-42 0 0,-4-14 5 0 0,0 1 1 0 0,-1 0-1 0 0,1-1 0 0 0,0 1 1 0 0,1 0-1 0 0,-1-1 0 0 0,0 0 1 0 0,1 1-1 0 0,-1-1 0 0 0,1 0 1 0 0,0 0-1 0 0,1 2-16 0 0,-2-3 17 0 0,0-1-3 0 0,0 1 1 0 0,0 0-1 0 0,0-1 0 0 0,-1 1 0 0 0,1 0 0 0 0,0 0 1 0 0,0-1-1 0 0,-1 1 0 0 0,1 0 0 0 0,-1 0 1 0 0,1 0-1 0 0,-1 0 0 0 0,1 0 0 0 0,-1 0 1 0 0,1 0-1 0 0,-1 0 0 0 0,0 0 0 0 0,1 1-14 0 0,-1-2 7 0 0,0 1 0 0 0,0-1 0 0 0,0 1 0 0 0,0-1 0 0 0,1 1 0 0 0,-1-1 0 0 0,0 1-1 0 0,0-1 1 0 0,1 1 0 0 0,-1-1 0 0 0,0 0 0 0 0,1 1 0 0 0,-1-1 0 0 0,1 1 0 0 0,-1-1-1 0 0,1 0 1 0 0,-1 1 0 0 0,1-1-7 0 0,0 1 2 0 0,3 7-45 0 0,-4-7 43 0 0,0-1 0 0 0,0 1 0 0 0,0-1-1 0 0,0 1 1 0 0,0-1 0 0 0,0 1 0 0 0,0-1 0 0 0,0 1 0 0 0,0-1 0 0 0,0 0-1 0 0,0 1 1 0 0,0-1 0 0 0,0 1 0 0 0,0-1 0 0 0,0 1 0 0 0,0-1 0 0 0,1 1 0 0 0,-1-1-1 0 0,0 0 1 0 0,0 1 0 0 0,0-1 0 0 0,1 1 0 0 0,-1-1 0 0 0,0 0 0 0 0,1 1 0 0 0,-1-1-1 0 0,0 0 1 0 0,1 1 0 0 0,-1-1 0 0 0,0 0 0 0 0,1 0 0 0 0,0 1 0 0 0,1 0 7 0 0,0 6 46 0 0,-2 3-40 0 0,0-1-13 0 0,0-9 0 0 0,0 1 0 0 0,1-1 0 0 0,-1 1 0 0 0,0-1 0 0 0,0 1 0 0 0,0-1 0 0 0,0 1 0 0 0,0-1 0 0 0,0 1 0 0 0,0-1 0 0 0,0 1 0 0 0,-1-1 0 0 0,1 1 0 0 0,0-1 0 0 0,0 1 0 0 0,0-1 0 0 0,0 0 0 0 0,-1 1 0 0 0,1-1 0 0 0,0 1 0 0 0,-1-1 0 0 0,1 1 0 0 0,0-1 0 0 0,0 0 0 0 0,-1 1 0 0 0,1-1 0 0 0,-1 0 0 0 0,1 1 0 0 0,0-1 0 0 0,-1 0 0 0 0,1 1 0 0 0,-1-1 0 0 0,-1 1 0 0 0,-11 11-700 0 0,11-11 475 0 0,0 1 0 0 0,0-1 0 0 0,1 1 0 0 0,-1 0 0 0 0,0 0 0 0 0,0-1 0 0 0,1 1 0 0 0,-1 0 0 0 0,1 0 0 0 0,0 0 0 0 0,0 1-1 0 0,-1-1 1 0 0,1 0 0 0 0,1 0 0 0 0,-2 2 225 0 0,16-6-6462 0 0,4-7 841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5:16.4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137 435 10016 0 0,'3'7'75'0'0,"-2"-6"-53"0"0,0 1 0 0 0,-1-1 0 0 0,1 1 0 0 0,0-1-1 0 0,-1 1 1 0 0,1 0 0 0 0,-1-1 0 0 0,1 1 0 0 0,-1-1 0 0 0,0 1 0 0 0,0 0-1 0 0,0-1 1 0 0,0 1 0 0 0,0 0 0 0 0,0-1 0 0 0,0 1 0 0 0,0 0-1 0 0,-1-1 1 0 0,0 2-22 0 0,-2 1 133 0 0,3-3-121 0 0,-1-1-1 0 0,1 0 1 0 0,-1 1-1 0 0,1-1 0 0 0,-1 1 1 0 0,1 0-1 0 0,-1-1 1 0 0,1 1-1 0 0,-1-1 1 0 0,1 1-1 0 0,0 0 1 0 0,-1-1-1 0 0,1 1 1 0 0,0 0-1 0 0,0-1 1 0 0,-1 1-1 0 0,1 0 1 0 0,0 0-1 0 0,0-1 1 0 0,0 1-1 0 0,0 0 1 0 0,0-1-1 0 0,0 1 0 0 0,0 0 1 0 0,0 0-1 0 0,0-1 1 0 0,0 1-1 0 0,1 0 1 0 0,-1 0-1 0 0,0-1 1 0 0,0 1-1 0 0,1 0 1 0 0,-1-1-1 0 0,0 1 1 0 0,1-1-1 0 0,-1 1 1 0 0,1 0-12 0 0,-1-1 1 0 0,1 0 1 0 0,-1 1 0 0 0,1-1 0 0 0,-1 0 0 0 0,1 1-1 0 0,-1-1 1 0 0,0 1 0 0 0,1-1 0 0 0,-1 1-1 0 0,1-1 1 0 0,-1 1 0 0 0,0-1 0 0 0,0 1-1 0 0,1-1 1 0 0,-1 1 0 0 0,0-1 0 0 0,0 1-1 0 0,0-1 1 0 0,1 1 0 0 0,-1 0 0 0 0,0-1 0 0 0,0 1-1 0 0,0-1 1 0 0,0 1 0 0 0,0-1 0 0 0,0 1-1 0 0,0 0 1 0 0,-1-1 0 0 0,1 1 0 0 0,0-1-1 0 0,0 1 1 0 0,0-1 0 0 0,0 1 0 0 0,-1 0 0 0 0,1-1-1 0 0,0 1 1 0 0,-1-1 0 0 0,1 1 0 0 0,0-1-1 0 0,-1 0 1 0 0,1 1 0 0 0,0-1 0 0 0,-1 1-1 0 0,1-1 1 0 0,-1 0 0 0 0,0 1-2 0 0,1 0 59 0 0,0-1 1 0 0,-1 1-1 0 0,1 0 1 0 0,0-1-1 0 0,-1 1 0 0 0,1 0 1 0 0,0-1-1 0 0,0 1 0 0 0,0 0 1 0 0,-1-1-1 0 0,1 1 1 0 0,0 0-1 0 0,0 0 0 0 0,0-1 1 0 0,0 1-1 0 0,0 0 1 0 0,0 0-1 0 0,1-1 0 0 0,-1 2-59 0 0,0-2 70 0 0,0 1-1 0 0,0-1 0 0 0,0 1 1 0 0,1-1-1 0 0,-1 1 0 0 0,0 0 0 0 0,0-1 1 0 0,0 1-1 0 0,0-1 0 0 0,-1 1 1 0 0,1 0-1 0 0,0-1 0 0 0,0 1 1 0 0,0-1-1 0 0,0 1 0 0 0,-1-1 1 0 0,1 1-1 0 0,0-1 0 0 0,0 1 1 0 0,-1-1-1 0 0,1 1-69 0 0,-1-1 559 0 0,5-1 198 0 0,3 0-396 0 0,-3-3 1935 0 0,33-89-659 0 0,-35 89-1458 0 0,-2 1-10 0 0,11-30 158 0 0,-10 31-295 0 0,0-1 0 0 0,-1 1 1 0 0,1 0-1 0 0,-1 0 0 0 0,1-1 0 0 0,-1 1 1 0 0,0-1-1 0 0,0 1 0 0 0,0 0 0 0 0,-1-1 0 0 0,1-1-32 0 0,-1-6 105 0 0,1-31 373 0 0,-1 39-444 0 0,0 1-1 0 0,1-1 0 0 0,-1 1 0 0 0,0-1 1 0 0,0 1-1 0 0,0-1 0 0 0,0 1 0 0 0,-1 0 0 0 0,1 0 1 0 0,0 0-1 0 0,0-1 0 0 0,-1 1 0 0 0,0 0-33 0 0,1 0 22 0 0,-1 0 0 0 0,1 0 0 0 0,-1 0-1 0 0,0 1 1 0 0,1-1 0 0 0,-1 0 0 0 0,0 1 0 0 0,1-1-1 0 0,-1 1 1 0 0,0-1 0 0 0,0 1 0 0 0,-1 0-22 0 0,-6 6 136 0 0,-31 26-43 0 0,-3 3-80 0 0,40-34-13 0 0,0 1-1 0 0,0 0 0 0 0,1-1 1 0 0,-1 1-1 0 0,1 1 0 0 0,-1-1 1 0 0,1 0-1 0 0,0 0 0 0 0,0 1 1 0 0,0-1-1 0 0,0 1 0 0 0,0 0 1 0 0,1 0-1 0 0,-1-1 0 0 0,1 1 1 0 0,0 0-1 0 0,-1 0 0 0 0,2 1 1 0 0,-1-1-1 0 0,0 0 1 0 0,-11 41-69 0 0,9-35 69 0 0,0 1 0 0 0,0 0 1 0 0,1 0-1 0 0,0 0 1 0 0,1 0-1 0 0,0 2 0 0 0,0 3-8 0 0,1 14-50 0 0,0-28 57 0 0,0 1 0 0 0,0 0 0 0 0,0-1 0 0 0,1 1 0 0 0,-1 0 0 0 0,1-1 0 0 0,-1 1 0 0 0,1 0 0 0 0,0-1 0 0 0,-1 1 0 0 0,1-1 0 0 0,0 1 0 0 0,0-1 0 0 0,0 1 1 0 0,14 10-10 0 0,-14-11 6 0 0,0-1 2 0 0,-1 1-1 0 0,1-1 1 0 0,-1 1-1 0 0,1-1 1 0 0,-1 1-1 0 0,1-1 1 0 0,0 0 0 0 0,-1 1-1 0 0,1-1 1 0 0,0 0-1 0 0,-1 0 1 0 0,1 1-1 0 0,0-1 1 0 0,-1 0-1 0 0,1 0 1 0 0,0 0 2 0 0,1 0 0 0 0,1 0-1 0 0,-1-1 0 0 0,0 1 1 0 0,1-1-1 0 0,-1 0 1 0 0,0 0-1 0 0,0 0 1 0 0,0 0-1 0 0,0 0 1 0 0,0 0-1 0 0,0 0 1 0 0,0 0-1 0 0,0-1 1 0 0,0 1-1 0 0,-1-1 1 0 0,1 0-1 0 0,-1 1 1 0 0,1-1-1 0 0,-1 0 1 0 0,1 0-1 0 0,-1 0 1 0 0,1-2 8 0 0,0 0-1 0 0,0 1 0 0 0,1 0 0 0 0,-1-1 0 0 0,1 1 0 0 0,0 0 1 0 0,0 0-1 0 0,1 0-7 0 0,0-1 10 0 0,-1 0-1 0 0,1 1 1 0 0,-1-1 0 0 0,0-1 0 0 0,1 0-10 0 0,24-37 165 0 0,-17 26-110 0 0,0 0 1 0 0,-1-1-1 0 0,7-17-55 0 0,12-30 80 0 0,-23 46-52 0 0,-2 4-9 0 0,1 0 0 0 0,5-8-19 0 0,-2 3 25 0 0,0-1 0 0 0,-1-1 0 0 0,-1 1-1 0 0,0-8-24 0 0,-1 8 27 0 0,14-77 155 0 0,-12 50 12 0 0,-6 45-189 0 0,-1 1-4 0 0,1 1 0 0 0,-1-1-1 0 0,0 0 1 0 0,0 0-1 0 0,0 0 1 0 0,0 1 0 0 0,0-1-1 0 0,0 0 1 0 0,0 0-1 0 0,0 0 1 0 0,0 1 0 0 0,0-1-1 0 0,0 0 1 0 0,0 0-1 0 0,0 0 1 0 0,-1 1 0 0 0,1-1-1 0 0,0 0 1 0 0,-1 1-1 0 0,1-1 1 0 0,-1 0 0 0 0,1 0-1 0 0,0 1 1 0 0,-1-1-1 0 0,1 1 1 0 0,-1-1-1 0 0,-3 9-31 0 0,-58 158-555 0 0,58-153 563 0 0,0 0 0 0 0,0 0 0 0 0,2 0 0 0 0,0 0 0 0 0,-1 8 23 0 0,1-2-19 0 0,-1 0-1 0 0,-1 2 20 0 0,0-6-9 0 0,1 0 0 0 0,1 0 0 0 0,0 1 0 0 0,1-1 0 0 0,1 1 0 0 0,0-1 0 0 0,1 1 0 0 0,2 4 9 0 0,2 8-12 0 0,-6-13-13 0 0,0-13 22 0 0,1 1 1 0 0,0-1-1 0 0,0 1 0 0 0,0-1 1 0 0,0 1-1 0 0,0-1 0 0 0,0 0 1 0 0,1 1-1 0 0,-1-1 0 0 0,1 0 1 0 0,0 1-1 0 0,0-1 0 0 0,0 0 3 0 0,6 17 6 0 0,-7-16-12 0 0,1 0 1 0 0,0 0-1 0 0,0 0 0 0 0,0 0 0 0 0,1-1 1 0 0,-1 1-1 0 0,1 0 0 0 0,-1-1 0 0 0,1 1 1 0 0,0-1-1 0 0,0 0 0 0 0,0 1 0 0 0,0-1 1 0 0,2 1 5 0 0,4 0-43 0 0,-5-5 42 0 0,0 0 0 0 0,0 0-1 0 0,-1 0 1 0 0,1-1 0 0 0,-1 1 0 0 0,0 0 0 0 0,1-1-1 0 0,-1 0 1 0 0,0 0 1 0 0,10-11 0 0 0,21-19-197 0 0,8-13 514 0 0,-30 33-531 0 0,2-11 703 0 0,-3 3 300 0 0,-8 19-740 0 0,-1-1 0 0 0,0 0 0 0 0,0 0 0 0 0,0 0 0 0 0,0 0-1 0 0,0 0 1 0 0,-1 0 0 0 0,0 0 0 0 0,1-1-49 0 0,4-21-288 0 0,-3 22 255 0 0,-1 1 19 0 0,0 0 1 0 0,0-1 0 0 0,0 1 0 0 0,-1-1 0 0 0,1 1 0 0 0,-1-1 0 0 0,1 1-1 0 0,-1-1 1 0 0,0 0 13 0 0,5-16 199 0 0,2-4 26 0 0,-7 23-211 0 0,0-1 0 0 0,0 0 0 0 0,0 0 0 0 0,0 1 0 0 0,0-1 0 0 0,0 0 0 0 0,0 1 1 0 0,0-1-1 0 0,0 0 0 0 0,0 0 0 0 0,0 1 0 0 0,-1-1 0 0 0,1 0 0 0 0,0 1 0 0 0,0-1 0 0 0,-1 0 0 0 0,1 1 1 0 0,0-1-1 0 0,-1 1 0 0 0,1-1 0 0 0,-1 0 0 0 0,1 1 0 0 0,-1-1 0 0 0,1 1 0 0 0,-1-1-14 0 0,0 1 143 0 0,1 0-6 0 0,-1-1-110 0 0,1 1-1 0 0,-1-1 1 0 0,1 1 0 0 0,-1 0-1 0 0,0-1 1 0 0,1 1-1 0 0,-1 0 1 0 0,0-1-1 0 0,0 1 1 0 0,1 0 0 0 0,-1 0-1 0 0,0 0 1 0 0,1 0-1 0 0,-1 0 1 0 0,0-1-27 0 0,-4 4 23 0 0,1 0 1 0 0,0 0-1 0 0,0 0 1 0 0,0 0-1 0 0,0 0 1 0 0,0 1-1 0 0,1 0 0 0 0,0-1 1 0 0,0 1-1 0 0,0 1 1 0 0,0-1-1 0 0,0 1-23 0 0,-21 49 54 0 0,19-44-53 0 0,1 1 1 0 0,0 0 0 0 0,1 0 0 0 0,0 0 0 0 0,1 0 0 0 0,-1 7-2 0 0,-2 9 19 0 0,4-20 0 0 0,0-1 1 0 0,1 1-1 0 0,0-1 0 0 0,0 1 0 0 0,0-1 0 0 0,1 0 0 0 0,0 1 0 0 0,0-1 1 0 0,1 0-1 0 0,-1 1 0 0 0,1-1 0 0 0,1 0 0 0 0,-1 0 0 0 0,3 2-19 0 0,-3-4 5 0 0,0-1 0 0 0,0 0-1 0 0,0 0 1 0 0,1 0-1 0 0,-1 0 1 0 0,1-1 0 0 0,0 1-1 0 0,0-1 1 0 0,0 1 0 0 0,0-1-1 0 0,0 0 1 0 0,1 0 0 0 0,-1 0-1 0 0,0-1 1 0 0,1 1 0 0 0,0-1-1 0 0,-1 0 1 0 0,1 0-1 0 0,0 0 1 0 0,-1 0 0 0 0,1-1-1 0 0,0 0 1 0 0,0 0 0 0 0,0 0-1 0 0,-1 0 1 0 0,1 0 0 0 0,0-1-1 0 0,0 1 1 0 0,0-1 0 0 0,-1 0-1 0 0,4-1-4 0 0,12-8-1634 0 0,-1-1-3697 0 0,4-7-2487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5:17.5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119 522 1840 0 0,'0'0'437'0'0,"0"0"1166"0"0,0 0 511 0 0,0 0 102 0 0,0 0-176 0 0,-4 7-406 0 0,3-6 1282 0 0,2-2 3281 0 0,1-3-5996 0 0,-1 0 1 0 0,1 0-1 0 0,-1 0 0 0 0,0 0 1 0 0,0 0-1 0 0,0 0 1 0 0,0 0-1 0 0,-1-1 0 0 0,0-1-201 0 0,0-46 1238 0 0,-1 25-542 0 0,1 26-578 0 0,0 1-20 0 0,0 0-47 0 0,-2-5 45 0 0,-9-1 17 0 0,10 6-109 0 0,0 0 0 0 0,0 0-1 0 0,0 0 1 0 0,0 0 0 0 0,1 1 0 0 0,-1-1-1 0 0,0 0 1 0 0,0 0 0 0 0,0 1-1 0 0,1-1 1 0 0,-1 0 0 0 0,0 1 0 0 0,1-1-1 0 0,-1 1 1 0 0,0-1 0 0 0,1 1-1 0 0,-1-1 1 0 0,0 1 0 0 0,1 0 0 0 0,-1-1-1 0 0,1 1-3 0 0,-3 1 6 0 0,-2 3 11 0 0,1-1 0 0 0,0 0 0 0 0,0 1 0 0 0,0 0 0 0 0,0 0 0 0 0,1 0-1 0 0,0 0 1 0 0,0 0 0 0 0,0 1 0 0 0,1-1 0 0 0,-1 4-17 0 0,-4 8-37 0 0,2 0 1 0 0,0 1-1 0 0,1 4 37 0 0,-5 5-170 0 0,7-23 157 0 0,1-1-1 0 0,-1 1 1 0 0,1-1 0 0 0,0 1 0 0 0,1 0 0 0 0,-1-1-1 0 0,0 1 1 0 0,1 3 13 0 0,0-1-21 0 0,0 0 0 0 0,-1 0 0 0 0,1 0 0 0 0,-1 1 0 0 0,-1-1 1 0 0,1 0-1 0 0,-2 4 21 0 0,2-9-7 0 0,-1 5 2 0 0,2-5 4 0 0,1 0 0 0 0,-1 0 1 0 0,1 0-1 0 0,-1 0 0 0 0,1 0 0 0 0,-1 0 0 0 0,1-1 0 0 0,0 1 0 0 0,-1 0 0 0 0,1 0 0 0 0,0-1 0 0 0,0 1 0 0 0,-1 0 1 0 0,1-1 0 0 0,1 1-54 0 0,5-2-63 0 0,-3-1 116 0 0,-1-1 0 0 0,1 0 0 0 0,-1 0 0 0 0,0 0 1 0 0,0 0-1 0 0,0-1 0 0 0,0 1 0 0 0,-1-1 0 0 0,1 0 0 0 0,-1 0 1 0 0,7-8 9 0 0,-6 8 11 0 0,0-1 0 0 0,0 0 0 0 0,-1 0 0 0 0,1-1 0 0 0,-1 1 1 0 0,1-6-21 0 0,7-15 60 0 0,0 6-19 0 0,-2 3-29 0 0,0-1-1 0 0,4-15-11 0 0,0-2 0 0 0,-5 16 0 0 0,-1-1 0 0 0,0-5 0 0 0,-3 13 13 0 0,0 1 0 0 0,1-1-1 0 0,3-5-12 0 0,8-27 57 0 0,2-37 376 0 0,2-34-433 0 0,-19 108 45 0 0,0 0 0 0 0,0 0 0 0 0,0 0 0 0 0,-1 0 0 0 0,-1 0 0 0 0,-1-6-45 0 0,-1-7 77 0 0,2 12-52 0 0,-11 27 25 0 0,5-4-98 0 0,1 0 0 0 0,0 1 0 0 0,1 0 1 0 0,1 0-1 0 0,1 0 0 0 0,-1 7 48 0 0,-1 16-83 0 0,1 1-1 0 0,2 3 84 0 0,-2 0-46 0 0,3-25 24 0 0,1 0 0 0 0,0 0 0 0 0,1 6 22 0 0,2 37-32 0 0,-3 1 0 0 0,-3 9 32 0 0,3-62 0 0 0,1 0 0 0 0,1 0 0 0 0,-1 0 0 0 0,1-1 0 0 0,1 1 0 0 0,-1 0 0 0 0,2-1 0 0 0,-1 1 0 0 0,1-1 0 0 0,0 0 0 0 0,1 1 0 0 0,1 1 0 0 0,-5-10 0 0 0,0 0 0 0 0,0 1 0 0 0,1-1 0 0 0,-1 0 0 0 0,0 0 0 0 0,0 1 0 0 0,1-1 0 0 0,-1 0 0 0 0,0 0 0 0 0,1 1 0 0 0,-1-1 0 0 0,0 0 0 0 0,1 0 0 0 0,-1 0 0 0 0,0 1 0 0 0,1-1 0 0 0,-1 0 0 0 0,1 0 0 0 0,-1 0 0 0 0,0 0 0 0 0,1 0 0 0 0,-1 0 0 0 0,1 0 0 0 0,0 0 2 0 0,1 0 0 0 0,0-1 0 0 0,-1 1 0 0 0,1-1 0 0 0,-1 1 0 0 0,1-1 0 0 0,-1 0 0 0 0,1 1 0 0 0,-1-1 0 0 0,1 0-1 0 0,-1 0 1 0 0,0 0 0 0 0,1 0 0 0 0,-1 0 0 0 0,0 0 0 0 0,0-1 0 0 0,0 1 0 0 0,0 0 0 0 0,0-1 0 0 0,0 1 0 0 0,0 0 0 0 0,0-1-2 0 0,4-7 51 0 0,0 0-1 0 0,-1-1 1 0 0,1-3-51 0 0,2-4 40 0 0,9-18-26 0 0,0-8-14 0 0,11-25-1 0 0,-20 50 1 0 0,-1 0 0 0 0,0-1 0 0 0,-1-3 0 0 0,-2 8 0 0 0,-2 13 0 0 0,-1 1 0 0 0,0-1 0 0 0,1 0 0 0 0,-1 1 0 0 0,0-1 0 0 0,0 0 0 0 0,1 0 0 0 0,-1 1 0 0 0,0-1 0 0 0,0 0 0 0 0,0 1 0 0 0,0-1 0 0 0,0 0 0 0 0,0 0 0 0 0,0 1 0 0 0,0-1 0 0 0,-1 0 0 0 0,1 0 0 0 0,0 0 0 0 0,-1-1 0 0 0,1 2 0 0 0,0 0 0 0 0,0 0 0 0 0,0 0 0 0 0,0 1 0 0 0,0-1 0 0 0,0 0 0 0 0,0 0 0 0 0,0 0 0 0 0,0 0 0 0 0,0 0 0 0 0,0 0 0 0 0,0 0 0 0 0,0 0 0 0 0,-1 0 0 0 0,1 0 0 0 0,0 0 0 0 0,0 0 0 0 0,0 1 0 0 0,0-1 0 0 0,0 0 0 0 0,0 0 0 0 0,0 0 0 0 0,0 0 0 0 0,0 0 0 0 0,-1 0 0 0 0,1 0 0 0 0,0 0 0 0 0,0 0 0 0 0,0 0 0 0 0,0 0 0 0 0,0 0 0 0 0,0 0 0 0 0,0 0 0 0 0,0 0 0 0 0,-1 0 0 0 0,1 0 0 0 0,0 0 0 0 0,0 0 0 0 0,0-1 0 0 0,0 1 0 0 0,0 0 0 0 0,0 0 0 0 0,0 0 0 0 0,0 0 0 0 0,0 0 0 0 0,0 0 0 0 0,-1 0 0 0 0,1 0 0 0 0,0 0 0 0 0,0 0 0 0 0,0 0 0 0 0,0 0 0 0 0,0 0 0 0 0,0-1 0 0 0,0 1 0 0 0,0 0 0 0 0,0 0 0 0 0,0 0 0 0 0,0 0 0 0 0,0 0 0 0 0,0 0 0 0 0,0 0 0 0 0,0 0 0 0 0,0-1 0 0 0,0 1 0 0 0,0 0 0 0 0,-5 6 0 0 0,1 1-13 0 0,0 1 0 0 0,1 0 1 0 0,0 0-1 0 0,0 0 0 0 0,0 1 0 0 0,1-1 0 0 0,1 1 0 0 0,-1 5 13 0 0,-5 21 23 0 0,5-27-14 0 0,1 0 0 0 0,0 0 0 0 0,1 0 0 0 0,0 0 0 0 0,0 0 0 0 0,0 0-1 0 0,1 0 1 0 0,1 0 0 0 0,0 2-9 0 0,-2-10 0 0 0,0 1 0 0 0,0 0 0 0 0,0 0 0 0 0,1-1 0 0 0,-1 1 0 0 0,0 0 0 0 0,1-1 0 0 0,-1 1 0 0 0,0 0 0 0 0,1-1 0 0 0,-1 1 0 0 0,1 0 0 0 0,-1-1 0 0 0,1 1 0 0 0,1 0 0 0 0,0 1 0 0 0,0-1 0 0 0,0 0 0 0 0,0 0 0 0 0,1 0 0 0 0,-1-1 0 0 0,0 1 0 0 0,2 0 0 0 0,-3-1 0 0 0,0 1 0 0 0,0-1 0 0 0,0 0 0 0 0,0 0 0 0 0,-1 0 0 0 0,1 0 0 0 0,0 0 0 0 0,0 0 0 0 0,0 0 0 0 0,0 0 0 0 0,-1 0 0 0 0,1 0 0 0 0,0 0 0 0 0,0-1 0 0 0,0 1 0 0 0,-1 0 0 0 0,1 0 0 0 0,0-1 0 0 0,0 1 0 0 0,-1-1 0 0 0,1 1 0 0 0,0-1 0 0 0,-1 1 0 0 0,1-1 0 0 0,0 0 0 0 0,7-10-190 0 0,4-9-504 0 0,0-6-144 0 0,6-20-1450 0 0,-13 30 712 0 0,-1 0 0 0 0,0 0 1 0 0,-1-1-1 0 0,-1 1 0 0 0,0-15 1576 0 0,-2 11-1942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5:18.2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 3224 0 0,'0'0'573'0'0,"0"0"1199"0"0,0 0 527 0 0,0 3 107 0 0,-3 19 1505 0 0,2-18-3762 0 0,1-1 1 0 0,0 1-1 0 0,0 0 0 0 0,1-1 1 0 0,-1 1-1 0 0,1 0 1 0 0,-1-1-1 0 0,1 1 1 0 0,1-1-1 0 0,-1 1 0 0 0,0-1 1 0 0,1 1-1 0 0,0-1 1 0 0,-1 0-1 0 0,2 1-149 0 0,2 2 97 0 0,-3-4-95 0 0,-1 0-1 0 0,1 0 0 0 0,0 0 1 0 0,-1 0-1 0 0,1 1 0 0 0,-1-1 0 0 0,1 1 1 0 0,-1-1-1 0 0,0 0 0 0 0,0 3-1 0 0,-1-4 0 0 0,1 0 0 0 0,-1 0 0 0 0,0-1 0 0 0,1 1 0 0 0,-1 0 0 0 0,1 0 0 0 0,-1 0 0 0 0,1 0 0 0 0,-1-1 0 0 0,1 1 0 0 0,0 0 0 0 0,-1 0 0 0 0,1-1 0 0 0,0 1 0 0 0,0-1-1 0 0,-1 1 1 0 0,36 32-791 0 0,-26-24 513 0 0,-9-6 298 0 0,0 0 7 0 0,25 22 148 0 0,-24-22-127 0 0,1 0 1 0 0,-1 1-1 0 0,1-1 1 0 0,-1 0-1 0 0,0 1 1 0 0,0-1-1 0 0,-1 1 1 0 0,1 0-1 0 0,-1-1 1 0 0,0 1-1 0 0,0 0 1 0 0,0 0-1 0 0,0 0 1 0 0,-1 0-1 0 0,1 0 1 0 0,-1 0-1 0 0,0 0 1 0 0,0 1-49 0 0,1 12 446 0 0,-1-13-261 0 0,1 0-1 0 0,-1 0 1 0 0,0 0 0 0 0,-1 0-1 0 0,1 3-184 0 0,-4 11 598 0 0,-9 50 1793 0 0,12-66-2095 0 0,1-2-161 0 0,0 0-7 0 0,0 0 155 0 0,2-8 379 0 0,-1 7-648 0 0,5-8 171 0 0,-1 0-1 0 0,1 0 0 0 0,-2 0 0 0 0,3-7-184 0 0,18-44 382 0 0,4-14-43 0 0,-26 67-360 0 0,1 0 0 0 0,-1 0-1 0 0,1 1 1 0 0,1-1 0 0 0,-1 1-1 0 0,1 0 1 0 0,0 0 0 0 0,0 0-1 0 0,6-4 22 0 0,-11 10 10 0 0,0 0 0 0 0,0 0 0 0 0,0 0 0 0 0,0 0 0 0 0,0 0 0 0 0,1-1 0 0 0,-1 1 0 0 0,0 0 0 0 0,0 0 0 0 0,0 0 0 0 0,0 0 0 0 0,1 0-1 0 0,-1 0 1 0 0,0 0 0 0 0,0 0 0 0 0,0 0 0 0 0,1 0 0 0 0,-1 0 0 0 0,0 0 0 0 0,0 0 0 0 0,0 0 0 0 0,1 0 0 0 0,-1 0 0 0 0,0 0 0 0 0,0 0 0 0 0,0 0 0 0 0,0 0 0 0 0,1 0 0 0 0,-1 0-1 0 0,0 0 1 0 0,0 1 0 0 0,0-1 0 0 0,0 0 0 0 0,1 0 0 0 0,-1 0 0 0 0,0 0 0 0 0,0 0 0 0 0,0 0 0 0 0,0 1 0 0 0,0-1 0 0 0,0 0 0 0 0,1 0 0 0 0,-1 0 0 0 0,0 0 0 0 0,0 1-1 0 0,0-1 1 0 0,0 0 0 0 0,0 0 0 0 0,0 0-10 0 0,4 16 109 0 0,-1 18-118 0 0,-4-23 27 0 0,0 1 0 0 0,0-1 0 0 0,-1 1-18 0 0,-4 25 10 0 0,6 5 43 0 0,0-24-53 0 0,-1 0 0 0 0,-1 8 0 0 0,2-24 0 0 0,-1 0-1 0 0,1 0 0 0 0,0 0 1 0 0,0 0-1 0 0,0 0 0 0 0,0 0 0 0 0,1 0 1 0 0,-1 0-1 0 0,1 1 1 0 0,2 26 76 0 0,0-27-2 0 0,-1-2-60 0 0,1-1 0 0 0,0 1 0 0 0,0-1 0 0 0,-1 0 0 0 0,1 1 0 0 0,0-1 0 0 0,-1 0-1 0 0,1-1 1 0 0,-1 1 0 0 0,1 0 0 0 0,-1-1 0 0 0,0 1 0 0 0,1-1 0 0 0,0-1-14 0 0,2-2 25 0 0,0 1-1 0 0,0-1 1 0 0,-1-1 0 0 0,1 1 0 0 0,1-5-25 0 0,6-6 36 0 0,-2-2 0 0 0,0 1 1 0 0,-1-1-1 0 0,-1-1 0 0 0,-1 0 0 0 0,5-17-36 0 0,-3 8 0 0 0,-9 28 0 0 0,0 0 0 0 0,0-1 0 0 0,0 1 0 0 0,0 0 0 0 0,0 0 0 0 0,0 0 0 0 0,0 0 0 0 0,0 0 0 0 0,0-1 0 0 0,0 1 0 0 0,0 0 0 0 0,0 0 0 0 0,0 0 0 0 0,0 0 0 0 0,0 0 0 0 0,1-1 0 0 0,-1 1 0 0 0,0 0 0 0 0,0 0 0 0 0,0 0 0 0 0,0 0 0 0 0,0 0 0 0 0,0 0 0 0 0,0 0 0 0 0,0-1 0 0 0,1 1 0 0 0,-1 0 0 0 0,0 0 0 0 0,0 0 0 0 0,0 0 0 0 0,0 0 0 0 0,0 0 0 0 0,0 0 0 0 0,1 0 0 0 0,-1 0 0 0 0,0 0 0 0 0,0 0 0 0 0,0 0 0 0 0,0 0 0 0 0,0 0 0 0 0,1 0 0 0 0,-1 0 0 0 0,0 0 0 0 0,3 6 0 0 0,-1 11 0 0 0,-5 30 0 0 0,2-32 0 0 0,0-1 0 0 0,1 1 0 0 0,1 11 0 0 0,0-17 0 0 0,0 0 0 0 0,-1 0 0 0 0,0 0 0 0 0,-1 0 0 0 0,0 5 0 0 0,1-8 0 0 0,0 0 0 0 0,0 0 0 0 0,1-1 0 0 0,0 1 0 0 0,0 0 0 0 0,0-1 0 0 0,2 3 0 0 0,0 3 0 0 0,8 9 0 0 0,-8-12 0 0 0,4-3 0 0 0,-3-5-277 0 0,-1-1-1 0 0,1 1 0 0 0,-1-1 1 0 0,0 1-1 0 0,1-1 0 0 0,-1 0 1 0 0,0 0-1 0 0,1-1 0 0 0,-1 1 1 0 0,0 0-1 0 0,0-1 1 0 0,0 0-1 0 0,0 0 0 0 0,-1 0 1 0 0,1 0-1 0 0,0 0 0 0 0,1-3 278 0 0,-3 3-7559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5:18.7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1 11976 0 0,'-1'2'160'0'0,"1"-2"-112"0"0,0 1 0 0 0,0 0 0 0 0,0-1 0 0 0,-1 1 0 0 0,1 0 0 0 0,0-1 0 0 0,0 1 0 0 0,-1 0 0 0 0,1-1 0 0 0,0 1 0 0 0,-1 0 0 0 0,1-1 0 0 0,0 1 0 0 0,-1-1 0 0 0,1 1 0 0 0,-1-1 0 0 0,1 1 0 0 0,-1-1 0 0 0,0 1 0 0 0,1-1 0 0 0,-1 1 0 0 0,1-1 0 0 0,-1 0 0 0 0,0 1 0 0 0,1-1 0 0 0,-1 0 0 0 0,0 0-48 0 0,0 0 745 0 0,1 0 251 0 0,0 0 48 0 0,0 0-67 0 0,0 0-322 0 0,0 0-141 0 0,0 0-30 0 0,0 0 39 0 0,0 0 180 0 0,0 0-615 0 0,0 0 1 0 0,0 0-1 0 0,1-1 0 0 0,-1 1 1 0 0,0 0-1 0 0,0 0 1 0 0,0-1-1 0 0,0 1 0 0 0,0 0 1 0 0,0 0-1 0 0,1-1 1 0 0,-1 1-1 0 0,0 0 1 0 0,0 0-1 0 0,0 0 0 0 0,1 0 1 0 0,-1-1-1 0 0,0 1 1 0 0,0 0-1 0 0,0 0 1 0 0,1 0-1 0 0,-1 0 0 0 0,0 0 1 0 0,0 0-1 0 0,1 0 1 0 0,-1-1-1 0 0,0 1 0 0 0,1 0 1 0 0,-1 0-1 0 0,0 0 1 0 0,0 0-1 0 0,1 0 1 0 0,-1 0-1 0 0,0 0 0 0 0,0 0 1 0 0,1 0-1 0 0,-1 1 1 0 0,0-1-89 0 0,9 9 1024 0 0,-8-5-917 0 0,1-1 0 0 0,0 1 0 0 0,-1-1 0 0 0,0 1 0 0 0,0 0 0 0 0,0 1-107 0 0,0 13 140 0 0,-1-1-1 0 0,-1 1 1 0 0,-1 0-1 0 0,-1-1 1 0 0,0 0-1 0 0,-4 11-139 0 0,1 1 31 0 0,-13 41 75 0 0,10-44-56 0 0,2 1 0 0 0,-1 15-50 0 0,-1 10 12 0 0,5-34-12 0 0,1 0-1 0 0,1 1 0 0 0,0 9 1 0 0,3-18 2 0 0,0-8-3 0 0,-1 0 0 0 0,0 0 0 0 0,0 0 0 0 0,0 1 0 0 0,0-1 0 0 0,0 0 0 0 0,0 0-1 0 0,0 0 1 0 0,-1 0 0 0 0,1 0 0 0 0,-1 0 0 0 0,0 0 0 0 0,0 0 0 0 0,1 0 0 0 0,-2 1 1 0 0,1-1-80 0 0,5-2 42 0 0,-1 0 1 0 0,1 0 0 0 0,0-1 0 0 0,-1 0-1 0 0,1 1 1 0 0,-1-1 0 0 0,1-1 0 0 0,-1 1 0 0 0,0 0-1 0 0,1-1 1 0 0,-1 0 0 0 0,0 0 0 0 0,0 0-1 0 0,1-1 38 0 0,4-3-36 0 0,0-2-1 0 0,-1 1 1 0 0,0-1-1 0 0,1-2 37 0 0,-1 2-121 0 0,-1 0-1 0 0,1 1 0 0 0,0 0 0 0 0,8-5 122 0 0,21-9-610 0 0,-27 16-14 0 0,1 0 0 0 0,-1 0 0 0 0,0-1-1 0 0,6-6 625 0 0,-13 10-149 0 0,0 1 1 0 0,-1-1-1 0 0,1 1 0 0 0,0 0 0 0 0,0 0 0 0 0,0-1 0 0 0,0 1 0 0 0,0 1 0 0 0,0-1 1 0 0,0 0-1 0 0,1 0 0 0 0,-1 1 0 0 0,0-1 0 0 0,1 1 149 0 0,-2 0-40 0 0,20-11-5135 0 0,-20 11 3480 0 0,-1 0-206 0 0,0 0-41 0 0,0 0 153 0 0,0 0 676 0 0,0 0 296 0 0,0 0 58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5:19.1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49 132 3600 0 0,'0'0'165'0'0,"-3"-8"22"0"0,-5-8-43 0 0,2 5 491 0 0,-13-49 3616 0 0,7 25-816 0 0,12 34-2484 0 0,0 1-7 0 0,0 0-34 0 0,0 0-12 0 0,0 0-3 0 0,0 0-33 0 0,0 2-148 0 0,3 111 3073 0 0,-3-108-3684 0 0,0 0 1 0 0,1 0-1 0 0,0 0 0 0 0,0 0 1 0 0,1 2-104 0 0,-1-3 57 0 0,0 1 1 0 0,0-1 0 0 0,0 0 0 0 0,-1 1-1 0 0,1 1-57 0 0,-2 11 71 0 0,2 0 0 0 0,0 1-1 0 0,1-1 1 0 0,0 0 0 0 0,1 0-1 0 0,3 4-70 0 0,16 45-1493 0 0,-13-56-70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5:22.3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5 299 3680 0 0,'-1'-2'195'0'0,"0"0"1"0"0,0 0-1 0 0,1 0 0 0 0,-1 0 1 0 0,1 0-1 0 0,0 0 0 0 0,0 0 1 0 0,0-1-1 0 0,0 1 1 0 0,0 0-1 0 0,0-1-195 0 0,0-4 2752 0 0,0 6-236 0 0,0 1-215 0 0,0 0-978 0 0,1-2-1108 0 0,0 1 0 0 0,-1 0 0 0 0,1-1 0 0 0,-1 1 0 0 0,0-1 0 0 0,1 1 0 0 0,-1-1 0 0 0,0 1 0 0 0,0-1 0 0 0,0 0-215 0 0,1-5 3251 0 0,2 10-3221 0 0,-1-1 0 0 0,1 1 0 0 0,-1 0 0 0 0,0 0 0 0 0,0 0 0 0 0,0 0 0 0 0,-1 0 0 0 0,1 0 0 0 0,-1 1 0 0 0,0-1 0 0 0,0 0 0 0 0,0 1 0 0 0,1 2-30 0 0,1 10 290 0 0,-1 1 1 0 0,0 8-291 0 0,0 3 308 0 0,2-7-268 0 0,-2-10-41 0 0,0 0 1 0 0,-1 0 0 0 0,-1 0-1 0 0,0 6 1 0 0,0-9 18 0 0,0-7 64 0 0,0-1 1 0 0,0 0-10 0 0,0 0 3 0 0,10-4 112 0 0,-8 2-151 0 0,1 0-1 0 0,-1 0 1 0 0,0 0-1 0 0,0-1 1 0 0,0 1-1 0 0,-1 0 1 0 0,1-1 0 0 0,-1 0-1 0 0,1 1 1 0 0,-1-1-1 0 0,0 0 1 0 0,0 1-1 0 0,0-1 1 0 0,0-2-37 0 0,8-15 306 0 0,-1 2-141 0 0,-1 0 0 0 0,0-1 1 0 0,0-4-166 0 0,0 3 127 0 0,0 0 0 0 0,3-5-127 0 0,6-6-7 0 0,-7 13-32 0 0,0 0 1 0 0,2-10 38 0 0,-9 21-22 0 0,1-1 0 0 0,-2 1 0 0 0,1-1 1 0 0,-1 1-1 0 0,0-1 0 0 0,-1 0 0 0 0,0 1 1 0 0,0-5 21 0 0,-1 6-124 0 0,2 0 0 0 0,-1 0 0 0 0,1-1 1 0 0,0 1-1 0 0,0 0 0 0 0,1 0 1 0 0,-1 0-1 0 0,2 0 0 0 0,-1 1 0 0 0,3-6 124 0 0,-4-7-568 0 0,-1 16 262 0 0,0 2-113 0 0,-1 2-49 0 0,0 6-241 0 0,-1-1 0 0 0,1 0 0 0 0,0 0 0 0 0,1 1 0 0 0,-1-1 0 0 0,2 1 0 0 0,0 6 709 0 0,-1 6-1926 0 0,0 4-183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5:22.7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31 266 5064 0 0,'0'0'232'0'0,"0"0"252"0"0,0 0 932 0 0,0 0 404 0 0,0 0 78 0 0,0 0-168 0 0,0 0-788 0 0,0 0-344 0 0,0 0-72 0 0,-4-2 457 0 0,3 1-909 0 0,1 0 0 0 0,-1 0 1 0 0,0 0-1 0 0,1 0 0 0 0,-1 0 1 0 0,1 0-1 0 0,0-1 0 0 0,-1 1 1 0 0,1 0-1 0 0,0 0 0 0 0,0 0 0 0 0,-1-1 1 0 0,1 1-1 0 0,0 0 0 0 0,0 0 1 0 0,1-1-1 0 0,-1 0-74 0 0,5-26 660 0 0,-2 12-325 0 0,-1 1-24 0 0,2 0-1 0 0,-1 0 0 0 0,3-2-310 0 0,-2 1 399 0 0,0 1-1 0 0,2-16-398 0 0,2 2 329 0 0,-6 23-258 0 0,0 1 0 0 0,-1-1 0 0 0,0 1-1 0 0,0-1 1 0 0,0-3-71 0 0,-1 7 93 0 0,1 2-74 0 0,-1 0 0 0 0,0 0-1 0 0,0-1 1 0 0,0 1 0 0 0,0 0-1 0 0,0 0 1 0 0,0-1 0 0 0,0 1-1 0 0,0 0 1 0 0,0 0 0 0 0,0-1-1 0 0,0 1 1 0 0,0 0 0 0 0,0-1-1 0 0,-1 1 1 0 0,1 0 0 0 0,0 0-1 0 0,0-1 1 0 0,0 1 0 0 0,0 0-1 0 0,0 0 1 0 0,0 0 0 0 0,-1-1-1 0 0,1 1-18 0 0,-6 9 14 0 0,1-1-1 0 0,0 1 0 0 0,0 1 1 0 0,1-1-1 0 0,0 1 0 0 0,1-1 1 0 0,0 1-1 0 0,0 0 0 0 0,1 0 1 0 0,1 1-1 0 0,0-1 0 0 0,0 6-13 0 0,-1 3 15 0 0,0 0 1 0 0,-1 0-1 0 0,0 0 0 0 0,-6 13-15 0 0,2-2 35 0 0,5-22-14 0 0,1 1 0 0 0,0-1 0 0 0,1 1-1 0 0,0 0 1 0 0,0-1 0 0 0,1 1 0 0 0,0-1 0 0 0,1 1-1 0 0,0 0-20 0 0,1 6 48 0 0,0-7-35 0 0,-2-8-16 0 0,1 1-1 0 0,-1 0 1 0 0,0-1-1 0 0,0 1 1 0 0,0-1-1 0 0,0 1 0 0 0,1-1 1 0 0,-1 0-1 0 0,0 0 1 0 0,0 1-1 0 0,1-1 1 0 0,-1 0-1 0 0,0 0 1 0 0,0 0-1 0 0,1 0 1 0 0,-1 0-1 0 0,0-1 0 0 0,1 1 1 0 0,-1 0-1 0 0,0-1 1 0 0,0 1-1 0 0,0 0 1 0 0,0-1-1 0 0,1 0 1 0 0,-1 1-1 0 0,0-1 4 0 0,5-2-59 0 0,1-1 0 0 0,-1 0 0 0 0,0 0 0 0 0,0-1 59 0 0,16-13-1299 0 0,0-1 0 0 0,-1-1-1 0 0,-1 0 1 0 0,-2-2-1 0 0,10-12 1300 0 0,-11 11-1342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6:58.8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88 14600 0 0,'0'0'664'0'0,"3"-14"256"0"0,-1 11-678 0 0,0 0 1 0 0,0-1 0 0 0,0 1 0 0 0,-1 0 0 0 0,0-1 0 0 0,0 1-1 0 0,1-2-242 0 0,5-8 1772 0 0,-6 13-1694 0 0,-1-1 1 0 0,1 0-1 0 0,-1 0 0 0 0,1 1 1 0 0,0-1-1 0 0,-1 0 1 0 0,0 0-1 0 0,1 0 1 0 0,-1 1-1 0 0,1-1 1 0 0,-1 0-1 0 0,0 0 1 0 0,0 0-1 0 0,0 0 1 0 0,1 0-1 0 0,-1-1-78 0 0,0 1 536 0 0,6-4 177 0 0,-5 5-733 0 0,-1-1 0 0 0,1 1 0 0 0,-1-1 0 0 0,1 1 0 0 0,0-1 0 0 0,-1 1-1 0 0,1-1 1 0 0,0 1 0 0 0,-1-1 0 0 0,1 1 0 0 0,0 0 0 0 0,-1-1-1 0 0,1 1 1 0 0,0 0 0 0 0,0 0 0 0 0,-1 0 0 0 0,1-1 0 0 0,1 1 20 0 0,5-1-1264 0 0,1-2-3740 0 0,-7 2-1677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18.3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2760 0 0,'0'0'120'0'0,"0"0"32"0"0,0 0-152 0 0,0 0 0 0 0,0 0 0 0 0,0 0 0 0 0,0 0 2672 0 0,0 0 504 0 0,0 7 104 0 0,0-7 16 0 0,0 13-2760 0 0,8-5-536 0 0,-8-8-152 0 0,10 12-8 0 0,-5 0-992 0 0,-5-1-208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5:23.1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 12 5064 0 0,'0'0'389'0'0,"0"0"63"0"0,0 0 1191 0 0,0 0 547 0 0,0 0 108 0 0,0 0-200 0 0,0 0-942 0 0,0 0-414 0 0,0 0-81 0 0,0 0-56 0 0,0 0-158 0 0,0 0-67 0 0,0 0-18 0 0,0 0-32 0 0,0 0-130 0 0,0-2-59 0 0,0-6-12 0 0,0 6 26 0 0,0 2 112 0 0,0 0 49 0 0,0 0 10 0 0,0 0-18 0 0,0 0-84 0 0,0 0-37 0 0,0 0-10 0 0,-1 2-3 0 0,-39 108 796 0 0,30-87-628 0 0,2 0-1 0 0,-1 8-341 0 0,5-16 157 0 0,2-9-188 0 0,0 1 1 0 0,0-1-1 0 0,1 1 0 0 0,0 0 0 0 0,0-1 0 0 0,1 1 0 0 0,0 0 0 0 0,0-1 1 0 0,0 1-1 0 0,1 0 0 0 0,0 0 0 0 0,0-1 0 0 0,1 1 0 0 0,1 3 31 0 0,-3-9 0 0 0,0 0 0 0 0,0 0 0 0 0,1-1 0 0 0,-1 1 0 0 0,0 0 0 0 0,1 0 0 0 0,-1 0 0 0 0,0-1 0 0 0,1 1 0 0 0,-1 0 0 0 0,1-1 0 0 0,-1 1 0 0 0,1 0 0 0 0,-1-1 0 0 0,1 1 0 0 0,-1 0 0 0 0,1-1 0 0 0,0 1 0 0 0,-1-1 0 0 0,1 1 0 0 0,0-1 0 0 0,0 0 0 0 0,-1 1 0 0 0,1-1 0 0 0,2 1 0 0 0,-1 0-10 0 0,-1 0 0 0 0,1 0 0 0 0,-1 0 0 0 0,1-1 0 0 0,0 1 0 0 0,-1 0 0 0 0,1-1 0 0 0,0 1 0 0 0,-1-1 0 0 0,1 0 0 0 0,0 0-1 0 0,0 0 1 0 0,-1 0 0 0 0,1 0 0 0 0,0 0 0 0 0,0 0 0 0 0,-1 0 0 0 0,1-1 0 0 0,0 1 0 0 0,0-1 0 0 0,-1 1 0 0 0,1-1 0 0 0,0 0 0 0 0,-1 1 0 0 0,1-1 0 0 0,-1 0-1 0 0,1 0 1 0 0,-1 0 0 0 0,0 0 0 0 0,1-1 10 0 0,6-4-207 0 0,-1-1 0 0 0,0-1-1 0 0,0 1 1 0 0,6-9 207 0 0,-12 15-29 0 0,47-70-3161 0 0,-34 47 1636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5:23.4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145 0 3680 0 0,'0'2'284'0'0,"0"-1"-276"0"0,-1 1 0 0 0,1 0 1 0 0,-1-1-1 0 0,1 1 0 0 0,-1 0 1 0 0,1-1-1 0 0,-1 1 0 0 0,0-1 0 0 0,0 1 1 0 0,0 0-9 0 0,-7 15 500 0 0,1 19 11388 0 0,-2 22-11888 0 0,7-27 1017 0 0,0 1 1 0 0,2 0-1 0 0,2 15-1017 0 0,1 8 1085 0 0,-3 17-1085 0 0,1 29 630 0 0,0 80 22 0 0,-1-101-1441 0 0,-1-100-235 0 0,-1 1 1 0 0,-3-11 1023 0 0,-1-15-1417 0 0,5 38 1209 0 0,0 1 1 0 0,-1-1 0 0 0,0 0 0 0 0,0 1-1 0 0,0 0 1 0 0,-1-1 0 0 0,0 1-1 0 0,0 0 1 0 0,-1 0 207 0 0,3 4-52 0 0,-1-1 1 0 0,1 1-1 0 0,-1-1 0 0 0,0 1 1 0 0,0 0-1 0 0,0 0 1 0 0,0 0-1 0 0,0 0 0 0 0,0 0 1 0 0,0 0-1 0 0,-1 1 1 0 0,1-1-1 0 0,-1 1 0 0 0,1 0 1 0 0,-1-1-1 0 0,0 1 1 0 0,1 0-1 0 0,-1 1 0 0 0,0-1 1 0 0,0 0-1 0 0,0 1 1 0 0,0-1 51 0 0,1 1 95 0 0,0 1 0 0 0,0-1 1 0 0,0 0-1 0 0,0 0 1 0 0,0 1-1 0 0,0-1 1 0 0,1 1-1 0 0,-1-1 1 0 0,0 1-1 0 0,0 0 0 0 0,0 0 1 0 0,-1 1-96 0 0,2-1 453 0 0,1-1 96 0 0,0 0 41 0 0,0 0 8 0 0,0 0-35 0 0,0 0-158 0 0,0 0-70 0 0,0 0-14 0 0,2-1-35 0 0,14-8-146 0 0,0 2 0 0 0,6-3-140 0 0,25-11-6 0 0,-34 15-567 0 0,0 1 0 0 0,1 0-1 0 0,2 0 574 0 0,-4 1-1078 0 0,6 0-3277 0 0,-1 1-1235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5:23.8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100 273 13040 0 0,'-7'9'597'0'0,"6"-7"-9"0"0,0 0-380 0 0,-2 3-103 0 0,2-4 321 0 0,1-1 131 0 0,0 0 19 0 0,0 0-11 0 0,0 0-70 0 0,0 0-30 0 0,9-8 436 0 0,-3 2-709 0 0,0 0 22 0 0,1 1 1 0 0,-2-1-1 0 0,1 0 0 0 0,-1-1 0 0 0,0 1 1 0 0,4-7-215 0 0,6-14 594 0 0,-9 18-392 0 0,-2 1 0 0 0,1-1-1 0 0,-1 0 1 0 0,0 0 0 0 0,-1 0 0 0 0,1-3-202 0 0,1-7 304 0 0,-4 15-227 0 0,1 1 0 0 0,-1-1 0 0 0,0 1 0 0 0,-1-1 0 0 0,1 0 0 0 0,-1 1-1 0 0,1-1 1 0 0,-1 0 0 0 0,0 1 0 0 0,-1-1 0 0 0,1 0 0 0 0,0 1 0 0 0,-2-3-77 0 0,0-17 622 0 0,2 20-543 0 0,0 0 0 0 0,-1 0 0 0 0,1 0 0 0 0,0 0-1 0 0,-1 1 1 0 0,0-1 0 0 0,0-2-79 0 0,0 4 4 0 0,1 0 1 0 0,-1 0-1 0 0,0 0 0 0 0,1 0 1 0 0,-1 0-1 0 0,0 0 0 0 0,0 0 0 0 0,0 0 1 0 0,0 0-1 0 0,0 0 0 0 0,0 1 1 0 0,0-1-1 0 0,0 0 0 0 0,0 1 0 0 0,0-1 1 0 0,-1 1-1 0 0,1-1 0 0 0,0 1 1 0 0,0-1-1 0 0,-1 1-4 0 0,-3 0 12 0 0,1 0-1 0 0,0 1 1 0 0,-1-1 0 0 0,1 1-1 0 0,0 0 1 0 0,-1 0 0 0 0,1 0-1 0 0,0 1 1 0 0,0 0 0 0 0,-1 0-12 0 0,4-1 0 0 0,-5 1-4 0 0,0 2 0 0 0,0-1 0 0 0,1 1 0 0 0,0-1 0 0 0,-1 1 0 0 0,1 1 0 0 0,1-1 0 0 0,-1 1 0 0 0,0 0 0 0 0,1 0 0 0 0,-2 4 4 0 0,-3 5-11 0 0,1-1 0 0 0,0 1 0 0 0,1 1 0 0 0,-1 3 11 0 0,3-3-25 0 0,0 1 0 0 0,1 0-1 0 0,-1 12 26 0 0,4-1-196 0 0,1-27 193 0 0,1 1-1 0 0,-1 0 1 0 0,0 0 0 0 0,0-1-1 0 0,0 1 1 0 0,1 0 0 0 0,-1 0-1 0 0,0-1 1 0 0,1 1-1 0 0,-1 0 1 0 0,1-1 0 0 0,-1 1-1 0 0,1 0 1 0 0,-1-1-1 0 0,1 1 1 0 0,0-1 0 0 0,-1 1-1 0 0,1-1 1 0 0,-1 1-1 0 0,1-1 1 0 0,0 1 0 0 0,0-1 3 0 0,16 7-29 0 0,-16-6 28 0 0,2 0-50 0 0,0-1 0 0 0,1 0 0 0 0,-1 0 0 0 0,0 0 0 0 0,0 0 0 0 0,0 0-1 0 0,1-1 1 0 0,-1 1 0 0 0,0-1 0 0 0,0 0 0 0 0,0 0 0 0 0,0 0 0 0 0,2-1 51 0 0,2-1-217 0 0,-1 1 0 0 0,0-2 0 0 0,0 1 0 0 0,0-1 0 0 0,5-3 217 0 0,3-7-2034 0 0,0-1 0 0 0,10-14 2034 0 0,11-11-3378 0 0,-20 23-94 0 0,11-16 3472 0 0,-13 17-870 0 0,18-18-1328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5:24.5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110 188 4608 0 0,'-9'37'404'0'0,"7"-26"591"0"0,-1 0 0 0 0,-4 11-995 0 0,-2 6 3180 0 0,6-17-2101 0 0,-1 0 1 0 0,0-1 0 0 0,0 1 0 0 0,-1-1 0 0 0,-1 0 0 0 0,0 1-1080 0 0,-16 28 4530 0 0,21-39-4494 0 0,1 0 0 0 0,0 0 0 0 0,0 0-1 0 0,0 0 1 0 0,-1-1 0 0 0,1 1 0 0 0,0 0-1 0 0,0 0 1 0 0,-1 0 0 0 0,1 0 0 0 0,0 0-1 0 0,0 0 1 0 0,-1 0 0 0 0,1 0 0 0 0,0 0-1 0 0,0 0 1 0 0,-1 0 0 0 0,1 0 0 0 0,0 0-1 0 0,0 0 1 0 0,-1 0 0 0 0,1 0 0 0 0,0 0-1 0 0,0 0 1 0 0,-1 0 0 0 0,1 0 0 0 0,0 0-1 0 0,-1 1-35 0 0,1-1 36 0 0,0 0 0 0 0,0 0 0 0 0,-1 0 0 0 0,1 0-1 0 0,0 0 1 0 0,-1 1 0 0 0,1-1 0 0 0,-1 0-1 0 0,1 0 1 0 0,0 0 0 0 0,-1 0 0 0 0,1 0-1 0 0,0 0 1 0 0,-1 0 0 0 0,1 0 0 0 0,0 0-1 0 0,-1 0 1 0 0,1-1 0 0 0,0 1 0 0 0,-1 0-1 0 0,1 0 1 0 0,0 0 0 0 0,-1 0 0 0 0,1 0-1 0 0,0-1 1 0 0,-1 1 0 0 0,1 0 0 0 0,0 0-1 0 0,0 0 1 0 0,-1-1 0 0 0,1 1 0 0 0,0 0 0 0 0,0-1-1 0 0,-1 1 1 0 0,1 0 0 0 0,0 0 0 0 0,0-1-1 0 0,0 1-35 0 0,-2-8 95 0 0,0 1-1 0 0,1-1 1 0 0,0 0-1 0 0,1 1 1 0 0,-1-1-1 0 0,2 0 1 0 0,-1 0-1 0 0,1 1 1 0 0,0-1-1 0 0,1 1 1 0 0,0-2-95 0 0,6-22 173 0 0,2-1 0 0 0,2 0-173 0 0,-1 2 60 0 0,-1 5-35 0 0,1 0 0 0 0,10-16-25 0 0,-14 27-21 0 0,-3 8-135 0 0,0 0 0 0 0,0 1 1 0 0,0-1-1 0 0,1 1 0 0 0,0 0 0 0 0,4-4 156 0 0,-8 9-197 0 0,-1-1 0 0 0,1 1 0 0 0,0 0 0 0 0,-1-1 0 0 0,1 1 0 0 0,0 0 0 0 0,-1-1 0 0 0,1 1 0 0 0,0 0 0 0 0,0 0 0 0 0,0 0 0 0 0,-1 0 0 0 0,1-1 0 0 0,0 1 0 0 0,0 0 0 0 0,-1 0 0 0 0,1 1 0 0 0,0-1 0 0 0,0 0 0 0 0,0 0 0 0 0,-1 0 0 0 0,1 0 0 0 0,0 1 0 0 0,0-1 0 0 0,-1 0 0 0 0,1 1 0 0 0,0-1 0 0 0,-1 1 197 0 0,2 0-470 0 0,0 0 0 0 0,0 0-1 0 0,0 1 1 0 0,-1-1 0 0 0,1 1-1 0 0,-1-1 1 0 0,1 1 0 0 0,-1 0-1 0 0,1 0 471 0 0,1 3-551 0 0,-1 1-1 0 0,1-1 0 0 0,-1 1 1 0 0,0 0-1 0 0,0 0 0 0 0,-1 0 1 0 0,0 0-1 0 0,0 0 0 0 0,0 0 1 0 0,-1 0-1 0 0,0 0 0 0 0,0 4 552 0 0,-1 14-628 0 0,-2 1-1 0 0,-3 13 629 0 0,-8 22 3568 0 0,10-44-2348 0 0,0 1 1811 0 0,3-6 2356 0 0,10-19-4875 0 0,8-11 42 0 0,7-12-46 0 0,-14 16-335 0 0,-8 13-145 0 0,0-1-1 0 0,-1 0 1 0 0,1 1 0 0 0,-1-1-1 0 0,1 0 1 0 0,-1 0 0 0 0,0 0-1 0 0,0-2-27 0 0,2-5 120 0 0,1 0 0 0 0,0-1 0 0 0,1 2 0 0 0,5-10-120 0 0,-9 17 25 0 0,0 0-1 0 0,0-1 0 0 0,-1 1 0 0 0,1 0 1 0 0,-1 0-1 0 0,1 0 0 0 0,-1-1 0 0 0,0 1-24 0 0,4-15 150 0 0,-3 16-125 0 0,-1 0-11 0 0,1 0 0 0 0,-1 1 1 0 0,1-1-1 0 0,-1 0 0 0 0,1 0 0 0 0,-1 0 0 0 0,0 0 0 0 0,1 0 0 0 0,-1 0 0 0 0,0 0 0 0 0,0 0 0 0 0,0 0 0 0 0,0 0 0 0 0,0 0 0 0 0,0 0 0 0 0,0 0 0 0 0,0 0 0 0 0,0 0 0 0 0,-1 0-14 0 0,1 0 2 0 0,-1 1 0 0 0,1 0 0 0 0,-1-1 0 0 0,0 1 0 0 0,1 0 0 0 0,-1 0 0 0 0,1-1-1 0 0,-1 1 1 0 0,0 0 0 0 0,1 0 0 0 0,-1 0 0 0 0,0 0 0 0 0,0 0 0 0 0,1 0 0 0 0,-1 0-1 0 0,0 0 1 0 0,1 0 0 0 0,-1 0 0 0 0,0 0 0 0 0,1 0 0 0 0,-1 1 0 0 0,1-1 0 0 0,-1 0 0 0 0,0 0-1 0 0,1 1 1 0 0,-1-1 0 0 0,1 0 0 0 0,-1 1 0 0 0,0-1 0 0 0,1 1 0 0 0,-1-1 0 0 0,1 1 0 0 0,-1-1-1 0 0,1 1 1 0 0,0-1 0 0 0,-1 1 0 0 0,1-1 0 0 0,0 1 0 0 0,-1 0 0 0 0,1-1 0 0 0,-1 1-2 0 0,-1 3 6 0 0,-5 4-13 0 0,1-1 0 0 0,0 1 0 0 0,1 0 0 0 0,0 0-1 0 0,0 1 1 0 0,1 0 0 0 0,0 0 0 0 0,0 0 0 0 0,1 0-1 0 0,1 0 1 0 0,-1 1 0 0 0,1 3 7 0 0,-1 4-21 0 0,1 0 0 0 0,1 0-1 0 0,0 0 1 0 0,1 0 0 0 0,1 0 0 0 0,3 14 21 0 0,-4-29-8 0 0,1 1 0 0 0,0-1 0 0 0,0 0 1 0 0,-1 0-1 0 0,2 1 0 0 0,-1-1 0 0 0,0 0 0 0 0,1 1 8 0 0,6 11-17 0 0,-7-14 10 0 0,0 1 0 0 0,0 0 0 0 0,0-1 0 0 0,0 1 0 0 0,1-1 0 0 0,-1 0 0 0 0,0 1 0 0 0,1-1-1 0 0,-1 0 1 0 0,0 0 0 0 0,1 1 0 0 0,-1-1 0 0 0,0 0 0 0 0,1-1 0 0 0,-1 1 0 0 0,0 0 0 0 0,1 0 7 0 0,1-1-6 0 0,0 0 1 0 0,1 0-1 0 0,-1 0 0 0 0,0-1 0 0 0,0 1 1 0 0,0-1-1 0 0,-1 1 0 0 0,1-1 1 0 0,0 0-1 0 0,-1 0 0 0 0,1 0 0 0 0,-1-1 1 0 0,0 1-1 0 0,1-1 0 0 0,-1 1 0 0 0,0-2 6 0 0,6-7 2 0 0,-1-1-1 0 0,0 0 0 0 0,2-7-1 0 0,9-15-3 0 0,-11 21 3 0 0,-1 0 0 0 0,5-13 0 0 0,10-21 0 0 0,-10 26 0 0 0,-1-2 0 0 0,-1 1 0 0 0,-1-1 0 0 0,-2-1 0 0 0,3-14 0 0 0,1-1 64 0 0,4 278-64 0 0,-12-208 0 0 0,-1-15 9 0 0,-1-11 23 0 0,0 0-1 0 0,1 1 1 0 0,-1-1-1 0 0,1 0 1 0 0,2 5-32 0 0,-2-6 20 0 0,0 0 0 0 0,0 0 0 0 0,0 0 0 0 0,-1 0 0 0 0,1 0 0 0 0,-1 0 0 0 0,0 4-20 0 0,-1 4 53 0 0,-3-1-31 0 0,4-9-186 0 0,0-2-103 0 0,0 0-958 0 0,0 0-3944 0 0,0 0-1691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5:25.1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194 137 1840 0 0,'0'-1'133'0'0,"-2"-1"-1094"0"0,-1-4 2062 0 0,-2-8 7110 0 0,4-1-4192 0 0,1 12-3556 0 0,0 0 1 0 0,0 0-1 0 0,0 0 0 0 0,0-1 1 0 0,0 1-1 0 0,0 0 0 0 0,1 0-463 0 0,0-3 570 0 0,1 0 0 0 0,0 0-1 0 0,0 0 1 0 0,0 0 0 0 0,1 1-1 0 0,0-1 1 0 0,1-1-570 0 0,0-4 509 0 0,-3 10-420 0 0,-1 0 1 0 0,1-1-1 0 0,-1 1 0 0 0,1 0 0 0 0,0 0 0 0 0,-1 0 0 0 0,1 0 0 0 0,0 0 0 0 0,0 0 0 0 0,0-1-89 0 0,0 1 225 0 0,-1 1-13 0 0,0 0-52 0 0,0 0-28 0 0,0 0-4 0 0,0 0-10 0 0,0 0-40 0 0,-1 2-8 0 0,-9 21 2 0 0,-1-1 0 0 0,-13 21-72 0 0,7-14 86 0 0,-5 13-86 0 0,11-22 22 0 0,8-16-11 0 0,0 0-1 0 0,1 1 1 0 0,0-1-1 0 0,0 0 1 0 0,0 1 0 0 0,0 0-11 0 0,-1 7 42 0 0,-2 9-30 0 0,0 1 0 0 0,1 0-12 0 0,3-5 28 0 0,4-13-11 0 0,-1-2-8 0 0,6 7 1 0 0,-8-9-10 0 0,1 0 0 0 0,0 1 0 0 0,-1-1 0 0 0,1 1 0 0 0,-1 0 0 0 0,1-1 0 0 0,-1 1 0 0 0,0-1 0 0 0,1 1 0 0 0,-1 0 0 0 0,0-1 0 0 0,1 1 0 0 0,-1 0 0 0 0,0-1 0 0 0,0 1 0 0 0,0 0 0 0 0,1-1 0 0 0,-1 1 0 0 0,0 0 0 0 0,0 0 0 0 0,0-1 0 0 0,0 1 0 0 0,1 3 0 0 0,11 1 0 0 0,9 3 0 0 0,-13-4 0 0 0,-3 4 0 0 0,-4-7-6 0 0,-1 1-1 0 0,1 0 1 0 0,-1-1 0 0 0,1 1-1 0 0,-1 0 1 0 0,0 0-1 0 0,0-1 1 0 0,1 1-1 0 0,-1 0 1 0 0,-1 0 0 0 0,1 0-1 0 0,0-1 1 0 0,0 1-1 0 0,-1 0 1 0 0,1 0-1 0 0,-1-1 1 0 0,1 1 0 0 0,-1 0-1 0 0,0-1 1 0 0,0 1-1 0 0,1-1 1 0 0,-1 1-1 0 0,0-1 1 0 0,0 1 0 0 0,-1-1-1 0 0,1 0 1 0 0,-1 1 6 0 0,-5 6-68 0 0,-1-2 1 0 0,1 1 0 0 0,-1-1-1 0 0,-5 3 68 0 0,4-3-37 0 0,1 0-142 0 0,-1-1 0 0 0,1 0 0 0 0,-1 0-1 0 0,0-1 1 0 0,-7 3 179 0 0,5-2-274 0 0,9-4-63 0 0,0 0 0 0 0,0 0 0 0 0,0 0 0 0 0,0 0 0 0 0,0 0 0 0 0,0-1 0 0 0,-1 1 0 0 0,-1 0 337 0 0,9-22-1886 0 0,-2 16 1104 0 0,0-1-1 0 0,0 0 1 0 0,0 0-1 0 0,1 1 0 0 0,0 0 1 0 0,0 0-1 0 0,2-1 783 0 0,1-2-1145 0 0,6-7-3407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5:25.8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0 272 1840 0 0,'2'0'133'0'0,"3"0"159"0"0,-3 0 247 0 0,0 0-1 0 0,0 0 0 0 0,-1 1 1 0 0,1-1-1 0 0,0 1 1 0 0,-1-1-1 0 0,1 1 0 0 0,-1-1 1 0 0,1 1-1 0 0,0 0 1 0 0,-1 0-1 0 0,1 0 0 0 0,-1 0 1 0 0,0 0-1 0 0,1 0 1 0 0,-1 0-1 0 0,0 0 0 0 0,0 1 1 0 0,0-1-1 0 0,0 0 1 0 0,1 1-539 0 0,-2 0 1021 0 0,0-1-530 0 0,0 1-1 0 0,0 0 1 0 0,1-1 0 0 0,-1 1 0 0 0,0-1 0 0 0,0 1-1 0 0,1-1 1 0 0,-1 1 0 0 0,1-1 0 0 0,0 1-1 0 0,-1-1-490 0 0,1 1 711 0 0,-1-2-142 0 0,0 0-66 0 0,0 0-14 0 0,0 0-29 0 0,0 0-117 0 0,2 0-215 0 0,1-1 1 0 0,-1 1-1 0 0,0-1 0 0 0,0 1 0 0 0,0-1 1 0 0,0 1-1 0 0,0-1 0 0 0,1-1-128 0 0,-3 2 41 0 0,8-5 103 0 0,0 0 0 0 0,-1-1 1 0 0,0 0-1 0 0,0 0 1 0 0,0-1-1 0 0,1-1-144 0 0,-1 0 70 0 0,1 0 12 0 0,0 0 0 0 0,-1-1 0 0 0,0 0 0 0 0,0-1 0 0 0,2-5-82 0 0,19-33 440 0 0,-27 46-399 0 0,0 0 1 0 0,0 1-1 0 0,0-1 0 0 0,-1 0 1 0 0,1 0-1 0 0,-1 0 0 0 0,1 0 0 0 0,-1 0 1 0 0,0 0-1 0 0,0 0 0 0 0,0-2-41 0 0,0 3 16 0 0,0 0 0 0 0,0 0 0 0 0,-1 0 0 0 0,1 0 0 0 0,0 0 0 0 0,-1 0 0 0 0,1 0 0 0 0,-1 0 0 0 0,1 0-1 0 0,-1 1 1 0 0,0-1 0 0 0,1 0 0 0 0,-1 0 0 0 0,0 0 0 0 0,0 1 0 0 0,0-1 0 0 0,1 0 0 0 0,-1 1 0 0 0,0-1 0 0 0,0 1-1 0 0,0-1 1 0 0,0 1 0 0 0,0-1 0 0 0,0 1-16 0 0,-2-1 12 0 0,0 0-1 0 0,0 1 0 0 0,0-1 1 0 0,0 1-1 0 0,0 0 0 0 0,0 0 1 0 0,0 0-1 0 0,0 0 1 0 0,0 0-1 0 0,0 1 0 0 0,0-1 1 0 0,0 1-1 0 0,0 0 0 0 0,1 0 1 0 0,-1 0-1 0 0,0 0 1 0 0,0 1-1 0 0,1-1 0 0 0,-1 1 1 0 0,1-1-1 0 0,-1 1 0 0 0,1 0 1 0 0,-1 0-12 0 0,-4 4-3 0 0,1-1 1 0 0,-1 1-1 0 0,1 0 1 0 0,0 1-1 0 0,1 0 1 0 0,0 0-1 0 0,-4 6 3 0 0,-6 11-38 0 0,10-18 25 0 0,1 0 0 0 0,0 1 1 0 0,0-1-1 0 0,1 1 1 0 0,-1 0-1 0 0,1 0 0 0 0,1 0 1 0 0,0 0-1 0 0,-2 8 13 0 0,2 4-11 0 0,1-14 0 0 0,0 0 0 0 0,0 0-1 0 0,1 1 1 0 0,0-1 0 0 0,0 0 0 0 0,1 1 11 0 0,-1-4-3 0 0,0-1 0 0 0,1 1 0 0 0,-1-1 0 0 0,1 1 0 0 0,-1-1 1 0 0,1 0-1 0 0,0 1 0 0 0,-1-1 0 0 0,1 0 0 0 0,0 1 0 0 0,0-1 0 0 0,0 0 1 0 0,0 0-1 0 0,0 0 0 0 0,0 0 0 0 0,0 0 0 0 0,1 0 0 0 0,-1 0 1 0 0,0 0-1 0 0,1 0 0 0 0,-1-1 0 0 0,0 1 0 0 0,1 0 3 0 0,-1-1-7 0 0,1 1-1 0 0,0 0 1 0 0,-1-1 0 0 0,1 1-1 0 0,0-1 1 0 0,0 1-1 0 0,-1-1 1 0 0,1 0 0 0 0,0 1-1 0 0,0-1 1 0 0,-1 0-1 0 0,1 0 1 0 0,0-1 0 0 0,0 1-1 0 0,0 0 8 0 0,2-2-14 0 0,0 1 0 0 0,-1-1 0 0 0,1 0-1 0 0,0 0 1 0 0,-1 0 0 0 0,1-1 14 0 0,1 0-12 0 0,10-6-5 0 0,-1-1 0 0 0,-1-1 0 0 0,1 0 0 0 0,-2-1 0 0 0,1 0 0 0 0,-2-1 0 0 0,0 0 0 0 0,0-1 0 0 0,-1 0 0 0 0,0-2 17 0 0,48-67-144 0 0,-13 22 90 0 0,4-5 65 0 0,-51 70-4 0 0,0 1 0 0 0,0-1 1 0 0,1 0-1 0 0,0 1 0 0 0,0 0 1 0 0,0-1-1 0 0,0 1 0 0 0,1 2-7 0 0,-1-2-1 0 0,0 0 1 0 0,1 1-1 0 0,-2-1 1 0 0,1 0-1 0 0,0 0 0 0 0,-1 0 1 0 0,0 0-1 0 0,-1 1 1 0 0,-4 7 20 0 0,1 0 1 0 0,1 1-1 0 0,-2 6-20 0 0,-2 4 67 0 0,4-10-22 0 0,1-5-31 0 0,0 0-1 0 0,1 1 0 0 0,0-1 1 0 0,1 1-1 0 0,0 0 0 0 0,0-1 1 0 0,1 8-14 0 0,0-7-7 0 0,1-10 26 0 0,-1 1 0 0 0,1-1 0 0 0,0 1 0 0 0,0-1 0 0 0,0 1 0 0 0,0-1 0 0 0,0 1 0 0 0,0-1 1 0 0,0 1-1 0 0,0-1 0 0 0,0 1 0 0 0,0-1 0 0 0,0 1 0 0 0,0 0 0 0 0,1-1 0 0 0,-1 1 0 0 0,0 0-19 0 0,1-1 10 0 0,0 0-1 0 0,-1 0 1 0 0,1 0 0 0 0,0 1-1 0 0,0-1 1 0 0,-1 0-1 0 0,1 0 1 0 0,0 0 0 0 0,-1 0-1 0 0,1 0 1 0 0,0 0-1 0 0,0 0 1 0 0,-1-1 0 0 0,1 1-1 0 0,0 0 1 0 0,-1 0-1 0 0,1 0 1 0 0,0-1 0 0 0,-1 1-1 0 0,1-1-9 0 0,4 0 17 0 0,0-1 1 0 0,-1-1-1 0 0,1 1 0 0 0,-1-1 1 0 0,1 1-1 0 0,-1-1 0 0 0,0-1 0 0 0,2-1-17 0 0,31-33 107 0 0,-20 18-80 0 0,-3 4-27 0 0,0-1 0 0 0,1-3 0 0 0,1-2 0 0 0,-10 15 0 0 0,0 1 0 0 0,0 0 0 0 0,1 0 0 0 0,0 1 0 0 0,2-2 0 0 0,1 0 0 0 0,11-9 11 0 0,-21 16-12 0 0,0 1 0 0 0,1-1 1 0 0,-1 0-1 0 0,0 0 0 0 0,1 0 0 0 0,-1 0 0 0 0,0 1 1 0 0,0-1-1 0 0,1 0 0 0 0,-1 0 0 0 0,0 1 1 0 0,0-1-1 0 0,1 0 0 0 0,-1 0 0 0 0,0 1 1 0 0,0-1-1 0 0,0 0 0 0 0,0 1 0 0 0,1-1 1 0 0,-1 0-1 0 0,0 1 0 0 0,0-1 0 0 0,0 0 0 0 0,0 1 1 0 0,1 1-8 0 0,1 4 8 0 0,1 0 0 0 0,-1 0 0 0 0,-1 1 0 0 0,1-1 0 0 0,-1 1 0 0 0,0-1 0 0 0,-1 1 0 0 0,0 0 0 0 0,0 4 0 0 0,-3 181 198 0 0,2-188-194 0 0,4 11-121 0 0,-2-13-513 0 0,2-3-197 0 0,8-3-1570 0 0,-2-2-6153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5:26.6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1090 15176 0 0,'-1'1'54'0'0,"0"-1"1"0"0,0 1 0 0 0,1-1-1 0 0,-1 1 1 0 0,0-1 0 0 0,0 1-1 0 0,1-1 1 0 0,-1 0 0 0 0,0 0 0 0 0,0 1-1 0 0,0-1 1 0 0,0 0 0 0 0,1 0-1 0 0,-1 0 1 0 0,0 0 0 0 0,0 0 0 0 0,0 0-1 0 0,0 0 1 0 0,0 0 0 0 0,1 0-1 0 0,-1 0 1 0 0,0-1 0 0 0,0 1 0 0 0,0 0-1 0 0,0-1-54 0 0,-17-2 371 0 0,18 3 13 0 0,-4-8 653 0 0,3 6-915 0 0,1-1 0 0 0,0 1-1 0 0,0 0 1 0 0,0-1-1 0 0,0 1 1 0 0,0 0-1 0 0,1-1 1 0 0,-1 1-1 0 0,1 0 1 0 0,0 0-1 0 0,-1-1 1 0 0,1 1-1 0 0,0 0 1 0 0,0 0-1 0 0,1-1-121 0 0,20-30 931 0 0,-21 31-887 0 0,18-26 718 0 0,-1-1 0 0 0,-1-3-762 0 0,5-7 502 0 0,14-24 7 0 0,-4-1 0 0 0,-2-2 0 0 0,-3-1 0 0 0,1-13-509 0 0,-27 75 5 0 0,15-43 67 0 0,-3-1-1 0 0,7-48-71 0 0,-2-50 0 0 0,-14 121 0 0 0,-2 1 0 0 0,-1-1 0 0 0,-1 0 0 0 0,-1 1 0 0 0,-4-23 0 0 0,5 46-4 0 0,0 1 0 0 0,0 0-1 0 0,0 0 1 0 0,-1-1 0 0 0,1 1 0 0 0,0 0-1 0 0,-1 0 1 0 0,1 0 0 0 0,-1-1-1 0 0,0 1 1 0 0,1 0 0 0 0,-1 0 0 0 0,0 0-1 0 0,0-1 5 0 0,0 2-2 0 0,1 0-1 0 0,-1 0 0 0 0,0 0 1 0 0,1 0-1 0 0,-1 0 0 0 0,1 0 1 0 0,-1 0-1 0 0,0 0 1 0 0,1 0-1 0 0,-1 0 0 0 0,1 0 1 0 0,-1 0-1 0 0,0 0 0 0 0,1 0 1 0 0,-1 1-1 0 0,1-1 1 0 0,-1 0-1 0 0,1 0 0 0 0,-1 1 1 0 0,1-1-1 0 0,-1 0 0 0 0,1 1 1 0 0,-1-1-1 0 0,1 0 1 0 0,-1 1-1 0 0,1-1 0 0 0,0 1 1 0 0,-1-1-1 0 0,1 1 0 0 0,-1-1 1 0 0,1 1-1 0 0,0 0 3 0 0,-8 7-40 0 0,1 2 0 0 0,0-1-1 0 0,1 1 1 0 0,0 0 0 0 0,-4 11 40 0 0,-22 57-163 0 0,28-66 154 0 0,-13 41-29 0 0,3 1 1 0 0,-4 28 37 0 0,-10 40-68 0 0,14-58 53 0 0,-1 14 15 0 0,-5 32 3 0 0,1-19 29 0 0,5 0 0 0 0,-2 67-32 0 0,16-141 0 0 0,1 1 0 0 0,0 0 0 0 0,1-1 0 0 0,3 10 0 0 0,-5-26 0 0 0,0-1 0 0 0,0 1 0 0 0,0 0 0 0 0,0-1 0 0 0,0 1 0 0 0,0-1 0 0 0,0 1 0 0 0,0 0 0 0 0,0-1 0 0 0,0 1 0 0 0,1-1 0 0 0,-1 1 0 0 0,0 0 0 0 0,0-1 0 0 0,1 1 0 0 0,-1-1 0 0 0,1 1 0 0 0,-1-1 0 0 0,0 1 0 0 0,1-1 0 0 0,-1 0 0 0 0,1 1 0 0 0,-1-1 0 0 0,1 1 0 0 0,-1-1 0 0 0,1 0 0 0 0,-1 1 0 0 0,1-1 0 0 0,-1 0 0 0 0,1 0 0 0 0,0 0 0 0 0,-1 1 0 0 0,1-1 0 0 0,-1 0 0 0 0,1 0 0 0 0,0 0 0 0 0,-1 0 0 0 0,1 0 0 0 0,0 0 0 0 0,1 0 0 0 0,-1-1 0 0 0,1 0 0 0 0,0 1 0 0 0,-1-1 0 0 0,1 0 0 0 0,-1 0 0 0 0,1 0 0 0 0,-1 0 0 0 0,1 0 0 0 0,0 0 0 0 0,4-5 0 0 0,1 1 0 0 0,-1-1 0 0 0,0-1 0 0 0,0 1 0 0 0,-1-1 0 0 0,0 0 0 0 0,0 0 0 0 0,3-7 0 0 0,2-2 0 0 0,31-56 0 0 0,-17 24 0 0 0,-18 35 0 0 0,0 0 0 0 0,1 0 0 0 0,0 1 0 0 0,3-3 0 0 0,10-17-13 0 0,0-3-48 0 0,-16 30 7 0 0,-4 14-10 0 0,-8 41 64 0 0,6-31 0 0 0,-1 0 0 0 0,-1-1 0 0 0,-1 2 0 0 0,1-9 0 0 0,2 0 0 0 0,-1 0 0 0 0,1 0 0 0 0,1 0 0 0 0,0 6 0 0 0,0-15 7 0 0,1-1-9 0 0,0-1-1 0 0,0 1 1 0 0,0-1-1 0 0,0 1 0 0 0,0 0 1 0 0,0-1-1 0 0,0 1 0 0 0,0 0 1 0 0,0-1-1 0 0,0 1 1 0 0,0-1-1 0 0,1 1 0 0 0,-1-1 1 0 0,0 1-1 0 0,0 0 0 0 0,1-1 1 0 0,-1 1-1 0 0,0-1 0 0 0,1 1 1 0 0,-1-1-1 0 0,1 1 1 0 0,-1-1-1 0 0,1 0 3 0 0,-1 0-27 0 0,1 0 0 0 0,-1 0 0 0 0,1 0 1 0 0,-1 0-1 0 0,0 0 0 0 0,1 0 0 0 0,-1 0 0 0 0,1 0 0 0 0,-1 0 1 0 0,1 0-1 0 0,-1-1 0 0 0,1 1 0 0 0,-1 0 0 0 0,0 0 0 0 0,1-1 1 0 0,-1 1-1 0 0,1 0 0 0 0,-1-1 0 0 0,0 1 0 0 0,1 0 27 0 0,-1-1-51 0 0,3-2-206 0 0,0 0-1 0 0,0 0 1 0 0,0 0-1 0 0,-1 0 1 0 0,1-1-1 0 0,-1 1 1 0 0,0-1-1 0 0,0 0 1 0 0,0 0 0 0 0,0 1-1 0 0,-1-1 1 0 0,0 0-1 0 0,1-1 258 0 0,-1 1-324 0 0,8-18-1324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5:27.0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1840 0 0,'0'0'80'0'0,"0"0"16"0"0,0 0-96 0 0,0 0 0 0 0,0 0 0 0 0,0 0 0 0 0,0 0 3008 0 0,0 12 576 0 0,0-4 112 0 0,0 4 24 0 0,0-12-3568 0 0,10 8-720 0 0,-2 3-136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5:27.4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35 202 9672 0 0,'0'0'748'0'0,"-8"9"359"0"0,5-5 3728 0 0,-13 30-588 0 0,14-31-4069 0 0,1 1-1 0 0,0 0 1 0 0,0 0-1 0 0,0 0 1 0 0,0 1-1 0 0,1-1 1 0 0,0 0-1 0 0,0 0 1 0 0,0 0-1 0 0,0 0 1 0 0,0 0-1 0 0,2 4-177 0 0,0 7 143 0 0,-2-13-132 0 0,0 0 1 0 0,1 1-1 0 0,-1-1 1 0 0,1 0-1 0 0,-1 1 1 0 0,1-1-1 0 0,0 0 1 0 0,0 0-1 0 0,0 0 1 0 0,0 1-12 0 0,-1-2 22 0 0,1 0 0 0 0,-1-1 0 0 0,1 1 1 0 0,0 0-1 0 0,-1 0 0 0 0,1 0 0 0 0,0 0 1 0 0,0-1-1 0 0,-1 1 0 0 0,1 0 0 0 0,0-1 1 0 0,0 1-1 0 0,0-1 0 0 0,0 1 0 0 0,0-1 1 0 0,0 1-1 0 0,0-1 0 0 0,0 0 0 0 0,0 1 1 0 0,0-1-1 0 0,0 0 0 0 0,0 0 1 0 0,0 0-1 0 0,0 1 0 0 0,0-1 0 0 0,0-1 1 0 0,0 1-1 0 0,0 0 0 0 0,0 0 0 0 0,1 0 1 0 0,-1-1-23 0 0,4 0 58 0 0,-1-1 0 0 0,0 0 0 0 0,1 0 1 0 0,-1 0-1 0 0,0-1 0 0 0,2-1-58 0 0,0 0 19 0 0,-4 2-19 0 0,1 0 0 0 0,-1 0 0 0 0,0-1 0 0 0,0 1 0 0 0,0 0 0 0 0,0-1 0 0 0,0 1 0 0 0,0-1 0 0 0,-1 0 0 0 0,1 0 0 0 0,-1 1 0 0 0,0-1 0 0 0,1-1 0 0 0,0 0 0 0 0,0 1 0 0 0,0 0 0 0 0,0-1 0 0 0,0 1 0 0 0,1 0 0 0 0,1-1 0 0 0,12-9 0 0 0,-12 10 6 0 0,0 0 1 0 0,-1 0 0 0 0,1 0 0 0 0,-1 0-1 0 0,0-1 1 0 0,1 0 0 0 0,-2 1 0 0 0,2-2-7 0 0,12-21 3 0 0,1 0 1 0 0,1 1-1 0 0,10-8-3 0 0,-22 25-12 0 0,-6 7-46 0 0,0 1-8 0 0,0 3 13 0 0,-7 34 138 0 0,6-26-45 0 0,-1-1-1 0 0,0 0 1 0 0,0 1-1 0 0,-1-1 1 0 0,0 0 0 0 0,-3 5-40 0 0,0-2 15 0 0,2 1-1 0 0,0 0 1 0 0,0 0 0 0 0,2 0 0 0 0,-1 1-15 0 0,3-12 0 0 0,0-3 0 0 0,0 1 0 0 0,0-1 0 0 0,0 0 0 0 0,-1 1 0 0 0,1-1 0 0 0,0 1 0 0 0,0-1 0 0 0,0 1 0 0 0,0-1 0 0 0,0 1 0 0 0,0-1 0 0 0,0 0 0 0 0,1 1 0 0 0,-1-1 0 0 0,0 1 0 0 0,0-1 0 0 0,0 1 0 0 0,0-1 0 0 0,1 0 0 0 0,-1 1 0 0 0,0 0 0 0 0,8 17 0 0 0,-7-18 5 0 0,-1 1-1 0 0,0 0 1 0 0,0-1-1 0 0,1 1 0 0 0,-1 0 1 0 0,0-1-1 0 0,1 1 1 0 0,-1 0-1 0 0,1-1 1 0 0,-1 1-1 0 0,0-1 1 0 0,1 1-1 0 0,0-1 1 0 0,-1 1-1 0 0,1-1 0 0 0,-1 1 1 0 0,1-1-1 0 0,0 1 1 0 0,-1-1-1 0 0,1 0 1 0 0,0 1-1 0 0,-1-1 1 0 0,1 0-1 0 0,0 0 0 0 0,-1 1 1 0 0,1-1-1 0 0,0 0 1 0 0,0 0-1 0 0,-1 0 1 0 0,1 0-1 0 0,0 0 1 0 0,0 0-1 0 0,-1 0 0 0 0,1 0 1 0 0,0 0-1 0 0,0-1 1 0 0,0 1-5 0 0,3 0 11 0 0,0 0-9 0 0,-1-1 0 0 0,1 0-1 0 0,0 0 1 0 0,-1 0-1 0 0,1 0 1 0 0,-1 0 0 0 0,0-1-1 0 0,1 1 1 0 0,1-2-2 0 0,29-19 97 0 0,-19 9 14 0 0,0-1-1 0 0,-1 0 0 0 0,7-10-110 0 0,-13 15 24 0 0,0-1 6 0 0,0-1 1 0 0,-1 1-1 0 0,-1-1 0 0 0,0 0 1 0 0,2-6-31 0 0,11-21 129 0 0,-14 29-84 0 0,-2 1 0 0 0,0-1-1 0 0,0 0 1 0 0,0 0 0 0 0,-1 0-1 0 0,0 0 1 0 0,-1 0 0 0 0,0 0-1 0 0,-1-1 1 0 0,0-5-45 0 0,0 13 8 0 0,0-1-1 0 0,0 1 1 0 0,-1-1 0 0 0,1 1-1 0 0,-1-1 1 0 0,0 1-1 0 0,0 0 1 0 0,0-1 0 0 0,0 1-1 0 0,-1-2-7 0 0,1 3 5 0 0,1 1 0 0 0,0-1 0 0 0,0 1 0 0 0,-1-1 0 0 0,1 1 0 0 0,-1-1 0 0 0,1 1 0 0 0,0-1 0 0 0,-1 1 0 0 0,1 0 0 0 0,-1-1 0 0 0,1 1 0 0 0,-1 0 0 0 0,1-1 0 0 0,-1 1 0 0 0,1 0 0 0 0,-1 0 0 0 0,1-1 0 0 0,-1 1 0 0 0,1 0-1 0 0,-1 0 1 0 0,0 0 0 0 0,1 0 0 0 0,-1 0 0 0 0,1 0 0 0 0,-1 0 0 0 0,1 0 0 0 0,-1 0 0 0 0,0 0 0 0 0,1 0 0 0 0,-1 0 0 0 0,1 0 0 0 0,-1 0 0 0 0,1 1 0 0 0,-1-1 0 0 0,0 0 0 0 0,1 0 0 0 0,-1 1 0 0 0,1-1 0 0 0,-1 0 0 0 0,1 1-1 0 0,0-1 1 0 0,-1 0 0 0 0,1 1 0 0 0,-1-1 0 0 0,1 1 0 0 0,-1-1-5 0 0,-8 10 13 0 0,1-1-1 0 0,0 1 1 0 0,0 1-1 0 0,1-1 1 0 0,0 1 0 0 0,1 1-1 0 0,0-1 1 0 0,1 1-1 0 0,1 0 1 0 0,-1 0-1 0 0,2 0 1 0 0,0 1 0 0 0,0-1-1 0 0,0 7-12 0 0,2-7 0 0 0,0 0 0 0 0,0 0 0 0 0,2 0 0 0 0,-1 1 0 0 0,1-2 0 0 0,1 1 0 0 0,0 0 0 0 0,4 12 0 0 0,-5-22 0 0 0,2 7 2 0 0,0 1 0 0 0,1-1-1 0 0,0 0 1 0 0,2 1-2 0 0,-5-8-1 0 0,0 0 0 0 0,1 0 1 0 0,-1 0-1 0 0,1 0 0 0 0,0 0 0 0 0,-1-1 0 0 0,1 1 0 0 0,0 0 1 0 0,1 0 0 0 0,-2-2-2 0 0,0 1 1 0 0,-1-1 0 0 0,1 0-1 0 0,0 1 1 0 0,0-1 0 0 0,0 0-1 0 0,0 1 1 0 0,0-1 0 0 0,0 0 0 0 0,0 0-1 0 0,0 0 1 0 0,0 0 0 0 0,0 0-1 0 0,0 0 1 0 0,0 0 0 0 0,0 0-1 0 0,0 0 1 0 0,0 0 0 0 0,0-1 0 0 0,0 1-1 0 0,0 0 2 0 0,5-3-128 0 0,0 0 0 0 0,0 0 0 0 0,-1 0 0 0 0,1 0 0 0 0,-1-1 0 0 0,0 0 0 0 0,0 0 0 0 0,0-1-1 0 0,0 1 129 0 0,8-11-1755 0 0,-1 0-1 0 0,4-7 1756 0 0,7-9-2588 0 0,-7 11 564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5:28.9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73 317 8752 0 0,'-2'4'137'0'0,"0"-1"0"0"0,0 0 0 0 0,0 0 0 0 0,-1-1 0 0 0,1 1 0 0 0,-1 0 0 0 0,0-1 0 0 0,0 1 0 0 0,-2 0-137 0 0,3 0 780 0 0,-1 0 1 0 0,0 0-1 0 0,1 1 0 0 0,0-1 1 0 0,-1 1-1 0 0,2-1 1 0 0,-1 1-1 0 0,0 0 0 0 0,1 0 1 0 0,-1 2-781 0 0,-2 2 1105 0 0,3-6-326 0 0,1-2-71 0 0,0 0-60 0 0,0 0-182 0 0,0 0-76 0 0,0 0-20 0 0,0 0-36 0 0,0 0-148 0 0,4-1-124 0 0,-1 1-1 0 0,1-1 0 0 0,-1-1 0 0 0,0 1 0 0 0,0 0 1 0 0,1-1-1 0 0,-1 0 0 0 0,0 1 0 0 0,0-1 0 0 0,-1 0 1 0 0,1-1-1 0 0,1 0-61 0 0,5-4 217 0 0,48-36 583 0 0,-52 38-735 0 0,0 1 0 0 0,-1-1 0 0 0,1 0-1 0 0,-1 0 1 0 0,0-1 0 0 0,0 1 0 0 0,-1-1 0 0 0,1 0-1 0 0,-1 0 1 0 0,2-6-65 0 0,-5 10 43 0 0,1 1 0 0 0,-1-1 0 0 0,1 0 0 0 0,-1 0 0 0 0,0 1 1 0 0,0-1-1 0 0,0 0 0 0 0,0 0 0 0 0,0 0 0 0 0,0 0 0 0 0,0 1 0 0 0,0-1 0 0 0,-1 0 0 0 0,1 0 0 0 0,-1-1-43 0 0,0 2-1 0 0,1 1 0 0 0,-1-1-1 0 0,1 0 1 0 0,-1 1 0 0 0,1-1 0 0 0,-1 0 0 0 0,0 1 0 0 0,1-1-1 0 0,-1 0 1 0 0,0 1 0 0 0,0-1 0 0 0,1 1 0 0 0,-1 0-1 0 0,0-1 1 0 0,0 1 0 0 0,0-1 0 0 0,0 1 0 0 0,1 0 0 0 0,-1 0-1 0 0,0 0 1 0 0,0-1 0 0 0,0 1 0 0 0,0 0 0 0 0,0 0-1 0 0,0 0 1 0 0,0 0 0 0 0,1 0 0 0 0,-1 1 0 0 0,0-1 0 0 0,0 0-1 0 0,0 0 1 0 0,0 1 1 0 0,-5 0-29 0 0,1 1 0 0 0,0 0 0 0 0,0 1 0 0 0,1-1 0 0 0,-1 1 0 0 0,0 0 0 0 0,1 0 0 0 0,0 0 0 0 0,-1 1 0 0 0,1-1 0 0 0,0 2 29 0 0,-8 7-51 0 0,1 1 1 0 0,-8 12 50 0 0,11-12-14 0 0,1-1 0 0 0,0 1 0 0 0,1 0 0 0 0,1 1 0 0 0,0 0 0 0 0,0 3 14 0 0,4-14-5 0 0,0 0 0 0 0,0 0-1 0 0,1 1 1 0 0,-1-1 0 0 0,1 0-1 0 0,0 1 1 0 0,0-1 0 0 0,0 0-1 0 0,0 1 1 0 0,0-1 0 0 0,1 0-1 0 0,-1 1 1 0 0,1-1 0 0 0,0 1 5 0 0,1-3-4 0 0,-1 0 0 0 0,0 0 0 0 0,1 0 0 0 0,-1-1 1 0 0,0 1-1 0 0,1 0 0 0 0,-1-1 0 0 0,1 1 1 0 0,0-1-1 0 0,-1 1 0 0 0,1-1 0 0 0,-1 1 0 0 0,3-1 4 0 0,-3 0-4 0 0,0 0 4 0 0,0 0 0 0 0,1 0 0 0 0,-1 0 0 0 0,0 0 0 0 0,1 0 0 0 0,-1 0 0 0 0,0-1 0 0 0,1 1 0 0 0,-1 0 0 0 0,0-1 0 0 0,1 1 0 0 0,-1-1 0 0 0,0 1 0 0 0,0-1 0 0 0,0 0 0 0 0,0 1 0 0 0,1-1 0 0 0,-1 0 0 0 0,0 0 0 0 0,11-7 0 0 0,14-4 2 0 0,0-2 0 0 0,-1 0 1 0 0,0-2-1 0 0,-1-1 0 0 0,15-14-2 0 0,-31 25 8 0 0,1 0-1 0 0,1 1 1 0 0,-1 0-1 0 0,1 0 1 0 0,0 1 0 0 0,0 0-1 0 0,5 0-7 0 0,-12 3 0 0 0,1 0 0 0 0,-1 0 0 0 0,0 1 0 0 0,1-1 0 0 0,-1 1 0 0 0,1 0 0 0 0,-1 0 0 0 0,0 0 0 0 0,1 1 0 0 0,-1-1 0 0 0,1 1 0 0 0,-3-1 0 0 0,-1 0 0 0 0,0 0 0 0 0,1 0 0 0 0,-1 0 0 0 0,1 0 0 0 0,-1 0 0 0 0,0 1 0 0 0,1-1 0 0 0,-1 0-1 0 0,1 0 1 0 0,-1 0 0 0 0,0 0 0 0 0,1 1 0 0 0,-1-1 0 0 0,0 0 0 0 0,1 0 0 0 0,-1 1 0 0 0,0-1 0 0 0,1 0 0 0 0,-1 0 0 0 0,0 1-1 0 0,0-1 1 0 0,1 0 0 0 0,-1 1 0 0 0,0-1 0 0 0,0 0 0 0 0,0 1 0 0 0,0-1 0 0 0,1 1 0 0 0,-1-1 0 0 0,0 0 0 0 0,0 1 0 0 0,0-1 0 0 0,0 1-1 0 0,0-1 1 0 0,0 0 0 0 0,0 1 0 0 0,0-1 0 0 0,0 1 0 0 0,0-1 0 0 0,0 0 0 0 0,0 1 0 0 0,0-1 0 0 0,0 2-13 0 0,0 2-10 0 0,1 1-1 0 0,-1 0 0 0 0,0 0 0 0 0,0 0 1 0 0,0 0-1 0 0,0-1 0 0 0,-1 1 1 0 0,0 0-1 0 0,0 0 24 0 0,-2 9-9 0 0,1-8 7 0 0,-5 4 18 0 0,6-9-2 0 0,-1-1 1 0 0,0 1-1 0 0,0-1 0 0 0,0 0 0 0 0,1 1 0 0 0,-1-1 1 0 0,0 0-1 0 0,0 0 0 0 0,0-1 0 0 0,1 1 0 0 0,-2 0-14 0 0,3 0 3 0 0,0-1-1 0 0,0 1 0 0 0,0 0 1 0 0,-1 0-1 0 0,1 0 1 0 0,0-1-1 0 0,0 1 0 0 0,0 0 1 0 0,0 0-1 0 0,-1-1 0 0 0,1 1 1 0 0,0 0-1 0 0,0 0 1 0 0,0-1-1 0 0,0 1 0 0 0,0 0 1 0 0,0-1-1 0 0,0 1 1 0 0,0 0-1 0 0,0 0 0 0 0,0-1 1 0 0,0 1-1 0 0,0 0 0 0 0,0-1 1 0 0,0 1-1 0 0,0 0 1 0 0,0 0-1 0 0,0-1 0 0 0,0 1 1 0 0,0 0-1 0 0,0 0 0 0 0,1-1 1 0 0,-1 1-1 0 0,0 0 1 0 0,0 0-1 0 0,0-1-2 0 0,4-9 39 0 0,-4 10-37 0 0,11-23 13 0 0,-9 17-30 0 0,1-1 0 0 0,0 1 0 0 0,0 0 0 0 0,1 1 0 0 0,0-1 0 0 0,3-4 15 0 0,47-61 54 0 0,-37 47-44 0 0,-6 10-10 0 0,0 2 0 0 0,8-8 0 0 0,-2 3 0 0 0,-10 9 9 0 0,-1 1 1 0 0,2 1-1 0 0,-1 0 0 0 0,0 0 0 0 0,1 0 0 0 0,0 1 0 0 0,9-5-9 0 0,-16 10 0 0 0,-1 0 0 0 0,0-1 0 0 0,1 1 0 0 0,-1 0 0 0 0,1-1 0 0 0,-1 1 0 0 0,1 0 0 0 0,0 0 0 0 0,-1 0 0 0 0,1-1 0 0 0,-1 1 0 0 0,1 0 0 0 0,-1 0 0 0 0,1 0 0 0 0,-1 0 0 0 0,1 0 0 0 0,0 0 0 0 0,-1 0 0 0 0,1 0 0 0 0,-1 0 0 0 0,1 0 0 0 0,-1 0 0 0 0,1 1 0 0 0,-1-1 0 0 0,1 0 0 0 0,0 0 0 0 0,-1 1 0 0 0,1-1 0 0 0,-1 0 0 0 0,0 0 0 0 0,1 1 0 0 0,-1-1 0 0 0,1 1 0 0 0,-1-1 0 0 0,1 0 0 0 0,-1 1 0 0 0,0-1 0 0 0,1 1 0 0 0,-1-1 0 0 0,0 1 0 0 0,1-1 0 0 0,-1 1 0 0 0,0-1 0 0 0,0 1 0 0 0,0-1 0 0 0,1 1 0 0 0,-1-1 0 0 0,0 1 0 0 0,0 0 0 0 0,0-1 0 0 0,0 1 0 0 0,0 0 0 0 0,0 0 0 0 0,2 4 3 0 0,-1-1 0 0 0,0 0 0 0 0,0 1 0 0 0,0-1 0 0 0,-1 1 1 0 0,0-1-1 0 0,0 1 0 0 0,0-1 0 0 0,0 1 0 0 0,0-1 0 0 0,-1 2-3 0 0,-3 11 201 0 0,0 0-1 0 0,-2 5-200 0 0,2-8 189 0 0,-11 31-75 0 0,7-19-71 0 0,0 0 0 0 0,-1 12-43 0 0,9-38 2 0 0,0 0-1 0 0,0 0 1 0 0,0 0-1 0 0,0 0 1 0 0,0 0-1 0 0,0 0 1 0 0,0 1-1 0 0,0-1 1 0 0,0 0-1 0 0,0 0 1 0 0,0 0-1 0 0,0 0 1 0 0,0 0-1 0 0,0 0 1 0 0,0 0-1 0 0,0 0 1 0 0,0 1-1 0 0,0-1 1 0 0,0 0-1 0 0,0 0 1 0 0,0 0-1 0 0,0 0 1 0 0,0 0-1 0 0,0 0 1 0 0,0 0-1 0 0,0 0 1 0 0,0 0-1 0 0,0 1 0 0 0,0-1 1 0 0,0 0-1 0 0,0 0 1 0 0,0 0-1 0 0,0 0 1 0 0,0 0-1 0 0,0 0 1 0 0,0 0-1 0 0,0 0 1 0 0,0 0-1 0 0,0 0 1 0 0,1 0-1 0 0,-1 1 1 0 0,0-1-1 0 0,0 0 1 0 0,0 0-1 0 0,0 0 1 0 0,0 0-1 0 0,0 0 1 0 0,0 0-1 0 0,0 0 1 0 0,0 0-1 0 0,1 0 1 0 0,-1 0-1 0 0,0 0 1 0 0,0 0-1 0 0,0 0 1 0 0,0 0-1 0 0,0 0 1 0 0,0 0-1 0 0,0 0 1 0 0,0 0-1 0 0,0 0 1 0 0,1 0-1 0 0,-1 0 1 0 0,0 0-1 0 0,0 0-1 0 0,9-8 225 0 0,12-16 207 0 0,-18 20-402 0 0,7-8 23 0 0,-4 5-23 0 0,0 0 1 0 0,-1 0-1 0 0,5-7-30 0 0,1-4 32 0 0,1 1-1 0 0,6-5-31 0 0,-5 4 31 0 0,1 1 1 0 0,2-9-32 0 0,24-34 10 0 0,-39 57-10 0 0,1 0 0 0 0,0-1 0 0 0,0 1 0 0 0,0 0 0 0 0,0 0 0 0 0,1 0 0 0 0,0-2 0 0 0,2-1-13 0 0,-8 33-134 0 0,-3-12 135 0 0,4-10-3 0 0,0 0 0 0 0,1 1 0 0 0,0-1 0 0 0,-1 5 15 0 0,-5 30 0 0 0,3-14 0 0 0,0-1 0 0 0,1 21 0 0 0,2-34 0 0 0,0-12 0 0 0,1 0 0 0 0,0 1 0 0 0,-1-1 0 0 0,1 0 0 0 0,0 1 0 0 0,0-1 0 0 0,0 1 0 0 0,-1-1 0 0 0,1 0 0 0 0,0 1 0 0 0,0-1 0 0 0,0 0 0 0 0,0 1 0 0 0,0-1 0 0 0,0 1 0 0 0,-1-1 0 0 0,1 1 0 0 0,0-1 0 0 0,0 0 0 0 0,0 1 0 0 0,1-1 0 0 0,-1 1 0 0 0,0-1 0 0 0,0 0 0 0 0,0 1 0 0 0,0-1 0 0 0,0 1 0 0 0,0-1 0 0 0,1 0 0 0 0,-1 1 0 0 0,0-1 0 0 0,0 1 0 0 0,0-1 0 0 0,1 0 0 0 0,-1 1 0 0 0,0-1 0 0 0,1 0 0 0 0,-1 0 0 0 0,0 1 0 0 0,1-1 0 0 0,-1 0 0 0 0,0 0 0 0 0,1 1 0 0 0,-1-1 0 0 0,0 0 0 0 0,1 0 0 0 0,-1 0 0 0 0,1 0 0 0 0,-1 0 0 0 0,0 1 0 0 0,1-1 0 0 0,-1 0 0 0 0,1 0 0 0 0,-1 0 0 0 0,0 0 0 0 0,1 0 0 0 0,-1 0 0 0 0,1 0 0 0 0,-1-1 0 0 0,1 1 0 0 0,21-4 0 0 0,-21 4 0 0 0,5-2 12 0 0,0-1 0 0 0,0 1 1 0 0,0-1-1 0 0,-1-1 0 0 0,1 1 0 0 0,-1-1 0 0 0,0 0 0 0 0,3-3-12 0 0,19-12 31 0 0,0-3-31 0 0,-4 4 0 0 0,-16 13 0 0 0,0 0 0 0 0,0 0 0 0 0,-1-1 0 0 0,0 0 0 0 0,0 0 0 0 0,-1-1 0 0 0,1 1 0 0 0,0-3 0 0 0,-2-5 0 0 0,-1 6 4 0 0,14-6-92 0 0,-15 13 15 0 0,-2 1-15 0 0,0 0 7 0 0,1 23-61 0 0,0-18 134 0 0,0 1 0 0 0,-1-1 0 0 0,0 1-1 0 0,0-1 1 0 0,-1 1 0 0 0,1-1 0 0 0,-2 6 8 0 0,-1 5-11 0 0,4-14 8 0 0,-1-1 0 0 0,0 1 0 0 0,1-1 0 0 0,-1 0-1 0 0,0 0 1 0 0,1 0 0 0 0,-1 0 0 0 0,1 0 0 0 0,0 0 0 0 0,-1 0 0 0 0,1 0 0 0 0,0 0-1 0 0,0 0 1 0 0,0 0 0 0 0,0 0 0 0 0,0 0 0 0 0,0 0 3 0 0,1 1-1 0 0,0 0 1 0 0,-1 0 0 0 0,1 0-1 0 0,0 0 1 0 0,0 0-1 0 0,0 0 1 0 0,1-1-1 0 0,-1 1 1 0 0,0-1-1 0 0,1 1 1 0 0,-1-1 0 0 0,1 0-1 0 0,-1 0 1 0 0,1 0-1 0 0,-1 0 1 0 0,1-1-1 0 0,0 1 1 0 0,-1-1-1 0 0,1 0 1 0 0,0 1 0 0 0,-1-1-1 0 0,1 0 1 0 0,0-1-1 0 0,2 1 1 0 0,24-6 19 0 0,-22 5-4 0 0,1 0 0 0 0,-1-1 1 0 0,0 1-1 0 0,1-2 0 0 0,-1 1 1 0 0,0-1-1 0 0,0 0 1 0 0,2-2-16 0 0,11-8 86 0 0,0-2 1 0 0,-1 0 0 0 0,0-1-1 0 0,-2-1 1 0 0,0 0 0 0 0,9-13-87 0 0,-22 24 17 0 0,-1 1 1 0 0,1-1 0 0 0,-1 0 0 0 0,-1 0 0 0 0,1 0 0 0 0,0-1-18 0 0,-2 3 7 0 0,0 1 0 0 0,0-1 1 0 0,0 1-1 0 0,0-1 0 0 0,-1 1 0 0 0,0-1 1 0 0,1 1-1 0 0,-1-1 0 0 0,0 0 1 0 0,-1 1-1 0 0,1-1 0 0 0,-1 1-7 0 0,1 0 0 0 0,-1 0 0 0 0,-10-7 0 0 0,10 9-2 0 0,0 0 0 0 0,-1 1 1 0 0,1-1-1 0 0,0 0 0 0 0,-1 1 0 0 0,1 0 0 0 0,-1-1 0 0 0,1 1 0 0 0,-1 0 0 0 0,1 0 1 0 0,-1-1-1 0 0,1 1 0 0 0,-1 0 0 0 0,1 1 0 0 0,-1-1 0 0 0,1 0 0 0 0,-1 0 0 0 0,1 1 1 0 0,-1-1-1 0 0,1 0 0 0 0,-1 1 0 0 0,1 0 0 0 0,0-1 0 0 0,-1 1 0 0 0,1 0 0 0 0,0 0 1 0 0,-1 0-1 0 0,1 0 0 0 0,0 0 0 0 0,0 0 0 0 0,0 0 0 0 0,-1 1 2 0 0,-6 8-30 0 0,5-7 12 0 0,0 1 1 0 0,0 0 0 0 0,0 0 0 0 0,1 1 0 0 0,-1-1 0 0 0,1 0-1 0 0,0 1 1 0 0,0-1 17 0 0,-4 17-10 0 0,2-12-9 0 0,2 0 1 0 0,-1 0 0 0 0,1 1-1 0 0,0 1 19 0 0,-3 21-8 0 0,2-19-9 0 0,1 0 0 0 0,1 1 0 0 0,0 0 17 0 0,0-11-1 0 0,2 1 1 0 0,-1 0 0 0 0,0 0-1 0 0,1-1 1 0 0,-1 1 0 0 0,1 0-1 0 0,0-1 1 0 0,0 1 0 0 0,1-1-1 0 0,-1 0 1 0 0,1 1 0 0 0,0-1-1 0 0,0 0 1 0 0,1 2 4 0 0,-2-3-2 0 0,-1 0 0 0 0,1-1 0 0 0,0 1 0 0 0,0 0 0 0 0,0-1 0 0 0,1 1 0 0 0,-1-1 0 0 0,0 0 0 0 0,0 1 0 0 0,1-1 0 0 0,-1 0 0 0 0,1 0 0 0 0,-1 0 0 0 0,1 0 0 0 0,0 0 0 0 0,-1 0 0 0 0,1 0 0 0 0,0 0 0 0 0,-1-1 0 0 0,1 1 0 0 0,0-1 0 0 0,0 1 0 0 0,0-1 0 0 0,0 0 0 0 0,1 0-2 0 0,-1 0 6 0 0,0 0 1 0 0,0 0-1 0 0,1 0 1 0 0,-1 0-1 0 0,0-1 1 0 0,0 1 0 0 0,0-1-1 0 0,1 1 1 0 0,-1-1-1 0 0,0 0 1 0 0,0 0 0 0 0,0 0-1 0 0,0 0 1 0 0,0 0-1 0 0,-1-1 1 0 0,1 1-7 0 0,24-15 92 0 0,6-5-3 0 0,-8-1-44 0 0,-1-1-1 0 0,-2-2 0 0 0,3-4-44 0 0,27-31 10 0 0,-48 56-1 0 0,0 1 0 0 0,0-1 1 0 0,0 1-1 0 0,-1-1 0 0 0,1 0 1 0 0,0-3-10 0 0,17-27-15 0 0,-19 32-48 0 0,-1 14-88 0 0,-1 12 83 0 0,-1 0 1 0 0,-2 2 67 0 0,2-7-15 0 0,0-11 15 0 0,1 1 0 0 0,1 0 0 0 0,-1 0 0 0 0,2-1 0 0 0,-1 1 0 0 0,1 0 0 0 0,0 0 0 0 0,1 0 0 0 0,2 12-2 0 0,-4-18 3 0 0,0 1 1 0 0,1 0 0 0 0,0-1-1 0 0,-1 1 1 0 0,2-1-1 0 0,-1 1 1 0 0,0-1 0 0 0,1 0-1 0 0,0 1-1 0 0,6 5 62 0 0,-6-7-43 0 0,0-1 1 0 0,0 1 0 0 0,0-1 0 0 0,1 1 0 0 0,-1-1 0 0 0,0 0 0 0 0,2 1-20 0 0,8-2 16 0 0,-6 0 1 0 0,4-1 18 0 0,1 0 0 0 0,-1 0 0 0 0,0-1 1 0 0,6-2-36 0 0,-6 1-4 0 0,1 1 1 0 0,0-1-1 0 0,1 2 0 0 0,-1-1 1 0 0,0 2-1 0 0,0-1 0 0 0,3 2 4 0 0,2-1-105 0 0,6-5-332 0 0,-6 1-691 0 0,-3 1-774 0 0,-1-1-3945 0 0,-6 0-1950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18.7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57 1840 0 0,'0'0'83'0'0,"-1"1"-6"0"0,-2 4 1462 0 0,0 1 1 0 0,1-1-1 0 0,-1 1 0 0 0,1-1 0 0 0,0 1 1 0 0,0 0-1 0 0,1 0 0 0 0,-1-1 1 0 0,2 1-1 0 0,-2 5-1539 0 0,2 18 2732 0 0,-3 20-595 0 0,2-49-2129 0 0,1 0 0 0 0,0 0 0 0 0,0 0 1 0 0,0 0-1 0 0,0 1 0 0 0,0-1 0 0 0,0 0 0 0 0,0 0 0 0 0,0 0 0 0 0,0 0 0 0 0,0 0 1 0 0,0 1-1 0 0,0-1 0 0 0,0 0 0 0 0,0 0 0 0 0,0 0 0 0 0,0 0 0 0 0,0 0 0 0 0,0 1 1 0 0,0-1-1 0 0,0 0 0 0 0,0 0 0 0 0,0 0 0 0 0,0 0 0 0 0,0 0 0 0 0,1 1 1 0 0,-1-1-1 0 0,0 0 0 0 0,0 0 0 0 0,0 0 0 0 0,0 0 0 0 0,0 0 0 0 0,0 0 0 0 0,0 0 1 0 0,0 1-1 0 0,1-1 0 0 0,-1 0 0 0 0,0 0 0 0 0,0 0 0 0 0,0 0 0 0 0,0 0 0 0 0,0 0 1 0 0,1 0-1 0 0,-1 0-8 0 0,2 2 53 0 0,-3 13 676 0 0,11-17-638 0 0,-6 0-84 0 0,-1 0 0 0 0,0 0 1 0 0,-1 0-1 0 0,1 0 0 0 0,0-1 0 0 0,-1 0 1 0 0,1 1-1 0 0,-1-1 0 0 0,0 0 1 0 0,0 0-1 0 0,0 0 0 0 0,0-1 1 0 0,0 1-1 0 0,-1 0 0 0 0,1-2-7 0 0,13-21 29 0 0,-1 5-27 0 0,-10 15-4 0 0,0-1 0 0 0,0 1 0 0 0,0 1 0 0 0,1-1 0 0 0,0 0 0 0 0,6-4 2 0 0,-4 6-54 0 0,-4 3 1 0 0,3 1 30 0 0,-5 1 15 0 0,-1 0-1 0 0,1-1 0 0 0,0 1 0 0 0,0 0 1 0 0,-1 0-1 0 0,1 0 0 0 0,-1 0 1 0 0,1 0-1 0 0,-1 0 0 0 0,1 0 1 0 0,-1 0-1 0 0,1 0 0 0 0,-1 0 0 0 0,0 0 1 0 0,0 0-1 0 0,1 0 0 0 0,-1 0 9 0 0,4 28-72 0 0,0 1 0 0 0,-2 21 72 0 0,-1-41 0 0 0,3-2 11 0 0,-3-7-9 0 0,-1-1 0 0 0,1 0 0 0 0,0 1 1 0 0,0-1-1 0 0,-1 0 0 0 0,1 0 0 0 0,0 0 0 0 0,0 0 1 0 0,0 0-1 0 0,-1 0 0 0 0,1 0 0 0 0,0 0 0 0 0,0 0 0 0 0,0 0 1 0 0,-1-1-1 0 0,1 1 0 0 0,0 0 0 0 0,0-1 0 0 0,-1 1 1 0 0,1 0-1 0 0,0-1 0 0 0,0 1 0 0 0,-1-1 0 0 0,1 1 0 0 0,-1-1 1 0 0,1 0-3 0 0,19-17 17 0 0,-14 11 22 0 0,7-7-26 0 0,-1 0 0 0 0,-1-2-1 0 0,0 1 1 0 0,-1-1 0 0 0,0-1-1 0 0,3-10-12 0 0,-2 9-5 0 0,-11 17-9 0 0,1 0 1 0 0,0 0-1 0 0,-1 0 1 0 0,1 0-1 0 0,0 0 1 0 0,0 0-1 0 0,-1 0 1 0 0,1 0-1 0 0,0 0 1 0 0,0 1-1 0 0,0-1 1 0 0,0 0-1 0 0,0 1 1 0 0,0-1-1 0 0,1 0 14 0 0,-1 1-69 0 0,-1 0 113 0 0,0 0 55 0 0,0 0 11 0 0,0 0-30 0 0,5 1-192 0 0,-4 1 110 0 0,1-1 0 0 0,-1 0-1 0 0,1 1 1 0 0,-1 0 0 0 0,0-1-1 0 0,0 1 1 0 0,0 0-1 0 0,0-1 1 0 0,0 1 0 0 0,0 0-1 0 0,0 0 1 0 0,0 0 0 0 0,-1 0-1 0 0,1 0 1 0 0,-1 0 0 0 0,1 0-1 0 0,-1 0 1 0 0,0 0 0 0 0,0 0-1 0 0,0 0 1 0 0,0 0 0 0 0,0 1 2 0 0,0-1-1 0 0,0 1 0 0 0,0-1 0 0 0,1 1 0 0 0,-1-1 0 0 0,0 1 0 0 0,1-1 0 0 0,0 1 0 0 0,0-1 0 0 0,-1 1 0 0 0,1-1 0 0 0,1 0 0 0 0,-1 1 0 0 0,0-1 1 0 0,0 0-2 0 0,0-1 0 0 0,0 0 0 0 0,-1 1 0 0 0,1-1 0 0 0,-1 1-1 0 0,1-1 1 0 0,-1 1 0 0 0,0-1 0 0 0,0 1 0 0 0,1 0 0 0 0,-1-1-1 0 0,0 1 1 0 0,0-1 0 0 0,-1 1 0 0 0,1-1 0 0 0,0 1 0 0 0,0-1 0 0 0,-1 1-1 0 0,1-1 1 0 0,-1 1 2 0 0,-2 19-34 0 0,3 2-46 0 0,3-14 27 0 0,8-1 39 0 0,-2 0 14 0 0,1-5 0 0 0,13-2 0 0 0,-7-3 4 0 0,-12-1 26 0 0,-2 0 26 0 0,4-1 37 0 0,-2 2-19 0 0,-1 0-1 0 0,1 0 1 0 0,-1 0 0 0 0,1-1-1 0 0,-1 0 1 0 0,0 1-1 0 0,0-1 1 0 0,0 0 0 0 0,0-1-1 0 0,-1 1 1 0 0,1 0-1 0 0,-1-1 1 0 0,0 1 0 0 0,2-4-74 0 0,0-9 162 0 0,0 7-53 0 0,4-10 94 0 0,-8 18-197 0 0,2-8 96 0 0,0 0 0 0 0,-1 1 0 0 0,1-9-102 0 0,-2 14 10 0 0,0 0 1 0 0,1 1-1 0 0,-1 0 0 0 0,1-1 0 0 0,-1 1 0 0 0,1-1 1 0 0,0 1-1 0 0,0 0 0 0 0,0-1 0 0 0,0 1-10 0 0,1 0 0 0 0,-1-1-1 0 0,0 1 0 0 0,0-1 1 0 0,-1 1-1 0 0,1-1 1 0 0,0 1-1 0 0,-1-1 0 0 0,1 1 1 0 0,-1-1-1 0 0,0 0 1 0 0,0-18 96 0 0,0 17-3212 0 0,0 2-3335 0 0,0 2 451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5:29.5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155 1 14280 0 0,'0'0'1102'0'0,"0"16"-468"0"0,1 16 2321 0 0,-1-11-1448 0 0,0-1 0 0 0,-2 20-1507 0 0,-7 56 244 0 0,6-50 69 0 0,-7 34-313 0 0,-51 203 281 0 0,56-265-199 0 0,2-5 138 0 0,0 1 0 0 0,-4 7-220 0 0,6-19 102 0 0,1-2-7 0 0,0 0-6 0 0,0 0 1 0 0,0 0 4 0 0,0 0 2 0 0,6-52-2689 0 0,0-44 2593 0 0,-7 87-126 0 0,0-1 0 0 0,0 0 0 0 0,-1 0 0 0 0,-1 1 0 0 0,1-1 126 0 0,-8-33-571 0 0,10 39 474 0 0,0 0 0 0 0,-1 1 0 0 0,0-1 0 0 0,1 0 0 0 0,-1 1 0 0 0,-1-1 1 0 0,1 1-1 0 0,0-1 0 0 0,-2-1 97 0 0,3 4-5 0 0,0 1 0 0 0,0 0 0 0 0,-1-1 0 0 0,1 1 0 0 0,0-1 0 0 0,0 1 0 0 0,0 0 0 0 0,-1-1 1 0 0,1 1-1 0 0,0-1 0 0 0,-1 1 0 0 0,1 0 0 0 0,0 0 0 0 0,0-1 0 0 0,-1 1 0 0 0,1 0 0 0 0,-1-1 0 0 0,1 1 0 0 0,0 0 1 0 0,-1 0-1 0 0,1 0 0 0 0,-1-1 0 0 0,1 1 0 0 0,0 0 0 0 0,-1 0 0 0 0,1 0 0 0 0,-1 0 0 0 0,1 0 0 0 0,-1 0 1 0 0,1 0 3 0 0,-6 4 19 0 0,6-4-14 0 0,-2 1 77 0 0,1 0 0 0 0,0 0 0 0 0,0 0-1 0 0,-1 0 1 0 0,1 0 0 0 0,0 0 0 0 0,0 0-1 0 0,0 0 1 0 0,0 1 0 0 0,1-1-1 0 0,-1 0 1 0 0,0 1 0 0 0,0-1 0 0 0,1 0-1 0 0,-1 1 1 0 0,1-1 0 0 0,-1 1 0 0 0,1-1-1 0 0,0 1 1 0 0,0-1 0 0 0,-1 1-1 0 0,1-1 1 0 0,0 1 0 0 0,0 0 0 0 0,0-1-1 0 0,1 1 1 0 0,-1-1 0 0 0,1 2-81 0 0,-1 8 299 0 0,0-8-243 0 0,1-1-1 0 0,-1 1 0 0 0,1 0 0 0 0,0-1 1 0 0,0 1-1 0 0,0-1 0 0 0,0 0 0 0 0,0 1 1 0 0,0-1-1 0 0,1 0 0 0 0,-1 1 1 0 0,1-1-1 0 0,1 2-55 0 0,27 25 505 0 0,-27-26-452 0 0,0-1 1 0 0,0 0-1 0 0,0 0 0 0 0,0 0 0 0 0,0 0 0 0 0,1 0 0 0 0,-1-1 0 0 0,1 0 1 0 0,-1 0-1 0 0,1 0 0 0 0,0 0 0 0 0,-1 0 0 0 0,1 0 0 0 0,1-1-53 0 0,6 0 286 0 0,0-1-1 0 0,0 0 0 0 0,0 0 1 0 0,5-2-286 0 0,-12 2 106 0 0,-1 0 0 0 0,1-1 0 0 0,0 1 0 0 0,-1-1 1 0 0,1 1-1 0 0,-1-1 0 0 0,2-1-106 0 0,15-8 491 0 0,-14 9-349 0 0,1-1 1 0 0,-1 0-1 0 0,1 0 0 0 0,-1-1 0 0 0,0 0 1 0 0,-1 0-1 0 0,1 0 0 0 0,-1-1 0 0 0,4-4-142 0 0,16-12 420 0 0,-21 18-377 0 0,0 1 0 0 0,-1-1 0 0 0,1 0 0 0 0,-1-1 0 0 0,0 1 0 0 0,1-1 0 0 0,-2 1 0 0 0,1-1 0 0 0,0 0 0 0 0,-1 0 0 0 0,1-1-43 0 0,2-3 86 0 0,-5 6 8 0 0,-3 2-14 0 0,-5 2-49 0 0,3 0-33 0 0,0 0-1 0 0,0 1 0 0 0,0-1 1 0 0,0 1-1 0 0,1 0 1 0 0,-1 0-1 0 0,1 0 1 0 0,0 1-1 0 0,0 0 0 0 0,0-1 1 0 0,0 2-1 0 0,1-1 1 0 0,-1 0 2 0 0,-3 6-10 0 0,-1 0 0 0 0,2 0 0 0 0,-1 1 0 0 0,2-1 0 0 0,-2 5 10 0 0,2-4 13 0 0,1 0 0 0 0,1 0 0 0 0,0 1 0 0 0,0-1 0 0 0,1 1 0 0 0,1 0 0 0 0,0-1 0 0 0,1 1 0 0 0,0 0 0 0 0,0-1 0 0 0,2 1 0 0 0,-1 0 0 0 0,1-1 0 0 0,1 1 0 0 0,0 0-13 0 0,0-6 17 0 0,-1 0 0 0 0,1 0-1 0 0,0 0 1 0 0,1 0 0 0 0,0-1-1 0 0,0 1 1 0 0,0-1 0 0 0,0 0-1 0 0,1 0 1 0 0,0-1 0 0 0,0 1 0 0 0,0-1-1 0 0,0 0 1 0 0,1 0 0 0 0,-1-1-1 0 0,1 1 1 0 0,2 0-17 0 0,-3-3-4 0 0,0 0-1 0 0,0-1 0 0 0,-1 1 1 0 0,1-1-1 0 0,0 0 1 0 0,0 0-1 0 0,-1 0 0 0 0,1-1 1 0 0,0 0-1 0 0,-1 0 1 0 0,1 0-1 0 0,0 0 0 0 0,-1-1 1 0 0,1 0-1 0 0,-1 0 1 0 0,0 0-1 0 0,0 0 0 0 0,2-2 5 0 0,7-4-537 0 0,-1-1-1 0 0,-1 0 1 0 0,1-1-1 0 0,-2 0 1 0 0,4-5 537 0 0,-4 3-1731 0 0,-1-3-364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5:29.9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0 137 7368 0 0,'23'15'320'0'0,"-9"-15"80"0"0,12 0-320 0 0,-3 0-80 0 0,9-4 0 0 0,13 4 0 0 0,0-5 4200 0 0,8 2 823 0 0,-3-5 169 0 0,8-1 32 0 0,-3 3-3816 0 0,6-8-760 0 0,7 0-152 0 0,9-6-32 0 0,-1 0-1040 0 0,6-5-200 0 0,-6 1-48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5:19.7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37 9728 0 0,'-4'-5'267'0'0,"1"0"0"0"0,-1 0 0 0 0,0 1 1 0 0,-1-1-1 0 0,1 1 0 0 0,-1 0 0 0 0,0 0-267 0 0,4 3 910 0 0,1 1 39 0 0,0 0 0 0 0,-1 1-37 0 0,-1 4-590 0 0,0-1 0 0 0,0 0 1 0 0,1 0-1 0 0,-1 1 0 0 0,1-1 0 0 0,0 1 0 0 0,0-1 0 0 0,1 1 0 0 0,-1-1 0 0 0,1 4-322 0 0,0 11 505 0 0,1-1-1 0 0,2 3-504 0 0,0 24 691 0 0,4 23 228 0 0,-7-65-891 0 0,0-1 0 0 0,0 1 0 0 0,0-1-1 0 0,0 1 1 0 0,1-1 0 0 0,-1 1 0 0 0,1-1 0 0 0,0 1 0 0 0,0 1-28 0 0,6 3 45 0 0,-5-6 64 0 0,7-5 111 0 0,-4-2-157 0 0,0 0 0 0 0,0 0 0 0 0,0-1 0 0 0,-1 1-1 0 0,0-1 1 0 0,0 0 0 0 0,-1 0 0 0 0,2-4-63 0 0,5-21 125 0 0,-1-1-1 0 0,3-25-124 0 0,-10 49 30 0 0,-2 7-17 0 0,7-10 52 0 0,-7 14-53 0 0,0 0-1 0 0,0 1 0 0 0,1-1 0 0 0,-1 0 1 0 0,1 0-1 0 0,0 0 0 0 0,-1 0 1 0 0,1 0-1 0 0,0 0 0 0 0,0 1-11 0 0,-1-3 1 0 0,5 14 20 0 0,-1 0 1 0 0,0 0-1 0 0,-1 0 1 0 0,-1 1 0 0 0,0 0-1 0 0,-1 9-21 0 0,4 33 100 0 0,1 6 186 0 0,-2 1 1 0 0,-5 36-287 0 0,1-36 232 0 0,-1-44-63 0 0,-1-1-1 0 0,-3 11-168 0 0,-1 24 335 0 0,4-35-175 0 0,-1 1-1 0 0,0-1 1 0 0,-1 0-1 0 0,-1 0 1 0 0,-1-1 0 0 0,-7 15-160 0 0,13-32 9 0 0,0-1 1 0 0,0 1 0 0 0,0 0-1 0 0,-1 0 1 0 0,1 0-1 0 0,0-1 1 0 0,-1 1 0 0 0,1 0-1 0 0,-1-1 1 0 0,1 1 0 0 0,-1 0-1 0 0,1-1 1 0 0,-1 1 0 0 0,1 0-1 0 0,-1-1 1 0 0,0 1 0 0 0,1-1-1 0 0,-1 1 1 0 0,0-1 0 0 0,0 1-1 0 0,1-1 1 0 0,-1 0-1 0 0,0 1 1 0 0,0-1 0 0 0,1 0-1 0 0,-1 0 1 0 0,0 0 0 0 0,0 1-1 0 0,0-1 1 0 0,1 0 0 0 0,-1 0-1 0 0,0 0 1 0 0,0 0 0 0 0,0 0-1 0 0,0 0 1 0 0,1-1 0 0 0,-1 1-1 0 0,0 0 1 0 0,0 0-1 0 0,0-1 1 0 0,1 1 0 0 0,-1 0-1 0 0,0-1 1 0 0,0 1 0 0 0,1-1-1 0 0,-1 1 1 0 0,0-1 0 0 0,1 1-10 0 0,-3-2-4 0 0,0-1 1 0 0,1 1-1 0 0,-1 0 0 0 0,1-1 1 0 0,0 0-1 0 0,0 1 1 0 0,0-1-1 0 0,0 0 1 0 0,0 0-1 0 0,1 0 1 0 0,-1-2 3 0 0,-7-18-388 0 0,2 0 1 0 0,1 0-1 0 0,1-1 1 0 0,1 0-1 0 0,-1-14 388 0 0,0-4-1486 0 0,3 32 977 0 0,1 0-1 0 0,0 0 1 0 0,0 1 0 0 0,1-1-1 0 0,0 0 1 0 0,1-5 509 0 0,10-43-3851 0 0,1 10 1767 0 0,5 2-10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5:20.7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45 495 13824 0 0,'-2'0'81'0'0,"0"0"1"0"0,0 1 0 0 0,0-1-1 0 0,0 0 1 0 0,1 1-1 0 0,-1 0 1 0 0,0-1 0 0 0,0 1-1 0 0,1 0 1 0 0,-1 0 0 0 0,0 0-1 0 0,1 0 1 0 0,-1 0 0 0 0,1 0-1 0 0,-1 1 1 0 0,1-1 0 0 0,-1 1-82 0 0,1 0 189 0 0,1-2 223 0 0,0 0 120 0 0,0 0 20 0 0,3-2-2 0 0,1-1-303 0 0,1-1 0 0 0,-1 0-1 0 0,0 0 1 0 0,0 0 0 0 0,-1-1-1 0 0,1 0 1 0 0,-1 1 0 0 0,0-1-1 0 0,0 0 1 0 0,-1 0 0 0 0,2-3-247 0 0,13-23 734 0 0,20-26 1414 0 0,13-33-2148 0 0,-12 10 561 0 0,-32 67-559 0 0,-2-1-1 0 0,1 0 1 0 0,-2-1-1 0 0,1 1 0 0 0,-2-1-1 0 0,-1 8 83 0 0,0 0 1 0 0,-1 0-1 0 0,0 0 0 0 0,0 0 0 0 0,-1 1 0 0 0,0-1 0 0 0,0 0 0 0 0,-1 0 1 0 0,0 0-84 0 0,2 4 22 0 0,-1 1 1 0 0,0 0 0 0 0,0-1 0 0 0,0 1 0 0 0,-1 0 0 0 0,1 0 0 0 0,0 0-1 0 0,-1 0 1 0 0,0 0 0 0 0,1 0 0 0 0,-1 0 0 0 0,0 0 0 0 0,0 1 0 0 0,0-1-1 0 0,0 1 1 0 0,0 0 0 0 0,0-1 0 0 0,0 1 0 0 0,0 0 0 0 0,-1 0 0 0 0,1 0-1 0 0,0 0 1 0 0,-1 1 0 0 0,1-1 0 0 0,-1 1 0 0 0,0-1-23 0 0,1 1 26 0 0,0 0 0 0 0,1 0 0 0 0,-1 0 0 0 0,0 0 0 0 0,0 1 0 0 0,0-1 0 0 0,1 1 0 0 0,-1-1 0 0 0,0 1 0 0 0,0-1 0 0 0,1 1 0 0 0,-1 0 0 0 0,0 0 0 0 0,1 0 0 0 0,-1 0 0 0 0,1 0 0 0 0,-1 0-26 0 0,-22 24 170 0 0,12-12-193 0 0,6-7 24 0 0,1 0-1 0 0,0 1 1 0 0,0-1-1 0 0,1 1 1 0 0,0 1-1 0 0,0-1 1 0 0,1 0-1 0 0,-2 7 0 0 0,-4 13-36 0 0,-5 25 36 0 0,10-36-29 0 0,-8 43-312 0 0,2 1 1 0 0,2 0 0 0 0,3 10 340 0 0,5 19 851 0 0,1-39-1030 0 0,0-34-134 0 0,0 0 1 0 0,2 0 0 0 0,2 8 312 0 0,1 12-455 0 0,-4-26 415 0 0,0 1 0 0 0,0-1 1 0 0,1 1-1 0 0,2 3 40 0 0,-3-10-1 0 0,-1-1 1 0 0,0 0 0 0 0,1 0-1 0 0,0 0 1 0 0,0 0-1 0 0,0 0 1 0 0,0 0-1 0 0,1 0 1 0 0,-1-1-1 0 0,0 1 1 0 0,1-1-1 0 0,0 1 1 0 0,0-1-1 0 0,2 1 1 0 0,-3-2 3 0 0,0 0 0 0 0,0-1 0 0 0,0 1 0 0 0,0-1 0 0 0,0 1 0 0 0,0-1 0 0 0,0 0 0 0 0,0 0 0 0 0,0 0 0 0 0,0 0 0 0 0,0 0 0 0 0,0-1 0 0 0,0 1 0 0 0,0 0 0 0 0,0-1 0 0 0,0 0 0 0 0,-1 1 0 0 0,1-1 0 0 0,0 0 0 0 0,0 0 0 0 0,0 0 0 0 0,-1 0 0 0 0,1 0 0 0 0,-1 0 0 0 0,2-1-3 0 0,2-3 19 0 0,0 1 0 0 0,1-1 1 0 0,-2 0-1 0 0,1-1 1 0 0,-1 1-1 0 0,3-4-19 0 0,16-30-360 0 0,-1-2-1 0 0,-2 0 1 0 0,12-35 360 0 0,-22 50-286 0 0,9-10-332 0 0,-16 30 357 0 0,1 0 1 0 0,-1 0-1 0 0,0-1 1 0 0,0 1-1 0 0,0-1 1 0 0,-1 0-1 0 0,0 1 0 0 0,-1-1 1 0 0,1 0-1 0 0,-1 0 261 0 0,-1 6-350 0 0,0 1 24 0 0,0 0 85 0 0,-3 21-336 0 0,-8 58 491 0 0,6-43 223 0 0,3-25-15 0 0,1 0-1 0 0,0 0 1 0 0,0 0-1 0 0,1 0 0 0 0,1 2-121 0 0,-1-7 143 0 0,0-1 1 0 0,0 1-1 0 0,0-1 0 0 0,-2 6-143 0 0,0 11 574 0 0,2-20-309 0 0,0-1-187 0 0,0-1-1 0 0,1 1 0 0 0,-1 0 1 0 0,0 0-1 0 0,1 0 0 0 0,-1 0 1 0 0,1 0-1 0 0,-1 0 0 0 0,1-1 1 0 0,0 1-1 0 0,-1 0 0 0 0,1 0-77 0 0,1-1 40 0 0,0 0 0 0 0,0 0 0 0 0,-1-1-1 0 0,1 1 1 0 0,0-1 0 0 0,-1 1 0 0 0,1-1 0 0 0,-1 0-1 0 0,1 1 1 0 0,-1-1 0 0 0,1 0 0 0 0,-1 0-1 0 0,1 0 1 0 0,-1 0 0 0 0,0-1 0 0 0,0 1-1 0 0,1-1-39 0 0,20-26 573 0 0,-15 17-414 0 0,-3 4-95 0 0,0 1-1 0 0,0-1 0 0 0,0 0 1 0 0,-1-1-1 0 0,-1 1 0 0 0,1-1 1 0 0,-1 0-64 0 0,11-56 180 0 0,-8 32-100 0 0,-4 29-68 0 0,-1 0 1 0 0,0-1-1 0 0,0 1 0 0 0,0 0 0 0 0,0-1 0 0 0,0 1 0 0 0,-1 0 0 0 0,0 0 1 0 0,1 0-1 0 0,-1-1 0 0 0,0 1 0 0 0,-1 0 0 0 0,0-2-12 0 0,1 3 4 0 0,0 1 0 0 0,0-1 0 0 0,0 0 0 0 0,0 1 1 0 0,0 0-1 0 0,0-1 0 0 0,0 1 0 0 0,-1 0 0 0 0,1-1 0 0 0,-1 1 0 0 0,1 0 0 0 0,-1 0 0 0 0,1 0 0 0 0,-1 0 0 0 0,1 0 1 0 0,-1 1-1 0 0,0-1 0 0 0,1 0 0 0 0,-1 1 0 0 0,0-1 0 0 0,0 1 0 0 0,0 0 0 0 0,1-1 0 0 0,-3 1-4 0 0,0 0-17 0 0,-1 1-1 0 0,0-1 0 0 0,1 1 0 0 0,-1 0 0 0 0,1 0 1 0 0,-1 1-1 0 0,1-1 0 0 0,0 1 0 0 0,0 0 1 0 0,0 0-1 0 0,-1 1 0 0 0,2-1 0 0 0,-1 1 1 0 0,0 0-1 0 0,1 0 0 0 0,-1 0 0 0 0,1 0 0 0 0,-1 1 18 0 0,-5 7-55 0 0,1-1-1 0 0,0 1 1 0 0,1 1-1 0 0,0 0 1 0 0,-4 10 55 0 0,7-12-19 0 0,0 1 0 0 0,0-1 0 0 0,1 1 1 0 0,0 0-1 0 0,1-1 0 0 0,0 1 0 0 0,1 1 0 0 0,0 1 19 0 0,1-11-2 0 0,0-1 1 0 0,1 1-1 0 0,-1 0 0 0 0,0-1 0 0 0,0 1 0 0 0,1-1 0 0 0,-1 1 0 0 0,1 0 0 0 0,0-1 1 0 0,-1 1-1 0 0,1-1 0 0 0,0 0 0 0 0,0 1 0 0 0,0-1 0 0 0,0 0 0 0 0,0 1 0 0 0,0-1 1 0 0,0 0-1 0 0,0 0 0 0 0,1 0 0 0 0,-1 0 0 0 0,0 0 0 0 0,1 0 0 0 0,-1 0 0 0 0,0 0 1 0 0,1-1-1 0 0,0 1 0 0 0,-1-1 0 0 0,1 1 0 0 0,-1-1 0 0 0,1 1 0 0 0,-1-1 1 0 0,1 0-1 0 0,0 0 0 0 0,-1 0 0 0 0,1 0 0 0 0,0 0 0 0 0,-1 0 0 0 0,1 0 0 0 0,-1-1 1 0 0,1 1-1 0 0,1-1 2 0 0,4-2-10 0 0,0-1 1 0 0,-1 0 0 0 0,1 0-1 0 0,-1-1 1 0 0,0 1-1 0 0,0-1 1 0 0,-1-1 0 0 0,1 1-1 0 0,3-6 10 0 0,6-9-117 0 0,-1-1 0 0 0,5-9 117 0 0,12-19-431 0 0,-15 24-457 0 0,10-24 888 0 0,12-16-1368 0 0,-38 64 1298 0 0,1 0 0 0 0,0-1-1 0 0,0 1 1 0 0,-1 0 0 0 0,1 0-1 0 0,0 0 1 0 0,0 1-1 0 0,0-1 1 0 0,0 0 0 0 0,0 0-1 0 0,0 0 1 0 0,1 0 70 0 0,-2 1-9 0 0,0 0 1 0 0,0 0-1 0 0,1 0 1 0 0,-1 0-1 0 0,0 0 0 0 0,0 0 1 0 0,0 0-1 0 0,1 0 1 0 0,-1 1-1 0 0,0-1 0 0 0,0 0 1 0 0,0 0-1 0 0,1 0 1 0 0,-1 0-1 0 0,0 0 0 0 0,0 0 1 0 0,0 0-1 0 0,1 0 1 0 0,-1 1-1 0 0,0-1 0 0 0,0 0 1 0 0,0 0-1 0 0,0 0 1 0 0,0 0-1 0 0,1 0 0 0 0,-1 1 1 0 0,0-1-1 0 0,0 0 1 0 0,0 0-1 0 0,0 0 1 0 0,0 1-1 0 0,0-1 0 0 0,0 0 1 0 0,0 0-1 0 0,0 0 1 0 0,0 1-1 0 0,1-1 0 0 0,-1 0 9 0 0,0 6 19 0 0,1 0 0 0 0,0 0 0 0 0,-1 0 0 0 0,-1 4-19 0 0,2 8-49 0 0,1 10 557 0 0,-1-1-1 0 0,-2 17-507 0 0,0-19 654 0 0,2 1 0 0 0,0-1-1 0 0,2 7-653 0 0,-2-29 146 0 0,0 1-1 0 0,0 0 0 0 0,0-1 1 0 0,1 1-1 0 0,-1 0 0 0 0,2 1-145 0 0,-2-4 168 0 0,3 10 80 0 0,9 11 47 0 0,-12-20-230 0 0,1 0-1 0 0,5 7 2 0 0,-6-5-66 0 0,-2-2 9 0 0,6 16 22 0 0,-5-16-139 0 0,0-2 0 0 0,0 0-80 0 0,0 0-378 0 0,0 0-159 0 0,0 0-1283 0 0,0 0-4986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5:21.3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 84 920 0 0,'4'-12'80'0'0,"-3"8"640"0"0,0 0 0 0 0,0 0 0 0 0,1 0 0 0 0,0 1 1 0 0,0-1-1 0 0,0 0 0 0 0,0 1 0 0 0,0 0 0 0 0,1-1 0 0 0,-1 1 0 0 0,1 0 0 0 0,0 0 1 0 0,0 0-1 0 0,0 1 0 0 0,0-1 0 0 0,1 1 0 0 0,-1 0 0 0 0,1 0 0 0 0,2-2-720 0 0,-4 3 1014 0 0,0-5 431 0 0,-1 6 4741 0 0,-2 11-5976 0 0,-1 0-1 0 0,0 0 1 0 0,-1 0 0 0 0,0 0-1 0 0,-1 0 1 0 0,0 0-1 0 0,-1-1 1 0 0,-3 6-210 0 0,-9 24 105 0 0,-7 16-69 0 0,11-28 2 0 0,-8 27-38 0 0,6-14 90 0 0,10-28-19 0 0,0 1 1 0 0,0-1-1 0 0,-1 11-71 0 0,6-24 1 0 0,-3 19-50 0 0,0 0 0 0 0,0 19 49 0 0,3-33-23 0 0,0 0 1 0 0,0 1 0 0 0,1-1 0 0 0,0 1 0 0 0,0-1 0 0 0,0 0 0 0 0,1 0 0 0 0,-1 1 0 0 0,1-1 0 0 0,1 0 0 0 0,-1-1 0 0 0,3 5 22 0 0,-5-8 13 0 0,1 0 0 0 0,0 0 1 0 0,0 0-1 0 0,0 0 1 0 0,0 0-1 0 0,0 0 1 0 0,0 0-1 0 0,0-1 0 0 0,0 1 1 0 0,0 0-1 0 0,1 0 1 0 0,-1-1-1 0 0,0 1 1 0 0,0-1-1 0 0,1 1 0 0 0,-1-1 1 0 0,0 0-1 0 0,1 1 1 0 0,0-1-14 0 0,1 0-13 0 0,0 0 1 0 0,0 0-1 0 0,0 0 1 0 0,0-1-1 0 0,0 1 1 0 0,0-1-1 0 0,0 0 0 0 0,0 0 1 0 0,1 0 12 0 0,3-2-221 0 0,-1 0 0 0 0,0 0 0 0 0,0-1 0 0 0,0 0-1 0 0,0 0 1 0 0,-1 0 0 0 0,5-4 221 0 0,18-22-1131 0 0,3-7 1131 0 0,10-11-2222 0 0,-32 41 1354 0 0,-9 7 772 0 0,0 0 0 0 0,0-1 1 0 0,0 1-1 0 0,1 0 0 0 0,-1 0 0 0 0,0 0 0 0 0,1-1 0 0 0,-1 1 0 0 0,0 0 0 0 0,0 0 0 0 0,1 0 0 0 0,-1 0 0 0 0,0 0 0 0 0,1 0 0 0 0,-1 0 0 0 0,0 0 0 0 0,0-1 0 0 0,1 1 0 0 0,-1 0 0 0 0,0 0 0 0 0,1 0 0 0 0,-1 0 0 0 0,0 1 0 0 0,1-1 0 0 0,-1 0 0 0 0,0 0 0 0 0,0 0 0 0 0,1 0 0 0 0,-1 0 0 0 0,0 0 0 0 0,1 0 0 0 0,-1 1 0 0 0,0-1 1 0 0,0 0 95 0 0,3-7-3045 0 0,-2 6-1189 0 0,-1 1 325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5:21.6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1 12528 0 0,'0'0'281'0'0,"0"0"40"0"0,0 0 22 0 0,0 0-39 0 0,0 0-77 0 0,0 0 406 0 0,0 0 198 0 0,0 0 38 0 0,0 0-25 0 0,0 0-143 0 0,0 0-58 0 0,-1 0-17 0 0,-18 14 584 0 0,14-10-973 0 0,5-3-204 0 0,0-1-1 0 0,-1 1 1 0 0,1 0-1 0 0,0-1 1 0 0,-1 1 0 0 0,1 0-1 0 0,0-1 1 0 0,0 1 0 0 0,0 0-1 0 0,0-1 1 0 0,-1 1-1 0 0,1 0 1 0 0,0 0 0 0 0,0-1-1 0 0,1 1 1 0 0,-1 0-1 0 0,0-1 1 0 0,0 1 0 0 0,0 0-1 0 0,0 0-32 0 0,1 1 108 0 0,-1 32 471 0 0,0 40 757 0 0,4 10-1336 0 0,-3-73-9 0 0,7 126-861 0 0,-5-117-1013 0 0,2-9-2908 0 0,-3-2-1985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5:30.7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 1 7832 0 0,'0'0'602'0'0,"0"0"-86"0"0,0 0 1112 0 0,0 0 532 0 0,0 0 103 0 0,0 0-227 0 0,0 0-1019 0 0,-5 5 30 0 0,1 2-829 0 0,0 1 1 0 0,0-1-1 0 0,1 1 0 0 0,0 0 1 0 0,0 0-1 0 0,0 0 1 0 0,1 0-1 0 0,1 1 0 0 0,-1 4-218 0 0,-9 34 205 0 0,0-7-83 0 0,-6 39-122 0 0,4-13-328 0 0,12-62 172 0 0,-2 5 154 0 0,4-3-2738 0 0,-1-6 1212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5:31.1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0 10136 0 0,'0'0'896'0'0,"-5"7"-712"0"0,5-7-184 0 0,-3 13 0 0 0,-7-1 1104 0 0,5-1 184 0 0,2 6 40 0 0,-2-2 8 0 0,5-2-1784 0 0,-5-1-360 0 0,1 3-72 0 0,4-2-4864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5:31.5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40 148 11144 0 0,'0'0'506'0'0,"0"0"-4"0"0,-4 14 438 0 0,-7 24 2049 0 0,3-10-1359 0 0,7-23-1413 0 0,0 0-1 0 0,0 0 1 0 0,0 0-1 0 0,1 0 0 0 0,0 2-216 0 0,-4 22 486 0 0,1-17-329 0 0,1 0 1 0 0,0 0-1 0 0,1 1 0 0 0,0-1 0 0 0,1 9-157 0 0,0-19 126 0 0,0-2 2 0 0,0 0 0 0 0,0 0 2 0 0,0 0 4 0 0,2 0 2 0 0,-1-1-113 0 0,1 1 0 0 0,0 0 0 0 0,0-1 0 0 0,0 1 0 0 0,-1-1 0 0 0,1 0-1 0 0,0 1 1 0 0,-1-1 0 0 0,1 0 0 0 0,-1 0 0 0 0,1 0 0 0 0,-1 0 0 0 0,1 0 0 0 0,-1-1-1 0 0,0 1 1 0 0,1 0 0 0 0,-1-2-23 0 0,23-29 250 0 0,-10 13-163 0 0,14-20 92 0 0,2-7-179 0 0,-8 13 15 0 0,0 1 0 0 0,5-3-15 0 0,3-6 125 0 0,-23 30-123 0 0,0 0 1 0 0,0 1-1 0 0,9-8-2 0 0,11-9-408 0 0,-25 26 279 0 0,-2 1 7 0 0,0 0 2 0 0,0 2 20 0 0,2 4 92 0 0,-1 1 1 0 0,-1 0-1 0 0,1 0 0 0 0,-1 0 0 0 0,-1-1 0 0 0,1 1 0 0 0,-1 3 8 0 0,-11 50-46 0 0,3-19 55 0 0,3-16-26 0 0,4-18 2 0 0,1-1 0 0 0,-1 1-1 0 0,1-1 1 0 0,1 1 0 0 0,-1 3 15 0 0,1 0-11 0 0,-1-1 0 0 0,0 1-1 0 0,0-1 1 0 0,-1 1 0 0 0,-1 1 11 0 0,1-6 15 0 0,1 4 16 0 0,10 13-24 0 0,-8-21-8 0 0,0 0 0 0 0,-1-1-1 0 0,1 1 1 0 0,-1 0 0 0 0,1 0-1 0 0,0-1 1 0 0,-1 1 0 0 0,1 0-1 0 0,0-1 1 0 0,0 1 0 0 0,0-1-1 0 0,-1 1 1 0 0,1-1-1 0 0,0 1 1 0 0,0-1 0 0 0,0 0-1 0 0,0 0 1 0 0,0 1 0 0 0,0-1-1 0 0,0 0 1 0 0,0 0 0 0 0,0 0-1 0 0,0 0 1 0 0,0 0 0 0 0,0 0-1 0 0,0 0 1 0 0,0 0 0 0 0,0 0-1 0 0,0 0 1 0 0,-1-1-1 0 0,1 1 1 0 0,0 0 0 0 0,0-1-1 0 0,0 1 1 0 0,0-1 0 0 0,0 1-1 0 0,0-1 2 0 0,7-3-214 0 0,-1 0 0 0 0,0-1 0 0 0,0 0 0 0 0,2-2 214 0 0,-2 2-475 0 0,-2 1-134 0 0,0 0 0 0 0,0-1 1 0 0,-1 0-1 0 0,4-4 609 0 0,-4 4-899 0 0,10-11-5105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5:32.2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114 467 4608 0 0,'0'0'208'0'0,"-1"3"-9"0"0,1 1-153 0 0,0 1-43 0 0,-8 20-11 0 0,4-16 355 0 0,1-2 610 0 0,1-1 1 0 0,0 1-1 0 0,0 0 0 0 0,0 0 0 0 0,1 0 0 0 0,-1 3-957 0 0,2-7 472 0 0,0 0 0 0 0,-1-1 0 0 0,1 1 0 0 0,-1-1-1 0 0,0 1 1 0 0,0-1 0 0 0,0 1 0 0 0,-1 1-472 0 0,0 0 392 0 0,1-3-44 0 0,6 22 860 0 0,-5-21-999 0 0,13-2 418 0 0,-11 0-589 0 0,-1 0 1 0 0,0-1 0 0 0,1 1-1 0 0,-1-1 1 0 0,1 1 0 0 0,-1-1-1 0 0,0 0 1 0 0,0 1-1 0 0,1-1 1 0 0,-1 0 0 0 0,0 0-1 0 0,0 0 1 0 0,0 0 0 0 0,0 0-1 0 0,0 0 1 0 0,0 0-1 0 0,0-1-38 0 0,15-20 421 0 0,0-3-91 0 0,-11 17-260 0 0,1-1 0 0 0,-2 1 0 0 0,1-1-1 0 0,3-9-69 0 0,11-27 122 0 0,-15 37-81 0 0,0 0-1 0 0,-1 0 1 0 0,1 0 0 0 0,-2-1 0 0 0,1 1-1 0 0,-1-1 1 0 0,-1 1 0 0 0,1-1-1 0 0,-1-5-40 0 0,-1 10 22 0 0,0 0 0 0 0,0 1 0 0 0,-1-1-1 0 0,1 1 1 0 0,-1-1 0 0 0,0 1-1 0 0,0-1 1 0 0,0 1 0 0 0,-1 0 0 0 0,1 0-1 0 0,-1-1-21 0 0,1 2 9 0 0,0 1-1 0 0,0-1 0 0 0,0 1 1 0 0,0 0-1 0 0,0 0 1 0 0,0 0-1 0 0,-1-1 0 0 0,1 1 1 0 0,0 0-1 0 0,-1 0 1 0 0,1 1-1 0 0,0-1 0 0 0,-1 0 1 0 0,1 0-1 0 0,-1 1 1 0 0,0-1-1 0 0,1 1 0 0 0,-1-1 1 0 0,1 1-1 0 0,-1 0 1 0 0,0 0-1 0 0,1-1 0 0 0,-2 1-8 0 0,-2 1-1 0 0,0-1 0 0 0,1 1 0 0 0,-1 0 1 0 0,0 0-1 0 0,1 0 0 0 0,-1 1 0 0 0,1-1 0 0 0,-1 1 0 0 0,1 0 0 0 0,0 1 0 0 0,-1-1 0 0 0,1 1 0 0 0,0-1 0 0 0,1 1 0 0 0,-1 1 0 0 0,1-1 0 0 0,-1 0 0 0 0,1 1 0 0 0,-1 1 1 0 0,-7 9-43 0 0,2 0 1 0 0,0 0-1 0 0,0 1 0 0 0,-4 13 43 0 0,5-12-7 0 0,1 0-1 0 0,1 1 1 0 0,1 0-1 0 0,0 0 1 0 0,2 1 0 0 0,0-1-1 0 0,0 1 1 0 0,2-1-1 0 0,0 5 8 0 0,1-20 0 0 0,0 0 0 0 0,0 0 0 0 0,0 0 0 0 0,0 1 0 0 0,1-1 0 0 0,-1 0 0 0 0,1 0 0 0 0,-1 0 0 0 0,1 0 0 0 0,0 0 0 0 0,-1 0 0 0 0,1 0 0 0 0,0 0 0 0 0,1-1 0 0 0,-1 1 0 0 0,0 0 0 0 0,0 0 0 0 0,1-1 0 0 0,0 1 0 0 0,10 6 30 0 0,-8-10-13 0 0,-3 1-10 0 0,2 0 2 0 0,0 0 1 0 0,0-1-1 0 0,0 1 1 0 0,0-1 0 0 0,0 0-1 0 0,0 0 1 0 0,0 0-1 0 0,0 0 1 0 0,-1-1 0 0 0,0 1-1 0 0,1-1 1 0 0,-1 0-1 0 0,0 1 1 0 0,0-1 0 0 0,1-2-11 0 0,5-9 77 0 0,-1 0-1 0 0,5-14-75 0 0,-7 16 36 0 0,51-135 162 0 0,-45 119-147 0 0,-1-2 1 0 0,0-4-52 0 0,-1 6 46 0 0,15-54 51 0 0,-4 0 1 0 0,-2-6-98 0 0,-17 67 27 0 0,-1 21-26 0 0,0-1 1 0 0,0 0 0 0 0,0 1 0 0 0,0-1 0 0 0,0 0-1 0 0,0 1 1 0 0,0-1 0 0 0,0 0 0 0 0,-1 1 0 0 0,1-1 0 0 0,0 1-1 0 0,-1-1 1 0 0,1 0 0 0 0,0 1 0 0 0,-1-1 0 0 0,1 1 0 0 0,0-1-1 0 0,-1 1 1 0 0,1-1 0 0 0,-1 1 0 0 0,1-1 0 0 0,-1 1 0 0 0,1 0-1 0 0,-1-1-1 0 0,0 1-7 0 0,1 1 0 0 0,0-1 0 0 0,-1 0-1 0 0,1 1 1 0 0,0-1 0 0 0,-1 0-1 0 0,1 0 1 0 0,-1 1 0 0 0,1-1 0 0 0,0 1-1 0 0,0-1 1 0 0,-1 0 0 0 0,1 1-1 0 0,0-1 1 0 0,0 1 0 0 0,-1-1 0 0 0,1 0-1 0 0,0 1 1 0 0,0-1 0 0 0,0 1 7 0 0,0 0-17 0 0,-8 18-117 0 0,1 0 1 0 0,0 0 0 0 0,-2 18 133 0 0,-1 1-46 0 0,1 3 8 0 0,1-1-1 0 0,-2 39 39 0 0,1-5-52 0 0,-7 76 41 0 0,10-73 11 0 0,5-69 0 0 0,1 0 0 0 0,1-1 0 0 0,0 1 0 0 0,0 0 0 0 0,1 17 0 0 0,0-12 0 0 0,-2-13 0 0 0,0 1 0 0 0,0-1 0 0 0,1 1 0 0 0,-1-1 0 0 0,0 0 0 0 0,1 1 0 0 0,-1-1 0 0 0,0 1 0 0 0,1-1 0 0 0,-1 0 0 0 0,1 1 0 0 0,-1-1 0 0 0,1 0 0 0 0,-1 0 0 0 0,1 1 0 0 0,-1-1 0 0 0,1 0 0 0 0,0 0 0 0 0,0 0 5 0 0,1-1 0 0 0,0 0 0 0 0,-1 0 0 0 0,1 0 0 0 0,0 0 0 0 0,-1 0 0 0 0,1 0 0 0 0,-1 0 0 0 0,0-1 0 0 0,1 1 0 0 0,-1 0 0 0 0,0-1 0 0 0,0 1-1 0 0,1-2-4 0 0,2-2-5 0 0,5-6 15 0 0,-1 0 0 0 0,-1-1 0 0 0,0 1 0 0 0,-1-1 0 0 0,0-1 0 0 0,-1 1 0 0 0,4-13-10 0 0,11-24 58 0 0,-12 31-26 0 0,0-2 0 0 0,3-16-32 0 0,-7 29-10 0 0,-4 5-44 0 0,1 3 48 0 0,0-1 0 0 0,0 0 0 0 0,-1 0-1 0 0,1 0 1 0 0,0 1 0 0 0,-1-1-1 0 0,1 0 1 0 0,0 1 0 0 0,-1-1 0 0 0,1 1-1 0 0,-1-1 1 0 0,1 1 0 0 0,-1-1-1 0 0,1 1 1 0 0,-1-1 0 0 0,1 1-1 0 0,-1-1 1 0 0,1 1 0 0 0,-1 0 0 0 0,0-1-1 0 0,1 1 1 0 0,-1 0 0 0 0,0-1-1 0 0,0 1 1 0 0,1 0 0 0 0,-1-1 0 0 0,0 2 6 0 0,5 22-26 0 0,-5-19 19 0 0,2 8-38 0 0,-2-9 44 0 0,0 0 0 0 0,0 0 1 0 0,1 0-1 0 0,-1 0 0 0 0,1-1 0 0 0,0 1 0 0 0,1 0 1 0 0,-1 0-1 0 0,0 0 0 0 0,1-1 0 0 0,1 2 1 0 0,-3-4 12 0 0,1 0-1 0 0,0 0 0 0 0,-1 0 1 0 0,1-1-1 0 0,0 1 0 0 0,0 0 1 0 0,0 0-1 0 0,0 0 0 0 0,0-1 1 0 0,0 1-1 0 0,0 0 0 0 0,0-1 1 0 0,0 1-1 0 0,0-1 0 0 0,0 1 1 0 0,0-1-1 0 0,1 0 0 0 0,-1 0 0 0 0,0 1 1 0 0,0-1-1 0 0,0 0 0 0 0,1 0 1 0 0,-1 0-1 0 0,0 0 0 0 0,0 0 1 0 0,0 0-1 0 0,1-1 0 0 0,-1 1 1 0 0,0 0-1 0 0,0 0 0 0 0,0-1 1 0 0,0 1-1 0 0,1-1 0 0 0,-1 1 1 0 0,0-1-1 0 0,0 0-11 0 0,2-2 39 0 0,0 1 1 0 0,0-1-1 0 0,0 0 0 0 0,-1 0 1 0 0,0 0-1 0 0,1 0 0 0 0,-1 0 1 0 0,0-1-40 0 0,-1 3 13 0 0,10-15 157 0 0,-8 12-89 0 0,0-1-1 0 0,0 1 0 0 0,0-1 0 0 0,0 0 1 0 0,-1 1-1 0 0,0-1 0 0 0,0 0 1 0 0,0 0-1 0 0,0 0 0 0 0,-1-1 0 0 0,0 1 1 0 0,0-1-81 0 0,3-13 290 0 0,-3 16-252 0 0,0 1-1 0 0,-1-1 1 0 0,1 1 0 0 0,-1-1 0 0 0,1 0 0 0 0,-1 1-1 0 0,0-2-37 0 0,0 2 40 0 0,0-1-1 0 0,0 1 1 0 0,0-1-1 0 0,0 1 1 0 0,-1-1-1 0 0,0 1 0 0 0,1-1 1 0 0,-1 1-1 0 0,0 0 1 0 0,0-1-1 0 0,0 1 1 0 0,0 0-1 0 0,0 0 1 0 0,-1 0-1 0 0,1 0 0 0 0,-1-1-39 0 0,1 2 8 0 0,0 1 0 0 0,0-1 0 0 0,0 0 1 0 0,0 1-1 0 0,-1-1 0 0 0,1 1 0 0 0,0-1 0 0 0,0 1 0 0 0,0-1 0 0 0,0 1 0 0 0,-1 0 0 0 0,1-1 0 0 0,0 1 0 0 0,0 0 0 0 0,-1 0 0 0 0,1 0 0 0 0,0 0 0 0 0,0 0 0 0 0,-1 0 0 0 0,1 1 0 0 0,0-1 0 0 0,0 0 0 0 0,-1 1 0 0 0,1-1 0 0 0,0 1 0 0 0,0-1 0 0 0,0 1 0 0 0,0-1 0 0 0,0 1 0 0 0,0 0 0 0 0,0-1 0 0 0,0 1 0 0 0,-1 1-8 0 0,-3 3-15 0 0,1 0-1 0 0,0 0 1 0 0,0 1-1 0 0,0 0 1 0 0,1 0-1 0 0,-1 0 0 0 0,1 0 1 0 0,1 0-1 0 0,-1 3 16 0 0,-4 13-30 0 0,1 0 0 0 0,1 0-1 0 0,1 1 1 0 0,0 0 0 0 0,2 0-1 0 0,1 3 31 0 0,-1 3-22 0 0,1-16 22 0 0,1 0 0 0 0,1-1 0 0 0,0 1 0 0 0,0 0 0 0 0,1-1 0 0 0,1 1 0 0 0,3 7 0 0 0,-6-18-1 0 0,1 1 0 0 0,0-1 0 0 0,0 1 0 0 0,0-1 0 0 0,1 0 0 0 0,-1 1 0 0 0,0-1 0 0 0,1 0 0 0 0,-1 0 0 0 0,1 0 0 0 0,0 0 0 0 0,0 0 0 0 0,0-1 0 0 0,0 1 0 0 0,0 0 0 0 0,0-1 0 0 0,0 1 0 0 0,1-1 0 0 0,-1 0 1 0 0,0 0-43 0 0,-1-1 0 0 0,0 0 1 0 0,0 1-1 0 0,1-1 0 0 0,-1 0 0 0 0,1 0 0 0 0,-1 0 0 0 0,0 0 0 0 0,1 0 0 0 0,-1 0 0 0 0,0 0 0 0 0,1-1 0 0 0,-1 1 0 0 0,0 0 0 0 0,1-1 0 0 0,-1 1 0 0 0,0-1 0 0 0,0 1 0 0 0,1-1 0 0 0,-1 0 0 0 0,0 1 0 0 0,0-1 0 0 0,0 0 0 0 0,0 0 0 0 0,0 0 0 0 0,0 0 0 0 0,0 0 0 0 0,0 0 0 0 0,0 0 1 0 0,0 0-1 0 0,-1 0 0 0 0,1 0 0 0 0,0-1 0 0 0,-1 1 0 0 0,1-1 43 0 0,19-31-6541 0 0,-9 13 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19.4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42 196 12752 0 0,'0'0'289'0'0,"-1"1"-220"0"0,0-1-1 0 0,1 0 1 0 0,-1 0 0 0 0,1 0-1 0 0,-1 0 1 0 0,1 1 0 0 0,-1-1-1 0 0,1 0 1 0 0,-1 0 0 0 0,1 1-1 0 0,-1-1 1 0 0,1 0 0 0 0,-1 1-1 0 0,1-1 1 0 0,0 1 0 0 0,-1-1-69 0 0,1 6 106 0 0,0-5 384 0 0,0-1 160 0 0,0 0 29 0 0,0 0-21 0 0,0 0-115 0 0,0 0-51 0 0,0 0-11 0 0,0-22 823 0 0,0 20-1248 0 0,1 0 0 0 0,-1-1 0 0 0,0 1 0 0 0,1 0 0 0 0,0-1 0 0 0,-1 1 0 0 0,1 0 0 0 0,0 0 0 0 0,0 0 0 0 0,0 0 0 0 0,1 0 0 0 0,-1 0 0 0 0,2-2-56 0 0,-1-5 380 0 0,-2 4-306 0 0,9-16 214 0 0,-7 18-241 0 0,0-1 0 0 0,-1 0 0 0 0,1 1 1 0 0,-1-1-1 0 0,1 0 0 0 0,-1 0 0 0 0,0 0 1 0 0,-1 0-1 0 0,1 0-47 0 0,0-9 70 0 0,-1 12-51 0 0,0-1 0 0 0,1 1 1 0 0,-1-1-1 0 0,0 1 0 0 0,0-1 0 0 0,0 1 1 0 0,0-1-1 0 0,0 1 0 0 0,-1 0 0 0 0,1-1 0 0 0,-1 0-19 0 0,-1-4 167 0 0,2 6-166 0 0,1 0 0 0 0,-2 0-1 0 0,1-1 1 0 0,0 1 0 0 0,0 0 0 0 0,0 0-1 0 0,0 0 1 0 0,0 0 0 0 0,0-1 0 0 0,0 1 0 0 0,0 0-1 0 0,0 0 1 0 0,0 0 0 0 0,0-1 0 0 0,0 1-1 0 0,0 0 1 0 0,-1 0 0 0 0,1 0 0 0 0,0 0 0 0 0,0 0-1 0 0,0-1 1 0 0,0 1 0 0 0,0 0 0 0 0,-1 0-1 0 0,1 0 1 0 0,0 0 0 0 0,0 0 0 0 0,0 0 0 0 0,0 0-1 0 0,-1 0 1 0 0,1 0 0 0 0,0-1 0 0 0,0 1-1 0 0,0 0 1 0 0,-1 0 0 0 0,1 0 0 0 0,0 0 0 0 0,0 0-1 0 0,0 0 1 0 0,-1 0 0 0 0,1 0 0 0 0,0 1-1 0 0,0-1 1 0 0,0 0 0 0 0,-1 0 0 0 0,1 0 0 0 0,0 0-1 0 0,0 0 1 0 0,0 0 0 0 0,0 0 0 0 0,-1 0-1 0 0,1 0 1 0 0,0 0 0 0 0,0 1 0 0 0,0-1 0 0 0,0 0-1 0 0,0 0 1 0 0,-1 0 0 0 0,1 0 0 0 0,0 1-1 0 0,-4 1 14 0 0,0 1 0 0 0,1-1 0 0 0,-1 1 0 0 0,1 0 0 0 0,-1 1 0 0 0,1-1 0 0 0,0 1 0 0 0,0-1 0 0 0,0 1 1 0 0,1 0-1 0 0,-1 1-14 0 0,-8 10-1 0 0,10-13 1 0 0,0 0 0 0 0,-1 0 0 0 0,1 1 0 0 0,0-1 0 0 0,0 1 0 0 0,0-1 0 0 0,1 1 0 0 0,-1-1 0 0 0,1 1 0 0 0,-1-1 0 0 0,1 1 0 0 0,0 0 0 0 0,1 36 0 0 0,0-19 0 0 0,0 8 0 0 0,6-13 0 0 0,-3-13 0 0 0,6 10 0 0 0,0-5 0 0 0,-9-7-10 0 0,1 0-1 0 0,0 1 1 0 0,-1-1-1 0 0,1 0 0 0 0,0 0 1 0 0,0 0-1 0 0,-1 0 1 0 0,1 0-1 0 0,0 0 0 0 0,-1-1 1 0 0,1 1-1 0 0,0-1 1 0 0,-1 1-1 0 0,2-1 11 0 0,22-12-321 0 0,-16 8 202 0 0,8-11-253 0 0,-4 7 217 0 0,-7 5 6 0 0,-1 0 0 0 0,0 1 0 0 0,0-2 0 0 0,0 1 0 0 0,0-1 0 0 0,3-4 149 0 0,-2 2-314 0 0,-1 1-1 0 0,2 0 1 0 0,-1 0-1 0 0,1 1 1 0 0,-1 0-1 0 0,3-1 315 0 0,-9 6-24 0 0,0 0-1 0 0,0-1 0 0 0,1 1 1 0 0,-1 0-1 0 0,0 0 0 0 0,0 0 0 0 0,1 0 1 0 0,-1 0-1 0 0,0-1 0 0 0,0 1 0 0 0,1 0 1 0 0,-1 0-1 0 0,0 0 0 0 0,0 0 1 0 0,1 0-1 0 0,-1 0 0 0 0,0 0 0 0 0,1 0 1 0 0,-1 0-1 0 0,0 0 0 0 0,0 0 0 0 0,1 0 1 0 0,-1 0-1 0 0,0 0 0 0 0,1 0 1 0 0,-1 1-1 0 0,0-1 0 0 0,0 0 0 0 0,1 0 1 0 0,-1 0-1 0 0,0 0 0 0 0,0 0 0 0 0,0 1 1 0 0,1-1-1 0 0,-1 0 0 0 0,0 0 1 0 0,0 0-1 0 0,0 1 0 0 0,1-1 0 0 0,-1 0 1 0 0,0 0-1 0 0,0 0 0 0 0,0 1 0 0 0,0-1 1 0 0,0 0-1 0 0,1 1 0 0 0,-1-1 1 0 0,0 0-1 0 0,0 0 0 0 0,0 1 0 0 0,0-1 1 0 0,0 0-1 0 0,0 0 0 0 0,0 1 0 0 0,0-1 1 0 0,0 0-1 0 0,0 1 0 0 0,0-1 1 0 0,0 0-1 0 0,0 0 0 0 0,-1 1 0 0 0,1-1 25 0 0,-3 20 69 0 0,1-15-19 0 0,0 0-1 0 0,0 0 0 0 0,0 0 1 0 0,1 1-1 0 0,-1 5-49 0 0,-7 49 744 0 0,8-42-287 0 0,1-17-441 0 0,0-1 0 0 0,0 0 0 0 0,0 0 0 0 0,0 1 0 0 0,0-1-1 0 0,0 0 1 0 0,0 1 0 0 0,0-1 0 0 0,0 0 0 0 0,0 0-1 0 0,0 1 1 0 0,0-1 0 0 0,0 0 0 0 0,0 0 0 0 0,0 1-1 0 0,1-1 1 0 0,-1 0 0 0 0,0 1 0 0 0,0-1 0 0 0,0 0-1 0 0,0 0 1 0 0,0 0 0 0 0,1 1 0 0 0,-1-1 0 0 0,0 0 0 0 0,0 0-1 0 0,0 0 1 0 0,1 1 0 0 0,-1-1 0 0 0,0 0 0 0 0,0 0-1 0 0,1 0 1 0 0,-1 0 0 0 0,0 1-16 0 0,1-1 1708 0 0,8-14-1393 0 0,-6 11-264 0 0,-1 0-1 0 0,1 0 1 0 0,-1 0-1 0 0,0 0 1 0 0,0-1 0 0 0,-1 1-1 0 0,1-1 1 0 0,-1 0-1 0 0,0 1 1 0 0,0-1 0 0 0,0 0-1 0 0,0 0-50 0 0,0 0 33 0 0,0-1 1 0 0,0 1-1 0 0,0 0 0 0 0,0 0 0 0 0,1 0 0 0 0,0 0 0 0 0,0 1 0 0 0,0-1 0 0 0,0 0 0 0 0,1 1 0 0 0,-1-1 0 0 0,1 1 0 0 0,2-2-33 0 0,16-24 126 0 0,-16 18-88 0 0,-1 3-24 0 0,0 1 1 0 0,1-1-1 0 0,0 1 1 0 0,0 0-1 0 0,0 0 0 0 0,2-1-14 0 0,17-17 40 0 0,0 1-1030 0 0,-7 7-4743 0 0,-5 6-863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5:32.9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45 440 11056 0 0,'-8'4'852'0'0,"4"5"-560"0"0,3-2 459 0 0,1 1 1 0 0,0 0 0 0 0,0-1 0 0 0,0 1 0 0 0,2 5-752 0 0,1 18 3054 0 0,-3-27-2935 0 0,0 0 1 0 0,1 0 0 0 0,0 0 0 0 0,-1 0-1 0 0,1 0 1 0 0,1-1 0 0 0,-1 2-120 0 0,5 20 138 0 0,-3 13 78 0 0,-3 17-216 0 0,0-44 28 0 0,0-1-24 0 0,-1-1 0 0 0,-1 0-1 0 0,1 1 1 0 0,-2 0-4 0 0,-5 32-1 0 0,8-40 2 0 0,0 10 19 0 0,-1 0 0 0 0,0-1 1 0 0,-1 1-1 0 0,0-1 1 0 0,-1 0-1 0 0,-2 8-20 0 0,-1-5 72 0 0,1 1-1 0 0,1 0 1 0 0,-1 13-72 0 0,4-22 81 0 0,0 0-1 0 0,1 0 1 0 0,-1 1-1 0 0,1-1 1 0 0,1 0-1 0 0,-1 0 1 0 0,1 1-1 0 0,0-1 1 0 0,1 0-1 0 0,1 5-80 0 0,-2-9 113 0 0,-1-2-1 0 0,0 0-8 0 0,0 0-32 0 0,0 0-2 0 0,0 0 18 0 0,1-2-7 0 0,3-6-13 0 0,0-1 0 0 0,-1 0 0 0 0,0-1-1 0 0,0 1 1 0 0,1-7-68 0 0,10-33 166 0 0,-11 41-140 0 0,0 0 0 0 0,0-1-1 0 0,-1 0 1 0 0,0 0-1 0 0,-1 1 1 0 0,0-1 0 0 0,-1 0-1 0 0,1 0 1 0 0,-2 0-1 0 0,0-3-25 0 0,0-16 45 0 0,2 1-1 0 0,0-1 0 0 0,2 0 1 0 0,1-2-45 0 0,-2 9-107 0 0,-1-19 107 0 0,-1 18-47 0 0,1 1-1 0 0,1-2 48 0 0,8-54-77 0 0,15-94-102 0 0,-19 138 179 0 0,-1 0 0 0 0,2 0 0 0 0,1 0 0 0 0,10-23 0 0 0,-8 29 60 0 0,-8 20-21 0 0,0 0 1 0 0,0 0-1 0 0,1 0 1 0 0,0 1-1 0 0,0-1 1 0 0,1 1-1 0 0,0 0 1 0 0,0 0-1 0 0,0 0 1 0 0,4-4-40 0 0,1 5 76 0 0,-7 4-64 0 0,10 2 47 0 0,-8 1-58 0 0,0 1 0 0 0,-1 0 1 0 0,1-1-1 0 0,-1 1 0 0 0,0 1 1 0 0,0-1-1 0 0,0 0 0 0 0,0 1 1 0 0,0 0-1 0 0,-1-1 0 0 0,0 1 1 0 0,2 4-2 0 0,5 6-2 0 0,-6-9 2 0 0,0 0 0 0 0,0 1-1 0 0,-1-1 1 0 0,0 1 0 0 0,0 0-1 0 0,0 0 1 0 0,-1 0 0 0 0,1 0-1 0 0,-1 4 1 0 0,1 11 5 0 0,-1-1 0 0 0,-1 5-5 0 0,0-13 5 0 0,-1 2 25 0 0,1-1-1 0 0,-2 1 0 0 0,0-1 1 0 0,-3 8-30 0 0,4-15 14 0 0,-1 1 1 0 0,0-1 0 0 0,-1 1-1 0 0,1-1 1 0 0,-1 0 0 0 0,-1 0-1 0 0,1 0 1 0 0,-1-1 0 0 0,-3 6-15 0 0,-20 19 21 0 0,27-29-17 0 0,-1-1 0 0 0,0 1 0 0 0,0 0 0 0 0,0 0 1 0 0,0 0-1 0 0,0 0 0 0 0,0 0 0 0 0,1 0 0 0 0,-1 0 0 0 0,1 0 0 0 0,-1 0 0 0 0,0 0 0 0 0,1 0 1 0 0,-1 0-5 0 0,0 1-8 0 0,-9 2-11 0 0,1 1-485 0 0,1-1-43 0 0,7-4 259 0 0,1 0-7 0 0,0 0-39 0 0,0 0-164 0 0,0 0-70 0 0,0-9-5534 0 0,3 1-59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5:33.4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43 271 14944 0 0,'-2'2'686'0'0,"-1"2"-367"0"0,-14 22 385 0 0,13-16-267 0 0,3-8 132 0 0,1-2 27 0 0,0 0-30 0 0,0 0-146 0 0,0 0-62 0 0,0 0-7 0 0,0 0-38 0 0,4-5-18 0 0,68-186 1401 0 0,-68 180-1609 0 0,-1 1 0 0 0,0-1 0 0 0,0 0 0 0 0,-1 0 0 0 0,0 0 0 0 0,-1 0 0 0 0,0-5-87 0 0,-6-11 99 0 0,-13 38-132 0 0,12-6 1 0 0,0 0-1 0 0,1 1 1 0 0,0 0 0 0 0,1 0 0 0 0,-1 1 0 0 0,1-1 0 0 0,0 1 0 0 0,1 0 0 0 0,-1 0 0 0 0,0 3 32 0 0,-5 14-55 0 0,2 1-1 0 0,-2 10 56 0 0,8-31-7 0 0,-3 12 7 0 0,1 1 1 0 0,1-1-1 0 0,0 0 1 0 0,1 1-1 0 0,1-1 1 0 0,1 1-1 0 0,0-1 1 0 0,1 1-1 0 0,3 10 0 0 0,-4-23 12 0 0,0 0 0 0 0,1 0 0 0 0,-1-1 0 0 0,1 1-1 0 0,0-1 1 0 0,2 4-12 0 0,-3-6 1 0 0,0 0-1 0 0,-1 0 1 0 0,1 0 0 0 0,0 0-1 0 0,0 0 1 0 0,0 0 0 0 0,1 0-1 0 0,-1 0 1 0 0,0 0-1 0 0,0 0 1 0 0,0 0 0 0 0,1-1-1 0 0,-1 1 1 0 0,0 0-1 0 0,1-1 1 0 0,-1 1 0 0 0,1-1-1 0 0,-1 0 1 0 0,0 1-1 0 0,1-1 1 0 0,-1 0-1 0 0,2 0 9 0 0,0 0 0 0 0,0 0 0 0 0,0-1 0 0 0,0 1 0 0 0,0-1 0 0 0,0 0 0 0 0,0 0-1 0 0,0 0 1 0 0,0 0 0 0 0,0 0 0 0 0,2-2-9 0 0,0 0 21 0 0,-1-1-1 0 0,1 1 1 0 0,-1-1 0 0 0,0 0-1 0 0,3-4-20 0 0,20-25 82 0 0,-1-1 0 0 0,5-13-82 0 0,-30 46 0 0 0,20-29 9 0 0,-7 10 9 0 0,-1-1 1 0 0,0 0-1 0 0,7-20-18 0 0,-16 30 35 0 0,-7 12 42 0 0,-7 21 35 0 0,-6 23 7 0 0,12-34-38 0 0,-1 0-1 0 0,2 1 1 0 0,0-1 0 0 0,-2 11-81 0 0,4-13 85 0 0,0 0 16 0 0,-1 1 0 0 0,2-1 0 0 0,-1 0 0 0 0,2 1 0 0 0,0 5-101 0 0,3-3 100 0 0,-3-11-96 0 0,0 1-1 0 0,0-1 1 0 0,-1 0-1 0 0,1 0 1 0 0,0 1-1 0 0,0-1 1 0 0,0 0-1 0 0,0 0 1 0 0,0 0-1 0 0,1 0 1 0 0,-1 0-1 0 0,0-1 1 0 0,0 1-1 0 0,1 0 1 0 0,-1 0-1 0 0,0-1 0 0 0,1 1 1 0 0,-1-1-1 0 0,1 1 1 0 0,-1-1-1 0 0,1 0 1 0 0,-1 1-1 0 0,0-1 1 0 0,1 0-1 0 0,-1 0 1 0 0,1 0-1 0 0,-1 0 1 0 0,1 0-1 0 0,-1-1 1 0 0,1 1-1 0 0,-1 0 1 0 0,1-1-1 0 0,-1 1 1 0 0,1-1-1 0 0,-1 1 1 0 0,0-1-1 0 0,1 0 1 0 0,-1 1-1 0 0,0-1 1 0 0,0 0-1 0 0,1 0 1 0 0,-1 0-1 0 0,0 0 1 0 0,0-1-4 0 0,25-19 82 0 0,-19 16-54 0 0,0-1 0 0 0,0 0 0 0 0,0 0 0 0 0,2-5-28 0 0,27-29 64 0 0,-35 39-78 0 0,0 0 0 0 0,0 0 0 0 0,0 0 0 0 0,1 0-1 0 0,-1 0 1 0 0,0 0 0 0 0,0 0 0 0 0,1 0 0 0 0,-1 1 0 0 0,0-1 0 0 0,1 0-1 0 0,-1 1 1 0 0,1-1 14 0 0,3 21-96 0 0,0 36 96 0 0,12 12 0 0 0,-16-65-9 0 0,0-1 0 0 0,1 1 1 0 0,-1-1-1 0 0,0 1 0 0 0,1-1 0 0 0,0 0 0 0 0,0 0 0 0 0,-1 1 0 0 0,1-1 9 0 0,-1-2-22 0 0,1 1 1 0 0,-1-1-1 0 0,0 1 0 0 0,0-1 0 0 0,0 0 0 0 0,0 0 0 0 0,0 1 1 0 0,0-1-1 0 0,1 0 0 0 0,-1 0 0 0 0,0 0 0 0 0,0 0 0 0 0,0 0 1 0 0,0 0-1 0 0,0 0 0 0 0,1-1 0 0 0,-1 1 0 0 0,0 0 0 0 0,0-1 1 0 0,0 1-1 0 0,0-1 0 0 0,0 1 0 0 0,1-1 22 0 0,1-2-673 0 0,1 0 0 0 0,-1 1 0 0 0,0-1 0 0 0,0 0 0 0 0,2-4 673 0 0,5-3-4979 0 0,2-2-1742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5:34.0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101 509 10592 0 0,'0'0'488'0'0,"0"2"-12"0"0,-4 17-288 0 0,3-10 68 0 0,1-7 1070 0 0,0 5 1645 0 0,1-7 987 0 0,60-114-2244 0 0,-57 104-1530 0 0,0 1 0 0 0,-1-1 0 0 0,0 1 0 0 0,-1-1 0 0 0,1-5-184 0 0,1-3 210 0 0,-3 10-163 0 0,0 1-1 0 0,0-1 1 0 0,0 1-1 0 0,-1-1 1 0 0,-1 1-1 0 0,1 0 1 0 0,-1-1 0 0 0,0 1-1 0 0,-1-1 1 0 0,-1-4-47 0 0,3 12-5 0 0,0-1 1 0 0,0 1-1 0 0,-1-1 1 0 0,1 0 0 0 0,0 1-1 0 0,0-1 1 0 0,-1 1-1 0 0,1-1 1 0 0,0 1 0 0 0,-1-1-1 0 0,1 1 1 0 0,-1-1-1 0 0,1 1 1 0 0,-1-1 0 0 0,1 1-1 0 0,-1 0 1 0 0,1-1-1 0 0,-1 1 1 0 0,1 0 0 0 0,-1-1-1 0 0,1 1 1 0 0,-1 0-1 0 0,1 0 1 0 0,-1-1 0 0 0,0 1-1 0 0,1 0 1 0 0,-1 0-1 0 0,1 0 1 0 0,-1 0 0 0 0,0 0-1 0 0,1 0 1 0 0,-1 0-1 0 0,0 0 1 0 0,1 0 0 0 0,-1 0-1 0 0,1 0 1 0 0,-1 0-1 0 0,0 1 1 0 0,1-1 0 0 0,-1 0-1 0 0,1 0 1 0 0,-1 1 4 0 0,-1 0-18 0 0,0 0 0 0 0,0 0 0 0 0,0 0 0 0 0,1 0 0 0 0,-1 0 0 0 0,0 1 0 0 0,1-1 0 0 0,-1 1 0 0 0,1-1 0 0 0,-1 1 0 0 0,1 0 18 0 0,-48 59-405 0 0,35-37 367 0 0,1 0 0 0 0,1 1 0 0 0,1 1 0 0 0,1 0 0 0 0,1 1 0 0 0,1-1 0 0 0,1 6 38 0 0,6-27 0 0 0,0 1 0 0 0,1 0 0 0 0,-1 0 0 0 0,1-1 0 0 0,1 4 0 0 0,-1 7 0 0 0,2-2 0 0 0,1-13 0 0 0,-1 0 0 0 0,-1-1 3 0 0,0 1 0 0 0,1-1 0 0 0,-1 0 0 0 0,0 1 0 0 0,1-1-1 0 0,-1 0 1 0 0,1 0 0 0 0,-1 0 0 0 0,0 0 0 0 0,1 0 0 0 0,-1 0-1 0 0,1 0 1 0 0,-1 0 0 0 0,1 0 0 0 0,-1-1 0 0 0,0 1 0 0 0,2-1-3 0 0,0-1 16 0 0,0 1 0 0 0,0-1 0 0 0,0 0 1 0 0,0 0-1 0 0,-1 0 0 0 0,1 0 0 0 0,2-2-16 0 0,4-6 78 0 0,0-1 0 0 0,-1 1 0 0 0,5-10-78 0 0,-10 16 12 0 0,27-46 584 0 0,-2-2 0 0 0,19-52-596 0 0,-36 79-56 0 0,30-63 151 0 0,-30 61-9 0 0,0 1 56 0 0,-2 0-1 0 0,1-7-141 0 0,15-64 304 0 0,-24 87-234 0 0,-5 7-56 0 0,0 5-18 0 0,1 0-6 0 0,1-1-1 0 0,-1 1 1 0 0,1 0-1 0 0,0 0 1 0 0,0 0-1 0 0,-1 0 1 0 0,2 0-1 0 0,-1 1 1 0 0,0-1-1 0 0,0 0 1 0 0,1 1-1 0 0,-1-1 1 0 0,1 2 10 0 0,-17 37-81 0 0,15-34 58 0 0,-9 30-18 0 0,1 0 0 0 0,2 1 0 0 0,-2 20 41 0 0,-11 117 20 0 0,19-141-29 0 0,3-29 9 0 0,0 0 0 0 0,0 0 0 0 0,0 1-1 0 0,1-1 1 0 0,0 0 0 0 0,1 4 0 0 0,3 19 15 0 0,-5-28-13 0 0,0 0 1 0 0,0 0-1 0 0,0 0 0 0 0,0 1 1 0 0,0-1-1 0 0,0 0 1 0 0,0 0-1 0 0,0 0 1 0 0,0 0-1 0 0,0 1 1 0 0,0-1-1 0 0,0 0 1 0 0,0 0-1 0 0,0 0 1 0 0,1 0-1 0 0,-1 0 1 0 0,0 1-1 0 0,0-1 1 0 0,0 0-1 0 0,0 0 1 0 0,0 0-1 0 0,0 0 1 0 0,0 0-1 0 0,1 0 1 0 0,-1 0-1 0 0,0 0 0 0 0,0 0 1 0 0,0 1-1 0 0,0-1 1 0 0,0 0-1 0 0,1 0 1 0 0,-1 0-1 0 0,0 0 1 0 0,0 0-1 0 0,0 0 1 0 0,0 0-1 0 0,0 0 1 0 0,1 0-1 0 0,-1 0-2 0 0,9-2 100 0 0,4-4-51 0 0,0-3-36 0 0,0 0 1 0 0,0-1-1 0 0,-1-1 0 0 0,9-9-13 0 0,-10 10-257 0 0,1-1 0 0 0,0 2 0 0 0,7-5 257 0 0,22-18-689 0 0,-18 18-260 0 0,-20 13 630 0 0,-1-1 0 0 0,1 1 0 0 0,-1 0 0 0 0,1-1 1 0 0,-1 1-1 0 0,1-1 0 0 0,-1 0 0 0 0,0 0 0 0 0,0 0 1 0 0,0 0-1 0 0,0 0 0 0 0,0-1 0 0 0,-1 1 0 0 0,1 0 0 0 0,0-2 319 0 0,16-24-5033 0 0,-13 17 3283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5:34.4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9 9216 0 0,'0'0'706'0'0,"-1"0"-463"0"0,-19 0 129 0 0,6 0 6329 0 0,13 0-5668 0 0,1 0-305 0 0,0 0-65 0 0,0 0-79 0 0,0 0-275 0 0,0 0-117 0 0,0 0-28 0 0,0 0-62 0 0,2-1-249 0 0,18-4-1712 0 0,-11 3-4988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5:34.9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58 235 11056 0 0,'-5'5'381'0'0,"-1"-1"1"0"0,0 0 0 0 0,0 0-1 0 0,0 0 1 0 0,-6 2-382 0 0,-4 3 2550 0 0,15-8-737 0 0,1-1-242 0 0,0 0-1075 0 0,0 0-501 0 0,0 0-70 0 0,3-1 125 0 0,-1 1 0 0 0,1-1-1 0 0,0 1 1 0 0,-1-1 0 0 0,1 0 0 0 0,0 0 0 0 0,-1 0 0 0 0,1 0-1 0 0,-1-1 1 0 0,0 1 0 0 0,1-1 0 0 0,-1 1 0 0 0,0-1-1 0 0,0 0 1 0 0,1-1-50 0 0,8-8 779 0 0,-1 0-1 0 0,5-7-778 0 0,4-6 557 0 0,-16 21-498 0 0,1 0 0 0 0,-1 0 1 0 0,1 1-1 0 0,-1-1 0 0 0,3 0-59 0 0,-3 2 28 0 0,-1-1 1 0 0,1 0-1 0 0,-1 0 1 0 0,1 1-1 0 0,-1-1 1 0 0,0-1-1 0 0,1 1 1 0 0,-1 0-1 0 0,0 0 1 0 0,0-1-1 0 0,-1 1 1 0 0,2-3-29 0 0,12-19 127 0 0,-11 19-52 0 0,-1 0 0 0 0,0 0 1 0 0,1-1-1 0 0,-2 1 0 0 0,1-1 0 0 0,-1 1 0 0 0,0-1 1 0 0,0 0-1 0 0,0 0 0 0 0,-1 0 0 0 0,1-3-75 0 0,-2-4 214 0 0,1 11-208 0 0,-1 1 0 0 0,0 0 0 0 0,0-1 0 0 0,0 1 1 0 0,0-1-1 0 0,0 1 0 0 0,0 0 0 0 0,0-1 0 0 0,0 1 1 0 0,-1 0-1 0 0,1-1 0 0 0,0 1 0 0 0,-1 0 0 0 0,1 0 1 0 0,-1-1-1 0 0,1 1 0 0 0,-1 0 0 0 0,0 0 0 0 0,0 0 1 0 0,1-1-1 0 0,-1 1 0 0 0,0 0 0 0 0,-1 0-6 0 0,1 0 1 0 0,1 1 0 0 0,-1 0-1 0 0,0-1 1 0 0,1 1 0 0 0,-1 0-1 0 0,0-1 1 0 0,0 1 0 0 0,0 0 0 0 0,1 0-1 0 0,-1 0 1 0 0,0 0 0 0 0,0 0-1 0 0,0-1 1 0 0,0 2 0 0 0,1-1-1 0 0,-1 0 1 0 0,0 0 0 0 0,0 0-1 0 0,0 0 0 0 0,-18 5-2 0 0,16-4 3 0 0,0 0-1 0 0,0 0 0 0 0,0-1 0 0 0,0 1 0 0 0,0 1 0 0 0,0-1 0 0 0,0 0 0 0 0,1 1 0 0 0,-1-1 0 0 0,0 1 0 0 0,1 0 0 0 0,-1 0 0 0 0,1 0 0 0 0,0 0 0 0 0,-1 1 0 0 0,1-1 0 0 0,0 0 0 0 0,0 1 0 0 0,1 0 0 0 0,-2 1 0 0 0,-2 8-1 0 0,-3 8-19 0 0,-11 19 20 0 0,11-26-78 0 0,1 2 1 0 0,1-1 0 0 0,0 1-1 0 0,1 0 1 0 0,0 3 77 0 0,-5 25 245 0 0,0 8-245 0 0,8-39 59 0 0,2-12-59 0 0,0 1 0 0 0,0-1 0 0 0,-1 1 0 0 0,1 0 0 0 0,0 0 0 0 0,0 0 0 0 0,0-1 0 0 0,0 1 0 0 0,0 0 0 0 0,0 0 0 0 0,0 0 0 0 0,0-1 0 0 0,1 1-1 0 0,-1 0 1 0 0,0 0 0 0 0,0 0 0 0 0,16 17 12 0 0,-14-18-9 0 0,-1 0-1 0 0,0 1 1 0 0,0-1 0 0 0,1 0-1 0 0,-1 0 1 0 0,1 1 0 0 0,-1-1-1 0 0,0 0 1 0 0,1-1 0 0 0,-1 1 0 0 0,0 0-1 0 0,1 0 1 0 0,-1 0 0 0 0,0-1-1 0 0,1 1 1 0 0,-1-1 0 0 0,0 1-1 0 0,0-1 1 0 0,1 0-3 0 0,1 0 2 0 0,4-1 6 0 0,0-1 1 0 0,0-1-1 0 0,0 1 0 0 0,-1-1 0 0 0,1 0 0 0 0,4-4-8 0 0,10-6 43 0 0,13-9 40 0 0,-1-2-1 0 0,-2-1 0 0 0,0-1 1 0 0,-1-2-1 0 0,6-10-82 0 0,23-33 219 0 0,-55 66-191 0 0,-17 31-69 0 0,2 0-1 0 0,0 1 1 0 0,2 0 0 0 0,0 1-1 0 0,1 8 42 0 0,1-9 0 0 0,2-10 0 0 0,1 0 0 0 0,0 7 0 0 0,1-6 0 0 0,3-5 0 0 0,4-4 16 0 0,-3-7-10 0 0,-1-1 1 0 0,1 1-1 0 0,0-1 0 0 0,-1 1 0 0 0,1-1 0 0 0,0 1 0 0 0,0-1 1 0 0,-1 1-1 0 0,1-1 0 0 0,0 0 0 0 0,0 1 0 0 0,0-1 0 0 0,-1 0 1 0 0,1 0-1 0 0,0 0 0 0 0,0 0 0 0 0,0 0 0 0 0,0 0 1 0 0,0 0-1 0 0,-1 0 0 0 0,1 0 0 0 0,0 0 0 0 0,0 0 0 0 0,0 0 1 0 0,0 0-1 0 0,-1-1 0 0 0,1 1 0 0 0,0 0 0 0 0,0-1 0 0 0,0 1-6 0 0,14-4 97 0 0,-13 4-83 0 0,0 0 1 0 0,1 0 0 0 0,-1-1 0 0 0,0 0 0 0 0,0 1 0 0 0,0-1 0 0 0,0 0-1 0 0,1 0 1 0 0,-1 0 0 0 0,0 0 0 0 0,-1 0 0 0 0,3-2-15 0 0,23-20 138 0 0,-7 5-8 0 0,-18 17-120 0 0,5-4 31 0 0,0 1-1 0 0,-1-2 1 0 0,0 1 0 0 0,0-1 0 0 0,2-2-41 0 0,-2 2 26 0 0,1 0 0 0 0,0 0 0 0 0,0 0 0 0 0,1 1 0 0 0,-1 1 0 0 0,1-1 0 0 0,6-2-26 0 0,1 4 60 0 0,-1 2-51 0 0,-11 3 18 0 0,-1 0 1 0 0,2 0 4 0 0,-2-2-23 0 0,-1 1 0 0 0,1-1 0 0 0,-1 1-1 0 0,0 0 1 0 0,1 0 0 0 0,-1 0 0 0 0,0 0 0 0 0,0 0-1 0 0,1 0 1 0 0,-1 0 0 0 0,0 0 0 0 0,0 0 0 0 0,0 1-1 0 0,-1-1 1 0 0,1 0 0 0 0,0 1 0 0 0,0-1-1 0 0,-1 1 1 0 0,1-1 0 0 0,0 1 0 0 0,-1-1 0 0 0,1 1-9 0 0,7 23-196 0 0,-7-19 250 0 0,1 0-1 0 0,1 0 1 0 0,-1 0-1 0 0,3 3-53 0 0,-5-7-97 0 0,0-2-60 0 0,0 0 134 0 0,0 0 1 0 0,1 1 0 0 0,-1-1 0 0 0,0 0 0 0 0,0 1 0 0 0,0-1 0 0 0,0 1-1 0 0,0-1 1 0 0,0 0 0 0 0,1 1 0 0 0,-1-1 0 0 0,0 0 0 0 0,0 1 0 0 0,0-1 0 0 0,1 0-1 0 0,-1 1 1 0 0,0-1 0 0 0,1 0 0 0 0,-1 0 0 0 0,0 1 0 0 0,0-1 0 0 0,1 0-1 0 0,-1 0 1 0 0,1 0 0 0 0,-1 1 0 0 0,0-1 0 0 0,1 0 0 0 0,-1 0 0 0 0,0 0-1 0 0,1 0 1 0 0,-1 0 0 0 0,1 0 0 0 0,-1 0 0 0 0,0 0 0 0 0,1 0 0 0 0,-1 0 0 0 0,0 0-1 0 0,1 0 1 0 0,-1 0 0 0 0,1 0 0 0 0,-1 0 0 0 0,0 0 0 0 0,1 0 0 0 0,-1-1-1 0 0,0 1 1 0 0,1 0 0 0 0,-1 0 22 0 0,19-9-1238 0 0,-13 4 452 0 0,0 0 0 0 0,-1-1 0 0 0,1 0 0 0 0,-1 0 0 0 0,-1 0 1 0 0,1-1-1 0 0,-1 1 0 0 0,0-1 0 0 0,0-1 786 0 0,4-8-2125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5:35.8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158 0 11976 0 0,'0'0'546'0'0,"0"0"-10"0"0,1 2-344 0 0,1 1 240 0 0,0 0-1 0 0,-1 0 0 0 0,0 0 0 0 0,0 0 1 0 0,0 1-1 0 0,0-1 0 0 0,-1 0 0 0 0,1 1 1 0 0,-1-1-1 0 0,0 1 0 0 0,0 1-431 0 0,2 8 1527 0 0,6 28 1611 0 0,-4-28-2589 0 0,-2 0 0 0 0,2 9-549 0 0,4 34 738 0 0,-4-33-564 0 0,-1-1 0 0 0,-1 20-174 0 0,-2-15 28 0 0,1 22 36 0 0,-3-1 0 0 0,-5 29-64 0 0,1-33-9 0 0,1 0 0 0 0,3 18 9 0 0,-3-34-230 0 0,5-27 157 0 0,0-1-39 0 0,-9-1-143 0 0,6 0 176 0 0,0 0 1 0 0,1-1-1 0 0,-1 1 0 0 0,0-1 0 0 0,1 0 1 0 0,-1 0-1 0 0,1 0 0 0 0,0 0 0 0 0,0-1 0 0 0,0 1 1 0 0,0-1-1 0 0,0 1 0 0 0,0-1 0 0 0,0 1 0 0 0,1-1 1 0 0,-1 0-1 0 0,1 0 79 0 0,-4-8-162 0 0,1 0 0 0 0,-1 0-1 0 0,2 0 1 0 0,0-1 162 0 0,-1-5-181 0 0,-1 1 0 0 0,0 0 0 0 0,-1 0 0 0 0,-1 1 0 0 0,0 0 0 0 0,-2 0 0 0 0,1 0 0 0 0,-2 0 181 0 0,-3-2-116 0 0,-16-22 4 0 0,26 37 118 0 0,2 1 2 0 0,1 1-1 0 0,0 0 1 0 0,-1-1-1 0 0,1 1 1 0 0,-1-1-1 0 0,1 1 1 0 0,0 0-1 0 0,-1-1 1 0 0,1 1-1 0 0,0-1 1 0 0,0 1-1 0 0,-1-1 1 0 0,1 1 0 0 0,0-1-1 0 0,0 1 1 0 0,0-1-1 0 0,-1 1 1 0 0,1-1-8 0 0,0 0 130 0 0,0 1 33 0 0,0 0 145 0 0,0 0 63 0 0,0 0 11 0 0,3 1-244 0 0,-1-1-1 0 0,0 1 0 0 0,1-1 0 0 0,-1 1 1 0 0,0 0-1 0 0,1 0 0 0 0,-1 0 1 0 0,0 0-1 0 0,0 1 0 0 0,1 0-137 0 0,16 7 515 0 0,36 12 28 0 0,-35-16-430 0 0,-5 0 15 0 0,2-1 0 0 0,12 1-128 0 0,-29-5 2 0 0,21 3 186 0 0,0-1 0 0 0,0-2 0 0 0,0 0 0 0 0,2-1-188 0 0,-18 1 56 0 0,15-2 268 0 0,-1-1 1 0 0,0 0-1 0 0,12-4-324 0 0,-7 0 272 0 0,-18 6-159 0 0,0-1 0 0 0,0 0 1 0 0,0 0-1 0 0,0 0 0 0 0,0-1 0 0 0,-1 0 0 0 0,1 0 0 0 0,0-1-113 0 0,4-3 64 0 0,-1-1 0 0 0,1 0 0 0 0,-2 0 0 0 0,4-4-64 0 0,-9 4 15 0 0,-2 7-3 0 0,-1 0 0 0 0,0 0 0 0 0,1 0 0 0 0,-1-1 0 0 0,0 1 0 0 0,0 0 0 0 0,0 0 1 0 0,0 0-1 0 0,0 0 0 0 0,0 0 0 0 0,0 0 0 0 0,0 0 0 0 0,0 0 0 0 0,-1 0 0 0 0,1 0 0 0 0,0 0 0 0 0,-1 0 0 0 0,1 0 1 0 0,0 0-1 0 0,-1 0 0 0 0,0 0 0 0 0,1 0 0 0 0,-1 0 0 0 0,1 0 0 0 0,-1 0 0 0 0,0 1 0 0 0,0-1 0 0 0,0 0 1 0 0,1 0-1 0 0,-1 1 0 0 0,0-1 0 0 0,0 1-12 0 0,-1-1-1 0 0,0 0 0 0 0,0 1 0 0 0,1-1 0 0 0,-1 1 0 0 0,0 0 1 0 0,0-1-1 0 0,0 1 0 0 0,0 0 0 0 0,0 0 0 0 0,0 0 0 0 0,-1 1 1 0 0,-4 1-12 0 0,-1 0 0 0 0,1 0 0 0 0,0 1-1 0 0,0 0 1 0 0,0 0 0 0 0,0 1 0 0 0,-2 2 12 0 0,0 0-30 0 0,0 0-1 0 0,1 0 1 0 0,0 1 0 0 0,1 0 0 0 0,0 0-1 0 0,0 1 1 0 0,0 0 0 0 0,1 0 0 0 0,0 0-1 0 0,-2 6 31 0 0,1-3 2 0 0,1 1 0 0 0,1 0-1 0 0,0 1 1 0 0,0-1 0 0 0,2 1-1 0 0,-1 0 1 0 0,0 12-2 0 0,3-20 2 0 0,1 1 1 0 0,-1 0-1 0 0,1-1 0 0 0,1 1 1 0 0,-1 0-1 0 0,1 0 0 0 0,0-1 0 0 0,0 1 1 0 0,1-1-1 0 0,-1 1 0 0 0,1-1 1 0 0,1 1-1 0 0,-1-1 0 0 0,1 1-2 0 0,-1-4 1 0 0,-1 1 1 0 0,1-1-1 0 0,0 1 0 0 0,0-1 0 0 0,0 0 1 0 0,0 1-1 0 0,0-1 0 0 0,1 0 0 0 0,-1-1 0 0 0,1 1 1 0 0,-1 0-1 0 0,1-1 0 0 0,0 1 0 0 0,0-1 1 0 0,-1 0-1 0 0,1 0 0 0 0,0 0 0 0 0,0 0 1 0 0,0 0-1 0 0,0-1 0 0 0,0 1 0 0 0,0-1 0 0 0,1 0 1 0 0,-1 0-1 0 0,0 0 0 0 0,1-1-1 0 0,4 0 8 0 0,0 0 1 0 0,0-1-1 0 0,0 0 0 0 0,0-1 1 0 0,0 0-1 0 0,-1 0 0 0 0,1-1-8 0 0,49-29 113 0 0,-39 21-75 0 0,1 1 1 0 0,12-5-39 0 0,-16 10 0 0 0,-9 3 0 0 0,0 0 0 0 0,0 1 0 0 0,0-1 0 0 0,0 1 0 0 0,0 1 0 0 0,1-1 0 0 0,-1 1 0 0 0,0 0 0 0 0,1 1 0 0 0,15-3 0 0 0,-14 4 0 0 0,-6 0 1 0 0,0 0 0 0 0,-1 0 1 0 0,1 0-1 0 0,-1 0 0 0 0,0 0 0 0 0,1 1 0 0 0,-1-1 0 0 0,0 0 0 0 0,0 1 1 0 0,0-1-1 0 0,0 1 0 0 0,0-1 0 0 0,0 1 0 0 0,0 0 0 0 0,0-1 1 0 0,-1 1-1 0 0,1 0 0 0 0,-1 0 0 0 0,1 0 0 0 0,-1-1 0 0 0,0 3-1 0 0,2 6 12 0 0,-2 0 0 0 0,0 0-1 0 0,0 8-11 0 0,-1-1 5 0 0,0-4-5 0 0,0-1 0 0 0,-1 1 0 0 0,-3 10 0 0 0,0-2 0 0 0,5-18 7 0 0,-1 0 0 0 0,0-1 0 0 0,0 1 0 0 0,0 0 1 0 0,-1-1-1 0 0,1 1 0 0 0,-1-1 0 0 0,1 0 0 0 0,-3 3-7 0 0,-5 8 12 0 0,3-2 36 0 0,4-3-64 0 0,1-7-14 0 0,0-1 0 0 0,0 0 0 0 0,0 0-1 0 0,0 1 1 0 0,0-1 0 0 0,0 0 0 0 0,0 0 0 0 0,0 0 0 0 0,0 0-1 0 0,0 0 1 0 0,0 0 30 0 0,-1-1-66 0 0,1 1-1 0 0,-1 0 1 0 0,0 0 0 0 0,1-1-1 0 0,-1 1 1 0 0,1-1-1 0 0,-1 1 1 0 0,1-1 0 0 0,-1 0-1 0 0,1 1 1 0 0,-1-1-1 0 0,1 0 1 0 0,0 0 0 0 0,0 0-1 0 0,-1 0 1 0 0,1 0-1 0 0,0-1 67 0 0,-19-24-2222 0 0,8 9 843 0 0,1 4-29 0 0,3 0-30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5:36.1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82 23783 0 0,'0'0'539'0'0,"0"0"77"0"0,0 0 33 0 0,3 1-70 0 0,8 1-509 0 0,0-1 1 0 0,0 0 0 0 0,0 0-1 0 0,1-1 1 0 0,6-1-71 0 0,59-8 392 0 0,184-35 940 0 0,-119 26-1260 0 0,-80 10-271 0 0,0 3 0 0 0,23 2 199 0 0,-22 4-3943 0 0,12 4 3943 0 0,-30 0-8742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20:05:36.5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0 25775 0 0,'0'0'568'0'0,"0"9"112"0"0,-5-4 24 0 0,0 1 24 0 0,0 3-584 0 0,5-1-144 0 0,0 9 0 0 0,5-11 0 0 0,5 2 96 0 0,-2 1 0 0 0,1-6-8 0 0,6 2 0 0 0,-2-5-88 0 0,4-5 0 0 0,-2 5 0 0 0,6-7-88 0 0,-3-6-1320 0 0,1 2-256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19.9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 0 15176 0 0,'0'0'694'0'0,"0"0"-17"0"0,0 2-435 0 0,-5 148 2330 0 0,-4-47-963 0 0,8-48-949 0 0,-1-31-408 0 0,2 0 0 0 0,1 0 0 0 0,1 2-252 0 0,0-5 44 0 0,2 0-39 0 0,-2 1-1 0 0,-1 1-4 0 0,1-9 1 0 0,1 11-20 0 0,-3-24-72 0 0,0-1-8 0 0,0 0-35 0 0,0 0-164 0 0,0 0-71 0 0,0 0-14 0 0,0 0 5 0 0,-2-1 20 0 0,-1-2 189 0 0,0 0 0 0 0,1 0 0 0 0,-1-1-1 0 0,1 1 1 0 0,0-1 0 0 0,-1 1 0 0 0,1-1 169 0 0,1 1-135 0 0,0 0 0 0 0,-1 0 1 0 0,0 0-1 0 0,1 0 0 0 0,-1 1 0 0 0,0-1 1 0 0,0 1-1 0 0,-1-1 0 0 0,1 1 1 0 0,0 0-1 0 0,-1 0 0 0 0,0 0 1 0 0,1 0-1 0 0,-1 0 0 0 0,-3-1 135 0 0,5 3-43 0 0,0-1 0 0 0,0 1 0 0 0,0-1 0 0 0,0 1 0 0 0,0-1 0 0 0,0 0 0 0 0,1 0 0 0 0,-1 1 0 0 0,0-1 0 0 0,0 0 0 0 0,0 0 0 0 0,1 0 0 0 0,-1 0 0 0 0,0 0 0 0 0,1 0 43 0 0,-9-10-424 0 0,6 8 227 0 0,0 0 0 0 0,0-1 0 0 0,0 1 0 0 0,1-1 0 0 0,-2-2 197 0 0,3 4 140 0 0,1 2 144 0 0,0 0 32 0 0,0 0 34 0 0,0 0 130 0 0,0 0 57 0 0,0 0 9 0 0,0 0-14 0 0,0 0-78 0 0,23 8 741 0 0,-15-6-1079 0 0,-6-1-88 0 0,0 0 1 0 0,1-1-1 0 0,-1 1 0 0 0,0-1 0 0 0,1 1 0 0 0,-1-1 0 0 0,0 0 0 0 0,1 0 0 0 0,-1 0 0 0 0,0-1 0 0 0,2 1-28 0 0,35-4 387 0 0,-33 4-268 0 0,0 0 1 0 0,0-1 0 0 0,0 0 0 0 0,0 1-1 0 0,0-2 1 0 0,0 1 0 0 0,0-1 0 0 0,-1 0-1 0 0,5-2-119 0 0,-1-2 154 0 0,0 0-1 0 0,0 0 0 0 0,0-1 1 0 0,-1 0-1 0 0,1-3-153 0 0,11-8 393 0 0,-20 18-384 0 0,0 0-1 0 0,0-1 0 0 0,1 1 1 0 0,-1 0-1 0 0,0 0 0 0 0,0 0 1 0 0,1-1-1 0 0,-1 1 0 0 0,0 0 1 0 0,0 0-1 0 0,1 0 0 0 0,-1 0 1 0 0,0 0-1 0 0,1-1 0 0 0,-1 1 1 0 0,0 0-1 0 0,1 0 0 0 0,-1 0 1 0 0,0 0-1 0 0,1 0 0 0 0,-1 0 1 0 0,0 0-1 0 0,0 0 0 0 0,1 0 0 0 0,-1 0 1 0 0,0 0-1 0 0,1 0 0 0 0,-1 0 1 0 0,0 1-1 0 0,1-1 0 0 0,-1 0 1 0 0,0 0-1 0 0,0 0 0 0 0,1 0 1 0 0,-1 0-1 0 0,0 1 0 0 0,0-1 1 0 0,1 0-1 0 0,-1 0 0 0 0,0 1 1 0 0,0-1-1 0 0,1 0 0 0 0,-1 0 1 0 0,0 1-1 0 0,0-1-8 0 0,5 12 230 0 0,-5-12-187 0 0,0 4 48 0 0,0-3-67 0 0,-1 0-1 0 0,1 0 1 0 0,0 1 0 0 0,0-1-1 0 0,0 0 1 0 0,0 0 0 0 0,0 0-1 0 0,0 0 1 0 0,0 0 0 0 0,0 0-1 0 0,0 1 1 0 0,1-1 0 0 0,-1 0-1 0 0,0 0 1 0 0,1 0 0 0 0,-1 0-24 0 0,5 35 52 0 0,-5-26-55 0 0,2 1 1 0 0,-1-1 0 0 0,1 0-1 0 0,1 1 3 0 0,1 2-381 0 0,-1 0 0 0 0,0 0-1 0 0,-1 1 1 0 0,-1 0 381 0 0,-1-13-677 0 0,0-1-865 0 0,0 0-3529 0 0,0 0-1513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20.3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18023 0 0,'0'0'407'0'0,"0"0"60"0"0,0 0 23 0 0,0 0-50 0 0,1 0-285 0 0,2-4-164 0 0,-2 3-129 0 0,-1 1-43 0 0,34-3-4296 0 0,-32 3-1172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20.6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40 13392 0 0,'0'0'298'0'0,"-2"-1"46"0"0,2 0-313 0 0,-1 1 1 0 0,0-1-1 0 0,1 1 0 0 0,-1-1 0 0 0,1 1 0 0 0,-1-1 1 0 0,1 1-1 0 0,-1-1 0 0 0,1 0 0 0 0,-1 1 0 0 0,1-1 1 0 0,0 0-1 0 0,-1 0 0 0 0,1 1 0 0 0,0-1 0 0 0,0 0 1 0 0,-1 0-32 0 0,2-1 31 0 0,-1 0 1 0 0,0 0-1 0 0,0 0 1 0 0,1 1 0 0 0,-1-1-1 0 0,1 0 1 0 0,-1 0 0 0 0,1 0-1 0 0,0 1 1 0 0,0-1-1 0 0,0 0 1 0 0,0 1 0 0 0,0-1-32 0 0,0 0 621 0 0,-1 2 209 0 0,0 0 40 0 0,0 0-69 0 0,6 5 8 0 0,-5-3-753 0 0,0 1 0 0 0,1-1-1 0 0,-1 0 1 0 0,0 1 0 0 0,0-1-1 0 0,0 1 1 0 0,0-1-1 0 0,-1 1 1 0 0,1 0 0 0 0,-1-1-1 0 0,0 1 1 0 0,1 0 0 0 0,-1-1-1 0 0,0 1 1 0 0,-1 1-56 0 0,3 17 185 0 0,2 8 244 0 0,-1 0 0 0 0,-1 0 0 0 0,-2 18-429 0 0,0-25 179 0 0,0 23 177 0 0,0 7 281 0 0,-5 50-637 0 0,0-50 52 0 0,4-32-51 0 0,-1 0-1 0 0,0 0 0 0 0,-4 7 0 0 0,6-22-1 0 0,0-4 12 0 0,0 1-1 0 0,0-1 1 0 0,0 0-1 0 0,0 0 1 0 0,0 0-1 0 0,-1 0 1 0 0,1 0 0 0 0,0 0-1 0 0,-1 0 1 0 0,1 0-1 0 0,0 0 1 0 0,-1 1-1 0 0,0-2 1 0 0,1 1 0 0 0,-1 1-11 0 0,0 0 88 0 0,1-2-7 0 0,0 0-8 0 0,0 0-1 0 0,0 0 4 0 0,0 0 18 0 0,-4-8 112 0 0,4 3-173 0 0,-1 1 1 0 0,2-1-1 0 0,-1 0 0 0 0,0 0 0 0 0,1 1 0 0 0,0-1 0 0 0,0 0 0 0 0,0 1 0 0 0,1-1 0 0 0,0 1 1 0 0,2-5-34 0 0,3-10 35 0 0,-6 15-28 0 0,1 0-1 0 0,1 1 0 0 0,-1-1 0 0 0,0 1 1 0 0,1 0-1 0 0,-1 0 0 0 0,1 0 0 0 0,0 0 1 0 0,0 0-1 0 0,0 0 0 0 0,1 1 0 0 0,2-2-6 0 0,7-7 85 0 0,-7 6-82 0 0,1 1-1 0 0,-1-1 0 0 0,1 1 1 0 0,0 0-1 0 0,0 1 1 0 0,0 0-1 0 0,0 0 0 0 0,1 0 1 0 0,-1 1-1 0 0,6-1-2 0 0,-12 3-11 0 0,0 0 0 0 0,0 0 0 0 0,0 0 0 0 0,0 0 0 0 0,0 0 0 0 0,0 0-1 0 0,0 0 1 0 0,0 0 0 0 0,0 0 0 0 0,0 1 0 0 0,-1-1 0 0 0,1 0 0 0 0,0 1-1 0 0,0-1 1 0 0,0 1 0 0 0,0-1 0 0 0,0 1 0 0 0,-1-1 0 0 0,1 1 0 0 0,0-1 0 0 0,-1 1-1 0 0,1 0 1 0 0,0-1 0 0 0,-1 1 0 0 0,1 0 0 0 0,-1 0 0 0 0,1-1 0 0 0,-1 1 0 0 0,1 0-1 0 0,-1 0 1 0 0,1 0 11 0 0,1 4-67 0 0,0 1 0 0 0,0-1-1 0 0,0 1 1 0 0,0 5 67 0 0,0-2-26 0 0,-1-5 20 0 0,0 1-1 0 0,-1-1 0 0 0,1 1 1 0 0,-1-1-1 0 0,0 1 1 0 0,-1-1-1 0 0,1 1 0 0 0,-1-1 1 0 0,0 1-1 0 0,0-1 0 0 0,0 0 1 0 0,0 1-1 0 0,-2 1 7 0 0,0 2 0 0 0,-1-1-1 0 0,1 0 0 0 0,-2-1 1 0 0,1 1-1 0 0,-1-1 0 0 0,0 1 1 0 0,-2 1 0 0 0,-70 82-43 0 0,67-79 86 0 0,6-6-26 0 0,1-1 0 0 0,-1 0 0 0 0,0-1 0 0 0,-1 1 0 0 0,-3 2-17 0 0,8-6 24 0 0,0 0-116 0 0,0-1 56 0 0,0 0 1 0 0,0-1-1 0 0,1 1 1 0 0,-1-1-1 0 0,0 1 1 0 0,1 0-1 0 0,-1-1 1 0 0,1 1-1 0 0,0 0 0 0 0,0 0 1 0 0,-1-1-1 0 0,1 1 1 0 0,0 0-1 0 0,0 0 1 0 0,0 0 35 0 0,18-16-588 0 0,-12 10 140 0 0,34-37-2552 0 0,-33 36 2181 0 0,1 0 0 0 0,-2-1 0 0 0,1 0 0 0 0,-1-1 0 0 0,1-3 819 0 0,-7 12-80 0 0,22-37-2062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21.3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0 3224 0 0,'0'0'661'0'0,"0"0"1570"0"0,0 2 691 0 0,-2 17 2761 0 0,-4 2-3673 0 0,0 6-1378 0 0,-2 40 736 0 0,2 40-1368 0 0,1-25 428 0 0,1-43-214 0 0,-1 27 180 0 0,4-27 49 0 0,-5 32-443 0 0,1 13 53 0 0,4-49 1 0 0,2-26-44 0 0,2-2-52 0 0,-2-5-177 0 0,8-3-368 0 0,-7 0 432 0 0,1 0-1 0 0,-1 0 0 0 0,1 0 0 0 0,-1 0 0 0 0,1 0 0 0 0,-1-1 1 0 0,0 1-1 0 0,1-1 0 0 0,-1 0 0 0 0,0 1 0 0 0,0-1 1 0 0,0 0-1 0 0,-1 0 0 0 0,1 0 0 0 0,0-1 0 0 0,1-1 156 0 0,13-15-1189 0 0,-6 8 253 0 0,-7 8 670 0 0,0-1 0 0 0,1 1 1 0 0,-1 0-1 0 0,1 0 0 0 0,-1 0 0 0 0,1 0 0 0 0,0 1 0 0 0,1-1 266 0 0,-3 2 131 0 0,-2 1 256 0 0,0 0 106 0 0,0 0 19 0 0,0 0 20 0 0,0 0 56 0 0,0 0 20 0 0,0-1-546 0 0,0 1 0 0 0,1 0 0 0 0,-1-1 0 0 0,0 1 0 0 0,0 0 0 0 0,0 0 0 0 0,1 0 0 0 0,-1-1 0 0 0,0 1 0 0 0,1 0 0 0 0,-1 0 0 0 0,0 0 0 0 0,0 0 0 0 0,1-1 0 0 0,-1 1 0 0 0,0 0 0 0 0,1 0 0 0 0,-1 0 0 0 0,0 0 0 0 0,1 0 0 0 0,-1 0 0 0 0,0 0 0 0 0,1 0 0 0 0,-1 0 0 0 0,0 0 0 0 0,1 0 0 0 0,-1 0 0 0 0,0 0 0 0 0,1 0-62 0 0,6-1 640 0 0,27-6 303 0 0,-33 7-923 0 0,-1 0-1 0 0,0 0 1 0 0,1 0-1 0 0,-1 0 1 0 0,1 0 0 0 0,-1 0-1 0 0,0 0 1 0 0,1-1-1 0 0,-1 1 1 0 0,0 0 0 0 0,1 0-1 0 0,-1 0 1 0 0,0-1-1 0 0,0 1 1 0 0,1 0 0 0 0,-1 0-1 0 0,0-1 1 0 0,0 1-1 0 0,1 0 1 0 0,-1-1 0 0 0,0 1-1 0 0,0 0-19 0 0,3-4 86 0 0,4 2 13 0 0,-6 2-79 0 0,0 0-1 0 0,0-1 0 0 0,1 1 0 0 0,-1-1 0 0 0,0 1 1 0 0,0-1-1 0 0,0 1 0 0 0,0-1 0 0 0,0 0 0 0 0,0 0 0 0 0,0 1 1 0 0,0-1-1 0 0,0 0 0 0 0,0 0 0 0 0,0-1-19 0 0,1 0 65 0 0,1-1 0 0 0,-1 0 0 0 0,1 1-1 0 0,0-1 1 0 0,-1 1 0 0 0,4-2-65 0 0,-4 2 46 0 0,0 1 0 0 0,1-1 0 0 0,-1 0 0 0 0,0 0 1 0 0,0 0-1 0 0,0 0 0 0 0,0 0 0 0 0,-1 0 0 0 0,1-1 0 0 0,-1 1 0 0 0,2-3-46 0 0,-1 1 43 0 0,0-1-1 0 0,0 1 0 0 0,1-1 1 0 0,-1 1-1 0 0,1 0 1 0 0,0 0-1 0 0,2-2-42 0 0,-5 4 40 0 0,0 0 0 0 0,0 1-1 0 0,-1-1 1 0 0,1 0 0 0 0,-1 1-1 0 0,1-1 1 0 0,-1 0 0 0 0,0 1-1 0 0,0-1 1 0 0,1 1 0 0 0,-1 0-1 0 0,-1-2-39 0 0,0 3-4 0 0,-1 0-1 0 0,1 1 0 0 0,0-1 1 0 0,0 0-1 0 0,0 1 0 0 0,-1 0 1 0 0,1-1-1 0 0,0 1 0 0 0,0 0 1 0 0,0 0-1 0 0,0 0 0 0 0,0 0 1 0 0,0 1-1 0 0,0-1 1 0 0,1 0-1 0 0,-1 1 0 0 0,0-1 1 0 0,1 1-1 0 0,-1 0 0 0 0,1-1 1 0 0,0 1-1 0 0,-1 0 0 0 0,1 0 1 0 0,0 0-1 0 0,0 0 0 0 0,0 0 1 0 0,0 0-1 0 0,1 0 0 0 0,-1 0 1 0 0,0 1-1 0 0,1-1 5 0 0,-3 11 4 0 0,1-1-1 0 0,1 0 1 0 0,0 0-1 0 0,0 0 1 0 0,2 4-4 0 0,-1-11-6 0 0,0 3 6 0 0,1-1 0 0 0,0 1 0 0 0,1-1 0 0 0,-1 1 0 0 0,2-1 0 0 0,-1 0 0 0 0,1 0 0 0 0,0 0 0 0 0,0 0 0 0 0,1-1 0 0 0,0 1 0 0 0,0-1 0 0 0,1 2 0 0 0,-4-6 8 0 0,1-1 0 0 0,-1 1 0 0 0,1 0 0 0 0,-1 0 0 0 0,1 0 0 0 0,-1-1 0 0 0,1 1 0 0 0,0-1 0 0 0,0 1 0 0 0,0-1 0 0 0,0 0 0 0 0,0 0 0 0 0,0 0 0 0 0,0 0 0 0 0,0 0 0 0 0,0 0 0 0 0,1-1 0 0 0,-1 1 0 0 0,0-1 0 0 0,1 1 0 0 0,-1-1 0 0 0,0 0 0 0 0,1 0 0 0 0,-1 0 0 0 0,0 0 0 0 0,1 0 0 0 0,-1-1 0 0 0,0 1 0 0 0,0-1 0 0 0,1 1 0 0 0,-1-1 0 0 0,0 0 0 0 0,0 0 0 0 0,2 0-8 0 0,28-18-10 0 0,0-1 0 0 0,-1-2 0 0 0,-1-1 0 0 0,-1-1 0 0 0,-1-1 0 0 0,-1-2 0 0 0,2-4 10 0 0,-23 26 14 0 0,-5 4-13 0 0,1 0-1 0 0,-1 0 1 0 0,0 1 0 0 0,0-1-1 0 0,0 0 1 0 0,0 0 0 0 0,0-1-1 0 0,0 1 1 0 0,0 0 0 0 0,-1 0 0 0 0,1 0-1 0 0,0-1 1 0 0,-1 1 0 0 0,1 0-1 0 0,0-1 1 0 0,-1 1-1 0 0,0 3 19 0 0,-1-1 0 0 0,1 1-1 0 0,0 0 1 0 0,0-1 0 0 0,0 1 0 0 0,0 0 0 0 0,0 0-1 0 0,0-1 1 0 0,0 3-19 0 0,1 13 76 0 0,-1-10-29 0 0,0 1 1 0 0,0-1-1 0 0,1 1 0 0 0,0 0 0 0 0,0-1 0 0 0,2 3-47 0 0,2 21 165 0 0,2-4-10 0 0,-1-6-22 0 0,-4-11-6 0 0,-1 4 1289 0 0,-1 10-5336 0 0,0-24-3630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22.3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41 5528 0 0,'0'0'422'0'0,"0"-2"-276"0"0,1-1 69 0 0,-1-1-1 0 0,1 1 1 0 0,0 0 0 0 0,0 0 0 0 0,0 1 0 0 0,0-1 0 0 0,1 0-215 0 0,8-11 6356 0 0,-10 14-3810 0 0,0 0-1210 0 0,0 0-531 0 0,0 0-107 0 0,11 0 186 0 0,-8 0-858 0 0,-1 1 1 0 0,0 0-1 0 0,-1 0 1 0 0,1 0-1 0 0,0 0 0 0 0,0 0 1 0 0,0 0-1 0 0,0 0 1 0 0,-1 1-1 0 0,1-1 1 0 0,-1 1-1 0 0,1-1 1 0 0,-1 1-1 0 0,1 0 1 0 0,-1-1-1 0 0,0 1 0 0 0,0 0 1 0 0,0 0-1 0 0,1 1-26 0 0,-2 0 31 0 0,1 0-1 0 0,0 0 0 0 0,-1 0 1 0 0,0 0-1 0 0,0 0 0 0 0,0 2-30 0 0,0-2 26 0 0,0 0-1 0 0,1 1 0 0 0,-1-1 0 0 0,0 0 1 0 0,1 0-1 0 0,0 0 0 0 0,0 1-25 0 0,1 6 55 0 0,0 0-1 0 0,0 0 1 0 0,-1 0-1 0 0,0 1 1 0 0,-1-1-1 0 0,0 0 1 0 0,0 1-1 0 0,-2 6-54 0 0,0 25 73 0 0,-7 55 14 0 0,9-93-92 0 0,0 0 1 0 0,-1 0-1 0 0,0-1 0 0 0,0 1 0 0 0,-1 3 5 0 0,-3 14-347 0 0,5-19 123 0 0,0-2 159 0 0,-1 0-1 0 0,1 0 0 0 0,-1 0 0 0 0,1 0 1 0 0,0 0-1 0 0,-1 0 0 0 0,1 1 0 0 0,-1-1 1 0 0,1 0-1 0 0,0 0 0 0 0,-1 0 0 0 0,1 1 1 0 0,-1-1-1 0 0,1 0 0 0 0,0 1 0 0 0,0-1 1 0 0,-1 0-1 0 0,1 1 0 0 0,0-1 0 0 0,-1 1 66 0 0,1-1-99 0 0,0 0 0 0 0,0 1 0 0 0,0-1 0 0 0,-1 0 0 0 0,1 1 0 0 0,0-1 0 0 0,0 0 0 0 0,-1 0 0 0 0,1 1-1 0 0,0-1 1 0 0,0 0 0 0 0,-1 0 0 0 0,1 1 0 0 0,0-1 0 0 0,-1 0 0 0 0,1 0 0 0 0,0 0 0 0 0,-1 0 0 0 0,1 0-1 0 0,0 0 1 0 0,-1 1 0 0 0,1-1 0 0 0,0 0 0 0 0,-1 0 0 0 0,1 0 0 0 0,0 0 0 0 0,-1 0 0 0 0,1 0 0 0 0,-1 0-1 0 0,1 0 1 0 0,0-1 0 0 0,-1 1 0 0 0,1 0 0 0 0,0 0 0 0 0,-1 0 0 0 0,1 0 0 0 0,0 0 0 0 0,-1 0 0 0 0,1-1-1 0 0,0 1 1 0 0,0 0 0 0 0,-1 0 99 0 0,-5-5-1926 0 0,0 1-1 0 0,0-1 0 0 0,-4-5 1927 0 0,-2-1-1624 0 0,-2 2 496 0 0,12 9 1405 0 0,0-1 1 0 0,0 0-1 0 0,0 1 0 0 0,0-1 1 0 0,0 1-1 0 0,0 0 0 0 0,0 0 0 0 0,0 0 1 0 0,0 0-1 0 0,-1 0-277 0 0,3 0 119 0 0,-1 0-1 0 0,0 0 1 0 0,1 0 0 0 0,-1 0 0 0 0,0 0-1 0 0,1 1 1 0 0,-1-1 0 0 0,0 0 0 0 0,1 0-1 0 0,-1 1 1 0 0,1-1 0 0 0,-1 0 0 0 0,1 1-1 0 0,-1-1 1 0 0,0 0 0 0 0,1 1-1 0 0,-1-1 1 0 0,1 1 0 0 0,-1-1 0 0 0,1 1-1 0 0,0-1 1 0 0,-1 1 0 0 0,1-1 0 0 0,0 1-1 0 0,-1 0 1 0 0,1-1 0 0 0,0 1 0 0 0,0 0-1 0 0,-1-1 1 0 0,1 1 0 0 0,0 0 0 0 0,0-1-1 0 0,0 1 1 0 0,0 0 0 0 0,0-1 0 0 0,0 1-1 0 0,0 0 1 0 0,0-1 0 0 0,0 1 0 0 0,0 0-1 0 0,0-1 1 0 0,0 1 0 0 0,1-1-1 0 0,-1 1 1 0 0,0 0-119 0 0,2 6 949 0 0,-2-6-777 0 0,0 0-1 0 0,0 0 1 0 0,1 0-1 0 0,-1 0 1 0 0,0 0-1 0 0,1 0 1 0 0,-1 0-1 0 0,1 0 1 0 0,-1 0 0 0 0,1-1-1 0 0,-1 1 1 0 0,1 0-1 0 0,0 0 1 0 0,-1 0-1 0 0,1 0 1 0 0,0-1-1 0 0,0 1 1 0 0,0 0 0 0 0,-1-1-1 0 0,2 1-171 0 0,10 7 638 0 0,-10-6-555 0 0,1 0 0 0 0,0 0 0 0 0,0 0 0 0 0,0-1 0 0 0,0 1 0 0 0,0-1 0 0 0,0 1 0 0 0,1-1 0 0 0,-1 0 0 0 0,0 0 0 0 0,1-1 0 0 0,-1 1 0 0 0,0-1 0 0 0,1 0 0 0 0,0 0-83 0 0,5 1 70 0 0,0-1-1 0 0,0-1 1 0 0,0 0 0 0 0,0 0 0 0 0,-1-1 0 0 0,1 0 0 0 0,0 0 0 0 0,-1-1 0 0 0,1 0 0 0 0,-1-1-1 0 0,0 0 1 0 0,0 0-70 0 0,13-4-55 0 0,-19 8-4 0 0,0-1-1 0 0,0 1 1 0 0,0-1-1 0 0,0 0 1 0 0,0 0-1 0 0,0 0 1 0 0,0 0 0 0 0,1 0 59 0 0,-2-1-318 0 0,6-1-1702 0 0,-5 3 144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22.6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88 13304 0 0,'-11'3'302'0'0,"6"-3"-74"0"0,1 1 1 0 0,-1 1-1 0 0,0-1 0 0 0,1 1 1 0 0,-2 0-229 0 0,2-1 66 0 0,4-1 217 0 0,0 0 92 0 0,0 0 10 0 0,2-1 0 0 0,36-9 404 0 0,1 1-135 0 0,1-1 103 0 0,-13 3 110 0 0,0-1-1 0 0,15-8-866 0 0,-37 14 40 0 0,0 0 33 0 0,1-1 0 0 0,1 1 0 0 0,-1 0 0 0 0,0 0-1 0 0,6 0-72 0 0,25-9 74 0 0,-30 8-235 0 0,1 1 1 0 0,0 0-1 0 0,-1 0 1 0 0,1 0 0 0 0,0 1-1 0 0,6 0 161 0 0,3 1-1048 0 0,-3 0-51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23.0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 1 6912 0 0,'0'0'528'0'0,"0"0"20"0"0,0 0 1348 0 0,0 0 625 0 0,0 0 126 0 0,0 0-266 0 0,0 2-1233 0 0,-3 6-939 0 0,0 1 0 0 0,1 0 0 0 0,0 1 0 0 0,0-1 0 0 0,1 0 0 0 0,1 0 0 0 0,0 1-1 0 0,0-1 1 0 0,0 0 0 0 0,1 1 0 0 0,2 6-209 0 0,-2 14 123 0 0,-1-29-71 0 0,1 0 1 0 0,-1 0-1 0 0,0 0 0 0 0,1-1 1 0 0,-1 1-1 0 0,1 0 0 0 0,-1 0 1 0 0,1-1-1 0 0,-1 1 0 0 0,1 0 1 0 0,-1-1-1 0 0,1 1 0 0 0,0 0-52 0 0,2 2-1557 0 0,-2-1-4160 0 0,7-13 3683 0 0,-5 8-12 0 0</inkml:trace>
  <inkml:trace contextRef="#ctx0" brushRef="#br0" timeOffset="1">45 104 11256 0 0,'-1'1'514'0'0,"-19"8"176"0"0,10 0-670 0 0,-3 4 1033 0 0,12-12 124 0 0,1-1 58 0 0,0 0-102 0 0,1 2-474 0 0,0-1-619 0 0,-1 0 1 0 0,1-1-1 0 0,0 1 0 0 0,0 0 1 0 0,0 0-1 0 0,0-1 1 0 0,-1 1-1 0 0,1 0 0 0 0,0-1 1 0 0,0 1-1 0 0,0-1 1 0 0,0 1-1 0 0,1-1 0 0 0,-1 0 1 0 0,0 1-1 0 0,0-1 1 0 0,0 0-1 0 0,0 0 0 0 0,0 0 1 0 0,0 1-1 0 0,0-1 0 0 0,1 0 1 0 0,-1-1-1 0 0,0 1 1 0 0,0 0-1 0 0,1 0-40 0 0,3-1 191 0 0,-4 1-173 0 0,-1 0 0 0 0,0 0 0 0 0,1 0 0 0 0,-1 0 0 0 0,0 0 0 0 0,1 1 0 0 0,-1-1 0 0 0,0 0 0 0 0,1 0 0 0 0,-1 0 0 0 0,0 0 0 0 0,1 0 0 0 0,-1 0 0 0 0,0 0 0 0 0,0 0 0 0 0,1 1 0 0 0,-1-1 0 0 0,0 0 0 0 0,0 0 1 0 0,1 0-1 0 0,-1 1 0 0 0,0-1 0 0 0,0 0 0 0 0,0 0 0 0 0,1 1-18 0 0,2 1 89 0 0,27-8 368 0 0,1 6-366 0 0,21-5-91 0 0,-51 5-12 0 0,30-6-1749 0 0,-13 1-4828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6:59.6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187 107 5528 0 0,'0'0'422'0'0,"10"-13"782"0"0,-5 1-297 0 0,-5 9-793 0 0,1 1-1 0 0,0 0 1 0 0,0 0 0 0 0,0 0 0 0 0,0-1-1 0 0,0 1 1 0 0,1 0 0 0 0,-1 1 0 0 0,1-1-1 0 0,0-2-113 0 0,1 0 105 0 0,5-9 772 0 0,-2 9 3881 0 0,-23-24-3495 0 0,16 27-1128 0 0,1 1-121 0 0,0 0 0 0 0,0 0 0 0 0,0-1 1 0 0,0 1-1 0 0,0 0 0 0 0,0 0 1 0 0,0-1-1 0 0,0 1 0 0 0,0 0 0 0 0,0-1 1 0 0,0 1-1 0 0,0 0 0 0 0,0 0 1 0 0,-1 0-1 0 0,1-1 0 0 0,0 1 0 0 0,0 0 1 0 0,0 0-1 0 0,0-1 0 0 0,-1 1 1 0 0,1 0-1 0 0,0 0 0 0 0,0 0 1 0 0,0-1-1 0 0,-1 1 0 0 0,1 0 0 0 0,0 0 1 0 0,0 0-1 0 0,0 0 0 0 0,-1 0 1 0 0,1 0-1 0 0,0 0 0 0 0,0-1 0 0 0,-1 1 1 0 0,1 0-1 0 0,0 0 0 0 0,-1 0-14 0 0,-11 3 511 0 0,-11 10 51 0 0,13-6-560 0 0,1 0 1 0 0,0 1 0 0 0,0 0-1 0 0,1 1 1 0 0,-6 7-3 0 0,-44 64 145 0 0,54-75-136 0 0,1 0-1 0 0,0 0 1 0 0,0 1-1 0 0,0 0 0 0 0,0 0 1 0 0,1 0-1 0 0,0 0 1 0 0,0 2-9 0 0,-9 21 22 0 0,10-26-15 0 0,-3 4 29 0 0,1 1 0 0 0,0 0 0 0 0,1 0 0 0 0,0 1-1 0 0,0-1 1 0 0,0 4-36 0 0,2-4 31 0 0,1-1-1 0 0,0 1 1 0 0,0 0-1 0 0,1 0 1 0 0,0 1-31 0 0,-1-6 18 0 0,0 0 0 0 0,0 0 0 0 0,0 0 0 0 0,0-1 1 0 0,0 1-1 0 0,1-1 0 0 0,-1 1 0 0 0,1-1 0 0 0,-1 1 1 0 0,1-1-1 0 0,0 0 0 0 0,0 0 0 0 0,0 0 1 0 0,0 0-1 0 0,3 2-18 0 0,-1-2 30 0 0,0 0 1 0 0,1 0-1 0 0,-1-1 0 0 0,1 0 1 0 0,-1 1-1 0 0,1-2 1 0 0,-1 1-1 0 0,1 0 1 0 0,0-1-1 0 0,0 0 0 0 0,-1 0 1 0 0,1 0-1 0 0,0-1 1 0 0,-1 0-1 0 0,1 0 0 0 0,-1 0 1 0 0,1 0-1 0 0,-1-1 1 0 0,1 1-1 0 0,-1-1 1 0 0,0 0-1 0 0,0-1 0 0 0,0 1 1 0 0,0-1-1 0 0,0 0 1 0 0,-1 1-1 0 0,2-3-30 0 0,21-16 103 0 0,5-6-145 0 0,58-53-4845 0 0,-76 68 3247 0 0,0 0-36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23.4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36 16527 0 0,'0'0'760'0'0,"0"0"-21"0"0,0 0-363 0 0,0 0 229 0 0,0 0 150 0 0,0 0 28 0 0,2 0-54 0 0,22-7 219 0 0,-12 3-415 0 0,-1 1 1 0 0,1 0 0 0 0,8 0-534 0 0,20-5 581 0 0,-33 6-598 0 0,0 0 0 0 0,0 1 0 0 0,0 0 0 0 0,0 0 0 0 0,0 0 0 0 0,0 1 0 0 0,0 0 1 0 0,0 1-1 0 0,1-1 0 0 0,-1 1 0 0 0,0 1 17 0 0,2-1-639 0 0,5 2-37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24.0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8752 0 0,'0'0'673'0'0,"0"0"-177"0"0,0 0 877 0 0,0 0 430 0 0,0 0 86 0 0,0 0-134 0 0,0 0-647 0 0,0 0-284 0 0,0 0-59 0 0,0 0-57 0 0,1 2-193 0 0,3 4-283 0 0,0 1 0 0 0,-1-1 0 0 0,0 1-1 0 0,-1 0 1 0 0,1 0 0 0 0,-1 0 0 0 0,-1 0 0 0 0,2 7-232 0 0,0 5 286 0 0,-2 0-1 0 0,0 17-285 0 0,-6 27-520 0 0,0-32-3324 0 0,5-29 1872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24.4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49 3224 0 0,'0'0'703'0'0,"0"0"1740"0"0,0 0 764 0 0,0 0 154 0 0,0 0-319 0 0,0 0-1461 0 0,0 0-644 0 0,0 0-128 0 0,0 0-66 0 0,0 0-160 0 0,3 0-67 0 0,10-1 217 0 0,0 0 1 0 0,0-1 0 0 0,0 0-1 0 0,9-4-733 0 0,15 1 564 0 0,-28 4-487 0 0,0 0 1 0 0,0 0-1 0 0,7-3-77 0 0,26-7-282 0 0,-41 11 243 0 0,0 0 1 0 0,-1 0-1 0 0,1-1 0 0 0,0 1 1 0 0,-1 0-1 0 0,1-1 1 0 0,-1 1-1 0 0,1-1 1 0 0,0 1-1 0 0,-1 0 1 0 0,1-1-1 0 0,-1 0 1 0 0,1 1-1 0 0,-1-1 1 0 0,0 1-1 0 0,1-1 1 0 0,-1 0 38 0 0,1 1-112 0 0,-1-1 0 0 0,0 1 0 0 0,0 0 0 0 0,0-1 0 0 0,1 1 0 0 0,-1 0 0 0 0,0-1 0 0 0,0 1 0 0 0,1 0 0 0 0,-1 0 0 0 0,0-1 0 0 0,0 1 1 0 0,1 0-1 0 0,-1 0 0 0 0,0 0 0 0 0,1-1 0 0 0,-1 1 0 0 0,0 0 0 0 0,1 0 0 0 0,-1 0 0 0 0,1 0 0 0 0,-1 0 0 0 0,0 0 112 0 0,0 0-1584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24.8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28 10592 0 0,'0'0'488'0'0,"-9"0"157"0"0,-5-2 7796 0 0,14 1-8372 0 0,0 1-1 0 0,0 0 0 0 0,0 0 1 0 0,0-1-1 0 0,0 1 1 0 0,0 0-1 0 0,1 0 1 0 0,-1 0-1 0 0,0-1 0 0 0,0 1 1 0 0,0 0-1 0 0,0 0 1 0 0,0 0-1 0 0,0-1 1 0 0,1 1-1 0 0,-1 0 1 0 0,0 0-1 0 0,0 0 0 0 0,0 0 1 0 0,1-1-1 0 0,-1 1 1 0 0,0 0-1 0 0,0 0 1 0 0,0 0-1 0 0,1 0 1 0 0,-1 0-1 0 0,0 0 0 0 0,0 0 1 0 0,1 0-1 0 0,-1 0-68 0 0,22-8-399 0 0,-21 7 820 0 0,11-2-245 0 0,1 0 1 0 0,-1 1 0 0 0,1 1 0 0 0,0-1-1 0 0,-1 2 1 0 0,1 0 0 0 0,0 1 0 0 0,0 0-1 0 0,12 3-176 0 0,-21-4-202 0 0,1 1-1 0 0,0-1 0 0 0,0 0 1 0 0,0 0-1 0 0,2 0 203 0 0,21 1-1592 0 0,-15 3 189 0 0</inkml:trace>
  <inkml:trace contextRef="#ctx0" brushRef="#br0" timeOffset="1">506 101 14712 0 0,'0'0'672'0'0,"0"0"-10"0"0,0 0-227 0 0,0 0 605 0 0,0 0 310 0 0,8-1 1388 0 0,11-5-2298 0 0,-4 1 129 0 0,0 1 1 0 0,0 0-1 0 0,0 1 0 0 0,1 0 0 0 0,14 1-569 0 0,63 2-1401 0 0,-89 0-4310 0 0,3 3-1936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25.1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57 2760 0 0,'-2'2'207'0'0,"-5"3"409"0"0,6-3 2363 0 0,1-2 1024 0 0,0 0 196 0 0,1 0-3713 0 0,12-1 4669 0 0,-10 1-4970 0 0,0 0 1 0 0,0 0-1 0 0,-1-1 0 0 0,1 1 0 0 0,0-1 0 0 0,-1 0 0 0 0,1 0 0 0 0,0 0 1 0 0,-1 0-1 0 0,2-1-185 0 0,11-6 515 0 0,1 1 0 0 0,0 1 0 0 0,0 0 0 0 0,16-3-515 0 0,21-2-207 0 0,-25 3-2241 0 0,-15 7-5390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25.6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235 105 14944 0 0,'0'0'340'0'0,"0"0"50"0"0,0 0 24 0 0,0 0-54 0 0,3-5-225 0 0,-1-1 127 0 0,0 0-1 0 0,0 1 0 0 0,-1-1 1 0 0,1 0-1 0 0,-1-3-261 0 0,-1 9 55 0 0,0-1-1 0 0,0 1 1 0 0,0-1-1 0 0,0 1 1 0 0,0 0-1 0 0,1-1 1 0 0,-1 1-1 0 0,0-1 1 0 0,0 1-1 0 0,0 0 1 0 0,1-1-1 0 0,-1 1 1 0 0,0 0-1 0 0,0-1 1 0 0,1 1 0 0 0,-1 0-1 0 0,0 0 1 0 0,1-1-1 0 0,-1 1 1 0 0,0 0-1 0 0,1 0 1 0 0,-1-1-55 0 0,2 0 211 0 0,12-34 3215 0 0,-13 34-2962 0 0,-1 1-65 0 0,0 0-23 0 0,0-1-346 0 0,0 0-1 0 0,0 1 1 0 0,-1-1-1 0 0,1 0 1 0 0,0 1-1 0 0,0-1 1 0 0,0 0 0 0 0,0 1-1 0 0,0-1 1 0 0,-1 0-1 0 0,1 1 1 0 0,0-1 0 0 0,-1 1-1 0 0,1-1 1 0 0,0 1-1 0 0,-1-1 1 0 0,1 1-1 0 0,-1-1 1 0 0,1 1 0 0 0,-1-1-1 0 0,1 1 1 0 0,-1-1-1 0 0,1 1 1 0 0,-1-1 0 0 0,1 1-1 0 0,-1 0 1 0 0,0 0-1 0 0,1-1 1 0 0,-1 1-1 0 0,1 0 1 0 0,-1 0 0 0 0,0 0-1 0 0,1-1 1 0 0,-1 1-1 0 0,0 0 1 0 0,1 0 0 0 0,-1 0-1 0 0,0 0 1 0 0,1 0-1 0 0,-1 0 1 0 0,0 0 0 0 0,1 1-1 0 0,-1-1 1 0 0,0 0-30 0 0,-4 1 98 0 0,-1 0 1 0 0,1 1 0 0 0,-1 0-1 0 0,-4 2-98 0 0,5-2 137 0 0,3-2-98 0 0,-9 4 15 0 0,1 0 0 0 0,0 0 0 0 0,0 1 0 0 0,1 0 0 0 0,0 1 0 0 0,-3 1-54 0 0,-2 3 14 0 0,9-7-6 0 0,0 1 0 0 0,-1-1 0 0 0,1 1 0 0 0,0 0 0 0 0,1 1 0 0 0,-1-1 0 0 0,1 1 0 0 0,0 0 0 0 0,0 0-1 0 0,1 0 1 0 0,-1 1 0 0 0,1-1 0 0 0,-1 3-8 0 0,0 1 0 0 0,0 0-1 0 0,0 0 1 0 0,-4 5 0 0 0,-2 3 12 0 0,8-12-6 0 0,1 0 0 0 0,-1 0 0 0 0,1 1 0 0 0,0-1 0 0 0,0 0 0 0 0,1 1 0 0 0,-1-1 0 0 0,1 1 0 0 0,1-1 0 0 0,-1 4-6 0 0,0 19 47 0 0,0-22-47 0 0,-1 0 1 0 0,1 0 0 0 0,0 0 0 0 0,1 0 0 0 0,-1 0 0 0 0,1 0 0 0 0,0 0-1 0 0,1 0 1 0 0,-1 0 0 0 0,1-1 0 0 0,0 1 0 0 0,1 0 0 0 0,-1-1 0 0 0,1 0 0 0 0,0 0-1 0 0,1 1 1 0 0,-1-2 0 0 0,1 1 0 0 0,0 0 0 0 0,0-1 0 0 0,0 0 0 0 0,1 0 0 0 0,-1 0-1 0 0,1 0 1 0 0,0-1 0 0 0,3 2-1 0 0,-2-2 12 0 0,-1 0 9 0 0,0 0 0 0 0,0-1 0 0 0,0 1 0 0 0,0-1 0 0 0,0 0-1 0 0,1-1 1 0 0,-1 1 0 0 0,1-1 0 0 0,-1 0 0 0 0,1 0 0 0 0,0-1 0 0 0,-1 0 0 0 0,1 0-21 0 0,0 0 45 0 0,0-1 0 0 0,0-1-1 0 0,0 1 1 0 0,0-1 0 0 0,0 0-1 0 0,0 0 1 0 0,-1 0 0 0 0,1-1-1 0 0,-1 0 1 0 0,1 0 0 0 0,-1-1-1 0 0,0 1 1 0 0,0-1-1 0 0,-1 0 1 0 0,1 0 0 0 0,0-1-45 0 0,6-9 50 0 0,0 2 40 0 0,0-1 0 0 0,-1-1 0 0 0,5-10-90 0 0,-12 19 11 0 0,0 0 1 0 0,-1 0-1 0 0,0 0 1 0 0,0-1-1 0 0,-1 1 1 0 0,1-1-1 0 0,-1 1 1 0 0,0-1-1 0 0,-1 1 1 0 0,1-1-1 0 0,-1 0 1 0 0,0 1-1 0 0,-1-3-11 0 0,1 4-18 0 0,-1-1-1 0 0,1 1 1 0 0,-1 0 0 0 0,0-1-1 0 0,-1 1 1 0 0,1 0 0 0 0,-1 0-1 0 0,0 0 1 0 0,0 0 0 0 0,0 0-1 0 0,-1 0 1 0 0,1 0 0 0 0,-1 1-1 0 0,0-1 1 0 0,0 1 0 0 0,0 0-1 0 0,0 0 1 0 0,-2-1 18 0 0,0 1-33 0 0,0 0 0 0 0,0 0 0 0 0,0 0 0 0 0,-1 1 0 0 0,1 0 0 0 0,-1 0 0 0 0,1 0 0 0 0,-1 1-1 0 0,0 0 1 0 0,0 0 0 0 0,1 0 0 0 0,-1 1 0 0 0,-5 0 33 0 0,-2 1-491 0 0,0 0-1 0 0,-1 1 1 0 0,1 1 0 0 0,1 0-1 0 0,-1 1 1 0 0,0 0 0 0 0,1 1-1 0 0,0 0 1 0 0,0 1 0 0 0,0 0-1 0 0,1 1 1 0 0,0 1-1 0 0,0-1 1 0 0,0 2 0 0 0,-7 7 491 0 0,-5 8-1694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26.8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65 2304 0 0,'0'0'101'0'0,"2"2"501"0"0,2 7 2779 0 0,0 0 1 0 0,0 0-1 0 0,-1 0 0 0 0,2 9-3381 0 0,-1-6 757 0 0,0 1-1 0 0,1-1 0 0 0,0 0-756 0 0,-2-5 176 0 0,-1 1 0 0 0,1-1 0 0 0,-1 1 0 0 0,-1-1 1 0 0,1 3-177 0 0,4 18 517 0 0,11 31 659 0 0,-16-57-1008 0 0,-1-2-13 0 0,0 0-58 0 0,0 0-29 0 0,0 0-4 0 0,0 0 0 0 0,0 0 0 0 0,1-1-50 0 0,1 0-1 0 0,-1 0 1 0 0,0-1-1 0 0,1 1 0 0 0,-1 0 1 0 0,0-1-1 0 0,0 1 1 0 0,0-1-1 0 0,0 1 0 0 0,0-1 1 0 0,0 1-1 0 0,-1-1 1 0 0,1 0-1 0 0,0-1-13 0 0,2-2 4 0 0,15-22-1 0 0,-13 20-25 0 0,0 0 0 0 0,-1 0 1 0 0,1 0-1 0 0,1-6 22 0 0,45-108-204 0 0,-49 126 204 0 0,0 1 0 0 0,0-1 0 0 0,0 0 0 0 0,-1 0 0 0 0,1 1 0 0 0,-1-1 0 0 0,0 1 0 0 0,-1 0 0 0 0,0 4 20 0 0,1-1-1 0 0,0 1 1 0 0,1-1 0 0 0,0 1-1 0 0,0-1 1 0 0,1 0-1 0 0,0 0 1 0 0,0 0-1 0 0,2 2-19 0 0,-1-4 80 0 0,-4-6-72 0 0,1-1 0 0 0,0 1-1 0 0,-1 0 1 0 0,1 0-1 0 0,0-1 1 0 0,0 1 0 0 0,-1 0-1 0 0,1-1 1 0 0,0 1 0 0 0,0-1-1 0 0,0 1 1 0 0,0-1 0 0 0,0 1-1 0 0,0-1 1 0 0,0 0-1 0 0,0 1 1 0 0,0-1 0 0 0,0 0-1 0 0,0 0 1 0 0,0 0 0 0 0,0 1-1 0 0,0-1 1 0 0,0 0-1 0 0,0-1 1 0 0,0 1 0 0 0,0 0-1 0 0,0 0 1 0 0,0 0 0 0 0,0 0-1 0 0,0-1 1 0 0,0 1 0 0 0,0-1-8 0 0,5-1-1 0 0,0-1 1 0 0,0 0 0 0 0,0 0-1 0 0,4-3 1 0 0,-2 1-21 0 0,-1 0-143 0 0,0 0 0 0 0,0 0 0 0 0,-1-1 1 0 0,0 0-1 0 0,0 0 0 0 0,-1-1 164 0 0,15-13-832 0 0,-10 10 419 0 0,-5 5 66 0 0,-1 1 1 0 0,1 0 0 0 0,0 0 0 0 0,1 0-1 0 0,-1 0 1 0 0,0 1 0 0 0,6-3 346 0 0,-10 6-267 0 0,-1 0 71 0 0,0 0 17 0 0,12 13 1411 0 0,-6-6-704 0 0,-4-5-398 0 0,0-1 0 0 0,-1 1 0 0 0,1 0-1 0 0,0-1 1 0 0,0 1 0 0 0,0-1 0 0 0,0 1 0 0 0,0-1 0 0 0,0 0 0 0 0,0 0-1 0 0,1 0-129 0 0,1 1 121 0 0,0-1 0 0 0,1 0 0 0 0,-1 0-1 0 0,1-1 1 0 0,-1 1 0 0 0,1-1 0 0 0,2 0-121 0 0,-5 0 246 0 0,-2 0 2 0 0,10-1 182 0 0,0-4-195 0 0,0 0 1 0 0,0-1 0 0 0,0 0 0 0 0,-1-1 0 0 0,0 0-1 0 0,0 0 1 0 0,0-1-236 0 0,-8 7 27 0 0,1-1-1 0 0,-1 1 1 0 0,0-1-1 0 0,0 0 1 0 0,0 1-1 0 0,0-1 1 0 0,-1 0-1 0 0,1 0 1 0 0,0 1-1 0 0,-1-1 1 0 0,1 0-1 0 0,-1-2-26 0 0,8-15 210 0 0,-8 18-196 0 0,1 0 0 0 0,0 0 0 0 0,-1 0 0 0 0,1 0 0 0 0,0 0 0 0 0,-1 0 0 0 0,1-1 0 0 0,-1 1-1 0 0,0 0 1 0 0,1 0 0 0 0,-1 0 0 0 0,0-1 0 0 0,0 1 0 0 0,0 0 0 0 0,1 0 0 0 0,-1-1 0 0 0,-1 1 0 0 0,1 0-1 0 0,0 0 1 0 0,0-1 0 0 0,0 1 0 0 0,-1 0 0 0 0,1 0 0 0 0,-1-1 0 0 0,1 1 0 0 0,-1 0 0 0 0,1 0 0 0 0,-1 0-1 0 0,1 0 1 0 0,-1 0 0 0 0,0 0 0 0 0,0 0 0 0 0,0 0 0 0 0,0 0 0 0 0,0 0-14 0 0,0 0 22 0 0,0-1 1 0 0,-1 0 0 0 0,0 1-1 0 0,1-1 1 0 0,-1 1-1 0 0,0-1 1 0 0,0 1-1 0 0,0 0 1 0 0,0 0-1 0 0,0 0 1 0 0,0-1-23 0 0,-11-4 121 0 0,1 0-75 0 0,8 7-32 0 0,3 0-4 0 0,-4-1-9 0 0,0 0 0 0 0,0 0 0 0 0,0 1 0 0 0,0 0 0 0 0,0 0 0 0 0,0 0 1 0 0,0 0-1 0 0,0 1 0 0 0,0 0 0 0 0,1 0 0 0 0,-4 2-1 0 0,2 0-2 0 0,0 1 1 0 0,0 0-1 0 0,0 0 0 0 0,1 0 0 0 0,0 0 0 0 0,0 1 1 0 0,-3 5 1 0 0,5-8-14 0 0,1 0 9 0 0,0 0 0 0 0,0-1 0 0 0,0 1 0 0 0,0 0 0 0 0,0 0 0 0 0,1 0 0 0 0,-1 1 0 0 0,1-1 0 0 0,-1 2 5 0 0,2-2-10 0 0,0 1-1 0 0,0 0 1 0 0,0 0-1 0 0,0-1 0 0 0,0 1 1 0 0,1 0-1 0 0,-1 0 1 0 0,1-1-1 0 0,0 1 0 0 0,0-1 1 0 0,1 1-1 0 0,0 2 11 0 0,0-3-50 0 0,-1-1 0 0 0,0 0-1 0 0,0 1 1 0 0,1-1 0 0 0,-1 0-1 0 0,1 0 1 0 0,0 0-1 0 0,0 0 1 0 0,0-1 0 0 0,0 1-1 0 0,0 0 1 0 0,0-1 0 0 0,0 1-1 0 0,0-1 1 0 0,0 0 0 0 0,1 0-1 0 0,-1 0 1 0 0,1 0 0 0 0,-1 0-1 0 0,1 0 1 0 0,-1-1 0 0 0,1 1-1 0 0,-1-1 1 0 0,1 1 0 0 0,0-1 50 0 0,-2-1-154 0 0,1 0 1 0 0,0 1-1 0 0,-1-1 1 0 0,1 0-1 0 0,-1 0 1 0 0,1 0-1 0 0,-1 0 1 0 0,1 0-1 0 0,0-1 154 0 0,5-3-380 0 0,6-1-1386 0 0,0-2 0 0 0,-1 0 0 0 0,0 0 1 0 0,1-2 1765 0 0,9-7-2272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27.3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41 14712 0 0,'0'0'672'0'0,"0"0"-10"0"0,1-2-423 0 0,8-13-15 0 0,-2 7 1537 0 0,-6 7-1127 0 0,0 0 0 0 0,0 0 1 0 0,0 0-1 0 0,0 0 0 0 0,-1-1 0 0 0,1 1 0 0 0,0 0 0 0 0,0 0 1 0 0,-1 0-1 0 0,1-1 0 0 0,0 0-634 0 0,14 9 1001 0 0,-13-5-985 0 0,0 0 0 0 0,-1 0 0 0 0,1 0 0 0 0,-1 0 0 0 0,0 0 0 0 0,1 1 0 0 0,-1-1 0 0 0,0 0 0 0 0,0 0 0 0 0,-1 1 0 0 0,1-1 0 0 0,0 1 0 0 0,-1-1 0 0 0,0 1 0 0 0,1-1 0 0 0,-1 1 0 0 0,0-1 0 0 0,0 1 0 0 0,0-1 0 0 0,-1 2-16 0 0,2 20-8 0 0,0-11 8 0 0,-1 0 0 0 0,0 0 0 0 0,-1 5 0 0 0,0 31 0 0 0,3-22 0 0 0,0-16 0 0 0,-1 0 0 0 0,-1-1 0 0 0,0 10 0 0 0,-1-7 10 0 0,1 0 0 0 0,0 0 0 0 0,1 0 0 0 0,1 1-10 0 0,1 33 24 0 0,-2-40-17 0 0,0 1 0 0 0,0 0 1 0 0,0-1-1 0 0,1 1 0 0 0,0-1 0 0 0,0 0 0 0 0,1 1 0 0 0,0-1 0 0 0,3 5-7 0 0,-5-10-1 0 0,0-1 0 0 0,0 0 1 0 0,0 0-1 0 0,0 0 0 0 0,0 0 0 0 0,0 0 0 0 0,1 0 0 0 0,-1 0 0 0 0,0 0 0 0 0,0 0 0 0 0,1 0 1 0 0,-1-1-1 0 0,1 1 0 0 0,-1 0 1 0 0,3 0-25 0 0,-3 0-170 0 0,-1-1-70 0 0,0 0-14 0 0,0 0-166 0 0,1-2-10 0 0,0 0 0 0 0,0 1 1 0 0,0-1-1 0 0,0 0 0 0 0,0 1 0 0 0,0-1 1 0 0,0 1-1 0 0,1-2 455 0 0,2-2-1645 0 0,9-11-5858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27.6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193 91 3224 0 0,'-2'4'87'0'0,"1"0"-1"0"0,-1 0 1 0 0,0-1 0 0 0,0 1-1 0 0,0 0 1 0 0,-1-1 0 0 0,1 0-1 0 0,-1 0 1 0 0,0 0 0 0 0,-1 1-87 0 0,0 0 2207 0 0,2 1 6615 0 0,3-3-1606 0 0,3-5-5153 0 0,10-9-1728 0 0,-9 9-185 0 0,0-1 0 0 0,-1 0 0 0 0,0 0 0 0 0,0 0 0 0 0,0 0 0 0 0,0-1 0 0 0,-1 1 0 0 0,0-1 0 0 0,0 0 0 0 0,1-2-150 0 0,-3 5 75 0 0,-1-2-17 0 0,0 0 0 0 0,0 0 0 0 0,-1 0 0 0 0,1 1 0 0 0,-1-1 0 0 0,0 0 0 0 0,0 1 0 0 0,-1-1 0 0 0,1 0 0 0 0,-1 1 0 0 0,0-1-58 0 0,1 2 7 0 0,0 0 0 0 0,-1 0 0 0 0,1 0 0 0 0,-1 0 0 0 0,0 1 0 0 0,1-1 0 0 0,-1 1 0 0 0,0-1 0 0 0,0 1 0 0 0,0 0 0 0 0,0-1 0 0 0,0 1 0 0 0,0 0-1 0 0,0 0 1 0 0,0 1 0 0 0,-1-1 0 0 0,1 0 0 0 0,0 1 0 0 0,-3-1-7 0 0,3 1-2 0 0,-6-2 4 0 0,0 1 1 0 0,-1 0-1 0 0,1 1 1 0 0,-1 0-3 0 0,6 0-8 0 0,-1 1 1 0 0,1-1-1 0 0,0 1 0 0 0,0 0 1 0 0,-1 0-1 0 0,1 0 0 0 0,0 0 1 0 0,0 1-1 0 0,0-1 0 0 0,0 1 1 0 0,0 0-1 0 0,0 0 8 0 0,-17 7-99 0 0,17-8 79 0 0,0 0 0 0 0,-1 0 0 0 0,1 1-1 0 0,0-1 1 0 0,0 1 0 0 0,1 0 0 0 0,-1-1 0 0 0,-2 3 20 0 0,0 2-40 0 0,0 0 0 0 0,0 1 1 0 0,1-1-1 0 0,-1 2 40 0 0,-6 10-43 0 0,10-17 34 0 0,1 0 1 0 0,0 1 0 0 0,-1-1 0 0 0,1 0 0 0 0,0 0 0 0 0,-1 0 0 0 0,1 0 0 0 0,0 0 0 0 0,0 0-1 0 0,0 1 1 0 0,0-1 0 0 0,0 0 0 0 0,0 0 0 0 0,0 0 0 0 0,1 0 0 0 0,-1 1 0 0 0,0-1 0 0 0,1 0 0 0 0,-1 0-1 0 0,1 0 1 0 0,-1 0 0 0 0,1 0 8 0 0,0 1-19 0 0,-1 0 0 0 0,1 0 0 0 0,1 0 1 0 0,-1-1-1 0 0,0 1 0 0 0,0 0 0 0 0,1-1 0 0 0,-1 1 0 0 0,0-1 0 0 0,1 1 0 0 0,0-1 0 0 0,0 1 19 0 0,4 1-122 0 0,-1 0-161 0 0,-1 0 0 0 0,1-1-1 0 0,0 0 1 0 0,0 1 0 0 0,-1-2 0 0 0,2 1-1 0 0,-1 0 1 0 0,0-1 0 0 0,0 0-1 0 0,0 0 1 0 0,0-1 0 0 0,1 0 0 0 0,-1 1-1 0 0,3-2 284 0 0,7-1-1584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28.3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19 138 12528 0 0,'0'0'572'0'0,"-2"2"-11"0"0,-8 7 33 0 0,7-8-343 0 0,1-2-5 0 0,0 2 726 0 0,2-1 41 0 0,0 0-39 0 0,0 0-198 0 0,0 0-82 0 0,0 0-20 0 0,0 0-10 0 0,2 0-34 0 0,2 0-394 0 0,1-1 0 0 0,-1 0 0 0 0,0 0 0 0 0,1 0 0 0 0,-1 0-1 0 0,0-1 1 0 0,0 1 0 0 0,0-1 0 0 0,0 0 0 0 0,0 0 0 0 0,-1-1 0 0 0,1 1 0 0 0,0-2-236 0 0,-2 3 55 0 0,3-2 144 0 0,2-1 123 0 0,-1 0 1 0 0,1-1-1 0 0,-1 0 0 0 0,1-1-322 0 0,6-6 446 0 0,1-1-228 0 0,-12 10-189 0 0,1 0 0 0 0,-1-1 0 0 0,0 1-1 0 0,0-1 1 0 0,1-4-29 0 0,-3 8 9 0 0,-1-1-1 0 0,1 0 0 0 0,0 0 1 0 0,-1 0-1 0 0,1 0 0 0 0,0 0 1 0 0,-1 0-1 0 0,1 0 0 0 0,-1 0 1 0 0,0 0-1 0 0,1 1 1 0 0,-1-1-1 0 0,0 0 0 0 0,1 0 1 0 0,-1 1-1 0 0,0-1 0 0 0,0 1 1 0 0,1-1-1 0 0,-1 0 0 0 0,0 1 1 0 0,0-1-1 0 0,0 1 0 0 0,0 0 1 0 0,0-1-1 0 0,0 1 1 0 0,0 0-1 0 0,0 0 0 0 0,0-1 1 0 0,0 1-1 0 0,0 0 0 0 0,0 0 1 0 0,0 0-1 0 0,0 0-8 0 0,-3 0-11 0 0,1 0 0 0 0,0 0 0 0 0,-1 0-1 0 0,1 0 1 0 0,0 1 0 0 0,0-1 0 0 0,-1 1 0 0 0,1 0-1 0 0,0 0 1 0 0,-3 1 11 0 0,1 0-33 0 0,0 1-1 0 0,0 0 1 0 0,0 0 0 0 0,0 0-1 0 0,0 1 1 0 0,1 0 0 0 0,-2 1 33 0 0,4-3-4 0 0,0 1 0 0 0,1-1 1 0 0,-1 1-1 0 0,0-1 0 0 0,1 1 1 0 0,0-1-1 0 0,0 1 0 0 0,0 0 1 0 0,0 0-1 0 0,0-1 0 0 0,0 1 1 0 0,1 0-1 0 0,-1 0 0 0 0,1 0 1 0 0,0 0-1 0 0,0 2 4 0 0,-1 4 0 0 0,1-6 0 0 0,0 0 0 0 0,-1-1 0 0 0,1 1 0 0 0,0 0 0 0 0,0-1 0 0 0,1 1 0 0 0,-1 0 0 0 0,0 0 0 0 0,1-1 0 0 0,0 1 0 0 0,0-1 0 0 0,0 1 0 0 0,0-1 0 0 0,0 1 0 0 0,0-1 0 0 0,0 1 0 0 0,1-1 0 0 0,0 1 0 0 0,8 10 0 0 0,-9-11 0 0 0,-1 0 0 0 0,1-1 0 0 0,0 1 0 0 0,1 0 0 0 0,-1-1 0 0 0,0 1 0 0 0,0-1 0 0 0,1 1 0 0 0,-1-1 0 0 0,1 0 0 0 0,-1 0 0 0 0,1 0 0 0 0,0 0 0 0 0,1 1 0 0 0,3 0 0 0 0,0 0 0 0 0,0-1 0 0 0,0 0 0 0 0,0 0 0 0 0,0 0 0 0 0,0-1 0 0 0,1 0 0 0 0,-3 0 0 0 0,0 0 0 0 0,-1 0 0 0 0,1-1 0 0 0,-1 1 0 0 0,1-1 0 0 0,-1 0 0 0 0,0 0 0 0 0,1 0 0 0 0,-1-1 0 0 0,0 1 0 0 0,0-1 0 0 0,1 0 0 0 0,0-1 0 0 0,18-12 0 0 0,5-5 0 0 0,-7 2 0 0 0,-6 5 0 0 0,0 0 0 0 0,-1-1 0 0 0,0 0 0 0 0,-1-1 0 0 0,0-2 0 0 0,0 1-2 0 0,-10 14 18 0 0,0 1 1 0 0,0-2-1 0 0,0 1 0 0 0,-1 0 0 0 0,1 0 0 0 0,-1-1 0 0 0,0 1 0 0 0,1 0 1 0 0,-1-1-1 0 0,0 1 0 0 0,0-1 0 0 0,-1 0 0 0 0,1 1 0 0 0,0-2-16 0 0,-1 4 44 0 0,0-1 1 0 0,0 1-1 0 0,0 0 0 0 0,0 0 0 0 0,0-1 1 0 0,0 1-1 0 0,0 0 0 0 0,0 0 0 0 0,0-1 1 0 0,0 1-1 0 0,0 0 0 0 0,0 0 1 0 0,0 0-1 0 0,0-1 0 0 0,1 1 0 0 0,-1 0 1 0 0,0 0-1 0 0,0 0 0 0 0,0-1 0 0 0,0 1 1 0 0,0 0-1 0 0,1 0 0 0 0,-1 0 0 0 0,0 0 1 0 0,0-1-1 0 0,0 1 0 0 0,1 0 0 0 0,-1 0 1 0 0,0 0-1 0 0,0 0 0 0 0,1 0-44 0 0,-2 3 12 0 0,1 0 0 0 0,0 0 0 0 0,0 0 0 0 0,0 1 0 0 0,0-1 0 0 0,1 0 0 0 0,-1 0-1 0 0,1 0 1 0 0,0 0 0 0 0,0 2-12 0 0,2 11 73 0 0,0 1 61 0 0,1-1-1 0 0,5 15-133 0 0,6 26 177 0 0,-9-24 166 0 0,0 25-343 0 0,-6-44 113 0 0,0-1 1 0 0,0 1 0 0 0,-1-1-1 0 0,-1 0 1 0 0,-3 13-114 0 0,3-20 51 0 0,1 0 0 0 0,1 0 1 0 0,-1 0-1 0 0,1 6-51 0 0,1-9 4 0 0,-2-1 6 0 0,-11 8-89 0 0,6-2-1801 0 0,6-8-115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7:00.3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58 227 3680 0 0,'-6'5'194'0'0,"6"-4"-182"0"0,-1-1 0 0 0,0 1 1 0 0,1-1-1 0 0,-1 1 1 0 0,1-1-1 0 0,-1 1 0 0 0,1 0 1 0 0,-1-1-1 0 0,1 1 1 0 0,-1 0-1 0 0,1-1 0 0 0,0 1 1 0 0,-1 0-1 0 0,1 0 0 0 0,0-1 1 0 0,-1 2-13 0 0,-10 21 4314 0 0,10-21-2903 0 0,1-2-612 0 0,0 0-266 0 0,0 0-56 0 0,0 0-14 0 0,0 0-12 0 0,0 0-3 0 0,0 0 0 0 0,2-2 5 0 0,16-9 275 0 0,0 0 1 0 0,0-2-1 0 0,-2 0 1 0 0,0-1-1 0 0,0 0 0 0 0,1-4-728 0 0,14-15 420 0 0,-26 27-346 0 0,-4 4 11 0 0,-5-9 0 0 0,3 4-5 0 0,0 6-72 0 0,0 0 0 0 0,1 0-1 0 0,-1 0 1 0 0,0 0-1 0 0,0 0 1 0 0,1 0 0 0 0,-1 1-1 0 0,0-1 1 0 0,0 0-1 0 0,0 1 1 0 0,0-1 0 0 0,0 0-1 0 0,0 1 1 0 0,0-1-1 0 0,0 1 1 0 0,-1 0 0 0 0,1-1-1 0 0,0 1-7 0 0,0 0 13 0 0,-3-2-8 0 0,0 0 0 0 0,0 0 1 0 0,0 1-1 0 0,0 0 0 0 0,-1 0 1 0 0,1 0-1 0 0,0 1 0 0 0,0-1 1 0 0,-1 1-1 0 0,1 0 0 0 0,0 0 1 0 0,-1 0-1 0 0,1 1 0 0 0,-4 0-5 0 0,-5 4-96 0 0,10-5 51 0 0,0 1 0 0 0,0 0 1 0 0,-1 1-1 0 0,1-1 0 0 0,0 1 1 0 0,0-1-1 0 0,0 1 0 0 0,0 0 1 0 0,-1 1 44 0 0,-7 7-224 0 0,8-8 197 0 0,0 0 0 0 0,0 1 1 0 0,0-1-1 0 0,0 1 0 0 0,1-1 1 0 0,-1 1-1 0 0,1 0 0 0 0,0 0 1 0 0,0 0-1 0 0,0 0 0 0 0,0 0 1 0 0,1 1-1 0 0,-1-1 0 0 0,1 0 1 0 0,0 1-1 0 0,0-1 0 0 0,0 1 27 0 0,-5 36-117 0 0,8-31 64 0 0,5 2 54 0 0,-6-10-2 0 0,0 1 1 0 0,1-1-1 0 0,-1 0 0 0 0,0 0 1 0 0,1 0-1 0 0,-1 0 0 0 0,1 0 1 0 0,-1 0-1 0 0,1 0 0 0 0,0 0 1 0 0,-1-1-1 0 0,1 1 0 0 0,0-1 1 0 0,0 1-1 0 0,-1-1 0 0 0,1 0 1 0 0,0 1-1 0 0,0-1 0 0 0,0 0 0 0 0,-1 0 1 0 0,1 0-1 0 0,0 0 0 0 0,0-1 1 0 0,0 1-1 0 0,-1-1 0 0 0,1 1 1 0 0,0-1 0 0 0,6-2-46 0 0,-1 0 1 0 0,0-1-1 0 0,0 0 0 0 0,-1 0 1 0 0,7-5 45 0 0,11-7 85 0 0,13-10 16 0 0,-30 21-72 0 0,0-1 0 0 0,0 1 0 0 0,1 1 0 0 0,-1-1 0 0 0,4 0-29 0 0,-2 0-133 0 0,-1 1-1 0 0,0-1 0 0 0,0 0 0 0 0,-1-1 1 0 0,1 0-1 0 0,-1 0 0 0 0,1-3 134 0 0,28-21-572 0 0,-35 30 560 0 0,1-1 0 0 0,-1 0-1 0 0,0 0 1 0 0,0 0-1 0 0,0 0 1 0 0,0 0 0 0 0,0-1-1 0 0,-1 1 1 0 0,1 0-1 0 0,0 0 1 0 0,0-1-1 0 0,-1 1 1 0 0,1 0 0 0 0,-1-1-1 0 0,1 1 1 0 0,-1 0-1 0 0,0-1 1 0 0,1 1 0 0 0,-1-1 12 0 0,-1-5-14 0 0,-3 9 16 0 0,2-1-2 0 0,-13 7 0 0 0,13-4 4 0 0,1 0 2 0 0,0-3 17 0 0,0 1 0 0 0,0 0 0 0 0,0 0 0 0 0,0 0 0 0 0,0 1 1 0 0,0-1-1 0 0,0 0 0 0 0,1 0 0 0 0,-1 0 0 0 0,1 1 0 0 0,-1-1 0 0 0,1 0 0 0 0,0 1 0 0 0,0-1 0 0 0,0 0 0 0 0,0 0 0 0 0,0 1 0 0 0,1-1 0 0 0,-1 0 0 0 0,1 1-23 0 0,0-2 78 0 0,8 20 184 0 0,-7-19-211 0 0,0 0 0 0 0,1 0 0 0 0,-1 0 0 0 0,0 0 0 0 0,1 0 0 0 0,-1-1-1 0 0,3 1-50 0 0,-4-1 131 0 0,-1-1 18 0 0,0 0 3 0 0,9-4 103 0 0,7-6-88 0 0,-8 5-51 0 0,1 0-1 0 0,-1 0 0 0 0,5-6-115 0 0,5-4 80 0 0,-13 11-52 0 0,0 0 1 0 0,0-1-1 0 0,0 0 0 0 0,0 0 0 0 0,-1 0 1 0 0,1-1-1 0 0,2-5-28 0 0,10-7 83 0 0,-15 16-74 0 0,0 0 0 0 0,0 0 0 0 0,0 0 0 0 0,0 0 0 0 0,0-1 0 0 0,0 1 0 0 0,0-1-9 0 0,-1-4 11 0 0,0 10-3 0 0,0 0 1 0 0,-1 0-1 0 0,1 0 0 0 0,0 0 0 0 0,0 0 1 0 0,0 0-1 0 0,2 2-8 0 0,-1-2-1 0 0,0 1 0 0 0,-1 0 0 0 0,0 0 0 0 0,1 0 0 0 0,-1 3 1 0 0,4 19 0 0 0,0-18 0 0 0,-1-3 0 0 0,7 10 0 0 0,-6-10 0 0 0,-2-2 0 0 0,9 3 0 0 0,-9-6-149 0 0,1 1 0 0 0,-1 0 1 0 0,0-1-1 0 0,1 1 0 0 0,-1-1 0 0 0,1 0 0 0 0,-1 0 0 0 0,0 0 0 0 0,1-1 0 0 0,-1 1 0 0 0,0-1 0 0 0,1 0 0 0 0,-1 0 0 0 0,0 0 0 0 0,0 0 0 0 0,0-1 0 0 0,1 1 0 0 0,-1-1 0 0 0,-1 0 0 0 0,1 1 0 0 0,0-1 0 0 0,2-2 149 0 0,9-7-1466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00.5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77 7312 0 0,'0'0'332'0'0,"0"0"-4"0"0,0-16-90 0 0,8-43 6629 0 0,-8 58-5982 0 0,0 1-49 0 0,0 0-11 0 0,0 0-69 0 0,0 0-286 0 0,0 0-129 0 0,0 0-21 0 0,0 0-37 0 0,0 0-130 0 0,5 13 43 0 0,-1 0-140 0 0,-1 0 0 0 0,0 0-1 0 0,0 1 1 0 0,-2 0 0 0 0,0-1 0 0 0,0 1-1 0 0,-1 0 1 0 0,-1-1 0 0 0,0 1 0 0 0,-1 0-1 0 0,-1 4-55 0 0,1-9 136 0 0,1 0-1 0 0,1 0 0 0 0,0 0 1 0 0,0 0-1 0 0,1 6-135 0 0,0 11-147 0 0,-1-23 126 0 0,0-1 7 0 0,0 0 0 0 0,0 0 0 0 0,0-1-1 0 0,0 1 1 0 0,0 0 0 0 0,0 0 0 0 0,0 0 0 0 0,1 0 0 0 0,-1 0-1 0 0,1 0 1 0 0,0 0 0 0 0,-1 0 0 0 0,1 0 0 0 0,0-1 0 0 0,0 1 0 0 0,0 0-1 0 0,1 1 15 0 0,-2-3 1 0 0,1 1-1 0 0,-1-1 0 0 0,1 1 0 0 0,-1 0 0 0 0,1-1 1 0 0,-1 1-1 0 0,1 0 0 0 0,-1-1 0 0 0,0 1 0 0 0,0 0 0 0 0,1 0 1 0 0,-1-1-1 0 0,0 1 0 0 0,0 0 0 0 0,0 0 0 0 0,0 0 0 0 0,0-1 1 0 0,0 1-1 0 0,0 0 0 0 0,0 0 0 0 0,0 0 0 0 0,0-1 1 0 0,0 1-1 0 0,0 5 6 0 0,0-3 37 0 0,4 1-87 0 0,-3-3-240 0 0,-1-3 97 0 0,1 0 0 0 0,0 0 0 0 0,0 0 0 0 0,0 0 0 0 0,0 1 0 0 0,0-1 0 0 0,0 0 0 0 0,1 0 0 0 0,1-1 187 0 0,1-3-856 0 0,-1-3-609 0 0,1-4-56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00.9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28 5528 0 0,'-6'4'497'0'0,"0"0"-108"0"0,4-3 1166 0 0,2-1 528 0 0,0 0 106 0 0,0 0-190 0 0,0 0-873 0 0,0 0-380 0 0,1-1-644 0 0,0 0 0 0 0,0 1 0 0 0,0-1 0 0 0,0 1 0 0 0,0-1 0 0 0,0 1 1 0 0,0-1-1 0 0,1 1 0 0 0,-1 0 0 0 0,0-1 0 0 0,0 1 0 0 0,0 0 1 0 0,0 0-1 0 0,0 0 0 0 0,1 0-102 0 0,2-1 211 0 0,21-7 606 0 0,-15 4-640 0 0,1 1 0 0 0,0 0 1 0 0,-1 0-1 0 0,1 1 0 0 0,0 0 0 0 0,0 1 1 0 0,2 0-178 0 0,44 1-379 0 0,-56 0 191 0 0,-1 0 27 0 0,0 0 7 0 0,3 0-274 0 0,1-1-42 0 0,1 0-208 0 0,1 0-4059 0 0,-6 1 2523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01.3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89 1840 0 0,'-1'1'133'0'0,"1"-1"-102"0"0,-1 0-21 0 0,1 0 0 0 0,-1 0 0 0 0,1 0 0 0 0,0 0 0 0 0,-1 1 0 0 0,1-1 1 0 0,-1 0-1 0 0,1 0 0 0 0,0 0 0 0 0,-1 1 0 0 0,1-1 0 0 0,0 0 0 0 0,0 1 0 0 0,-1-1 1 0 0,1 0-1 0 0,0 1 0 0 0,0-1 0 0 0,-1 0 0 0 0,1 1 0 0 0,0-1 0 0 0,0 0 1 0 0,0 1-1 0 0,0-1 0 0 0,-1 1 0 0 0,1-1 0 0 0,0 0 0 0 0,0 1 0 0 0,0-1 1 0 0,0 1-1 0 0,0-1 0 0 0,0 0 0 0 0,0 1 0 0 0,0-1 0 0 0,0 1 0 0 0,0-1 0 0 0,0 0 1 0 0,1 1-11 0 0,-1 1 1964 0 0,0-2 675 0 0,0 0 132 0 0,0 0-275 0 0,0 0-1237 0 0,0 0-547 0 0,0 0-111 0 0,2-5 476 0 0,-2 4-1056 0 0,0 1 0 0 0,0-1 0 0 0,0 1 0 0 0,0 0 0 0 0,1-1 0 0 0,-1 1 1 0 0,0 0-1 0 0,0-1 0 0 0,0 1 0 0 0,0 0 0 0 0,1-1 0 0 0,-1 1 0 0 0,0 0 0 0 0,0 0 0 0 0,1-1 0 0 0,-1 1 0 0 0,0 0 0 0 0,1 0 1 0 0,-1-1-1 0 0,0 1 0 0 0,1 0 0 0 0,-1 0 0 0 0,0 0 0 0 0,1 0 0 0 0,-1-1 0 0 0,0 1 0 0 0,1 0 0 0 0,-1 0 0 0 0,0 0 0 0 0,1 0 0 0 0,-1 0-21 0 0,38-18 1160 0 0,-22 10-540 0 0,0 0 0 0 0,4-1-620 0 0,5 0 297 0 0,-6 1-394 0 0,1 2-1 0 0,0 0 1 0 0,0 0-1 0 0,8 1 98 0 0,-9 1-663 0 0,-1 1-37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02.3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0 5984 0 0,'0'0'464'0'0,"-1"1"-306"0"0,-7 2-191 0 0,-21 1 13867 0 0,19-4-13252 0 0,17 0-1444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43.1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1315 5064 0 0,'0'0'232'0'0,"-5"-1"32"0"0,3 0-258 0 0,-12-1 270 0 0,12 2 1184 0 0,2 0 479 0 0,0 0 86 0 0,0 0-205 0 0,0 0-944 0 0,0 0-414 0 0,0 0-81 0 0,0 3 198 0 0,0-3-528 0 0,0 1 1 0 0,0 0-1 0 0,0-1 1 0 0,0 1 0 0 0,0 0-1 0 0,0-1 1 0 0,0 1-1 0 0,0 0 1 0 0,0-1 0 0 0,0 1-1 0 0,1-1 1 0 0,-1 1-1 0 0,0 0 1 0 0,1-1 0 0 0,-1 1-1 0 0,0-1 1 0 0,1 1-1 0 0,-1-1 1 0 0,0 1 0 0 0,1-1-1 0 0,-1 1 1 0 0,1-1-1 0 0,-1 1 1 0 0,1-1 0 0 0,-1 1-1 0 0,1-1 1 0 0,-1 0-1 0 0,1 1 1 0 0,0-1-1 0 0,0 0-51 0 0,6 4 288 0 0,-6-3 38 0 0,1-1 8 0 0,0 1-254 0 0,1 0-1 0 0,0 0 0 0 0,-1 0 1 0 0,1 0-1 0 0,0-1 0 0 0,0 1 1 0 0,-1-1-1 0 0,1 0 0 0 0,0 0 1 0 0,0 0-1 0 0,-1 0 0 0 0,1 0 1 0 0,0-1-1 0 0,0 1 0 0 0,1-2-79 0 0,7-1 303 0 0,-1-1 0 0 0,1 0 0 0 0,4-3-303 0 0,14-6 385 0 0,-12 6-213 0 0,0-1 0 0 0,-1-1 0 0 0,0 0-1 0 0,0-1 1 0 0,14-12-172 0 0,-9 6 34 0 0,-1-1-1 0 0,0-1 0 0 0,-1-1 1 0 0,-1-1-1 0 0,-1 0 1 0 0,-1-1-1 0 0,-1-1 1 0 0,0 0-1 0 0,0-5-33 0 0,-5 5 53 0 0,-1 0 0 0 0,2-6-53 0 0,7-21 85 0 0,-15 41-71 0 0,-1 0 1 0 0,1-1-1 0 0,-2 1 0 0 0,1-2-14 0 0,6-26 39 0 0,-3 22-17 0 0,-2 0-1 0 0,0 0 1 0 0,0-1 0 0 0,-2 1 0 0 0,0-1-22 0 0,1-4 19 0 0,5-18 31 0 0,-5 28-36 0 0,0 0 0 0 0,0 1 1 0 0,-1-1-1 0 0,-1-2-14 0 0,9-49 64 0 0,-9 50-55 0 0,0 8-9 0 0,-1-1 1 0 0,1 1-1 0 0,0 0 0 0 0,1-1 0 0 0,-1 1 0 0 0,0 0 0 0 0,1 0 0 0 0,0-1 0 0 0,12-62 64 0 0,-10 43-64 0 0,5 3 0 0 0,-5 9 0 0 0,1 0 0 0 0,1 1 0 0 0,0-1 0 0 0,0 1 0 0 0,0 1 0 0 0,3-3 0 0 0,14-15 0 0 0,11-9 0 0 0,-19 18 0 0 0,-12 14 0 0 0,0-1 0 0 0,1 1 0 0 0,0 0 0 0 0,0 0 0 0 0,0 0 0 0 0,0 0 0 0 0,2-1 0 0 0,4-2-2 0 0,6-5-10 0 0,0 1 1 0 0,0 0-1 0 0,1 2 1 0 0,0 0 0 0 0,1 0-1 0 0,-1 2 1 0 0,7-2 11 0 0,65-16-38 0 0,-20 3 20 0 0,-64 21 9 0 0,-2 0 9 0 0,-1 0 0 0 0,1 0-1 0 0,0 0 1 0 0,-1 0 0 0 0,1-1-1 0 0,-1 1 1 0 0,1-1 0 0 0,-1 1-1 0 0,0-1 1 0 0,1 1 0 0 0,-1-1-1 0 0,1 0 1 0 0,-1 1 0 0 0,0-1-1 0 0,2-1 1 0 0,-2 1 0 0 0,1 0 0 0 0,0 0 0 0 0,0 0 0 0 0,0 0 0 0 0,0 0 0 0 0,0 1 0 0 0,0-1 0 0 0,0 1 0 0 0,0 0 0 0 0,0-1 0 0 0,0 1 0 0 0,1 0 0 0 0,34-4 0 0 0,-32 4 0 0 0,20-8 0 0 0,-3 0 0 0 0,-20 7-46 0 0,1 0 0 0 0,0 1 0 0 0,-1-1-1 0 0,1 1 1 0 0,0-1 0 0 0,0 1 0 0 0,0 0-1 0 0,0 0 1 0 0,-1 0 0 0 0,1 0 0 0 0,0 1-1 0 0,0-1 1 0 0,-1 1 0 0 0,1 0 0 0 0,0 0-1 0 0,0 0 1 0 0,0 0 46 0 0,0 0-126 0 0,-1 0-92 0 0,-2-1-148 0 0,0 0 208 0 0,1 1-1 0 0,-1 0 0 0 0,1-1 0 0 0,-1 1 0 0 0,1 0 0 0 0,0-1 1 0 0,-1 1-1 0 0,1-1 0 0 0,0 1 0 0 0,-1-1 0 0 0,1 1 1 0 0,0-1-1 0 0,0 0 0 0 0,-1 1 0 0 0,1-1 0 0 0,0 0 0 0 0,0 1 1 0 0,0-1-1 0 0,0 0 159 0 0,16 4-2901 0 0,-17-4 1778 0 0,0 0-11 0 0,3-1 62 0 0,15-10-415 0 0,-17 10 823 0 0,0-11-323 0 0,0 12 982 0 0,-1-1 0 0 0,0 1 1 0 0,0-1-1 0 0,0 1 0 0 0,0-1 1 0 0,0 1-1 0 0,1-1 1 0 0,-1 1-1 0 0,0-1 0 0 0,0 1 1 0 0,0-1-1 0 0,0 1 0 0 0,0-1 1 0 0,-1 1-1 0 0,1-1 1 0 0,0 0-1 0 0,0 1 0 0 0,0-1 1 0 0,0 1-1 0 0,-1-1 0 0 0,1 1 1 0 0,0-1 4 0 0,-1 1 186 0 0,1 0 20 0 0,0 0 58 0 0,0 0 234 0 0,0 0 101 0 0,0 0 17 0 0,0 0-11 0 0,0 0-70 0 0,0 0-30 0 0,0 0-7 0 0,0 2 0 0 0,0 4-171 0 0,-1 0 1 0 0,0 0-1 0 0,0 0 0 0 0,-1-1 0 0 0,-1 5-327 0 0,1-4 253 0 0,0 0 0 0 0,1 1 0 0 0,-1-1-1 0 0,1 0 1 0 0,0 6-253 0 0,1-7 122 0 0,0 0 0 0 0,-1 0-1 0 0,0 0 1 0 0,0 0 0 0 0,0-1 0 0 0,-1 1-1 0 0,0 1-121 0 0,0-1 59 0 0,0 1 0 0 0,0-1 0 0 0,1 0 0 0 0,0 1 0 0 0,0-1 0 0 0,1 1 0 0 0,-1 1-59 0 0,1-3 143 0 0,0 0 0 0 0,0 0 0 0 0,0 0 0 0 0,-1 0 0 0 0,1 0 0 0 0,-1 0-1 0 0,-1 2-142 0 0,1-4 136 0 0,1-2 0 0 0,0 0 0 0 0,0 0 0 0 0,0 0-121 0 0,0 0-1 0 0,0 0 0 0 0,0 1 0 0 0,-1-1 0 0 0,1 0 1 0 0,0 0-1 0 0,0 0 0 0 0,0 1 0 0 0,0-1 0 0 0,-1 0 1 0 0,1 0-1 0 0,0 0 0 0 0,0 0 0 0 0,0 0 0 0 0,-1 1 0 0 0,1-1 1 0 0,0 0-1 0 0,0 0 0 0 0,-1 0 0 0 0,1 0 0 0 0,0 0 1 0 0,0 0-1 0 0,-1 0 0 0 0,1 0 0 0 0,0 0 0 0 0,0 0 1 0 0,-1 0-1 0 0,1 0 0 0 0,0 0 0 0 0,0 0 0 0 0,-1 0 1 0 0,1 0-1 0 0,0 0 0 0 0,0-1 0 0 0,-1 1 0 0 0,1 0 0 0 0,0 0 1 0 0,-1 0-15 0 0,-7-3 163 0 0,7 2-155 0 0,0 0-1 0 0,1 0 1 0 0,-1 1 0 0 0,0-1-1 0 0,1 0 1 0 0,-1 0-1 0 0,1 0 1 0 0,-1 0 0 0 0,1 0-1 0 0,0 0 1 0 0,-1 0 0 0 0,1-1-1 0 0,0 1 1 0 0,0 0-1 0 0,0 0 1 0 0,0 0 0 0 0,0 0-1 0 0,0 0 1 0 0,0 0 0 0 0,0 0-1 0 0,0 0 1 0 0,1-1-8 0 0,-1 1 8 0 0,0-1 0 0 0,0 0 1 0 0,0 1-1 0 0,0-1 0 0 0,0 0 1 0 0,0 0-1 0 0,-1 1 0 0 0,1-1 1 0 0,0 1-1 0 0,-1-1 0 0 0,1 0 0 0 0,-1 1 1 0 0,0-1-1 0 0,1 1-8 0 0,-4-5 27 0 0,0 1 0 0 0,0-1 0 0 0,1 0 0 0 0,0 0 0 0 0,1 0 0 0 0,-1-1 0 0 0,1 1 0 0 0,0 0 0 0 0,1-1 0 0 0,0 1 0 0 0,-1-6-27 0 0,2 9 9 0 0,0 1 0 0 0,-1 0-1 0 0,1 0 1 0 0,-1-1-1 0 0,1 1 1 0 0,-1 0 0 0 0,0 0-1 0 0,0 0 1 0 0,0 0-1 0 0,0 0 1 0 0,0 0-1 0 0,-1 0 1 0 0,1-1-9 0 0,-1 2 13 0 0,1-1-1 0 0,0 0 1 0 0,-1 0 0 0 0,1 0-1 0 0,0-1 1 0 0,0 1 0 0 0,1 0-1 0 0,-1 0 1 0 0,0-1-1 0 0,1 1 1 0 0,-1 0 0 0 0,1 0-1 0 0,0-2-12 0 0,0 2 12 0 0,-1 0-1 0 0,1 0 0 0 0,-1-1 0 0 0,1 1 0 0 0,-1 0 0 0 0,0 0 1 0 0,0 0-1 0 0,1 0 0 0 0,-2 0 0 0 0,1 0 0 0 0,0 0 0 0 0,0 0-11 0 0,0 1 11 0 0,0-1-1 0 0,0 1 0 0 0,0-1 1 0 0,0 1-1 0 0,0-1 1 0 0,0 0-1 0 0,0 0 0 0 0,1 1 1 0 0,-1-1-1 0 0,1 0 1 0 0,0 0-1 0 0,-1 0 0 0 0,1 0 1 0 0,0 1-1 0 0,0-1 0 0 0,0 0 1 0 0,0 0-1 0 0,0 0 1 0 0,1 0-1 0 0,-1 0 0 0 0,1 0-10 0 0,-1 0 13 0 0,1 0-1 0 0,-1 0 1 0 0,1 0-1 0 0,-1 0 1 0 0,0 1-1 0 0,0-1 1 0 0,0 0-1 0 0,0 0 0 0 0,0 0 1 0 0,0 0-1 0 0,0 0 1 0 0,-1 0-1 0 0,1 0 1 0 0,-1 1-1 0 0,1-2-12 0 0,-2-2 29 0 0,2 4-25 0 0,0-2 25 0 0,6-6 10 0 0,-6 3-51 0 0,12 4-120 0 0,-12 2 129 0 0,1 1-1 0 0,0-1 0 0 0,0 0 0 0 0,-1 0 0 0 0,1 0 0 0 0,0 0 0 0 0,-1 1 1 0 0,1-1-1 0 0,0 0 0 0 0,-1 0 0 0 0,1 1 0 0 0,0-1 0 0 0,-1 1 1 0 0,1-1-1 0 0,0 1 0 0 0,-1-1 0 0 0,1 1 0 0 0,-1-1 4 0 0,3 3-3 0 0,9 5-62 0 0,0 1 0 0 0,-1 0-1 0 0,0 1 1 0 0,4 5 65 0 0,14 13-27 0 0,-16-16-14 0 0,-11-10 52 0 0,0 0-1 0 0,0 1 1 0 0,1-1 0 0 0,-1 0 0 0 0,0-1 0 0 0,1 1-1 0 0,0 0 1 0 0,-1-1 0 0 0,1 1 0 0 0,0-1 0 0 0,0 0-1 0 0,0 0-10 0 0,8 2 67 0 0,-6-3 4 0 0,0 2-1 0 0,1-1 1 0 0,-1 1 0 0 0,0 0-1 0 0,5 2-70 0 0,-9-3 110 0 0,2-1 8 0 0,25 0 276 0 0,-27 0-236 0 0,1 0 2 0 0,13-4 78 0 0,-14 3-172 0 0,-1 1-2 0 0,-4 9 12 0 0,3-7-68 0 0,1 2 18 0 0,-1-1 0 0 0,0 0 0 0 0,0 1 0 0 0,0-1 0 0 0,0 0 0 0 0,-1 0 0 0 0,0 0 0 0 0,1 0 0 0 0,-1 0 0 0 0,-2 2-26 0 0,-11 19 239 0 0,13-19-195 0 0,-1 0 1 0 0,0 0-1 0 0,0-1 0 0 0,-3 4-44 0 0,-4 5 69 0 0,9-11-63 0 0,0 0 1 0 0,0 0-1 0 0,0-1 1 0 0,0 1-1 0 0,0 0 1 0 0,-1-1-1 0 0,1 1 1 0 0,-1-1-1 0 0,1 0 1 0 0,-1 1-1 0 0,1-1 1 0 0,-3 1-7 0 0,2-1 12 0 0,-2 1 16 0 0,0 0 0 0 0,0 0 0 0 0,0 1 1 0 0,0-1-1 0 0,1 1 0 0 0,-2 1-28 0 0,4-3 64 0 0,-15-1-238 0 0,17-2 163 0 0,0 0 0 0 0,0 1 1 0 0,0-1-1 0 0,0 0 1 0 0,0 0-1 0 0,0 0 0 0 0,0 0 1 0 0,-1 0-1 0 0,1 0 1 0 0,-1 0 10 0 0,7-15 39 0 0,26-26 776 0 0,-21 29-1013 0 0,-9 12 158 0 0,-1 0 0 0 0,0 0 0 0 0,0 0 1 0 0,-1-1-1 0 0,1 1 0 0 0,0 0 0 0 0,-1-1 0 0 0,1 1 1 0 0,-1-1 39 0 0,0-2-117 0 0,3 0 66 0 0,3-2-33 0 0,-5 5 170 0 0,-2 2 21 0 0,7-1-143 0 0,-15 3 72 0 0,-2 4-36 0 0,0 1 0 0 0,1-1 0 0 0,-1 2 0 0 0,7-6-27 0 0,-5 8-161 0 0,-5-2 169 0 0,9-6 20 0 0,-1 0-1 0 0,1 1 1 0 0,-1 0-1 0 0,1 0 1 0 0,0 0-1 0 0,0 1 0 0 0,-14 5 78 0 0,17-8-79 0 0,1-1 1 0 0,0 0-1 0 0,-1 0 0 0 0,1 1 1 0 0,-1-1-1 0 0,1 0 1 0 0,0 0-1 0 0,-1 0 1 0 0,1 0-1 0 0,-1 1 1 0 0,1-1-1 0 0,0 0 0 0 0,-1 0 1 0 0,1 0-1 0 0,-1 0 1 0 0,1 0-1 0 0,-1 0 1 0 0,1 0-1 0 0,-1 0 1 0 0,1 0-1 0 0,0 0 0 0 0,-1 0 1 0 0,1-1-1 0 0,-1 1 1 0 0,1 0-1 0 0,-1 0 1 0 0,3-6-112 0 0,9-6 153 0 0,-5 8-30 0 0,-5 4-105 0 0,0 0 1 0 0,-1 0-1 0 0,1-1 0 0 0,0 1 1 0 0,-1 0-1 0 0,1 0 1 0 0,0 0-1 0 0,-1 0 0 0 0,1 0 1 0 0,0 0-1 0 0,-1 0 1 0 0,1 0-1 0 0,0 0 0 0 0,-1 0 1 0 0,1 0-1 0 0,-1 1 0 0 0,1-1 1 0 0,0 0-1 0 0,-1 0 1 0 0,1 1-1 0 0,0-1 0 0 0,-1 0 1 0 0,1 1 93 0 0,3 8-7561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49.3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14 12320 0 0,'0'0'281'0'0,"0"0"40"0"0,0 0 21 0 0,0 0-45 0 0,-2 0-197 0 0,-13 0 495 0 0,14 0 55 0 0,1 0 29 0 0,0 0-27 0 0,0 0-146 0 0,0 0-67 0 0,0 0-14 0 0,0 0-27 0 0,0 0-113 0 0,0 0-49 0 0,1-1-11 0 0,2 0-146 0 0,-1 0-1 0 0,1 0 1 0 0,0 0-1 0 0,0 0 1 0 0,0 1-1 0 0,0-1 1 0 0,0 1-1 0 0,-1 0 1 0 0,4 0-79 0 0,32 1 492 0 0,-15 0-395 0 0,77-4 111 0 0,7-2-208 0 0,-84 5-11 0 0,-8-1-80 0 0,-1 1 1 0 0,1 1-1 0 0,0 0 0 0 0,3 2 91 0 0,20 1-662 0 0,-37-4 512 0 0,1 0 0 0 0,0 0-1 0 0,-1 0 1 0 0,1 0-1 0 0,-1 0 1 0 0,1 0-1 0 0,0-1 1 0 0,-1 1-1 0 0,2-1 151 0 0,5 0-3879 0 0,-8 1 2533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50.9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34 7368 0 0,'0'0'568'0'0,"0"0"-240"0"0,0 0 381 0 0,0 0 202 0 0,0 0 38 0 0,-1-6 337 0 0,4 4 2777 0 0,0 2-3922 0 0,-1 0-33 0 0,1 0 0 0 0,-1 0 0 0 0,0 0 0 0 0,1 1-1 0 0,-1-1 1 0 0,0 1 0 0 0,1 0 0 0 0,-1-1 0 0 0,0 1-1 0 0,0 0 1 0 0,1 0 0 0 0,-1 1 0 0 0,0-1 0 0 0,0 0-1 0 0,0 1 1 0 0,-1-1 0 0 0,1 1 0 0 0,0-1 0 0 0,0 1-1 0 0,-1 0-107 0 0,19 15 589 0 0,-19-17 442 0 0,-3-4-511 0 0,2 3-542 0 0,-8-10 77 0 0,6 9-40 0 0,-3-4 9 0 0,-8-6 44 0 0,-13-8-1 0 0,25 19-14 0 0,1 1 11 0 0,0 0 3 0 0,0 0 8 0 0,0 0 1 0 0,2 1 30 0 0,23 10 234 0 0,-20-7-258 0 0,1-2 1 0 0,-1 1-1 0 0,1-1 0 0 0,0 0 0 0 0,2 1-82 0 0,3 0 195 0 0,1 1 0 0 0,-1 1-1 0 0,0 0 1 0 0,0 0 0 0 0,8 6-195 0 0,19 9 383 0 0,-36-19-365 0 0,0 0 0 0 0,0 0 0 0 0,-1 0 0 0 0,1 0 0 0 0,0 1 0 0 0,0-1 0 0 0,-1 0 0 0 0,1 1 0 0 0,-1-1 0 0 0,1 1 0 0 0,-1 0 0 0 0,0-1-18 0 0,1 1 64 0 0,-1-1-55 0 0,1-1-1 0 0,-1 0 0 0 0,0 0 1 0 0,0 1-1 0 0,0-1 0 0 0,0 1 1 0 0,0-1-1 0 0,0 1 0 0 0,0-1 1 0 0,0 1-1 0 0,0 0 0 0 0,0-1 1 0 0,-1 1-1 0 0,1 0 0 0 0,0 0 1 0 0,0 0-1 0 0,-1-1 0 0 0,1 1 1 0 0,0 1-9 0 0,1 1 17 0 0,-1-2 140 0 0,1 1-1 0 0,-1-1 1 0 0,0 0-1 0 0,0 1 1 0 0,0-1 0 0 0,0 1-1 0 0,0 0 1 0 0,0-1-1 0 0,0 1 1 0 0,-1 0-1 0 0,1-1 1 0 0,0 2-157 0 0,-2-2 2 0 0,1 0 0 0 0,-1-1 1 0 0,1 1-1 0 0,-1-1 0 0 0,1 1 0 0 0,-1-1 1 0 0,1 1-1 0 0,-1-1 0 0 0,0 0 1 0 0,1 1-1 0 0,-1-1 0 0 0,0 0 0 0 0,1 0 1 0 0,-1 1-1 0 0,0-1 0 0 0,1 0 0 0 0,-1 0 1 0 0,0 0-1 0 0,0 0 0 0 0,1 0 0 0 0,-1 0 1 0 0,0 0-1 0 0,0 0 0 0 0,1 0 0 0 0,-1 0 1 0 0,0 0-1 0 0,0 0-2 0 0,-1-1 4 0 0,-2 1-4 0 0,3 0-1 0 0,-16 4 13 0 0,14-3-6 0 0,0-1 0 0 0,0 1 0 0 0,0-1 0 0 0,0 0 0 0 0,0 0 0 0 0,0 0 0 0 0,-2 0-6 0 0,-19-1 11 0 0,-7 1 43 0 0,27 0-52 0 0,0 1 1 0 0,0-1-1 0 0,0 1 1 0 0,0 0-1 0 0,-3 1-2 0 0,-6 2-2 0 0,7-1 2 0 0,-1-1-10 0 0,6-1-44 0 0,5-9-10 0 0,4-3 58 0 0,-2 3-6 0 0,0-1 1 0 0,-1 1-1 0 0,0-1 1 0 0,-1 0-1 0 0,2-4 12 0 0,-6 10 0 0 0,0 2 0 0 0,-1 1 0 0 0,1-1 0 0 0,0 1 0 0 0,0-1 0 0 0,0 0 0 0 0,0 1 0 0 0,0-1 0 0 0,0 0 0 0 0,0 1 0 0 0,0-1 0 0 0,0 0 0 0 0,0 1 0 0 0,0-1 0 0 0,1 1 0 0 0,-1-1 0 0 0,0 0 0 0 0,0 1 0 0 0,1-1 0 0 0,-1 1 0 0 0,0-1 0 0 0,7-23 0 0 0,-6 23-2 0 0,-1 0 0 0 0,0 0-1 0 0,0 0 1 0 0,0 0 0 0 0,1 1-1 0 0,-1-1 1 0 0,0 0 0 0 0,0 0-1 0 0,-1 0 1 0 0,1 0 0 0 0,0 0-1 0 0,0 0 1 0 0,0 0 0 0 0,-1 0 0 0 0,1 0-1 0 0,0 1 1 0 0,-1-1 0 0 0,1 0-1 0 0,0 0 1 0 0,-1 0 0 0 0,0 1-1 0 0,1-1 1 0 0,-1 0 0 0 0,1 0-1 0 0,-1 1 1 0 0,0-1 2 0 0,0 0-4 0 0,1 0-4 0 0,0 0 0 0 0,-1 1 0 0 0,1-1-1 0 0,-1 0 1 0 0,1 0 0 0 0,-1 0 0 0 0,0 1 0 0 0,1-1-1 0 0,-1 0 1 0 0,0 0 0 0 0,1 1 0 0 0,-1-1 0 0 0,0 1 0 0 0,0-1-1 0 0,0 1 1 0 0,0-1 0 0 0,1 1 0 0 0,-1-1 0 0 0,0 1-1 0 0,0 0 1 0 0,0-1 0 0 0,0 1 0 0 0,0 0 0 0 0,-1 0 8 0 0,-5-2-45 0 0,3 0-38 0 0,-1 1 0 0 0,1 1 0 0 0,0-1 0 0 0,0 0 0 0 0,-1 1 0 0 0,1 0 0 0 0,0 0 0 0 0,-1 0 83 0 0,0 0-65 0 0,-3-1 25 0 0,6 0 21 0 0,-20 0-146 0 0,22 1 162 0 0,-1 0 1 0 0,1 1-1 0 0,0-1 1 0 0,-1 0 0 0 0,1 0-1 0 0,0 0 1 0 0,0 0-1 0 0,-1 1 1 0 0,1-1 0 0 0,0 0-1 0 0,-1 0 1 0 0,1 1-1 0 0,0-1 1 0 0,0 0-1 0 0,0 1 1 0 0,-1-1 0 0 0,1 0-1 0 0,0 0 1 0 0,0 1-1 0 0,0-1 1 0 0,0 0 0 0 0,0 1-1 0 0,0-1 1 0 0,-1 1-1 0 0,1-1 1 0 0,0 0 0 0 0,0 1-1 0 0,0-1 1 0 0,0 1 2 0 0,0 9-63 0 0,0-9 62 0 0,0 8 1 0 0,1-8 0 0 0,-1 1 0 0 0,0-1 0 0 0,0 1 0 0 0,1-1 0 0 0,-1 1 0 0 0,1-1 0 0 0,-1 0 0 0 0,1 1 0 0 0,-1-1 0 0 0,1 0 0 0 0,0 1 0 0 0,0-1 0 0 0,0 0 0 0 0,0 0 0 0 0,-1 0 0 0 0,1 0 0 0 0,-1 0 0 0 0,1 0 0 0 0,-1 0 0 0 0,1 0 0 0 0,-1 0 0 0 0,1 0 0 0 0,-1 0 0 0 0,0 0 0 0 0,0 0 0 0 0,1 1 0 0 0,-1-1 0 0 0,0 0 0 0 0,11 34 11 0 0,-11-26 32 0 0,-5 3-34 0 0,5-12-7 0 0,-1 1 1 0 0,1-1-1 0 0,-1 0 1 0 0,1 1-1 0 0,-1-1 1 0 0,1 0-1 0 0,0 1 1 0 0,-1-1-1 0 0,1 1 1 0 0,0-1-1 0 0,-1 1 1 0 0,1-1-1 0 0,0 1 1 0 0,0-1-1 0 0,0 1 1 0 0,-1-1-1 0 0,1 1 1 0 0,0-1-1 0 0,0 1 1 0 0,0-1-1 0 0,0 1 1 0 0,0 0-3 0 0,0 1 12 0 0,-10 20-14 0 0,10-22 3 0 0,0 0 0 0 0,0 0 0 0 0,0 1 0 0 0,0-1 0 0 0,0 0 0 0 0,0 1 0 0 0,0-1 0 0 0,0 0 0 0 0,-1 0 0 0 0,1 1 0 0 0,0-1 0 0 0,0 0 0 0 0,0 0 0 0 0,-1 1 0 0 0,1-1 0 0 0,0 0 0 0 0,0 0 0 0 0,0 0 0 0 0,-1 0 0 0 0,1 1 0 0 0,0-1 0 0 0,0 0 0 0 0,-1 0 0 0 0,1 0 0 0 0,0 0 0 0 0,-1 0 0 0 0,1 0 0 0 0,0 0 0 0 0,0 0 0 0 0,-1 1 0 0 0,1-1 0 0 0,0 0 0 0 0,-1 0 0 0 0,1 0 0 0 0,0 0 0 0 0,0-1 0 0 0,-1 1 0 0 0,1 0 0 0 0,0 0 0 0 0,-1 0 0 0 0,1 0 0 0 0,0 0 0 0 0,0 0 0 0 0,-1 0 0 0 0,1 0 0 0 0,0-1-1 0 0,-1 1 8 0 0,0-1-6 0 0,0 1 0 0 0,0-1 1 0 0,0 0-1 0 0,0 1 1 0 0,0-1-1 0 0,1 0 0 0 0,-1 0 1 0 0,0 0-1 0 0,0 0 1 0 0,1 0-1 0 0,-1 0 0 0 0,0 0 1 0 0,1 0-1 0 0,-1 0 1 0 0,1 0-1 0 0,-1-1 0 0 0,1 1 1 0 0,0 0-1 0 0,0 0 1 0 0,-1 0-1 0 0,1-1 1 0 0,0 1-1 0 0,0 0 0 0 0,0 0 1 0 0,0 0-1 0 0,0-1 1 0 0,0 1-1 0 0,1 0 0 0 0,-1 0 1 0 0,0 0-1 0 0,1-1-2 0 0,-1-3 12 0 0,3-10 50 0 0,-3 14-58 0 0,1 0 1 0 0,-1 0-1 0 0,1-1 0 0 0,-1 1 1 0 0,0 0-1 0 0,0 0 0 0 0,0-1 0 0 0,0 1 1 0 0,0 0-1 0 0,0-1 0 0 0,0 1 1 0 0,0 0-5 0 0,-1-2 1 0 0,1 1 0 0 0,0-1 1 0 0,-1 1-1 0 0,1 0 0 0 0,1-1 0 0 0,-1 1 1 0 0,0-1-1 0 0,0 1-1 0 0,1-1 8 0 0,-1 0-1 0 0,0 0 1 0 0,1 0 0 0 0,-1 1-1 0 0,-1-1 1 0 0,1 0 0 0 0,0-1-8 0 0,-1 2 1 0 0,0 0 1 0 0,1 0-1 0 0,0 0 1 0 0,-1-1 0 0 0,1 1-1 0 0,0 0 1 0 0,0 0 0 0 0,0 0-1 0 0,0-1 1 0 0,1 1 0 0 0,-1 0-1 0 0,1 0 1 0 0,0-1-2 0 0,-1-12 41 0 0,0 13-101 0 0,5 1-11 0 0,-4 1 67 0 0,0 0 1 0 0,0 0-1 0 0,0 0 1 0 0,0 0-1 0 0,0 1 1 0 0,0-1-1 0 0,0 0 0 0 0,0 0 1 0 0,0 1-1 0 0,0-1 1 0 0,0 0-1 0 0,0 1 1 0 0,0-1-1 0 0,0 1 0 0 0,-1-1 1 0 0,1 1-1 0 0,0 0 4 0 0,29 11-6 0 0,1-2 0 0 0,2 0 6 0 0,-4-4 0 0 0,10 4 0 0 0,-35-9 9 0 0,0 0-1 0 0,-1 0 1 0 0,1 0-1 0 0,0-1 1 0 0,0 0 0 0 0,0 0-1 0 0,3 0-8 0 0,18 2 78 0 0,-18 0 4 0 0,-5-1-61 0 0,1 0 0 0 0,0 0 1 0 0,0-1-1 0 0,0 1 0 0 0,0-1 0 0 0,0 0 0 0 0,0 0 1 0 0,2 0-22 0 0,-4 0 65 0 0,-1 0 8 0 0,0 0-2 0 0,0 0-6 0 0,0 0-1 0 0,0 0 0 0 0,0 0 0 0 0,0 0 6 0 0,0 0 20 0 0,-1 1 1 0 0,-6 5-22 0 0,6-6-57 0 0,-1 1-1 0 0,1 0 1 0 0,-1-1 0 0 0,0 0-1 0 0,1 1 1 0 0,-1-1-1 0 0,0 0 1 0 0,1 0-1 0 0,-1 0 1 0 0,1 0 0 0 0,-1 0-1 0 0,0 0 1 0 0,0-1-12 0 0,-3 1 7 0 0,-8 2 46 0 0,12-2-46 0 0,-1 0-1 0 0,0 0 1 0 0,1 1 0 0 0,-1-1-1 0 0,1 0 1 0 0,-1 1 0 0 0,0-1-1 0 0,1 1 1 0 0,-1 0 0 0 0,1-1-1 0 0,-2 2-6 0 0,2-2 1 0 0,0 1 0 0 0,-1 0 0 0 0,1-1 0 0 0,0 0-1 0 0,-1 1 1 0 0,1-1 0 0 0,0 0 0 0 0,-1 0 0 0 0,1 1-1 0 0,0-1 1 0 0,-1 0 0 0 0,1 0 0 0 0,0-1-1 0 0,-1 1 1 0 0,0 0-1 0 0,-5 0 5 0 0,6 0-2 0 0,0 0 0 0 0,0 0-1 0 0,-1 0 1 0 0,1 0 0 0 0,0 0 0 0 0,0 0 0 0 0,0 1-1 0 0,0-1 1 0 0,0 0 0 0 0,0 1 0 0 0,0-1-1 0 0,0 1 1 0 0,0-1 0 0 0,0 1 0 0 0,0 0 0 0 0,0-1-1 0 0,0 1 1 0 0,0 0 0 0 0,0 0-3 0 0,-15 10 6 0 0,8-6-6 0 0,1 2 0 0 0,1-2-20 0 0,6-5-6 0 0,-1 0-1 0 0,1 0 0 0 0,0 0 1 0 0,-1 1-1 0 0,1-1 0 0 0,0 0 1 0 0,-1 0-1 0 0,1 1 1 0 0,0-1-1 0 0,-1 0 0 0 0,1 1 1 0 0,0-1-1 0 0,0 0 0 0 0,-1 1 1 0 0,1-1-1 0 0,0 0 1 0 0,0 1-1 0 0,0-1 0 0 0,0 0 1 0 0,0 1-1 0 0,-1-1 0 0 0,1 1 1 0 0,0-1-1 0 0,0 0 1 0 0,0 1-1 0 0,0-1 0 0 0,0 1 1 0 0,0-1-1 0 0,0 1 0 0 0,0-1 1 0 0,0 0-1 0 0,0 1 1 0 0,1-1-1 0 0,-1 1 0 0 0,0-1 1 0 0,0 0-1 0 0,0 1 0 0 0,0-1 1 0 0,1 0 26 0 0,10 13-2330 0 0,-7-8 1581 0 0,-4-5 613 0 0,1 0-1 0 0,-1 1 1 0 0,0-1-1 0 0,0 0 1 0 0,1 1 0 0 0,-1-1-1 0 0,0 0 1 0 0,1 0-1 0 0,-1 1 1 0 0,0-1 0 0 0,1 0-1 0 0,-1 0 1 0 0,0 0-1 0 0,1 0 1 0 0,-1 1 0 0 0,1-1-1 0 0,-1 0 1 0 0,0 0-1 0 0,1 0 137 0 0,2 1-524 0 0,6 3-1167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51.4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94 13760 0 0,'0'0'629'0'0,"0"0"-12"0"0,4-2-261 0 0,22-9 1253 0 0,-24 10-667 0 0,-2 1-38 0 0,0 0-196 0 0,0 0-90 0 0,0 0-11 0 0,0 0-18 0 0,0 0-51 0 0,0 0-24 0 0,0 0-2 0 0,0 0-34 0 0,0 3-148 0 0,0 3-171 0 0,0-1-84 0 0,0-1-1 0 0,0 1 0 0 0,0-1 0 0 0,1 1 0 0 0,-1-1 1 0 0,1 0-1 0 0,0 1 0 0 0,1-1 0 0 0,-1 0 1 0 0,1 1-75 0 0,-1-1 35 0 0,1 0 1 0 0,-1 1-1 0 0,0-1 1 0 0,0 1-1 0 0,0-1 1 0 0,-1 1-1 0 0,0 1-35 0 0,1-1 17 0 0,-1 0-1 0 0,1 1 0 0 0,0-1 1 0 0,0 0-1 0 0,1 0 0 0 0,0 3-16 0 0,4 8 51 0 0,-1 1 0 0 0,-1 1 0 0 0,-1-1 0 0 0,1 8-51 0 0,3 16 260 0 0,-7-39-252 0 0,0 0 0 0 0,0-1 0 0 0,0 1-1 0 0,0 0 1 0 0,0 0 0 0 0,0-1 0 0 0,0 1-1 0 0,-1 0 1 0 0,1-1 0 0 0,0 1 0 0 0,-1 0-1 0 0,0-1 1 0 0,1 1 0 0 0,-1 0 0 0 0,0-1-1 0 0,0 1 1 0 0,0-1-8 0 0,-2 5 4 0 0,3-6-4 0 0,-1 1 0 0 0,1-1 0 0 0,0 1 0 0 0,0-1 0 0 0,-1 1 0 0 0,1-1 0 0 0,0 1 0 0 0,0-1 0 0 0,0 1 0 0 0,-1-1 0 0 0,1 1 0 0 0,0-1 0 0 0,0 1 0 0 0,0-1 0 0 0,0 1 0 0 0,0-1 0 0 0,0 1 0 0 0,0 0 0 0 0,0-1 0 0 0,0 1 0 0 0,0-1 0 0 0,1 1 0 0 0,-1-1 0 0 0,0 1 0 0 0,0-1 0 0 0,0 1 0 0 0,1-1 0 0 0,-1 1 0 0 0,0-1 0 0 0,1 1 0 0 0,-1-1 0 0 0,0 1 0 0 0,10 18 0 0 0,-4-6 64 0 0,-2-12 137 0 0,-2 0-16 0 0,1 0 304 0 0,-3-1 20 0 0,11 3 83 0 0,-10-3-591 0 0,0 0 0 0 0,1 0-1 0 0,-1 0 1 0 0,1-1 0 0 0,-1 1 0 0 0,0-1-1 0 0,1 1 1 0 0,-1-1 0 0 0,0 1 0 0 0,1-1-1 0 0,-1 0 1 0 0,0 1 0 0 0,0-1 0 0 0,0 0-1 0 0,0 0 1 0 0,0 0 0 0 0,0 0 0 0 0,0 0-1 0 0,0 0 1 0 0,0 0 0 0 0,0 0 0 0 0,0-1-1 0 0,3-4 0 0 0,-1-1 0 0 0,0 1 0 0 0,-1 0 0 0 0,2-4 0 0 0,5-14 58 0 0,21-33 1667 0 0,7-25-1725 0 0,-27 61 41 0 0,0 0-1 0 0,2 0-40 0 0,0 1 47 0 0,8-21-47 0 0,-3 3 0 0 0,-10 24 0 0 0,0 0 0 0 0,3-12 0 0 0,-7 19-45 0 0,-2 6-183 0 0,-1 1-51 0 0,0 0-1 0 0,-1 11-900 0 0,-3 3 181 0 0,3-12 783 0 0,0 0 0 0 0,1 0 0 0 0,-1 0-1 0 0,0 0 1 0 0,1 1 0 0 0,0-1 0 0 0,-1 0-1 0 0,1 1 1 0 0,0-1 0 0 0,1 2 216 0 0,2 12-1683 0 0,-2-4-221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56.9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50 10736 0 0,'-12'0'496'0'0,"10"0"-14"0"0,-2 0 159 0 0,3-2 2080 0 0,2 1-2636 0 0,-1 0 0 0 0,1 0 0 0 0,0 0 1 0 0,-1 0-1 0 0,1 0 0 0 0,0 0 0 0 0,0 0 1 0 0,0 0-1 0 0,0 0 0 0 0,-1 0 0 0 0,1 0 1 0 0,0 1-1 0 0,0-1 0 0 0,1 0 0 0 0,-1 1 1 0 0,0-1-1 0 0,0 1 0 0 0,0 0 0 0 0,0-1 1 0 0,0 1-1 0 0,1 0 0 0 0,-1-1 1 0 0,0 1-1 0 0,1 0-85 0 0,38-8 394 0 0,-34 7-95 0 0,6 0 278 0 0,0 1-1 0 0,0-1 0 0 0,8 2-576 0 0,-10 0 329 0 0,0-1 1 0 0,0 0-1 0 0,-1 0 0 0 0,1-1 0 0 0,7-2-329 0 0,36-4 71 0 0,-26 6-195 0 0,-20 1-12 0 0,-6 0 127 0 0,-1 0 0 0 0,0 0 1 0 0,1 0-1 0 0,-1 0 0 0 0,0 0 0 0 0,0 0 1 0 0,1 0-1 0 0,-1 0 0 0 0,0 0 1 0 0,0 0-1 0 0,1 0 0 0 0,-1 0 0 0 0,0 0 1 0 0,0 0-1 0 0,1-1 0 0 0,-1 1 1 0 0,0 0-1 0 0,0 0 0 0 0,0 0 0 0 0,1 0 1 0 0,-1 0-1 0 0,0-1 0 0 0,0 1 1 0 0,0 0-1 0 0,1 0 0 0 0,-1 0 0 0 0,0-1 1 0 0,0 1-1 0 0,0 0 0 0 0,0 0 1 0 0,0 0-1 0 0,1-1 0 0 0,-1 1 0 0 0,0 0 9 0 0,0 0-10 0 0,0-1-1 0 0,0 1 0 0 0,0 0 1 0 0,0 0-1 0 0,0-1 0 0 0,0 1 1 0 0,1 0-1 0 0,-1 0 0 0 0,0-1 0 0 0,0 1 1 0 0,0 0-1 0 0,0 0 0 0 0,1 0 1 0 0,-1 0-1 0 0,0-1 0 0 0,0 1 1 0 0,1 0-1 0 0,-1 0 0 0 0,0 0 0 0 0,0 0 1 0 0,1 0-1 0 0,-1 0 0 0 0,0 0 1 0 0,0 0-1 0 0,1 0 0 0 0,-1-1 1 0 0,0 1-1 0 0,0 0 0 0 0,1 0 0 0 0,-1 0 1 0 0,0 0-1 0 0,0 1 0 0 0,1-1 1 0 0,-1 0 10 0 0,2-1-485 0 0,3 1 750 0 0,2 2-6989 0 0,8 5 951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9T19:48:57.5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 1 12816 0 0,'0'0'289'0'0,"0"0"40"0"0,-10 8 441 0 0,9-6-762 0 0,0 1 0 0 0,0-1 0 0 0,0 0 0 0 0,0 0 0 0 0,0 0 0 0 0,1 1 0 0 0,-1-1 0 0 0,1 0 0 0 0,-1 1 0 0 0,1 1-8 0 0,0-3 350 0 0,-2 1 113 0 0,0 2-267 0 0,1 0 1 0 0,-1 0-1 0 0,0 1 1 0 0,1-1-1 0 0,0 0 1 0 0,0 1 0 0 0,0-1-1 0 0,0 5-196 0 0,-3 14 514 0 0,4 10 478 0 0,0-31-824 0 0,0-2-16 0 0,0 2-60 0 0,0 3 0 0 0,0-4 4 0 0,0-1-1 0 0,0 0-7 0 0,0 0-9 0 0,-5-5-13 0 0,1 2-71 0 0,2 2 10 0 0,1-1 0 0 0,-1 1 1 0 0,0-1-1 0 0,1 1 0 0 0,-1-1 1 0 0,1 1-1 0 0,0-1 1 0 0,-1 0-1 0 0,1 0 0 0 0,0 0 1 0 0,0 0-1 0 0,0 0 0 0 0,0 0-5 0 0,-4-13 0 0 0,2 12 0 0 0,0 1 0 0 0,-4-29 64 0 0,4 23-64 0 0,4-3 1 0 0,1 9 2 0 0,-1 0 4 0 0,1-1 36 0 0,7-2-18 0 0,-9 4-22 0 0,0 1 0 0 0,1 0-1 0 0,-1 0 1 0 0,0 0 0 0 0,0 0 0 0 0,1 0 0 0 0,-1 0-1 0 0,0 0 1 0 0,0 0 0 0 0,1 0 0 0 0,-1 0 0 0 0,0 0-1 0 0,0 0 1 0 0,1 0 0 0 0,-1 0 0 0 0,0 1 0 0 0,0-1-1 0 0,1 0 1 0 0,-1 0 0 0 0,0 0 0 0 0,0 0 0 0 0,1 0-1 0 0,-1 0 1 0 0,0 1 0 0 0,0-1 0 0 0,0 0 0 0 0,1 0-3 0 0,0 1 11 0 0,1 0 1 0 0,0-1 0 0 0,-1 0 0 0 0,1 0 1 0 0,0 0-1 0 0,0 0 0 0 0,-1-1 0 0 0,1 1 0 0 0,0 0 0 0 0,-1-1 1 0 0,2 1-13 0 0,-1-1 22 0 0,-1 0 1 0 0,1 1 0 0 0,0 0-1 0 0,0-1 1 0 0,0 1-1 0 0,0 0 1 0 0,0 0 0 0 0,0 0-1 0 0,0 0 1 0 0,0 0-1 0 0,1 1-22 0 0,6 2 96 0 0,-4-2-18 0 0,0 0-1 0 0,0 1 1 0 0,0 0-1 0 0,0 0 1 0 0,-1 0 0 0 0,1 1-1 0 0,1 0-77 0 0,-3 0 24 0 0,21 18 447 0 0,-13-12-291 0 0,-9-7-133 0 0,1 0-1 0 0,-1 0 1 0 0,0 0 0 0 0,0 0-1 0 0,0 0 1 0 0,0 1-1 0 0,0-1 1 0 0,0 1 0 0 0,0 1-47 0 0,42 62 1258 0 0,-43-64-1122 0 0,-1-2 0 0 0,0 0 0 0 0,0 0 0 0 0,0 0 0 0 0,0 0-4 0 0,2 10 6 0 0,-1-1 383 0 0,-2-8-495 0 0,0 0 0 0 0,1 1-1 0 0,-1-1 1 0 0,0 0-1 0 0,0 0 1 0 0,-1 0-1 0 0,1 0 1 0 0,0 0-1 0 0,0 0 1 0 0,0 0-1 0 0,-1 0-25 0 0,-18 9-10 0 0,18-9-50 0 0,2-1 25 0 0,-1-1 0 0 0,1 1 0 0 0,0 0 0 0 0,-1 0 0 0 0,1 0 0 0 0,0 0 0 0 0,-1-1 0 0 0,1 1 1 0 0,0 0-1 0 0,-1 0 0 0 0,1 0 0 0 0,-1 0 0 0 0,1 0 0 0 0,0 0 0 0 0,-1 0 0 0 0,1 0 0 0 0,0 0 1 0 0,-1 0-1 0 0,1 0 0 0 0,-1 0 0 0 0,1 0 0 0 0,0 0 0 0 0,-1 1 0 0 0,1-1 0 0 0,0 0 1 0 0,-1 0 34 0 0,-5 1-4306 0 0,9-9 1232 0 0,2 0-1139 0 0,-2-4-960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B68C-82C5-4D0A-ABAC-0C9E0B4E0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55D2B-028F-49D1-9AF4-5BDDA8437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6286-C5E6-4ABA-BAFD-27686F2E7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9A6BC-DD2E-47C2-B2D5-30EAD77C4A9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F1ECD-6DD6-4D3E-A187-E21FF391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89A2F-1654-462E-83F8-5BB46916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7309-7412-4284-81C9-9EDA007B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6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8C99-1405-449A-8BA2-A63B65BFD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410CE-54D8-479C-921E-3E22C7EE2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B86FF-A770-46AC-92F4-FA8CBAF1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9A6BC-DD2E-47C2-B2D5-30EAD77C4A9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52238-2E9E-4F9C-8859-42763654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80F9F-C66E-4A18-B8AE-2DC0B59F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7309-7412-4284-81C9-9EDA007B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2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A1B4C-F028-4E7C-8E4F-386D94442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F201E-54F1-4FC2-8CB7-73ADA80D1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29E57-B3B7-413C-91BA-E37C1032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9A6BC-DD2E-47C2-B2D5-30EAD77C4A9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7C3D6-5370-42EE-B584-865CA3C5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93E6B-49CE-4760-86B8-F3B85562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7309-7412-4284-81C9-9EDA007B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8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D869-A67F-4AB4-BD67-59C3C96C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0EB6-3875-4E0C-9705-D07BE2D36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0FF28-3922-4207-B7AA-47726371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9A6BC-DD2E-47C2-B2D5-30EAD77C4A9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D2885-C48F-4DB7-9F38-1F87B7A4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E0DD3-1BEB-400C-9848-944FDEAE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7309-7412-4284-81C9-9EDA007B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4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9798E-F8F3-4B02-85FA-27B1A86C3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C3111-55E9-4DEE-8DCA-E8D67796E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E176D-1B6F-415C-AF28-BACC0161B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9A6BC-DD2E-47C2-B2D5-30EAD77C4A9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6E5DE-C0C4-40FE-8E41-35C88203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450F2-2C3F-4E1A-84AC-8D01BC8F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7309-7412-4284-81C9-9EDA007B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3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C7BC-732A-41E4-8290-1EA58B9B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F8A7-667B-4A7D-A99F-CB405EFD0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E2D55-7398-495B-9EB6-08DC90AC5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2FD24-E438-4833-B3D8-DAFBA774A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9A6BC-DD2E-47C2-B2D5-30EAD77C4A9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7B7EC-48CA-4243-B0FA-E9130A7E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BD5FF-FCE0-4536-8856-2B2B3DEA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7309-7412-4284-81C9-9EDA007B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1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FF4FB-5337-4CCD-AC79-DCD5BBA8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2A4CD-8529-4D10-A066-83C762625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220E7-B2EB-48EF-A871-A748D5A4B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7A19B-16D4-4EBA-89B2-C55BEB73D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88225-1D27-4F9D-B065-7B4437D7D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96489A-A003-49BF-A265-0C1A93BC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9A6BC-DD2E-47C2-B2D5-30EAD77C4A9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E9364A-5ACA-4BC1-9882-FE1B48DD8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130EA-E51E-4AD9-A7A3-B9390FA4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7309-7412-4284-81C9-9EDA007B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3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92E1-1D87-424A-A7D3-93762A81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ADE83-5039-474E-8E0E-93AAB819B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9A6BC-DD2E-47C2-B2D5-30EAD77C4A9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396B3-6D08-4EDF-92B3-093BF6DEF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6562B-5347-4AC1-B0C4-C7A3E38B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7309-7412-4284-81C9-9EDA007B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75F98D-F693-4568-8C21-9B6EBFC55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9A6BC-DD2E-47C2-B2D5-30EAD77C4A9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9CE37-9CFD-4B49-AB56-DAA53EF3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0B9BB-4057-4F92-A815-F487E06A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7309-7412-4284-81C9-9EDA007B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D91B-94FC-4F85-866C-2985AC17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FC3E-6054-4B8A-ABB4-E98C40D61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91B1D-D766-4BF8-8DCF-4722A5A85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DFAB4-5AD6-4692-932D-B1793CE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9A6BC-DD2E-47C2-B2D5-30EAD77C4A9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8731F-8367-4E4C-BA53-202A4C0D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8D55C-A030-4391-AE2F-295F310B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7309-7412-4284-81C9-9EDA007B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4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D0B1A-959F-44F6-BCEC-BA2535C4C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97F1E-5EC7-4E37-9D95-D4CBECEE4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3C8FE-4237-45C7-8997-223458924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DEDBD-AACD-4B8A-826E-1193F487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9A6BC-DD2E-47C2-B2D5-30EAD77C4A9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ED729-B63A-4761-AC22-D464EADC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243B1-1D0D-47F4-83BF-C5AEE0BC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7309-7412-4284-81C9-9EDA007B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7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8F6A5-2EA3-470B-8F24-B43E0DED8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4A258-CF30-44AC-AC7E-187B6528E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5BD2E-9F1A-4691-8388-FFE5B79AA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9A6BC-DD2E-47C2-B2D5-30EAD77C4A9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347CD-94B4-44A4-95FD-47473C747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949C7-3D83-432F-89EF-66B138AD5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07309-7412-4284-81C9-9EDA007B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5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99" Type="http://schemas.openxmlformats.org/officeDocument/2006/relationships/customXml" Target="../ink/ink150.xml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image" Target="../media/image79.png"/><Relationship Id="rId324" Type="http://schemas.openxmlformats.org/officeDocument/2006/relationships/image" Target="../media/image161.png"/><Relationship Id="rId366" Type="http://schemas.openxmlformats.org/officeDocument/2006/relationships/image" Target="../media/image182.png"/><Relationship Id="rId170" Type="http://schemas.openxmlformats.org/officeDocument/2006/relationships/customXml" Target="../ink/ink85.xml"/><Relationship Id="rId226" Type="http://schemas.openxmlformats.org/officeDocument/2006/relationships/image" Target="../media/image112.png"/><Relationship Id="rId433" Type="http://schemas.openxmlformats.org/officeDocument/2006/relationships/image" Target="../media/image215.png"/><Relationship Id="rId268" Type="http://schemas.openxmlformats.org/officeDocument/2006/relationships/image" Target="../media/image133.png"/><Relationship Id="rId32" Type="http://schemas.openxmlformats.org/officeDocument/2006/relationships/image" Target="../media/image16.png"/><Relationship Id="rId74" Type="http://schemas.openxmlformats.org/officeDocument/2006/relationships/image" Target="../media/image37.png"/><Relationship Id="rId128" Type="http://schemas.openxmlformats.org/officeDocument/2006/relationships/customXml" Target="../ink/ink64.xml"/><Relationship Id="rId335" Type="http://schemas.openxmlformats.org/officeDocument/2006/relationships/customXml" Target="../ink/ink168.xml"/><Relationship Id="rId377" Type="http://schemas.openxmlformats.org/officeDocument/2006/relationships/image" Target="../media/image187.png"/><Relationship Id="rId5" Type="http://schemas.openxmlformats.org/officeDocument/2006/relationships/customXml" Target="../ink/ink2.xml"/><Relationship Id="rId181" Type="http://schemas.openxmlformats.org/officeDocument/2006/relationships/image" Target="../media/image90.png"/><Relationship Id="rId237" Type="http://schemas.openxmlformats.org/officeDocument/2006/relationships/customXml" Target="../ink/ink119.xml"/><Relationship Id="rId402" Type="http://schemas.openxmlformats.org/officeDocument/2006/relationships/customXml" Target="../ink/ink202.xml"/><Relationship Id="rId279" Type="http://schemas.openxmlformats.org/officeDocument/2006/relationships/customXml" Target="../ink/ink140.xml"/><Relationship Id="rId43" Type="http://schemas.openxmlformats.org/officeDocument/2006/relationships/customXml" Target="../ink/ink21.xml"/><Relationship Id="rId139" Type="http://schemas.openxmlformats.org/officeDocument/2006/relationships/image" Target="../media/image69.png"/><Relationship Id="rId290" Type="http://schemas.openxmlformats.org/officeDocument/2006/relationships/image" Target="../media/image144.png"/><Relationship Id="rId304" Type="http://schemas.openxmlformats.org/officeDocument/2006/relationships/image" Target="../media/image151.png"/><Relationship Id="rId346" Type="http://schemas.openxmlformats.org/officeDocument/2006/relationships/image" Target="../media/image172.png"/><Relationship Id="rId388" Type="http://schemas.openxmlformats.org/officeDocument/2006/relationships/customXml" Target="../ink/ink195.xml"/><Relationship Id="rId85" Type="http://schemas.openxmlformats.org/officeDocument/2006/relationships/customXml" Target="../ink/ink42.xml"/><Relationship Id="rId150" Type="http://schemas.openxmlformats.org/officeDocument/2006/relationships/customXml" Target="../ink/ink75.xml"/><Relationship Id="rId192" Type="http://schemas.openxmlformats.org/officeDocument/2006/relationships/image" Target="../media/image95.png"/><Relationship Id="rId206" Type="http://schemas.openxmlformats.org/officeDocument/2006/relationships/image" Target="../media/image102.png"/><Relationship Id="rId413" Type="http://schemas.openxmlformats.org/officeDocument/2006/relationships/image" Target="../media/image205.png"/><Relationship Id="rId248" Type="http://schemas.openxmlformats.org/officeDocument/2006/relationships/image" Target="../media/image123.png"/><Relationship Id="rId12" Type="http://schemas.openxmlformats.org/officeDocument/2006/relationships/image" Target="../media/image6.png"/><Relationship Id="rId33" Type="http://schemas.openxmlformats.org/officeDocument/2006/relationships/customXml" Target="../ink/ink16.xml"/><Relationship Id="rId108" Type="http://schemas.openxmlformats.org/officeDocument/2006/relationships/image" Target="../media/image54.png"/><Relationship Id="rId129" Type="http://schemas.openxmlformats.org/officeDocument/2006/relationships/image" Target="../media/image64.png"/><Relationship Id="rId280" Type="http://schemas.openxmlformats.org/officeDocument/2006/relationships/image" Target="../media/image139.png"/><Relationship Id="rId315" Type="http://schemas.openxmlformats.org/officeDocument/2006/relationships/customXml" Target="../ink/ink158.xml"/><Relationship Id="rId336" Type="http://schemas.openxmlformats.org/officeDocument/2006/relationships/image" Target="../media/image167.png"/><Relationship Id="rId357" Type="http://schemas.openxmlformats.org/officeDocument/2006/relationships/customXml" Target="../ink/ink179.xml"/><Relationship Id="rId54" Type="http://schemas.openxmlformats.org/officeDocument/2006/relationships/image" Target="../media/image27.png"/><Relationship Id="rId75" Type="http://schemas.openxmlformats.org/officeDocument/2006/relationships/customXml" Target="../ink/ink37.xml"/><Relationship Id="rId96" Type="http://schemas.openxmlformats.org/officeDocument/2006/relationships/image" Target="../media/image48.png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customXml" Target="../ink/ink109.xml"/><Relationship Id="rId378" Type="http://schemas.openxmlformats.org/officeDocument/2006/relationships/customXml" Target="../ink/ink190.xml"/><Relationship Id="rId399" Type="http://schemas.openxmlformats.org/officeDocument/2006/relationships/image" Target="../media/image198.png"/><Relationship Id="rId403" Type="http://schemas.openxmlformats.org/officeDocument/2006/relationships/image" Target="../media/image200.png"/><Relationship Id="rId6" Type="http://schemas.openxmlformats.org/officeDocument/2006/relationships/image" Target="../media/image3.png"/><Relationship Id="rId238" Type="http://schemas.openxmlformats.org/officeDocument/2006/relationships/image" Target="../media/image118.png"/><Relationship Id="rId259" Type="http://schemas.openxmlformats.org/officeDocument/2006/relationships/customXml" Target="../ink/ink130.xml"/><Relationship Id="rId424" Type="http://schemas.openxmlformats.org/officeDocument/2006/relationships/customXml" Target="../ink/ink213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4.png"/><Relationship Id="rId291" Type="http://schemas.openxmlformats.org/officeDocument/2006/relationships/customXml" Target="../ink/ink146.xml"/><Relationship Id="rId305" Type="http://schemas.openxmlformats.org/officeDocument/2006/relationships/customXml" Target="../ink/ink153.xml"/><Relationship Id="rId326" Type="http://schemas.openxmlformats.org/officeDocument/2006/relationships/image" Target="../media/image162.png"/><Relationship Id="rId347" Type="http://schemas.openxmlformats.org/officeDocument/2006/relationships/customXml" Target="../ink/ink174.xml"/><Relationship Id="rId44" Type="http://schemas.openxmlformats.org/officeDocument/2006/relationships/image" Target="../media/image22.png"/><Relationship Id="rId65" Type="http://schemas.openxmlformats.org/officeDocument/2006/relationships/customXml" Target="../ink/ink32.xml"/><Relationship Id="rId86" Type="http://schemas.openxmlformats.org/officeDocument/2006/relationships/image" Target="../media/image43.png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368" Type="http://schemas.openxmlformats.org/officeDocument/2006/relationships/image" Target="../media/image183.png"/><Relationship Id="rId389" Type="http://schemas.openxmlformats.org/officeDocument/2006/relationships/image" Target="../media/image193.png"/><Relationship Id="rId172" Type="http://schemas.openxmlformats.org/officeDocument/2006/relationships/customXml" Target="../ink/ink86.xml"/><Relationship Id="rId193" Type="http://schemas.openxmlformats.org/officeDocument/2006/relationships/customXml" Target="../ink/ink97.xml"/><Relationship Id="rId207" Type="http://schemas.openxmlformats.org/officeDocument/2006/relationships/customXml" Target="../ink/ink104.xml"/><Relationship Id="rId228" Type="http://schemas.openxmlformats.org/officeDocument/2006/relationships/image" Target="../media/image113.png"/><Relationship Id="rId249" Type="http://schemas.openxmlformats.org/officeDocument/2006/relationships/customXml" Target="../ink/ink125.xml"/><Relationship Id="rId414" Type="http://schemas.openxmlformats.org/officeDocument/2006/relationships/customXml" Target="../ink/ink208.xml"/><Relationship Id="rId435" Type="http://schemas.openxmlformats.org/officeDocument/2006/relationships/image" Target="../media/image216.png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29.png"/><Relationship Id="rId281" Type="http://schemas.openxmlformats.org/officeDocument/2006/relationships/customXml" Target="../ink/ink141.xml"/><Relationship Id="rId316" Type="http://schemas.openxmlformats.org/officeDocument/2006/relationships/image" Target="../media/image157.png"/><Relationship Id="rId337" Type="http://schemas.openxmlformats.org/officeDocument/2006/relationships/customXml" Target="../ink/ink169.xml"/><Relationship Id="rId34" Type="http://schemas.openxmlformats.org/officeDocument/2006/relationships/image" Target="../media/image17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358" Type="http://schemas.openxmlformats.org/officeDocument/2006/relationships/image" Target="../media/image178.png"/><Relationship Id="rId379" Type="http://schemas.openxmlformats.org/officeDocument/2006/relationships/image" Target="../media/image188.png"/><Relationship Id="rId7" Type="http://schemas.openxmlformats.org/officeDocument/2006/relationships/customXml" Target="../ink/ink3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image" Target="../media/image108.png"/><Relationship Id="rId239" Type="http://schemas.openxmlformats.org/officeDocument/2006/relationships/customXml" Target="../ink/ink120.xml"/><Relationship Id="rId390" Type="http://schemas.openxmlformats.org/officeDocument/2006/relationships/customXml" Target="../ink/ink196.xml"/><Relationship Id="rId404" Type="http://schemas.openxmlformats.org/officeDocument/2006/relationships/customXml" Target="../ink/ink203.xml"/><Relationship Id="rId425" Type="http://schemas.openxmlformats.org/officeDocument/2006/relationships/image" Target="../media/image211.png"/><Relationship Id="rId250" Type="http://schemas.openxmlformats.org/officeDocument/2006/relationships/image" Target="../media/image124.png"/><Relationship Id="rId271" Type="http://schemas.openxmlformats.org/officeDocument/2006/relationships/customXml" Target="../ink/ink136.xml"/><Relationship Id="rId292" Type="http://schemas.openxmlformats.org/officeDocument/2006/relationships/image" Target="../media/image145.png"/><Relationship Id="rId306" Type="http://schemas.openxmlformats.org/officeDocument/2006/relationships/image" Target="../media/image152.png"/><Relationship Id="rId24" Type="http://schemas.openxmlformats.org/officeDocument/2006/relationships/image" Target="../media/image12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131" Type="http://schemas.openxmlformats.org/officeDocument/2006/relationships/image" Target="../media/image65.png"/><Relationship Id="rId327" Type="http://schemas.openxmlformats.org/officeDocument/2006/relationships/customXml" Target="../ink/ink164.xml"/><Relationship Id="rId348" Type="http://schemas.openxmlformats.org/officeDocument/2006/relationships/image" Target="../media/image173.png"/><Relationship Id="rId369" Type="http://schemas.openxmlformats.org/officeDocument/2006/relationships/customXml" Target="../ink/ink185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image" Target="../media/image96.png"/><Relationship Id="rId208" Type="http://schemas.openxmlformats.org/officeDocument/2006/relationships/image" Target="../media/image103.png"/><Relationship Id="rId229" Type="http://schemas.openxmlformats.org/officeDocument/2006/relationships/customXml" Target="../ink/ink115.xml"/><Relationship Id="rId380" Type="http://schemas.openxmlformats.org/officeDocument/2006/relationships/customXml" Target="../ink/ink191.xml"/><Relationship Id="rId415" Type="http://schemas.openxmlformats.org/officeDocument/2006/relationships/image" Target="../media/image206.png"/><Relationship Id="rId436" Type="http://schemas.openxmlformats.org/officeDocument/2006/relationships/customXml" Target="../ink/ink219.xml"/><Relationship Id="rId240" Type="http://schemas.openxmlformats.org/officeDocument/2006/relationships/image" Target="../media/image119.png"/><Relationship Id="rId261" Type="http://schemas.openxmlformats.org/officeDocument/2006/relationships/customXml" Target="../ink/ink131.xml"/><Relationship Id="rId14" Type="http://schemas.openxmlformats.org/officeDocument/2006/relationships/image" Target="../media/image7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image" Target="../media/image140.png"/><Relationship Id="rId317" Type="http://schemas.openxmlformats.org/officeDocument/2006/relationships/customXml" Target="../ink/ink159.xml"/><Relationship Id="rId338" Type="http://schemas.openxmlformats.org/officeDocument/2006/relationships/image" Target="../media/image168.png"/><Relationship Id="rId359" Type="http://schemas.openxmlformats.org/officeDocument/2006/relationships/customXml" Target="../ink/ink180.xml"/><Relationship Id="rId8" Type="http://schemas.openxmlformats.org/officeDocument/2006/relationships/image" Target="../media/image4.png"/><Relationship Id="rId98" Type="http://schemas.openxmlformats.org/officeDocument/2006/relationships/image" Target="../media/image49.png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customXml" Target="../ink/ink110.xml"/><Relationship Id="rId370" Type="http://schemas.openxmlformats.org/officeDocument/2006/relationships/customXml" Target="../ink/ink186.xml"/><Relationship Id="rId391" Type="http://schemas.openxmlformats.org/officeDocument/2006/relationships/image" Target="../media/image194.png"/><Relationship Id="rId405" Type="http://schemas.openxmlformats.org/officeDocument/2006/relationships/image" Target="../media/image201.png"/><Relationship Id="rId426" Type="http://schemas.openxmlformats.org/officeDocument/2006/relationships/customXml" Target="../ink/ink214.xml"/><Relationship Id="rId230" Type="http://schemas.openxmlformats.org/officeDocument/2006/relationships/image" Target="../media/image114.png"/><Relationship Id="rId251" Type="http://schemas.openxmlformats.org/officeDocument/2006/relationships/customXml" Target="../ink/ink126.xml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272" Type="http://schemas.openxmlformats.org/officeDocument/2006/relationships/image" Target="../media/image135.png"/><Relationship Id="rId293" Type="http://schemas.openxmlformats.org/officeDocument/2006/relationships/customXml" Target="../ink/ink147.xml"/><Relationship Id="rId307" Type="http://schemas.openxmlformats.org/officeDocument/2006/relationships/customXml" Target="../ink/ink154.xml"/><Relationship Id="rId328" Type="http://schemas.openxmlformats.org/officeDocument/2006/relationships/image" Target="../media/image163.png"/><Relationship Id="rId349" Type="http://schemas.openxmlformats.org/officeDocument/2006/relationships/customXml" Target="../ink/ink175.xml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customXml" Target="../ink/ink98.xml"/><Relationship Id="rId209" Type="http://schemas.openxmlformats.org/officeDocument/2006/relationships/customXml" Target="../ink/ink105.xml"/><Relationship Id="rId360" Type="http://schemas.openxmlformats.org/officeDocument/2006/relationships/image" Target="../media/image179.png"/><Relationship Id="rId381" Type="http://schemas.openxmlformats.org/officeDocument/2006/relationships/image" Target="../media/image189.png"/><Relationship Id="rId416" Type="http://schemas.openxmlformats.org/officeDocument/2006/relationships/customXml" Target="../ink/ink209.xml"/><Relationship Id="rId220" Type="http://schemas.openxmlformats.org/officeDocument/2006/relationships/image" Target="../media/image109.png"/><Relationship Id="rId241" Type="http://schemas.openxmlformats.org/officeDocument/2006/relationships/customXml" Target="../ink/ink121.xml"/><Relationship Id="rId437" Type="http://schemas.openxmlformats.org/officeDocument/2006/relationships/image" Target="../media/image217.png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8.xml"/><Relationship Id="rId262" Type="http://schemas.openxmlformats.org/officeDocument/2006/relationships/image" Target="../media/image130.png"/><Relationship Id="rId283" Type="http://schemas.openxmlformats.org/officeDocument/2006/relationships/customXml" Target="../ink/ink142.xml"/><Relationship Id="rId318" Type="http://schemas.openxmlformats.org/officeDocument/2006/relationships/image" Target="../media/image158.png"/><Relationship Id="rId339" Type="http://schemas.openxmlformats.org/officeDocument/2006/relationships/customXml" Target="../ink/ink170.xml"/><Relationship Id="rId78" Type="http://schemas.openxmlformats.org/officeDocument/2006/relationships/image" Target="../media/image39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350" Type="http://schemas.openxmlformats.org/officeDocument/2006/relationships/image" Target="../media/image174.png"/><Relationship Id="rId371" Type="http://schemas.openxmlformats.org/officeDocument/2006/relationships/image" Target="../media/image184.png"/><Relationship Id="rId406" Type="http://schemas.openxmlformats.org/officeDocument/2006/relationships/customXml" Target="../ink/ink204.xml"/><Relationship Id="rId9" Type="http://schemas.openxmlformats.org/officeDocument/2006/relationships/customXml" Target="../ink/ink4.xml"/><Relationship Id="rId210" Type="http://schemas.openxmlformats.org/officeDocument/2006/relationships/image" Target="../media/image104.png"/><Relationship Id="rId392" Type="http://schemas.openxmlformats.org/officeDocument/2006/relationships/customXml" Target="../ink/ink197.xml"/><Relationship Id="rId427" Type="http://schemas.openxmlformats.org/officeDocument/2006/relationships/image" Target="../media/image212.png"/><Relationship Id="rId26" Type="http://schemas.openxmlformats.org/officeDocument/2006/relationships/image" Target="../media/image13.png"/><Relationship Id="rId231" Type="http://schemas.openxmlformats.org/officeDocument/2006/relationships/customXml" Target="../ink/ink116.xml"/><Relationship Id="rId252" Type="http://schemas.openxmlformats.org/officeDocument/2006/relationships/image" Target="../media/image125.png"/><Relationship Id="rId273" Type="http://schemas.openxmlformats.org/officeDocument/2006/relationships/customXml" Target="../ink/ink137.xml"/><Relationship Id="rId294" Type="http://schemas.openxmlformats.org/officeDocument/2006/relationships/image" Target="../media/image146.png"/><Relationship Id="rId308" Type="http://schemas.openxmlformats.org/officeDocument/2006/relationships/image" Target="../media/image153.png"/><Relationship Id="rId329" Type="http://schemas.openxmlformats.org/officeDocument/2006/relationships/customXml" Target="../ink/ink165.xml"/><Relationship Id="rId47" Type="http://schemas.openxmlformats.org/officeDocument/2006/relationships/customXml" Target="../ink/ink23.xml"/><Relationship Id="rId68" Type="http://schemas.openxmlformats.org/officeDocument/2006/relationships/image" Target="../media/image34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340" Type="http://schemas.openxmlformats.org/officeDocument/2006/relationships/image" Target="../media/image169.png"/><Relationship Id="rId361" Type="http://schemas.openxmlformats.org/officeDocument/2006/relationships/customXml" Target="../ink/ink181.xml"/><Relationship Id="rId196" Type="http://schemas.openxmlformats.org/officeDocument/2006/relationships/image" Target="../media/image97.png"/><Relationship Id="rId200" Type="http://schemas.openxmlformats.org/officeDocument/2006/relationships/image" Target="../media/image99.png"/><Relationship Id="rId382" Type="http://schemas.openxmlformats.org/officeDocument/2006/relationships/customXml" Target="../ink/ink192.xml"/><Relationship Id="rId417" Type="http://schemas.openxmlformats.org/officeDocument/2006/relationships/image" Target="../media/image207.png"/><Relationship Id="rId438" Type="http://schemas.openxmlformats.org/officeDocument/2006/relationships/customXml" Target="../ink/ink220.xml"/><Relationship Id="rId16" Type="http://schemas.openxmlformats.org/officeDocument/2006/relationships/image" Target="../media/image8.png"/><Relationship Id="rId221" Type="http://schemas.openxmlformats.org/officeDocument/2006/relationships/customXml" Target="../ink/ink111.xml"/><Relationship Id="rId242" Type="http://schemas.openxmlformats.org/officeDocument/2006/relationships/image" Target="../media/image120.png"/><Relationship Id="rId263" Type="http://schemas.openxmlformats.org/officeDocument/2006/relationships/customXml" Target="../ink/ink132.xml"/><Relationship Id="rId284" Type="http://schemas.openxmlformats.org/officeDocument/2006/relationships/image" Target="../media/image141.png"/><Relationship Id="rId319" Type="http://schemas.openxmlformats.org/officeDocument/2006/relationships/customXml" Target="../ink/ink160.xml"/><Relationship Id="rId37" Type="http://schemas.openxmlformats.org/officeDocument/2006/relationships/customXml" Target="../ink/ink18.xml"/><Relationship Id="rId58" Type="http://schemas.openxmlformats.org/officeDocument/2006/relationships/image" Target="../media/image29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330" Type="http://schemas.openxmlformats.org/officeDocument/2006/relationships/image" Target="../media/image164.png"/><Relationship Id="rId90" Type="http://schemas.openxmlformats.org/officeDocument/2006/relationships/image" Target="../media/image45.png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351" Type="http://schemas.openxmlformats.org/officeDocument/2006/relationships/customXml" Target="../ink/ink176.xml"/><Relationship Id="rId372" Type="http://schemas.openxmlformats.org/officeDocument/2006/relationships/customXml" Target="../ink/ink187.xml"/><Relationship Id="rId393" Type="http://schemas.openxmlformats.org/officeDocument/2006/relationships/image" Target="../media/image195.png"/><Relationship Id="rId407" Type="http://schemas.openxmlformats.org/officeDocument/2006/relationships/image" Target="../media/image202.png"/><Relationship Id="rId428" Type="http://schemas.openxmlformats.org/officeDocument/2006/relationships/customXml" Target="../ink/ink215.xml"/><Relationship Id="rId211" Type="http://schemas.openxmlformats.org/officeDocument/2006/relationships/customXml" Target="../ink/ink106.xml"/><Relationship Id="rId232" Type="http://schemas.openxmlformats.org/officeDocument/2006/relationships/image" Target="../media/image115.png"/><Relationship Id="rId253" Type="http://schemas.openxmlformats.org/officeDocument/2006/relationships/customXml" Target="../ink/ink127.xml"/><Relationship Id="rId274" Type="http://schemas.openxmlformats.org/officeDocument/2006/relationships/image" Target="../media/image136.png"/><Relationship Id="rId295" Type="http://schemas.openxmlformats.org/officeDocument/2006/relationships/customXml" Target="../ink/ink148.xml"/><Relationship Id="rId309" Type="http://schemas.openxmlformats.org/officeDocument/2006/relationships/customXml" Target="../ink/ink155.xml"/><Relationship Id="rId27" Type="http://schemas.openxmlformats.org/officeDocument/2006/relationships/customXml" Target="../ink/ink13.xml"/><Relationship Id="rId48" Type="http://schemas.openxmlformats.org/officeDocument/2006/relationships/image" Target="../media/image24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customXml" Target="../ink/ink67.xml"/><Relationship Id="rId320" Type="http://schemas.openxmlformats.org/officeDocument/2006/relationships/image" Target="../media/image159.png"/><Relationship Id="rId80" Type="http://schemas.openxmlformats.org/officeDocument/2006/relationships/image" Target="../media/image40.png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customXml" Target="../ink/ink99.xml"/><Relationship Id="rId341" Type="http://schemas.openxmlformats.org/officeDocument/2006/relationships/customXml" Target="../ink/ink171.xml"/><Relationship Id="rId362" Type="http://schemas.openxmlformats.org/officeDocument/2006/relationships/image" Target="../media/image180.png"/><Relationship Id="rId383" Type="http://schemas.openxmlformats.org/officeDocument/2006/relationships/image" Target="../media/image190.png"/><Relationship Id="rId418" Type="http://schemas.openxmlformats.org/officeDocument/2006/relationships/customXml" Target="../ink/ink210.xml"/><Relationship Id="rId439" Type="http://schemas.openxmlformats.org/officeDocument/2006/relationships/image" Target="../media/image218.png"/><Relationship Id="rId201" Type="http://schemas.openxmlformats.org/officeDocument/2006/relationships/customXml" Target="../ink/ink101.xml"/><Relationship Id="rId222" Type="http://schemas.openxmlformats.org/officeDocument/2006/relationships/image" Target="../media/image110.png"/><Relationship Id="rId243" Type="http://schemas.openxmlformats.org/officeDocument/2006/relationships/customXml" Target="../ink/ink122.xml"/><Relationship Id="rId264" Type="http://schemas.openxmlformats.org/officeDocument/2006/relationships/image" Target="../media/image131.png"/><Relationship Id="rId285" Type="http://schemas.openxmlformats.org/officeDocument/2006/relationships/customXml" Target="../ink/ink143.xml"/><Relationship Id="rId17" Type="http://schemas.openxmlformats.org/officeDocument/2006/relationships/customXml" Target="../ink/ink8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customXml" Target="../ink/ink62.xml"/><Relationship Id="rId310" Type="http://schemas.openxmlformats.org/officeDocument/2006/relationships/image" Target="../media/image154.png"/><Relationship Id="rId70" Type="http://schemas.openxmlformats.org/officeDocument/2006/relationships/image" Target="../media/image35.png"/><Relationship Id="rId91" Type="http://schemas.openxmlformats.org/officeDocument/2006/relationships/customXml" Target="../ink/ink45.xml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customXml" Target="../ink/ink94.xml"/><Relationship Id="rId331" Type="http://schemas.openxmlformats.org/officeDocument/2006/relationships/customXml" Target="../ink/ink166.xml"/><Relationship Id="rId352" Type="http://schemas.openxmlformats.org/officeDocument/2006/relationships/image" Target="../media/image175.png"/><Relationship Id="rId373" Type="http://schemas.openxmlformats.org/officeDocument/2006/relationships/image" Target="../media/image185.png"/><Relationship Id="rId394" Type="http://schemas.openxmlformats.org/officeDocument/2006/relationships/customXml" Target="../ink/ink198.xml"/><Relationship Id="rId408" Type="http://schemas.openxmlformats.org/officeDocument/2006/relationships/customXml" Target="../ink/ink205.xml"/><Relationship Id="rId429" Type="http://schemas.openxmlformats.org/officeDocument/2006/relationships/image" Target="../media/image213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5.png"/><Relationship Id="rId233" Type="http://schemas.openxmlformats.org/officeDocument/2006/relationships/customXml" Target="../ink/ink117.xml"/><Relationship Id="rId254" Type="http://schemas.openxmlformats.org/officeDocument/2006/relationships/image" Target="../media/image126.png"/><Relationship Id="rId440" Type="http://schemas.openxmlformats.org/officeDocument/2006/relationships/customXml" Target="../ink/ink221.xml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275" Type="http://schemas.openxmlformats.org/officeDocument/2006/relationships/customXml" Target="../ink/ink138.xml"/><Relationship Id="rId296" Type="http://schemas.openxmlformats.org/officeDocument/2006/relationships/image" Target="../media/image147.png"/><Relationship Id="rId300" Type="http://schemas.openxmlformats.org/officeDocument/2006/relationships/image" Target="../media/image149.png"/><Relationship Id="rId60" Type="http://schemas.openxmlformats.org/officeDocument/2006/relationships/image" Target="../media/image30.png"/><Relationship Id="rId81" Type="http://schemas.openxmlformats.org/officeDocument/2006/relationships/customXml" Target="../ink/ink40.xml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image" Target="../media/image98.png"/><Relationship Id="rId321" Type="http://schemas.openxmlformats.org/officeDocument/2006/relationships/customXml" Target="../ink/ink161.xml"/><Relationship Id="rId342" Type="http://schemas.openxmlformats.org/officeDocument/2006/relationships/image" Target="../media/image170.png"/><Relationship Id="rId363" Type="http://schemas.openxmlformats.org/officeDocument/2006/relationships/customXml" Target="../ink/ink182.xml"/><Relationship Id="rId384" Type="http://schemas.openxmlformats.org/officeDocument/2006/relationships/customXml" Target="../ink/ink193.xml"/><Relationship Id="rId419" Type="http://schemas.openxmlformats.org/officeDocument/2006/relationships/image" Target="../media/image208.png"/><Relationship Id="rId202" Type="http://schemas.openxmlformats.org/officeDocument/2006/relationships/image" Target="../media/image100.png"/><Relationship Id="rId223" Type="http://schemas.openxmlformats.org/officeDocument/2006/relationships/customXml" Target="../ink/ink112.xml"/><Relationship Id="rId244" Type="http://schemas.openxmlformats.org/officeDocument/2006/relationships/image" Target="../media/image121.png"/><Relationship Id="rId430" Type="http://schemas.openxmlformats.org/officeDocument/2006/relationships/customXml" Target="../ink/ink21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265" Type="http://schemas.openxmlformats.org/officeDocument/2006/relationships/customXml" Target="../ink/ink133.xml"/><Relationship Id="rId286" Type="http://schemas.openxmlformats.org/officeDocument/2006/relationships/image" Target="../media/image142.png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image" Target="../media/image93.png"/><Relationship Id="rId311" Type="http://schemas.openxmlformats.org/officeDocument/2006/relationships/customXml" Target="../ink/ink156.xml"/><Relationship Id="rId332" Type="http://schemas.openxmlformats.org/officeDocument/2006/relationships/image" Target="../media/image165.png"/><Relationship Id="rId353" Type="http://schemas.openxmlformats.org/officeDocument/2006/relationships/customXml" Target="../ink/ink177.xml"/><Relationship Id="rId374" Type="http://schemas.openxmlformats.org/officeDocument/2006/relationships/customXml" Target="../ink/ink188.xml"/><Relationship Id="rId395" Type="http://schemas.openxmlformats.org/officeDocument/2006/relationships/image" Target="../media/image196.png"/><Relationship Id="rId409" Type="http://schemas.openxmlformats.org/officeDocument/2006/relationships/image" Target="../media/image203.png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13" Type="http://schemas.openxmlformats.org/officeDocument/2006/relationships/customXml" Target="../ink/ink107.xml"/><Relationship Id="rId234" Type="http://schemas.openxmlformats.org/officeDocument/2006/relationships/image" Target="../media/image116.png"/><Relationship Id="rId420" Type="http://schemas.openxmlformats.org/officeDocument/2006/relationships/customXml" Target="../ink/ink211.xml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55" Type="http://schemas.openxmlformats.org/officeDocument/2006/relationships/customXml" Target="../ink/ink128.xml"/><Relationship Id="rId276" Type="http://schemas.openxmlformats.org/officeDocument/2006/relationships/image" Target="../media/image137.png"/><Relationship Id="rId297" Type="http://schemas.openxmlformats.org/officeDocument/2006/relationships/customXml" Target="../ink/ink149.xml"/><Relationship Id="rId441" Type="http://schemas.openxmlformats.org/officeDocument/2006/relationships/image" Target="../media/image219.png"/><Relationship Id="rId40" Type="http://schemas.openxmlformats.org/officeDocument/2006/relationships/image" Target="../media/image20.png"/><Relationship Id="rId115" Type="http://schemas.openxmlformats.org/officeDocument/2006/relationships/customXml" Target="../ink/ink57.xml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customXml" Target="../ink/ink151.xml"/><Relationship Id="rId322" Type="http://schemas.openxmlformats.org/officeDocument/2006/relationships/image" Target="../media/image160.png"/><Relationship Id="rId343" Type="http://schemas.openxmlformats.org/officeDocument/2006/relationships/customXml" Target="../ink/ink172.xml"/><Relationship Id="rId364" Type="http://schemas.openxmlformats.org/officeDocument/2006/relationships/image" Target="../media/image181.png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9" Type="http://schemas.openxmlformats.org/officeDocument/2006/relationships/customXml" Target="../ink/ink100.xml"/><Relationship Id="rId203" Type="http://schemas.openxmlformats.org/officeDocument/2006/relationships/customXml" Target="../ink/ink102.xml"/><Relationship Id="rId385" Type="http://schemas.openxmlformats.org/officeDocument/2006/relationships/image" Target="../media/image191.png"/><Relationship Id="rId19" Type="http://schemas.openxmlformats.org/officeDocument/2006/relationships/customXml" Target="../ink/ink9.xml"/><Relationship Id="rId224" Type="http://schemas.openxmlformats.org/officeDocument/2006/relationships/image" Target="../media/image111.png"/><Relationship Id="rId245" Type="http://schemas.openxmlformats.org/officeDocument/2006/relationships/customXml" Target="../ink/ink123.xml"/><Relationship Id="rId266" Type="http://schemas.openxmlformats.org/officeDocument/2006/relationships/image" Target="../media/image132.png"/><Relationship Id="rId287" Type="http://schemas.openxmlformats.org/officeDocument/2006/relationships/customXml" Target="../ink/ink144.xml"/><Relationship Id="rId410" Type="http://schemas.openxmlformats.org/officeDocument/2006/relationships/customXml" Target="../ink/ink206.xml"/><Relationship Id="rId431" Type="http://schemas.openxmlformats.org/officeDocument/2006/relationships/image" Target="../media/image214.png"/><Relationship Id="rId30" Type="http://schemas.openxmlformats.org/officeDocument/2006/relationships/image" Target="../media/image15.png"/><Relationship Id="rId105" Type="http://schemas.openxmlformats.org/officeDocument/2006/relationships/customXml" Target="../ink/ink52.xml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image" Target="../media/image155.png"/><Relationship Id="rId333" Type="http://schemas.openxmlformats.org/officeDocument/2006/relationships/customXml" Target="../ink/ink167.xml"/><Relationship Id="rId354" Type="http://schemas.openxmlformats.org/officeDocument/2006/relationships/image" Target="../media/image176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189" Type="http://schemas.openxmlformats.org/officeDocument/2006/relationships/customXml" Target="../ink/ink95.xml"/><Relationship Id="rId375" Type="http://schemas.openxmlformats.org/officeDocument/2006/relationships/image" Target="../media/image186.png"/><Relationship Id="rId396" Type="http://schemas.openxmlformats.org/officeDocument/2006/relationships/customXml" Target="../ink/ink199.xml"/><Relationship Id="rId3" Type="http://schemas.openxmlformats.org/officeDocument/2006/relationships/customXml" Target="../ink/ink1.xml"/><Relationship Id="rId214" Type="http://schemas.openxmlformats.org/officeDocument/2006/relationships/image" Target="../media/image106.png"/><Relationship Id="rId235" Type="http://schemas.openxmlformats.org/officeDocument/2006/relationships/customXml" Target="../ink/ink118.xml"/><Relationship Id="rId256" Type="http://schemas.openxmlformats.org/officeDocument/2006/relationships/image" Target="../media/image127.png"/><Relationship Id="rId277" Type="http://schemas.openxmlformats.org/officeDocument/2006/relationships/customXml" Target="../ink/ink139.xml"/><Relationship Id="rId298" Type="http://schemas.openxmlformats.org/officeDocument/2006/relationships/image" Target="../media/image148.png"/><Relationship Id="rId400" Type="http://schemas.openxmlformats.org/officeDocument/2006/relationships/customXml" Target="../ink/ink201.xml"/><Relationship Id="rId421" Type="http://schemas.openxmlformats.org/officeDocument/2006/relationships/image" Target="../media/image209.png"/><Relationship Id="rId442" Type="http://schemas.openxmlformats.org/officeDocument/2006/relationships/customXml" Target="../ink/ink222.xml"/><Relationship Id="rId116" Type="http://schemas.openxmlformats.org/officeDocument/2006/relationships/image" Target="../media/image58.png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image" Target="../media/image150.png"/><Relationship Id="rId323" Type="http://schemas.openxmlformats.org/officeDocument/2006/relationships/customXml" Target="../ink/ink162.xml"/><Relationship Id="rId344" Type="http://schemas.openxmlformats.org/officeDocument/2006/relationships/image" Target="../media/image171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179" Type="http://schemas.openxmlformats.org/officeDocument/2006/relationships/image" Target="../media/image89.png"/><Relationship Id="rId365" Type="http://schemas.openxmlformats.org/officeDocument/2006/relationships/customXml" Target="../ink/ink183.xml"/><Relationship Id="rId386" Type="http://schemas.openxmlformats.org/officeDocument/2006/relationships/customXml" Target="../ink/ink194.xml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25" Type="http://schemas.openxmlformats.org/officeDocument/2006/relationships/customXml" Target="../ink/ink113.xml"/><Relationship Id="rId246" Type="http://schemas.openxmlformats.org/officeDocument/2006/relationships/image" Target="../media/image122.png"/><Relationship Id="rId267" Type="http://schemas.openxmlformats.org/officeDocument/2006/relationships/customXml" Target="../ink/ink134.xml"/><Relationship Id="rId288" Type="http://schemas.openxmlformats.org/officeDocument/2006/relationships/image" Target="../media/image143.png"/><Relationship Id="rId411" Type="http://schemas.openxmlformats.org/officeDocument/2006/relationships/image" Target="../media/image204.png"/><Relationship Id="rId432" Type="http://schemas.openxmlformats.org/officeDocument/2006/relationships/customXml" Target="../ink/ink217.xml"/><Relationship Id="rId106" Type="http://schemas.openxmlformats.org/officeDocument/2006/relationships/image" Target="../media/image53.png"/><Relationship Id="rId127" Type="http://schemas.openxmlformats.org/officeDocument/2006/relationships/image" Target="../media/image63.png"/><Relationship Id="rId313" Type="http://schemas.openxmlformats.org/officeDocument/2006/relationships/customXml" Target="../ink/ink157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94" Type="http://schemas.openxmlformats.org/officeDocument/2006/relationships/image" Target="../media/image47.png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334" Type="http://schemas.openxmlformats.org/officeDocument/2006/relationships/image" Target="../media/image166.png"/><Relationship Id="rId355" Type="http://schemas.openxmlformats.org/officeDocument/2006/relationships/customXml" Target="../ink/ink178.xml"/><Relationship Id="rId376" Type="http://schemas.openxmlformats.org/officeDocument/2006/relationships/customXml" Target="../ink/ink189.xml"/><Relationship Id="rId397" Type="http://schemas.openxmlformats.org/officeDocument/2006/relationships/image" Target="../media/image197.png"/><Relationship Id="rId4" Type="http://schemas.openxmlformats.org/officeDocument/2006/relationships/image" Target="../media/image2.png"/><Relationship Id="rId180" Type="http://schemas.openxmlformats.org/officeDocument/2006/relationships/customXml" Target="../ink/ink90.xml"/><Relationship Id="rId215" Type="http://schemas.openxmlformats.org/officeDocument/2006/relationships/customXml" Target="../ink/ink108.xml"/><Relationship Id="rId236" Type="http://schemas.openxmlformats.org/officeDocument/2006/relationships/image" Target="../media/image117.png"/><Relationship Id="rId257" Type="http://schemas.openxmlformats.org/officeDocument/2006/relationships/customXml" Target="../ink/ink129.xml"/><Relationship Id="rId278" Type="http://schemas.openxmlformats.org/officeDocument/2006/relationships/image" Target="../media/image138.png"/><Relationship Id="rId401" Type="http://schemas.openxmlformats.org/officeDocument/2006/relationships/image" Target="../media/image199.png"/><Relationship Id="rId422" Type="http://schemas.openxmlformats.org/officeDocument/2006/relationships/customXml" Target="../ink/ink212.xml"/><Relationship Id="rId443" Type="http://schemas.openxmlformats.org/officeDocument/2006/relationships/image" Target="../media/image220.png"/><Relationship Id="rId303" Type="http://schemas.openxmlformats.org/officeDocument/2006/relationships/customXml" Target="../ink/ink152.xml"/><Relationship Id="rId42" Type="http://schemas.openxmlformats.org/officeDocument/2006/relationships/image" Target="../media/image21.png"/><Relationship Id="rId84" Type="http://schemas.openxmlformats.org/officeDocument/2006/relationships/image" Target="../media/image42.png"/><Relationship Id="rId138" Type="http://schemas.openxmlformats.org/officeDocument/2006/relationships/customXml" Target="../ink/ink69.xml"/><Relationship Id="rId345" Type="http://schemas.openxmlformats.org/officeDocument/2006/relationships/customXml" Target="../ink/ink173.xml"/><Relationship Id="rId387" Type="http://schemas.openxmlformats.org/officeDocument/2006/relationships/image" Target="../media/image192.png"/><Relationship Id="rId191" Type="http://schemas.openxmlformats.org/officeDocument/2006/relationships/customXml" Target="../ink/ink96.xml"/><Relationship Id="rId205" Type="http://schemas.openxmlformats.org/officeDocument/2006/relationships/customXml" Target="../ink/ink103.xml"/><Relationship Id="rId247" Type="http://schemas.openxmlformats.org/officeDocument/2006/relationships/customXml" Target="../ink/ink124.xml"/><Relationship Id="rId412" Type="http://schemas.openxmlformats.org/officeDocument/2006/relationships/customXml" Target="../ink/ink207.xml"/><Relationship Id="rId107" Type="http://schemas.openxmlformats.org/officeDocument/2006/relationships/customXml" Target="../ink/ink53.xml"/><Relationship Id="rId289" Type="http://schemas.openxmlformats.org/officeDocument/2006/relationships/customXml" Target="../ink/ink145.xml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image" Target="../media/image74.png"/><Relationship Id="rId314" Type="http://schemas.openxmlformats.org/officeDocument/2006/relationships/image" Target="../media/image156.png"/><Relationship Id="rId356" Type="http://schemas.openxmlformats.org/officeDocument/2006/relationships/image" Target="../media/image177.png"/><Relationship Id="rId398" Type="http://schemas.openxmlformats.org/officeDocument/2006/relationships/customXml" Target="../ink/ink200.xml"/><Relationship Id="rId95" Type="http://schemas.openxmlformats.org/officeDocument/2006/relationships/customXml" Target="../ink/ink47.xml"/><Relationship Id="rId160" Type="http://schemas.openxmlformats.org/officeDocument/2006/relationships/customXml" Target="../ink/ink80.xml"/><Relationship Id="rId216" Type="http://schemas.openxmlformats.org/officeDocument/2006/relationships/image" Target="../media/image107.png"/><Relationship Id="rId423" Type="http://schemas.openxmlformats.org/officeDocument/2006/relationships/image" Target="../media/image210.png"/><Relationship Id="rId258" Type="http://schemas.openxmlformats.org/officeDocument/2006/relationships/image" Target="../media/image128.png"/><Relationship Id="rId22" Type="http://schemas.openxmlformats.org/officeDocument/2006/relationships/image" Target="../media/image11.png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325" Type="http://schemas.openxmlformats.org/officeDocument/2006/relationships/customXml" Target="../ink/ink163.xml"/><Relationship Id="rId367" Type="http://schemas.openxmlformats.org/officeDocument/2006/relationships/customXml" Target="../ink/ink184.xml"/><Relationship Id="rId171" Type="http://schemas.openxmlformats.org/officeDocument/2006/relationships/image" Target="../media/image85.png"/><Relationship Id="rId227" Type="http://schemas.openxmlformats.org/officeDocument/2006/relationships/customXml" Target="../ink/ink114.xml"/><Relationship Id="rId269" Type="http://schemas.openxmlformats.org/officeDocument/2006/relationships/customXml" Target="../ink/ink135.xml"/><Relationship Id="rId434" Type="http://schemas.openxmlformats.org/officeDocument/2006/relationships/customXml" Target="../ink/ink21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7.png"/><Relationship Id="rId299" Type="http://schemas.openxmlformats.org/officeDocument/2006/relationships/customXml" Target="../ink/ink371.xml"/><Relationship Id="rId303" Type="http://schemas.openxmlformats.org/officeDocument/2006/relationships/customXml" Target="../ink/ink373.xml"/><Relationship Id="rId21" Type="http://schemas.openxmlformats.org/officeDocument/2006/relationships/image" Target="../media/image230.png"/><Relationship Id="rId42" Type="http://schemas.openxmlformats.org/officeDocument/2006/relationships/customXml" Target="../ink/ink242.xml"/><Relationship Id="rId63" Type="http://schemas.openxmlformats.org/officeDocument/2006/relationships/image" Target="../media/image251.png"/><Relationship Id="rId84" Type="http://schemas.openxmlformats.org/officeDocument/2006/relationships/customXml" Target="../ink/ink263.xml"/><Relationship Id="rId138" Type="http://schemas.openxmlformats.org/officeDocument/2006/relationships/customXml" Target="../ink/ink290.xml"/><Relationship Id="rId159" Type="http://schemas.openxmlformats.org/officeDocument/2006/relationships/customXml" Target="../ink/ink301.xml"/><Relationship Id="rId324" Type="http://schemas.openxmlformats.org/officeDocument/2006/relationships/image" Target="../media/image378.png"/><Relationship Id="rId345" Type="http://schemas.openxmlformats.org/officeDocument/2006/relationships/customXml" Target="../ink/ink394.xml"/><Relationship Id="rId366" Type="http://schemas.openxmlformats.org/officeDocument/2006/relationships/image" Target="../media/image398.png"/><Relationship Id="rId170" Type="http://schemas.openxmlformats.org/officeDocument/2006/relationships/image" Target="../media/image302.png"/><Relationship Id="rId191" Type="http://schemas.openxmlformats.org/officeDocument/2006/relationships/customXml" Target="../ink/ink317.xml"/><Relationship Id="rId205" Type="http://schemas.openxmlformats.org/officeDocument/2006/relationships/customXml" Target="../ink/ink324.xml"/><Relationship Id="rId226" Type="http://schemas.openxmlformats.org/officeDocument/2006/relationships/image" Target="../media/image329.png"/><Relationship Id="rId247" Type="http://schemas.openxmlformats.org/officeDocument/2006/relationships/customXml" Target="../ink/ink345.xml"/><Relationship Id="rId107" Type="http://schemas.openxmlformats.org/officeDocument/2006/relationships/image" Target="../media/image272.png"/><Relationship Id="rId268" Type="http://schemas.openxmlformats.org/officeDocument/2006/relationships/image" Target="../media/image350.png"/><Relationship Id="rId289" Type="http://schemas.openxmlformats.org/officeDocument/2006/relationships/customXml" Target="../ink/ink366.xml"/><Relationship Id="rId11" Type="http://schemas.openxmlformats.org/officeDocument/2006/relationships/image" Target="../media/image69.png"/><Relationship Id="rId32" Type="http://schemas.openxmlformats.org/officeDocument/2006/relationships/customXml" Target="../ink/ink237.xml"/><Relationship Id="rId53" Type="http://schemas.openxmlformats.org/officeDocument/2006/relationships/image" Target="../media/image246.png"/><Relationship Id="rId74" Type="http://schemas.openxmlformats.org/officeDocument/2006/relationships/customXml" Target="../ink/ink258.xml"/><Relationship Id="rId128" Type="http://schemas.openxmlformats.org/officeDocument/2006/relationships/customXml" Target="../ink/ink285.xml"/><Relationship Id="rId149" Type="http://schemas.openxmlformats.org/officeDocument/2006/relationships/customXml" Target="../ink/ink296.xml"/><Relationship Id="rId314" Type="http://schemas.openxmlformats.org/officeDocument/2006/relationships/image" Target="../media/image373.png"/><Relationship Id="rId335" Type="http://schemas.openxmlformats.org/officeDocument/2006/relationships/customXml" Target="../ink/ink389.xml"/><Relationship Id="rId356" Type="http://schemas.openxmlformats.org/officeDocument/2006/relationships/image" Target="../media/image393.png"/><Relationship Id="rId5" Type="http://schemas.openxmlformats.org/officeDocument/2006/relationships/image" Target="../media/image223.png"/><Relationship Id="rId95" Type="http://schemas.openxmlformats.org/officeDocument/2006/relationships/image" Target="../media/image266.png"/><Relationship Id="rId160" Type="http://schemas.openxmlformats.org/officeDocument/2006/relationships/image" Target="../media/image297.png"/><Relationship Id="rId181" Type="http://schemas.openxmlformats.org/officeDocument/2006/relationships/customXml" Target="../ink/ink312.xml"/><Relationship Id="rId216" Type="http://schemas.openxmlformats.org/officeDocument/2006/relationships/image" Target="../media/image324.png"/><Relationship Id="rId237" Type="http://schemas.openxmlformats.org/officeDocument/2006/relationships/customXml" Target="../ink/ink340.xml"/><Relationship Id="rId258" Type="http://schemas.openxmlformats.org/officeDocument/2006/relationships/image" Target="../media/image345.png"/><Relationship Id="rId279" Type="http://schemas.openxmlformats.org/officeDocument/2006/relationships/customXml" Target="../ink/ink361.xml"/><Relationship Id="rId22" Type="http://schemas.openxmlformats.org/officeDocument/2006/relationships/customXml" Target="../ink/ink232.xml"/><Relationship Id="rId43" Type="http://schemas.openxmlformats.org/officeDocument/2006/relationships/image" Target="../media/image241.png"/><Relationship Id="rId64" Type="http://schemas.openxmlformats.org/officeDocument/2006/relationships/customXml" Target="../ink/ink253.xml"/><Relationship Id="rId118" Type="http://schemas.openxmlformats.org/officeDocument/2006/relationships/customXml" Target="../ink/ink280.xml"/><Relationship Id="rId139" Type="http://schemas.openxmlformats.org/officeDocument/2006/relationships/customXml" Target="../ink/ink291.xml"/><Relationship Id="rId290" Type="http://schemas.openxmlformats.org/officeDocument/2006/relationships/image" Target="../media/image361.png"/><Relationship Id="rId304" Type="http://schemas.openxmlformats.org/officeDocument/2006/relationships/image" Target="../media/image368.png"/><Relationship Id="rId325" Type="http://schemas.openxmlformats.org/officeDocument/2006/relationships/customXml" Target="../ink/ink384.xml"/><Relationship Id="rId346" Type="http://schemas.openxmlformats.org/officeDocument/2006/relationships/image" Target="../media/image388.png"/><Relationship Id="rId367" Type="http://schemas.openxmlformats.org/officeDocument/2006/relationships/customXml" Target="../ink/ink405.xml"/><Relationship Id="rId85" Type="http://schemas.openxmlformats.org/officeDocument/2006/relationships/image" Target="../media/image55.png"/><Relationship Id="rId150" Type="http://schemas.openxmlformats.org/officeDocument/2006/relationships/image" Target="../media/image292.png"/><Relationship Id="rId171" Type="http://schemas.openxmlformats.org/officeDocument/2006/relationships/customXml" Target="../ink/ink307.xml"/><Relationship Id="rId192" Type="http://schemas.openxmlformats.org/officeDocument/2006/relationships/image" Target="../media/image312.png"/><Relationship Id="rId206" Type="http://schemas.openxmlformats.org/officeDocument/2006/relationships/image" Target="../media/image319.png"/><Relationship Id="rId227" Type="http://schemas.openxmlformats.org/officeDocument/2006/relationships/customXml" Target="../ink/ink335.xml"/><Relationship Id="rId248" Type="http://schemas.openxmlformats.org/officeDocument/2006/relationships/image" Target="../media/image340.png"/><Relationship Id="rId269" Type="http://schemas.openxmlformats.org/officeDocument/2006/relationships/customXml" Target="../ink/ink356.xml"/><Relationship Id="rId12" Type="http://schemas.openxmlformats.org/officeDocument/2006/relationships/customXml" Target="../ink/ink227.xml"/><Relationship Id="rId33" Type="http://schemas.openxmlformats.org/officeDocument/2006/relationships/image" Target="../media/image236.png"/><Relationship Id="rId108" Type="http://schemas.openxmlformats.org/officeDocument/2006/relationships/customXml" Target="../ink/ink275.xml"/><Relationship Id="rId129" Type="http://schemas.openxmlformats.org/officeDocument/2006/relationships/image" Target="../media/image282.png"/><Relationship Id="rId280" Type="http://schemas.openxmlformats.org/officeDocument/2006/relationships/image" Target="../media/image356.png"/><Relationship Id="rId315" Type="http://schemas.openxmlformats.org/officeDocument/2006/relationships/customXml" Target="../ink/ink379.xml"/><Relationship Id="rId336" Type="http://schemas.openxmlformats.org/officeDocument/2006/relationships/image" Target="../media/image384.png"/><Relationship Id="rId357" Type="http://schemas.openxmlformats.org/officeDocument/2006/relationships/customXml" Target="../ink/ink400.xml"/><Relationship Id="rId54" Type="http://schemas.openxmlformats.org/officeDocument/2006/relationships/customXml" Target="../ink/ink248.xml"/><Relationship Id="rId75" Type="http://schemas.openxmlformats.org/officeDocument/2006/relationships/image" Target="../media/image257.png"/><Relationship Id="rId96" Type="http://schemas.openxmlformats.org/officeDocument/2006/relationships/customXml" Target="../ink/ink269.xml"/><Relationship Id="rId140" Type="http://schemas.openxmlformats.org/officeDocument/2006/relationships/image" Target="../media/image287.png"/><Relationship Id="rId161" Type="http://schemas.openxmlformats.org/officeDocument/2006/relationships/customXml" Target="../ink/ink302.xml"/><Relationship Id="rId182" Type="http://schemas.openxmlformats.org/officeDocument/2006/relationships/image" Target="../media/image308.png"/><Relationship Id="rId217" Type="http://schemas.openxmlformats.org/officeDocument/2006/relationships/customXml" Target="../ink/ink330.xml"/><Relationship Id="rId6" Type="http://schemas.openxmlformats.org/officeDocument/2006/relationships/customXml" Target="../ink/ink224.xml"/><Relationship Id="rId238" Type="http://schemas.openxmlformats.org/officeDocument/2006/relationships/image" Target="../media/image335.png"/><Relationship Id="rId259" Type="http://schemas.openxmlformats.org/officeDocument/2006/relationships/customXml" Target="../ink/ink351.xml"/><Relationship Id="rId23" Type="http://schemas.openxmlformats.org/officeDocument/2006/relationships/image" Target="../media/image231.png"/><Relationship Id="rId119" Type="http://schemas.openxmlformats.org/officeDocument/2006/relationships/image" Target="../media/image278.png"/><Relationship Id="rId270" Type="http://schemas.openxmlformats.org/officeDocument/2006/relationships/image" Target="../media/image351.png"/><Relationship Id="rId291" Type="http://schemas.openxmlformats.org/officeDocument/2006/relationships/customXml" Target="../ink/ink367.xml"/><Relationship Id="rId305" Type="http://schemas.openxmlformats.org/officeDocument/2006/relationships/customXml" Target="../ink/ink374.xml"/><Relationship Id="rId326" Type="http://schemas.openxmlformats.org/officeDocument/2006/relationships/image" Target="../media/image379.png"/><Relationship Id="rId347" Type="http://schemas.openxmlformats.org/officeDocument/2006/relationships/customXml" Target="../ink/ink395.xml"/><Relationship Id="rId44" Type="http://schemas.openxmlformats.org/officeDocument/2006/relationships/customXml" Target="../ink/ink243.xml"/><Relationship Id="rId65" Type="http://schemas.openxmlformats.org/officeDocument/2006/relationships/image" Target="../media/image252.png"/><Relationship Id="rId86" Type="http://schemas.openxmlformats.org/officeDocument/2006/relationships/customXml" Target="../ink/ink264.xml"/><Relationship Id="rId130" Type="http://schemas.openxmlformats.org/officeDocument/2006/relationships/customXml" Target="../ink/ink286.xml"/><Relationship Id="rId151" Type="http://schemas.openxmlformats.org/officeDocument/2006/relationships/customXml" Target="../ink/ink297.xml"/><Relationship Id="rId368" Type="http://schemas.openxmlformats.org/officeDocument/2006/relationships/image" Target="../media/image399.png"/><Relationship Id="rId172" Type="http://schemas.openxmlformats.org/officeDocument/2006/relationships/image" Target="../media/image303.png"/><Relationship Id="rId193" Type="http://schemas.openxmlformats.org/officeDocument/2006/relationships/customXml" Target="../ink/ink318.xml"/><Relationship Id="rId207" Type="http://schemas.openxmlformats.org/officeDocument/2006/relationships/customXml" Target="../ink/ink325.xml"/><Relationship Id="rId228" Type="http://schemas.openxmlformats.org/officeDocument/2006/relationships/image" Target="../media/image330.png"/><Relationship Id="rId249" Type="http://schemas.openxmlformats.org/officeDocument/2006/relationships/customXml" Target="../ink/ink346.xml"/><Relationship Id="rId13" Type="http://schemas.openxmlformats.org/officeDocument/2006/relationships/image" Target="../media/image226.png"/><Relationship Id="rId109" Type="http://schemas.openxmlformats.org/officeDocument/2006/relationships/image" Target="../media/image273.png"/><Relationship Id="rId260" Type="http://schemas.openxmlformats.org/officeDocument/2006/relationships/image" Target="../media/image346.png"/><Relationship Id="rId281" Type="http://schemas.openxmlformats.org/officeDocument/2006/relationships/customXml" Target="../ink/ink362.xml"/><Relationship Id="rId316" Type="http://schemas.openxmlformats.org/officeDocument/2006/relationships/image" Target="../media/image374.png"/><Relationship Id="rId337" Type="http://schemas.openxmlformats.org/officeDocument/2006/relationships/customXml" Target="../ink/ink390.xml"/><Relationship Id="rId34" Type="http://schemas.openxmlformats.org/officeDocument/2006/relationships/customXml" Target="../ink/ink238.xml"/><Relationship Id="rId55" Type="http://schemas.openxmlformats.org/officeDocument/2006/relationships/image" Target="../media/image247.png"/><Relationship Id="rId76" Type="http://schemas.openxmlformats.org/officeDocument/2006/relationships/customXml" Target="../ink/ink259.xml"/><Relationship Id="rId97" Type="http://schemas.openxmlformats.org/officeDocument/2006/relationships/image" Target="../media/image267.png"/><Relationship Id="rId120" Type="http://schemas.openxmlformats.org/officeDocument/2006/relationships/customXml" Target="../ink/ink281.xml"/><Relationship Id="rId141" Type="http://schemas.openxmlformats.org/officeDocument/2006/relationships/customXml" Target="../ink/ink292.xml"/><Relationship Id="rId358" Type="http://schemas.openxmlformats.org/officeDocument/2006/relationships/image" Target="../media/image394.png"/><Relationship Id="rId7" Type="http://schemas.openxmlformats.org/officeDocument/2006/relationships/image" Target="../media/image224.png"/><Relationship Id="rId162" Type="http://schemas.openxmlformats.org/officeDocument/2006/relationships/image" Target="../media/image298.png"/><Relationship Id="rId183" Type="http://schemas.openxmlformats.org/officeDocument/2006/relationships/customXml" Target="../ink/ink313.xml"/><Relationship Id="rId218" Type="http://schemas.openxmlformats.org/officeDocument/2006/relationships/image" Target="../media/image325.png"/><Relationship Id="rId239" Type="http://schemas.openxmlformats.org/officeDocument/2006/relationships/customXml" Target="../ink/ink341.xml"/><Relationship Id="rId250" Type="http://schemas.openxmlformats.org/officeDocument/2006/relationships/image" Target="../media/image341.png"/><Relationship Id="rId271" Type="http://schemas.openxmlformats.org/officeDocument/2006/relationships/customXml" Target="../ink/ink357.xml"/><Relationship Id="rId292" Type="http://schemas.openxmlformats.org/officeDocument/2006/relationships/image" Target="../media/image362.png"/><Relationship Id="rId306" Type="http://schemas.openxmlformats.org/officeDocument/2006/relationships/image" Target="../media/image369.png"/><Relationship Id="rId24" Type="http://schemas.openxmlformats.org/officeDocument/2006/relationships/customXml" Target="../ink/ink233.xml"/><Relationship Id="rId45" Type="http://schemas.openxmlformats.org/officeDocument/2006/relationships/image" Target="../media/image242.png"/><Relationship Id="rId66" Type="http://schemas.openxmlformats.org/officeDocument/2006/relationships/customXml" Target="../ink/ink254.xml"/><Relationship Id="rId87" Type="http://schemas.openxmlformats.org/officeDocument/2006/relationships/image" Target="../media/image262.png"/><Relationship Id="rId110" Type="http://schemas.openxmlformats.org/officeDocument/2006/relationships/customXml" Target="../ink/ink276.xml"/><Relationship Id="rId131" Type="http://schemas.openxmlformats.org/officeDocument/2006/relationships/image" Target="../media/image283.png"/><Relationship Id="rId327" Type="http://schemas.openxmlformats.org/officeDocument/2006/relationships/customXml" Target="../ink/ink385.xml"/><Relationship Id="rId348" Type="http://schemas.openxmlformats.org/officeDocument/2006/relationships/image" Target="../media/image389.png"/><Relationship Id="rId369" Type="http://schemas.openxmlformats.org/officeDocument/2006/relationships/customXml" Target="../ink/ink406.xml"/><Relationship Id="rId152" Type="http://schemas.openxmlformats.org/officeDocument/2006/relationships/image" Target="../media/image293.png"/><Relationship Id="rId173" Type="http://schemas.openxmlformats.org/officeDocument/2006/relationships/customXml" Target="../ink/ink308.xml"/><Relationship Id="rId194" Type="http://schemas.openxmlformats.org/officeDocument/2006/relationships/image" Target="../media/image313.png"/><Relationship Id="rId208" Type="http://schemas.openxmlformats.org/officeDocument/2006/relationships/image" Target="../media/image320.png"/><Relationship Id="rId229" Type="http://schemas.openxmlformats.org/officeDocument/2006/relationships/customXml" Target="../ink/ink336.xml"/><Relationship Id="rId240" Type="http://schemas.openxmlformats.org/officeDocument/2006/relationships/image" Target="../media/image336.png"/><Relationship Id="rId261" Type="http://schemas.openxmlformats.org/officeDocument/2006/relationships/customXml" Target="../ink/ink352.xml"/><Relationship Id="rId14" Type="http://schemas.openxmlformats.org/officeDocument/2006/relationships/customXml" Target="../ink/ink228.xml"/><Relationship Id="rId35" Type="http://schemas.openxmlformats.org/officeDocument/2006/relationships/image" Target="../media/image237.png"/><Relationship Id="rId56" Type="http://schemas.openxmlformats.org/officeDocument/2006/relationships/customXml" Target="../ink/ink249.xml"/><Relationship Id="rId77" Type="http://schemas.openxmlformats.org/officeDocument/2006/relationships/image" Target="../media/image258.png"/><Relationship Id="rId100" Type="http://schemas.openxmlformats.org/officeDocument/2006/relationships/customXml" Target="../ink/ink271.xml"/><Relationship Id="rId282" Type="http://schemas.openxmlformats.org/officeDocument/2006/relationships/image" Target="../media/image357.png"/><Relationship Id="rId317" Type="http://schemas.openxmlformats.org/officeDocument/2006/relationships/customXml" Target="../ink/ink380.xml"/><Relationship Id="rId338" Type="http://schemas.openxmlformats.org/officeDocument/2006/relationships/image" Target="../media/image385.png"/><Relationship Id="rId359" Type="http://schemas.openxmlformats.org/officeDocument/2006/relationships/customXml" Target="../ink/ink401.xml"/><Relationship Id="rId8" Type="http://schemas.openxmlformats.org/officeDocument/2006/relationships/customXml" Target="../ink/ink225.xml"/><Relationship Id="rId98" Type="http://schemas.openxmlformats.org/officeDocument/2006/relationships/customXml" Target="../ink/ink270.xml"/><Relationship Id="rId121" Type="http://schemas.openxmlformats.org/officeDocument/2006/relationships/image" Target="../media/image279.png"/><Relationship Id="rId142" Type="http://schemas.openxmlformats.org/officeDocument/2006/relationships/image" Target="../media/image288.png"/><Relationship Id="rId163" Type="http://schemas.openxmlformats.org/officeDocument/2006/relationships/customXml" Target="../ink/ink303.xml"/><Relationship Id="rId184" Type="http://schemas.openxmlformats.org/officeDocument/2006/relationships/image" Target="../media/image309.png"/><Relationship Id="rId219" Type="http://schemas.openxmlformats.org/officeDocument/2006/relationships/customXml" Target="../ink/ink331.xml"/><Relationship Id="rId370" Type="http://schemas.openxmlformats.org/officeDocument/2006/relationships/image" Target="../media/image400.png"/><Relationship Id="rId230" Type="http://schemas.openxmlformats.org/officeDocument/2006/relationships/image" Target="../media/image331.png"/><Relationship Id="rId251" Type="http://schemas.openxmlformats.org/officeDocument/2006/relationships/customXml" Target="../ink/ink347.xml"/><Relationship Id="rId25" Type="http://schemas.openxmlformats.org/officeDocument/2006/relationships/image" Target="../media/image232.png"/><Relationship Id="rId46" Type="http://schemas.openxmlformats.org/officeDocument/2006/relationships/customXml" Target="../ink/ink244.xml"/><Relationship Id="rId67" Type="http://schemas.openxmlformats.org/officeDocument/2006/relationships/image" Target="../media/image253.png"/><Relationship Id="rId272" Type="http://schemas.openxmlformats.org/officeDocument/2006/relationships/image" Target="../media/image352.png"/><Relationship Id="rId293" Type="http://schemas.openxmlformats.org/officeDocument/2006/relationships/customXml" Target="../ink/ink368.xml"/><Relationship Id="rId307" Type="http://schemas.openxmlformats.org/officeDocument/2006/relationships/customXml" Target="../ink/ink375.xml"/><Relationship Id="rId328" Type="http://schemas.openxmlformats.org/officeDocument/2006/relationships/image" Target="../media/image380.png"/><Relationship Id="rId349" Type="http://schemas.openxmlformats.org/officeDocument/2006/relationships/customXml" Target="../ink/ink396.xml"/><Relationship Id="rId88" Type="http://schemas.openxmlformats.org/officeDocument/2006/relationships/customXml" Target="../ink/ink265.xml"/><Relationship Id="rId111" Type="http://schemas.openxmlformats.org/officeDocument/2006/relationships/image" Target="../media/image274.png"/><Relationship Id="rId132" Type="http://schemas.openxmlformats.org/officeDocument/2006/relationships/customXml" Target="../ink/ink287.xml"/><Relationship Id="rId153" Type="http://schemas.openxmlformats.org/officeDocument/2006/relationships/customXml" Target="../ink/ink298.xml"/><Relationship Id="rId174" Type="http://schemas.openxmlformats.org/officeDocument/2006/relationships/image" Target="../media/image304.png"/><Relationship Id="rId195" Type="http://schemas.openxmlformats.org/officeDocument/2006/relationships/customXml" Target="../ink/ink319.xml"/><Relationship Id="rId209" Type="http://schemas.openxmlformats.org/officeDocument/2006/relationships/customXml" Target="../ink/ink326.xml"/><Relationship Id="rId360" Type="http://schemas.openxmlformats.org/officeDocument/2006/relationships/image" Target="../media/image395.png"/><Relationship Id="rId220" Type="http://schemas.openxmlformats.org/officeDocument/2006/relationships/image" Target="../media/image326.png"/><Relationship Id="rId241" Type="http://schemas.openxmlformats.org/officeDocument/2006/relationships/customXml" Target="../ink/ink342.xml"/><Relationship Id="rId15" Type="http://schemas.openxmlformats.org/officeDocument/2006/relationships/image" Target="../media/image227.png"/><Relationship Id="rId36" Type="http://schemas.openxmlformats.org/officeDocument/2006/relationships/customXml" Target="../ink/ink239.xml"/><Relationship Id="rId57" Type="http://schemas.openxmlformats.org/officeDocument/2006/relationships/image" Target="../media/image248.png"/><Relationship Id="rId262" Type="http://schemas.openxmlformats.org/officeDocument/2006/relationships/image" Target="../media/image347.png"/><Relationship Id="rId283" Type="http://schemas.openxmlformats.org/officeDocument/2006/relationships/customXml" Target="../ink/ink363.xml"/><Relationship Id="rId318" Type="http://schemas.openxmlformats.org/officeDocument/2006/relationships/image" Target="../media/image375.png"/><Relationship Id="rId339" Type="http://schemas.openxmlformats.org/officeDocument/2006/relationships/customXml" Target="../ink/ink391.xml"/><Relationship Id="rId78" Type="http://schemas.openxmlformats.org/officeDocument/2006/relationships/customXml" Target="../ink/ink260.xml"/><Relationship Id="rId99" Type="http://schemas.openxmlformats.org/officeDocument/2006/relationships/image" Target="../media/image268.png"/><Relationship Id="rId101" Type="http://schemas.openxmlformats.org/officeDocument/2006/relationships/image" Target="../media/image269.png"/><Relationship Id="rId122" Type="http://schemas.openxmlformats.org/officeDocument/2006/relationships/customXml" Target="../ink/ink282.xml"/><Relationship Id="rId143" Type="http://schemas.openxmlformats.org/officeDocument/2006/relationships/customXml" Target="../ink/ink293.xml"/><Relationship Id="rId164" Type="http://schemas.openxmlformats.org/officeDocument/2006/relationships/image" Target="../media/image299.png"/><Relationship Id="rId185" Type="http://schemas.openxmlformats.org/officeDocument/2006/relationships/customXml" Target="../ink/ink314.xml"/><Relationship Id="rId350" Type="http://schemas.openxmlformats.org/officeDocument/2006/relationships/image" Target="../media/image390.png"/><Relationship Id="rId371" Type="http://schemas.openxmlformats.org/officeDocument/2006/relationships/customXml" Target="../ink/ink407.xml"/><Relationship Id="rId4" Type="http://schemas.openxmlformats.org/officeDocument/2006/relationships/customXml" Target="../ink/ink223.xml"/><Relationship Id="rId9" Type="http://schemas.openxmlformats.org/officeDocument/2006/relationships/image" Target="../media/image225.png"/><Relationship Id="rId180" Type="http://schemas.openxmlformats.org/officeDocument/2006/relationships/image" Target="../media/image307.png"/><Relationship Id="rId210" Type="http://schemas.openxmlformats.org/officeDocument/2006/relationships/image" Target="../media/image321.png"/><Relationship Id="rId215" Type="http://schemas.openxmlformats.org/officeDocument/2006/relationships/customXml" Target="../ink/ink329.xml"/><Relationship Id="rId236" Type="http://schemas.openxmlformats.org/officeDocument/2006/relationships/image" Target="../media/image334.png"/><Relationship Id="rId257" Type="http://schemas.openxmlformats.org/officeDocument/2006/relationships/customXml" Target="../ink/ink350.xml"/><Relationship Id="rId278" Type="http://schemas.openxmlformats.org/officeDocument/2006/relationships/image" Target="../media/image355.png"/><Relationship Id="rId26" Type="http://schemas.openxmlformats.org/officeDocument/2006/relationships/customXml" Target="../ink/ink234.xml"/><Relationship Id="rId231" Type="http://schemas.openxmlformats.org/officeDocument/2006/relationships/customXml" Target="../ink/ink337.xml"/><Relationship Id="rId252" Type="http://schemas.openxmlformats.org/officeDocument/2006/relationships/image" Target="../media/image342.png"/><Relationship Id="rId273" Type="http://schemas.openxmlformats.org/officeDocument/2006/relationships/customXml" Target="../ink/ink358.xml"/><Relationship Id="rId294" Type="http://schemas.openxmlformats.org/officeDocument/2006/relationships/image" Target="../media/image363.png"/><Relationship Id="rId308" Type="http://schemas.openxmlformats.org/officeDocument/2006/relationships/image" Target="../media/image370.png"/><Relationship Id="rId329" Type="http://schemas.openxmlformats.org/officeDocument/2006/relationships/customXml" Target="../ink/ink386.xml"/><Relationship Id="rId47" Type="http://schemas.openxmlformats.org/officeDocument/2006/relationships/image" Target="../media/image243.png"/><Relationship Id="rId68" Type="http://schemas.openxmlformats.org/officeDocument/2006/relationships/customXml" Target="../ink/ink255.xml"/><Relationship Id="rId89" Type="http://schemas.openxmlformats.org/officeDocument/2006/relationships/image" Target="../media/image263.png"/><Relationship Id="rId112" Type="http://schemas.openxmlformats.org/officeDocument/2006/relationships/customXml" Target="../ink/ink277.xml"/><Relationship Id="rId133" Type="http://schemas.openxmlformats.org/officeDocument/2006/relationships/image" Target="../media/image284.png"/><Relationship Id="rId154" Type="http://schemas.openxmlformats.org/officeDocument/2006/relationships/image" Target="../media/image294.png"/><Relationship Id="rId175" Type="http://schemas.openxmlformats.org/officeDocument/2006/relationships/customXml" Target="../ink/ink309.xml"/><Relationship Id="rId340" Type="http://schemas.openxmlformats.org/officeDocument/2006/relationships/image" Target="../media/image139.png"/><Relationship Id="rId361" Type="http://schemas.openxmlformats.org/officeDocument/2006/relationships/customXml" Target="../ink/ink402.xml"/><Relationship Id="rId196" Type="http://schemas.openxmlformats.org/officeDocument/2006/relationships/image" Target="../media/image314.png"/><Relationship Id="rId200" Type="http://schemas.openxmlformats.org/officeDocument/2006/relationships/image" Target="../media/image316.png"/><Relationship Id="rId16" Type="http://schemas.openxmlformats.org/officeDocument/2006/relationships/customXml" Target="../ink/ink229.xml"/><Relationship Id="rId221" Type="http://schemas.openxmlformats.org/officeDocument/2006/relationships/customXml" Target="../ink/ink332.xml"/><Relationship Id="rId242" Type="http://schemas.openxmlformats.org/officeDocument/2006/relationships/image" Target="../media/image337.png"/><Relationship Id="rId263" Type="http://schemas.openxmlformats.org/officeDocument/2006/relationships/customXml" Target="../ink/ink353.xml"/><Relationship Id="rId284" Type="http://schemas.openxmlformats.org/officeDocument/2006/relationships/image" Target="../media/image358.png"/><Relationship Id="rId319" Type="http://schemas.openxmlformats.org/officeDocument/2006/relationships/customXml" Target="../ink/ink381.xml"/><Relationship Id="rId37" Type="http://schemas.openxmlformats.org/officeDocument/2006/relationships/image" Target="../media/image238.png"/><Relationship Id="rId58" Type="http://schemas.openxmlformats.org/officeDocument/2006/relationships/customXml" Target="../ink/ink250.xml"/><Relationship Id="rId79" Type="http://schemas.openxmlformats.org/officeDocument/2006/relationships/image" Target="../media/image259.png"/><Relationship Id="rId102" Type="http://schemas.openxmlformats.org/officeDocument/2006/relationships/customXml" Target="../ink/ink272.xml"/><Relationship Id="rId123" Type="http://schemas.openxmlformats.org/officeDocument/2006/relationships/image" Target="../media/image280.png"/><Relationship Id="rId144" Type="http://schemas.openxmlformats.org/officeDocument/2006/relationships/image" Target="../media/image289.png"/><Relationship Id="rId330" Type="http://schemas.openxmlformats.org/officeDocument/2006/relationships/image" Target="../media/image381.png"/><Relationship Id="rId90" Type="http://schemas.openxmlformats.org/officeDocument/2006/relationships/customXml" Target="../ink/ink266.xml"/><Relationship Id="rId165" Type="http://schemas.openxmlformats.org/officeDocument/2006/relationships/customXml" Target="../ink/ink304.xml"/><Relationship Id="rId186" Type="http://schemas.openxmlformats.org/officeDocument/2006/relationships/image" Target="../media/image310.png"/><Relationship Id="rId351" Type="http://schemas.openxmlformats.org/officeDocument/2006/relationships/customXml" Target="../ink/ink397.xml"/><Relationship Id="rId372" Type="http://schemas.openxmlformats.org/officeDocument/2006/relationships/image" Target="../media/image401.png"/><Relationship Id="rId211" Type="http://schemas.openxmlformats.org/officeDocument/2006/relationships/customXml" Target="../ink/ink327.xml"/><Relationship Id="rId232" Type="http://schemas.openxmlformats.org/officeDocument/2006/relationships/image" Target="../media/image332.png"/><Relationship Id="rId253" Type="http://schemas.openxmlformats.org/officeDocument/2006/relationships/customXml" Target="../ink/ink348.xml"/><Relationship Id="rId274" Type="http://schemas.openxmlformats.org/officeDocument/2006/relationships/image" Target="../media/image353.png"/><Relationship Id="rId295" Type="http://schemas.openxmlformats.org/officeDocument/2006/relationships/customXml" Target="../ink/ink369.xml"/><Relationship Id="rId309" Type="http://schemas.openxmlformats.org/officeDocument/2006/relationships/customXml" Target="../ink/ink376.xml"/><Relationship Id="rId27" Type="http://schemas.openxmlformats.org/officeDocument/2006/relationships/image" Target="../media/image233.png"/><Relationship Id="rId48" Type="http://schemas.openxmlformats.org/officeDocument/2006/relationships/customXml" Target="../ink/ink245.xml"/><Relationship Id="rId69" Type="http://schemas.openxmlformats.org/officeDocument/2006/relationships/image" Target="../media/image254.png"/><Relationship Id="rId113" Type="http://schemas.openxmlformats.org/officeDocument/2006/relationships/image" Target="../media/image275.png"/><Relationship Id="rId134" Type="http://schemas.openxmlformats.org/officeDocument/2006/relationships/customXml" Target="../ink/ink288.xml"/><Relationship Id="rId320" Type="http://schemas.openxmlformats.org/officeDocument/2006/relationships/image" Target="../media/image376.png"/><Relationship Id="rId80" Type="http://schemas.openxmlformats.org/officeDocument/2006/relationships/customXml" Target="../ink/ink261.xml"/><Relationship Id="rId155" Type="http://schemas.openxmlformats.org/officeDocument/2006/relationships/customXml" Target="../ink/ink299.xml"/><Relationship Id="rId176" Type="http://schemas.openxmlformats.org/officeDocument/2006/relationships/image" Target="../media/image305.png"/><Relationship Id="rId197" Type="http://schemas.openxmlformats.org/officeDocument/2006/relationships/customXml" Target="../ink/ink320.xml"/><Relationship Id="rId341" Type="http://schemas.openxmlformats.org/officeDocument/2006/relationships/customXml" Target="../ink/ink392.xml"/><Relationship Id="rId362" Type="http://schemas.openxmlformats.org/officeDocument/2006/relationships/image" Target="../media/image396.png"/><Relationship Id="rId201" Type="http://schemas.openxmlformats.org/officeDocument/2006/relationships/customXml" Target="../ink/ink322.xml"/><Relationship Id="rId222" Type="http://schemas.openxmlformats.org/officeDocument/2006/relationships/image" Target="../media/image327.png"/><Relationship Id="rId243" Type="http://schemas.openxmlformats.org/officeDocument/2006/relationships/customXml" Target="../ink/ink343.xml"/><Relationship Id="rId264" Type="http://schemas.openxmlformats.org/officeDocument/2006/relationships/image" Target="../media/image348.png"/><Relationship Id="rId285" Type="http://schemas.openxmlformats.org/officeDocument/2006/relationships/customXml" Target="../ink/ink364.xml"/><Relationship Id="rId17" Type="http://schemas.openxmlformats.org/officeDocument/2006/relationships/image" Target="../media/image228.png"/><Relationship Id="rId38" Type="http://schemas.openxmlformats.org/officeDocument/2006/relationships/customXml" Target="../ink/ink240.xml"/><Relationship Id="rId59" Type="http://schemas.openxmlformats.org/officeDocument/2006/relationships/image" Target="../media/image249.png"/><Relationship Id="rId103" Type="http://schemas.openxmlformats.org/officeDocument/2006/relationships/image" Target="../media/image270.png"/><Relationship Id="rId124" Type="http://schemas.openxmlformats.org/officeDocument/2006/relationships/customXml" Target="../ink/ink283.xml"/><Relationship Id="rId310" Type="http://schemas.openxmlformats.org/officeDocument/2006/relationships/image" Target="../media/image371.png"/><Relationship Id="rId70" Type="http://schemas.openxmlformats.org/officeDocument/2006/relationships/customXml" Target="../ink/ink256.xml"/><Relationship Id="rId91" Type="http://schemas.openxmlformats.org/officeDocument/2006/relationships/image" Target="../media/image264.png"/><Relationship Id="rId145" Type="http://schemas.openxmlformats.org/officeDocument/2006/relationships/customXml" Target="../ink/ink294.xml"/><Relationship Id="rId166" Type="http://schemas.openxmlformats.org/officeDocument/2006/relationships/image" Target="../media/image300.png"/><Relationship Id="rId187" Type="http://schemas.openxmlformats.org/officeDocument/2006/relationships/customXml" Target="../ink/ink315.xml"/><Relationship Id="rId331" Type="http://schemas.openxmlformats.org/officeDocument/2006/relationships/customXml" Target="../ink/ink387.xml"/><Relationship Id="rId352" Type="http://schemas.openxmlformats.org/officeDocument/2006/relationships/image" Target="../media/image391.png"/><Relationship Id="rId373" Type="http://schemas.openxmlformats.org/officeDocument/2006/relationships/customXml" Target="../ink/ink408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322.png"/><Relationship Id="rId233" Type="http://schemas.openxmlformats.org/officeDocument/2006/relationships/customXml" Target="../ink/ink338.xml"/><Relationship Id="rId254" Type="http://schemas.openxmlformats.org/officeDocument/2006/relationships/image" Target="../media/image343.png"/><Relationship Id="rId28" Type="http://schemas.openxmlformats.org/officeDocument/2006/relationships/customXml" Target="../ink/ink235.xml"/><Relationship Id="rId49" Type="http://schemas.openxmlformats.org/officeDocument/2006/relationships/image" Target="../media/image244.png"/><Relationship Id="rId114" Type="http://schemas.openxmlformats.org/officeDocument/2006/relationships/customXml" Target="../ink/ink278.xml"/><Relationship Id="rId275" Type="http://schemas.openxmlformats.org/officeDocument/2006/relationships/customXml" Target="../ink/ink359.xml"/><Relationship Id="rId296" Type="http://schemas.openxmlformats.org/officeDocument/2006/relationships/image" Target="../media/image364.png"/><Relationship Id="rId300" Type="http://schemas.openxmlformats.org/officeDocument/2006/relationships/image" Target="../media/image366.png"/><Relationship Id="rId60" Type="http://schemas.openxmlformats.org/officeDocument/2006/relationships/customXml" Target="../ink/ink251.xml"/><Relationship Id="rId81" Type="http://schemas.openxmlformats.org/officeDocument/2006/relationships/image" Target="../media/image260.png"/><Relationship Id="rId135" Type="http://schemas.openxmlformats.org/officeDocument/2006/relationships/image" Target="../media/image285.png"/><Relationship Id="rId156" Type="http://schemas.openxmlformats.org/officeDocument/2006/relationships/image" Target="../media/image295.png"/><Relationship Id="rId177" Type="http://schemas.openxmlformats.org/officeDocument/2006/relationships/customXml" Target="../ink/ink310.xml"/><Relationship Id="rId198" Type="http://schemas.openxmlformats.org/officeDocument/2006/relationships/image" Target="../media/image315.png"/><Relationship Id="rId321" Type="http://schemas.openxmlformats.org/officeDocument/2006/relationships/customXml" Target="../ink/ink382.xml"/><Relationship Id="rId342" Type="http://schemas.openxmlformats.org/officeDocument/2006/relationships/image" Target="../media/image386.png"/><Relationship Id="rId363" Type="http://schemas.openxmlformats.org/officeDocument/2006/relationships/customXml" Target="../ink/ink403.xml"/><Relationship Id="rId202" Type="http://schemas.openxmlformats.org/officeDocument/2006/relationships/image" Target="../media/image317.png"/><Relationship Id="rId223" Type="http://schemas.openxmlformats.org/officeDocument/2006/relationships/customXml" Target="../ink/ink333.xml"/><Relationship Id="rId244" Type="http://schemas.openxmlformats.org/officeDocument/2006/relationships/image" Target="../media/image338.png"/><Relationship Id="rId18" Type="http://schemas.openxmlformats.org/officeDocument/2006/relationships/customXml" Target="../ink/ink230.xml"/><Relationship Id="rId39" Type="http://schemas.openxmlformats.org/officeDocument/2006/relationships/image" Target="../media/image239.png"/><Relationship Id="rId265" Type="http://schemas.openxmlformats.org/officeDocument/2006/relationships/customXml" Target="../ink/ink354.xml"/><Relationship Id="rId286" Type="http://schemas.openxmlformats.org/officeDocument/2006/relationships/image" Target="../media/image359.png"/><Relationship Id="rId50" Type="http://schemas.openxmlformats.org/officeDocument/2006/relationships/customXml" Target="../ink/ink246.xml"/><Relationship Id="rId104" Type="http://schemas.openxmlformats.org/officeDocument/2006/relationships/customXml" Target="../ink/ink273.xml"/><Relationship Id="rId125" Type="http://schemas.openxmlformats.org/officeDocument/2006/relationships/image" Target="../media/image281.png"/><Relationship Id="rId146" Type="http://schemas.openxmlformats.org/officeDocument/2006/relationships/image" Target="../media/image290.png"/><Relationship Id="rId167" Type="http://schemas.openxmlformats.org/officeDocument/2006/relationships/customXml" Target="../ink/ink305.xml"/><Relationship Id="rId188" Type="http://schemas.openxmlformats.org/officeDocument/2006/relationships/image" Target="../media/image311.png"/><Relationship Id="rId311" Type="http://schemas.openxmlformats.org/officeDocument/2006/relationships/customXml" Target="../ink/ink377.xml"/><Relationship Id="rId332" Type="http://schemas.openxmlformats.org/officeDocument/2006/relationships/image" Target="../media/image382.png"/><Relationship Id="rId353" Type="http://schemas.openxmlformats.org/officeDocument/2006/relationships/customXml" Target="../ink/ink398.xml"/><Relationship Id="rId374" Type="http://schemas.openxmlformats.org/officeDocument/2006/relationships/image" Target="../media/image402.png"/><Relationship Id="rId71" Type="http://schemas.openxmlformats.org/officeDocument/2006/relationships/image" Target="../media/image255.png"/><Relationship Id="rId92" Type="http://schemas.openxmlformats.org/officeDocument/2006/relationships/customXml" Target="../ink/ink267.xml"/><Relationship Id="rId213" Type="http://schemas.openxmlformats.org/officeDocument/2006/relationships/customXml" Target="../ink/ink328.xml"/><Relationship Id="rId234" Type="http://schemas.openxmlformats.org/officeDocument/2006/relationships/image" Target="../media/image333.png"/><Relationship Id="rId2" Type="http://schemas.openxmlformats.org/officeDocument/2006/relationships/image" Target="../media/image221.png"/><Relationship Id="rId29" Type="http://schemas.openxmlformats.org/officeDocument/2006/relationships/image" Target="../media/image234.png"/><Relationship Id="rId255" Type="http://schemas.openxmlformats.org/officeDocument/2006/relationships/customXml" Target="../ink/ink349.xml"/><Relationship Id="rId276" Type="http://schemas.openxmlformats.org/officeDocument/2006/relationships/image" Target="../media/image354.png"/><Relationship Id="rId297" Type="http://schemas.openxmlformats.org/officeDocument/2006/relationships/customXml" Target="../ink/ink370.xml"/><Relationship Id="rId40" Type="http://schemas.openxmlformats.org/officeDocument/2006/relationships/customXml" Target="../ink/ink241.xml"/><Relationship Id="rId115" Type="http://schemas.openxmlformats.org/officeDocument/2006/relationships/image" Target="../media/image276.png"/><Relationship Id="rId136" Type="http://schemas.openxmlformats.org/officeDocument/2006/relationships/customXml" Target="../ink/ink289.xml"/><Relationship Id="rId157" Type="http://schemas.openxmlformats.org/officeDocument/2006/relationships/customXml" Target="../ink/ink300.xml"/><Relationship Id="rId178" Type="http://schemas.openxmlformats.org/officeDocument/2006/relationships/image" Target="../media/image306.png"/><Relationship Id="rId301" Type="http://schemas.openxmlformats.org/officeDocument/2006/relationships/customXml" Target="../ink/ink372.xml"/><Relationship Id="rId322" Type="http://schemas.openxmlformats.org/officeDocument/2006/relationships/image" Target="../media/image377.png"/><Relationship Id="rId343" Type="http://schemas.openxmlformats.org/officeDocument/2006/relationships/customXml" Target="../ink/ink393.xml"/><Relationship Id="rId364" Type="http://schemas.openxmlformats.org/officeDocument/2006/relationships/image" Target="../media/image397.png"/><Relationship Id="rId61" Type="http://schemas.openxmlformats.org/officeDocument/2006/relationships/image" Target="../media/image250.png"/><Relationship Id="rId82" Type="http://schemas.openxmlformats.org/officeDocument/2006/relationships/customXml" Target="../ink/ink262.xml"/><Relationship Id="rId199" Type="http://schemas.openxmlformats.org/officeDocument/2006/relationships/customXml" Target="../ink/ink321.xml"/><Relationship Id="rId203" Type="http://schemas.openxmlformats.org/officeDocument/2006/relationships/customXml" Target="../ink/ink323.xml"/><Relationship Id="rId19" Type="http://schemas.openxmlformats.org/officeDocument/2006/relationships/image" Target="../media/image229.png"/><Relationship Id="rId224" Type="http://schemas.openxmlformats.org/officeDocument/2006/relationships/image" Target="../media/image328.png"/><Relationship Id="rId245" Type="http://schemas.openxmlformats.org/officeDocument/2006/relationships/customXml" Target="../ink/ink344.xml"/><Relationship Id="rId266" Type="http://schemas.openxmlformats.org/officeDocument/2006/relationships/image" Target="../media/image349.png"/><Relationship Id="rId287" Type="http://schemas.openxmlformats.org/officeDocument/2006/relationships/customXml" Target="../ink/ink365.xml"/><Relationship Id="rId30" Type="http://schemas.openxmlformats.org/officeDocument/2006/relationships/customXml" Target="../ink/ink236.xml"/><Relationship Id="rId105" Type="http://schemas.openxmlformats.org/officeDocument/2006/relationships/image" Target="../media/image271.png"/><Relationship Id="rId126" Type="http://schemas.openxmlformats.org/officeDocument/2006/relationships/customXml" Target="../ink/ink284.xml"/><Relationship Id="rId147" Type="http://schemas.openxmlformats.org/officeDocument/2006/relationships/customXml" Target="../ink/ink295.xml"/><Relationship Id="rId168" Type="http://schemas.openxmlformats.org/officeDocument/2006/relationships/image" Target="../media/image301.png"/><Relationship Id="rId312" Type="http://schemas.openxmlformats.org/officeDocument/2006/relationships/image" Target="../media/image372.png"/><Relationship Id="rId333" Type="http://schemas.openxmlformats.org/officeDocument/2006/relationships/customXml" Target="../ink/ink388.xml"/><Relationship Id="rId354" Type="http://schemas.openxmlformats.org/officeDocument/2006/relationships/image" Target="../media/image392.png"/><Relationship Id="rId51" Type="http://schemas.openxmlformats.org/officeDocument/2006/relationships/image" Target="../media/image245.png"/><Relationship Id="rId72" Type="http://schemas.openxmlformats.org/officeDocument/2006/relationships/customXml" Target="../ink/ink257.xml"/><Relationship Id="rId93" Type="http://schemas.openxmlformats.org/officeDocument/2006/relationships/image" Target="../media/image265.png"/><Relationship Id="rId189" Type="http://schemas.openxmlformats.org/officeDocument/2006/relationships/customXml" Target="../ink/ink316.xml"/><Relationship Id="rId375" Type="http://schemas.openxmlformats.org/officeDocument/2006/relationships/customXml" Target="../ink/ink409.xml"/><Relationship Id="rId3" Type="http://schemas.openxmlformats.org/officeDocument/2006/relationships/image" Target="../media/image222.png"/><Relationship Id="rId214" Type="http://schemas.openxmlformats.org/officeDocument/2006/relationships/image" Target="../media/image323.png"/><Relationship Id="rId235" Type="http://schemas.openxmlformats.org/officeDocument/2006/relationships/customXml" Target="../ink/ink339.xml"/><Relationship Id="rId256" Type="http://schemas.openxmlformats.org/officeDocument/2006/relationships/image" Target="../media/image344.png"/><Relationship Id="rId277" Type="http://schemas.openxmlformats.org/officeDocument/2006/relationships/customXml" Target="../ink/ink360.xml"/><Relationship Id="rId298" Type="http://schemas.openxmlformats.org/officeDocument/2006/relationships/image" Target="../media/image365.png"/><Relationship Id="rId116" Type="http://schemas.openxmlformats.org/officeDocument/2006/relationships/customXml" Target="../ink/ink279.xml"/><Relationship Id="rId137" Type="http://schemas.openxmlformats.org/officeDocument/2006/relationships/image" Target="../media/image286.png"/><Relationship Id="rId158" Type="http://schemas.openxmlformats.org/officeDocument/2006/relationships/image" Target="../media/image296.png"/><Relationship Id="rId302" Type="http://schemas.openxmlformats.org/officeDocument/2006/relationships/image" Target="../media/image367.png"/><Relationship Id="rId323" Type="http://schemas.openxmlformats.org/officeDocument/2006/relationships/customXml" Target="../ink/ink383.xml"/><Relationship Id="rId344" Type="http://schemas.openxmlformats.org/officeDocument/2006/relationships/image" Target="../media/image387.png"/><Relationship Id="rId20" Type="http://schemas.openxmlformats.org/officeDocument/2006/relationships/customXml" Target="../ink/ink231.xml"/><Relationship Id="rId41" Type="http://schemas.openxmlformats.org/officeDocument/2006/relationships/image" Target="../media/image240.png"/><Relationship Id="rId62" Type="http://schemas.openxmlformats.org/officeDocument/2006/relationships/customXml" Target="../ink/ink252.xml"/><Relationship Id="rId83" Type="http://schemas.openxmlformats.org/officeDocument/2006/relationships/image" Target="../media/image261.png"/><Relationship Id="rId179" Type="http://schemas.openxmlformats.org/officeDocument/2006/relationships/customXml" Target="../ink/ink311.xml"/><Relationship Id="rId365" Type="http://schemas.openxmlformats.org/officeDocument/2006/relationships/customXml" Target="../ink/ink404.xml"/><Relationship Id="rId190" Type="http://schemas.openxmlformats.org/officeDocument/2006/relationships/image" Target="../media/image22.png"/><Relationship Id="rId204" Type="http://schemas.openxmlformats.org/officeDocument/2006/relationships/image" Target="../media/image318.png"/><Relationship Id="rId225" Type="http://schemas.openxmlformats.org/officeDocument/2006/relationships/customXml" Target="../ink/ink334.xml"/><Relationship Id="rId246" Type="http://schemas.openxmlformats.org/officeDocument/2006/relationships/image" Target="../media/image339.png"/><Relationship Id="rId267" Type="http://schemas.openxmlformats.org/officeDocument/2006/relationships/customXml" Target="../ink/ink355.xml"/><Relationship Id="rId288" Type="http://schemas.openxmlformats.org/officeDocument/2006/relationships/image" Target="../media/image360.png"/><Relationship Id="rId106" Type="http://schemas.openxmlformats.org/officeDocument/2006/relationships/customXml" Target="../ink/ink274.xml"/><Relationship Id="rId127" Type="http://schemas.openxmlformats.org/officeDocument/2006/relationships/image" Target="../media/image74.png"/><Relationship Id="rId313" Type="http://schemas.openxmlformats.org/officeDocument/2006/relationships/customXml" Target="../ink/ink378.xml"/><Relationship Id="rId10" Type="http://schemas.openxmlformats.org/officeDocument/2006/relationships/customXml" Target="../ink/ink226.xml"/><Relationship Id="rId31" Type="http://schemas.openxmlformats.org/officeDocument/2006/relationships/image" Target="../media/image235.png"/><Relationship Id="rId52" Type="http://schemas.openxmlformats.org/officeDocument/2006/relationships/customXml" Target="../ink/ink247.xml"/><Relationship Id="rId73" Type="http://schemas.openxmlformats.org/officeDocument/2006/relationships/image" Target="../media/image256.png"/><Relationship Id="rId94" Type="http://schemas.openxmlformats.org/officeDocument/2006/relationships/customXml" Target="../ink/ink268.xml"/><Relationship Id="rId148" Type="http://schemas.openxmlformats.org/officeDocument/2006/relationships/image" Target="../media/image291.png"/><Relationship Id="rId169" Type="http://schemas.openxmlformats.org/officeDocument/2006/relationships/customXml" Target="../ink/ink306.xml"/><Relationship Id="rId334" Type="http://schemas.openxmlformats.org/officeDocument/2006/relationships/image" Target="../media/image383.png"/><Relationship Id="rId355" Type="http://schemas.openxmlformats.org/officeDocument/2006/relationships/customXml" Target="../ink/ink399.xml"/><Relationship Id="rId376" Type="http://schemas.openxmlformats.org/officeDocument/2006/relationships/image" Target="../media/image403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62.png"/><Relationship Id="rId21" Type="http://schemas.openxmlformats.org/officeDocument/2006/relationships/image" Target="../media/image414.png"/><Relationship Id="rId42" Type="http://schemas.openxmlformats.org/officeDocument/2006/relationships/customXml" Target="../ink/ink429.xml"/><Relationship Id="rId63" Type="http://schemas.openxmlformats.org/officeDocument/2006/relationships/image" Target="../media/image435.png"/><Relationship Id="rId84" Type="http://schemas.openxmlformats.org/officeDocument/2006/relationships/customXml" Target="../ink/ink450.xml"/><Relationship Id="rId138" Type="http://schemas.openxmlformats.org/officeDocument/2006/relationships/customXml" Target="../ink/ink477.xml"/><Relationship Id="rId159" Type="http://schemas.openxmlformats.org/officeDocument/2006/relationships/image" Target="../media/image480.png"/><Relationship Id="rId170" Type="http://schemas.openxmlformats.org/officeDocument/2006/relationships/image" Target="../media/image485.png"/><Relationship Id="rId191" Type="http://schemas.openxmlformats.org/officeDocument/2006/relationships/image" Target="../media/image495.png"/><Relationship Id="rId205" Type="http://schemas.openxmlformats.org/officeDocument/2006/relationships/image" Target="../media/image502.png"/><Relationship Id="rId226" Type="http://schemas.openxmlformats.org/officeDocument/2006/relationships/customXml" Target="../ink/ink522.xml"/><Relationship Id="rId247" Type="http://schemas.openxmlformats.org/officeDocument/2006/relationships/image" Target="../media/image523.png"/><Relationship Id="rId107" Type="http://schemas.openxmlformats.org/officeDocument/2006/relationships/image" Target="../media/image457.png"/><Relationship Id="rId268" Type="http://schemas.openxmlformats.org/officeDocument/2006/relationships/image" Target="../media/image533.png"/><Relationship Id="rId11" Type="http://schemas.openxmlformats.org/officeDocument/2006/relationships/image" Target="../media/image409.png"/><Relationship Id="rId32" Type="http://schemas.openxmlformats.org/officeDocument/2006/relationships/customXml" Target="../ink/ink424.xml"/><Relationship Id="rId53" Type="http://schemas.openxmlformats.org/officeDocument/2006/relationships/image" Target="../media/image430.png"/><Relationship Id="rId74" Type="http://schemas.openxmlformats.org/officeDocument/2006/relationships/customXml" Target="../ink/ink445.xml"/><Relationship Id="rId128" Type="http://schemas.openxmlformats.org/officeDocument/2006/relationships/customXml" Target="../ink/ink472.xml"/><Relationship Id="rId149" Type="http://schemas.openxmlformats.org/officeDocument/2006/relationships/image" Target="../media/image477.png"/><Relationship Id="rId5" Type="http://schemas.openxmlformats.org/officeDocument/2006/relationships/image" Target="../media/image406.png"/><Relationship Id="rId95" Type="http://schemas.openxmlformats.org/officeDocument/2006/relationships/image" Target="../media/image451.png"/><Relationship Id="rId160" Type="http://schemas.openxmlformats.org/officeDocument/2006/relationships/customXml" Target="../ink/ink488.xml"/><Relationship Id="rId181" Type="http://schemas.openxmlformats.org/officeDocument/2006/relationships/image" Target="../media/image490.png"/><Relationship Id="rId216" Type="http://schemas.openxmlformats.org/officeDocument/2006/relationships/customXml" Target="../ink/ink517.xml"/><Relationship Id="rId237" Type="http://schemas.openxmlformats.org/officeDocument/2006/relationships/image" Target="../media/image518.png"/><Relationship Id="rId258" Type="http://schemas.openxmlformats.org/officeDocument/2006/relationships/image" Target="../media/image528.png"/><Relationship Id="rId22" Type="http://schemas.openxmlformats.org/officeDocument/2006/relationships/customXml" Target="../ink/ink419.xml"/><Relationship Id="rId43" Type="http://schemas.openxmlformats.org/officeDocument/2006/relationships/image" Target="../media/image425.png"/><Relationship Id="rId64" Type="http://schemas.openxmlformats.org/officeDocument/2006/relationships/customXml" Target="../ink/ink440.xml"/><Relationship Id="rId118" Type="http://schemas.openxmlformats.org/officeDocument/2006/relationships/customXml" Target="../ink/ink467.xml"/><Relationship Id="rId139" Type="http://schemas.openxmlformats.org/officeDocument/2006/relationships/image" Target="../media/image472.png"/><Relationship Id="rId85" Type="http://schemas.openxmlformats.org/officeDocument/2006/relationships/image" Target="../media/image446.png"/><Relationship Id="rId150" Type="http://schemas.openxmlformats.org/officeDocument/2006/relationships/customXml" Target="../ink/ink483.xml"/><Relationship Id="rId171" Type="http://schemas.openxmlformats.org/officeDocument/2006/relationships/customXml" Target="../ink/ink494.xml"/><Relationship Id="rId192" Type="http://schemas.openxmlformats.org/officeDocument/2006/relationships/customXml" Target="../ink/ink505.xml"/><Relationship Id="rId206" Type="http://schemas.openxmlformats.org/officeDocument/2006/relationships/customXml" Target="../ink/ink512.xml"/><Relationship Id="rId227" Type="http://schemas.openxmlformats.org/officeDocument/2006/relationships/image" Target="../media/image513.png"/><Relationship Id="rId248" Type="http://schemas.openxmlformats.org/officeDocument/2006/relationships/customXml" Target="../ink/ink533.xml"/><Relationship Id="rId269" Type="http://schemas.openxmlformats.org/officeDocument/2006/relationships/customXml" Target="../ink/ink544.xml"/><Relationship Id="rId12" Type="http://schemas.openxmlformats.org/officeDocument/2006/relationships/customXml" Target="../ink/ink414.xml"/><Relationship Id="rId33" Type="http://schemas.openxmlformats.org/officeDocument/2006/relationships/image" Target="../media/image420.png"/><Relationship Id="rId108" Type="http://schemas.openxmlformats.org/officeDocument/2006/relationships/customXml" Target="../ink/ink462.xml"/><Relationship Id="rId129" Type="http://schemas.openxmlformats.org/officeDocument/2006/relationships/image" Target="../media/image467.png"/><Relationship Id="rId54" Type="http://schemas.openxmlformats.org/officeDocument/2006/relationships/customXml" Target="../ink/ink435.xml"/><Relationship Id="rId75" Type="http://schemas.openxmlformats.org/officeDocument/2006/relationships/image" Target="../media/image441.png"/><Relationship Id="rId96" Type="http://schemas.openxmlformats.org/officeDocument/2006/relationships/customXml" Target="../ink/ink456.xml"/><Relationship Id="rId140" Type="http://schemas.openxmlformats.org/officeDocument/2006/relationships/customXml" Target="../ink/ink478.xml"/><Relationship Id="rId161" Type="http://schemas.openxmlformats.org/officeDocument/2006/relationships/image" Target="../media/image481.png"/><Relationship Id="rId182" Type="http://schemas.openxmlformats.org/officeDocument/2006/relationships/customXml" Target="../ink/ink500.xml"/><Relationship Id="rId217" Type="http://schemas.openxmlformats.org/officeDocument/2006/relationships/image" Target="../media/image508.png"/><Relationship Id="rId6" Type="http://schemas.openxmlformats.org/officeDocument/2006/relationships/customXml" Target="../ink/ink411.xml"/><Relationship Id="rId238" Type="http://schemas.openxmlformats.org/officeDocument/2006/relationships/customXml" Target="../ink/ink528.xml"/><Relationship Id="rId259" Type="http://schemas.openxmlformats.org/officeDocument/2006/relationships/customXml" Target="../ink/ink539.xml"/><Relationship Id="rId23" Type="http://schemas.openxmlformats.org/officeDocument/2006/relationships/image" Target="../media/image415.png"/><Relationship Id="rId119" Type="http://schemas.openxmlformats.org/officeDocument/2006/relationships/image" Target="../media/image55.png"/><Relationship Id="rId270" Type="http://schemas.openxmlformats.org/officeDocument/2006/relationships/image" Target="../media/image534.png"/><Relationship Id="rId44" Type="http://schemas.openxmlformats.org/officeDocument/2006/relationships/customXml" Target="../ink/ink430.xml"/><Relationship Id="rId65" Type="http://schemas.openxmlformats.org/officeDocument/2006/relationships/image" Target="../media/image436.png"/><Relationship Id="rId86" Type="http://schemas.openxmlformats.org/officeDocument/2006/relationships/customXml" Target="../ink/ink451.xml"/><Relationship Id="rId130" Type="http://schemas.openxmlformats.org/officeDocument/2006/relationships/customXml" Target="../ink/ink473.xml"/><Relationship Id="rId151" Type="http://schemas.openxmlformats.org/officeDocument/2006/relationships/image" Target="../media/image139.png"/><Relationship Id="rId172" Type="http://schemas.openxmlformats.org/officeDocument/2006/relationships/customXml" Target="../ink/ink495.xml"/><Relationship Id="rId193" Type="http://schemas.openxmlformats.org/officeDocument/2006/relationships/image" Target="../media/image496.png"/><Relationship Id="rId202" Type="http://schemas.openxmlformats.org/officeDocument/2006/relationships/customXml" Target="../ink/ink510.xml"/><Relationship Id="rId207" Type="http://schemas.openxmlformats.org/officeDocument/2006/relationships/image" Target="../media/image503.png"/><Relationship Id="rId223" Type="http://schemas.openxmlformats.org/officeDocument/2006/relationships/image" Target="../media/image511.png"/><Relationship Id="rId228" Type="http://schemas.openxmlformats.org/officeDocument/2006/relationships/customXml" Target="../ink/ink523.xml"/><Relationship Id="rId244" Type="http://schemas.openxmlformats.org/officeDocument/2006/relationships/customXml" Target="../ink/ink531.xml"/><Relationship Id="rId249" Type="http://schemas.openxmlformats.org/officeDocument/2006/relationships/image" Target="../media/image524.png"/><Relationship Id="rId13" Type="http://schemas.openxmlformats.org/officeDocument/2006/relationships/image" Target="../media/image410.png"/><Relationship Id="rId18" Type="http://schemas.openxmlformats.org/officeDocument/2006/relationships/customXml" Target="../ink/ink417.xml"/><Relationship Id="rId39" Type="http://schemas.openxmlformats.org/officeDocument/2006/relationships/image" Target="../media/image423.png"/><Relationship Id="rId109" Type="http://schemas.openxmlformats.org/officeDocument/2006/relationships/image" Target="../media/image458.png"/><Relationship Id="rId260" Type="http://schemas.openxmlformats.org/officeDocument/2006/relationships/image" Target="../media/image529.png"/><Relationship Id="rId265" Type="http://schemas.openxmlformats.org/officeDocument/2006/relationships/customXml" Target="../ink/ink542.xml"/><Relationship Id="rId34" Type="http://schemas.openxmlformats.org/officeDocument/2006/relationships/customXml" Target="../ink/ink425.xml"/><Relationship Id="rId50" Type="http://schemas.openxmlformats.org/officeDocument/2006/relationships/customXml" Target="../ink/ink433.xml"/><Relationship Id="rId55" Type="http://schemas.openxmlformats.org/officeDocument/2006/relationships/image" Target="../media/image431.png"/><Relationship Id="rId76" Type="http://schemas.openxmlformats.org/officeDocument/2006/relationships/customXml" Target="../ink/ink446.xml"/><Relationship Id="rId97" Type="http://schemas.openxmlformats.org/officeDocument/2006/relationships/image" Target="../media/image452.png"/><Relationship Id="rId104" Type="http://schemas.openxmlformats.org/officeDocument/2006/relationships/customXml" Target="../ink/ink460.xml"/><Relationship Id="rId120" Type="http://schemas.openxmlformats.org/officeDocument/2006/relationships/customXml" Target="../ink/ink468.xml"/><Relationship Id="rId125" Type="http://schemas.openxmlformats.org/officeDocument/2006/relationships/image" Target="../media/image465.png"/><Relationship Id="rId141" Type="http://schemas.openxmlformats.org/officeDocument/2006/relationships/image" Target="../media/image473.png"/><Relationship Id="rId146" Type="http://schemas.openxmlformats.org/officeDocument/2006/relationships/customXml" Target="../ink/ink481.xml"/><Relationship Id="rId167" Type="http://schemas.openxmlformats.org/officeDocument/2006/relationships/image" Target="../media/image484.png"/><Relationship Id="rId188" Type="http://schemas.openxmlformats.org/officeDocument/2006/relationships/customXml" Target="../ink/ink503.xml"/><Relationship Id="rId7" Type="http://schemas.openxmlformats.org/officeDocument/2006/relationships/image" Target="../media/image407.png"/><Relationship Id="rId71" Type="http://schemas.openxmlformats.org/officeDocument/2006/relationships/image" Target="../media/image439.png"/><Relationship Id="rId92" Type="http://schemas.openxmlformats.org/officeDocument/2006/relationships/customXml" Target="../ink/ink454.xml"/><Relationship Id="rId162" Type="http://schemas.openxmlformats.org/officeDocument/2006/relationships/customXml" Target="../ink/ink489.xml"/><Relationship Id="rId183" Type="http://schemas.openxmlformats.org/officeDocument/2006/relationships/image" Target="../media/image491.png"/><Relationship Id="rId213" Type="http://schemas.openxmlformats.org/officeDocument/2006/relationships/image" Target="../media/image506.png"/><Relationship Id="rId218" Type="http://schemas.openxmlformats.org/officeDocument/2006/relationships/customXml" Target="../ink/ink518.xml"/><Relationship Id="rId234" Type="http://schemas.openxmlformats.org/officeDocument/2006/relationships/customXml" Target="../ink/ink526.xml"/><Relationship Id="rId239" Type="http://schemas.openxmlformats.org/officeDocument/2006/relationships/image" Target="../media/image519.png"/><Relationship Id="rId2" Type="http://schemas.openxmlformats.org/officeDocument/2006/relationships/image" Target="../media/image404.png"/><Relationship Id="rId29" Type="http://schemas.openxmlformats.org/officeDocument/2006/relationships/image" Target="../media/image418.png"/><Relationship Id="rId250" Type="http://schemas.openxmlformats.org/officeDocument/2006/relationships/customXml" Target="../ink/ink534.xml"/><Relationship Id="rId255" Type="http://schemas.openxmlformats.org/officeDocument/2006/relationships/customXml" Target="../ink/ink537.xml"/><Relationship Id="rId271" Type="http://schemas.openxmlformats.org/officeDocument/2006/relationships/customXml" Target="../ink/ink545.xml"/><Relationship Id="rId276" Type="http://schemas.openxmlformats.org/officeDocument/2006/relationships/customXml" Target="../ink/ink548.xml"/><Relationship Id="rId24" Type="http://schemas.openxmlformats.org/officeDocument/2006/relationships/customXml" Target="../ink/ink420.xml"/><Relationship Id="rId40" Type="http://schemas.openxmlformats.org/officeDocument/2006/relationships/customXml" Target="../ink/ink428.xml"/><Relationship Id="rId45" Type="http://schemas.openxmlformats.org/officeDocument/2006/relationships/image" Target="../media/image426.png"/><Relationship Id="rId66" Type="http://schemas.openxmlformats.org/officeDocument/2006/relationships/customXml" Target="../ink/ink441.xml"/><Relationship Id="rId87" Type="http://schemas.openxmlformats.org/officeDocument/2006/relationships/image" Target="../media/image447.png"/><Relationship Id="rId110" Type="http://schemas.openxmlformats.org/officeDocument/2006/relationships/customXml" Target="../ink/ink463.xml"/><Relationship Id="rId115" Type="http://schemas.openxmlformats.org/officeDocument/2006/relationships/image" Target="../media/image461.png"/><Relationship Id="rId131" Type="http://schemas.openxmlformats.org/officeDocument/2006/relationships/image" Target="../media/image468.png"/><Relationship Id="rId136" Type="http://schemas.openxmlformats.org/officeDocument/2006/relationships/customXml" Target="../ink/ink476.xml"/><Relationship Id="rId157" Type="http://schemas.openxmlformats.org/officeDocument/2006/relationships/image" Target="../media/image74.png"/><Relationship Id="rId178" Type="http://schemas.openxmlformats.org/officeDocument/2006/relationships/customXml" Target="../ink/ink498.xml"/><Relationship Id="rId61" Type="http://schemas.openxmlformats.org/officeDocument/2006/relationships/image" Target="../media/image434.png"/><Relationship Id="rId82" Type="http://schemas.openxmlformats.org/officeDocument/2006/relationships/customXml" Target="../ink/ink449.xml"/><Relationship Id="rId152" Type="http://schemas.openxmlformats.org/officeDocument/2006/relationships/customXml" Target="../ink/ink484.xml"/><Relationship Id="rId173" Type="http://schemas.openxmlformats.org/officeDocument/2006/relationships/image" Target="../media/image486.png"/><Relationship Id="rId194" Type="http://schemas.openxmlformats.org/officeDocument/2006/relationships/customXml" Target="../ink/ink506.xml"/><Relationship Id="rId199" Type="http://schemas.openxmlformats.org/officeDocument/2006/relationships/image" Target="../media/image499.png"/><Relationship Id="rId203" Type="http://schemas.openxmlformats.org/officeDocument/2006/relationships/image" Target="../media/image501.png"/><Relationship Id="rId208" Type="http://schemas.openxmlformats.org/officeDocument/2006/relationships/customXml" Target="../ink/ink513.xml"/><Relationship Id="rId229" Type="http://schemas.openxmlformats.org/officeDocument/2006/relationships/image" Target="../media/image514.png"/><Relationship Id="rId19" Type="http://schemas.openxmlformats.org/officeDocument/2006/relationships/image" Target="../media/image413.png"/><Relationship Id="rId224" Type="http://schemas.openxmlformats.org/officeDocument/2006/relationships/customXml" Target="../ink/ink521.xml"/><Relationship Id="rId240" Type="http://schemas.openxmlformats.org/officeDocument/2006/relationships/customXml" Target="../ink/ink529.xml"/><Relationship Id="rId245" Type="http://schemas.openxmlformats.org/officeDocument/2006/relationships/image" Target="../media/image522.png"/><Relationship Id="rId261" Type="http://schemas.openxmlformats.org/officeDocument/2006/relationships/customXml" Target="../ink/ink540.xml"/><Relationship Id="rId266" Type="http://schemas.openxmlformats.org/officeDocument/2006/relationships/image" Target="../media/image532.png"/><Relationship Id="rId14" Type="http://schemas.openxmlformats.org/officeDocument/2006/relationships/customXml" Target="../ink/ink415.xml"/><Relationship Id="rId30" Type="http://schemas.openxmlformats.org/officeDocument/2006/relationships/customXml" Target="../ink/ink423.xml"/><Relationship Id="rId35" Type="http://schemas.openxmlformats.org/officeDocument/2006/relationships/image" Target="../media/image421.png"/><Relationship Id="rId56" Type="http://schemas.openxmlformats.org/officeDocument/2006/relationships/customXml" Target="../ink/ink436.xml"/><Relationship Id="rId77" Type="http://schemas.openxmlformats.org/officeDocument/2006/relationships/image" Target="../media/image442.png"/><Relationship Id="rId100" Type="http://schemas.openxmlformats.org/officeDocument/2006/relationships/customXml" Target="../ink/ink458.xml"/><Relationship Id="rId105" Type="http://schemas.openxmlformats.org/officeDocument/2006/relationships/image" Target="../media/image456.png"/><Relationship Id="rId126" Type="http://schemas.openxmlformats.org/officeDocument/2006/relationships/customXml" Target="../ink/ink471.xml"/><Relationship Id="rId147" Type="http://schemas.openxmlformats.org/officeDocument/2006/relationships/image" Target="../media/image476.png"/><Relationship Id="rId168" Type="http://schemas.openxmlformats.org/officeDocument/2006/relationships/customXml" Target="../ink/ink492.xml"/><Relationship Id="rId8" Type="http://schemas.openxmlformats.org/officeDocument/2006/relationships/customXml" Target="../ink/ink412.xml"/><Relationship Id="rId51" Type="http://schemas.openxmlformats.org/officeDocument/2006/relationships/image" Target="../media/image429.png"/><Relationship Id="rId72" Type="http://schemas.openxmlformats.org/officeDocument/2006/relationships/customXml" Target="../ink/ink444.xml"/><Relationship Id="rId93" Type="http://schemas.openxmlformats.org/officeDocument/2006/relationships/image" Target="../media/image450.png"/><Relationship Id="rId98" Type="http://schemas.openxmlformats.org/officeDocument/2006/relationships/customXml" Target="../ink/ink457.xml"/><Relationship Id="rId121" Type="http://schemas.openxmlformats.org/officeDocument/2006/relationships/image" Target="../media/image463.png"/><Relationship Id="rId142" Type="http://schemas.openxmlformats.org/officeDocument/2006/relationships/customXml" Target="../ink/ink479.xml"/><Relationship Id="rId163" Type="http://schemas.openxmlformats.org/officeDocument/2006/relationships/image" Target="../media/image482.png"/><Relationship Id="rId184" Type="http://schemas.openxmlformats.org/officeDocument/2006/relationships/customXml" Target="../ink/ink501.xml"/><Relationship Id="rId189" Type="http://schemas.openxmlformats.org/officeDocument/2006/relationships/image" Target="../media/image494.png"/><Relationship Id="rId219" Type="http://schemas.openxmlformats.org/officeDocument/2006/relationships/image" Target="../media/image509.png"/><Relationship Id="rId3" Type="http://schemas.openxmlformats.org/officeDocument/2006/relationships/image" Target="../media/image405.png"/><Relationship Id="rId214" Type="http://schemas.openxmlformats.org/officeDocument/2006/relationships/customXml" Target="../ink/ink516.xml"/><Relationship Id="rId230" Type="http://schemas.openxmlformats.org/officeDocument/2006/relationships/customXml" Target="../ink/ink524.xml"/><Relationship Id="rId235" Type="http://schemas.openxmlformats.org/officeDocument/2006/relationships/image" Target="../media/image517.png"/><Relationship Id="rId251" Type="http://schemas.openxmlformats.org/officeDocument/2006/relationships/image" Target="../media/image525.png"/><Relationship Id="rId256" Type="http://schemas.openxmlformats.org/officeDocument/2006/relationships/image" Target="../media/image527.png"/><Relationship Id="rId277" Type="http://schemas.openxmlformats.org/officeDocument/2006/relationships/image" Target="../media/image537.png"/><Relationship Id="rId25" Type="http://schemas.openxmlformats.org/officeDocument/2006/relationships/image" Target="../media/image416.png"/><Relationship Id="rId46" Type="http://schemas.openxmlformats.org/officeDocument/2006/relationships/customXml" Target="../ink/ink431.xml"/><Relationship Id="rId67" Type="http://schemas.openxmlformats.org/officeDocument/2006/relationships/image" Target="../media/image437.png"/><Relationship Id="rId116" Type="http://schemas.openxmlformats.org/officeDocument/2006/relationships/customXml" Target="../ink/ink466.xml"/><Relationship Id="rId137" Type="http://schemas.openxmlformats.org/officeDocument/2006/relationships/image" Target="../media/image471.png"/><Relationship Id="rId158" Type="http://schemas.openxmlformats.org/officeDocument/2006/relationships/customXml" Target="../ink/ink487.xml"/><Relationship Id="rId272" Type="http://schemas.openxmlformats.org/officeDocument/2006/relationships/image" Target="../media/image535.png"/><Relationship Id="rId20" Type="http://schemas.openxmlformats.org/officeDocument/2006/relationships/customXml" Target="../ink/ink418.xml"/><Relationship Id="rId41" Type="http://schemas.openxmlformats.org/officeDocument/2006/relationships/image" Target="../media/image424.png"/><Relationship Id="rId62" Type="http://schemas.openxmlformats.org/officeDocument/2006/relationships/customXml" Target="../ink/ink439.xml"/><Relationship Id="rId83" Type="http://schemas.openxmlformats.org/officeDocument/2006/relationships/image" Target="../media/image445.png"/><Relationship Id="rId88" Type="http://schemas.openxmlformats.org/officeDocument/2006/relationships/customXml" Target="../ink/ink452.xml"/><Relationship Id="rId111" Type="http://schemas.openxmlformats.org/officeDocument/2006/relationships/image" Target="../media/image459.png"/><Relationship Id="rId132" Type="http://schemas.openxmlformats.org/officeDocument/2006/relationships/customXml" Target="../ink/ink474.xml"/><Relationship Id="rId153" Type="http://schemas.openxmlformats.org/officeDocument/2006/relationships/image" Target="../media/image478.png"/><Relationship Id="rId174" Type="http://schemas.openxmlformats.org/officeDocument/2006/relationships/customXml" Target="../ink/ink496.xml"/><Relationship Id="rId179" Type="http://schemas.openxmlformats.org/officeDocument/2006/relationships/image" Target="../media/image489.png"/><Relationship Id="rId195" Type="http://schemas.openxmlformats.org/officeDocument/2006/relationships/image" Target="../media/image497.png"/><Relationship Id="rId209" Type="http://schemas.openxmlformats.org/officeDocument/2006/relationships/image" Target="../media/image504.png"/><Relationship Id="rId190" Type="http://schemas.openxmlformats.org/officeDocument/2006/relationships/customXml" Target="../ink/ink504.xml"/><Relationship Id="rId204" Type="http://schemas.openxmlformats.org/officeDocument/2006/relationships/customXml" Target="../ink/ink511.xml"/><Relationship Id="rId220" Type="http://schemas.openxmlformats.org/officeDocument/2006/relationships/customXml" Target="../ink/ink519.xml"/><Relationship Id="rId225" Type="http://schemas.openxmlformats.org/officeDocument/2006/relationships/image" Target="../media/image512.png"/><Relationship Id="rId241" Type="http://schemas.openxmlformats.org/officeDocument/2006/relationships/image" Target="../media/image520.png"/><Relationship Id="rId246" Type="http://schemas.openxmlformats.org/officeDocument/2006/relationships/customXml" Target="../ink/ink532.xml"/><Relationship Id="rId267" Type="http://schemas.openxmlformats.org/officeDocument/2006/relationships/customXml" Target="../ink/ink543.xml"/><Relationship Id="rId15" Type="http://schemas.openxmlformats.org/officeDocument/2006/relationships/image" Target="../media/image411.png"/><Relationship Id="rId36" Type="http://schemas.openxmlformats.org/officeDocument/2006/relationships/customXml" Target="../ink/ink426.xml"/><Relationship Id="rId57" Type="http://schemas.openxmlformats.org/officeDocument/2006/relationships/image" Target="../media/image432.png"/><Relationship Id="rId106" Type="http://schemas.openxmlformats.org/officeDocument/2006/relationships/customXml" Target="../ink/ink461.xml"/><Relationship Id="rId127" Type="http://schemas.openxmlformats.org/officeDocument/2006/relationships/image" Target="../media/image466.png"/><Relationship Id="rId262" Type="http://schemas.openxmlformats.org/officeDocument/2006/relationships/image" Target="../media/image530.png"/><Relationship Id="rId10" Type="http://schemas.openxmlformats.org/officeDocument/2006/relationships/customXml" Target="../ink/ink413.xml"/><Relationship Id="rId31" Type="http://schemas.openxmlformats.org/officeDocument/2006/relationships/image" Target="../media/image419.png"/><Relationship Id="rId52" Type="http://schemas.openxmlformats.org/officeDocument/2006/relationships/customXml" Target="../ink/ink434.xml"/><Relationship Id="rId73" Type="http://schemas.openxmlformats.org/officeDocument/2006/relationships/image" Target="../media/image440.png"/><Relationship Id="rId78" Type="http://schemas.openxmlformats.org/officeDocument/2006/relationships/customXml" Target="../ink/ink447.xml"/><Relationship Id="rId94" Type="http://schemas.openxmlformats.org/officeDocument/2006/relationships/customXml" Target="../ink/ink455.xml"/><Relationship Id="rId99" Type="http://schemas.openxmlformats.org/officeDocument/2006/relationships/image" Target="../media/image453.png"/><Relationship Id="rId101" Type="http://schemas.openxmlformats.org/officeDocument/2006/relationships/image" Target="../media/image454.png"/><Relationship Id="rId122" Type="http://schemas.openxmlformats.org/officeDocument/2006/relationships/customXml" Target="../ink/ink469.xml"/><Relationship Id="rId143" Type="http://schemas.openxmlformats.org/officeDocument/2006/relationships/image" Target="../media/image474.png"/><Relationship Id="rId148" Type="http://schemas.openxmlformats.org/officeDocument/2006/relationships/customXml" Target="../ink/ink482.xml"/><Relationship Id="rId164" Type="http://schemas.openxmlformats.org/officeDocument/2006/relationships/customXml" Target="../ink/ink490.xml"/><Relationship Id="rId169" Type="http://schemas.openxmlformats.org/officeDocument/2006/relationships/customXml" Target="../ink/ink493.xml"/><Relationship Id="rId185" Type="http://schemas.openxmlformats.org/officeDocument/2006/relationships/image" Target="../media/image492.png"/><Relationship Id="rId4" Type="http://schemas.openxmlformats.org/officeDocument/2006/relationships/customXml" Target="../ink/ink410.xml"/><Relationship Id="rId9" Type="http://schemas.openxmlformats.org/officeDocument/2006/relationships/image" Target="../media/image408.png"/><Relationship Id="rId180" Type="http://schemas.openxmlformats.org/officeDocument/2006/relationships/customXml" Target="../ink/ink499.xml"/><Relationship Id="rId210" Type="http://schemas.openxmlformats.org/officeDocument/2006/relationships/customXml" Target="../ink/ink514.xml"/><Relationship Id="rId215" Type="http://schemas.openxmlformats.org/officeDocument/2006/relationships/image" Target="../media/image507.png"/><Relationship Id="rId236" Type="http://schemas.openxmlformats.org/officeDocument/2006/relationships/customXml" Target="../ink/ink527.xml"/><Relationship Id="rId257" Type="http://schemas.openxmlformats.org/officeDocument/2006/relationships/customXml" Target="../ink/ink538.xml"/><Relationship Id="rId26" Type="http://schemas.openxmlformats.org/officeDocument/2006/relationships/customXml" Target="../ink/ink421.xml"/><Relationship Id="rId231" Type="http://schemas.openxmlformats.org/officeDocument/2006/relationships/image" Target="../media/image515.png"/><Relationship Id="rId252" Type="http://schemas.openxmlformats.org/officeDocument/2006/relationships/customXml" Target="../ink/ink535.xml"/><Relationship Id="rId273" Type="http://schemas.openxmlformats.org/officeDocument/2006/relationships/customXml" Target="../ink/ink546.xml"/><Relationship Id="rId47" Type="http://schemas.openxmlformats.org/officeDocument/2006/relationships/image" Target="../media/image427.png"/><Relationship Id="rId68" Type="http://schemas.openxmlformats.org/officeDocument/2006/relationships/customXml" Target="../ink/ink442.xml"/><Relationship Id="rId89" Type="http://schemas.openxmlformats.org/officeDocument/2006/relationships/image" Target="../media/image448.png"/><Relationship Id="rId112" Type="http://schemas.openxmlformats.org/officeDocument/2006/relationships/customXml" Target="../ink/ink464.xml"/><Relationship Id="rId133" Type="http://schemas.openxmlformats.org/officeDocument/2006/relationships/image" Target="../media/image469.png"/><Relationship Id="rId154" Type="http://schemas.openxmlformats.org/officeDocument/2006/relationships/customXml" Target="../ink/ink485.xml"/><Relationship Id="rId175" Type="http://schemas.openxmlformats.org/officeDocument/2006/relationships/image" Target="../media/image487.png"/><Relationship Id="rId196" Type="http://schemas.openxmlformats.org/officeDocument/2006/relationships/customXml" Target="../ink/ink507.xml"/><Relationship Id="rId200" Type="http://schemas.openxmlformats.org/officeDocument/2006/relationships/customXml" Target="../ink/ink509.xml"/><Relationship Id="rId16" Type="http://schemas.openxmlformats.org/officeDocument/2006/relationships/customXml" Target="../ink/ink416.xml"/><Relationship Id="rId221" Type="http://schemas.openxmlformats.org/officeDocument/2006/relationships/image" Target="../media/image510.png"/><Relationship Id="rId242" Type="http://schemas.openxmlformats.org/officeDocument/2006/relationships/customXml" Target="../ink/ink530.xml"/><Relationship Id="rId263" Type="http://schemas.openxmlformats.org/officeDocument/2006/relationships/customXml" Target="../ink/ink541.xml"/><Relationship Id="rId37" Type="http://schemas.openxmlformats.org/officeDocument/2006/relationships/image" Target="../media/image422.png"/><Relationship Id="rId58" Type="http://schemas.openxmlformats.org/officeDocument/2006/relationships/customXml" Target="../ink/ink437.xml"/><Relationship Id="rId79" Type="http://schemas.openxmlformats.org/officeDocument/2006/relationships/image" Target="../media/image443.png"/><Relationship Id="rId102" Type="http://schemas.openxmlformats.org/officeDocument/2006/relationships/customXml" Target="../ink/ink459.xml"/><Relationship Id="rId123" Type="http://schemas.openxmlformats.org/officeDocument/2006/relationships/image" Target="../media/image464.png"/><Relationship Id="rId144" Type="http://schemas.openxmlformats.org/officeDocument/2006/relationships/customXml" Target="../ink/ink480.xml"/><Relationship Id="rId90" Type="http://schemas.openxmlformats.org/officeDocument/2006/relationships/customXml" Target="../ink/ink453.xml"/><Relationship Id="rId165" Type="http://schemas.openxmlformats.org/officeDocument/2006/relationships/image" Target="../media/image483.png"/><Relationship Id="rId186" Type="http://schemas.openxmlformats.org/officeDocument/2006/relationships/customXml" Target="../ink/ink502.xml"/><Relationship Id="rId211" Type="http://schemas.openxmlformats.org/officeDocument/2006/relationships/image" Target="../media/image505.png"/><Relationship Id="rId232" Type="http://schemas.openxmlformats.org/officeDocument/2006/relationships/customXml" Target="../ink/ink525.xml"/><Relationship Id="rId253" Type="http://schemas.openxmlformats.org/officeDocument/2006/relationships/image" Target="../media/image526.png"/><Relationship Id="rId274" Type="http://schemas.openxmlformats.org/officeDocument/2006/relationships/customXml" Target="../ink/ink547.xml"/><Relationship Id="rId27" Type="http://schemas.openxmlformats.org/officeDocument/2006/relationships/image" Target="../media/image417.png"/><Relationship Id="rId48" Type="http://schemas.openxmlformats.org/officeDocument/2006/relationships/customXml" Target="../ink/ink432.xml"/><Relationship Id="rId69" Type="http://schemas.openxmlformats.org/officeDocument/2006/relationships/image" Target="../media/image438.png"/><Relationship Id="rId113" Type="http://schemas.openxmlformats.org/officeDocument/2006/relationships/image" Target="../media/image460.png"/><Relationship Id="rId134" Type="http://schemas.openxmlformats.org/officeDocument/2006/relationships/customXml" Target="../ink/ink475.xml"/><Relationship Id="rId80" Type="http://schemas.openxmlformats.org/officeDocument/2006/relationships/customXml" Target="../ink/ink448.xml"/><Relationship Id="rId155" Type="http://schemas.openxmlformats.org/officeDocument/2006/relationships/image" Target="../media/image479.png"/><Relationship Id="rId176" Type="http://schemas.openxmlformats.org/officeDocument/2006/relationships/customXml" Target="../ink/ink497.xml"/><Relationship Id="rId197" Type="http://schemas.openxmlformats.org/officeDocument/2006/relationships/image" Target="../media/image498.png"/><Relationship Id="rId201" Type="http://schemas.openxmlformats.org/officeDocument/2006/relationships/image" Target="../media/image500.png"/><Relationship Id="rId222" Type="http://schemas.openxmlformats.org/officeDocument/2006/relationships/customXml" Target="../ink/ink520.xml"/><Relationship Id="rId243" Type="http://schemas.openxmlformats.org/officeDocument/2006/relationships/image" Target="../media/image521.png"/><Relationship Id="rId264" Type="http://schemas.openxmlformats.org/officeDocument/2006/relationships/image" Target="../media/image531.png"/><Relationship Id="rId17" Type="http://schemas.openxmlformats.org/officeDocument/2006/relationships/image" Target="../media/image412.png"/><Relationship Id="rId38" Type="http://schemas.openxmlformats.org/officeDocument/2006/relationships/customXml" Target="../ink/ink427.xml"/><Relationship Id="rId59" Type="http://schemas.openxmlformats.org/officeDocument/2006/relationships/image" Target="../media/image433.png"/><Relationship Id="rId103" Type="http://schemas.openxmlformats.org/officeDocument/2006/relationships/image" Target="../media/image455.png"/><Relationship Id="rId124" Type="http://schemas.openxmlformats.org/officeDocument/2006/relationships/customXml" Target="../ink/ink470.xml"/><Relationship Id="rId70" Type="http://schemas.openxmlformats.org/officeDocument/2006/relationships/customXml" Target="../ink/ink443.xml"/><Relationship Id="rId91" Type="http://schemas.openxmlformats.org/officeDocument/2006/relationships/image" Target="../media/image449.png"/><Relationship Id="rId145" Type="http://schemas.openxmlformats.org/officeDocument/2006/relationships/image" Target="../media/image475.png"/><Relationship Id="rId166" Type="http://schemas.openxmlformats.org/officeDocument/2006/relationships/customXml" Target="../ink/ink491.xml"/><Relationship Id="rId187" Type="http://schemas.openxmlformats.org/officeDocument/2006/relationships/image" Target="../media/image49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15.xml"/><Relationship Id="rId233" Type="http://schemas.openxmlformats.org/officeDocument/2006/relationships/image" Target="../media/image516.png"/><Relationship Id="rId254" Type="http://schemas.openxmlformats.org/officeDocument/2006/relationships/customXml" Target="../ink/ink536.xml"/><Relationship Id="rId28" Type="http://schemas.openxmlformats.org/officeDocument/2006/relationships/customXml" Target="../ink/ink422.xml"/><Relationship Id="rId49" Type="http://schemas.openxmlformats.org/officeDocument/2006/relationships/image" Target="../media/image428.png"/><Relationship Id="rId114" Type="http://schemas.openxmlformats.org/officeDocument/2006/relationships/customXml" Target="../ink/ink465.xml"/><Relationship Id="rId275" Type="http://schemas.openxmlformats.org/officeDocument/2006/relationships/image" Target="../media/image536.png"/><Relationship Id="rId60" Type="http://schemas.openxmlformats.org/officeDocument/2006/relationships/customXml" Target="../ink/ink438.xml"/><Relationship Id="rId81" Type="http://schemas.openxmlformats.org/officeDocument/2006/relationships/image" Target="../media/image444.png"/><Relationship Id="rId135" Type="http://schemas.openxmlformats.org/officeDocument/2006/relationships/image" Target="../media/image470.png"/><Relationship Id="rId156" Type="http://schemas.openxmlformats.org/officeDocument/2006/relationships/customXml" Target="../ink/ink486.xml"/><Relationship Id="rId177" Type="http://schemas.openxmlformats.org/officeDocument/2006/relationships/image" Target="../media/image488.png"/><Relationship Id="rId198" Type="http://schemas.openxmlformats.org/officeDocument/2006/relationships/customXml" Target="../ink/ink508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60.xml"/><Relationship Id="rId117" Type="http://schemas.openxmlformats.org/officeDocument/2006/relationships/image" Target="../media/image594.png"/><Relationship Id="rId21" Type="http://schemas.openxmlformats.org/officeDocument/2006/relationships/image" Target="../media/image548.png"/><Relationship Id="rId42" Type="http://schemas.openxmlformats.org/officeDocument/2006/relationships/customXml" Target="../ink/ink568.xml"/><Relationship Id="rId47" Type="http://schemas.openxmlformats.org/officeDocument/2006/relationships/image" Target="../media/image561.png"/><Relationship Id="rId63" Type="http://schemas.openxmlformats.org/officeDocument/2006/relationships/image" Target="../media/image139.png"/><Relationship Id="rId68" Type="http://schemas.openxmlformats.org/officeDocument/2006/relationships/customXml" Target="../ink/ink581.xml"/><Relationship Id="rId84" Type="http://schemas.openxmlformats.org/officeDocument/2006/relationships/customXml" Target="../ink/ink589.xml"/><Relationship Id="rId89" Type="http://schemas.openxmlformats.org/officeDocument/2006/relationships/image" Target="../media/image581.png"/><Relationship Id="rId112" Type="http://schemas.openxmlformats.org/officeDocument/2006/relationships/customXml" Target="../ink/ink603.xml"/><Relationship Id="rId133" Type="http://schemas.openxmlformats.org/officeDocument/2006/relationships/image" Target="../media/image601.png"/><Relationship Id="rId16" Type="http://schemas.openxmlformats.org/officeDocument/2006/relationships/customXml" Target="../ink/ink555.xml"/><Relationship Id="rId107" Type="http://schemas.openxmlformats.org/officeDocument/2006/relationships/image" Target="../media/image590.png"/><Relationship Id="rId11" Type="http://schemas.openxmlformats.org/officeDocument/2006/relationships/image" Target="../media/image543.png"/><Relationship Id="rId32" Type="http://schemas.openxmlformats.org/officeDocument/2006/relationships/customXml" Target="../ink/ink563.xml"/><Relationship Id="rId37" Type="http://schemas.openxmlformats.org/officeDocument/2006/relationships/image" Target="../media/image556.png"/><Relationship Id="rId53" Type="http://schemas.openxmlformats.org/officeDocument/2006/relationships/image" Target="../media/image564.png"/><Relationship Id="rId58" Type="http://schemas.openxmlformats.org/officeDocument/2006/relationships/customXml" Target="../ink/ink576.xml"/><Relationship Id="rId74" Type="http://schemas.openxmlformats.org/officeDocument/2006/relationships/customXml" Target="../ink/ink584.xml"/><Relationship Id="rId79" Type="http://schemas.openxmlformats.org/officeDocument/2006/relationships/image" Target="../media/image576.png"/><Relationship Id="rId102" Type="http://schemas.openxmlformats.org/officeDocument/2006/relationships/customXml" Target="../ink/ink598.xml"/><Relationship Id="rId123" Type="http://schemas.openxmlformats.org/officeDocument/2006/relationships/image" Target="../media/image597.png"/><Relationship Id="rId128" Type="http://schemas.openxmlformats.org/officeDocument/2006/relationships/customXml" Target="../ink/ink611.xml"/><Relationship Id="rId5" Type="http://schemas.openxmlformats.org/officeDocument/2006/relationships/image" Target="../media/image540.png"/><Relationship Id="rId90" Type="http://schemas.openxmlformats.org/officeDocument/2006/relationships/customXml" Target="../ink/ink592.xml"/><Relationship Id="rId95" Type="http://schemas.openxmlformats.org/officeDocument/2006/relationships/image" Target="../media/image584.png"/><Relationship Id="rId14" Type="http://schemas.openxmlformats.org/officeDocument/2006/relationships/customXml" Target="../ink/ink554.xml"/><Relationship Id="rId22" Type="http://schemas.openxmlformats.org/officeDocument/2006/relationships/customXml" Target="../ink/ink558.xml"/><Relationship Id="rId27" Type="http://schemas.openxmlformats.org/officeDocument/2006/relationships/image" Target="../media/image551.png"/><Relationship Id="rId30" Type="http://schemas.openxmlformats.org/officeDocument/2006/relationships/customXml" Target="../ink/ink562.xml"/><Relationship Id="rId35" Type="http://schemas.openxmlformats.org/officeDocument/2006/relationships/image" Target="../media/image555.png"/><Relationship Id="rId43" Type="http://schemas.openxmlformats.org/officeDocument/2006/relationships/image" Target="../media/image559.png"/><Relationship Id="rId48" Type="http://schemas.openxmlformats.org/officeDocument/2006/relationships/customXml" Target="../ink/ink571.xml"/><Relationship Id="rId56" Type="http://schemas.openxmlformats.org/officeDocument/2006/relationships/customXml" Target="../ink/ink575.xml"/><Relationship Id="rId64" Type="http://schemas.openxmlformats.org/officeDocument/2006/relationships/customXml" Target="../ink/ink579.xml"/><Relationship Id="rId69" Type="http://schemas.openxmlformats.org/officeDocument/2006/relationships/image" Target="../media/image571.png"/><Relationship Id="rId77" Type="http://schemas.openxmlformats.org/officeDocument/2006/relationships/image" Target="../media/image575.png"/><Relationship Id="rId100" Type="http://schemas.openxmlformats.org/officeDocument/2006/relationships/customXml" Target="../ink/ink597.xml"/><Relationship Id="rId105" Type="http://schemas.openxmlformats.org/officeDocument/2006/relationships/image" Target="../media/image589.png"/><Relationship Id="rId113" Type="http://schemas.openxmlformats.org/officeDocument/2006/relationships/image" Target="../media/image59.png"/><Relationship Id="rId118" Type="http://schemas.openxmlformats.org/officeDocument/2006/relationships/customXml" Target="../ink/ink606.xml"/><Relationship Id="rId126" Type="http://schemas.openxmlformats.org/officeDocument/2006/relationships/customXml" Target="../ink/ink610.xml"/><Relationship Id="rId8" Type="http://schemas.openxmlformats.org/officeDocument/2006/relationships/customXml" Target="../ink/ink551.xml"/><Relationship Id="rId51" Type="http://schemas.openxmlformats.org/officeDocument/2006/relationships/image" Target="../media/image563.png"/><Relationship Id="rId72" Type="http://schemas.openxmlformats.org/officeDocument/2006/relationships/customXml" Target="../ink/ink583.xml"/><Relationship Id="rId80" Type="http://schemas.openxmlformats.org/officeDocument/2006/relationships/customXml" Target="../ink/ink587.xml"/><Relationship Id="rId85" Type="http://schemas.openxmlformats.org/officeDocument/2006/relationships/image" Target="../media/image579.png"/><Relationship Id="rId93" Type="http://schemas.openxmlformats.org/officeDocument/2006/relationships/image" Target="../media/image583.png"/><Relationship Id="rId98" Type="http://schemas.openxmlformats.org/officeDocument/2006/relationships/customXml" Target="../ink/ink596.xml"/><Relationship Id="rId121" Type="http://schemas.openxmlformats.org/officeDocument/2006/relationships/image" Target="../media/image596.png"/><Relationship Id="rId3" Type="http://schemas.openxmlformats.org/officeDocument/2006/relationships/image" Target="../media/image539.png"/><Relationship Id="rId12" Type="http://schemas.openxmlformats.org/officeDocument/2006/relationships/customXml" Target="../ink/ink553.xml"/><Relationship Id="rId17" Type="http://schemas.openxmlformats.org/officeDocument/2006/relationships/image" Target="../media/image546.png"/><Relationship Id="rId25" Type="http://schemas.openxmlformats.org/officeDocument/2006/relationships/image" Target="../media/image550.png"/><Relationship Id="rId33" Type="http://schemas.openxmlformats.org/officeDocument/2006/relationships/image" Target="../media/image554.png"/><Relationship Id="rId38" Type="http://schemas.openxmlformats.org/officeDocument/2006/relationships/customXml" Target="../ink/ink566.xml"/><Relationship Id="rId46" Type="http://schemas.openxmlformats.org/officeDocument/2006/relationships/customXml" Target="../ink/ink570.xml"/><Relationship Id="rId59" Type="http://schemas.openxmlformats.org/officeDocument/2006/relationships/image" Target="../media/image567.png"/><Relationship Id="rId67" Type="http://schemas.openxmlformats.org/officeDocument/2006/relationships/image" Target="../media/image570.png"/><Relationship Id="rId103" Type="http://schemas.openxmlformats.org/officeDocument/2006/relationships/image" Target="../media/image588.png"/><Relationship Id="rId108" Type="http://schemas.openxmlformats.org/officeDocument/2006/relationships/customXml" Target="../ink/ink601.xml"/><Relationship Id="rId116" Type="http://schemas.openxmlformats.org/officeDocument/2006/relationships/customXml" Target="../ink/ink605.xml"/><Relationship Id="rId124" Type="http://schemas.openxmlformats.org/officeDocument/2006/relationships/customXml" Target="../ink/ink609.xml"/><Relationship Id="rId129" Type="http://schemas.openxmlformats.org/officeDocument/2006/relationships/image" Target="../media/image74.png"/><Relationship Id="rId20" Type="http://schemas.openxmlformats.org/officeDocument/2006/relationships/customXml" Target="../ink/ink557.xml"/><Relationship Id="rId41" Type="http://schemas.openxmlformats.org/officeDocument/2006/relationships/image" Target="../media/image558.png"/><Relationship Id="rId54" Type="http://schemas.openxmlformats.org/officeDocument/2006/relationships/customXml" Target="../ink/ink574.xml"/><Relationship Id="rId62" Type="http://schemas.openxmlformats.org/officeDocument/2006/relationships/customXml" Target="../ink/ink578.xml"/><Relationship Id="rId70" Type="http://schemas.openxmlformats.org/officeDocument/2006/relationships/customXml" Target="../ink/ink582.xml"/><Relationship Id="rId75" Type="http://schemas.openxmlformats.org/officeDocument/2006/relationships/image" Target="../media/image574.png"/><Relationship Id="rId83" Type="http://schemas.openxmlformats.org/officeDocument/2006/relationships/image" Target="../media/image578.png"/><Relationship Id="rId88" Type="http://schemas.openxmlformats.org/officeDocument/2006/relationships/customXml" Target="../ink/ink591.xml"/><Relationship Id="rId91" Type="http://schemas.openxmlformats.org/officeDocument/2006/relationships/image" Target="../media/image582.png"/><Relationship Id="rId96" Type="http://schemas.openxmlformats.org/officeDocument/2006/relationships/customXml" Target="../ink/ink595.xml"/><Relationship Id="rId111" Type="http://schemas.openxmlformats.org/officeDocument/2006/relationships/image" Target="../media/image592.png"/><Relationship Id="rId132" Type="http://schemas.openxmlformats.org/officeDocument/2006/relationships/customXml" Target="../ink/ink61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50.xml"/><Relationship Id="rId15" Type="http://schemas.openxmlformats.org/officeDocument/2006/relationships/image" Target="../media/image545.png"/><Relationship Id="rId23" Type="http://schemas.openxmlformats.org/officeDocument/2006/relationships/image" Target="../media/image549.png"/><Relationship Id="rId28" Type="http://schemas.openxmlformats.org/officeDocument/2006/relationships/customXml" Target="../ink/ink561.xml"/><Relationship Id="rId36" Type="http://schemas.openxmlformats.org/officeDocument/2006/relationships/customXml" Target="../ink/ink565.xml"/><Relationship Id="rId49" Type="http://schemas.openxmlformats.org/officeDocument/2006/relationships/image" Target="../media/image562.png"/><Relationship Id="rId57" Type="http://schemas.openxmlformats.org/officeDocument/2006/relationships/image" Target="../media/image566.png"/><Relationship Id="rId106" Type="http://schemas.openxmlformats.org/officeDocument/2006/relationships/customXml" Target="../ink/ink600.xml"/><Relationship Id="rId114" Type="http://schemas.openxmlformats.org/officeDocument/2006/relationships/customXml" Target="../ink/ink604.xml"/><Relationship Id="rId119" Type="http://schemas.openxmlformats.org/officeDocument/2006/relationships/image" Target="../media/image595.png"/><Relationship Id="rId127" Type="http://schemas.openxmlformats.org/officeDocument/2006/relationships/image" Target="../media/image599.png"/><Relationship Id="rId10" Type="http://schemas.openxmlformats.org/officeDocument/2006/relationships/customXml" Target="../ink/ink552.xml"/><Relationship Id="rId31" Type="http://schemas.openxmlformats.org/officeDocument/2006/relationships/image" Target="../media/image553.png"/><Relationship Id="rId44" Type="http://schemas.openxmlformats.org/officeDocument/2006/relationships/customXml" Target="../ink/ink569.xml"/><Relationship Id="rId52" Type="http://schemas.openxmlformats.org/officeDocument/2006/relationships/customXml" Target="../ink/ink573.xml"/><Relationship Id="rId60" Type="http://schemas.openxmlformats.org/officeDocument/2006/relationships/customXml" Target="../ink/ink577.xml"/><Relationship Id="rId65" Type="http://schemas.openxmlformats.org/officeDocument/2006/relationships/image" Target="../media/image569.png"/><Relationship Id="rId73" Type="http://schemas.openxmlformats.org/officeDocument/2006/relationships/image" Target="../media/image573.png"/><Relationship Id="rId78" Type="http://schemas.openxmlformats.org/officeDocument/2006/relationships/customXml" Target="../ink/ink586.xml"/><Relationship Id="rId81" Type="http://schemas.openxmlformats.org/officeDocument/2006/relationships/image" Target="../media/image577.png"/><Relationship Id="rId86" Type="http://schemas.openxmlformats.org/officeDocument/2006/relationships/customXml" Target="../ink/ink590.xml"/><Relationship Id="rId94" Type="http://schemas.openxmlformats.org/officeDocument/2006/relationships/customXml" Target="../ink/ink594.xml"/><Relationship Id="rId99" Type="http://schemas.openxmlformats.org/officeDocument/2006/relationships/image" Target="../media/image586.png"/><Relationship Id="rId101" Type="http://schemas.openxmlformats.org/officeDocument/2006/relationships/image" Target="../media/image587.png"/><Relationship Id="rId122" Type="http://schemas.openxmlformats.org/officeDocument/2006/relationships/customXml" Target="../ink/ink608.xml"/><Relationship Id="rId130" Type="http://schemas.openxmlformats.org/officeDocument/2006/relationships/customXml" Target="../ink/ink612.xml"/><Relationship Id="rId4" Type="http://schemas.openxmlformats.org/officeDocument/2006/relationships/customXml" Target="../ink/ink549.xml"/><Relationship Id="rId9" Type="http://schemas.openxmlformats.org/officeDocument/2006/relationships/image" Target="../media/image542.png"/><Relationship Id="rId13" Type="http://schemas.openxmlformats.org/officeDocument/2006/relationships/image" Target="../media/image544.png"/><Relationship Id="rId18" Type="http://schemas.openxmlformats.org/officeDocument/2006/relationships/customXml" Target="../ink/ink556.xml"/><Relationship Id="rId39" Type="http://schemas.openxmlformats.org/officeDocument/2006/relationships/image" Target="../media/image557.png"/><Relationship Id="rId109" Type="http://schemas.openxmlformats.org/officeDocument/2006/relationships/image" Target="../media/image591.png"/><Relationship Id="rId34" Type="http://schemas.openxmlformats.org/officeDocument/2006/relationships/customXml" Target="../ink/ink564.xml"/><Relationship Id="rId50" Type="http://schemas.openxmlformats.org/officeDocument/2006/relationships/customXml" Target="../ink/ink572.xml"/><Relationship Id="rId55" Type="http://schemas.openxmlformats.org/officeDocument/2006/relationships/image" Target="../media/image565.png"/><Relationship Id="rId76" Type="http://schemas.openxmlformats.org/officeDocument/2006/relationships/customXml" Target="../ink/ink585.xml"/><Relationship Id="rId97" Type="http://schemas.openxmlformats.org/officeDocument/2006/relationships/image" Target="../media/image585.png"/><Relationship Id="rId104" Type="http://schemas.openxmlformats.org/officeDocument/2006/relationships/customXml" Target="../ink/ink599.xml"/><Relationship Id="rId120" Type="http://schemas.openxmlformats.org/officeDocument/2006/relationships/customXml" Target="../ink/ink607.xml"/><Relationship Id="rId125" Type="http://schemas.openxmlformats.org/officeDocument/2006/relationships/image" Target="../media/image598.png"/><Relationship Id="rId7" Type="http://schemas.openxmlformats.org/officeDocument/2006/relationships/image" Target="../media/image541.png"/><Relationship Id="rId71" Type="http://schemas.openxmlformats.org/officeDocument/2006/relationships/image" Target="../media/image572.png"/><Relationship Id="rId92" Type="http://schemas.openxmlformats.org/officeDocument/2006/relationships/customXml" Target="../ink/ink593.xml"/><Relationship Id="rId2" Type="http://schemas.openxmlformats.org/officeDocument/2006/relationships/image" Target="../media/image538.png"/><Relationship Id="rId29" Type="http://schemas.openxmlformats.org/officeDocument/2006/relationships/image" Target="../media/image552.png"/><Relationship Id="rId24" Type="http://schemas.openxmlformats.org/officeDocument/2006/relationships/customXml" Target="../ink/ink559.xml"/><Relationship Id="rId40" Type="http://schemas.openxmlformats.org/officeDocument/2006/relationships/customXml" Target="../ink/ink567.xml"/><Relationship Id="rId45" Type="http://schemas.openxmlformats.org/officeDocument/2006/relationships/image" Target="../media/image560.png"/><Relationship Id="rId66" Type="http://schemas.openxmlformats.org/officeDocument/2006/relationships/customXml" Target="../ink/ink580.xml"/><Relationship Id="rId87" Type="http://schemas.openxmlformats.org/officeDocument/2006/relationships/image" Target="../media/image580.png"/><Relationship Id="rId110" Type="http://schemas.openxmlformats.org/officeDocument/2006/relationships/customXml" Target="../ink/ink602.xml"/><Relationship Id="rId115" Type="http://schemas.openxmlformats.org/officeDocument/2006/relationships/image" Target="../media/image593.png"/><Relationship Id="rId131" Type="http://schemas.openxmlformats.org/officeDocument/2006/relationships/image" Target="../media/image600.png"/><Relationship Id="rId61" Type="http://schemas.openxmlformats.org/officeDocument/2006/relationships/image" Target="../media/image568.png"/><Relationship Id="rId82" Type="http://schemas.openxmlformats.org/officeDocument/2006/relationships/customXml" Target="../ink/ink588.xml"/><Relationship Id="rId19" Type="http://schemas.openxmlformats.org/officeDocument/2006/relationships/image" Target="../media/image547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58.png"/><Relationship Id="rId21" Type="http://schemas.openxmlformats.org/officeDocument/2006/relationships/image" Target="../media/image612.png"/><Relationship Id="rId42" Type="http://schemas.openxmlformats.org/officeDocument/2006/relationships/customXml" Target="../ink/ink633.xml"/><Relationship Id="rId63" Type="http://schemas.openxmlformats.org/officeDocument/2006/relationships/image" Target="../media/image632.png"/><Relationship Id="rId84" Type="http://schemas.openxmlformats.org/officeDocument/2006/relationships/customXml" Target="../ink/ink654.xml"/><Relationship Id="rId138" Type="http://schemas.openxmlformats.org/officeDocument/2006/relationships/customXml" Target="../ink/ink681.xml"/><Relationship Id="rId159" Type="http://schemas.openxmlformats.org/officeDocument/2006/relationships/image" Target="../media/image679.png"/><Relationship Id="rId170" Type="http://schemas.openxmlformats.org/officeDocument/2006/relationships/customXml" Target="../ink/ink697.xml"/><Relationship Id="rId191" Type="http://schemas.openxmlformats.org/officeDocument/2006/relationships/customXml" Target="../ink/ink708.xml"/><Relationship Id="rId205" Type="http://schemas.openxmlformats.org/officeDocument/2006/relationships/customXml" Target="../ink/ink715.xml"/><Relationship Id="rId226" Type="http://schemas.openxmlformats.org/officeDocument/2006/relationships/image" Target="../media/image711.png"/><Relationship Id="rId107" Type="http://schemas.openxmlformats.org/officeDocument/2006/relationships/image" Target="../media/image653.png"/><Relationship Id="rId11" Type="http://schemas.openxmlformats.org/officeDocument/2006/relationships/image" Target="../media/image607.png"/><Relationship Id="rId32" Type="http://schemas.openxmlformats.org/officeDocument/2006/relationships/customXml" Target="../ink/ink628.xml"/><Relationship Id="rId53" Type="http://schemas.openxmlformats.org/officeDocument/2006/relationships/image" Target="../media/image627.png"/><Relationship Id="rId74" Type="http://schemas.openxmlformats.org/officeDocument/2006/relationships/customXml" Target="../ink/ink649.xml"/><Relationship Id="rId128" Type="http://schemas.openxmlformats.org/officeDocument/2006/relationships/customXml" Target="../ink/ink676.xml"/><Relationship Id="rId149" Type="http://schemas.openxmlformats.org/officeDocument/2006/relationships/image" Target="../media/image674.png"/><Relationship Id="rId5" Type="http://schemas.openxmlformats.org/officeDocument/2006/relationships/image" Target="../media/image604.png"/><Relationship Id="rId95" Type="http://schemas.openxmlformats.org/officeDocument/2006/relationships/image" Target="../media/image647.png"/><Relationship Id="rId160" Type="http://schemas.openxmlformats.org/officeDocument/2006/relationships/customXml" Target="../ink/ink692.xml"/><Relationship Id="rId181" Type="http://schemas.openxmlformats.org/officeDocument/2006/relationships/image" Target="../media/image690.png"/><Relationship Id="rId216" Type="http://schemas.openxmlformats.org/officeDocument/2006/relationships/image" Target="../media/image707.png"/><Relationship Id="rId22" Type="http://schemas.openxmlformats.org/officeDocument/2006/relationships/customXml" Target="../ink/ink623.xml"/><Relationship Id="rId27" Type="http://schemas.openxmlformats.org/officeDocument/2006/relationships/image" Target="../media/image615.png"/><Relationship Id="rId43" Type="http://schemas.openxmlformats.org/officeDocument/2006/relationships/image" Target="../media/image623.png"/><Relationship Id="rId48" Type="http://schemas.openxmlformats.org/officeDocument/2006/relationships/customXml" Target="../ink/ink636.xml"/><Relationship Id="rId64" Type="http://schemas.openxmlformats.org/officeDocument/2006/relationships/customXml" Target="../ink/ink644.xml"/><Relationship Id="rId69" Type="http://schemas.openxmlformats.org/officeDocument/2006/relationships/image" Target="../media/image635.png"/><Relationship Id="rId113" Type="http://schemas.openxmlformats.org/officeDocument/2006/relationships/image" Target="../media/image656.png"/><Relationship Id="rId118" Type="http://schemas.openxmlformats.org/officeDocument/2006/relationships/customXml" Target="../ink/ink671.xml"/><Relationship Id="rId134" Type="http://schemas.openxmlformats.org/officeDocument/2006/relationships/customXml" Target="../ink/ink679.xml"/><Relationship Id="rId139" Type="http://schemas.openxmlformats.org/officeDocument/2006/relationships/image" Target="../media/image669.png"/><Relationship Id="rId80" Type="http://schemas.openxmlformats.org/officeDocument/2006/relationships/customXml" Target="../ink/ink652.xml"/><Relationship Id="rId85" Type="http://schemas.openxmlformats.org/officeDocument/2006/relationships/image" Target="../media/image642.png"/><Relationship Id="rId150" Type="http://schemas.openxmlformats.org/officeDocument/2006/relationships/customXml" Target="../ink/ink687.xml"/><Relationship Id="rId155" Type="http://schemas.openxmlformats.org/officeDocument/2006/relationships/image" Target="../media/image677.png"/><Relationship Id="rId171" Type="http://schemas.openxmlformats.org/officeDocument/2006/relationships/image" Target="../media/image685.png"/><Relationship Id="rId176" Type="http://schemas.openxmlformats.org/officeDocument/2006/relationships/customXml" Target="../ink/ink700.xml"/><Relationship Id="rId192" Type="http://schemas.openxmlformats.org/officeDocument/2006/relationships/image" Target="../media/image695.png"/><Relationship Id="rId197" Type="http://schemas.openxmlformats.org/officeDocument/2006/relationships/customXml" Target="../ink/ink711.xml"/><Relationship Id="rId206" Type="http://schemas.openxmlformats.org/officeDocument/2006/relationships/image" Target="../media/image702.png"/><Relationship Id="rId227" Type="http://schemas.openxmlformats.org/officeDocument/2006/relationships/customXml" Target="../ink/ink726.xml"/><Relationship Id="rId201" Type="http://schemas.openxmlformats.org/officeDocument/2006/relationships/customXml" Target="../ink/ink713.xml"/><Relationship Id="rId222" Type="http://schemas.openxmlformats.org/officeDocument/2006/relationships/image" Target="../media/image74.png"/><Relationship Id="rId12" Type="http://schemas.openxmlformats.org/officeDocument/2006/relationships/customXml" Target="../ink/ink618.xml"/><Relationship Id="rId17" Type="http://schemas.openxmlformats.org/officeDocument/2006/relationships/image" Target="../media/image610.png"/><Relationship Id="rId33" Type="http://schemas.openxmlformats.org/officeDocument/2006/relationships/image" Target="../media/image618.png"/><Relationship Id="rId38" Type="http://schemas.openxmlformats.org/officeDocument/2006/relationships/customXml" Target="../ink/ink631.xml"/><Relationship Id="rId59" Type="http://schemas.openxmlformats.org/officeDocument/2006/relationships/image" Target="../media/image630.png"/><Relationship Id="rId103" Type="http://schemas.openxmlformats.org/officeDocument/2006/relationships/image" Target="../media/image651.png"/><Relationship Id="rId108" Type="http://schemas.openxmlformats.org/officeDocument/2006/relationships/customXml" Target="../ink/ink666.xml"/><Relationship Id="rId124" Type="http://schemas.openxmlformats.org/officeDocument/2006/relationships/customXml" Target="../ink/ink674.xml"/><Relationship Id="rId129" Type="http://schemas.openxmlformats.org/officeDocument/2006/relationships/image" Target="../media/image664.png"/><Relationship Id="rId54" Type="http://schemas.openxmlformats.org/officeDocument/2006/relationships/customXml" Target="../ink/ink639.xml"/><Relationship Id="rId70" Type="http://schemas.openxmlformats.org/officeDocument/2006/relationships/customXml" Target="../ink/ink647.xml"/><Relationship Id="rId75" Type="http://schemas.openxmlformats.org/officeDocument/2006/relationships/image" Target="../media/image638.png"/><Relationship Id="rId91" Type="http://schemas.openxmlformats.org/officeDocument/2006/relationships/image" Target="../media/image645.png"/><Relationship Id="rId96" Type="http://schemas.openxmlformats.org/officeDocument/2006/relationships/customXml" Target="../ink/ink660.xml"/><Relationship Id="rId140" Type="http://schemas.openxmlformats.org/officeDocument/2006/relationships/customXml" Target="../ink/ink682.xml"/><Relationship Id="rId145" Type="http://schemas.openxmlformats.org/officeDocument/2006/relationships/image" Target="../media/image672.png"/><Relationship Id="rId161" Type="http://schemas.openxmlformats.org/officeDocument/2006/relationships/image" Target="../media/image680.png"/><Relationship Id="rId166" Type="http://schemas.openxmlformats.org/officeDocument/2006/relationships/customXml" Target="../ink/ink695.xml"/><Relationship Id="rId182" Type="http://schemas.openxmlformats.org/officeDocument/2006/relationships/customXml" Target="../ink/ink703.xml"/><Relationship Id="rId187" Type="http://schemas.openxmlformats.org/officeDocument/2006/relationships/image" Target="../media/image693.png"/><Relationship Id="rId217" Type="http://schemas.openxmlformats.org/officeDocument/2006/relationships/customXml" Target="../ink/ink72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15.xml"/><Relationship Id="rId212" Type="http://schemas.openxmlformats.org/officeDocument/2006/relationships/image" Target="../media/image705.png"/><Relationship Id="rId23" Type="http://schemas.openxmlformats.org/officeDocument/2006/relationships/image" Target="../media/image613.png"/><Relationship Id="rId28" Type="http://schemas.openxmlformats.org/officeDocument/2006/relationships/customXml" Target="../ink/ink626.xml"/><Relationship Id="rId49" Type="http://schemas.openxmlformats.org/officeDocument/2006/relationships/image" Target="../media/image139.png"/><Relationship Id="rId114" Type="http://schemas.openxmlformats.org/officeDocument/2006/relationships/customXml" Target="../ink/ink669.xml"/><Relationship Id="rId119" Type="http://schemas.openxmlformats.org/officeDocument/2006/relationships/image" Target="../media/image659.png"/><Relationship Id="rId44" Type="http://schemas.openxmlformats.org/officeDocument/2006/relationships/customXml" Target="../ink/ink634.xml"/><Relationship Id="rId60" Type="http://schemas.openxmlformats.org/officeDocument/2006/relationships/customXml" Target="../ink/ink642.xml"/><Relationship Id="rId65" Type="http://schemas.openxmlformats.org/officeDocument/2006/relationships/image" Target="../media/image633.png"/><Relationship Id="rId81" Type="http://schemas.openxmlformats.org/officeDocument/2006/relationships/image" Target="../media/image640.png"/><Relationship Id="rId86" Type="http://schemas.openxmlformats.org/officeDocument/2006/relationships/customXml" Target="../ink/ink655.xml"/><Relationship Id="rId130" Type="http://schemas.openxmlformats.org/officeDocument/2006/relationships/customXml" Target="../ink/ink677.xml"/><Relationship Id="rId135" Type="http://schemas.openxmlformats.org/officeDocument/2006/relationships/image" Target="../media/image667.png"/><Relationship Id="rId151" Type="http://schemas.openxmlformats.org/officeDocument/2006/relationships/image" Target="../media/image675.png"/><Relationship Id="rId156" Type="http://schemas.openxmlformats.org/officeDocument/2006/relationships/customXml" Target="../ink/ink690.xml"/><Relationship Id="rId177" Type="http://schemas.openxmlformats.org/officeDocument/2006/relationships/image" Target="../media/image688.png"/><Relationship Id="rId198" Type="http://schemas.openxmlformats.org/officeDocument/2006/relationships/image" Target="../media/image698.png"/><Relationship Id="rId172" Type="http://schemas.openxmlformats.org/officeDocument/2006/relationships/customXml" Target="../ink/ink698.xml"/><Relationship Id="rId193" Type="http://schemas.openxmlformats.org/officeDocument/2006/relationships/customXml" Target="../ink/ink709.xml"/><Relationship Id="rId202" Type="http://schemas.openxmlformats.org/officeDocument/2006/relationships/image" Target="../media/image700.png"/><Relationship Id="rId207" Type="http://schemas.openxmlformats.org/officeDocument/2006/relationships/customXml" Target="../ink/ink716.xml"/><Relationship Id="rId223" Type="http://schemas.openxmlformats.org/officeDocument/2006/relationships/customXml" Target="../ink/ink724.xml"/><Relationship Id="rId228" Type="http://schemas.openxmlformats.org/officeDocument/2006/relationships/image" Target="../media/image712.png"/><Relationship Id="rId13" Type="http://schemas.openxmlformats.org/officeDocument/2006/relationships/image" Target="../media/image608.png"/><Relationship Id="rId18" Type="http://schemas.openxmlformats.org/officeDocument/2006/relationships/customXml" Target="../ink/ink621.xml"/><Relationship Id="rId39" Type="http://schemas.openxmlformats.org/officeDocument/2006/relationships/image" Target="../media/image621.png"/><Relationship Id="rId109" Type="http://schemas.openxmlformats.org/officeDocument/2006/relationships/image" Target="../media/image654.png"/><Relationship Id="rId34" Type="http://schemas.openxmlformats.org/officeDocument/2006/relationships/customXml" Target="../ink/ink629.xml"/><Relationship Id="rId50" Type="http://schemas.openxmlformats.org/officeDocument/2006/relationships/customXml" Target="../ink/ink637.xml"/><Relationship Id="rId55" Type="http://schemas.openxmlformats.org/officeDocument/2006/relationships/image" Target="../media/image628.png"/><Relationship Id="rId76" Type="http://schemas.openxmlformats.org/officeDocument/2006/relationships/customXml" Target="../ink/ink650.xml"/><Relationship Id="rId97" Type="http://schemas.openxmlformats.org/officeDocument/2006/relationships/image" Target="../media/image648.png"/><Relationship Id="rId104" Type="http://schemas.openxmlformats.org/officeDocument/2006/relationships/customXml" Target="../ink/ink664.xml"/><Relationship Id="rId120" Type="http://schemas.openxmlformats.org/officeDocument/2006/relationships/customXml" Target="../ink/ink672.xml"/><Relationship Id="rId125" Type="http://schemas.openxmlformats.org/officeDocument/2006/relationships/image" Target="../media/image662.png"/><Relationship Id="rId141" Type="http://schemas.openxmlformats.org/officeDocument/2006/relationships/image" Target="../media/image670.png"/><Relationship Id="rId146" Type="http://schemas.openxmlformats.org/officeDocument/2006/relationships/customXml" Target="../ink/ink685.xml"/><Relationship Id="rId167" Type="http://schemas.openxmlformats.org/officeDocument/2006/relationships/image" Target="../media/image683.png"/><Relationship Id="rId188" Type="http://schemas.openxmlformats.org/officeDocument/2006/relationships/customXml" Target="../ink/ink706.xml"/><Relationship Id="rId7" Type="http://schemas.openxmlformats.org/officeDocument/2006/relationships/image" Target="../media/image605.png"/><Relationship Id="rId71" Type="http://schemas.openxmlformats.org/officeDocument/2006/relationships/image" Target="../media/image636.png"/><Relationship Id="rId92" Type="http://schemas.openxmlformats.org/officeDocument/2006/relationships/customXml" Target="../ink/ink658.xml"/><Relationship Id="rId162" Type="http://schemas.openxmlformats.org/officeDocument/2006/relationships/customXml" Target="../ink/ink693.xml"/><Relationship Id="rId183" Type="http://schemas.openxmlformats.org/officeDocument/2006/relationships/image" Target="../media/image691.png"/><Relationship Id="rId213" Type="http://schemas.openxmlformats.org/officeDocument/2006/relationships/customXml" Target="../ink/ink719.xml"/><Relationship Id="rId218" Type="http://schemas.openxmlformats.org/officeDocument/2006/relationships/image" Target="../media/image708.png"/><Relationship Id="rId2" Type="http://schemas.openxmlformats.org/officeDocument/2006/relationships/image" Target="../media/image602.png"/><Relationship Id="rId29" Type="http://schemas.openxmlformats.org/officeDocument/2006/relationships/image" Target="../media/image616.png"/><Relationship Id="rId24" Type="http://schemas.openxmlformats.org/officeDocument/2006/relationships/customXml" Target="../ink/ink624.xml"/><Relationship Id="rId40" Type="http://schemas.openxmlformats.org/officeDocument/2006/relationships/customXml" Target="../ink/ink632.xml"/><Relationship Id="rId45" Type="http://schemas.openxmlformats.org/officeDocument/2006/relationships/image" Target="../media/image624.png"/><Relationship Id="rId66" Type="http://schemas.openxmlformats.org/officeDocument/2006/relationships/customXml" Target="../ink/ink645.xml"/><Relationship Id="rId87" Type="http://schemas.openxmlformats.org/officeDocument/2006/relationships/image" Target="../media/image643.png"/><Relationship Id="rId110" Type="http://schemas.openxmlformats.org/officeDocument/2006/relationships/customXml" Target="../ink/ink667.xml"/><Relationship Id="rId115" Type="http://schemas.openxmlformats.org/officeDocument/2006/relationships/image" Target="../media/image657.png"/><Relationship Id="rId131" Type="http://schemas.openxmlformats.org/officeDocument/2006/relationships/image" Target="../media/image665.png"/><Relationship Id="rId136" Type="http://schemas.openxmlformats.org/officeDocument/2006/relationships/customXml" Target="../ink/ink680.xml"/><Relationship Id="rId157" Type="http://schemas.openxmlformats.org/officeDocument/2006/relationships/image" Target="../media/image678.png"/><Relationship Id="rId178" Type="http://schemas.openxmlformats.org/officeDocument/2006/relationships/customXml" Target="../ink/ink701.xml"/><Relationship Id="rId61" Type="http://schemas.openxmlformats.org/officeDocument/2006/relationships/image" Target="../media/image631.png"/><Relationship Id="rId82" Type="http://schemas.openxmlformats.org/officeDocument/2006/relationships/customXml" Target="../ink/ink653.xml"/><Relationship Id="rId152" Type="http://schemas.openxmlformats.org/officeDocument/2006/relationships/customXml" Target="../ink/ink688.xml"/><Relationship Id="rId173" Type="http://schemas.openxmlformats.org/officeDocument/2006/relationships/image" Target="../media/image686.png"/><Relationship Id="rId194" Type="http://schemas.openxmlformats.org/officeDocument/2006/relationships/image" Target="../media/image696.png"/><Relationship Id="rId199" Type="http://schemas.openxmlformats.org/officeDocument/2006/relationships/customXml" Target="../ink/ink712.xml"/><Relationship Id="rId203" Type="http://schemas.openxmlformats.org/officeDocument/2006/relationships/customXml" Target="../ink/ink714.xml"/><Relationship Id="rId208" Type="http://schemas.openxmlformats.org/officeDocument/2006/relationships/image" Target="../media/image703.png"/><Relationship Id="rId229" Type="http://schemas.openxmlformats.org/officeDocument/2006/relationships/customXml" Target="../ink/ink727.xml"/><Relationship Id="rId19" Type="http://schemas.openxmlformats.org/officeDocument/2006/relationships/image" Target="../media/image611.png"/><Relationship Id="rId224" Type="http://schemas.openxmlformats.org/officeDocument/2006/relationships/image" Target="../media/image710.png"/><Relationship Id="rId14" Type="http://schemas.openxmlformats.org/officeDocument/2006/relationships/customXml" Target="../ink/ink619.xml"/><Relationship Id="rId30" Type="http://schemas.openxmlformats.org/officeDocument/2006/relationships/customXml" Target="../ink/ink627.xml"/><Relationship Id="rId35" Type="http://schemas.openxmlformats.org/officeDocument/2006/relationships/image" Target="../media/image619.png"/><Relationship Id="rId56" Type="http://schemas.openxmlformats.org/officeDocument/2006/relationships/customXml" Target="../ink/ink640.xml"/><Relationship Id="rId77" Type="http://schemas.openxmlformats.org/officeDocument/2006/relationships/image" Target="../media/image639.png"/><Relationship Id="rId100" Type="http://schemas.openxmlformats.org/officeDocument/2006/relationships/customXml" Target="../ink/ink662.xml"/><Relationship Id="rId105" Type="http://schemas.openxmlformats.org/officeDocument/2006/relationships/image" Target="../media/image652.png"/><Relationship Id="rId126" Type="http://schemas.openxmlformats.org/officeDocument/2006/relationships/customXml" Target="../ink/ink675.xml"/><Relationship Id="rId147" Type="http://schemas.openxmlformats.org/officeDocument/2006/relationships/image" Target="../media/image673.png"/><Relationship Id="rId168" Type="http://schemas.openxmlformats.org/officeDocument/2006/relationships/customXml" Target="../ink/ink696.xml"/><Relationship Id="rId8" Type="http://schemas.openxmlformats.org/officeDocument/2006/relationships/customXml" Target="../ink/ink616.xml"/><Relationship Id="rId51" Type="http://schemas.openxmlformats.org/officeDocument/2006/relationships/image" Target="../media/image626.png"/><Relationship Id="rId72" Type="http://schemas.openxmlformats.org/officeDocument/2006/relationships/customXml" Target="../ink/ink648.xml"/><Relationship Id="rId93" Type="http://schemas.openxmlformats.org/officeDocument/2006/relationships/image" Target="../media/image646.png"/><Relationship Id="rId98" Type="http://schemas.openxmlformats.org/officeDocument/2006/relationships/customXml" Target="../ink/ink661.xml"/><Relationship Id="rId121" Type="http://schemas.openxmlformats.org/officeDocument/2006/relationships/image" Target="../media/image660.png"/><Relationship Id="rId142" Type="http://schemas.openxmlformats.org/officeDocument/2006/relationships/customXml" Target="../ink/ink683.xml"/><Relationship Id="rId163" Type="http://schemas.openxmlformats.org/officeDocument/2006/relationships/image" Target="../media/image681.png"/><Relationship Id="rId184" Type="http://schemas.openxmlformats.org/officeDocument/2006/relationships/customXml" Target="../ink/ink704.xml"/><Relationship Id="rId189" Type="http://schemas.openxmlformats.org/officeDocument/2006/relationships/image" Target="../media/image694.png"/><Relationship Id="rId219" Type="http://schemas.openxmlformats.org/officeDocument/2006/relationships/customXml" Target="../ink/ink722.xml"/><Relationship Id="rId3" Type="http://schemas.openxmlformats.org/officeDocument/2006/relationships/image" Target="../media/image603.png"/><Relationship Id="rId214" Type="http://schemas.openxmlformats.org/officeDocument/2006/relationships/image" Target="../media/image706.png"/><Relationship Id="rId230" Type="http://schemas.openxmlformats.org/officeDocument/2006/relationships/image" Target="../media/image713.png"/><Relationship Id="rId25" Type="http://schemas.openxmlformats.org/officeDocument/2006/relationships/image" Target="../media/image614.png"/><Relationship Id="rId46" Type="http://schemas.openxmlformats.org/officeDocument/2006/relationships/customXml" Target="../ink/ink635.xml"/><Relationship Id="rId67" Type="http://schemas.openxmlformats.org/officeDocument/2006/relationships/image" Target="../media/image634.png"/><Relationship Id="rId116" Type="http://schemas.openxmlformats.org/officeDocument/2006/relationships/customXml" Target="../ink/ink670.xml"/><Relationship Id="rId137" Type="http://schemas.openxmlformats.org/officeDocument/2006/relationships/image" Target="../media/image668.png"/><Relationship Id="rId158" Type="http://schemas.openxmlformats.org/officeDocument/2006/relationships/customXml" Target="../ink/ink691.xml"/><Relationship Id="rId20" Type="http://schemas.openxmlformats.org/officeDocument/2006/relationships/customXml" Target="../ink/ink622.xml"/><Relationship Id="rId41" Type="http://schemas.openxmlformats.org/officeDocument/2006/relationships/image" Target="../media/image622.png"/><Relationship Id="rId62" Type="http://schemas.openxmlformats.org/officeDocument/2006/relationships/customXml" Target="../ink/ink643.xml"/><Relationship Id="rId83" Type="http://schemas.openxmlformats.org/officeDocument/2006/relationships/image" Target="../media/image641.png"/><Relationship Id="rId88" Type="http://schemas.openxmlformats.org/officeDocument/2006/relationships/customXml" Target="../ink/ink656.xml"/><Relationship Id="rId111" Type="http://schemas.openxmlformats.org/officeDocument/2006/relationships/image" Target="../media/image655.png"/><Relationship Id="rId132" Type="http://schemas.openxmlformats.org/officeDocument/2006/relationships/customXml" Target="../ink/ink678.xml"/><Relationship Id="rId153" Type="http://schemas.openxmlformats.org/officeDocument/2006/relationships/image" Target="../media/image676.png"/><Relationship Id="rId174" Type="http://schemas.openxmlformats.org/officeDocument/2006/relationships/customXml" Target="../ink/ink699.xml"/><Relationship Id="rId179" Type="http://schemas.openxmlformats.org/officeDocument/2006/relationships/image" Target="../media/image689.png"/><Relationship Id="rId195" Type="http://schemas.openxmlformats.org/officeDocument/2006/relationships/customXml" Target="../ink/ink710.xml"/><Relationship Id="rId209" Type="http://schemas.openxmlformats.org/officeDocument/2006/relationships/customXml" Target="../ink/ink717.xml"/><Relationship Id="rId190" Type="http://schemas.openxmlformats.org/officeDocument/2006/relationships/customXml" Target="../ink/ink707.xml"/><Relationship Id="rId204" Type="http://schemas.openxmlformats.org/officeDocument/2006/relationships/image" Target="../media/image701.png"/><Relationship Id="rId220" Type="http://schemas.openxmlformats.org/officeDocument/2006/relationships/image" Target="../media/image709.png"/><Relationship Id="rId225" Type="http://schemas.openxmlformats.org/officeDocument/2006/relationships/customXml" Target="../ink/ink725.xml"/><Relationship Id="rId15" Type="http://schemas.openxmlformats.org/officeDocument/2006/relationships/image" Target="../media/image609.png"/><Relationship Id="rId36" Type="http://schemas.openxmlformats.org/officeDocument/2006/relationships/customXml" Target="../ink/ink630.xml"/><Relationship Id="rId57" Type="http://schemas.openxmlformats.org/officeDocument/2006/relationships/image" Target="../media/image629.png"/><Relationship Id="rId106" Type="http://schemas.openxmlformats.org/officeDocument/2006/relationships/customXml" Target="../ink/ink665.xml"/><Relationship Id="rId127" Type="http://schemas.openxmlformats.org/officeDocument/2006/relationships/image" Target="../media/image663.png"/><Relationship Id="rId10" Type="http://schemas.openxmlformats.org/officeDocument/2006/relationships/customXml" Target="../ink/ink617.xml"/><Relationship Id="rId31" Type="http://schemas.openxmlformats.org/officeDocument/2006/relationships/image" Target="../media/image617.png"/><Relationship Id="rId52" Type="http://schemas.openxmlformats.org/officeDocument/2006/relationships/customXml" Target="../ink/ink638.xml"/><Relationship Id="rId73" Type="http://schemas.openxmlformats.org/officeDocument/2006/relationships/image" Target="../media/image637.png"/><Relationship Id="rId78" Type="http://schemas.openxmlformats.org/officeDocument/2006/relationships/customXml" Target="../ink/ink651.xml"/><Relationship Id="rId94" Type="http://schemas.openxmlformats.org/officeDocument/2006/relationships/customXml" Target="../ink/ink659.xml"/><Relationship Id="rId99" Type="http://schemas.openxmlformats.org/officeDocument/2006/relationships/image" Target="../media/image649.png"/><Relationship Id="rId101" Type="http://schemas.openxmlformats.org/officeDocument/2006/relationships/image" Target="../media/image650.png"/><Relationship Id="rId122" Type="http://schemas.openxmlformats.org/officeDocument/2006/relationships/customXml" Target="../ink/ink673.xml"/><Relationship Id="rId143" Type="http://schemas.openxmlformats.org/officeDocument/2006/relationships/image" Target="../media/image671.png"/><Relationship Id="rId148" Type="http://schemas.openxmlformats.org/officeDocument/2006/relationships/customXml" Target="../ink/ink686.xml"/><Relationship Id="rId164" Type="http://schemas.openxmlformats.org/officeDocument/2006/relationships/customXml" Target="../ink/ink694.xml"/><Relationship Id="rId169" Type="http://schemas.openxmlformats.org/officeDocument/2006/relationships/image" Target="../media/image684.png"/><Relationship Id="rId185" Type="http://schemas.openxmlformats.org/officeDocument/2006/relationships/image" Target="../media/image692.png"/><Relationship Id="rId4" Type="http://schemas.openxmlformats.org/officeDocument/2006/relationships/customXml" Target="../ink/ink614.xml"/><Relationship Id="rId9" Type="http://schemas.openxmlformats.org/officeDocument/2006/relationships/image" Target="../media/image606.png"/><Relationship Id="rId180" Type="http://schemas.openxmlformats.org/officeDocument/2006/relationships/customXml" Target="../ink/ink702.xml"/><Relationship Id="rId210" Type="http://schemas.openxmlformats.org/officeDocument/2006/relationships/image" Target="../media/image704.png"/><Relationship Id="rId215" Type="http://schemas.openxmlformats.org/officeDocument/2006/relationships/customXml" Target="../ink/ink720.xml"/><Relationship Id="rId26" Type="http://schemas.openxmlformats.org/officeDocument/2006/relationships/customXml" Target="../ink/ink625.xml"/><Relationship Id="rId47" Type="http://schemas.openxmlformats.org/officeDocument/2006/relationships/image" Target="../media/image625.png"/><Relationship Id="rId68" Type="http://schemas.openxmlformats.org/officeDocument/2006/relationships/customXml" Target="../ink/ink646.xml"/><Relationship Id="rId89" Type="http://schemas.openxmlformats.org/officeDocument/2006/relationships/image" Target="../media/image644.png"/><Relationship Id="rId112" Type="http://schemas.openxmlformats.org/officeDocument/2006/relationships/customXml" Target="../ink/ink668.xml"/><Relationship Id="rId133" Type="http://schemas.openxmlformats.org/officeDocument/2006/relationships/image" Target="../media/image666.png"/><Relationship Id="rId154" Type="http://schemas.openxmlformats.org/officeDocument/2006/relationships/customXml" Target="../ink/ink689.xml"/><Relationship Id="rId175" Type="http://schemas.openxmlformats.org/officeDocument/2006/relationships/image" Target="../media/image687.png"/><Relationship Id="rId196" Type="http://schemas.openxmlformats.org/officeDocument/2006/relationships/image" Target="../media/image697.png"/><Relationship Id="rId200" Type="http://schemas.openxmlformats.org/officeDocument/2006/relationships/image" Target="../media/image699.png"/><Relationship Id="rId16" Type="http://schemas.openxmlformats.org/officeDocument/2006/relationships/customXml" Target="../ink/ink620.xml"/><Relationship Id="rId221" Type="http://schemas.openxmlformats.org/officeDocument/2006/relationships/customXml" Target="../ink/ink723.xml"/><Relationship Id="rId37" Type="http://schemas.openxmlformats.org/officeDocument/2006/relationships/image" Target="../media/image620.png"/><Relationship Id="rId58" Type="http://schemas.openxmlformats.org/officeDocument/2006/relationships/customXml" Target="../ink/ink641.xml"/><Relationship Id="rId79" Type="http://schemas.openxmlformats.org/officeDocument/2006/relationships/image" Target="../media/image454.png"/><Relationship Id="rId102" Type="http://schemas.openxmlformats.org/officeDocument/2006/relationships/customXml" Target="../ink/ink663.xml"/><Relationship Id="rId123" Type="http://schemas.openxmlformats.org/officeDocument/2006/relationships/image" Target="../media/image661.png"/><Relationship Id="rId144" Type="http://schemas.openxmlformats.org/officeDocument/2006/relationships/customXml" Target="../ink/ink684.xml"/><Relationship Id="rId90" Type="http://schemas.openxmlformats.org/officeDocument/2006/relationships/customXml" Target="../ink/ink657.xml"/><Relationship Id="rId165" Type="http://schemas.openxmlformats.org/officeDocument/2006/relationships/image" Target="../media/image682.png"/><Relationship Id="rId186" Type="http://schemas.openxmlformats.org/officeDocument/2006/relationships/customXml" Target="../ink/ink705.xml"/><Relationship Id="rId211" Type="http://schemas.openxmlformats.org/officeDocument/2006/relationships/customXml" Target="../ink/ink7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DD10-0C0F-4A51-B30C-363C57FCE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Sesión 5 – Espacios Vectoriales y Bases</a:t>
            </a:r>
            <a:br>
              <a:rPr lang="es-ES_tradnl" dirty="0"/>
            </a:br>
            <a:r>
              <a:rPr lang="es-ES_tradnl" dirty="0"/>
              <a:t>Soluciones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4FC32-EF57-4DAF-907E-AAC0CA71F5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7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8E0041-FDBC-7C46-B00E-0ECD22FB6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50057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CC912D6-C459-4D6B-8756-16CD7211EDBA}"/>
                  </a:ext>
                </a:extLst>
              </p14:cNvPr>
              <p14:cNvContentPartPr/>
              <p14:nvPr/>
            </p14:nvContentPartPr>
            <p14:xfrm>
              <a:off x="6241168" y="1050048"/>
              <a:ext cx="116280" cy="229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CC912D6-C459-4D6B-8756-16CD7211ED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6848" y="1045728"/>
                <a:ext cx="12492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7710229-80A7-4983-B069-4E59B2EC3F5D}"/>
                  </a:ext>
                </a:extLst>
              </p14:cNvPr>
              <p14:cNvContentPartPr/>
              <p14:nvPr/>
            </p14:nvContentPartPr>
            <p14:xfrm>
              <a:off x="8126488" y="916128"/>
              <a:ext cx="80640" cy="2408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7710229-80A7-4983-B069-4E59B2EC3F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22168" y="911808"/>
                <a:ext cx="89280" cy="24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FE8C5DA3-0F04-4AE0-832B-7A04AC624AC3}"/>
              </a:ext>
            </a:extLst>
          </p:cNvPr>
          <p:cNvGrpSpPr/>
          <p:nvPr/>
        </p:nvGrpSpPr>
        <p:grpSpPr>
          <a:xfrm>
            <a:off x="6547168" y="303048"/>
            <a:ext cx="2439000" cy="1539000"/>
            <a:chOff x="6547168" y="303048"/>
            <a:chExt cx="2439000" cy="153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96886C2-4FFD-4A7B-B3C9-4E647480BBDE}"/>
                    </a:ext>
                  </a:extLst>
                </p14:cNvPr>
                <p14:cNvContentPartPr/>
                <p14:nvPr/>
              </p14:nvContentPartPr>
              <p14:xfrm>
                <a:off x="6547168" y="527328"/>
                <a:ext cx="474120" cy="1314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96886C2-4FFD-4A7B-B3C9-4E647480BBD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42848" y="523008"/>
                  <a:ext cx="482760" cy="13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FA1E9AD-D789-4F00-B148-6A6C7C2DE45A}"/>
                    </a:ext>
                  </a:extLst>
                </p14:cNvPr>
                <p14:cNvContentPartPr/>
                <p14:nvPr/>
              </p14:nvContentPartPr>
              <p14:xfrm>
                <a:off x="7043248" y="475848"/>
                <a:ext cx="104040" cy="95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FA1E9AD-D789-4F00-B148-6A6C7C2DE45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38928" y="471528"/>
                  <a:ext cx="1126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77C169A-1592-4AC3-A06F-A5D3D6682B74}"/>
                    </a:ext>
                  </a:extLst>
                </p14:cNvPr>
                <p14:cNvContentPartPr/>
                <p14:nvPr/>
              </p14:nvContentPartPr>
              <p14:xfrm>
                <a:off x="7261048" y="456768"/>
                <a:ext cx="39960" cy="119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77C169A-1592-4AC3-A06F-A5D3D6682B7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56728" y="452448"/>
                  <a:ext cx="486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1C296D3-4AEC-4BD8-A54A-DCE2BBD31853}"/>
                    </a:ext>
                  </a:extLst>
                </p14:cNvPr>
                <p14:cNvContentPartPr/>
                <p14:nvPr/>
              </p14:nvContentPartPr>
              <p14:xfrm>
                <a:off x="7232608" y="389808"/>
                <a:ext cx="146160" cy="139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1C296D3-4AEC-4BD8-A54A-DCE2BBD3185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28288" y="385488"/>
                  <a:ext cx="1548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FEE8F37-7E19-4DAB-A21F-3A36EFB429B4}"/>
                    </a:ext>
                  </a:extLst>
                </p14:cNvPr>
                <p14:cNvContentPartPr/>
                <p14:nvPr/>
              </p14:nvContentPartPr>
              <p14:xfrm>
                <a:off x="7414408" y="516168"/>
                <a:ext cx="24120" cy="32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FEE8F37-7E19-4DAB-A21F-3A36EFB429B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10088" y="511848"/>
                  <a:ext cx="327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DE840C1-44E2-45E7-A71B-05E4581C2DD9}"/>
                    </a:ext>
                  </a:extLst>
                </p14:cNvPr>
                <p14:cNvContentPartPr/>
                <p14:nvPr/>
              </p14:nvContentPartPr>
              <p14:xfrm>
                <a:off x="7649848" y="423288"/>
                <a:ext cx="119160" cy="143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DE840C1-44E2-45E7-A71B-05E4581C2DD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45528" y="418968"/>
                  <a:ext cx="1278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D0F1C18-E638-47EF-AD37-E4EA8BEE2B67}"/>
                    </a:ext>
                  </a:extLst>
                </p14:cNvPr>
                <p14:cNvContentPartPr/>
                <p14:nvPr/>
              </p14:nvContentPartPr>
              <p14:xfrm>
                <a:off x="7731568" y="448848"/>
                <a:ext cx="228240" cy="96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D0F1C18-E638-47EF-AD37-E4EA8BEE2B6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27248" y="444528"/>
                  <a:ext cx="2368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02E6C9F-3543-43F8-B8D0-86269160E02C}"/>
                    </a:ext>
                  </a:extLst>
                </p14:cNvPr>
                <p14:cNvContentPartPr/>
                <p14:nvPr/>
              </p14:nvContentPartPr>
              <p14:xfrm>
                <a:off x="7988608" y="318168"/>
                <a:ext cx="146160" cy="195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02E6C9F-3543-43F8-B8D0-86269160E02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984288" y="313848"/>
                  <a:ext cx="1548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23BA6BC-A3AB-4511-A832-ACD55C953758}"/>
                    </a:ext>
                  </a:extLst>
                </p14:cNvPr>
                <p14:cNvContentPartPr/>
                <p14:nvPr/>
              </p14:nvContentPartPr>
              <p14:xfrm>
                <a:off x="8102368" y="333648"/>
                <a:ext cx="259200" cy="400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23BA6BC-A3AB-4511-A832-ACD55C9537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098048" y="329328"/>
                  <a:ext cx="26784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286D3E5-306B-45A7-B3BD-6CDE996B8D4B}"/>
                    </a:ext>
                  </a:extLst>
                </p14:cNvPr>
                <p14:cNvContentPartPr/>
                <p14:nvPr/>
              </p14:nvContentPartPr>
              <p14:xfrm>
                <a:off x="8400448" y="364968"/>
                <a:ext cx="234720" cy="90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286D3E5-306B-45A7-B3BD-6CDE996B8D4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96128" y="360648"/>
                  <a:ext cx="2433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C50783A-54CC-4103-87A0-6EE5530BBF93}"/>
                    </a:ext>
                  </a:extLst>
                </p14:cNvPr>
                <p14:cNvContentPartPr/>
                <p14:nvPr/>
              </p14:nvContentPartPr>
              <p14:xfrm>
                <a:off x="8671888" y="358488"/>
                <a:ext cx="88560" cy="289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C50783A-54CC-4103-87A0-6EE5530BBF9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667568" y="354168"/>
                  <a:ext cx="972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0BD70AA-ED78-4A12-81DA-D880225B3B11}"/>
                    </a:ext>
                  </a:extLst>
                </p14:cNvPr>
                <p14:cNvContentPartPr/>
                <p14:nvPr/>
              </p14:nvContentPartPr>
              <p14:xfrm>
                <a:off x="8850088" y="303048"/>
                <a:ext cx="136080" cy="128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0BD70AA-ED78-4A12-81DA-D880225B3B1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845768" y="298728"/>
                  <a:ext cx="1447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5A44CA5-2E2E-44D7-A696-ECC58E1584B4}"/>
                    </a:ext>
                  </a:extLst>
                </p14:cNvPr>
                <p14:cNvContentPartPr/>
                <p14:nvPr/>
              </p14:nvContentPartPr>
              <p14:xfrm>
                <a:off x="7694488" y="735408"/>
                <a:ext cx="65160" cy="117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5A44CA5-2E2E-44D7-A696-ECC58E1584B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690168" y="731088"/>
                  <a:ext cx="738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46C7853-ADAD-4BAC-9224-F0502201914C}"/>
                    </a:ext>
                  </a:extLst>
                </p14:cNvPr>
                <p14:cNvContentPartPr/>
                <p14:nvPr/>
              </p14:nvContentPartPr>
              <p14:xfrm>
                <a:off x="7679368" y="994968"/>
                <a:ext cx="84600" cy="140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46C7853-ADAD-4BAC-9224-F0502201914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75048" y="990648"/>
                  <a:ext cx="932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8AD947F-7F3E-48F2-8C46-72D8F404ECD9}"/>
                    </a:ext>
                  </a:extLst>
                </p14:cNvPr>
                <p14:cNvContentPartPr/>
                <p14:nvPr/>
              </p14:nvContentPartPr>
              <p14:xfrm>
                <a:off x="7546528" y="770688"/>
                <a:ext cx="83160" cy="420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8AD947F-7F3E-48F2-8C46-72D8F404ECD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542208" y="766368"/>
                  <a:ext cx="9180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A66F043-4303-4867-8874-73A0BBC58014}"/>
                    </a:ext>
                  </a:extLst>
                </p14:cNvPr>
                <p14:cNvContentPartPr/>
                <p14:nvPr/>
              </p14:nvContentPartPr>
              <p14:xfrm>
                <a:off x="7860808" y="749448"/>
                <a:ext cx="110160" cy="414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A66F043-4303-4867-8874-73A0BBC580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856488" y="745128"/>
                  <a:ext cx="11880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4DDC88D-39FE-4127-AECE-52411D2923B5}"/>
                    </a:ext>
                  </a:extLst>
                </p14:cNvPr>
                <p14:cNvContentPartPr/>
                <p14:nvPr/>
              </p14:nvContentPartPr>
              <p14:xfrm>
                <a:off x="8391448" y="729648"/>
                <a:ext cx="76680" cy="396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4DDC88D-39FE-4127-AECE-52411D2923B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387128" y="725328"/>
                  <a:ext cx="8532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DC102D6-25AE-4F97-8567-BDAFC04BE954}"/>
                    </a:ext>
                  </a:extLst>
                </p14:cNvPr>
                <p14:cNvContentPartPr/>
                <p14:nvPr/>
              </p14:nvContentPartPr>
              <p14:xfrm>
                <a:off x="8527528" y="707688"/>
                <a:ext cx="93240" cy="153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DC102D6-25AE-4F97-8567-BDAFC04BE95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523208" y="703368"/>
                  <a:ext cx="1018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96CC84F-6BBB-46D1-B1D4-A6A129E47FE8}"/>
                    </a:ext>
                  </a:extLst>
                </p14:cNvPr>
                <p14:cNvContentPartPr/>
                <p14:nvPr/>
              </p14:nvContentPartPr>
              <p14:xfrm>
                <a:off x="8495128" y="1041048"/>
                <a:ext cx="60120" cy="6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96CC84F-6BBB-46D1-B1D4-A6A129E47FE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490808" y="1036728"/>
                  <a:ext cx="6876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E48F80D-67D7-43C9-84CC-A6DD92FAC9C1}"/>
                    </a:ext>
                  </a:extLst>
                </p14:cNvPr>
                <p14:cNvContentPartPr/>
                <p14:nvPr/>
              </p14:nvContentPartPr>
              <p14:xfrm>
                <a:off x="8590888" y="983448"/>
                <a:ext cx="89640" cy="143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E48F80D-67D7-43C9-84CC-A6DD92FAC9C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86568" y="979128"/>
                  <a:ext cx="982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B17AE20-7807-44B2-81A0-3F8A1888F9AB}"/>
                    </a:ext>
                  </a:extLst>
                </p14:cNvPr>
                <p14:cNvContentPartPr/>
                <p14:nvPr/>
              </p14:nvContentPartPr>
              <p14:xfrm>
                <a:off x="8719048" y="728928"/>
                <a:ext cx="138960" cy="457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B17AE20-7807-44B2-81A0-3F8A1888F9A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714728" y="724608"/>
                  <a:ext cx="147600" cy="46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360B27-7E72-43F9-9BE4-9B6E92F53E15}"/>
              </a:ext>
            </a:extLst>
          </p:cNvPr>
          <p:cNvGrpSpPr/>
          <p:nvPr/>
        </p:nvGrpSpPr>
        <p:grpSpPr>
          <a:xfrm>
            <a:off x="9088048" y="577368"/>
            <a:ext cx="1247760" cy="716040"/>
            <a:chOff x="9088048" y="577368"/>
            <a:chExt cx="1247760" cy="71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4837B76-A28E-41A5-B1C7-A720A66EEDF4}"/>
                    </a:ext>
                  </a:extLst>
                </p14:cNvPr>
                <p14:cNvContentPartPr/>
                <p14:nvPr/>
              </p14:nvContentPartPr>
              <p14:xfrm>
                <a:off x="9088048" y="838728"/>
                <a:ext cx="150480" cy="124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4837B76-A28E-41A5-B1C7-A720A66EEDF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083728" y="834408"/>
                  <a:ext cx="1591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D3C8BE2-4CC9-4B7F-A15E-87E528581E82}"/>
                    </a:ext>
                  </a:extLst>
                </p14:cNvPr>
                <p14:cNvContentPartPr/>
                <p14:nvPr/>
              </p14:nvContentPartPr>
              <p14:xfrm>
                <a:off x="9262648" y="659088"/>
                <a:ext cx="369360" cy="285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D3C8BE2-4CC9-4B7F-A15E-87E528581E8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258328" y="654768"/>
                  <a:ext cx="3780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95DEF58-7A54-42B5-8803-24A1EF7E1CA6}"/>
                    </a:ext>
                  </a:extLst>
                </p14:cNvPr>
                <p14:cNvContentPartPr/>
                <p14:nvPr/>
              </p14:nvContentPartPr>
              <p14:xfrm>
                <a:off x="9453448" y="691848"/>
                <a:ext cx="100800" cy="79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95DEF58-7A54-42B5-8803-24A1EF7E1CA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449128" y="687528"/>
                  <a:ext cx="1094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BF63965-077D-44CE-AB88-74E0A367A811}"/>
                    </a:ext>
                  </a:extLst>
                </p14:cNvPr>
                <p14:cNvContentPartPr/>
                <p14:nvPr/>
              </p14:nvContentPartPr>
              <p14:xfrm>
                <a:off x="9723808" y="812088"/>
                <a:ext cx="249840" cy="101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BF63965-077D-44CE-AB88-74E0A367A81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719488" y="807768"/>
                  <a:ext cx="2584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FE69D9A-D19E-43F4-A7A3-8EFE6F0E5B97}"/>
                    </a:ext>
                  </a:extLst>
                </p14:cNvPr>
                <p14:cNvContentPartPr/>
                <p14:nvPr/>
              </p14:nvContentPartPr>
              <p14:xfrm>
                <a:off x="10094248" y="577368"/>
                <a:ext cx="41400" cy="265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FE69D9A-D19E-43F4-A7A3-8EFE6F0E5B9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089928" y="573048"/>
                  <a:ext cx="500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A99FA4D-1C58-4A52-AB0A-3EC3F31049E6}"/>
                    </a:ext>
                  </a:extLst>
                </p14:cNvPr>
                <p14:cNvContentPartPr/>
                <p14:nvPr/>
              </p14:nvContentPartPr>
              <p14:xfrm>
                <a:off x="10157608" y="769608"/>
                <a:ext cx="178200" cy="64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A99FA4D-1C58-4A52-AB0A-3EC3F31049E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153288" y="765288"/>
                  <a:ext cx="1868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BAC4D97-C60A-4E4D-84E0-87CF174256D0}"/>
                    </a:ext>
                  </a:extLst>
                </p14:cNvPr>
                <p14:cNvContentPartPr/>
                <p14:nvPr/>
              </p14:nvContentPartPr>
              <p14:xfrm>
                <a:off x="9228448" y="1062648"/>
                <a:ext cx="105480" cy="116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BAC4D97-C60A-4E4D-84E0-87CF174256D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224128" y="1058328"/>
                  <a:ext cx="114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8C36725-7B36-41EB-82DE-41C71B98B1F5}"/>
                    </a:ext>
                  </a:extLst>
                </p14:cNvPr>
                <p14:cNvContentPartPr/>
                <p14:nvPr/>
              </p14:nvContentPartPr>
              <p14:xfrm>
                <a:off x="9330688" y="1070568"/>
                <a:ext cx="82800" cy="99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8C36725-7B36-41EB-82DE-41C71B98B1F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326368" y="1066248"/>
                  <a:ext cx="914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0B93C65-2156-41E1-83F1-19E89C9B0638}"/>
                    </a:ext>
                  </a:extLst>
                </p14:cNvPr>
                <p14:cNvContentPartPr/>
                <p14:nvPr/>
              </p14:nvContentPartPr>
              <p14:xfrm>
                <a:off x="9457408" y="1072728"/>
                <a:ext cx="55080" cy="88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0B93C65-2156-41E1-83F1-19E89C9B063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453088" y="1068408"/>
                  <a:ext cx="637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7020355-19FA-4C2B-9A90-B98EA131212C}"/>
                    </a:ext>
                  </a:extLst>
                </p14:cNvPr>
                <p14:cNvContentPartPr/>
                <p14:nvPr/>
              </p14:nvContentPartPr>
              <p14:xfrm>
                <a:off x="9545608" y="1008288"/>
                <a:ext cx="66600" cy="160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7020355-19FA-4C2B-9A90-B98EA131212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541288" y="1003968"/>
                  <a:ext cx="752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C4B35C2-586E-44BB-9C9C-B01AFCD72A56}"/>
                    </a:ext>
                  </a:extLst>
                </p14:cNvPr>
                <p14:cNvContentPartPr/>
                <p14:nvPr/>
              </p14:nvContentPartPr>
              <p14:xfrm>
                <a:off x="9647128" y="1083168"/>
                <a:ext cx="91440" cy="66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C4B35C2-586E-44BB-9C9C-B01AFCD72A5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642808" y="1078848"/>
                  <a:ext cx="1000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3A2B897-7301-43B7-BE3F-79BBBE0743F9}"/>
                    </a:ext>
                  </a:extLst>
                </p14:cNvPr>
                <p14:cNvContentPartPr/>
                <p14:nvPr/>
              </p14:nvContentPartPr>
              <p14:xfrm>
                <a:off x="9856648" y="1153728"/>
                <a:ext cx="19440" cy="139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3A2B897-7301-43B7-BE3F-79BBBE0743F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852328" y="1149408"/>
                  <a:ext cx="2808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4178629-66C6-41E5-AAE7-3AA7F562EE26}"/>
              </a:ext>
            </a:extLst>
          </p:cNvPr>
          <p:cNvGrpSpPr/>
          <p:nvPr/>
        </p:nvGrpSpPr>
        <p:grpSpPr>
          <a:xfrm>
            <a:off x="10029808" y="1002528"/>
            <a:ext cx="372240" cy="249840"/>
            <a:chOff x="10029808" y="1002528"/>
            <a:chExt cx="372240" cy="24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BDE0907-A417-41F0-A062-234D252DEE20}"/>
                    </a:ext>
                  </a:extLst>
                </p14:cNvPr>
                <p14:cNvContentPartPr/>
                <p14:nvPr/>
              </p14:nvContentPartPr>
              <p14:xfrm>
                <a:off x="10029808" y="1043208"/>
                <a:ext cx="85320" cy="209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BDE0907-A417-41F0-A062-234D252DEE2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025488" y="1038888"/>
                  <a:ext cx="939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0F4EF46-7CB0-43AD-A48B-1E94415CD36F}"/>
                    </a:ext>
                  </a:extLst>
                </p14:cNvPr>
                <p14:cNvContentPartPr/>
                <p14:nvPr/>
              </p14:nvContentPartPr>
              <p14:xfrm>
                <a:off x="10177048" y="1027008"/>
                <a:ext cx="124920" cy="66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0F4EF46-7CB0-43AD-A48B-1E94415CD36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172728" y="1022688"/>
                  <a:ext cx="1335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257097B-F424-4D44-B4E2-880035929995}"/>
                    </a:ext>
                  </a:extLst>
                </p14:cNvPr>
                <p14:cNvContentPartPr/>
                <p14:nvPr/>
              </p14:nvContentPartPr>
              <p14:xfrm>
                <a:off x="10345528" y="1002528"/>
                <a:ext cx="56520" cy="56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257097B-F424-4D44-B4E2-88003592999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341208" y="998208"/>
                  <a:ext cx="6516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3B05BC7-558E-419A-BFBF-0C0FB0A00BEC}"/>
              </a:ext>
            </a:extLst>
          </p:cNvPr>
          <p:cNvGrpSpPr/>
          <p:nvPr/>
        </p:nvGrpSpPr>
        <p:grpSpPr>
          <a:xfrm>
            <a:off x="10780408" y="474768"/>
            <a:ext cx="473040" cy="580320"/>
            <a:chOff x="10780408" y="474768"/>
            <a:chExt cx="473040" cy="58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7FA5E28-8559-46CD-BB35-60D2B36D2431}"/>
                    </a:ext>
                  </a:extLst>
                </p14:cNvPr>
                <p14:cNvContentPartPr/>
                <p14:nvPr/>
              </p14:nvContentPartPr>
              <p14:xfrm>
                <a:off x="10780408" y="624168"/>
                <a:ext cx="110880" cy="430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7FA5E28-8559-46CD-BB35-60D2B36D243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776088" y="619848"/>
                  <a:ext cx="11952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B375F98-D152-4AD2-9692-15B9F247E645}"/>
                    </a:ext>
                  </a:extLst>
                </p14:cNvPr>
                <p14:cNvContentPartPr/>
                <p14:nvPr/>
              </p14:nvContentPartPr>
              <p14:xfrm>
                <a:off x="10942768" y="570168"/>
                <a:ext cx="68040" cy="157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B375F98-D152-4AD2-9692-15B9F247E64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938448" y="565848"/>
                  <a:ext cx="766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3DEC13C-F457-4D6C-9CF6-818308AF64FB}"/>
                    </a:ext>
                  </a:extLst>
                </p14:cNvPr>
                <p14:cNvContentPartPr/>
                <p14:nvPr/>
              </p14:nvContentPartPr>
              <p14:xfrm>
                <a:off x="10966528" y="915048"/>
                <a:ext cx="55440" cy="7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3DEC13C-F457-4D6C-9CF6-818308AF64F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962208" y="910728"/>
                  <a:ext cx="640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0CB20A6-E0BE-42AD-AF31-988473D4ABDB}"/>
                    </a:ext>
                  </a:extLst>
                </p14:cNvPr>
                <p14:cNvContentPartPr/>
                <p14:nvPr/>
              </p14:nvContentPartPr>
              <p14:xfrm>
                <a:off x="11092168" y="811368"/>
                <a:ext cx="30240" cy="174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0CB20A6-E0BE-42AD-AF31-988473D4ABD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087848" y="807048"/>
                  <a:ext cx="388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87CE026-7503-45AA-B76C-8E500C351023}"/>
                    </a:ext>
                  </a:extLst>
                </p14:cNvPr>
                <p14:cNvContentPartPr/>
                <p14:nvPr/>
              </p14:nvContentPartPr>
              <p14:xfrm>
                <a:off x="11109088" y="474768"/>
                <a:ext cx="144360" cy="562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87CE026-7503-45AA-B76C-8E500C35102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104768" y="470448"/>
                  <a:ext cx="153000" cy="57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1764733-090D-4854-BE09-51B45FA19CC5}"/>
                  </a:ext>
                </a:extLst>
              </p14:cNvPr>
              <p14:cNvContentPartPr/>
              <p14:nvPr/>
            </p14:nvContentPartPr>
            <p14:xfrm>
              <a:off x="11433088" y="627408"/>
              <a:ext cx="227160" cy="781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1764733-090D-4854-BE09-51B45FA19CC5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1428768" y="623088"/>
                <a:ext cx="235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2CBC5CA-6EAB-41C2-AD35-7D05AC4D08AB}"/>
                  </a:ext>
                </a:extLst>
              </p14:cNvPr>
              <p14:cNvContentPartPr/>
              <p14:nvPr/>
            </p14:nvContentPartPr>
            <p14:xfrm>
              <a:off x="11830888" y="483048"/>
              <a:ext cx="129240" cy="2095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2CBC5CA-6EAB-41C2-AD35-7D05AC4D08A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1826568" y="478728"/>
                <a:ext cx="137880" cy="21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EC1295E1-09AB-4A3F-81AC-3CDDCEDCC012}"/>
              </a:ext>
            </a:extLst>
          </p:cNvPr>
          <p:cNvGrpSpPr/>
          <p:nvPr/>
        </p:nvGrpSpPr>
        <p:grpSpPr>
          <a:xfrm>
            <a:off x="11486368" y="854568"/>
            <a:ext cx="573120" cy="220320"/>
            <a:chOff x="11486368" y="854568"/>
            <a:chExt cx="573120" cy="22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D4648F9-D05F-44D1-A132-AB06B4123A3B}"/>
                    </a:ext>
                  </a:extLst>
                </p14:cNvPr>
                <p14:cNvContentPartPr/>
                <p14:nvPr/>
              </p14:nvContentPartPr>
              <p14:xfrm>
                <a:off x="11486368" y="956448"/>
                <a:ext cx="192960" cy="118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D4648F9-D05F-44D1-A132-AB06B4123A3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482048" y="952128"/>
                  <a:ext cx="2016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6C85A73-F1E8-42D1-B24C-14E3801DF22D}"/>
                    </a:ext>
                  </a:extLst>
                </p14:cNvPr>
                <p14:cNvContentPartPr/>
                <p14:nvPr/>
              </p14:nvContentPartPr>
              <p14:xfrm>
                <a:off x="11732968" y="862848"/>
                <a:ext cx="63000" cy="203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6C85A73-F1E8-42D1-B24C-14E3801DF22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728648" y="858528"/>
                  <a:ext cx="716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A3F7D36-47A9-4E1A-B32C-710A2960E074}"/>
                    </a:ext>
                  </a:extLst>
                </p14:cNvPr>
                <p14:cNvContentPartPr/>
                <p14:nvPr/>
              </p14:nvContentPartPr>
              <p14:xfrm>
                <a:off x="11822968" y="975168"/>
                <a:ext cx="108720" cy="62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A3F7D36-47A9-4E1A-B32C-710A2960E07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818648" y="970848"/>
                  <a:ext cx="1173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7E63065-F39A-4367-8694-68671EE85573}"/>
                    </a:ext>
                  </a:extLst>
                </p14:cNvPr>
                <p14:cNvContentPartPr/>
                <p14:nvPr/>
              </p14:nvContentPartPr>
              <p14:xfrm>
                <a:off x="11921608" y="854568"/>
                <a:ext cx="137880" cy="36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7E63065-F39A-4367-8694-68671EE8557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917288" y="850248"/>
                  <a:ext cx="14652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168CF95-B537-4A10-8505-59EEB53CD7EA}"/>
              </a:ext>
            </a:extLst>
          </p:cNvPr>
          <p:cNvGrpSpPr/>
          <p:nvPr/>
        </p:nvGrpSpPr>
        <p:grpSpPr>
          <a:xfrm>
            <a:off x="7462648" y="1635736"/>
            <a:ext cx="1057320" cy="558360"/>
            <a:chOff x="7462648" y="1635736"/>
            <a:chExt cx="1057320" cy="55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97C118B-5376-49E4-9199-CA325A1F0F36}"/>
                    </a:ext>
                  </a:extLst>
                </p14:cNvPr>
                <p14:cNvContentPartPr/>
                <p14:nvPr/>
              </p14:nvContentPartPr>
              <p14:xfrm>
                <a:off x="7462648" y="1782256"/>
                <a:ext cx="102600" cy="193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97C118B-5376-49E4-9199-CA325A1F0F3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458328" y="1777936"/>
                  <a:ext cx="1112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358C5C7-24DE-459C-80F8-1CDA25A57277}"/>
                    </a:ext>
                  </a:extLst>
                </p14:cNvPr>
                <p14:cNvContentPartPr/>
                <p14:nvPr/>
              </p14:nvContentPartPr>
              <p14:xfrm>
                <a:off x="7523488" y="1885936"/>
                <a:ext cx="167040" cy="103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358C5C7-24DE-459C-80F8-1CDA25A5727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519168" y="1881616"/>
                  <a:ext cx="1756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5F48995-5732-4BB5-9E52-7521908C1B4E}"/>
                    </a:ext>
                  </a:extLst>
                </p14:cNvPr>
                <p14:cNvContentPartPr/>
                <p14:nvPr/>
              </p14:nvContentPartPr>
              <p14:xfrm>
                <a:off x="7722568" y="1736176"/>
                <a:ext cx="123480" cy="187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5F48995-5732-4BB5-9E52-7521908C1B4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718248" y="1731856"/>
                  <a:ext cx="1321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11F64CA-6029-44CF-A132-281D20AA2652}"/>
                    </a:ext>
                  </a:extLst>
                </p14:cNvPr>
                <p14:cNvContentPartPr/>
                <p14:nvPr/>
              </p14:nvContentPartPr>
              <p14:xfrm>
                <a:off x="7843528" y="1836976"/>
                <a:ext cx="140040" cy="331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11F64CA-6029-44CF-A132-281D20AA265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839208" y="1832656"/>
                  <a:ext cx="1486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64A4D50-6FC9-4768-B712-E527FA4C53AC}"/>
                    </a:ext>
                  </a:extLst>
                </p14:cNvPr>
                <p14:cNvContentPartPr/>
                <p14:nvPr/>
              </p14:nvContentPartPr>
              <p14:xfrm>
                <a:off x="7988248" y="1737256"/>
                <a:ext cx="360" cy="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64A4D50-6FC9-4768-B712-E527FA4C53A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983928" y="1732936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1B0CDA6-F97B-4B9C-BF9B-E7EBAEC6EFC9}"/>
                    </a:ext>
                  </a:extLst>
                </p14:cNvPr>
                <p14:cNvContentPartPr/>
                <p14:nvPr/>
              </p14:nvContentPartPr>
              <p14:xfrm>
                <a:off x="8006968" y="1824376"/>
                <a:ext cx="192240" cy="95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1B0CDA6-F97B-4B9C-BF9B-E7EBAEC6EFC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002648" y="1820056"/>
                  <a:ext cx="2008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96A8C83-1A40-4778-BD21-38E58AA5F56D}"/>
                    </a:ext>
                  </a:extLst>
                </p14:cNvPr>
                <p14:cNvContentPartPr/>
                <p14:nvPr/>
              </p14:nvContentPartPr>
              <p14:xfrm>
                <a:off x="8215048" y="1840576"/>
                <a:ext cx="60480" cy="353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96A8C83-1A40-4778-BD21-38E58AA5F56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210728" y="1836256"/>
                  <a:ext cx="691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CD7AA46-1F59-4D24-8E73-F48E5E3EF647}"/>
                    </a:ext>
                  </a:extLst>
                </p14:cNvPr>
                <p14:cNvContentPartPr/>
                <p14:nvPr/>
              </p14:nvContentPartPr>
              <p14:xfrm>
                <a:off x="8315488" y="1635736"/>
                <a:ext cx="87480" cy="2826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CD7AA46-1F59-4D24-8E73-F48E5E3EF64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311168" y="1631416"/>
                  <a:ext cx="961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BF99A5B-E79B-47B1-A2BD-EFFE49E94C61}"/>
                    </a:ext>
                  </a:extLst>
                </p14:cNvPr>
                <p14:cNvContentPartPr/>
                <p14:nvPr/>
              </p14:nvContentPartPr>
              <p14:xfrm>
                <a:off x="8506288" y="1864336"/>
                <a:ext cx="13680" cy="11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BF99A5B-E79B-47B1-A2BD-EFFE49E94C6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501968" y="1860016"/>
                  <a:ext cx="223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4FE4CB2-51F7-4FB4-BDA1-B92E92227BC8}"/>
                    </a:ext>
                  </a:extLst>
                </p14:cNvPr>
                <p14:cNvContentPartPr/>
                <p14:nvPr/>
              </p14:nvContentPartPr>
              <p14:xfrm>
                <a:off x="8494768" y="1822216"/>
                <a:ext cx="6840" cy="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4FE4CB2-51F7-4FB4-BDA1-B92E92227BC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490448" y="1817896"/>
                  <a:ext cx="1548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A5CEF9C-065F-4B9B-9956-67EBA64F805D}"/>
              </a:ext>
            </a:extLst>
          </p:cNvPr>
          <p:cNvGrpSpPr/>
          <p:nvPr/>
        </p:nvGrpSpPr>
        <p:grpSpPr>
          <a:xfrm>
            <a:off x="8695648" y="1737256"/>
            <a:ext cx="635040" cy="330120"/>
            <a:chOff x="8695648" y="1737256"/>
            <a:chExt cx="635040" cy="33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AE2463D-DC74-443C-8663-B5EE90F66567}"/>
                    </a:ext>
                  </a:extLst>
                </p14:cNvPr>
                <p14:cNvContentPartPr/>
                <p14:nvPr/>
              </p14:nvContentPartPr>
              <p14:xfrm>
                <a:off x="8773408" y="1751656"/>
                <a:ext cx="5400" cy="112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AE2463D-DC74-443C-8663-B5EE90F6656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769088" y="1747336"/>
                  <a:ext cx="140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2997C4D-15A8-41F8-987D-F7817A9EFAA5}"/>
                    </a:ext>
                  </a:extLst>
                </p14:cNvPr>
                <p14:cNvContentPartPr/>
                <p14:nvPr/>
              </p14:nvContentPartPr>
              <p14:xfrm>
                <a:off x="8714368" y="1862896"/>
                <a:ext cx="108000" cy="342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2997C4D-15A8-41F8-987D-F7817A9EFAA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10048" y="1858576"/>
                  <a:ext cx="116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D4BF7D4-A5D0-4E18-93C8-C04032C4E56B}"/>
                    </a:ext>
                  </a:extLst>
                </p14:cNvPr>
                <p14:cNvContentPartPr/>
                <p14:nvPr/>
              </p14:nvContentPartPr>
              <p14:xfrm>
                <a:off x="8695648" y="1772176"/>
                <a:ext cx="121680" cy="464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D4BF7D4-A5D0-4E18-93C8-C04032C4E56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691328" y="1767856"/>
                  <a:ext cx="1303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BBFF0DD-9D11-477C-AC74-D0C2C6DCD055}"/>
                    </a:ext>
                  </a:extLst>
                </p14:cNvPr>
                <p14:cNvContentPartPr/>
                <p14:nvPr/>
              </p14:nvContentPartPr>
              <p14:xfrm>
                <a:off x="8945848" y="1819336"/>
                <a:ext cx="70560" cy="2480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BBFF0DD-9D11-477C-AC74-D0C2C6DCD05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941528" y="1815016"/>
                  <a:ext cx="792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3BF346F-CD30-43B3-9959-9DC52DAA17E3}"/>
                    </a:ext>
                  </a:extLst>
                </p14:cNvPr>
                <p14:cNvContentPartPr/>
                <p14:nvPr/>
              </p14:nvContentPartPr>
              <p14:xfrm>
                <a:off x="9111448" y="1821136"/>
                <a:ext cx="37440" cy="10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3BF346F-CD30-43B3-9959-9DC52DAA17E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107128" y="1816816"/>
                  <a:ext cx="46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3F01D2C-931B-47AC-AC42-0C62F447F8E4}"/>
                    </a:ext>
                  </a:extLst>
                </p14:cNvPr>
                <p14:cNvContentPartPr/>
                <p14:nvPr/>
              </p14:nvContentPartPr>
              <p14:xfrm>
                <a:off x="9233128" y="1742296"/>
                <a:ext cx="75960" cy="129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3F01D2C-931B-47AC-AC42-0C62F447F8E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228808" y="1737976"/>
                  <a:ext cx="846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54DA0B7-C861-4417-8215-46FC54A87EB7}"/>
                    </a:ext>
                  </a:extLst>
                </p14:cNvPr>
                <p14:cNvContentPartPr/>
                <p14:nvPr/>
              </p14:nvContentPartPr>
              <p14:xfrm>
                <a:off x="9171568" y="1737256"/>
                <a:ext cx="159120" cy="65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54DA0B7-C861-4417-8215-46FC54A87EB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167248" y="1732936"/>
                  <a:ext cx="16776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8D75FE3-C005-44FD-AA4D-2525D7FEC4AC}"/>
              </a:ext>
            </a:extLst>
          </p:cNvPr>
          <p:cNvGrpSpPr/>
          <p:nvPr/>
        </p:nvGrpSpPr>
        <p:grpSpPr>
          <a:xfrm>
            <a:off x="9523288" y="1772896"/>
            <a:ext cx="259920" cy="106200"/>
            <a:chOff x="9523288" y="1772896"/>
            <a:chExt cx="259920" cy="10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7D2F35A-7553-47E7-836B-827D37021427}"/>
                    </a:ext>
                  </a:extLst>
                </p14:cNvPr>
                <p14:cNvContentPartPr/>
                <p14:nvPr/>
              </p14:nvContentPartPr>
              <p14:xfrm>
                <a:off x="9523288" y="1772896"/>
                <a:ext cx="43920" cy="1062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7D2F35A-7553-47E7-836B-827D3702142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18968" y="1768576"/>
                  <a:ext cx="525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D4DECE0-A36A-46CD-9999-E6EFCAE585FB}"/>
                    </a:ext>
                  </a:extLst>
                </p14:cNvPr>
                <p14:cNvContentPartPr/>
                <p14:nvPr/>
              </p14:nvContentPartPr>
              <p14:xfrm>
                <a:off x="9599968" y="1782976"/>
                <a:ext cx="183240" cy="752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D4DECE0-A36A-46CD-9999-E6EFCAE585F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595648" y="1778656"/>
                  <a:ext cx="191880" cy="8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7738AF3-616D-46DE-9B2F-4E017B2AC93E}"/>
              </a:ext>
            </a:extLst>
          </p:cNvPr>
          <p:cNvGrpSpPr/>
          <p:nvPr/>
        </p:nvGrpSpPr>
        <p:grpSpPr>
          <a:xfrm>
            <a:off x="9966088" y="1453936"/>
            <a:ext cx="934200" cy="380160"/>
            <a:chOff x="9966088" y="1453936"/>
            <a:chExt cx="934200" cy="38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DC9B0A6-9925-4FA3-AE01-115583D19853}"/>
                    </a:ext>
                  </a:extLst>
                </p14:cNvPr>
                <p14:cNvContentPartPr/>
                <p14:nvPr/>
              </p14:nvContentPartPr>
              <p14:xfrm>
                <a:off x="9966088" y="1749496"/>
                <a:ext cx="5040" cy="84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DC9B0A6-9925-4FA3-AE01-115583D1985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961768" y="1745176"/>
                  <a:ext cx="136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053D238-3123-41E5-873E-C537B15C8729}"/>
                    </a:ext>
                  </a:extLst>
                </p14:cNvPr>
                <p14:cNvContentPartPr/>
                <p14:nvPr/>
              </p14:nvContentPartPr>
              <p14:xfrm>
                <a:off x="10004968" y="1671736"/>
                <a:ext cx="8640" cy="23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053D238-3123-41E5-873E-C537B15C872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000648" y="1667416"/>
                  <a:ext cx="172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F2E8C87-3495-417A-BAE0-2D699F5E4E06}"/>
                    </a:ext>
                  </a:extLst>
                </p14:cNvPr>
                <p14:cNvContentPartPr/>
                <p14:nvPr/>
              </p14:nvContentPartPr>
              <p14:xfrm>
                <a:off x="10022608" y="1718896"/>
                <a:ext cx="183600" cy="824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F2E8C87-3495-417A-BAE0-2D699F5E4E0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018288" y="1714576"/>
                  <a:ext cx="1922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3FC34B5-C337-45F3-803C-CA0CAB60A33D}"/>
                    </a:ext>
                  </a:extLst>
                </p14:cNvPr>
                <p14:cNvContentPartPr/>
                <p14:nvPr/>
              </p14:nvContentPartPr>
              <p14:xfrm>
                <a:off x="10236088" y="1680016"/>
                <a:ext cx="143280" cy="1022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3FC34B5-C337-45F3-803C-CA0CAB60A33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231768" y="1675696"/>
                  <a:ext cx="1519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B6C9DE2-7A1E-4862-901D-3D14B9727145}"/>
                    </a:ext>
                  </a:extLst>
                </p14:cNvPr>
                <p14:cNvContentPartPr/>
                <p14:nvPr/>
              </p14:nvContentPartPr>
              <p14:xfrm>
                <a:off x="10416088" y="1557976"/>
                <a:ext cx="100800" cy="197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B6C9DE2-7A1E-4862-901D-3D14B972714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411768" y="1553656"/>
                  <a:ext cx="1094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613C429-8F81-446F-B341-2C72422F7674}"/>
                    </a:ext>
                  </a:extLst>
                </p14:cNvPr>
                <p14:cNvContentPartPr/>
                <p14:nvPr/>
              </p14:nvContentPartPr>
              <p14:xfrm>
                <a:off x="10509688" y="1601176"/>
                <a:ext cx="15480" cy="3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613C429-8F81-446F-B341-2C72422F767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505368" y="1596856"/>
                  <a:ext cx="2412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37CCFFC-2DE2-41B8-81FE-BDFFA9AB243A}"/>
                    </a:ext>
                  </a:extLst>
                </p14:cNvPr>
                <p14:cNvContentPartPr/>
                <p14:nvPr/>
              </p14:nvContentPartPr>
              <p14:xfrm>
                <a:off x="10569808" y="1494616"/>
                <a:ext cx="70920" cy="2563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37CCFFC-2DE2-41B8-81FE-BDFFA9AB243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565488" y="1490296"/>
                  <a:ext cx="795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4F6FCFF-E9E2-4720-BB40-AC444F51ED7F}"/>
                    </a:ext>
                  </a:extLst>
                </p14:cNvPr>
                <p14:cNvContentPartPr/>
                <p14:nvPr/>
              </p14:nvContentPartPr>
              <p14:xfrm>
                <a:off x="10686448" y="1453936"/>
                <a:ext cx="213840" cy="2534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4F6FCFF-E9E2-4720-BB40-AC444F51ED7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682128" y="1449616"/>
                  <a:ext cx="222480" cy="26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EC1A20E-F7A8-44F1-A074-00DD9B78D446}"/>
              </a:ext>
            </a:extLst>
          </p:cNvPr>
          <p:cNvGrpSpPr/>
          <p:nvPr/>
        </p:nvGrpSpPr>
        <p:grpSpPr>
          <a:xfrm>
            <a:off x="9191008" y="2018056"/>
            <a:ext cx="1049040" cy="220320"/>
            <a:chOff x="9191008" y="2018056"/>
            <a:chExt cx="1049040" cy="22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127C819-4825-472B-AF2D-DBF2E1BB79D6}"/>
                    </a:ext>
                  </a:extLst>
                </p14:cNvPr>
                <p14:cNvContentPartPr/>
                <p14:nvPr/>
              </p14:nvContentPartPr>
              <p14:xfrm>
                <a:off x="9219448" y="2094376"/>
                <a:ext cx="86760" cy="144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127C819-4825-472B-AF2D-DBF2E1BB79D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215128" y="2090056"/>
                  <a:ext cx="954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9F42A73-C5C2-40C2-BBDD-CFC639539901}"/>
                    </a:ext>
                  </a:extLst>
                </p14:cNvPr>
                <p14:cNvContentPartPr/>
                <p14:nvPr/>
              </p14:nvContentPartPr>
              <p14:xfrm>
                <a:off x="9191008" y="2097616"/>
                <a:ext cx="140760" cy="36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9F42A73-C5C2-40C2-BBDD-CFC63953990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186688" y="2093296"/>
                  <a:ext cx="1494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3980B8D-6966-4240-893E-42466C53D0F4}"/>
                    </a:ext>
                  </a:extLst>
                </p14:cNvPr>
                <p14:cNvContentPartPr/>
                <p14:nvPr/>
              </p14:nvContentPartPr>
              <p14:xfrm>
                <a:off x="9393328" y="2101576"/>
                <a:ext cx="75240" cy="597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3980B8D-6966-4240-893E-42466C53D0F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389008" y="2097256"/>
                  <a:ext cx="838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A27FE1C-B5BF-4904-8D22-C111E0DAB00E}"/>
                    </a:ext>
                  </a:extLst>
                </p14:cNvPr>
                <p14:cNvContentPartPr/>
                <p14:nvPr/>
              </p14:nvContentPartPr>
              <p14:xfrm>
                <a:off x="9589528" y="2146216"/>
                <a:ext cx="82800" cy="133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A27FE1C-B5BF-4904-8D22-C111E0DAB00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585208" y="2141896"/>
                  <a:ext cx="914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1C0AE94-5CFD-4B45-8160-C3382F8F1E14}"/>
                    </a:ext>
                  </a:extLst>
                </p14:cNvPr>
                <p14:cNvContentPartPr/>
                <p14:nvPr/>
              </p14:nvContentPartPr>
              <p14:xfrm>
                <a:off x="9759088" y="2067016"/>
                <a:ext cx="11880" cy="86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1C0AE94-5CFD-4B45-8160-C3382F8F1E1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754768" y="2062696"/>
                  <a:ext cx="205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9E71AD4-D9D9-43E2-A0D5-815B1D09C3C8}"/>
                    </a:ext>
                  </a:extLst>
                </p14:cNvPr>
                <p14:cNvContentPartPr/>
                <p14:nvPr/>
              </p14:nvContentPartPr>
              <p14:xfrm>
                <a:off x="9731728" y="2177536"/>
                <a:ext cx="78120" cy="176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9E71AD4-D9D9-43E2-A0D5-815B1D09C3C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727408" y="2173216"/>
                  <a:ext cx="867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9305D00-3B6D-40B9-93B0-6A3BEF8FE3FA}"/>
                    </a:ext>
                  </a:extLst>
                </p14:cNvPr>
                <p14:cNvContentPartPr/>
                <p14:nvPr/>
              </p14:nvContentPartPr>
              <p14:xfrm>
                <a:off x="9710128" y="2090056"/>
                <a:ext cx="267480" cy="36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9305D00-3B6D-40B9-93B0-6A3BEF8FE3F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705808" y="2085736"/>
                  <a:ext cx="2761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2DB31FD-A338-477E-B5A2-5EB33AD15349}"/>
                    </a:ext>
                  </a:extLst>
                </p14:cNvPr>
                <p14:cNvContentPartPr/>
                <p14:nvPr/>
              </p14:nvContentPartPr>
              <p14:xfrm>
                <a:off x="9925408" y="2163136"/>
                <a:ext cx="84600" cy="237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2DB31FD-A338-477E-B5A2-5EB33AD1534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921088" y="2158816"/>
                  <a:ext cx="932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63CBC34-12A7-4264-89FA-23EB6EF9A9F2}"/>
                    </a:ext>
                  </a:extLst>
                </p14:cNvPr>
                <p14:cNvContentPartPr/>
                <p14:nvPr/>
              </p14:nvContentPartPr>
              <p14:xfrm>
                <a:off x="10115128" y="2018056"/>
                <a:ext cx="124920" cy="1573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63CBC34-12A7-4264-89FA-23EB6EF9A9F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10808" y="2013736"/>
                  <a:ext cx="133560" cy="16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C8DA296-2531-4C33-A1C1-341981E4EE12}"/>
                  </a:ext>
                </a:extLst>
              </p14:cNvPr>
              <p14:cNvContentPartPr/>
              <p14:nvPr/>
            </p14:nvContentPartPr>
            <p14:xfrm>
              <a:off x="10445248" y="2033536"/>
              <a:ext cx="221760" cy="1105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C8DA296-2531-4C33-A1C1-341981E4EE1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0440928" y="2029216"/>
                <a:ext cx="230400" cy="11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66BA689-DC32-42FA-8634-AE52227DC3FB}"/>
              </a:ext>
            </a:extLst>
          </p:cNvPr>
          <p:cNvGrpSpPr/>
          <p:nvPr/>
        </p:nvGrpSpPr>
        <p:grpSpPr>
          <a:xfrm>
            <a:off x="10846648" y="1862896"/>
            <a:ext cx="134640" cy="171360"/>
            <a:chOff x="10846648" y="1862896"/>
            <a:chExt cx="134640" cy="17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B99F806-A9FD-4C76-AE9E-FA0617290A2E}"/>
                    </a:ext>
                  </a:extLst>
                </p14:cNvPr>
                <p14:cNvContentPartPr/>
                <p14:nvPr/>
              </p14:nvContentPartPr>
              <p14:xfrm>
                <a:off x="10846648" y="1862896"/>
                <a:ext cx="50760" cy="171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B99F806-A9FD-4C76-AE9E-FA0617290A2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842328" y="1858576"/>
                  <a:ext cx="59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5DAD742-F319-44B8-9E92-0B787ABE1229}"/>
                    </a:ext>
                  </a:extLst>
                </p14:cNvPr>
                <p14:cNvContentPartPr/>
                <p14:nvPr/>
              </p14:nvContentPartPr>
              <p14:xfrm>
                <a:off x="10900648" y="1943896"/>
                <a:ext cx="80640" cy="590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5DAD742-F319-44B8-9E92-0B787ABE122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896328" y="1939576"/>
                  <a:ext cx="89280" cy="6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9F4577B-3C66-42E6-991F-7362AAD49964}"/>
                  </a:ext>
                </a:extLst>
              </p14:cNvPr>
              <p14:cNvContentPartPr/>
              <p14:nvPr/>
            </p14:nvContentPartPr>
            <p14:xfrm>
              <a:off x="11213848" y="1856416"/>
              <a:ext cx="141120" cy="1504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9F4577B-3C66-42E6-991F-7362AAD49964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09528" y="1852096"/>
                <a:ext cx="149760" cy="15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F297072-93BE-406A-953C-4232C217C8CD}"/>
              </a:ext>
            </a:extLst>
          </p:cNvPr>
          <p:cNvGrpSpPr/>
          <p:nvPr/>
        </p:nvGrpSpPr>
        <p:grpSpPr>
          <a:xfrm>
            <a:off x="6521968" y="1818256"/>
            <a:ext cx="754920" cy="542192"/>
            <a:chOff x="6521968" y="1818256"/>
            <a:chExt cx="754920" cy="54219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3FAFB32-F37B-4B6D-9EC2-92FA12A42946}"/>
                    </a:ext>
                  </a:extLst>
                </p14:cNvPr>
                <p14:cNvContentPartPr/>
                <p14:nvPr/>
              </p14:nvContentPartPr>
              <p14:xfrm>
                <a:off x="7104808" y="1836616"/>
                <a:ext cx="23040" cy="121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3FAFB32-F37B-4B6D-9EC2-92FA12A4294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100488" y="1832296"/>
                  <a:ext cx="316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B2DBD2B-51D7-4345-B606-41411B6B0A15}"/>
                    </a:ext>
                  </a:extLst>
                </p14:cNvPr>
                <p14:cNvContentPartPr/>
                <p14:nvPr/>
              </p14:nvContentPartPr>
              <p14:xfrm>
                <a:off x="7116328" y="1818256"/>
                <a:ext cx="76320" cy="13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B2DBD2B-51D7-4345-B606-41411B6B0A1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112008" y="1813936"/>
                  <a:ext cx="849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8399C99-7BCD-46B7-A22A-D1B8DA50D3B4}"/>
                    </a:ext>
                  </a:extLst>
                </p14:cNvPr>
                <p14:cNvContentPartPr/>
                <p14:nvPr/>
              </p14:nvContentPartPr>
              <p14:xfrm>
                <a:off x="7065928" y="1891696"/>
                <a:ext cx="97560" cy="37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8399C99-7BCD-46B7-A22A-D1B8DA50D3B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061608" y="1887376"/>
                  <a:ext cx="1062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FE6C195-A6F3-4F54-8C1B-CA1070AEFB97}"/>
                    </a:ext>
                  </a:extLst>
                </p14:cNvPr>
                <p14:cNvContentPartPr/>
                <p14:nvPr/>
              </p14:nvContentPartPr>
              <p14:xfrm>
                <a:off x="7259248" y="1964776"/>
                <a:ext cx="17640" cy="3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FE6C195-A6F3-4F54-8C1B-CA1070AEFB9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254928" y="1960456"/>
                  <a:ext cx="2628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DA25B16-2CAB-42B8-97CB-985D3D17A952}"/>
                    </a:ext>
                  </a:extLst>
                </p14:cNvPr>
                <p14:cNvContentPartPr/>
                <p14:nvPr/>
              </p14:nvContentPartPr>
              <p14:xfrm>
                <a:off x="6521968" y="1877328"/>
                <a:ext cx="492840" cy="4831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DA25B16-2CAB-42B8-97CB-985D3D17A95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517648" y="1873008"/>
                  <a:ext cx="501480" cy="49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87C076A-49F7-4AA2-A512-852E021E6025}"/>
              </a:ext>
            </a:extLst>
          </p:cNvPr>
          <p:cNvGrpSpPr/>
          <p:nvPr/>
        </p:nvGrpSpPr>
        <p:grpSpPr>
          <a:xfrm>
            <a:off x="6537088" y="2761848"/>
            <a:ext cx="430920" cy="158400"/>
            <a:chOff x="6537088" y="2761848"/>
            <a:chExt cx="430920" cy="15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36EAACA-49D2-4A20-88DF-0986BD698A2C}"/>
                    </a:ext>
                  </a:extLst>
                </p14:cNvPr>
                <p14:cNvContentPartPr/>
                <p14:nvPr/>
              </p14:nvContentPartPr>
              <p14:xfrm>
                <a:off x="6537088" y="2833488"/>
                <a:ext cx="167400" cy="54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36EAACA-49D2-4A20-88DF-0986BD698A2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532768" y="2829168"/>
                  <a:ext cx="17604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72F2638-D24C-4D2E-9930-47BE09EA2F28}"/>
                    </a:ext>
                  </a:extLst>
                </p14:cNvPr>
                <p14:cNvContentPartPr/>
                <p14:nvPr/>
              </p14:nvContentPartPr>
              <p14:xfrm>
                <a:off x="6667408" y="2811888"/>
                <a:ext cx="103320" cy="612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72F2638-D24C-4D2E-9930-47BE09EA2F2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663088" y="2807568"/>
                  <a:ext cx="1119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C2C0B6E-3F8B-47D3-804C-2A0F6E368227}"/>
                    </a:ext>
                  </a:extLst>
                </p14:cNvPr>
                <p14:cNvContentPartPr/>
                <p14:nvPr/>
              </p14:nvContentPartPr>
              <p14:xfrm>
                <a:off x="6846328" y="2761848"/>
                <a:ext cx="121680" cy="1584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C2C0B6E-3F8B-47D3-804C-2A0F6E36822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842008" y="2757528"/>
                  <a:ext cx="13032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9F58EC4-4C9A-494C-8636-02B45D06C977}"/>
              </a:ext>
            </a:extLst>
          </p:cNvPr>
          <p:cNvGrpSpPr/>
          <p:nvPr/>
        </p:nvGrpSpPr>
        <p:grpSpPr>
          <a:xfrm>
            <a:off x="6530608" y="3258288"/>
            <a:ext cx="440280" cy="217440"/>
            <a:chOff x="6530608" y="3258288"/>
            <a:chExt cx="440280" cy="21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928D481-9471-4D8E-84C7-F373DAC7B7D3}"/>
                    </a:ext>
                  </a:extLst>
                </p14:cNvPr>
                <p14:cNvContentPartPr/>
                <p14:nvPr/>
              </p14:nvContentPartPr>
              <p14:xfrm>
                <a:off x="6530608" y="3358368"/>
                <a:ext cx="117000" cy="180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928D481-9471-4D8E-84C7-F373DAC7B7D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526288" y="3354048"/>
                  <a:ext cx="1256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741CB3C-9A09-4785-839F-23FE423A944B}"/>
                    </a:ext>
                  </a:extLst>
                </p14:cNvPr>
                <p14:cNvContentPartPr/>
                <p14:nvPr/>
              </p14:nvContentPartPr>
              <p14:xfrm>
                <a:off x="6632848" y="3321648"/>
                <a:ext cx="80640" cy="792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741CB3C-9A09-4785-839F-23FE423A944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628528" y="3317328"/>
                  <a:ext cx="892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C08B8C9-C91D-4C04-8BDF-A44E189A5A05}"/>
                    </a:ext>
                  </a:extLst>
                </p14:cNvPr>
                <p14:cNvContentPartPr/>
                <p14:nvPr/>
              </p14:nvContentPartPr>
              <p14:xfrm>
                <a:off x="6800968" y="3258288"/>
                <a:ext cx="19080" cy="1393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C08B8C9-C91D-4C04-8BDF-A44E189A5A05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796648" y="3253968"/>
                  <a:ext cx="277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399956F-6836-41C6-934D-372DD47558B0}"/>
                    </a:ext>
                  </a:extLst>
                </p14:cNvPr>
                <p14:cNvContentPartPr/>
                <p14:nvPr/>
              </p14:nvContentPartPr>
              <p14:xfrm>
                <a:off x="6789448" y="3268368"/>
                <a:ext cx="86040" cy="972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399956F-6836-41C6-934D-372DD47558B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785128" y="3264048"/>
                  <a:ext cx="946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A48C2F4-ABCB-4523-A3EF-01F2C2DC0084}"/>
                    </a:ext>
                  </a:extLst>
                </p14:cNvPr>
                <p14:cNvContentPartPr/>
                <p14:nvPr/>
              </p14:nvContentPartPr>
              <p14:xfrm>
                <a:off x="6965848" y="3377808"/>
                <a:ext cx="5040" cy="979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A48C2F4-ABCB-4523-A3EF-01F2C2DC008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961528" y="3373488"/>
                  <a:ext cx="1368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B409385-8D00-47A4-93D1-BA6B3EFF2884}"/>
              </a:ext>
            </a:extLst>
          </p:cNvPr>
          <p:cNvGrpSpPr/>
          <p:nvPr/>
        </p:nvGrpSpPr>
        <p:grpSpPr>
          <a:xfrm>
            <a:off x="7076008" y="3262248"/>
            <a:ext cx="427320" cy="148680"/>
            <a:chOff x="7076008" y="3262248"/>
            <a:chExt cx="427320" cy="14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EB0DD36-AC35-491F-83EE-494863D7E189}"/>
                    </a:ext>
                  </a:extLst>
                </p14:cNvPr>
                <p14:cNvContentPartPr/>
                <p14:nvPr/>
              </p14:nvContentPartPr>
              <p14:xfrm>
                <a:off x="7076008" y="3317688"/>
                <a:ext cx="105480" cy="932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EB0DD36-AC35-491F-83EE-494863D7E18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071688" y="3313368"/>
                  <a:ext cx="1141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1EF8A5A-7515-4B0A-9450-A4001A6E96BB}"/>
                    </a:ext>
                  </a:extLst>
                </p14:cNvPr>
                <p14:cNvContentPartPr/>
                <p14:nvPr/>
              </p14:nvContentPartPr>
              <p14:xfrm>
                <a:off x="7168528" y="3319488"/>
                <a:ext cx="74880" cy="799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1EF8A5A-7515-4B0A-9450-A4001A6E96B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164208" y="3315168"/>
                  <a:ext cx="835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9283170-02A4-4928-845D-0CF114555723}"/>
                    </a:ext>
                  </a:extLst>
                </p14:cNvPr>
                <p14:cNvContentPartPr/>
                <p14:nvPr/>
              </p14:nvContentPartPr>
              <p14:xfrm>
                <a:off x="7360408" y="3262248"/>
                <a:ext cx="61920" cy="1202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9283170-02A4-4928-845D-0CF11455572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356088" y="3257928"/>
                  <a:ext cx="70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6C6457B-0F48-469C-93CC-7EE67A09E8AF}"/>
                    </a:ext>
                  </a:extLst>
                </p14:cNvPr>
                <p14:cNvContentPartPr/>
                <p14:nvPr/>
              </p14:nvContentPartPr>
              <p14:xfrm>
                <a:off x="7439608" y="3305088"/>
                <a:ext cx="63720" cy="687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6C6457B-0F48-469C-93CC-7EE67A09E8A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435288" y="3300768"/>
                  <a:ext cx="7236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37B5620-243E-4921-881E-B5D3D2B4B782}"/>
              </a:ext>
            </a:extLst>
          </p:cNvPr>
          <p:cNvGrpSpPr/>
          <p:nvPr/>
        </p:nvGrpSpPr>
        <p:grpSpPr>
          <a:xfrm>
            <a:off x="7684408" y="3108888"/>
            <a:ext cx="576720" cy="577080"/>
            <a:chOff x="7684408" y="3108888"/>
            <a:chExt cx="576720" cy="57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A4D05DE-B401-40F1-905E-D1FB9467B388}"/>
                    </a:ext>
                  </a:extLst>
                </p14:cNvPr>
                <p14:cNvContentPartPr/>
                <p14:nvPr/>
              </p14:nvContentPartPr>
              <p14:xfrm>
                <a:off x="7684408" y="3250008"/>
                <a:ext cx="199440" cy="4359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A4D05DE-B401-40F1-905E-D1FB9467B38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680088" y="3245688"/>
                  <a:ext cx="2080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2864E37-4BE0-41B6-918B-FD3ABF2CA4FC}"/>
                    </a:ext>
                  </a:extLst>
                </p14:cNvPr>
                <p14:cNvContentPartPr/>
                <p14:nvPr/>
              </p14:nvContentPartPr>
              <p14:xfrm>
                <a:off x="7883488" y="3237048"/>
                <a:ext cx="81720" cy="1026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2864E37-4BE0-41B6-918B-FD3ABF2CA4F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879168" y="3232728"/>
                  <a:ext cx="903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E580D9E-DE6F-4115-9E3B-C29BE60D78AC}"/>
                    </a:ext>
                  </a:extLst>
                </p14:cNvPr>
                <p14:cNvContentPartPr/>
                <p14:nvPr/>
              </p14:nvContentPartPr>
              <p14:xfrm>
                <a:off x="7958368" y="3108888"/>
                <a:ext cx="302760" cy="2217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E580D9E-DE6F-4115-9E3B-C29BE60D78A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954048" y="3104568"/>
                  <a:ext cx="31140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501D08A-BCA1-4AD2-9B15-92056378488A}"/>
              </a:ext>
            </a:extLst>
          </p:cNvPr>
          <p:cNvGrpSpPr/>
          <p:nvPr/>
        </p:nvGrpSpPr>
        <p:grpSpPr>
          <a:xfrm>
            <a:off x="8417368" y="3138048"/>
            <a:ext cx="649440" cy="179640"/>
            <a:chOff x="8417368" y="3138048"/>
            <a:chExt cx="649440" cy="17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CD9D491-56AF-47E9-944A-0384CC1334FD}"/>
                    </a:ext>
                  </a:extLst>
                </p14:cNvPr>
                <p14:cNvContentPartPr/>
                <p14:nvPr/>
              </p14:nvContentPartPr>
              <p14:xfrm>
                <a:off x="8417368" y="3189888"/>
                <a:ext cx="334080" cy="1278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CD9D491-56AF-47E9-944A-0384CC1334F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413048" y="3185568"/>
                  <a:ext cx="3427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79B2EBB-5B8E-4259-A839-4EA93972B3EB}"/>
                    </a:ext>
                  </a:extLst>
                </p14:cNvPr>
                <p14:cNvContentPartPr/>
                <p14:nvPr/>
              </p14:nvContentPartPr>
              <p14:xfrm>
                <a:off x="8804368" y="3138048"/>
                <a:ext cx="262440" cy="1569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79B2EBB-5B8E-4259-A839-4EA93972B3E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800048" y="3133728"/>
                  <a:ext cx="27108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789096F-902E-46AF-BB79-9538F8A6A49D}"/>
              </a:ext>
            </a:extLst>
          </p:cNvPr>
          <p:cNvGrpSpPr/>
          <p:nvPr/>
        </p:nvGrpSpPr>
        <p:grpSpPr>
          <a:xfrm>
            <a:off x="6599728" y="4013568"/>
            <a:ext cx="428040" cy="202680"/>
            <a:chOff x="6599728" y="4013568"/>
            <a:chExt cx="428040" cy="20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1E4AE5A-F8BA-435F-A345-6029CFC54BCA}"/>
                    </a:ext>
                  </a:extLst>
                </p14:cNvPr>
                <p14:cNvContentPartPr/>
                <p14:nvPr/>
              </p14:nvContentPartPr>
              <p14:xfrm>
                <a:off x="6599728" y="4123008"/>
                <a:ext cx="136800" cy="374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1E4AE5A-F8BA-435F-A345-6029CFC54BC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595408" y="4118688"/>
                  <a:ext cx="1454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87B9E53-7E04-4C23-B6E6-C780DD6D162B}"/>
                    </a:ext>
                  </a:extLst>
                </p14:cNvPr>
                <p14:cNvContentPartPr/>
                <p14:nvPr/>
              </p14:nvContentPartPr>
              <p14:xfrm>
                <a:off x="6716368" y="4071168"/>
                <a:ext cx="94320" cy="824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87B9E53-7E04-4C23-B6E6-C780DD6D162B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712048" y="4066848"/>
                  <a:ext cx="1029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D3F850C-5F51-4D01-8B32-41B3215D9C75}"/>
                    </a:ext>
                  </a:extLst>
                </p14:cNvPr>
                <p14:cNvContentPartPr/>
                <p14:nvPr/>
              </p14:nvContentPartPr>
              <p14:xfrm>
                <a:off x="6904288" y="4013568"/>
                <a:ext cx="123480" cy="2026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D3F850C-5F51-4D01-8B32-41B3215D9C7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899968" y="4009248"/>
                  <a:ext cx="132120" cy="21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C3938587-4115-4F97-84D4-3D46664945F1}"/>
              </a:ext>
            </a:extLst>
          </p:cNvPr>
          <p:cNvGrpSpPr/>
          <p:nvPr/>
        </p:nvGrpSpPr>
        <p:grpSpPr>
          <a:xfrm>
            <a:off x="7066648" y="4048128"/>
            <a:ext cx="268200" cy="214920"/>
            <a:chOff x="7066648" y="4048128"/>
            <a:chExt cx="268200" cy="21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2C03247-40F3-4D3E-80F4-E12CD56A05C1}"/>
                    </a:ext>
                  </a:extLst>
                </p14:cNvPr>
                <p14:cNvContentPartPr/>
                <p14:nvPr/>
              </p14:nvContentPartPr>
              <p14:xfrm>
                <a:off x="7066648" y="4174488"/>
                <a:ext cx="27360" cy="885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2C03247-40F3-4D3E-80F4-E12CD56A05C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062328" y="4170168"/>
                  <a:ext cx="360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C924053-BA08-4ECC-9A5C-F39C2787584F}"/>
                    </a:ext>
                  </a:extLst>
                </p14:cNvPr>
                <p14:cNvContentPartPr/>
                <p14:nvPr/>
              </p14:nvContentPartPr>
              <p14:xfrm>
                <a:off x="7221448" y="4048128"/>
                <a:ext cx="113400" cy="1328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C924053-BA08-4ECC-9A5C-F39C2787584F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217128" y="4043808"/>
                  <a:ext cx="122040" cy="14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955C4E6-AEA8-4F69-8B5B-00F94998B00D}"/>
              </a:ext>
            </a:extLst>
          </p:cNvPr>
          <p:cNvGrpSpPr/>
          <p:nvPr/>
        </p:nvGrpSpPr>
        <p:grpSpPr>
          <a:xfrm>
            <a:off x="7513048" y="3813768"/>
            <a:ext cx="804600" cy="456120"/>
            <a:chOff x="7513048" y="3813768"/>
            <a:chExt cx="804600" cy="45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3766C42-1C03-4B6B-9132-B3E405249684}"/>
                    </a:ext>
                  </a:extLst>
                </p14:cNvPr>
                <p14:cNvContentPartPr/>
                <p14:nvPr/>
              </p14:nvContentPartPr>
              <p14:xfrm>
                <a:off x="7513048" y="4048488"/>
                <a:ext cx="207360" cy="1195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3766C42-1C03-4B6B-9132-B3E40524968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508728" y="4044168"/>
                  <a:ext cx="216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83D1B00-3CB2-45A8-9212-C94955466551}"/>
                    </a:ext>
                  </a:extLst>
                </p14:cNvPr>
                <p14:cNvContentPartPr/>
                <p14:nvPr/>
              </p14:nvContentPartPr>
              <p14:xfrm>
                <a:off x="7865128" y="3979008"/>
                <a:ext cx="68760" cy="2908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83D1B00-3CB2-45A8-9212-C94955466551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860808" y="3974688"/>
                  <a:ext cx="774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0E0278B-F081-4ED1-9731-A9CD2D02A2D4}"/>
                    </a:ext>
                  </a:extLst>
                </p14:cNvPr>
                <p14:cNvContentPartPr/>
                <p14:nvPr/>
              </p14:nvContentPartPr>
              <p14:xfrm>
                <a:off x="7985728" y="3813768"/>
                <a:ext cx="39240" cy="2174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0E0278B-F081-4ED1-9731-A9CD2D02A2D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981408" y="3809448"/>
                  <a:ext cx="478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160E977-7C6B-4D30-9377-CA777CF35C37}"/>
                    </a:ext>
                  </a:extLst>
                </p14:cNvPr>
                <p14:cNvContentPartPr/>
                <p14:nvPr/>
              </p14:nvContentPartPr>
              <p14:xfrm>
                <a:off x="8039008" y="3951288"/>
                <a:ext cx="185040" cy="1116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160E977-7C6B-4D30-9377-CA777CF35C37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034688" y="3946968"/>
                  <a:ext cx="1936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A52AE23-12BA-4605-9F26-55CDA5C49220}"/>
                    </a:ext>
                  </a:extLst>
                </p14:cNvPr>
                <p14:cNvContentPartPr/>
                <p14:nvPr/>
              </p14:nvContentPartPr>
              <p14:xfrm>
                <a:off x="8243848" y="3975768"/>
                <a:ext cx="73800" cy="986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A52AE23-12BA-4605-9F26-55CDA5C4922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239528" y="3971448"/>
                  <a:ext cx="8244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FFB099C-B27E-411E-8CCC-A5959917C8F1}"/>
              </a:ext>
            </a:extLst>
          </p:cNvPr>
          <p:cNvGrpSpPr/>
          <p:nvPr/>
        </p:nvGrpSpPr>
        <p:grpSpPr>
          <a:xfrm>
            <a:off x="8457688" y="3908448"/>
            <a:ext cx="1357200" cy="442800"/>
            <a:chOff x="8457688" y="3908448"/>
            <a:chExt cx="1357200" cy="44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FD8DC06-C1CF-43DA-86E7-EE1EB38287E4}"/>
                    </a:ext>
                  </a:extLst>
                </p14:cNvPr>
                <p14:cNvContentPartPr/>
                <p14:nvPr/>
              </p14:nvContentPartPr>
              <p14:xfrm>
                <a:off x="8457688" y="3993768"/>
                <a:ext cx="326520" cy="3574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FD8DC06-C1CF-43DA-86E7-EE1EB38287E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453368" y="3989448"/>
                  <a:ext cx="3351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2C1F618-FF91-4FD4-95B2-4911B925E642}"/>
                    </a:ext>
                  </a:extLst>
                </p14:cNvPr>
                <p14:cNvContentPartPr/>
                <p14:nvPr/>
              </p14:nvContentPartPr>
              <p14:xfrm>
                <a:off x="8923888" y="3977928"/>
                <a:ext cx="88560" cy="3528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2C1F618-FF91-4FD4-95B2-4911B925E642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919568" y="3973608"/>
                  <a:ext cx="972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9378E85-CB18-4531-87E3-9B3CA3A40049}"/>
                    </a:ext>
                  </a:extLst>
                </p14:cNvPr>
                <p14:cNvContentPartPr/>
                <p14:nvPr/>
              </p14:nvContentPartPr>
              <p14:xfrm>
                <a:off x="9021448" y="3957048"/>
                <a:ext cx="179640" cy="1350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9378E85-CB18-4531-87E3-9B3CA3A40049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017128" y="3952728"/>
                  <a:ext cx="1882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BCE7054-38F4-4F66-ACBE-DFC426061C51}"/>
                    </a:ext>
                  </a:extLst>
                </p14:cNvPr>
                <p14:cNvContentPartPr/>
                <p14:nvPr/>
              </p14:nvContentPartPr>
              <p14:xfrm>
                <a:off x="9233488" y="3971808"/>
                <a:ext cx="128520" cy="871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BCE7054-38F4-4F66-ACBE-DFC426061C51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229168" y="3967488"/>
                  <a:ext cx="1371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CCFFDE1-50A9-4E2C-8151-4CEF9F8ACCE9}"/>
                    </a:ext>
                  </a:extLst>
                </p14:cNvPr>
                <p14:cNvContentPartPr/>
                <p14:nvPr/>
              </p14:nvContentPartPr>
              <p14:xfrm>
                <a:off x="9489808" y="3961728"/>
                <a:ext cx="100440" cy="3214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CCFFDE1-50A9-4E2C-8151-4CEF9F8ACCE9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485488" y="3957408"/>
                  <a:ext cx="1090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4B6AD22-4AF3-4408-A242-748ADA4051FD}"/>
                    </a:ext>
                  </a:extLst>
                </p14:cNvPr>
                <p14:cNvContentPartPr/>
                <p14:nvPr/>
              </p14:nvContentPartPr>
              <p14:xfrm>
                <a:off x="9618328" y="3950208"/>
                <a:ext cx="78120" cy="669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4B6AD22-4AF3-4408-A242-748ADA4051FD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614008" y="3945888"/>
                  <a:ext cx="867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81AC702-4341-4A58-B092-F4F7AC664CCE}"/>
                    </a:ext>
                  </a:extLst>
                </p14:cNvPr>
                <p14:cNvContentPartPr/>
                <p14:nvPr/>
              </p14:nvContentPartPr>
              <p14:xfrm>
                <a:off x="9727048" y="3908448"/>
                <a:ext cx="87840" cy="1227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81AC702-4341-4A58-B092-F4F7AC664CCE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722728" y="3904128"/>
                  <a:ext cx="96480" cy="13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F6233DFA-490C-4ADD-9F6F-A2B664D4444A}"/>
                  </a:ext>
                </a:extLst>
              </p14:cNvPr>
              <p14:cNvContentPartPr/>
              <p14:nvPr/>
            </p14:nvContentPartPr>
            <p14:xfrm>
              <a:off x="9961768" y="3817728"/>
              <a:ext cx="158040" cy="21744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F6233DFA-490C-4ADD-9F6F-A2B664D4444A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9957448" y="3813408"/>
                <a:ext cx="166680" cy="22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859E7C9-6AAF-41E4-996D-81B607D45FC1}"/>
              </a:ext>
            </a:extLst>
          </p:cNvPr>
          <p:cNvGrpSpPr/>
          <p:nvPr/>
        </p:nvGrpSpPr>
        <p:grpSpPr>
          <a:xfrm>
            <a:off x="6561568" y="4928688"/>
            <a:ext cx="446760" cy="185040"/>
            <a:chOff x="6561568" y="4928688"/>
            <a:chExt cx="446760" cy="18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536E8E9-412B-456A-850C-D39260E65A55}"/>
                    </a:ext>
                  </a:extLst>
                </p14:cNvPr>
                <p14:cNvContentPartPr/>
                <p14:nvPr/>
              </p14:nvContentPartPr>
              <p14:xfrm>
                <a:off x="6561568" y="5025528"/>
                <a:ext cx="175320" cy="306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536E8E9-412B-456A-850C-D39260E65A5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557248" y="5021208"/>
                  <a:ext cx="1839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7F87FF1-1B04-420F-952C-B25E676AABDB}"/>
                    </a:ext>
                  </a:extLst>
                </p14:cNvPr>
                <p14:cNvContentPartPr/>
                <p14:nvPr/>
              </p14:nvContentPartPr>
              <p14:xfrm>
                <a:off x="6692608" y="4984488"/>
                <a:ext cx="102240" cy="1000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7F87FF1-1B04-420F-952C-B25E676AABDB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688288" y="4980168"/>
                  <a:ext cx="1108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5F8DE55-CD2C-4A78-8A61-2D8AA4BD831D}"/>
                    </a:ext>
                  </a:extLst>
                </p14:cNvPr>
                <p14:cNvContentPartPr/>
                <p14:nvPr/>
              </p14:nvContentPartPr>
              <p14:xfrm>
                <a:off x="6857848" y="4928688"/>
                <a:ext cx="110520" cy="1555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5F8DE55-CD2C-4A78-8A61-2D8AA4BD831D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853528" y="4924368"/>
                  <a:ext cx="1191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F1FB584-C59F-443F-8D54-DA52F2E17DD5}"/>
                    </a:ext>
                  </a:extLst>
                </p14:cNvPr>
                <p14:cNvContentPartPr/>
                <p14:nvPr/>
              </p14:nvContentPartPr>
              <p14:xfrm>
                <a:off x="6841648" y="5017968"/>
                <a:ext cx="138960" cy="518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F1FB584-C59F-443F-8D54-DA52F2E17DD5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837328" y="5013648"/>
                  <a:ext cx="1476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98CDAFC-19BA-4CF6-AC30-752E8D861B8A}"/>
                    </a:ext>
                  </a:extLst>
                </p14:cNvPr>
                <p14:cNvContentPartPr/>
                <p14:nvPr/>
              </p14:nvContentPartPr>
              <p14:xfrm>
                <a:off x="6988168" y="5076288"/>
                <a:ext cx="20160" cy="374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98CDAFC-19BA-4CF6-AC30-752E8D861B8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983848" y="5071968"/>
                  <a:ext cx="28800" cy="4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BBEE3AC7-6F1E-45FC-9B84-8E1425C269DB}"/>
                  </a:ext>
                </a:extLst>
              </p14:cNvPr>
              <p14:cNvContentPartPr/>
              <p14:nvPr/>
            </p14:nvContentPartPr>
            <p14:xfrm>
              <a:off x="7216768" y="4883328"/>
              <a:ext cx="60840" cy="19512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BBEE3AC7-6F1E-45FC-9B84-8E1425C269DB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7212448" y="4879008"/>
                <a:ext cx="6948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925F8935-3BAA-42B0-866C-D4ACFB9E33A3}"/>
                  </a:ext>
                </a:extLst>
              </p14:cNvPr>
              <p14:cNvContentPartPr/>
              <p14:nvPr/>
            </p14:nvContentPartPr>
            <p14:xfrm>
              <a:off x="7286248" y="4948488"/>
              <a:ext cx="196200" cy="10440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925F8935-3BAA-42B0-866C-D4ACFB9E33A3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7281928" y="4944168"/>
                <a:ext cx="20484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0FDCE0D-6EB7-4C05-8D42-B9F598D1B76F}"/>
                  </a:ext>
                </a:extLst>
              </p14:cNvPr>
              <p14:cNvContentPartPr/>
              <p14:nvPr/>
            </p14:nvContentPartPr>
            <p14:xfrm>
              <a:off x="7528888" y="4764168"/>
              <a:ext cx="128160" cy="20088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0FDCE0D-6EB7-4C05-8D42-B9F598D1B76F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7524568" y="4759848"/>
                <a:ext cx="13680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6ECD4758-E63B-4648-BB9A-DAFFA45F7924}"/>
                  </a:ext>
                </a:extLst>
              </p14:cNvPr>
              <p14:cNvContentPartPr/>
              <p14:nvPr/>
            </p14:nvContentPartPr>
            <p14:xfrm>
              <a:off x="7656688" y="4868208"/>
              <a:ext cx="206280" cy="16020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6ECD4758-E63B-4648-BB9A-DAFFA45F7924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7652368" y="4863888"/>
                <a:ext cx="21492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C40FCCAC-A59D-49D6-8165-1E9732BE594D}"/>
                  </a:ext>
                </a:extLst>
              </p14:cNvPr>
              <p14:cNvContentPartPr/>
              <p14:nvPr/>
            </p14:nvContentPartPr>
            <p14:xfrm>
              <a:off x="7864408" y="4895208"/>
              <a:ext cx="32400" cy="40176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C40FCCAC-A59D-49D6-8165-1E9732BE594D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7860088" y="4890888"/>
                <a:ext cx="4104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57CA5917-F654-448A-8A7A-6D02A49DC8C5}"/>
                  </a:ext>
                </a:extLst>
              </p14:cNvPr>
              <p14:cNvContentPartPr/>
              <p14:nvPr/>
            </p14:nvContentPartPr>
            <p14:xfrm>
              <a:off x="7912648" y="4786488"/>
              <a:ext cx="6840" cy="1728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57CA5917-F654-448A-8A7A-6D02A49DC8C5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7908328" y="4782168"/>
                <a:ext cx="154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72DC3B59-0330-448D-9F5B-53B7F584E1D4}"/>
                  </a:ext>
                </a:extLst>
              </p14:cNvPr>
              <p14:cNvContentPartPr/>
              <p14:nvPr/>
            </p14:nvContentPartPr>
            <p14:xfrm>
              <a:off x="7945048" y="4875408"/>
              <a:ext cx="217440" cy="17028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72DC3B59-0330-448D-9F5B-53B7F584E1D4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7940728" y="4871088"/>
                <a:ext cx="22608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D2CAE56E-FA58-4B10-9994-91057CAC6842}"/>
                  </a:ext>
                </a:extLst>
              </p14:cNvPr>
              <p14:cNvContentPartPr/>
              <p14:nvPr/>
            </p14:nvContentPartPr>
            <p14:xfrm>
              <a:off x="8167168" y="4874328"/>
              <a:ext cx="51120" cy="37080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D2CAE56E-FA58-4B10-9994-91057CAC6842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8162848" y="4870008"/>
                <a:ext cx="5976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4FF62B69-DB07-4196-80DB-6DDC928F332D}"/>
                  </a:ext>
                </a:extLst>
              </p14:cNvPr>
              <p14:cNvContentPartPr/>
              <p14:nvPr/>
            </p14:nvContentPartPr>
            <p14:xfrm>
              <a:off x="8257888" y="4735728"/>
              <a:ext cx="14400" cy="25848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4FF62B69-DB07-4196-80DB-6DDC928F332D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8253568" y="4731408"/>
                <a:ext cx="2304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7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B30A8A4E-D1E7-4212-A3C3-00709BA4E945}"/>
                  </a:ext>
                </a:extLst>
              </p14:cNvPr>
              <p14:cNvContentPartPr/>
              <p14:nvPr/>
            </p14:nvContentPartPr>
            <p14:xfrm>
              <a:off x="8328088" y="4864248"/>
              <a:ext cx="45720" cy="11628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B30A8A4E-D1E7-4212-A3C3-00709BA4E945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8323768" y="4859928"/>
                <a:ext cx="54360" cy="12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325C923-EE73-4099-A6F6-3A3FB3DD673C}"/>
              </a:ext>
            </a:extLst>
          </p:cNvPr>
          <p:cNvGrpSpPr/>
          <p:nvPr/>
        </p:nvGrpSpPr>
        <p:grpSpPr>
          <a:xfrm>
            <a:off x="8461288" y="4629168"/>
            <a:ext cx="458280" cy="781560"/>
            <a:chOff x="8461288" y="4629168"/>
            <a:chExt cx="458280" cy="78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D5C93C1-4846-4621-BC8C-A897B4A9AD23}"/>
                    </a:ext>
                  </a:extLst>
                </p14:cNvPr>
                <p14:cNvContentPartPr/>
                <p14:nvPr/>
              </p14:nvContentPartPr>
              <p14:xfrm>
                <a:off x="8652808" y="4636368"/>
                <a:ext cx="81000" cy="1918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D5C93C1-4846-4621-BC8C-A897B4A9AD23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648488" y="4632048"/>
                  <a:ext cx="896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90BEB39-2A42-4A5F-BAF3-ED62F3F2C3AA}"/>
                    </a:ext>
                  </a:extLst>
                </p14:cNvPr>
                <p14:cNvContentPartPr/>
                <p14:nvPr/>
              </p14:nvContentPartPr>
              <p14:xfrm>
                <a:off x="8609248" y="4949928"/>
                <a:ext cx="60120" cy="61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90BEB39-2A42-4A5F-BAF3-ED62F3F2C3AA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604928" y="4945608"/>
                  <a:ext cx="6876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CDCCAE8-203C-4148-AE27-F9053C94966E}"/>
                    </a:ext>
                  </a:extLst>
                </p14:cNvPr>
                <p14:cNvContentPartPr/>
                <p14:nvPr/>
              </p14:nvContentPartPr>
              <p14:xfrm>
                <a:off x="8717248" y="4870008"/>
                <a:ext cx="16560" cy="1440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CDCCAE8-203C-4148-AE27-F9053C94966E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712928" y="4865688"/>
                  <a:ext cx="252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69C6A64-804E-403D-A286-7A93CE62172D}"/>
                    </a:ext>
                  </a:extLst>
                </p14:cNvPr>
                <p14:cNvContentPartPr/>
                <p14:nvPr/>
              </p14:nvContentPartPr>
              <p14:xfrm>
                <a:off x="8699248" y="5131368"/>
                <a:ext cx="27720" cy="907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69C6A64-804E-403D-A286-7A93CE62172D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694928" y="5127048"/>
                  <a:ext cx="363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BC1C213-F08E-444C-84DC-8640FA5C1E73}"/>
                    </a:ext>
                  </a:extLst>
                </p14:cNvPr>
                <p14:cNvContentPartPr/>
                <p14:nvPr/>
              </p14:nvContentPartPr>
              <p14:xfrm>
                <a:off x="8685928" y="5150088"/>
                <a:ext cx="33120" cy="1443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BC1C213-F08E-444C-84DC-8640FA5C1E73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681608" y="5145768"/>
                  <a:ext cx="417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1310DBE-E742-4741-BE04-1595E1179C92}"/>
                    </a:ext>
                  </a:extLst>
                </p14:cNvPr>
                <p14:cNvContentPartPr/>
                <p14:nvPr/>
              </p14:nvContentPartPr>
              <p14:xfrm>
                <a:off x="8780248" y="4629168"/>
                <a:ext cx="139320" cy="7815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1310DBE-E742-4741-BE04-1595E1179C92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775928" y="4624848"/>
                  <a:ext cx="147960" cy="79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C55C0D1-3FC8-4EBB-8A3F-050AE057F353}"/>
                    </a:ext>
                  </a:extLst>
                </p14:cNvPr>
                <p14:cNvContentPartPr/>
                <p14:nvPr/>
              </p14:nvContentPartPr>
              <p14:xfrm>
                <a:off x="8461288" y="4652208"/>
                <a:ext cx="126720" cy="6739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C55C0D1-3FC8-4EBB-8A3F-050AE057F353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456968" y="4647888"/>
                  <a:ext cx="135360" cy="68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8690A1E-B22E-4607-9B30-1B1702C7A6C6}"/>
              </a:ext>
            </a:extLst>
          </p:cNvPr>
          <p:cNvGrpSpPr/>
          <p:nvPr/>
        </p:nvGrpSpPr>
        <p:grpSpPr>
          <a:xfrm>
            <a:off x="9008488" y="4634568"/>
            <a:ext cx="323640" cy="660960"/>
            <a:chOff x="9008488" y="4634568"/>
            <a:chExt cx="323640" cy="66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3E3D45E-C43D-4591-A6B0-6D408362D5B9}"/>
                    </a:ext>
                  </a:extLst>
                </p14:cNvPr>
                <p14:cNvContentPartPr/>
                <p14:nvPr/>
              </p14:nvContentPartPr>
              <p14:xfrm>
                <a:off x="9008488" y="4919688"/>
                <a:ext cx="86760" cy="2379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3E3D45E-C43D-4591-A6B0-6D408362D5B9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004168" y="4915368"/>
                  <a:ext cx="954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8DF5A44-DA2D-4624-BC92-C57918DF8E9E}"/>
                    </a:ext>
                  </a:extLst>
                </p14:cNvPr>
                <p14:cNvContentPartPr/>
                <p14:nvPr/>
              </p14:nvContentPartPr>
              <p14:xfrm>
                <a:off x="9189568" y="4634568"/>
                <a:ext cx="142560" cy="6609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8DF5A44-DA2D-4624-BC92-C57918DF8E9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9185248" y="4630248"/>
                  <a:ext cx="151200" cy="66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7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CF1BD35B-71D2-4CF1-984D-101AAFEE4126}"/>
                  </a:ext>
                </a:extLst>
              </p14:cNvPr>
              <p14:cNvContentPartPr/>
              <p14:nvPr/>
            </p14:nvContentPartPr>
            <p14:xfrm>
              <a:off x="9285328" y="4593888"/>
              <a:ext cx="126720" cy="16596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CF1BD35B-71D2-4CF1-984D-101AAFEE4126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9281008" y="4589568"/>
                <a:ext cx="135360" cy="17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9" name="Group 218">
            <a:extLst>
              <a:ext uri="{FF2B5EF4-FFF2-40B4-BE49-F238E27FC236}">
                <a16:creationId xmlns:a16="http://schemas.microsoft.com/office/drawing/2014/main" id="{3BEEC4E6-83C1-41C9-AE11-E7C24E6D6907}"/>
              </a:ext>
            </a:extLst>
          </p:cNvPr>
          <p:cNvGrpSpPr/>
          <p:nvPr/>
        </p:nvGrpSpPr>
        <p:grpSpPr>
          <a:xfrm>
            <a:off x="9250408" y="4603968"/>
            <a:ext cx="1543680" cy="765360"/>
            <a:chOff x="9250408" y="4603968"/>
            <a:chExt cx="1543680" cy="76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40C522A-8439-452B-AA65-21A62F59D4A7}"/>
                    </a:ext>
                  </a:extLst>
                </p14:cNvPr>
                <p14:cNvContentPartPr/>
                <p14:nvPr/>
              </p14:nvContentPartPr>
              <p14:xfrm>
                <a:off x="9250408" y="4937328"/>
                <a:ext cx="67680" cy="115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B40C522A-8439-452B-AA65-21A62F59D4A7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9246088" y="4933008"/>
                  <a:ext cx="763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89A95FB-F97B-4CAA-8495-5BBEB1627D06}"/>
                    </a:ext>
                  </a:extLst>
                </p14:cNvPr>
                <p14:cNvContentPartPr/>
                <p14:nvPr/>
              </p14:nvContentPartPr>
              <p14:xfrm>
                <a:off x="9345088" y="4870368"/>
                <a:ext cx="110520" cy="1609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89A95FB-F97B-4CAA-8495-5BBEB1627D06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340768" y="4866048"/>
                  <a:ext cx="119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D4C6D63-B754-49B0-B472-8FDA0E31EB0C}"/>
                    </a:ext>
                  </a:extLst>
                </p14:cNvPr>
                <p14:cNvContentPartPr/>
                <p14:nvPr/>
              </p14:nvContentPartPr>
              <p14:xfrm>
                <a:off x="9371008" y="4968288"/>
                <a:ext cx="77760" cy="244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D4C6D63-B754-49B0-B472-8FDA0E31EB0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366688" y="4963968"/>
                  <a:ext cx="86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5A2DE6B-2BB7-444C-9227-14DD1534C2D9}"/>
                    </a:ext>
                  </a:extLst>
                </p14:cNvPr>
                <p14:cNvContentPartPr/>
                <p14:nvPr/>
              </p14:nvContentPartPr>
              <p14:xfrm>
                <a:off x="9393688" y="5142528"/>
                <a:ext cx="48960" cy="1346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5A2DE6B-2BB7-444C-9227-14DD1534C2D9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389368" y="5138208"/>
                  <a:ext cx="576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8BE0E03-5505-4433-9FE1-D42BBD7CACD9}"/>
                    </a:ext>
                  </a:extLst>
                </p14:cNvPr>
                <p14:cNvContentPartPr/>
                <p14:nvPr/>
              </p14:nvContentPartPr>
              <p14:xfrm>
                <a:off x="9531568" y="4603968"/>
                <a:ext cx="146160" cy="7653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8BE0E03-5505-4433-9FE1-D42BBD7CACD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527248" y="4599648"/>
                  <a:ext cx="154800" cy="77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DFAA9995-E209-4639-ADFF-3C5B55C1D41A}"/>
                    </a:ext>
                  </a:extLst>
                </p14:cNvPr>
                <p14:cNvContentPartPr/>
                <p14:nvPr/>
              </p14:nvContentPartPr>
              <p14:xfrm>
                <a:off x="9817768" y="4819608"/>
                <a:ext cx="113040" cy="3531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DFAA9995-E209-4639-ADFF-3C5B55C1D41A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813448" y="4815288"/>
                  <a:ext cx="1216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E73538F-5B3A-426E-9F62-7602739C7846}"/>
                    </a:ext>
                  </a:extLst>
                </p14:cNvPr>
                <p14:cNvContentPartPr/>
                <p14:nvPr/>
              </p14:nvContentPartPr>
              <p14:xfrm>
                <a:off x="9916408" y="4808088"/>
                <a:ext cx="169200" cy="1497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E73538F-5B3A-426E-9F62-7602739C7846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912088" y="4803768"/>
                  <a:ext cx="177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BF09F93-B8F1-4718-9140-405030EAC343}"/>
                    </a:ext>
                  </a:extLst>
                </p14:cNvPr>
                <p14:cNvContentPartPr/>
                <p14:nvPr/>
              </p14:nvContentPartPr>
              <p14:xfrm>
                <a:off x="10119448" y="4691808"/>
                <a:ext cx="213840" cy="2545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BF09F93-B8F1-4718-9140-405030EAC343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115128" y="4687488"/>
                  <a:ext cx="2224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02121CF-D43D-4EC7-ADB5-1BD094AD430E}"/>
                    </a:ext>
                  </a:extLst>
                </p14:cNvPr>
                <p14:cNvContentPartPr/>
                <p14:nvPr/>
              </p14:nvContentPartPr>
              <p14:xfrm>
                <a:off x="10363528" y="4798008"/>
                <a:ext cx="66240" cy="1123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02121CF-D43D-4EC7-ADB5-1BD094AD430E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359208" y="4793688"/>
                  <a:ext cx="748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626816C-60F8-4ABE-A6B1-D5290FABA0CF}"/>
                    </a:ext>
                  </a:extLst>
                </p14:cNvPr>
                <p14:cNvContentPartPr/>
                <p14:nvPr/>
              </p14:nvContentPartPr>
              <p14:xfrm>
                <a:off x="10456408" y="4796208"/>
                <a:ext cx="46440" cy="1108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626816C-60F8-4ABE-A6B1-D5290FABA0CF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452088" y="4791888"/>
                  <a:ext cx="550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EB3F4277-79C5-47AD-8EDF-574AB510DC4D}"/>
                    </a:ext>
                  </a:extLst>
                </p14:cNvPr>
                <p14:cNvContentPartPr/>
                <p14:nvPr/>
              </p14:nvContentPartPr>
              <p14:xfrm>
                <a:off x="10524808" y="4766328"/>
                <a:ext cx="181800" cy="1483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EB3F4277-79C5-47AD-8EDF-574AB510DC4D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520488" y="4762008"/>
                  <a:ext cx="1904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3C290EA-162F-4B42-A4B3-D6F397235E80}"/>
                    </a:ext>
                  </a:extLst>
                </p14:cNvPr>
                <p14:cNvContentPartPr/>
                <p14:nvPr/>
              </p14:nvContentPartPr>
              <p14:xfrm>
                <a:off x="10771048" y="4877928"/>
                <a:ext cx="23040" cy="1015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3C290EA-162F-4B42-A4B3-D6F397235E80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766728" y="4873608"/>
                  <a:ext cx="3168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CAC8515F-5974-48AC-8536-FACBB59469B6}"/>
              </a:ext>
            </a:extLst>
          </p:cNvPr>
          <p:cNvGrpSpPr/>
          <p:nvPr/>
        </p:nvGrpSpPr>
        <p:grpSpPr>
          <a:xfrm>
            <a:off x="10944208" y="4347288"/>
            <a:ext cx="500760" cy="863280"/>
            <a:chOff x="10944208" y="4347288"/>
            <a:chExt cx="500760" cy="86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9106613-D536-4A40-89F6-E5D0CF0A5CB0}"/>
                    </a:ext>
                  </a:extLst>
                </p14:cNvPr>
                <p14:cNvContentPartPr/>
                <p14:nvPr/>
              </p14:nvContentPartPr>
              <p14:xfrm>
                <a:off x="10944208" y="4471488"/>
                <a:ext cx="118440" cy="5983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9106613-D536-4A40-89F6-E5D0CF0A5CB0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0939888" y="4467168"/>
                  <a:ext cx="127080" cy="60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A687F0E-BBC4-467F-9929-A6D59897DDAA}"/>
                    </a:ext>
                  </a:extLst>
                </p14:cNvPr>
                <p14:cNvContentPartPr/>
                <p14:nvPr/>
              </p14:nvContentPartPr>
              <p14:xfrm>
                <a:off x="11117008" y="4441968"/>
                <a:ext cx="86040" cy="2538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A687F0E-BBC4-467F-9929-A6D59897DDAA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1112688" y="4437648"/>
                  <a:ext cx="946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D78F7127-B4AA-46BB-9796-FB0C14F283CE}"/>
                    </a:ext>
                  </a:extLst>
                </p14:cNvPr>
                <p14:cNvContentPartPr/>
                <p14:nvPr/>
              </p14:nvContentPartPr>
              <p14:xfrm>
                <a:off x="11081368" y="4826448"/>
                <a:ext cx="68400" cy="36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D78F7127-B4AA-46BB-9796-FB0C14F283CE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077048" y="4822128"/>
                  <a:ext cx="770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FF099BEB-A6DE-4188-9DBF-26AE5FC4392B}"/>
                    </a:ext>
                  </a:extLst>
                </p14:cNvPr>
                <p14:cNvContentPartPr/>
                <p14:nvPr/>
              </p14:nvContentPartPr>
              <p14:xfrm>
                <a:off x="11196208" y="4734648"/>
                <a:ext cx="64080" cy="1760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FF099BEB-A6DE-4188-9DBF-26AE5FC4392B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191888" y="4730328"/>
                  <a:ext cx="727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C908712-74F1-428D-B129-FA720A5D2820}"/>
                    </a:ext>
                  </a:extLst>
                </p14:cNvPr>
                <p14:cNvContentPartPr/>
                <p14:nvPr/>
              </p14:nvContentPartPr>
              <p14:xfrm>
                <a:off x="11158048" y="5047848"/>
                <a:ext cx="100080" cy="1414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C908712-74F1-428D-B129-FA720A5D282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1153728" y="5043528"/>
                  <a:ext cx="1087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2B2D66E-2070-4A47-8E88-82D13A493F04}"/>
                    </a:ext>
                  </a:extLst>
                </p14:cNvPr>
                <p14:cNvContentPartPr/>
                <p14:nvPr/>
              </p14:nvContentPartPr>
              <p14:xfrm>
                <a:off x="11264608" y="4347288"/>
                <a:ext cx="180360" cy="8632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2B2D66E-2070-4A47-8E88-82D13A493F04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1260288" y="4342968"/>
                  <a:ext cx="189000" cy="87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EA37658F-2555-49A0-B791-461FF7211BCB}"/>
                    </a:ext>
                  </a:extLst>
                </p14:cNvPr>
                <p14:cNvContentPartPr/>
                <p14:nvPr/>
              </p14:nvContentPartPr>
              <p14:xfrm>
                <a:off x="10969048" y="4398768"/>
                <a:ext cx="107640" cy="8006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EA37658F-2555-49A0-B791-461FF7211BCB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0964728" y="4394448"/>
                  <a:ext cx="116280" cy="80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D80588EA-42C0-46CD-85B1-1F35E569D9EF}"/>
              </a:ext>
            </a:extLst>
          </p:cNvPr>
          <p:cNvGrpSpPr/>
          <p:nvPr/>
        </p:nvGrpSpPr>
        <p:grpSpPr>
          <a:xfrm>
            <a:off x="11589688" y="4596048"/>
            <a:ext cx="241920" cy="224640"/>
            <a:chOff x="11589688" y="4596048"/>
            <a:chExt cx="241920" cy="22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8B4A20A0-5ACC-4CE5-9D14-80C7EA7BCDE4}"/>
                    </a:ext>
                  </a:extLst>
                </p14:cNvPr>
                <p14:cNvContentPartPr/>
                <p14:nvPr/>
              </p14:nvContentPartPr>
              <p14:xfrm>
                <a:off x="11589688" y="4596048"/>
                <a:ext cx="147600" cy="2246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8B4A20A0-5ACC-4CE5-9D14-80C7EA7BCDE4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1585368" y="4591728"/>
                  <a:ext cx="1562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A51BEA33-D36F-4E5F-B939-95D128B5B2D6}"/>
                    </a:ext>
                  </a:extLst>
                </p14:cNvPr>
                <p14:cNvContentPartPr/>
                <p14:nvPr/>
              </p14:nvContentPartPr>
              <p14:xfrm>
                <a:off x="11732608" y="4688208"/>
                <a:ext cx="99000" cy="1270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A51BEA33-D36F-4E5F-B939-95D128B5B2D6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1728288" y="4683888"/>
                  <a:ext cx="10764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A3F40BC9-4FC5-4C7C-9D2F-1EEABBF5924A}"/>
              </a:ext>
            </a:extLst>
          </p:cNvPr>
          <p:cNvGrpSpPr/>
          <p:nvPr/>
        </p:nvGrpSpPr>
        <p:grpSpPr>
          <a:xfrm>
            <a:off x="6529528" y="5695488"/>
            <a:ext cx="471960" cy="264600"/>
            <a:chOff x="6529528" y="5695488"/>
            <a:chExt cx="471960" cy="26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5ABA9BC1-D3F8-4CAE-9727-02AC8D0E4C4C}"/>
                    </a:ext>
                  </a:extLst>
                </p14:cNvPr>
                <p14:cNvContentPartPr/>
                <p14:nvPr/>
              </p14:nvContentPartPr>
              <p14:xfrm>
                <a:off x="6529528" y="5780088"/>
                <a:ext cx="189360" cy="194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5ABA9BC1-D3F8-4CAE-9727-02AC8D0E4C4C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6525208" y="5775768"/>
                  <a:ext cx="198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6C9CCCB-ABEC-4C65-9F51-56FF84531B10}"/>
                    </a:ext>
                  </a:extLst>
                </p14:cNvPr>
                <p14:cNvContentPartPr/>
                <p14:nvPr/>
              </p14:nvContentPartPr>
              <p14:xfrm>
                <a:off x="6698728" y="5760648"/>
                <a:ext cx="93960" cy="1094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6C9CCCB-ABEC-4C65-9F51-56FF84531B1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6694408" y="5756328"/>
                  <a:ext cx="102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14C7D692-EFF9-4210-AEBB-5890682FDB54}"/>
                    </a:ext>
                  </a:extLst>
                </p14:cNvPr>
                <p14:cNvContentPartPr/>
                <p14:nvPr/>
              </p14:nvContentPartPr>
              <p14:xfrm>
                <a:off x="6865048" y="5695488"/>
                <a:ext cx="43200" cy="1886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14C7D692-EFF9-4210-AEBB-5890682FDB54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6860728" y="5691168"/>
                  <a:ext cx="518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6C591E2-B5E5-4316-9121-4C9AD66500DB}"/>
                    </a:ext>
                  </a:extLst>
                </p14:cNvPr>
                <p14:cNvContentPartPr/>
                <p14:nvPr/>
              </p14:nvContentPartPr>
              <p14:xfrm>
                <a:off x="6883768" y="5696568"/>
                <a:ext cx="79200" cy="216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96C591E2-B5E5-4316-9121-4C9AD66500DB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879448" y="5692248"/>
                  <a:ext cx="878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211E5BC5-96C1-4603-8CD7-27F3E6A6F356}"/>
                    </a:ext>
                  </a:extLst>
                </p14:cNvPr>
                <p14:cNvContentPartPr/>
                <p14:nvPr/>
              </p14:nvContentPartPr>
              <p14:xfrm>
                <a:off x="6833008" y="5794848"/>
                <a:ext cx="137880" cy="896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211E5BC5-96C1-4603-8CD7-27F3E6A6F356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828688" y="5790528"/>
                  <a:ext cx="1465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06900B05-FC84-4185-9E60-AA9D12837444}"/>
                    </a:ext>
                  </a:extLst>
                </p14:cNvPr>
                <p14:cNvContentPartPr/>
                <p14:nvPr/>
              </p14:nvContentPartPr>
              <p14:xfrm>
                <a:off x="6988888" y="5941008"/>
                <a:ext cx="12600" cy="190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06900B05-FC84-4185-9E60-AA9D12837444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984568" y="5936688"/>
                  <a:ext cx="2124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389EC348-F1AD-47DF-8485-17CB63A6C357}"/>
              </a:ext>
            </a:extLst>
          </p:cNvPr>
          <p:cNvGrpSpPr/>
          <p:nvPr/>
        </p:nvGrpSpPr>
        <p:grpSpPr>
          <a:xfrm>
            <a:off x="7177528" y="5751648"/>
            <a:ext cx="290520" cy="411480"/>
            <a:chOff x="7177528" y="5751648"/>
            <a:chExt cx="290520" cy="41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0879406-95D9-4490-B83C-9E9CA24D06EE}"/>
                    </a:ext>
                  </a:extLst>
                </p14:cNvPr>
                <p14:cNvContentPartPr/>
                <p14:nvPr/>
              </p14:nvContentPartPr>
              <p14:xfrm>
                <a:off x="7245928" y="5766768"/>
                <a:ext cx="60120" cy="356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0879406-95D9-4490-B83C-9E9CA24D06EE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241608" y="5762448"/>
                  <a:ext cx="687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D3AE506-B42B-45A0-AE34-FBBCBA8A8EF4}"/>
                    </a:ext>
                  </a:extLst>
                </p14:cNvPr>
                <p14:cNvContentPartPr/>
                <p14:nvPr/>
              </p14:nvContentPartPr>
              <p14:xfrm>
                <a:off x="7208848" y="5821848"/>
                <a:ext cx="74520" cy="1548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D3AE506-B42B-45A0-AE34-FBBCBA8A8EF4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7204528" y="5817528"/>
                  <a:ext cx="831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2C5820FE-6584-41D0-B16D-2981FF464F4F}"/>
                    </a:ext>
                  </a:extLst>
                </p14:cNvPr>
                <p14:cNvContentPartPr/>
                <p14:nvPr/>
              </p14:nvContentPartPr>
              <p14:xfrm>
                <a:off x="7177528" y="5862888"/>
                <a:ext cx="209880" cy="3002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2C5820FE-6584-41D0-B16D-2981FF464F4F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7173208" y="5858568"/>
                  <a:ext cx="2185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F520F260-5846-4E11-A69F-765E6CB35B31}"/>
                    </a:ext>
                  </a:extLst>
                </p14:cNvPr>
                <p14:cNvContentPartPr/>
                <p14:nvPr/>
              </p14:nvContentPartPr>
              <p14:xfrm>
                <a:off x="7358608" y="5751648"/>
                <a:ext cx="7200" cy="230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F520F260-5846-4E11-A69F-765E6CB35B3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54288" y="5747328"/>
                  <a:ext cx="158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84E32DF6-012B-4B3D-92A2-799E90F2372A}"/>
                    </a:ext>
                  </a:extLst>
                </p14:cNvPr>
                <p14:cNvContentPartPr/>
                <p14:nvPr/>
              </p14:nvContentPartPr>
              <p14:xfrm>
                <a:off x="7428808" y="5800248"/>
                <a:ext cx="39240" cy="1044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84E32DF6-012B-4B3D-92A2-799E90F2372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424488" y="5795928"/>
                  <a:ext cx="47880" cy="11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98F3EFFC-AA5A-4DF7-B042-27B037D79859}"/>
              </a:ext>
            </a:extLst>
          </p:cNvPr>
          <p:cNvGrpSpPr/>
          <p:nvPr/>
        </p:nvGrpSpPr>
        <p:grpSpPr>
          <a:xfrm>
            <a:off x="7697368" y="5623488"/>
            <a:ext cx="834480" cy="320760"/>
            <a:chOff x="7697368" y="5623488"/>
            <a:chExt cx="834480" cy="32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62847C93-36AD-4956-845D-20F895EB27F7}"/>
                    </a:ext>
                  </a:extLst>
                </p14:cNvPr>
                <p14:cNvContentPartPr/>
                <p14:nvPr/>
              </p14:nvContentPartPr>
              <p14:xfrm>
                <a:off x="7697368" y="5755968"/>
                <a:ext cx="104040" cy="979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62847C93-36AD-4956-845D-20F895EB27F7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693048" y="5751648"/>
                  <a:ext cx="1126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620FFD5E-6509-4584-81A3-CB2C728CFCBC}"/>
                    </a:ext>
                  </a:extLst>
                </p14:cNvPr>
                <p14:cNvContentPartPr/>
                <p14:nvPr/>
              </p14:nvContentPartPr>
              <p14:xfrm>
                <a:off x="7702408" y="5738688"/>
                <a:ext cx="78120" cy="2055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620FFD5E-6509-4584-81A3-CB2C728CFCB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698088" y="5734368"/>
                  <a:ext cx="86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5424FAE4-F6D2-465E-8D47-82EDCAA0A63B}"/>
                    </a:ext>
                  </a:extLst>
                </p14:cNvPr>
                <p14:cNvContentPartPr/>
                <p14:nvPr/>
              </p14:nvContentPartPr>
              <p14:xfrm>
                <a:off x="7818688" y="5623488"/>
                <a:ext cx="67320" cy="1933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5424FAE4-F6D2-465E-8D47-82EDCAA0A63B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814368" y="5619168"/>
                  <a:ext cx="75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DBF0B15-5C5D-4E14-BDDB-8CAD6452018B}"/>
                    </a:ext>
                  </a:extLst>
                </p14:cNvPr>
                <p14:cNvContentPartPr/>
                <p14:nvPr/>
              </p14:nvContentPartPr>
              <p14:xfrm>
                <a:off x="7967008" y="5775768"/>
                <a:ext cx="6120" cy="1116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DBF0B15-5C5D-4E14-BDDB-8CAD6452018B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962688" y="5771448"/>
                  <a:ext cx="14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510E916E-1B1D-4FF4-8BE8-76105D61B581}"/>
                    </a:ext>
                  </a:extLst>
                </p14:cNvPr>
                <p14:cNvContentPartPr/>
                <p14:nvPr/>
              </p14:nvContentPartPr>
              <p14:xfrm>
                <a:off x="7935328" y="5837688"/>
                <a:ext cx="53640" cy="259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510E916E-1B1D-4FF4-8BE8-76105D61B581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931008" y="5833368"/>
                  <a:ext cx="622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1F944991-1E55-49AD-B168-4EDF000B5F11}"/>
                    </a:ext>
                  </a:extLst>
                </p14:cNvPr>
                <p14:cNvContentPartPr/>
                <p14:nvPr/>
              </p14:nvContentPartPr>
              <p14:xfrm>
                <a:off x="8101648" y="5747688"/>
                <a:ext cx="67320" cy="1123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1F944991-1E55-49AD-B168-4EDF000B5F11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097328" y="5743368"/>
                  <a:ext cx="759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133CD788-30B9-4462-9C1F-940D5CB0383C}"/>
                    </a:ext>
                  </a:extLst>
                </p14:cNvPr>
                <p14:cNvContentPartPr/>
                <p14:nvPr/>
              </p14:nvContentPartPr>
              <p14:xfrm>
                <a:off x="8092288" y="5755968"/>
                <a:ext cx="79560" cy="1533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133CD788-30B9-4462-9C1F-940D5CB0383C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087968" y="5751648"/>
                  <a:ext cx="882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3A858816-6EA7-4A92-928E-9DD724EB085D}"/>
                    </a:ext>
                  </a:extLst>
                </p14:cNvPr>
                <p14:cNvContentPartPr/>
                <p14:nvPr/>
              </p14:nvContentPartPr>
              <p14:xfrm>
                <a:off x="8174728" y="5661288"/>
                <a:ext cx="60840" cy="1148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3A858816-6EA7-4A92-928E-9DD724EB085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170408" y="5656968"/>
                  <a:ext cx="694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A087936-D194-4B19-8206-6A623A1492E2}"/>
                    </a:ext>
                  </a:extLst>
                </p14:cNvPr>
                <p14:cNvContentPartPr/>
                <p14:nvPr/>
              </p14:nvContentPartPr>
              <p14:xfrm>
                <a:off x="8300368" y="5812128"/>
                <a:ext cx="51120" cy="18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FA087936-D194-4B19-8206-6A623A1492E2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296048" y="5807808"/>
                  <a:ext cx="5976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AC1A4ED5-97EE-49D5-B7E6-5B404DEAA2AA}"/>
                    </a:ext>
                  </a:extLst>
                </p14:cNvPr>
                <p14:cNvContentPartPr/>
                <p14:nvPr/>
              </p14:nvContentPartPr>
              <p14:xfrm>
                <a:off x="8290288" y="5876568"/>
                <a:ext cx="55440" cy="248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AC1A4ED5-97EE-49D5-B7E6-5B404DEAA2AA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285968" y="5872248"/>
                  <a:ext cx="640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EDC3BFC-FB35-42FD-8A3D-E7BACD847F11}"/>
                    </a:ext>
                  </a:extLst>
                </p14:cNvPr>
                <p14:cNvContentPartPr/>
                <p14:nvPr/>
              </p14:nvContentPartPr>
              <p14:xfrm>
                <a:off x="8429608" y="5733648"/>
                <a:ext cx="102240" cy="1526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EDC3BFC-FB35-42FD-8A3D-E7BACD847F11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425288" y="5729328"/>
                  <a:ext cx="11088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563CDAE-C981-43E1-AA0B-EECECE811400}"/>
              </a:ext>
            </a:extLst>
          </p:cNvPr>
          <p:cNvGrpSpPr/>
          <p:nvPr/>
        </p:nvGrpSpPr>
        <p:grpSpPr>
          <a:xfrm>
            <a:off x="8860888" y="5620608"/>
            <a:ext cx="1209600" cy="369360"/>
            <a:chOff x="8860888" y="5620608"/>
            <a:chExt cx="1209600" cy="36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A10B164C-0EE5-4C5A-A281-A9305C204C41}"/>
                    </a:ext>
                  </a:extLst>
                </p14:cNvPr>
                <p14:cNvContentPartPr/>
                <p14:nvPr/>
              </p14:nvContentPartPr>
              <p14:xfrm>
                <a:off x="8860888" y="5762808"/>
                <a:ext cx="111960" cy="2271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A10B164C-0EE5-4C5A-A281-A9305C204C41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8856568" y="5758488"/>
                  <a:ext cx="1206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9E303225-CA1A-4492-9674-3EB667221684}"/>
                    </a:ext>
                  </a:extLst>
                </p14:cNvPr>
                <p14:cNvContentPartPr/>
                <p14:nvPr/>
              </p14:nvContentPartPr>
              <p14:xfrm>
                <a:off x="9088048" y="5707008"/>
                <a:ext cx="101880" cy="1486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9E303225-CA1A-4492-9674-3EB66722168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083728" y="5702688"/>
                  <a:ext cx="1105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A3AE1CA-6509-4730-9D3C-A2B6D97BA6C7}"/>
                    </a:ext>
                  </a:extLst>
                </p14:cNvPr>
                <p14:cNvContentPartPr/>
                <p14:nvPr/>
              </p14:nvContentPartPr>
              <p14:xfrm>
                <a:off x="9111808" y="5732568"/>
                <a:ext cx="57240" cy="1486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A3AE1CA-6509-4730-9D3C-A2B6D97BA6C7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107488" y="5728248"/>
                  <a:ext cx="658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612BE19B-9F88-4DCA-8D90-1BD3D4DE00FF}"/>
                    </a:ext>
                  </a:extLst>
                </p14:cNvPr>
                <p14:cNvContentPartPr/>
                <p14:nvPr/>
              </p14:nvContentPartPr>
              <p14:xfrm>
                <a:off x="9010288" y="5795928"/>
                <a:ext cx="62640" cy="2988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612BE19B-9F88-4DCA-8D90-1BD3D4DE00FF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005968" y="5791608"/>
                  <a:ext cx="712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1D1DACA4-F636-49A8-8B7F-6AF584A22B98}"/>
                    </a:ext>
                  </a:extLst>
                </p14:cNvPr>
                <p14:cNvContentPartPr/>
                <p14:nvPr/>
              </p14:nvContentPartPr>
              <p14:xfrm>
                <a:off x="9167248" y="5620608"/>
                <a:ext cx="66240" cy="13716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1D1DACA4-F636-49A8-8B7F-6AF584A22B9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162928" y="5616288"/>
                  <a:ext cx="748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512B2E3-15FC-4346-996A-BE2367926D91}"/>
                    </a:ext>
                  </a:extLst>
                </p14:cNvPr>
                <p14:cNvContentPartPr/>
                <p14:nvPr/>
              </p14:nvContentPartPr>
              <p14:xfrm>
                <a:off x="9330688" y="5724288"/>
                <a:ext cx="19440" cy="11700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512B2E3-15FC-4346-996A-BE2367926D91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9326368" y="5719968"/>
                  <a:ext cx="280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418A16D0-3254-4584-AF5B-190F5C876D27}"/>
                    </a:ext>
                  </a:extLst>
                </p14:cNvPr>
                <p14:cNvContentPartPr/>
                <p14:nvPr/>
              </p14:nvContentPartPr>
              <p14:xfrm>
                <a:off x="9293248" y="5800968"/>
                <a:ext cx="73440" cy="2736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418A16D0-3254-4584-AF5B-190F5C876D27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9288928" y="5796648"/>
                  <a:ext cx="82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E735215-AA2D-438B-87FD-A4823FB6CB92}"/>
                    </a:ext>
                  </a:extLst>
                </p14:cNvPr>
                <p14:cNvContentPartPr/>
                <p14:nvPr/>
              </p14:nvContentPartPr>
              <p14:xfrm>
                <a:off x="9414568" y="5739768"/>
                <a:ext cx="92520" cy="10872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E735215-AA2D-438B-87FD-A4823FB6CB92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9410248" y="5735448"/>
                  <a:ext cx="1011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3A4A0B46-EEBE-45B5-911B-77CEC7DACFAB}"/>
                    </a:ext>
                  </a:extLst>
                </p14:cNvPr>
                <p14:cNvContentPartPr/>
                <p14:nvPr/>
              </p14:nvContentPartPr>
              <p14:xfrm>
                <a:off x="9437248" y="5732568"/>
                <a:ext cx="45720" cy="12708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3A4A0B46-EEBE-45B5-911B-77CEC7DACFAB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9432928" y="5728248"/>
                  <a:ext cx="543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1402B338-5617-4C7F-8DFA-EDF759B4A035}"/>
                    </a:ext>
                  </a:extLst>
                </p14:cNvPr>
                <p14:cNvContentPartPr/>
                <p14:nvPr/>
              </p14:nvContentPartPr>
              <p14:xfrm>
                <a:off x="9552088" y="5696568"/>
                <a:ext cx="144360" cy="16308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1402B338-5617-4C7F-8DFA-EDF759B4A035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9547768" y="5692248"/>
                  <a:ext cx="1530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1D851D54-3005-4193-9A79-0E9EFFF55738}"/>
                    </a:ext>
                  </a:extLst>
                </p14:cNvPr>
                <p14:cNvContentPartPr/>
                <p14:nvPr/>
              </p14:nvContentPartPr>
              <p14:xfrm>
                <a:off x="9783568" y="5735448"/>
                <a:ext cx="87840" cy="2016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1D851D54-3005-4193-9A79-0E9EFFF55738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9779248" y="5731128"/>
                  <a:ext cx="964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7567AB58-56AE-460B-9559-0CB7F36D609F}"/>
                    </a:ext>
                  </a:extLst>
                </p14:cNvPr>
                <p14:cNvContentPartPr/>
                <p14:nvPr/>
              </p14:nvContentPartPr>
              <p14:xfrm>
                <a:off x="9776728" y="5803128"/>
                <a:ext cx="86760" cy="388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7567AB58-56AE-460B-9559-0CB7F36D609F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9772408" y="5798808"/>
                  <a:ext cx="954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ED6637E2-DBC7-4355-93E8-3DD832E6F3B6}"/>
                    </a:ext>
                  </a:extLst>
                </p14:cNvPr>
                <p14:cNvContentPartPr/>
                <p14:nvPr/>
              </p14:nvContentPartPr>
              <p14:xfrm>
                <a:off x="9968968" y="5704128"/>
                <a:ext cx="101520" cy="13356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ED6637E2-DBC7-4355-93E8-3DD832E6F3B6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9964648" y="5699808"/>
                  <a:ext cx="11016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11E11DAA-6661-4F1B-B6FB-81A385E27ABD}"/>
              </a:ext>
            </a:extLst>
          </p:cNvPr>
          <p:cNvGrpSpPr/>
          <p:nvPr/>
        </p:nvGrpSpPr>
        <p:grpSpPr>
          <a:xfrm>
            <a:off x="10298368" y="5712768"/>
            <a:ext cx="386640" cy="165600"/>
            <a:chOff x="10298368" y="5712768"/>
            <a:chExt cx="386640" cy="16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9C877046-59E7-47AD-8737-41F531B56D6D}"/>
                    </a:ext>
                  </a:extLst>
                </p14:cNvPr>
                <p14:cNvContentPartPr/>
                <p14:nvPr/>
              </p14:nvContentPartPr>
              <p14:xfrm>
                <a:off x="10298368" y="5732928"/>
                <a:ext cx="92880" cy="14544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9C877046-59E7-47AD-8737-41F531B56D6D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0294048" y="5728608"/>
                  <a:ext cx="1015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2086860C-8251-42F2-ACFD-29F246C4F523}"/>
                    </a:ext>
                  </a:extLst>
                </p14:cNvPr>
                <p14:cNvContentPartPr/>
                <p14:nvPr/>
              </p14:nvContentPartPr>
              <p14:xfrm>
                <a:off x="10399888" y="5712768"/>
                <a:ext cx="285120" cy="1242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2086860C-8251-42F2-ACFD-29F246C4F523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0395568" y="5708448"/>
                  <a:ext cx="293760" cy="13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4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75D7FCCD-C3B1-4BD0-AF96-F1ABFA8C4A60}"/>
                  </a:ext>
                </a:extLst>
              </p14:cNvPr>
              <p14:cNvContentPartPr/>
              <p14:nvPr/>
            </p14:nvContentPartPr>
            <p14:xfrm>
              <a:off x="10837288" y="5562648"/>
              <a:ext cx="210960" cy="22356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75D7FCCD-C3B1-4BD0-AF96-F1ABFA8C4A60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10832968" y="5558328"/>
                <a:ext cx="219600" cy="23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5" name="Group 284">
            <a:extLst>
              <a:ext uri="{FF2B5EF4-FFF2-40B4-BE49-F238E27FC236}">
                <a16:creationId xmlns:a16="http://schemas.microsoft.com/office/drawing/2014/main" id="{C5B16D48-8535-49CD-9515-C52ECBC43BCF}"/>
              </a:ext>
            </a:extLst>
          </p:cNvPr>
          <p:cNvGrpSpPr/>
          <p:nvPr/>
        </p:nvGrpSpPr>
        <p:grpSpPr>
          <a:xfrm>
            <a:off x="11212408" y="5444568"/>
            <a:ext cx="837720" cy="534960"/>
            <a:chOff x="11212408" y="5444568"/>
            <a:chExt cx="837720" cy="53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A41E530F-A780-40BC-9711-754CBC0D31B6}"/>
                    </a:ext>
                  </a:extLst>
                </p14:cNvPr>
                <p14:cNvContentPartPr/>
                <p14:nvPr/>
              </p14:nvContentPartPr>
              <p14:xfrm>
                <a:off x="11212408" y="5557608"/>
                <a:ext cx="262800" cy="42192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A41E530F-A780-40BC-9711-754CBC0D31B6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1208088" y="5553288"/>
                  <a:ext cx="2714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7B40385-2B6D-4C37-BF24-D150A530D95F}"/>
                    </a:ext>
                  </a:extLst>
                </p14:cNvPr>
                <p14:cNvContentPartPr/>
                <p14:nvPr/>
              </p14:nvContentPartPr>
              <p14:xfrm>
                <a:off x="11457208" y="5461488"/>
                <a:ext cx="327600" cy="23868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7B40385-2B6D-4C37-BF24-D150A530D95F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1452888" y="5457168"/>
                  <a:ext cx="3362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A50EFABE-1E13-42A9-8DBB-997FED623644}"/>
                    </a:ext>
                  </a:extLst>
                </p14:cNvPr>
                <p14:cNvContentPartPr/>
                <p14:nvPr/>
              </p14:nvContentPartPr>
              <p14:xfrm>
                <a:off x="11866888" y="5444568"/>
                <a:ext cx="136080" cy="23148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A50EFABE-1E13-42A9-8DBB-997FED623644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1862568" y="5440248"/>
                  <a:ext cx="1447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9333B0AC-BB5F-4A01-9789-F1131D3F5F2B}"/>
                    </a:ext>
                  </a:extLst>
                </p14:cNvPr>
                <p14:cNvContentPartPr/>
                <p14:nvPr/>
              </p14:nvContentPartPr>
              <p14:xfrm>
                <a:off x="12025288" y="5656608"/>
                <a:ext cx="24840" cy="1908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9333B0AC-BB5F-4A01-9789-F1131D3F5F2B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2020968" y="5652288"/>
                  <a:ext cx="33480" cy="2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4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D4DC1E07-68F1-4A03-88E0-D1385BB1F66B}"/>
                  </a:ext>
                </a:extLst>
              </p14:cNvPr>
              <p14:cNvContentPartPr/>
              <p14:nvPr/>
            </p14:nvContentPartPr>
            <p14:xfrm>
              <a:off x="7702048" y="6178608"/>
              <a:ext cx="296640" cy="30456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D4DC1E07-68F1-4A03-88E0-D1385BB1F66B}"/>
                  </a:ext>
                </a:extLst>
              </p:cNvPr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7697728" y="6174288"/>
                <a:ext cx="305280" cy="31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3" name="Group 292">
            <a:extLst>
              <a:ext uri="{FF2B5EF4-FFF2-40B4-BE49-F238E27FC236}">
                <a16:creationId xmlns:a16="http://schemas.microsoft.com/office/drawing/2014/main" id="{728D14CA-52F3-43B5-B844-1F05CBB9F4AA}"/>
              </a:ext>
            </a:extLst>
          </p:cNvPr>
          <p:cNvGrpSpPr/>
          <p:nvPr/>
        </p:nvGrpSpPr>
        <p:grpSpPr>
          <a:xfrm>
            <a:off x="8180488" y="6299928"/>
            <a:ext cx="467640" cy="143280"/>
            <a:chOff x="8180488" y="6299928"/>
            <a:chExt cx="467640" cy="14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0DB78D8C-31B5-4D8C-99B2-97DEFCF9180C}"/>
                    </a:ext>
                  </a:extLst>
                </p14:cNvPr>
                <p14:cNvContentPartPr/>
                <p14:nvPr/>
              </p14:nvContentPartPr>
              <p14:xfrm>
                <a:off x="8180488" y="6320808"/>
                <a:ext cx="307440" cy="12024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0DB78D8C-31B5-4D8C-99B2-97DEFCF9180C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176168" y="6316488"/>
                  <a:ext cx="3160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FC6DE28A-0BC7-4092-8084-78D656972FEB}"/>
                    </a:ext>
                  </a:extLst>
                </p14:cNvPr>
                <p14:cNvContentPartPr/>
                <p14:nvPr/>
              </p14:nvContentPartPr>
              <p14:xfrm>
                <a:off x="8493328" y="6299928"/>
                <a:ext cx="154800" cy="14328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FC6DE28A-0BC7-4092-8084-78D656972FEB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489008" y="6295608"/>
                  <a:ext cx="16344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E5977ECD-6838-4CC9-82F3-DF62327B6FCD}"/>
              </a:ext>
            </a:extLst>
          </p:cNvPr>
          <p:cNvGrpSpPr/>
          <p:nvPr/>
        </p:nvGrpSpPr>
        <p:grpSpPr>
          <a:xfrm>
            <a:off x="8856208" y="6317928"/>
            <a:ext cx="231840" cy="127080"/>
            <a:chOff x="8856208" y="6317928"/>
            <a:chExt cx="231840" cy="12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AA98AB60-9730-4CE7-ACF4-E6A91522CB48}"/>
                    </a:ext>
                  </a:extLst>
                </p14:cNvPr>
                <p14:cNvContentPartPr/>
                <p14:nvPr/>
              </p14:nvContentPartPr>
              <p14:xfrm>
                <a:off x="8856208" y="6321168"/>
                <a:ext cx="120240" cy="11592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AA98AB60-9730-4CE7-ACF4-E6A91522CB48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8851888" y="6316848"/>
                  <a:ext cx="1288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4C322898-3B00-48B4-9D01-EB696D799A7B}"/>
                    </a:ext>
                  </a:extLst>
                </p14:cNvPr>
                <p14:cNvContentPartPr/>
                <p14:nvPr/>
              </p14:nvContentPartPr>
              <p14:xfrm>
                <a:off x="8971408" y="6317928"/>
                <a:ext cx="116640" cy="12708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4C322898-3B00-48B4-9D01-EB696D799A7B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8967088" y="6313608"/>
                  <a:ext cx="125280" cy="135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3076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745954-14CC-4C11-8971-F62F0D8D2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97010" cy="51346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7F989C-8FA2-4592-B21D-3392D38BCF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3781708" y="4781260"/>
            <a:ext cx="6944694" cy="20767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13381F-B773-4A21-BB18-62E96240EAB2}"/>
              </a:ext>
            </a:extLst>
          </p:cNvPr>
          <p:cNvSpPr/>
          <p:nvPr/>
        </p:nvSpPr>
        <p:spPr>
          <a:xfrm>
            <a:off x="495808" y="2762850"/>
            <a:ext cx="6001789" cy="520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B54D45-A9FE-44F8-A561-6C396739F4D2}"/>
              </a:ext>
            </a:extLst>
          </p:cNvPr>
          <p:cNvGrpSpPr/>
          <p:nvPr/>
        </p:nvGrpSpPr>
        <p:grpSpPr>
          <a:xfrm>
            <a:off x="5416768" y="962208"/>
            <a:ext cx="2085480" cy="533160"/>
            <a:chOff x="5416768" y="962208"/>
            <a:chExt cx="2085480" cy="53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192E191-B18C-43E9-A5D2-21F56AD51CC7}"/>
                    </a:ext>
                  </a:extLst>
                </p14:cNvPr>
                <p14:cNvContentPartPr/>
                <p14:nvPr/>
              </p14:nvContentPartPr>
              <p14:xfrm>
                <a:off x="5416768" y="1249848"/>
                <a:ext cx="123480" cy="8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192E191-B18C-43E9-A5D2-21F56AD51C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12448" y="1245528"/>
                  <a:ext cx="13212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F146607-2540-4528-B44F-BF762387C56E}"/>
                    </a:ext>
                  </a:extLst>
                </p14:cNvPr>
                <p14:cNvContentPartPr/>
                <p14:nvPr/>
              </p14:nvContentPartPr>
              <p14:xfrm>
                <a:off x="5698648" y="1052928"/>
                <a:ext cx="146160" cy="273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F146607-2540-4528-B44F-BF762387C56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94328" y="1048608"/>
                  <a:ext cx="1548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10F4CCB-F5CE-4FE2-B957-C25B344C1EF6}"/>
                    </a:ext>
                  </a:extLst>
                </p14:cNvPr>
                <p14:cNvContentPartPr/>
                <p14:nvPr/>
              </p14:nvContentPartPr>
              <p14:xfrm>
                <a:off x="5814208" y="1191168"/>
                <a:ext cx="83520" cy="91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10F4CCB-F5CE-4FE2-B957-C25B344C1EF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09888" y="1186848"/>
                  <a:ext cx="921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BEED526-3501-4779-B02C-1F35F69EBE01}"/>
                    </a:ext>
                  </a:extLst>
                </p14:cNvPr>
                <p14:cNvContentPartPr/>
                <p14:nvPr/>
              </p14:nvContentPartPr>
              <p14:xfrm>
                <a:off x="5947408" y="1284768"/>
                <a:ext cx="5400" cy="82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BEED526-3501-4779-B02C-1F35F69EBE0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43088" y="1280448"/>
                  <a:ext cx="140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7C4E9AD-12C0-4BD5-8E59-D7A7045E6376}"/>
                    </a:ext>
                  </a:extLst>
                </p14:cNvPr>
                <p14:cNvContentPartPr/>
                <p14:nvPr/>
              </p14:nvContentPartPr>
              <p14:xfrm>
                <a:off x="6043168" y="1188288"/>
                <a:ext cx="147960" cy="125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7C4E9AD-12C0-4BD5-8E59-D7A7045E637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38848" y="1183968"/>
                  <a:ext cx="156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9F98D2F-6BA7-4FA9-8E88-BF9782AD2472}"/>
                    </a:ext>
                  </a:extLst>
                </p14:cNvPr>
                <p14:cNvContentPartPr/>
                <p14:nvPr/>
              </p14:nvContentPartPr>
              <p14:xfrm>
                <a:off x="6310288" y="1156608"/>
                <a:ext cx="220320" cy="108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9F98D2F-6BA7-4FA9-8E88-BF9782AD24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05968" y="1152288"/>
                  <a:ext cx="2289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DBFA816-32B4-423A-A186-5104244218A7}"/>
                    </a:ext>
                  </a:extLst>
                </p14:cNvPr>
                <p14:cNvContentPartPr/>
                <p14:nvPr/>
              </p14:nvContentPartPr>
              <p14:xfrm>
                <a:off x="6658408" y="1128168"/>
                <a:ext cx="58320" cy="366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DBFA816-32B4-423A-A186-5104244218A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54088" y="1123848"/>
                  <a:ext cx="6696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646B834-BD7E-4EBE-B1BE-5844F5CF3F5E}"/>
                    </a:ext>
                  </a:extLst>
                </p14:cNvPr>
                <p14:cNvContentPartPr/>
                <p14:nvPr/>
              </p14:nvContentPartPr>
              <p14:xfrm>
                <a:off x="6768568" y="962208"/>
                <a:ext cx="57240" cy="281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646B834-BD7E-4EBE-B1BE-5844F5CF3F5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64248" y="957888"/>
                  <a:ext cx="658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960AC89-41B2-4AF8-8B05-7823EE37B7B5}"/>
                    </a:ext>
                  </a:extLst>
                </p14:cNvPr>
                <p14:cNvContentPartPr/>
                <p14:nvPr/>
              </p14:nvContentPartPr>
              <p14:xfrm>
                <a:off x="6831568" y="1122408"/>
                <a:ext cx="231480" cy="118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960AC89-41B2-4AF8-8B05-7823EE37B7B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827248" y="1118088"/>
                  <a:ext cx="240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039628A-FA7E-4D2B-9D86-257AD0516700}"/>
                    </a:ext>
                  </a:extLst>
                </p14:cNvPr>
                <p14:cNvContentPartPr/>
                <p14:nvPr/>
              </p14:nvContentPartPr>
              <p14:xfrm>
                <a:off x="7051168" y="1128168"/>
                <a:ext cx="81720" cy="109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039628A-FA7E-4D2B-9D86-257AD051670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46848" y="1123848"/>
                  <a:ext cx="903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3B5292F-370E-48E5-9AAD-EC61BF733C35}"/>
                    </a:ext>
                  </a:extLst>
                </p14:cNvPr>
                <p14:cNvContentPartPr/>
                <p14:nvPr/>
              </p14:nvContentPartPr>
              <p14:xfrm>
                <a:off x="7234408" y="1087488"/>
                <a:ext cx="267840" cy="407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3B5292F-370E-48E5-9AAD-EC61BF733C3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30088" y="1083168"/>
                  <a:ext cx="276480" cy="41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E50276-F531-4817-90B7-FD1F7AA4CC08}"/>
              </a:ext>
            </a:extLst>
          </p:cNvPr>
          <p:cNvGrpSpPr/>
          <p:nvPr/>
        </p:nvGrpSpPr>
        <p:grpSpPr>
          <a:xfrm>
            <a:off x="7726888" y="1039248"/>
            <a:ext cx="204120" cy="138600"/>
            <a:chOff x="7726888" y="1039248"/>
            <a:chExt cx="204120" cy="13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36BE70B-C246-4025-BDCA-B1ECC251A355}"/>
                    </a:ext>
                  </a:extLst>
                </p14:cNvPr>
                <p14:cNvContentPartPr/>
                <p14:nvPr/>
              </p14:nvContentPartPr>
              <p14:xfrm>
                <a:off x="7726888" y="1069848"/>
                <a:ext cx="128520" cy="108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36BE70B-C246-4025-BDCA-B1ECC251A35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22568" y="1065528"/>
                  <a:ext cx="1371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BC70279-9E13-46BB-8B2D-A3A0D800EBD4}"/>
                    </a:ext>
                  </a:extLst>
                </p14:cNvPr>
                <p14:cNvContentPartPr/>
                <p14:nvPr/>
              </p14:nvContentPartPr>
              <p14:xfrm>
                <a:off x="7855048" y="1039248"/>
                <a:ext cx="75960" cy="99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BC70279-9E13-46BB-8B2D-A3A0D800EBD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50728" y="1034928"/>
                  <a:ext cx="84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44A7CDB-DD3B-445F-B817-0342AABBBEBA}"/>
              </a:ext>
            </a:extLst>
          </p:cNvPr>
          <p:cNvGrpSpPr/>
          <p:nvPr/>
        </p:nvGrpSpPr>
        <p:grpSpPr>
          <a:xfrm>
            <a:off x="8131168" y="1031328"/>
            <a:ext cx="407880" cy="374400"/>
            <a:chOff x="8131168" y="1031328"/>
            <a:chExt cx="407880" cy="37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C2DDBA7-376D-437B-AF18-B26776332A31}"/>
                    </a:ext>
                  </a:extLst>
                </p14:cNvPr>
                <p14:cNvContentPartPr/>
                <p14:nvPr/>
              </p14:nvContentPartPr>
              <p14:xfrm>
                <a:off x="8131168" y="1047888"/>
                <a:ext cx="62640" cy="357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C2DDBA7-376D-437B-AF18-B26776332A3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26848" y="1043568"/>
                  <a:ext cx="7128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E151009-8777-498B-B12E-3140D8FF4FDA}"/>
                    </a:ext>
                  </a:extLst>
                </p14:cNvPr>
                <p14:cNvContentPartPr/>
                <p14:nvPr/>
              </p14:nvContentPartPr>
              <p14:xfrm>
                <a:off x="8239528" y="1031328"/>
                <a:ext cx="165600" cy="131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E151009-8777-498B-B12E-3140D8FF4FD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235208" y="1027008"/>
                  <a:ext cx="1742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F28ABF4-1AF5-4F04-B816-8F3AE0B97CE0}"/>
                    </a:ext>
                  </a:extLst>
                </p14:cNvPr>
                <p14:cNvContentPartPr/>
                <p14:nvPr/>
              </p14:nvContentPartPr>
              <p14:xfrm>
                <a:off x="8442208" y="1042848"/>
                <a:ext cx="96840" cy="82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F28ABF4-1AF5-4F04-B816-8F3AE0B97CE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37888" y="1038528"/>
                  <a:ext cx="10548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1DBE3C1-8AD3-4086-97EF-D08DDE3E09D8}"/>
              </a:ext>
            </a:extLst>
          </p:cNvPr>
          <p:cNvGrpSpPr/>
          <p:nvPr/>
        </p:nvGrpSpPr>
        <p:grpSpPr>
          <a:xfrm>
            <a:off x="8719408" y="953928"/>
            <a:ext cx="263520" cy="392760"/>
            <a:chOff x="8719408" y="953928"/>
            <a:chExt cx="263520" cy="39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9A69CCD-CC56-4B98-AB73-F640A36DD039}"/>
                    </a:ext>
                  </a:extLst>
                </p14:cNvPr>
                <p14:cNvContentPartPr/>
                <p14:nvPr/>
              </p14:nvContentPartPr>
              <p14:xfrm>
                <a:off x="8719408" y="1007568"/>
                <a:ext cx="57960" cy="339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9A69CCD-CC56-4B98-AB73-F640A36DD03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715088" y="1003248"/>
                  <a:ext cx="666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1E3D4AD-8C0E-4F7C-88C0-4E4C2A2C9F9C}"/>
                    </a:ext>
                  </a:extLst>
                </p14:cNvPr>
                <p14:cNvContentPartPr/>
                <p14:nvPr/>
              </p14:nvContentPartPr>
              <p14:xfrm>
                <a:off x="8780248" y="953928"/>
                <a:ext cx="202680" cy="160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1E3D4AD-8C0E-4F7C-88C0-4E4C2A2C9F9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75928" y="949608"/>
                  <a:ext cx="21132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AF908C1-4BF2-4428-BEDF-C6FCE0E08DD1}"/>
              </a:ext>
            </a:extLst>
          </p:cNvPr>
          <p:cNvGrpSpPr/>
          <p:nvPr/>
        </p:nvGrpSpPr>
        <p:grpSpPr>
          <a:xfrm>
            <a:off x="9228448" y="696528"/>
            <a:ext cx="809280" cy="438840"/>
            <a:chOff x="9228448" y="696528"/>
            <a:chExt cx="809280" cy="43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D717954-B035-4212-8F42-DFAA292AF103}"/>
                    </a:ext>
                  </a:extLst>
                </p14:cNvPr>
                <p14:cNvContentPartPr/>
                <p14:nvPr/>
              </p14:nvContentPartPr>
              <p14:xfrm>
                <a:off x="9228448" y="842688"/>
                <a:ext cx="75240" cy="292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D717954-B035-4212-8F42-DFAA292AF10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224128" y="838368"/>
                  <a:ext cx="838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48BE0F8-28F9-468A-AC28-06C754224314}"/>
                    </a:ext>
                  </a:extLst>
                </p14:cNvPr>
                <p14:cNvContentPartPr/>
                <p14:nvPr/>
              </p14:nvContentPartPr>
              <p14:xfrm>
                <a:off x="9355888" y="888408"/>
                <a:ext cx="98640" cy="160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48BE0F8-28F9-468A-AC28-06C75422431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51568" y="884088"/>
                  <a:ext cx="1072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66E80AC-E82F-4022-9DB7-0CBACDAD5845}"/>
                    </a:ext>
                  </a:extLst>
                </p14:cNvPr>
                <p14:cNvContentPartPr/>
                <p14:nvPr/>
              </p14:nvContentPartPr>
              <p14:xfrm>
                <a:off x="9531208" y="1001088"/>
                <a:ext cx="14760" cy="125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66E80AC-E82F-4022-9DB7-0CBACDAD584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26888" y="996768"/>
                  <a:ext cx="234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3838829-13C7-4156-BD7A-309C7084AC7C}"/>
                    </a:ext>
                  </a:extLst>
                </p14:cNvPr>
                <p14:cNvContentPartPr/>
                <p14:nvPr/>
              </p14:nvContentPartPr>
              <p14:xfrm>
                <a:off x="9587008" y="894528"/>
                <a:ext cx="95760" cy="132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3838829-13C7-4156-BD7A-309C7084AC7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582688" y="890208"/>
                  <a:ext cx="1044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084C874-C58D-4684-AB70-5696D88D4D8F}"/>
                    </a:ext>
                  </a:extLst>
                </p14:cNvPr>
                <p14:cNvContentPartPr/>
                <p14:nvPr/>
              </p14:nvContentPartPr>
              <p14:xfrm>
                <a:off x="9744688" y="1003968"/>
                <a:ext cx="18360" cy="110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084C874-C58D-4684-AB70-5696D88D4D8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40368" y="999648"/>
                  <a:ext cx="270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3B4F215-1CA3-45FD-82FE-FDDD8E11B405}"/>
                    </a:ext>
                  </a:extLst>
                </p14:cNvPr>
                <p14:cNvContentPartPr/>
                <p14:nvPr/>
              </p14:nvContentPartPr>
              <p14:xfrm>
                <a:off x="9842968" y="849168"/>
                <a:ext cx="87480" cy="115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3B4F215-1CA3-45FD-82FE-FDDD8E11B40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838648" y="844848"/>
                  <a:ext cx="961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7F00E42-763B-4F5A-A21C-69BBF8448AE5}"/>
                    </a:ext>
                  </a:extLst>
                </p14:cNvPr>
                <p14:cNvContentPartPr/>
                <p14:nvPr/>
              </p14:nvContentPartPr>
              <p14:xfrm>
                <a:off x="9975088" y="696528"/>
                <a:ext cx="62640" cy="389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7F00E42-763B-4F5A-A21C-69BBF8448AE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970768" y="692208"/>
                  <a:ext cx="71280" cy="39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3898FD1-F620-430A-AE01-FD12B9E496A2}"/>
                  </a:ext>
                </a:extLst>
              </p14:cNvPr>
              <p14:cNvContentPartPr/>
              <p14:nvPr/>
            </p14:nvContentPartPr>
            <p14:xfrm>
              <a:off x="5558608" y="2081088"/>
              <a:ext cx="77400" cy="439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3898FD1-F620-430A-AE01-FD12B9E496A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554288" y="2076768"/>
                <a:ext cx="860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C99DD6E-7878-4E60-97D5-7A1D15BE740D}"/>
                  </a:ext>
                </a:extLst>
              </p14:cNvPr>
              <p14:cNvContentPartPr/>
              <p14:nvPr/>
            </p14:nvContentPartPr>
            <p14:xfrm>
              <a:off x="5693608" y="1941408"/>
              <a:ext cx="119880" cy="286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C99DD6E-7878-4E60-97D5-7A1D15BE740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689288" y="1937088"/>
                <a:ext cx="128520" cy="29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15942DB2-3C94-47E9-B0A0-4A5C9C7C68B1}"/>
              </a:ext>
            </a:extLst>
          </p:cNvPr>
          <p:cNvGrpSpPr/>
          <p:nvPr/>
        </p:nvGrpSpPr>
        <p:grpSpPr>
          <a:xfrm>
            <a:off x="5987008" y="2050848"/>
            <a:ext cx="172440" cy="56880"/>
            <a:chOff x="5987008" y="2050848"/>
            <a:chExt cx="172440" cy="5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97B4BAB-289A-4536-9242-649900CE2F87}"/>
                    </a:ext>
                  </a:extLst>
                </p14:cNvPr>
                <p14:cNvContentPartPr/>
                <p14:nvPr/>
              </p14:nvContentPartPr>
              <p14:xfrm>
                <a:off x="5987008" y="2097288"/>
                <a:ext cx="71640" cy="7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97B4BAB-289A-4536-9242-649900CE2F8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82688" y="2092968"/>
                  <a:ext cx="802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062246F-60BD-4D84-9A08-AEFBB05796C0}"/>
                    </a:ext>
                  </a:extLst>
                </p14:cNvPr>
                <p14:cNvContentPartPr/>
                <p14:nvPr/>
              </p14:nvContentPartPr>
              <p14:xfrm>
                <a:off x="6054328" y="2050848"/>
                <a:ext cx="105120" cy="56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062246F-60BD-4D84-9A08-AEFBB05796C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50008" y="2046528"/>
                  <a:ext cx="11376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AF6E4A9-DF02-4A67-B766-22F8E2842878}"/>
              </a:ext>
            </a:extLst>
          </p:cNvPr>
          <p:cNvGrpSpPr/>
          <p:nvPr/>
        </p:nvGrpSpPr>
        <p:grpSpPr>
          <a:xfrm>
            <a:off x="5774608" y="2483928"/>
            <a:ext cx="314280" cy="219240"/>
            <a:chOff x="5774608" y="2483928"/>
            <a:chExt cx="314280" cy="21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8C12B92-3364-4E63-9EDF-966669242F45}"/>
                    </a:ext>
                  </a:extLst>
                </p14:cNvPr>
                <p14:cNvContentPartPr/>
                <p14:nvPr/>
              </p14:nvContentPartPr>
              <p14:xfrm>
                <a:off x="5774608" y="2598048"/>
                <a:ext cx="149400" cy="75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8C12B92-3364-4E63-9EDF-966669242F4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69928" y="2593728"/>
                  <a:ext cx="1580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A113427-5070-4A95-911D-EE2E06710A90}"/>
                    </a:ext>
                  </a:extLst>
                </p14:cNvPr>
                <p14:cNvContentPartPr/>
                <p14:nvPr/>
              </p14:nvContentPartPr>
              <p14:xfrm>
                <a:off x="5963968" y="2483928"/>
                <a:ext cx="124920" cy="219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A113427-5070-4A95-911D-EE2E06710A9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59648" y="2479608"/>
                  <a:ext cx="133560" cy="22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9305130-AF50-4CAE-B803-E5339194EA95}"/>
              </a:ext>
            </a:extLst>
          </p:cNvPr>
          <p:cNvGrpSpPr/>
          <p:nvPr/>
        </p:nvGrpSpPr>
        <p:grpSpPr>
          <a:xfrm>
            <a:off x="5400568" y="3349368"/>
            <a:ext cx="340200" cy="235800"/>
            <a:chOff x="5400568" y="3349368"/>
            <a:chExt cx="340200" cy="23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7145E19-9E96-4961-819D-E533CE591793}"/>
                    </a:ext>
                  </a:extLst>
                </p14:cNvPr>
                <p14:cNvContentPartPr/>
                <p14:nvPr/>
              </p14:nvContentPartPr>
              <p14:xfrm>
                <a:off x="5400568" y="3552048"/>
                <a:ext cx="79920" cy="14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7145E19-9E96-4961-819D-E533CE59179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396248" y="3547728"/>
                  <a:ext cx="885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69986C3-4C4D-4F4E-A778-6BD829BDD1C3}"/>
                    </a:ext>
                  </a:extLst>
                </p14:cNvPr>
                <p14:cNvContentPartPr/>
                <p14:nvPr/>
              </p14:nvContentPartPr>
              <p14:xfrm>
                <a:off x="5607928" y="3349368"/>
                <a:ext cx="132840" cy="235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69986C3-4C4D-4F4E-A778-6BD829BDD1C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03608" y="3345048"/>
                  <a:ext cx="141480" cy="24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6C20587-0A2C-46EE-BC62-A9BB6A600C13}"/>
                  </a:ext>
                </a:extLst>
              </p14:cNvPr>
              <p14:cNvContentPartPr/>
              <p14:nvPr/>
            </p14:nvContentPartPr>
            <p14:xfrm>
              <a:off x="6482008" y="2080368"/>
              <a:ext cx="574560" cy="19656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6C20587-0A2C-46EE-BC62-A9BB6A600C1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477688" y="2076048"/>
                <a:ext cx="583200" cy="19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0D53539-DE13-4474-AC81-C0F48F5FBA25}"/>
                  </a:ext>
                </a:extLst>
              </p14:cNvPr>
              <p14:cNvContentPartPr/>
              <p14:nvPr/>
            </p14:nvContentPartPr>
            <p14:xfrm>
              <a:off x="7032448" y="2005128"/>
              <a:ext cx="186480" cy="1569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0D53539-DE13-4474-AC81-C0F48F5FBA2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028128" y="2000808"/>
                <a:ext cx="19512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E0BFACA-2FDD-4653-B1CD-CBD832BBCBD2}"/>
                  </a:ext>
                </a:extLst>
              </p14:cNvPr>
              <p14:cNvContentPartPr/>
              <p14:nvPr/>
            </p14:nvContentPartPr>
            <p14:xfrm>
              <a:off x="7337368" y="1817568"/>
              <a:ext cx="138600" cy="3636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E0BFACA-2FDD-4653-B1CD-CBD832BBCBD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333048" y="1813248"/>
                <a:ext cx="14724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11D0F68-D010-4D41-8FB3-2E5B1DE83BCB}"/>
                  </a:ext>
                </a:extLst>
              </p14:cNvPr>
              <p14:cNvContentPartPr/>
              <p14:nvPr/>
            </p14:nvContentPartPr>
            <p14:xfrm>
              <a:off x="7354648" y="2039688"/>
              <a:ext cx="131400" cy="1396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11D0F68-D010-4D41-8FB3-2E5B1DE83BC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350328" y="2035368"/>
                <a:ext cx="14004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BA72B9D-33FF-4DF2-AF17-E3DCABC40B9A}"/>
                  </a:ext>
                </a:extLst>
              </p14:cNvPr>
              <p14:cNvContentPartPr/>
              <p14:nvPr/>
            </p14:nvContentPartPr>
            <p14:xfrm>
              <a:off x="7620688" y="2005848"/>
              <a:ext cx="120960" cy="1436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BA72B9D-33FF-4DF2-AF17-E3DCABC40B9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616368" y="2001528"/>
                <a:ext cx="1296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C37C329-E610-4D73-9281-DAAAAB05E2D0}"/>
                  </a:ext>
                </a:extLst>
              </p14:cNvPr>
              <p14:cNvContentPartPr/>
              <p14:nvPr/>
            </p14:nvContentPartPr>
            <p14:xfrm>
              <a:off x="7644448" y="1898928"/>
              <a:ext cx="88920" cy="1036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C37C329-E610-4D73-9281-DAAAAB05E2D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640128" y="1894608"/>
                <a:ext cx="9756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02E0CEA-737E-43B4-8A07-F5B354205684}"/>
                  </a:ext>
                </a:extLst>
              </p14:cNvPr>
              <p14:cNvContentPartPr/>
              <p14:nvPr/>
            </p14:nvContentPartPr>
            <p14:xfrm>
              <a:off x="7749568" y="2014128"/>
              <a:ext cx="145800" cy="1065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02E0CEA-737E-43B4-8A07-F5B35420568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745248" y="2009808"/>
                <a:ext cx="15444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44EB331-1E6E-4E62-8EF4-095571D2EF53}"/>
                  </a:ext>
                </a:extLst>
              </p14:cNvPr>
              <p14:cNvContentPartPr/>
              <p14:nvPr/>
            </p14:nvContentPartPr>
            <p14:xfrm>
              <a:off x="7880608" y="1919088"/>
              <a:ext cx="360" cy="86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44EB331-1E6E-4E62-8EF4-095571D2EF5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876288" y="1914768"/>
                <a:ext cx="900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06EA7AB-29B6-40F3-A559-ABC496EEA25F}"/>
                  </a:ext>
                </a:extLst>
              </p14:cNvPr>
              <p14:cNvContentPartPr/>
              <p14:nvPr/>
            </p14:nvContentPartPr>
            <p14:xfrm>
              <a:off x="7924888" y="1993968"/>
              <a:ext cx="49680" cy="1152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06EA7AB-29B6-40F3-A559-ABC496EEA25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920568" y="1989648"/>
                <a:ext cx="5832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608107D-94A1-420B-B009-7D364CF2051C}"/>
                  </a:ext>
                </a:extLst>
              </p14:cNvPr>
              <p14:cNvContentPartPr/>
              <p14:nvPr/>
            </p14:nvContentPartPr>
            <p14:xfrm>
              <a:off x="8001568" y="1975968"/>
              <a:ext cx="127080" cy="1152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608107D-94A1-420B-B009-7D364CF2051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997248" y="1971648"/>
                <a:ext cx="13572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0DE2B48-8F70-40FF-AE23-BCEF8797BE10}"/>
                  </a:ext>
                </a:extLst>
              </p14:cNvPr>
              <p14:cNvContentPartPr/>
              <p14:nvPr/>
            </p14:nvContentPartPr>
            <p14:xfrm>
              <a:off x="8233408" y="1776888"/>
              <a:ext cx="63720" cy="5468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0DE2B48-8F70-40FF-AE23-BCEF8797BE1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229088" y="1772568"/>
                <a:ext cx="72360" cy="5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DDC999D-C127-46F9-84A4-7860AF80171E}"/>
                  </a:ext>
                </a:extLst>
              </p14:cNvPr>
              <p14:cNvContentPartPr/>
              <p14:nvPr/>
            </p14:nvContentPartPr>
            <p14:xfrm>
              <a:off x="8300728" y="1937808"/>
              <a:ext cx="293760" cy="1368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DDC999D-C127-46F9-84A4-7860AF80171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296408" y="1933488"/>
                <a:ext cx="3024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01A017E-5BDD-4429-B875-7F7FB385A489}"/>
                  </a:ext>
                </a:extLst>
              </p14:cNvPr>
              <p14:cNvContentPartPr/>
              <p14:nvPr/>
            </p14:nvContentPartPr>
            <p14:xfrm>
              <a:off x="8571808" y="1916928"/>
              <a:ext cx="95400" cy="1234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01A017E-5BDD-4429-B875-7F7FB385A48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567488" y="1912608"/>
                <a:ext cx="1040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44092C9-9C1C-45BC-A024-4B8A8AE63042}"/>
                  </a:ext>
                </a:extLst>
              </p14:cNvPr>
              <p14:cNvContentPartPr/>
              <p14:nvPr/>
            </p14:nvContentPartPr>
            <p14:xfrm>
              <a:off x="8783128" y="1768248"/>
              <a:ext cx="202320" cy="2530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44092C9-9C1C-45BC-A024-4B8A8AE6304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778808" y="1763928"/>
                <a:ext cx="21096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3B93100-E14C-4FAF-AD14-32C65EA9418C}"/>
                  </a:ext>
                </a:extLst>
              </p14:cNvPr>
              <p14:cNvContentPartPr/>
              <p14:nvPr/>
            </p14:nvContentPartPr>
            <p14:xfrm>
              <a:off x="9091648" y="1826208"/>
              <a:ext cx="271080" cy="4802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3B93100-E14C-4FAF-AD14-32C65EA9418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087328" y="1821888"/>
                <a:ext cx="27972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4E56F18-39A7-4E9B-BEA5-B2F26061748C}"/>
                  </a:ext>
                </a:extLst>
              </p14:cNvPr>
              <p14:cNvContentPartPr/>
              <p14:nvPr/>
            </p14:nvContentPartPr>
            <p14:xfrm>
              <a:off x="9497008" y="1851768"/>
              <a:ext cx="48960" cy="1296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4E56F18-39A7-4E9B-BEA5-B2F26061748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492688" y="1847448"/>
                <a:ext cx="576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B494382-A2F2-40BF-84AF-6EBE53F4D4A7}"/>
                  </a:ext>
                </a:extLst>
              </p14:cNvPr>
              <p14:cNvContentPartPr/>
              <p14:nvPr/>
            </p14:nvContentPartPr>
            <p14:xfrm>
              <a:off x="9577648" y="1845288"/>
              <a:ext cx="49320" cy="1062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B494382-A2F2-40BF-84AF-6EBE53F4D4A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573328" y="1840968"/>
                <a:ext cx="5796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26DC23A-D59E-455B-AD10-2026FA8BCD45}"/>
                  </a:ext>
                </a:extLst>
              </p14:cNvPr>
              <p14:cNvContentPartPr/>
              <p14:nvPr/>
            </p14:nvContentPartPr>
            <p14:xfrm>
              <a:off x="9642808" y="1855728"/>
              <a:ext cx="115560" cy="939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26DC23A-D59E-455B-AD10-2026FA8BCD4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638488" y="1851408"/>
                <a:ext cx="12420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47F9612-8E46-4370-AD64-7B887403DDB6}"/>
                  </a:ext>
                </a:extLst>
              </p14:cNvPr>
              <p14:cNvContentPartPr/>
              <p14:nvPr/>
            </p14:nvContentPartPr>
            <p14:xfrm>
              <a:off x="9956728" y="1828728"/>
              <a:ext cx="228600" cy="1195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47F9612-8E46-4370-AD64-7B887403DDB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952408" y="1824408"/>
                <a:ext cx="23724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F75BBDA-128D-4E50-916F-1A5B69EB00CE}"/>
                  </a:ext>
                </a:extLst>
              </p14:cNvPr>
              <p14:cNvContentPartPr/>
              <p14:nvPr/>
            </p14:nvContentPartPr>
            <p14:xfrm>
              <a:off x="10473328" y="1742688"/>
              <a:ext cx="200880" cy="1854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F75BBDA-128D-4E50-916F-1A5B69EB00C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469008" y="1738368"/>
                <a:ext cx="20952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E817AA8-1825-46B8-BAB7-7F74B9C47083}"/>
                  </a:ext>
                </a:extLst>
              </p14:cNvPr>
              <p14:cNvContentPartPr/>
              <p14:nvPr/>
            </p14:nvContentPartPr>
            <p14:xfrm>
              <a:off x="10729288" y="1616688"/>
              <a:ext cx="236160" cy="2826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E817AA8-1825-46B8-BAB7-7F74B9C4708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724968" y="1612368"/>
                <a:ext cx="24480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DB76F80-AB05-4EE0-91D1-B26602EF6BE3}"/>
                  </a:ext>
                </a:extLst>
              </p14:cNvPr>
              <p14:cNvContentPartPr/>
              <p14:nvPr/>
            </p14:nvContentPartPr>
            <p14:xfrm>
              <a:off x="10986328" y="1738008"/>
              <a:ext cx="105480" cy="3927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DB76F80-AB05-4EE0-91D1-B26602EF6BE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982008" y="1733688"/>
                <a:ext cx="11412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859AAAD-253E-4D7A-A78B-34ADB553DE2F}"/>
                  </a:ext>
                </a:extLst>
              </p14:cNvPr>
              <p14:cNvContentPartPr/>
              <p14:nvPr/>
            </p14:nvContentPartPr>
            <p14:xfrm>
              <a:off x="11116288" y="1760688"/>
              <a:ext cx="116280" cy="936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859AAAD-253E-4D7A-A78B-34ADB553DE2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1111968" y="1756368"/>
                <a:ext cx="1249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203111F-48BA-40DB-A35F-D41AB77C2AE6}"/>
                  </a:ext>
                </a:extLst>
              </p14:cNvPr>
              <p14:cNvContentPartPr/>
              <p14:nvPr/>
            </p14:nvContentPartPr>
            <p14:xfrm>
              <a:off x="11277568" y="1726128"/>
              <a:ext cx="126360" cy="1015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203111F-48BA-40DB-A35F-D41AB77C2AE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1273248" y="1721808"/>
                <a:ext cx="13500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D5630AE-8361-4C8E-9BA9-5DA2C0A97775}"/>
                  </a:ext>
                </a:extLst>
              </p14:cNvPr>
              <p14:cNvContentPartPr/>
              <p14:nvPr/>
            </p14:nvContentPartPr>
            <p14:xfrm>
              <a:off x="11421928" y="1646928"/>
              <a:ext cx="10080" cy="608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D5630AE-8361-4C8E-9BA9-5DA2C0A9777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417608" y="1642608"/>
                <a:ext cx="1872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1BD61F5-B07F-499F-99A2-4C7116E87353}"/>
                  </a:ext>
                </a:extLst>
              </p14:cNvPr>
              <p14:cNvContentPartPr/>
              <p14:nvPr/>
            </p14:nvContentPartPr>
            <p14:xfrm>
              <a:off x="11426968" y="1741608"/>
              <a:ext cx="78840" cy="482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1BD61F5-B07F-499F-99A2-4C7116E8735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1422648" y="1737288"/>
                <a:ext cx="8748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DF75D71-6C75-4029-A07F-536213B8716F}"/>
                  </a:ext>
                </a:extLst>
              </p14:cNvPr>
              <p14:cNvContentPartPr/>
              <p14:nvPr/>
            </p14:nvContentPartPr>
            <p14:xfrm>
              <a:off x="11662768" y="1650528"/>
              <a:ext cx="178200" cy="2055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DF75D71-6C75-4029-A07F-536213B8716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1658448" y="1646208"/>
                <a:ext cx="1868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9BD40B3-DB8F-4B0E-86B1-B7FC399CD2D6}"/>
                  </a:ext>
                </a:extLst>
              </p14:cNvPr>
              <p14:cNvContentPartPr/>
              <p14:nvPr/>
            </p14:nvContentPartPr>
            <p14:xfrm>
              <a:off x="7370488" y="2369448"/>
              <a:ext cx="131760" cy="1594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9BD40B3-DB8F-4B0E-86B1-B7FC399CD2D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366168" y="2365128"/>
                <a:ext cx="1404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C3F9086-79C6-48A8-A80D-865705A41453}"/>
                  </a:ext>
                </a:extLst>
              </p14:cNvPr>
              <p14:cNvContentPartPr/>
              <p14:nvPr/>
            </p14:nvContentPartPr>
            <p14:xfrm>
              <a:off x="7485688" y="2313288"/>
              <a:ext cx="11880" cy="86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C3F9086-79C6-48A8-A80D-865705A4145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481368" y="2308968"/>
                <a:ext cx="2052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BA3A300E-7C66-4A01-8C71-5AB569301C4C}"/>
                  </a:ext>
                </a:extLst>
              </p14:cNvPr>
              <p14:cNvContentPartPr/>
              <p14:nvPr/>
            </p14:nvContentPartPr>
            <p14:xfrm>
              <a:off x="7629328" y="2384928"/>
              <a:ext cx="65880" cy="1530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BA3A300E-7C66-4A01-8C71-5AB569301C4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625008" y="2380608"/>
                <a:ext cx="745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763ED21-D4E0-4663-A183-741C7015DAF8}"/>
                  </a:ext>
                </a:extLst>
              </p14:cNvPr>
              <p14:cNvContentPartPr/>
              <p14:nvPr/>
            </p14:nvContentPartPr>
            <p14:xfrm>
              <a:off x="7705288" y="2406528"/>
              <a:ext cx="188640" cy="1256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763ED21-D4E0-4663-A183-741C7015DAF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700968" y="2402208"/>
                <a:ext cx="1972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56B2EAE-FF24-40CE-9AD3-68E5160668B8}"/>
                  </a:ext>
                </a:extLst>
              </p14:cNvPr>
              <p14:cNvContentPartPr/>
              <p14:nvPr/>
            </p14:nvContentPartPr>
            <p14:xfrm>
              <a:off x="8095888" y="2400768"/>
              <a:ext cx="92520" cy="1267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56B2EAE-FF24-40CE-9AD3-68E5160668B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091568" y="2396448"/>
                <a:ext cx="10116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C681478-D483-4B80-A3D9-0B0B89D8DFCF}"/>
                  </a:ext>
                </a:extLst>
              </p14:cNvPr>
              <p14:cNvContentPartPr/>
              <p14:nvPr/>
            </p14:nvContentPartPr>
            <p14:xfrm>
              <a:off x="8192368" y="2243088"/>
              <a:ext cx="13680" cy="2631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DC681478-D483-4B80-A3D9-0B0B89D8DFC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188048" y="2238768"/>
                <a:ext cx="2232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CF459A3-62B7-4D4E-A945-149F37D7F7D6}"/>
                  </a:ext>
                </a:extLst>
              </p14:cNvPr>
              <p14:cNvContentPartPr/>
              <p14:nvPr/>
            </p14:nvContentPartPr>
            <p14:xfrm>
              <a:off x="8378848" y="2395368"/>
              <a:ext cx="199440" cy="1504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CF459A3-62B7-4D4E-A945-149F37D7F7D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374528" y="2391048"/>
                <a:ext cx="2080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04C2621-093E-4FE8-98AE-1A9BA6CD1820}"/>
                  </a:ext>
                </a:extLst>
              </p14:cNvPr>
              <p14:cNvContentPartPr/>
              <p14:nvPr/>
            </p14:nvContentPartPr>
            <p14:xfrm>
              <a:off x="8543728" y="2297088"/>
              <a:ext cx="13680" cy="75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04C2621-093E-4FE8-98AE-1A9BA6CD182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539408" y="2292768"/>
                <a:ext cx="2232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59391001-2D17-4F3D-9473-3C06E1248268}"/>
                  </a:ext>
                </a:extLst>
              </p14:cNvPr>
              <p14:cNvContentPartPr/>
              <p14:nvPr/>
            </p14:nvContentPartPr>
            <p14:xfrm>
              <a:off x="8582608" y="2360448"/>
              <a:ext cx="236520" cy="1630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59391001-2D17-4F3D-9473-3C06E1248268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8578288" y="2356128"/>
                <a:ext cx="2451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4412782-DA4B-4359-B23A-6343F808C319}"/>
                  </a:ext>
                </a:extLst>
              </p14:cNvPr>
              <p14:cNvContentPartPr/>
              <p14:nvPr/>
            </p14:nvContentPartPr>
            <p14:xfrm>
              <a:off x="8838568" y="2427048"/>
              <a:ext cx="73080" cy="968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4412782-DA4B-4359-B23A-6343F808C319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834248" y="2422728"/>
                <a:ext cx="8172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9A02DED-547E-403A-BB53-4BC5B2A9089A}"/>
                  </a:ext>
                </a:extLst>
              </p14:cNvPr>
              <p14:cNvContentPartPr/>
              <p14:nvPr/>
            </p14:nvContentPartPr>
            <p14:xfrm>
              <a:off x="9057088" y="2377008"/>
              <a:ext cx="71640" cy="4014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9A02DED-547E-403A-BB53-4BC5B2A9089A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9052768" y="2372688"/>
                <a:ext cx="8028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3255788-4EB4-45AB-B566-457F34B809CA}"/>
                  </a:ext>
                </a:extLst>
              </p14:cNvPr>
              <p14:cNvContentPartPr/>
              <p14:nvPr/>
            </p14:nvContentPartPr>
            <p14:xfrm>
              <a:off x="9176608" y="2203848"/>
              <a:ext cx="27720" cy="2790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3255788-4EB4-45AB-B566-457F34B809CA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9172288" y="2199528"/>
                <a:ext cx="3636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B7FE508-5A7B-4B48-A05B-EB390762B47C}"/>
                  </a:ext>
                </a:extLst>
              </p14:cNvPr>
              <p14:cNvContentPartPr/>
              <p14:nvPr/>
            </p14:nvContentPartPr>
            <p14:xfrm>
              <a:off x="9226648" y="2327688"/>
              <a:ext cx="236520" cy="1400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B7FE508-5A7B-4B48-A05B-EB390762B47C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9222328" y="2323368"/>
                <a:ext cx="2451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880CBEA-BA29-40B5-B895-2280800E99C0}"/>
                  </a:ext>
                </a:extLst>
              </p14:cNvPr>
              <p14:cNvContentPartPr/>
              <p14:nvPr/>
            </p14:nvContentPartPr>
            <p14:xfrm>
              <a:off x="9482968" y="2315448"/>
              <a:ext cx="92160" cy="979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880CBEA-BA29-40B5-B895-2280800E99C0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9478648" y="2311128"/>
                <a:ext cx="10080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044A7734-9C8C-43D3-9FFD-07E08651F1CE}"/>
                  </a:ext>
                </a:extLst>
              </p14:cNvPr>
              <p14:cNvContentPartPr/>
              <p14:nvPr/>
            </p14:nvContentPartPr>
            <p14:xfrm>
              <a:off x="9671608" y="2413728"/>
              <a:ext cx="11880" cy="205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044A7734-9C8C-43D3-9FFD-07E08651F1CE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9667288" y="2409408"/>
                <a:ext cx="2052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397E2DF2-BD6D-4691-BC3B-8C3BC46EFA4A}"/>
                  </a:ext>
                </a:extLst>
              </p14:cNvPr>
              <p14:cNvContentPartPr/>
              <p14:nvPr/>
            </p14:nvContentPartPr>
            <p14:xfrm>
              <a:off x="9828928" y="2211408"/>
              <a:ext cx="141480" cy="2188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397E2DF2-BD6D-4691-BC3B-8C3BC46EFA4A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9824608" y="2207088"/>
                <a:ext cx="15012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3EE9CF1-FDB4-45E8-8797-0DB174E6D7B1}"/>
                  </a:ext>
                </a:extLst>
              </p14:cNvPr>
              <p14:cNvContentPartPr/>
              <p14:nvPr/>
            </p14:nvContentPartPr>
            <p14:xfrm>
              <a:off x="9934408" y="2323728"/>
              <a:ext cx="82800" cy="1062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3EE9CF1-FDB4-45E8-8797-0DB174E6D7B1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9930088" y="2319408"/>
                <a:ext cx="9144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BA3297B-A6C6-423F-9DA2-26DDDE566E4E}"/>
                  </a:ext>
                </a:extLst>
              </p14:cNvPr>
              <p14:cNvContentPartPr/>
              <p14:nvPr/>
            </p14:nvContentPartPr>
            <p14:xfrm>
              <a:off x="10109008" y="2299248"/>
              <a:ext cx="371160" cy="4770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BA3297B-A6C6-423F-9DA2-26DDDE566E4E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0104688" y="2294928"/>
                <a:ext cx="37980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2B38992-6040-4388-9748-E04FAAF1DC95}"/>
                  </a:ext>
                </a:extLst>
              </p14:cNvPr>
              <p14:cNvContentPartPr/>
              <p14:nvPr/>
            </p14:nvContentPartPr>
            <p14:xfrm>
              <a:off x="10498888" y="2155248"/>
              <a:ext cx="224280" cy="2534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2B38992-6040-4388-9748-E04FAAF1DC95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0494568" y="2150928"/>
                <a:ext cx="23292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653E9FC8-B6B0-4FCF-9ED2-8D6CBD8C95AD}"/>
                  </a:ext>
                </a:extLst>
              </p14:cNvPr>
              <p14:cNvContentPartPr/>
              <p14:nvPr/>
            </p14:nvContentPartPr>
            <p14:xfrm>
              <a:off x="10902088" y="2279808"/>
              <a:ext cx="60120" cy="925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653E9FC8-B6B0-4FCF-9ED2-8D6CBD8C95AD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0897768" y="2275488"/>
                <a:ext cx="687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7539F58-B6C5-4BFC-9E02-548510104F92}"/>
                  </a:ext>
                </a:extLst>
              </p14:cNvPr>
              <p14:cNvContentPartPr/>
              <p14:nvPr/>
            </p14:nvContentPartPr>
            <p14:xfrm>
              <a:off x="10955368" y="2275848"/>
              <a:ext cx="180360" cy="921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7539F58-B6C5-4BFC-9E02-548510104F92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0951048" y="2271528"/>
                <a:ext cx="1890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C253A39-16BF-43CF-9BAB-E24914F07357}"/>
                  </a:ext>
                </a:extLst>
              </p14:cNvPr>
              <p14:cNvContentPartPr/>
              <p14:nvPr/>
            </p14:nvContentPartPr>
            <p14:xfrm>
              <a:off x="11224288" y="2194848"/>
              <a:ext cx="391680" cy="3654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C253A39-16BF-43CF-9BAB-E24914F07357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1219968" y="2190528"/>
                <a:ext cx="40032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8AEE8FA-4D5F-4C70-A838-E49DEDE78C92}"/>
                  </a:ext>
                </a:extLst>
              </p14:cNvPr>
              <p14:cNvContentPartPr/>
              <p14:nvPr/>
            </p14:nvContentPartPr>
            <p14:xfrm>
              <a:off x="7299208" y="2816568"/>
              <a:ext cx="86400" cy="1342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8AEE8FA-4D5F-4C70-A838-E49DEDE78C92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7294888" y="2812248"/>
                <a:ext cx="9504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5982817-ED99-4FD0-A33C-DEEB9639086F}"/>
                  </a:ext>
                </a:extLst>
              </p14:cNvPr>
              <p14:cNvContentPartPr/>
              <p14:nvPr/>
            </p14:nvContentPartPr>
            <p14:xfrm>
              <a:off x="7420528" y="2844288"/>
              <a:ext cx="63720" cy="1476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5982817-ED99-4FD0-A33C-DEEB9639086F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7416208" y="2839968"/>
                <a:ext cx="7236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02AFF444-8825-4EBC-8D29-208A06248DDB}"/>
                  </a:ext>
                </a:extLst>
              </p14:cNvPr>
              <p14:cNvContentPartPr/>
              <p14:nvPr/>
            </p14:nvContentPartPr>
            <p14:xfrm>
              <a:off x="7294168" y="2771928"/>
              <a:ext cx="78120" cy="75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02AFF444-8825-4EBC-8D29-208A06248DDB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7289848" y="2767608"/>
                <a:ext cx="8676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C40C7A4-9E3E-4A9F-99D7-6A67A2F14EB3}"/>
                  </a:ext>
                </a:extLst>
              </p14:cNvPr>
              <p14:cNvContentPartPr/>
              <p14:nvPr/>
            </p14:nvContentPartPr>
            <p14:xfrm>
              <a:off x="7370488" y="2740248"/>
              <a:ext cx="76680" cy="421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C40C7A4-9E3E-4A9F-99D7-6A67A2F14EB3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7366168" y="2735928"/>
                <a:ext cx="853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3E2C344-2353-4384-B8D3-AC876AEFDCD9}"/>
                  </a:ext>
                </a:extLst>
              </p14:cNvPr>
              <p14:cNvContentPartPr/>
              <p14:nvPr/>
            </p14:nvContentPartPr>
            <p14:xfrm>
              <a:off x="7565968" y="2840688"/>
              <a:ext cx="69120" cy="208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3E2C344-2353-4384-B8D3-AC876AEFDCD9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7561648" y="2836368"/>
                <a:ext cx="777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F99F59C-4EFF-452F-875F-3F673D4885AC}"/>
                  </a:ext>
                </a:extLst>
              </p14:cNvPr>
              <p14:cNvContentPartPr/>
              <p14:nvPr/>
            </p14:nvContentPartPr>
            <p14:xfrm>
              <a:off x="7590448" y="2917368"/>
              <a:ext cx="59040" cy="75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F99F59C-4EFF-452F-875F-3F673D4885AC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7586128" y="2913048"/>
                <a:ext cx="6768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CB509CD-480D-4C36-B39F-600308789E04}"/>
                  </a:ext>
                </a:extLst>
              </p14:cNvPr>
              <p14:cNvContentPartPr/>
              <p14:nvPr/>
            </p14:nvContentPartPr>
            <p14:xfrm>
              <a:off x="7746688" y="2736288"/>
              <a:ext cx="69480" cy="2030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CB509CD-480D-4C36-B39F-600308789E04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7742368" y="2731968"/>
                <a:ext cx="7812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0889E0C-86E5-4CC3-B04B-339CEF1844CD}"/>
                  </a:ext>
                </a:extLst>
              </p14:cNvPr>
              <p14:cNvContentPartPr/>
              <p14:nvPr/>
            </p14:nvContentPartPr>
            <p14:xfrm>
              <a:off x="7858288" y="2797848"/>
              <a:ext cx="87120" cy="1141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0889E0C-86E5-4CC3-B04B-339CEF1844CD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7853968" y="2793528"/>
                <a:ext cx="9576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CDD4442-BFFB-458A-98D6-83851D72234E}"/>
                  </a:ext>
                </a:extLst>
              </p14:cNvPr>
              <p14:cNvContentPartPr/>
              <p14:nvPr/>
            </p14:nvContentPartPr>
            <p14:xfrm>
              <a:off x="7971328" y="2895768"/>
              <a:ext cx="12960" cy="1026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CDD4442-BFFB-458A-98D6-83851D72234E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7967008" y="2891448"/>
                <a:ext cx="2160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DFE25A5-7585-4797-A1B5-729A223E47C1}"/>
                  </a:ext>
                </a:extLst>
              </p14:cNvPr>
              <p14:cNvContentPartPr/>
              <p14:nvPr/>
            </p14:nvContentPartPr>
            <p14:xfrm>
              <a:off x="8025688" y="2790288"/>
              <a:ext cx="77040" cy="1519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DFE25A5-7585-4797-A1B5-729A223E47C1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8021368" y="2785968"/>
                <a:ext cx="856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ED9416E7-4262-4C75-B627-B19825F0526D}"/>
                  </a:ext>
                </a:extLst>
              </p14:cNvPr>
              <p14:cNvContentPartPr/>
              <p14:nvPr/>
            </p14:nvContentPartPr>
            <p14:xfrm>
              <a:off x="8147728" y="2888568"/>
              <a:ext cx="11160" cy="666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ED9416E7-4262-4C75-B627-B19825F0526D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8143408" y="2884248"/>
                <a:ext cx="1980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24A01D01-8132-4B94-B5F6-0D8017FE6BD8}"/>
                  </a:ext>
                </a:extLst>
              </p14:cNvPr>
              <p14:cNvContentPartPr/>
              <p14:nvPr/>
            </p14:nvContentPartPr>
            <p14:xfrm>
              <a:off x="8207128" y="2833488"/>
              <a:ext cx="63720" cy="82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24A01D01-8132-4B94-B5F6-0D8017FE6BD8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8202808" y="2829168"/>
                <a:ext cx="7236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B7D088C-EB7E-4BB9-9E3D-ECC67FA28A17}"/>
                  </a:ext>
                </a:extLst>
              </p14:cNvPr>
              <p14:cNvContentPartPr/>
              <p14:nvPr/>
            </p14:nvContentPartPr>
            <p14:xfrm>
              <a:off x="8293168" y="2780568"/>
              <a:ext cx="24840" cy="1242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B7D088C-EB7E-4BB9-9E3D-ECC67FA28A17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8288848" y="2776248"/>
                <a:ext cx="334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9141A13F-A531-424F-99C4-02C708B4AC3B}"/>
                  </a:ext>
                </a:extLst>
              </p14:cNvPr>
              <p14:cNvContentPartPr/>
              <p14:nvPr/>
            </p14:nvContentPartPr>
            <p14:xfrm>
              <a:off x="8359408" y="2744208"/>
              <a:ext cx="63720" cy="2185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9141A13F-A531-424F-99C4-02C708B4AC3B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8355088" y="2739888"/>
                <a:ext cx="723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E5968D4-265A-4CC4-82EE-5A060003327C}"/>
                  </a:ext>
                </a:extLst>
              </p14:cNvPr>
              <p14:cNvContentPartPr/>
              <p14:nvPr/>
            </p14:nvContentPartPr>
            <p14:xfrm>
              <a:off x="8634808" y="2857608"/>
              <a:ext cx="200880" cy="1231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E5968D4-265A-4CC4-82EE-5A060003327C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8630128" y="2853288"/>
                <a:ext cx="20952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707EC507-3651-4DF1-85B3-3C097E9FF968}"/>
                  </a:ext>
                </a:extLst>
              </p14:cNvPr>
              <p14:cNvContentPartPr/>
              <p14:nvPr/>
            </p14:nvContentPartPr>
            <p14:xfrm>
              <a:off x="8997328" y="2833488"/>
              <a:ext cx="109800" cy="1267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707EC507-3651-4DF1-85B3-3C097E9FF968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8993008" y="2829168"/>
                <a:ext cx="11844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9839436-3E07-4208-98BF-3AD6F58908F4}"/>
                  </a:ext>
                </a:extLst>
              </p14:cNvPr>
              <p14:cNvContentPartPr/>
              <p14:nvPr/>
            </p14:nvContentPartPr>
            <p14:xfrm>
              <a:off x="9228448" y="2803968"/>
              <a:ext cx="71640" cy="3762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9839436-3E07-4208-98BF-3AD6F58908F4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9224128" y="2799648"/>
                <a:ext cx="8028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662ECB33-9CFF-4169-B8E9-13825A35B5E8}"/>
                  </a:ext>
                </a:extLst>
              </p14:cNvPr>
              <p14:cNvContentPartPr/>
              <p14:nvPr/>
            </p14:nvContentPartPr>
            <p14:xfrm>
              <a:off x="9311248" y="2778048"/>
              <a:ext cx="179640" cy="1324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662ECB33-9CFF-4169-B8E9-13825A35B5E8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9306928" y="2773728"/>
                <a:ext cx="18828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A5283B6-2831-447C-BC9D-F4618288DC29}"/>
                  </a:ext>
                </a:extLst>
              </p14:cNvPr>
              <p14:cNvContentPartPr/>
              <p14:nvPr/>
            </p14:nvContentPartPr>
            <p14:xfrm>
              <a:off x="9484408" y="2664288"/>
              <a:ext cx="249120" cy="2232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A5283B6-2831-447C-BC9D-F4618288DC29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9480088" y="2659968"/>
                <a:ext cx="2577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29B58D8B-349C-4036-B747-D55AB8441D4B}"/>
                  </a:ext>
                </a:extLst>
              </p14:cNvPr>
              <p14:cNvContentPartPr/>
              <p14:nvPr/>
            </p14:nvContentPartPr>
            <p14:xfrm>
              <a:off x="9765568" y="2628648"/>
              <a:ext cx="47520" cy="2365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29B58D8B-349C-4036-B747-D55AB8441D4B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9761248" y="2624328"/>
                <a:ext cx="5616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7EB7CBE0-8AE5-44BF-B0FC-1612611B7453}"/>
                  </a:ext>
                </a:extLst>
              </p14:cNvPr>
              <p14:cNvContentPartPr/>
              <p14:nvPr/>
            </p14:nvContentPartPr>
            <p14:xfrm>
              <a:off x="9818128" y="2794608"/>
              <a:ext cx="60480" cy="626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7EB7CBE0-8AE5-44BF-B0FC-1612611B7453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9813808" y="2790288"/>
                <a:ext cx="6912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740DADD-BB8E-427E-831D-FEF701548F36}"/>
                  </a:ext>
                </a:extLst>
              </p14:cNvPr>
              <p14:cNvContentPartPr/>
              <p14:nvPr/>
            </p14:nvContentPartPr>
            <p14:xfrm>
              <a:off x="9982288" y="2815488"/>
              <a:ext cx="105840" cy="709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740DADD-BB8E-427E-831D-FEF701548F36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9977968" y="2811168"/>
                <a:ext cx="114480" cy="7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AD340FAE-37B0-49C0-B062-9D76B7A182DC}"/>
              </a:ext>
            </a:extLst>
          </p:cNvPr>
          <p:cNvGrpSpPr/>
          <p:nvPr/>
        </p:nvGrpSpPr>
        <p:grpSpPr>
          <a:xfrm>
            <a:off x="10273888" y="2559168"/>
            <a:ext cx="1710720" cy="357120"/>
            <a:chOff x="10273888" y="2559168"/>
            <a:chExt cx="1710720" cy="35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F116A25-32F9-4B17-A586-C8CA56857756}"/>
                    </a:ext>
                  </a:extLst>
                </p14:cNvPr>
                <p14:cNvContentPartPr/>
                <p14:nvPr/>
              </p14:nvContentPartPr>
              <p14:xfrm>
                <a:off x="10273888" y="2766888"/>
                <a:ext cx="104040" cy="903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F116A25-32F9-4B17-A586-C8CA5685775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269568" y="2762568"/>
                  <a:ext cx="1126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A6C8A5E-60E3-4367-AE06-24F5B7FE4B7F}"/>
                    </a:ext>
                  </a:extLst>
                </p14:cNvPr>
                <p14:cNvContentPartPr/>
                <p14:nvPr/>
              </p14:nvContentPartPr>
              <p14:xfrm>
                <a:off x="10385848" y="2810808"/>
                <a:ext cx="64800" cy="889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A6C8A5E-60E3-4367-AE06-24F5B7FE4B7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381528" y="2806488"/>
                  <a:ext cx="734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C8ABB21-E926-4560-90F8-961913A0A9EA}"/>
                    </a:ext>
                  </a:extLst>
                </p14:cNvPr>
                <p14:cNvContentPartPr/>
                <p14:nvPr/>
              </p14:nvContentPartPr>
              <p14:xfrm>
                <a:off x="10303408" y="2697408"/>
                <a:ext cx="96120" cy="61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C8ABB21-E926-4560-90F8-961913A0A9EA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299088" y="2693088"/>
                  <a:ext cx="10476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96DABEE-E0BA-4894-9BC9-6ED22E8D13D9}"/>
                    </a:ext>
                  </a:extLst>
                </p14:cNvPr>
                <p14:cNvContentPartPr/>
                <p14:nvPr/>
              </p14:nvContentPartPr>
              <p14:xfrm>
                <a:off x="10411408" y="2675808"/>
                <a:ext cx="37080" cy="666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96DABEE-E0BA-4894-9BC9-6ED22E8D13D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407088" y="2671488"/>
                  <a:ext cx="457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A0A7C1B-5800-4B17-9757-50DA2675469A}"/>
                    </a:ext>
                  </a:extLst>
                </p14:cNvPr>
                <p14:cNvContentPartPr/>
                <p14:nvPr/>
              </p14:nvContentPartPr>
              <p14:xfrm>
                <a:off x="10539208" y="2750688"/>
                <a:ext cx="57240" cy="766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A0A7C1B-5800-4B17-9757-50DA2675469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534888" y="2746368"/>
                  <a:ext cx="658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E76479B-9FB3-4CE3-A22C-D37FA24CE0FE}"/>
                    </a:ext>
                  </a:extLst>
                </p14:cNvPr>
                <p14:cNvContentPartPr/>
                <p14:nvPr/>
              </p14:nvContentPartPr>
              <p14:xfrm>
                <a:off x="10701928" y="2591208"/>
                <a:ext cx="59400" cy="2473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E76479B-9FB3-4CE3-A22C-D37FA24CE0FE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697608" y="2586888"/>
                  <a:ext cx="680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80FE7D1-DED5-48F9-9DF6-BFD10BD428AD}"/>
                    </a:ext>
                  </a:extLst>
                </p14:cNvPr>
                <p14:cNvContentPartPr/>
                <p14:nvPr/>
              </p14:nvContentPartPr>
              <p14:xfrm>
                <a:off x="10830808" y="2647008"/>
                <a:ext cx="68400" cy="1382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80FE7D1-DED5-48F9-9DF6-BFD10BD428AD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826488" y="2642688"/>
                  <a:ext cx="770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087B3BF-2D3B-408F-A666-4FD0C5764A31}"/>
                    </a:ext>
                  </a:extLst>
                </p14:cNvPr>
                <p14:cNvContentPartPr/>
                <p14:nvPr/>
              </p14:nvContentPartPr>
              <p14:xfrm>
                <a:off x="10980928" y="2766168"/>
                <a:ext cx="10440" cy="709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087B3BF-2D3B-408F-A666-4FD0C5764A3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976608" y="2761848"/>
                  <a:ext cx="190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EFF50A7-B203-4FDD-B4DD-FB9DEE490E45}"/>
                    </a:ext>
                  </a:extLst>
                </p14:cNvPr>
                <p14:cNvContentPartPr/>
                <p14:nvPr/>
              </p14:nvContentPartPr>
              <p14:xfrm>
                <a:off x="11083168" y="2722968"/>
                <a:ext cx="31320" cy="64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EFF50A7-B203-4FDD-B4DD-FB9DEE490E4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1078848" y="2718648"/>
                  <a:ext cx="399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5663360-29D8-488B-B01B-974A89BBC154}"/>
                    </a:ext>
                  </a:extLst>
                </p14:cNvPr>
                <p14:cNvContentPartPr/>
                <p14:nvPr/>
              </p14:nvContentPartPr>
              <p14:xfrm>
                <a:off x="11117368" y="2635128"/>
                <a:ext cx="107280" cy="1987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5663360-29D8-488B-B01B-974A89BBC15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1113048" y="2630808"/>
                  <a:ext cx="1159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37D0010-B02D-433E-B807-A6C2D79CD28B}"/>
                    </a:ext>
                  </a:extLst>
                </p14:cNvPr>
                <p14:cNvContentPartPr/>
                <p14:nvPr/>
              </p14:nvContentPartPr>
              <p14:xfrm>
                <a:off x="11290888" y="2642328"/>
                <a:ext cx="48600" cy="1724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37D0010-B02D-433E-B807-A6C2D79CD28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1286568" y="2638008"/>
                  <a:ext cx="572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A459CE1-3BEB-4323-B8BE-08A4BBA8E91C}"/>
                    </a:ext>
                  </a:extLst>
                </p14:cNvPr>
                <p14:cNvContentPartPr/>
                <p14:nvPr/>
              </p14:nvContentPartPr>
              <p14:xfrm>
                <a:off x="11302048" y="2649168"/>
                <a:ext cx="92520" cy="126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A459CE1-3BEB-4323-B8BE-08A4BBA8E91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1297728" y="2644848"/>
                  <a:ext cx="1011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2F5C029-8357-4E45-9D16-6F99B6F85971}"/>
                    </a:ext>
                  </a:extLst>
                </p14:cNvPr>
                <p14:cNvContentPartPr/>
                <p14:nvPr/>
              </p14:nvContentPartPr>
              <p14:xfrm>
                <a:off x="11383048" y="2559168"/>
                <a:ext cx="140400" cy="3384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2F5C029-8357-4E45-9D16-6F99B6F85971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1378728" y="2554848"/>
                  <a:ext cx="14904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B97DA1F-E5D8-472C-A6C8-7DC24A3F00BF}"/>
                    </a:ext>
                  </a:extLst>
                </p14:cNvPr>
                <p14:cNvContentPartPr/>
                <p14:nvPr/>
              </p14:nvContentPartPr>
              <p14:xfrm>
                <a:off x="11637208" y="2636928"/>
                <a:ext cx="90360" cy="2793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B97DA1F-E5D8-472C-A6C8-7DC24A3F00B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1632888" y="2632608"/>
                  <a:ext cx="990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5B78E0D-2BFF-4D61-85C0-6A270FD88371}"/>
                    </a:ext>
                  </a:extLst>
                </p14:cNvPr>
                <p14:cNvContentPartPr/>
                <p14:nvPr/>
              </p14:nvContentPartPr>
              <p14:xfrm>
                <a:off x="11743408" y="2674728"/>
                <a:ext cx="52560" cy="464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5B78E0D-2BFF-4D61-85C0-6A270FD88371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1739088" y="2670408"/>
                  <a:ext cx="612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8952178-A086-408B-B5E1-5283ECAD5431}"/>
                    </a:ext>
                  </a:extLst>
                </p14:cNvPr>
                <p14:cNvContentPartPr/>
                <p14:nvPr/>
              </p14:nvContentPartPr>
              <p14:xfrm>
                <a:off x="11860048" y="2641248"/>
                <a:ext cx="124560" cy="979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8952178-A086-408B-B5E1-5283ECAD543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1855728" y="2636928"/>
                  <a:ext cx="13320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AB1CE2A-0615-41EB-AD49-3D91E0C2CC29}"/>
              </a:ext>
            </a:extLst>
          </p:cNvPr>
          <p:cNvGrpSpPr/>
          <p:nvPr/>
        </p:nvGrpSpPr>
        <p:grpSpPr>
          <a:xfrm>
            <a:off x="7265728" y="3169008"/>
            <a:ext cx="452520" cy="252000"/>
            <a:chOff x="7265728" y="3169008"/>
            <a:chExt cx="452520" cy="25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AD0CE1A-D038-4989-8FA1-DBF428CD224D}"/>
                    </a:ext>
                  </a:extLst>
                </p14:cNvPr>
                <p14:cNvContentPartPr/>
                <p14:nvPr/>
              </p14:nvContentPartPr>
              <p14:xfrm>
                <a:off x="7315408" y="3184488"/>
                <a:ext cx="36720" cy="2278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AD0CE1A-D038-4989-8FA1-DBF428CD224D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311088" y="3180168"/>
                  <a:ext cx="453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929AC20-6FB5-462C-BF68-52FFCBEEAA28}"/>
                    </a:ext>
                  </a:extLst>
                </p14:cNvPr>
                <p14:cNvContentPartPr/>
                <p14:nvPr/>
              </p14:nvContentPartPr>
              <p14:xfrm>
                <a:off x="7265728" y="3285648"/>
                <a:ext cx="90720" cy="576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929AC20-6FB5-462C-BF68-52FFCBEEAA28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261408" y="3281328"/>
                  <a:ext cx="993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5D6A3EC-5746-4A47-9CA4-C3BAA541FAA6}"/>
                    </a:ext>
                  </a:extLst>
                </p14:cNvPr>
                <p14:cNvContentPartPr/>
                <p14:nvPr/>
              </p14:nvContentPartPr>
              <p14:xfrm>
                <a:off x="7357888" y="3305808"/>
                <a:ext cx="209160" cy="1065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5D6A3EC-5746-4A47-9CA4-C3BAA541FAA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353568" y="3301488"/>
                  <a:ext cx="2178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1BC7DDA-3F08-4CB3-8D22-521A150BBED1}"/>
                    </a:ext>
                  </a:extLst>
                </p14:cNvPr>
                <p14:cNvContentPartPr/>
                <p14:nvPr/>
              </p14:nvContentPartPr>
              <p14:xfrm>
                <a:off x="7617808" y="3169008"/>
                <a:ext cx="42840" cy="2520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1BC7DDA-3F08-4CB3-8D22-521A150BBED1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613488" y="3164688"/>
                  <a:ext cx="514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6C47DA6-2B4E-4A9F-8DF8-C6004CF0612D}"/>
                    </a:ext>
                  </a:extLst>
                </p14:cNvPr>
                <p14:cNvContentPartPr/>
                <p14:nvPr/>
              </p14:nvContentPartPr>
              <p14:xfrm>
                <a:off x="7613488" y="3278808"/>
                <a:ext cx="104760" cy="1101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6C47DA6-2B4E-4A9F-8DF8-C6004CF0612D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609168" y="3274488"/>
                  <a:ext cx="113400" cy="11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49EFB415-8DCC-471B-AE66-8DADED452E8E}"/>
                  </a:ext>
                </a:extLst>
              </p14:cNvPr>
              <p14:cNvContentPartPr/>
              <p14:nvPr/>
            </p14:nvContentPartPr>
            <p14:xfrm>
              <a:off x="7915888" y="3275568"/>
              <a:ext cx="111960" cy="11304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49EFB415-8DCC-471B-AE66-8DADED452E8E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7911568" y="3271248"/>
                <a:ext cx="120600" cy="12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5F39AAD-47BE-4EFC-A058-FF70F16D739E}"/>
              </a:ext>
            </a:extLst>
          </p:cNvPr>
          <p:cNvGrpSpPr/>
          <p:nvPr/>
        </p:nvGrpSpPr>
        <p:grpSpPr>
          <a:xfrm>
            <a:off x="8190928" y="3165048"/>
            <a:ext cx="408600" cy="277920"/>
            <a:chOff x="8190928" y="3165048"/>
            <a:chExt cx="408600" cy="27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808AA0B-F1C1-4C44-BD71-3148CD013166}"/>
                    </a:ext>
                  </a:extLst>
                </p14:cNvPr>
                <p14:cNvContentPartPr/>
                <p14:nvPr/>
              </p14:nvContentPartPr>
              <p14:xfrm>
                <a:off x="8190928" y="3262608"/>
                <a:ext cx="12240" cy="1659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808AA0B-F1C1-4C44-BD71-3148CD013166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186608" y="3258288"/>
                  <a:ext cx="208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7A64390-73BD-45F6-81DE-0220C6AE1B17}"/>
                    </a:ext>
                  </a:extLst>
                </p14:cNvPr>
                <p14:cNvContentPartPr/>
                <p14:nvPr/>
              </p14:nvContentPartPr>
              <p14:xfrm>
                <a:off x="8194528" y="3223368"/>
                <a:ext cx="68760" cy="464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7A64390-73BD-45F6-81DE-0220C6AE1B17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190208" y="3219048"/>
                  <a:ext cx="774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FBC2577-2F77-4346-954D-197B2215B944}"/>
                    </a:ext>
                  </a:extLst>
                </p14:cNvPr>
                <p14:cNvContentPartPr/>
                <p14:nvPr/>
              </p14:nvContentPartPr>
              <p14:xfrm>
                <a:off x="8190928" y="3324528"/>
                <a:ext cx="73440" cy="579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FBC2577-2F77-4346-954D-197B2215B94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186608" y="3320208"/>
                  <a:ext cx="820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3BA8F9F-E5C4-49CE-AA6F-E719C3EF1110}"/>
                    </a:ext>
                  </a:extLst>
                </p14:cNvPr>
                <p14:cNvContentPartPr/>
                <p14:nvPr/>
              </p14:nvContentPartPr>
              <p14:xfrm>
                <a:off x="8252488" y="3165048"/>
                <a:ext cx="149040" cy="2642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3BA8F9F-E5C4-49CE-AA6F-E719C3EF111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248168" y="3160728"/>
                  <a:ext cx="1576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16662AC-4AF2-4A17-B4C3-578C307D7C56}"/>
                    </a:ext>
                  </a:extLst>
                </p14:cNvPr>
                <p14:cNvContentPartPr/>
                <p14:nvPr/>
              </p14:nvContentPartPr>
              <p14:xfrm>
                <a:off x="8454088" y="3316608"/>
                <a:ext cx="39600" cy="1263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16662AC-4AF2-4A17-B4C3-578C307D7C56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449768" y="3312288"/>
                  <a:ext cx="482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20F43DE-96CC-44B8-BC19-478CC232BA8A}"/>
                    </a:ext>
                  </a:extLst>
                </p14:cNvPr>
                <p14:cNvContentPartPr/>
                <p14:nvPr/>
              </p14:nvContentPartPr>
              <p14:xfrm>
                <a:off x="8513128" y="3313728"/>
                <a:ext cx="86400" cy="993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20F43DE-96CC-44B8-BC19-478CC232BA8A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508808" y="3309408"/>
                  <a:ext cx="9504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4E3DBB8-5E04-4F90-AF94-860BEE4E74AB}"/>
              </a:ext>
            </a:extLst>
          </p:cNvPr>
          <p:cNvGrpSpPr/>
          <p:nvPr/>
        </p:nvGrpSpPr>
        <p:grpSpPr>
          <a:xfrm>
            <a:off x="7019488" y="3912768"/>
            <a:ext cx="317520" cy="1112760"/>
            <a:chOff x="7019488" y="3912768"/>
            <a:chExt cx="317520" cy="111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8A51FAC-7B70-46D3-953C-94F1238BC3BA}"/>
                    </a:ext>
                  </a:extLst>
                </p14:cNvPr>
                <p14:cNvContentPartPr/>
                <p14:nvPr/>
              </p14:nvContentPartPr>
              <p14:xfrm>
                <a:off x="7019488" y="3916008"/>
                <a:ext cx="79560" cy="11095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8A51FAC-7B70-46D3-953C-94F1238BC3B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015168" y="3911688"/>
                  <a:ext cx="88200" cy="11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90BFE31-0020-4260-93A6-F50B9091121C}"/>
                    </a:ext>
                  </a:extLst>
                </p14:cNvPr>
                <p14:cNvContentPartPr/>
                <p14:nvPr/>
              </p14:nvContentPartPr>
              <p14:xfrm>
                <a:off x="7089328" y="3912768"/>
                <a:ext cx="247680" cy="270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90BFE31-0020-4260-93A6-F50B9091121C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085008" y="3908448"/>
                  <a:ext cx="256320" cy="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7D8AE172-9B63-4765-95E2-24FFD1529FB5}"/>
                  </a:ext>
                </a:extLst>
              </p14:cNvPr>
              <p14:cNvContentPartPr/>
              <p14:nvPr/>
            </p14:nvContentPartPr>
            <p14:xfrm>
              <a:off x="7287688" y="3843648"/>
              <a:ext cx="182160" cy="14652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7D8AE172-9B63-4765-95E2-24FFD1529FB5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7283368" y="3839328"/>
                <a:ext cx="190800" cy="15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5A690EA3-96AE-4CEE-923F-347E2DD41BB6}"/>
              </a:ext>
            </a:extLst>
          </p:cNvPr>
          <p:cNvGrpSpPr/>
          <p:nvPr/>
        </p:nvGrpSpPr>
        <p:grpSpPr>
          <a:xfrm>
            <a:off x="11363248" y="3487248"/>
            <a:ext cx="542520" cy="324000"/>
            <a:chOff x="11363248" y="3487248"/>
            <a:chExt cx="542520" cy="32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F25F23F-77F9-497E-BB2C-D48B7C4D3D1C}"/>
                    </a:ext>
                  </a:extLst>
                </p14:cNvPr>
                <p14:cNvContentPartPr/>
                <p14:nvPr/>
              </p14:nvContentPartPr>
              <p14:xfrm>
                <a:off x="11363248" y="3540888"/>
                <a:ext cx="131760" cy="2703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F25F23F-77F9-497E-BB2C-D48B7C4D3D1C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1358928" y="3536568"/>
                  <a:ext cx="1404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7C6103F-DE83-4035-BCA6-F6B271E3A4F5}"/>
                    </a:ext>
                  </a:extLst>
                </p14:cNvPr>
                <p14:cNvContentPartPr/>
                <p14:nvPr/>
              </p14:nvContentPartPr>
              <p14:xfrm>
                <a:off x="11448568" y="3701088"/>
                <a:ext cx="253440" cy="943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7C6103F-DE83-4035-BCA6-F6B271E3A4F5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1444248" y="3696768"/>
                  <a:ext cx="2620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970991F-D81C-4A85-B24F-292C95315678}"/>
                    </a:ext>
                  </a:extLst>
                </p14:cNvPr>
                <p14:cNvContentPartPr/>
                <p14:nvPr/>
              </p14:nvContentPartPr>
              <p14:xfrm>
                <a:off x="11748448" y="3487248"/>
                <a:ext cx="82800" cy="3207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970991F-D81C-4A85-B24F-292C95315678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1744128" y="3482928"/>
                  <a:ext cx="914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ED9C9E8-351B-4E7C-9E85-0EE34D15A4EF}"/>
                    </a:ext>
                  </a:extLst>
                </p14:cNvPr>
                <p14:cNvContentPartPr/>
                <p14:nvPr/>
              </p14:nvContentPartPr>
              <p14:xfrm>
                <a:off x="11708128" y="3673728"/>
                <a:ext cx="197640" cy="997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ED9C9E8-351B-4E7C-9E85-0EE34D15A4EF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1703808" y="3669408"/>
                  <a:ext cx="20628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47E800D6-AF72-4AAC-A22E-367E35DE3B68}"/>
              </a:ext>
            </a:extLst>
          </p:cNvPr>
          <p:cNvGrpSpPr/>
          <p:nvPr/>
        </p:nvGrpSpPr>
        <p:grpSpPr>
          <a:xfrm>
            <a:off x="7530688" y="3576528"/>
            <a:ext cx="3661200" cy="891360"/>
            <a:chOff x="7530688" y="3576528"/>
            <a:chExt cx="3661200" cy="89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C831DBD-057F-483A-B3D9-FADC3749B122}"/>
                    </a:ext>
                  </a:extLst>
                </p14:cNvPr>
                <p14:cNvContentPartPr/>
                <p14:nvPr/>
              </p14:nvContentPartPr>
              <p14:xfrm>
                <a:off x="7530688" y="3706848"/>
                <a:ext cx="219240" cy="3081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C831DBD-057F-483A-B3D9-FADC3749B122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526368" y="3702528"/>
                  <a:ext cx="2278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6F08C2B-8C13-4843-B34C-000DA76FB0B0}"/>
                    </a:ext>
                  </a:extLst>
                </p14:cNvPr>
                <p14:cNvContentPartPr/>
                <p14:nvPr/>
              </p14:nvContentPartPr>
              <p14:xfrm>
                <a:off x="7873408" y="3738528"/>
                <a:ext cx="272520" cy="2509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6F08C2B-8C13-4843-B34C-000DA76FB0B0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869088" y="3734208"/>
                  <a:ext cx="2811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E3F035D-4633-46CE-A8AF-6DD4ED1BA23A}"/>
                    </a:ext>
                  </a:extLst>
                </p14:cNvPr>
                <p14:cNvContentPartPr/>
                <p14:nvPr/>
              </p14:nvContentPartPr>
              <p14:xfrm>
                <a:off x="8290288" y="3858048"/>
                <a:ext cx="56520" cy="4320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E3F035D-4633-46CE-A8AF-6DD4ED1BA23A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285968" y="3853728"/>
                  <a:ext cx="6516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7568E37-DD15-4F35-8D33-5E9A2DDE9F9D}"/>
                    </a:ext>
                  </a:extLst>
                </p14:cNvPr>
                <p14:cNvContentPartPr/>
                <p14:nvPr/>
              </p14:nvContentPartPr>
              <p14:xfrm>
                <a:off x="8382448" y="3670848"/>
                <a:ext cx="263880" cy="3196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7568E37-DD15-4F35-8D33-5E9A2DDE9F9D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378128" y="3666528"/>
                  <a:ext cx="2725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2EDCC9A-A22E-4F00-B8F3-0B1AFE109706}"/>
                    </a:ext>
                  </a:extLst>
                </p14:cNvPr>
                <p14:cNvContentPartPr/>
                <p14:nvPr/>
              </p14:nvContentPartPr>
              <p14:xfrm>
                <a:off x="8671528" y="3783528"/>
                <a:ext cx="163800" cy="1612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2EDCC9A-A22E-4F00-B8F3-0B1AFE109706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667208" y="3779208"/>
                  <a:ext cx="1724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D6C303C-905A-49F6-9AC4-9B414C261F4F}"/>
                    </a:ext>
                  </a:extLst>
                </p14:cNvPr>
                <p14:cNvContentPartPr/>
                <p14:nvPr/>
              </p14:nvContentPartPr>
              <p14:xfrm>
                <a:off x="9068608" y="3737088"/>
                <a:ext cx="55800" cy="1400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D6C303C-905A-49F6-9AC4-9B414C261F4F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064288" y="3732768"/>
                  <a:ext cx="644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F630F84-530E-4364-9AD1-1A12EF800207}"/>
                    </a:ext>
                  </a:extLst>
                </p14:cNvPr>
                <p14:cNvContentPartPr/>
                <p14:nvPr/>
              </p14:nvContentPartPr>
              <p14:xfrm>
                <a:off x="9158968" y="3749328"/>
                <a:ext cx="241560" cy="1134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F630F84-530E-4364-9AD1-1A12EF800207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154648" y="3745008"/>
                  <a:ext cx="2502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EA93DB8-719E-4ECA-B8F9-6E296374DC42}"/>
                    </a:ext>
                  </a:extLst>
                </p14:cNvPr>
                <p14:cNvContentPartPr/>
                <p14:nvPr/>
              </p14:nvContentPartPr>
              <p14:xfrm>
                <a:off x="9538768" y="3770208"/>
                <a:ext cx="212760" cy="1303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EA93DB8-719E-4ECA-B8F9-6E296374DC42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534448" y="3765888"/>
                  <a:ext cx="2214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DB00406-CF2C-4AFA-AA5E-2E350A4AF235}"/>
                    </a:ext>
                  </a:extLst>
                </p14:cNvPr>
                <p14:cNvContentPartPr/>
                <p14:nvPr/>
              </p14:nvContentPartPr>
              <p14:xfrm>
                <a:off x="9801568" y="3576528"/>
                <a:ext cx="73080" cy="3322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DB00406-CF2C-4AFA-AA5E-2E350A4AF235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797248" y="3572208"/>
                  <a:ext cx="817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04B468A-C196-4E51-83CC-8FA380F223CF}"/>
                    </a:ext>
                  </a:extLst>
                </p14:cNvPr>
                <p14:cNvContentPartPr/>
                <p14:nvPr/>
              </p14:nvContentPartPr>
              <p14:xfrm>
                <a:off x="9894088" y="3749328"/>
                <a:ext cx="280080" cy="4294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04B468A-C196-4E51-83CC-8FA380F223CF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889768" y="3745008"/>
                  <a:ext cx="28872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BFB6531-32AE-4918-A060-1C6A073214F8}"/>
                    </a:ext>
                  </a:extLst>
                </p14:cNvPr>
                <p14:cNvContentPartPr/>
                <p14:nvPr/>
              </p14:nvContentPartPr>
              <p14:xfrm>
                <a:off x="10197928" y="3753288"/>
                <a:ext cx="126720" cy="1047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BFB6531-32AE-4918-A060-1C6A073214F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193608" y="3748968"/>
                  <a:ext cx="135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8C5090A-3D94-48A9-A18E-40776AA45C02}"/>
                    </a:ext>
                  </a:extLst>
                </p14:cNvPr>
                <p14:cNvContentPartPr/>
                <p14:nvPr/>
              </p14:nvContentPartPr>
              <p14:xfrm>
                <a:off x="10341568" y="3726648"/>
                <a:ext cx="143280" cy="1177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8C5090A-3D94-48A9-A18E-40776AA45C02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337248" y="3722328"/>
                  <a:ext cx="1519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8D0FFCD-0B6A-4C52-95BD-04F9ADBE457A}"/>
                    </a:ext>
                  </a:extLst>
                </p14:cNvPr>
                <p14:cNvContentPartPr/>
                <p14:nvPr/>
              </p14:nvContentPartPr>
              <p14:xfrm>
                <a:off x="10471528" y="3649608"/>
                <a:ext cx="18360" cy="104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8D0FFCD-0B6A-4C52-95BD-04F9ADBE457A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467208" y="3645288"/>
                  <a:ext cx="27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1D5D12E-732C-4E43-A84F-F363D44BE0AA}"/>
                    </a:ext>
                  </a:extLst>
                </p14:cNvPr>
                <p14:cNvContentPartPr/>
                <p14:nvPr/>
              </p14:nvContentPartPr>
              <p14:xfrm>
                <a:off x="10475488" y="3730608"/>
                <a:ext cx="163080" cy="1144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1D5D12E-732C-4E43-A84F-F363D44BE0A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471168" y="3726288"/>
                  <a:ext cx="1717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C1C1C74-9FB0-4509-84BC-BAFE5DDB216F}"/>
                    </a:ext>
                  </a:extLst>
                </p14:cNvPr>
                <p14:cNvContentPartPr/>
                <p14:nvPr/>
              </p14:nvContentPartPr>
              <p14:xfrm>
                <a:off x="10703008" y="3835368"/>
                <a:ext cx="26640" cy="907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C1C1C74-9FB0-4509-84BC-BAFE5DDB216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698688" y="3831048"/>
                  <a:ext cx="35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3F103A4-5B4C-460D-995D-C8D7DE2DB796}"/>
                    </a:ext>
                  </a:extLst>
                </p14:cNvPr>
                <p14:cNvContentPartPr/>
                <p14:nvPr/>
              </p14:nvContentPartPr>
              <p14:xfrm>
                <a:off x="10847008" y="3715128"/>
                <a:ext cx="129240" cy="3276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3F103A4-5B4C-460D-995D-C8D7DE2DB796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0842688" y="3710808"/>
                  <a:ext cx="13788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79DDEB4-C59F-4421-A342-3D69973A8FC5}"/>
                    </a:ext>
                  </a:extLst>
                </p14:cNvPr>
                <p14:cNvContentPartPr/>
                <p14:nvPr/>
              </p14:nvContentPartPr>
              <p14:xfrm>
                <a:off x="10998568" y="3708648"/>
                <a:ext cx="193320" cy="1231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79DDEB4-C59F-4421-A342-3D69973A8FC5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994248" y="3704328"/>
                  <a:ext cx="2019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ED4D45E-647E-4948-9A68-7DB06E800F43}"/>
                    </a:ext>
                  </a:extLst>
                </p14:cNvPr>
                <p14:cNvContentPartPr/>
                <p14:nvPr/>
              </p14:nvContentPartPr>
              <p14:xfrm>
                <a:off x="7559848" y="4256568"/>
                <a:ext cx="179640" cy="2055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ED4D45E-647E-4948-9A68-7DB06E800F43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555528" y="4252248"/>
                  <a:ext cx="1882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C5E1C61-B39B-4C5A-A77E-509CC47C4770}"/>
                    </a:ext>
                  </a:extLst>
                </p14:cNvPr>
                <p14:cNvContentPartPr/>
                <p14:nvPr/>
              </p14:nvContentPartPr>
              <p14:xfrm>
                <a:off x="7901488" y="4331088"/>
                <a:ext cx="24480" cy="1148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C5E1C61-B39B-4C5A-A77E-509CC47C4770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897168" y="4326768"/>
                  <a:ext cx="331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4F9BD6E-DD23-49D5-B29C-98CFF9D5C726}"/>
                    </a:ext>
                  </a:extLst>
                </p14:cNvPr>
                <p14:cNvContentPartPr/>
                <p14:nvPr/>
              </p14:nvContentPartPr>
              <p14:xfrm>
                <a:off x="7947928" y="4273848"/>
                <a:ext cx="139680" cy="1940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4F9BD6E-DD23-49D5-B29C-98CFF9D5C726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943608" y="4269528"/>
                  <a:ext cx="1483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DC4D3A8-3D90-4BB3-8BC4-B26E0C7E4C18}"/>
                    </a:ext>
                  </a:extLst>
                </p14:cNvPr>
                <p14:cNvContentPartPr/>
                <p14:nvPr/>
              </p14:nvContentPartPr>
              <p14:xfrm>
                <a:off x="8107408" y="4170528"/>
                <a:ext cx="245880" cy="2725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DC4D3A8-3D90-4BB3-8BC4-B26E0C7E4C18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8103088" y="4166208"/>
                  <a:ext cx="2545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5BAFB78-B85A-4CA9-88BC-0631A615BF88}"/>
                    </a:ext>
                  </a:extLst>
                </p14:cNvPr>
                <p14:cNvContentPartPr/>
                <p14:nvPr/>
              </p14:nvContentPartPr>
              <p14:xfrm>
                <a:off x="8352208" y="4326048"/>
                <a:ext cx="54720" cy="1310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5BAFB78-B85A-4CA9-88BC-0631A615BF88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8347888" y="4321728"/>
                  <a:ext cx="63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56285C9-D880-4D1D-9FA0-48226F2DF321}"/>
                    </a:ext>
                  </a:extLst>
                </p14:cNvPr>
                <p14:cNvContentPartPr/>
                <p14:nvPr/>
              </p14:nvContentPartPr>
              <p14:xfrm>
                <a:off x="8433928" y="4344768"/>
                <a:ext cx="56880" cy="1105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56285C9-D880-4D1D-9FA0-48226F2DF321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429608" y="4340448"/>
                  <a:ext cx="655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865DA6E-E0C3-4AF4-AEB1-FBF18B8418DD}"/>
                    </a:ext>
                  </a:extLst>
                </p14:cNvPr>
                <p14:cNvContentPartPr/>
                <p14:nvPr/>
              </p14:nvContentPartPr>
              <p14:xfrm>
                <a:off x="8543368" y="4336128"/>
                <a:ext cx="236880" cy="1105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865DA6E-E0C3-4AF4-AEB1-FBF18B8418DD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539048" y="4331808"/>
                  <a:ext cx="2455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214A94C-FE27-4D5B-856D-D4B9D6AA3B49}"/>
                    </a:ext>
                  </a:extLst>
                </p14:cNvPr>
                <p14:cNvContentPartPr/>
                <p14:nvPr/>
              </p14:nvContentPartPr>
              <p14:xfrm>
                <a:off x="8731648" y="4266648"/>
                <a:ext cx="20160" cy="219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214A94C-FE27-4D5B-856D-D4B9D6AA3B49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727328" y="4262328"/>
                  <a:ext cx="288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937250D-DDBA-499C-A380-00308B6BE18A}"/>
                    </a:ext>
                  </a:extLst>
                </p14:cNvPr>
                <p14:cNvContentPartPr/>
                <p14:nvPr/>
              </p14:nvContentPartPr>
              <p14:xfrm>
                <a:off x="8802568" y="4355208"/>
                <a:ext cx="190080" cy="748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937250D-DDBA-499C-A380-00308B6BE18A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8798248" y="4350888"/>
                  <a:ext cx="1987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729E9A7-0753-446A-93EA-3212DAAE675B}"/>
                    </a:ext>
                  </a:extLst>
                </p14:cNvPr>
                <p14:cNvContentPartPr/>
                <p14:nvPr/>
              </p14:nvContentPartPr>
              <p14:xfrm>
                <a:off x="8854768" y="4241088"/>
                <a:ext cx="90720" cy="190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729E9A7-0753-446A-93EA-3212DAAE675B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8850448" y="4236768"/>
                  <a:ext cx="993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8C05869-4FDD-47C3-906A-4902686AB36F}"/>
                    </a:ext>
                  </a:extLst>
                </p14:cNvPr>
                <p14:cNvContentPartPr/>
                <p14:nvPr/>
              </p14:nvContentPartPr>
              <p14:xfrm>
                <a:off x="9132688" y="4110768"/>
                <a:ext cx="183240" cy="2649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8C05869-4FDD-47C3-906A-4902686AB36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128368" y="4106448"/>
                  <a:ext cx="1918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B9C90D2-B98D-4FF4-9B96-6CCC23148F4E}"/>
                    </a:ext>
                  </a:extLst>
                </p14:cNvPr>
                <p14:cNvContentPartPr/>
                <p14:nvPr/>
              </p14:nvContentPartPr>
              <p14:xfrm>
                <a:off x="9494128" y="4256568"/>
                <a:ext cx="158760" cy="1328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B9C90D2-B98D-4FF4-9B96-6CCC23148F4E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489808" y="4252248"/>
                  <a:ext cx="1674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058DB45-B9A3-4E9C-89E1-3EAF79F374D5}"/>
                    </a:ext>
                  </a:extLst>
                </p14:cNvPr>
                <p14:cNvContentPartPr/>
                <p14:nvPr/>
              </p14:nvContentPartPr>
              <p14:xfrm>
                <a:off x="9790048" y="4321728"/>
                <a:ext cx="6840" cy="129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058DB45-B9A3-4E9C-89E1-3EAF79F374D5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785728" y="4317408"/>
                  <a:ext cx="1548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46DB596-DB3D-4E56-8B22-5036BBB59C90}"/>
              </a:ext>
            </a:extLst>
          </p:cNvPr>
          <p:cNvGrpSpPr/>
          <p:nvPr/>
        </p:nvGrpSpPr>
        <p:grpSpPr>
          <a:xfrm>
            <a:off x="9131608" y="5492088"/>
            <a:ext cx="2438280" cy="794880"/>
            <a:chOff x="9131608" y="5492088"/>
            <a:chExt cx="2438280" cy="79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5F4AFC8-CAA7-4FC1-ACD5-1660A6250A86}"/>
                    </a:ext>
                  </a:extLst>
                </p14:cNvPr>
                <p14:cNvContentPartPr/>
                <p14:nvPr/>
              </p14:nvContentPartPr>
              <p14:xfrm>
                <a:off x="9131608" y="5663448"/>
                <a:ext cx="134280" cy="46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5F4AFC8-CAA7-4FC1-ACD5-1660A6250A86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9127288" y="5659128"/>
                  <a:ext cx="14292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B2AB0894-4660-44AD-ABF7-3B85077C2F31}"/>
                    </a:ext>
                  </a:extLst>
                </p14:cNvPr>
                <p14:cNvContentPartPr/>
                <p14:nvPr/>
              </p14:nvContentPartPr>
              <p14:xfrm>
                <a:off x="9246448" y="5635008"/>
                <a:ext cx="133560" cy="792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B2AB0894-4660-44AD-ABF7-3B85077C2F31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9242128" y="5630688"/>
                  <a:ext cx="1422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CE32348B-6229-4E4D-9E68-A970958FFEA8}"/>
                    </a:ext>
                  </a:extLst>
                </p14:cNvPr>
                <p14:cNvContentPartPr/>
                <p14:nvPr/>
              </p14:nvContentPartPr>
              <p14:xfrm>
                <a:off x="9467848" y="5594328"/>
                <a:ext cx="24480" cy="1918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CE32348B-6229-4E4D-9E68-A970958FFEA8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9463528" y="5590008"/>
                  <a:ext cx="331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2B6EC429-080A-493B-A2B3-73CFA4432215}"/>
                    </a:ext>
                  </a:extLst>
                </p14:cNvPr>
                <p14:cNvContentPartPr/>
                <p14:nvPr/>
              </p14:nvContentPartPr>
              <p14:xfrm>
                <a:off x="9467488" y="5582448"/>
                <a:ext cx="133200" cy="1206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2B6EC429-080A-493B-A2B3-73CFA4432215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9463168" y="5578128"/>
                  <a:ext cx="1418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9E90C9A-EFDA-4DDD-BA76-62414F8F1A7C}"/>
                    </a:ext>
                  </a:extLst>
                </p14:cNvPr>
                <p14:cNvContentPartPr/>
                <p14:nvPr/>
              </p14:nvContentPartPr>
              <p14:xfrm>
                <a:off x="9590968" y="5749848"/>
                <a:ext cx="20160" cy="864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9E90C9A-EFDA-4DDD-BA76-62414F8F1A7C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9586648" y="5745528"/>
                  <a:ext cx="288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F2E2082-0AB4-4215-A6C0-4DCDDBDDA38E}"/>
                    </a:ext>
                  </a:extLst>
                </p14:cNvPr>
                <p14:cNvContentPartPr/>
                <p14:nvPr/>
              </p14:nvContentPartPr>
              <p14:xfrm>
                <a:off x="9739648" y="5569128"/>
                <a:ext cx="209160" cy="2415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F2E2082-0AB4-4215-A6C0-4DCDDBDDA38E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9735328" y="5564808"/>
                  <a:ext cx="2178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2D680AA5-F1F5-47A6-AC7A-46BE2E203B20}"/>
                    </a:ext>
                  </a:extLst>
                </p14:cNvPr>
                <p14:cNvContentPartPr/>
                <p14:nvPr/>
              </p14:nvContentPartPr>
              <p14:xfrm>
                <a:off x="10074808" y="5667768"/>
                <a:ext cx="235440" cy="2984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2D680AA5-F1F5-47A6-AC7A-46BE2E203B2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0070488" y="5663448"/>
                  <a:ext cx="2440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17BE902F-05DB-49DB-8BFD-98B3F524C90F}"/>
                    </a:ext>
                  </a:extLst>
                </p14:cNvPr>
                <p14:cNvContentPartPr/>
                <p14:nvPr/>
              </p14:nvContentPartPr>
              <p14:xfrm>
                <a:off x="10316368" y="5492088"/>
                <a:ext cx="324000" cy="2926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17BE902F-05DB-49DB-8BFD-98B3F524C90F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0312048" y="5487768"/>
                  <a:ext cx="3326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862558B5-F8C8-44DA-84F5-1332588A3099}"/>
                    </a:ext>
                  </a:extLst>
                </p14:cNvPr>
                <p14:cNvContentPartPr/>
                <p14:nvPr/>
              </p14:nvContentPartPr>
              <p14:xfrm>
                <a:off x="10735048" y="5608008"/>
                <a:ext cx="426240" cy="1238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862558B5-F8C8-44DA-84F5-1332588A3099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0730728" y="5603688"/>
                  <a:ext cx="4348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A0655F8-5C00-4A6E-8DA9-3D8C942F9B46}"/>
                    </a:ext>
                  </a:extLst>
                </p14:cNvPr>
                <p14:cNvContentPartPr/>
                <p14:nvPr/>
              </p14:nvContentPartPr>
              <p14:xfrm>
                <a:off x="11133208" y="5574528"/>
                <a:ext cx="186480" cy="1090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3A0655F8-5C00-4A6E-8DA9-3D8C942F9B46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1128888" y="5570208"/>
                  <a:ext cx="195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E7D6175B-E8BA-4FA7-83E4-74FBB74B8C35}"/>
                    </a:ext>
                  </a:extLst>
                </p14:cNvPr>
                <p14:cNvContentPartPr/>
                <p14:nvPr/>
              </p14:nvContentPartPr>
              <p14:xfrm>
                <a:off x="11457208" y="5587128"/>
                <a:ext cx="112680" cy="752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E7D6175B-E8BA-4FA7-83E4-74FBB74B8C35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1452888" y="5582808"/>
                  <a:ext cx="1213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04D2423-CD7F-4EC9-8101-A46E6B5C36B3}"/>
                    </a:ext>
                  </a:extLst>
                </p14:cNvPr>
                <p14:cNvContentPartPr/>
                <p14:nvPr/>
              </p14:nvContentPartPr>
              <p14:xfrm>
                <a:off x="10251568" y="5973048"/>
                <a:ext cx="59760" cy="1087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04D2423-CD7F-4EC9-8101-A46E6B5C36B3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0247248" y="5968728"/>
                  <a:ext cx="684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6916320-1C71-4E19-851F-D21E3DAB3B9C}"/>
                    </a:ext>
                  </a:extLst>
                </p14:cNvPr>
                <p14:cNvContentPartPr/>
                <p14:nvPr/>
              </p14:nvContentPartPr>
              <p14:xfrm>
                <a:off x="10332568" y="5887008"/>
                <a:ext cx="22320" cy="190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6916320-1C71-4E19-851F-D21E3DAB3B9C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0328248" y="5882688"/>
                  <a:ext cx="309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8724C7AD-DB27-45F0-9F9B-FE3DE682C8CA}"/>
                    </a:ext>
                  </a:extLst>
                </p14:cNvPr>
                <p14:cNvContentPartPr/>
                <p14:nvPr/>
              </p14:nvContentPartPr>
              <p14:xfrm>
                <a:off x="10212688" y="5973408"/>
                <a:ext cx="346680" cy="3135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8724C7AD-DB27-45F0-9F9B-FE3DE682C8CA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0208368" y="5969088"/>
                  <a:ext cx="3553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A08F3AB-9902-4DAC-B29D-8787C61746F1}"/>
                    </a:ext>
                  </a:extLst>
                </p14:cNvPr>
                <p14:cNvContentPartPr/>
                <p14:nvPr/>
              </p14:nvContentPartPr>
              <p14:xfrm>
                <a:off x="10543528" y="5995728"/>
                <a:ext cx="133920" cy="784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A08F3AB-9902-4DAC-B29D-8787C61746F1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0539208" y="5991408"/>
                  <a:ext cx="1425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3C25FF61-6DC1-40B2-874F-69E1760CB092}"/>
                    </a:ext>
                  </a:extLst>
                </p14:cNvPr>
                <p14:cNvContentPartPr/>
                <p14:nvPr/>
              </p14:nvContentPartPr>
              <p14:xfrm>
                <a:off x="10715968" y="5889168"/>
                <a:ext cx="45720" cy="1803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3C25FF61-6DC1-40B2-874F-69E1760CB092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0711648" y="5884848"/>
                  <a:ext cx="543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61A3548-6627-454C-9AD4-216FEABAE6FF}"/>
                    </a:ext>
                  </a:extLst>
                </p14:cNvPr>
                <p14:cNvContentPartPr/>
                <p14:nvPr/>
              </p14:nvContentPartPr>
              <p14:xfrm>
                <a:off x="10868248" y="5942448"/>
                <a:ext cx="323280" cy="2642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61A3548-6627-454C-9AD4-216FEABAE6FF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0863928" y="5938128"/>
                  <a:ext cx="3319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9C29FB0-CF26-4A73-99C7-2AEE5526273E}"/>
                    </a:ext>
                  </a:extLst>
                </p14:cNvPr>
                <p14:cNvContentPartPr/>
                <p14:nvPr/>
              </p14:nvContentPartPr>
              <p14:xfrm>
                <a:off x="11308528" y="5890968"/>
                <a:ext cx="113760" cy="1616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9C29FB0-CF26-4A73-99C7-2AEE5526273E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1304208" y="5886648"/>
                  <a:ext cx="122400" cy="170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6457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BF39CB-784C-A640-8475-DD7F71834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23151" cy="62238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26ABDE-79BB-8B48-8AE3-69611E912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387" y="0"/>
            <a:ext cx="5789857" cy="275127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0C1C9F3-31C9-4118-8AAD-6D67582054C2}"/>
              </a:ext>
            </a:extLst>
          </p:cNvPr>
          <p:cNvGrpSpPr/>
          <p:nvPr/>
        </p:nvGrpSpPr>
        <p:grpSpPr>
          <a:xfrm>
            <a:off x="2496088" y="847728"/>
            <a:ext cx="219600" cy="291960"/>
            <a:chOff x="2496088" y="847728"/>
            <a:chExt cx="219600" cy="29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016B641-A35D-44DC-A285-62EC0B8A4B2A}"/>
                    </a:ext>
                  </a:extLst>
                </p14:cNvPr>
                <p14:cNvContentPartPr/>
                <p14:nvPr/>
              </p14:nvContentPartPr>
              <p14:xfrm>
                <a:off x="2502208" y="847728"/>
                <a:ext cx="188280" cy="266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016B641-A35D-44DC-A285-62EC0B8A4B2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97888" y="843408"/>
                  <a:ext cx="1969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0540CD0-2339-4B30-AD91-42A366B5CE4A}"/>
                    </a:ext>
                  </a:extLst>
                </p14:cNvPr>
                <p14:cNvContentPartPr/>
                <p14:nvPr/>
              </p14:nvContentPartPr>
              <p14:xfrm>
                <a:off x="2496088" y="878328"/>
                <a:ext cx="219600" cy="261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0540CD0-2339-4B30-AD91-42A366B5CE4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91768" y="874008"/>
                  <a:ext cx="228240" cy="27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CDBDBDF-3A41-4AB7-B26A-5D0040E31F3C}"/>
                  </a:ext>
                </a:extLst>
              </p14:cNvPr>
              <p14:cNvContentPartPr/>
              <p14:nvPr/>
            </p14:nvContentPartPr>
            <p14:xfrm>
              <a:off x="744328" y="876168"/>
              <a:ext cx="186840" cy="230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CDBDBDF-3A41-4AB7-B26A-5D0040E31F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0008" y="871848"/>
                <a:ext cx="1954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D7B34EC-4D05-42BF-B9F2-D65F906B0B22}"/>
                  </a:ext>
                </a:extLst>
              </p14:cNvPr>
              <p14:cNvContentPartPr/>
              <p14:nvPr/>
            </p14:nvContentPartPr>
            <p14:xfrm>
              <a:off x="747568" y="1393488"/>
              <a:ext cx="246600" cy="236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D7B34EC-4D05-42BF-B9F2-D65F906B0B2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3248" y="1389168"/>
                <a:ext cx="2552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FEAC029-6564-42D2-8B6F-FC9AB2187445}"/>
                  </a:ext>
                </a:extLst>
              </p14:cNvPr>
              <p14:cNvContentPartPr/>
              <p14:nvPr/>
            </p14:nvContentPartPr>
            <p14:xfrm>
              <a:off x="2580328" y="2104128"/>
              <a:ext cx="191880" cy="205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FEAC029-6564-42D2-8B6F-FC9AB218744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76008" y="2099808"/>
                <a:ext cx="20052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C76F3BE-2598-4961-BD27-47C12D76A953}"/>
                  </a:ext>
                </a:extLst>
              </p14:cNvPr>
              <p14:cNvContentPartPr/>
              <p14:nvPr/>
            </p14:nvContentPartPr>
            <p14:xfrm>
              <a:off x="2583208" y="2284488"/>
              <a:ext cx="240840" cy="2185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C76F3BE-2598-4961-BD27-47C12D76A95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78888" y="2280168"/>
                <a:ext cx="249480" cy="22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34A3A52E-DD4E-405E-A8B3-01D473FE3FE5}"/>
              </a:ext>
            </a:extLst>
          </p:cNvPr>
          <p:cNvGrpSpPr/>
          <p:nvPr/>
        </p:nvGrpSpPr>
        <p:grpSpPr>
          <a:xfrm>
            <a:off x="3483928" y="1145088"/>
            <a:ext cx="2389680" cy="2022480"/>
            <a:chOff x="3483928" y="1145088"/>
            <a:chExt cx="2389680" cy="202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2CF34E2-8B25-449A-AC29-877F16590B4F}"/>
                    </a:ext>
                  </a:extLst>
                </p14:cNvPr>
                <p14:cNvContentPartPr/>
                <p14:nvPr/>
              </p14:nvContentPartPr>
              <p14:xfrm>
                <a:off x="3483928" y="1451808"/>
                <a:ext cx="102960" cy="104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2CF34E2-8B25-449A-AC29-877F16590B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79608" y="1447488"/>
                  <a:ext cx="1116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582FCA9-46BB-4907-8CD4-1994A8B09E62}"/>
                    </a:ext>
                  </a:extLst>
                </p14:cNvPr>
                <p14:cNvContentPartPr/>
                <p14:nvPr/>
              </p14:nvContentPartPr>
              <p14:xfrm>
                <a:off x="3583288" y="1374768"/>
                <a:ext cx="59760" cy="252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582FCA9-46BB-4907-8CD4-1994A8B09E6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78968" y="1370448"/>
                  <a:ext cx="684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9FEAEB2-C42B-47AD-91EA-771BDE4E5B1B}"/>
                    </a:ext>
                  </a:extLst>
                </p14:cNvPr>
                <p14:cNvContentPartPr/>
                <p14:nvPr/>
              </p14:nvContentPartPr>
              <p14:xfrm>
                <a:off x="3697768" y="1488528"/>
                <a:ext cx="75240" cy="179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9FEAEB2-C42B-47AD-91EA-771BDE4E5B1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93448" y="1484208"/>
                  <a:ext cx="838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AF9206B-AEEB-4709-BD99-68DA04FD6B98}"/>
                    </a:ext>
                  </a:extLst>
                </p14:cNvPr>
                <p14:cNvContentPartPr/>
                <p14:nvPr/>
              </p14:nvContentPartPr>
              <p14:xfrm>
                <a:off x="3809728" y="1290528"/>
                <a:ext cx="63720" cy="258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AF9206B-AEEB-4709-BD99-68DA04FD6B9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05408" y="1286208"/>
                  <a:ext cx="723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0C8B193-AD82-41C1-9DC9-D1C8B9B6F366}"/>
                    </a:ext>
                  </a:extLst>
                </p14:cNvPr>
                <p14:cNvContentPartPr/>
                <p14:nvPr/>
              </p14:nvContentPartPr>
              <p14:xfrm>
                <a:off x="3881008" y="1257048"/>
                <a:ext cx="41040" cy="351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0C8B193-AD82-41C1-9DC9-D1C8B9B6F36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76688" y="1252728"/>
                  <a:ext cx="496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639959A-A557-4911-B55F-4BA0ABCB8035}"/>
                    </a:ext>
                  </a:extLst>
                </p14:cNvPr>
                <p14:cNvContentPartPr/>
                <p14:nvPr/>
              </p14:nvContentPartPr>
              <p14:xfrm>
                <a:off x="4044088" y="1454328"/>
                <a:ext cx="57240" cy="115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639959A-A557-4911-B55F-4BA0ABCB803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39768" y="1450008"/>
                  <a:ext cx="658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3812C17-9D75-4DDD-8F9E-A70900A47F12}"/>
                    </a:ext>
                  </a:extLst>
                </p14:cNvPr>
                <p14:cNvContentPartPr/>
                <p14:nvPr/>
              </p14:nvContentPartPr>
              <p14:xfrm>
                <a:off x="4118248" y="1412568"/>
                <a:ext cx="229680" cy="136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3812C17-9D75-4DDD-8F9E-A70900A47F1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13928" y="1408248"/>
                  <a:ext cx="238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44D103A-630F-4567-A901-ED1C69DC573E}"/>
                    </a:ext>
                  </a:extLst>
                </p14:cNvPr>
                <p14:cNvContentPartPr/>
                <p14:nvPr/>
              </p14:nvContentPartPr>
              <p14:xfrm>
                <a:off x="4436128" y="1411488"/>
                <a:ext cx="61560" cy="351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44D103A-630F-4567-A901-ED1C69DC573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31808" y="1407168"/>
                  <a:ext cx="7020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0D5D331-D736-4EB8-B031-72F40FE790B9}"/>
                    </a:ext>
                  </a:extLst>
                </p14:cNvPr>
                <p14:cNvContentPartPr/>
                <p14:nvPr/>
              </p14:nvContentPartPr>
              <p14:xfrm>
                <a:off x="4505968" y="1377648"/>
                <a:ext cx="156960" cy="160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0D5D331-D736-4EB8-B031-72F40FE790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01648" y="1373328"/>
                  <a:ext cx="1656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3D3DAA3-929B-4142-899C-FB075A71D779}"/>
                    </a:ext>
                  </a:extLst>
                </p14:cNvPr>
                <p14:cNvContentPartPr/>
                <p14:nvPr/>
              </p14:nvContentPartPr>
              <p14:xfrm>
                <a:off x="4672288" y="1405368"/>
                <a:ext cx="109080" cy="73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3D3DAA3-929B-4142-899C-FB075A71D77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67968" y="1401048"/>
                  <a:ext cx="1177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DD7532A-9331-45B1-A054-0760B97033B1}"/>
                    </a:ext>
                  </a:extLst>
                </p14:cNvPr>
                <p14:cNvContentPartPr/>
                <p14:nvPr/>
              </p14:nvContentPartPr>
              <p14:xfrm>
                <a:off x="4805128" y="1213848"/>
                <a:ext cx="134640" cy="272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DD7532A-9331-45B1-A054-0760B97033B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00808" y="1209528"/>
                  <a:ext cx="1432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857C356-88A1-4BE6-B457-47D3CE4B9F3A}"/>
                    </a:ext>
                  </a:extLst>
                </p14:cNvPr>
                <p14:cNvContentPartPr/>
                <p14:nvPr/>
              </p14:nvContentPartPr>
              <p14:xfrm>
                <a:off x="4952728" y="1145088"/>
                <a:ext cx="55440" cy="316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857C356-88A1-4BE6-B457-47D3CE4B9F3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48408" y="1140768"/>
                  <a:ext cx="640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90FAFDE-C6AE-4D98-B7F2-16ABF54D7F16}"/>
                    </a:ext>
                  </a:extLst>
                </p14:cNvPr>
                <p14:cNvContentPartPr/>
                <p14:nvPr/>
              </p14:nvContentPartPr>
              <p14:xfrm>
                <a:off x="5019688" y="1291968"/>
                <a:ext cx="108000" cy="153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90FAFDE-C6AE-4D98-B7F2-16ABF54D7F1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15368" y="1287648"/>
                  <a:ext cx="1166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4FD891A-B168-45CB-8AC6-C110D4F55ED4}"/>
                    </a:ext>
                  </a:extLst>
                </p14:cNvPr>
                <p14:cNvContentPartPr/>
                <p14:nvPr/>
              </p14:nvContentPartPr>
              <p14:xfrm>
                <a:off x="3782368" y="1657368"/>
                <a:ext cx="117000" cy="204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4FD891A-B168-45CB-8AC6-C110D4F55ED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78048" y="1653048"/>
                  <a:ext cx="1256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01BC098-FAB9-4333-B968-DD49218EC4BD}"/>
                    </a:ext>
                  </a:extLst>
                </p14:cNvPr>
                <p14:cNvContentPartPr/>
                <p14:nvPr/>
              </p14:nvContentPartPr>
              <p14:xfrm>
                <a:off x="3876328" y="1644048"/>
                <a:ext cx="69840" cy="311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01BC098-FAB9-4333-B968-DD49218EC4B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72008" y="1639728"/>
                  <a:ext cx="784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ABF03BF-AF20-40FE-AFA1-96882C46221E}"/>
                    </a:ext>
                  </a:extLst>
                </p14:cNvPr>
                <p14:cNvContentPartPr/>
                <p14:nvPr/>
              </p14:nvContentPartPr>
              <p14:xfrm>
                <a:off x="4005928" y="1699128"/>
                <a:ext cx="113400" cy="137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ABF03BF-AF20-40FE-AFA1-96882C46221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01608" y="1694808"/>
                  <a:ext cx="1220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F8B51BD-BBF1-45FF-9E35-1DA1E341C0FA}"/>
                    </a:ext>
                  </a:extLst>
                </p14:cNvPr>
                <p14:cNvContentPartPr/>
                <p14:nvPr/>
              </p14:nvContentPartPr>
              <p14:xfrm>
                <a:off x="4231288" y="1691928"/>
                <a:ext cx="174600" cy="147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F8B51BD-BBF1-45FF-9E35-1DA1E341C0F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26968" y="1687608"/>
                  <a:ext cx="1832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3D6095B-B2B8-4842-BB1E-25035969C3AE}"/>
                    </a:ext>
                  </a:extLst>
                </p14:cNvPr>
                <p14:cNvContentPartPr/>
                <p14:nvPr/>
              </p14:nvContentPartPr>
              <p14:xfrm>
                <a:off x="4401568" y="1689768"/>
                <a:ext cx="105840" cy="104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3D6095B-B2B8-4842-BB1E-25035969C3A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97248" y="1685448"/>
                  <a:ext cx="1144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F6B9EEE-B03B-4113-8A8C-BB224019BD9A}"/>
                    </a:ext>
                  </a:extLst>
                </p14:cNvPr>
                <p14:cNvContentPartPr/>
                <p14:nvPr/>
              </p14:nvContentPartPr>
              <p14:xfrm>
                <a:off x="4620088" y="1642608"/>
                <a:ext cx="124200" cy="154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F6B9EEE-B03B-4113-8A8C-BB224019BD9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15768" y="1638288"/>
                  <a:ext cx="1328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5F7D66E-667E-4F0D-9E9B-AE7ED4FB4C0E}"/>
                    </a:ext>
                  </a:extLst>
                </p14:cNvPr>
                <p14:cNvContentPartPr/>
                <p14:nvPr/>
              </p14:nvContentPartPr>
              <p14:xfrm>
                <a:off x="4770208" y="1654128"/>
                <a:ext cx="63000" cy="94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5F7D66E-667E-4F0D-9E9B-AE7ED4FB4C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65888" y="1649808"/>
                  <a:ext cx="716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B2DA244-29AF-4642-A157-C7AD7257684B}"/>
                    </a:ext>
                  </a:extLst>
                </p14:cNvPr>
                <p14:cNvContentPartPr/>
                <p14:nvPr/>
              </p14:nvContentPartPr>
              <p14:xfrm>
                <a:off x="4862008" y="1560888"/>
                <a:ext cx="81000" cy="188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B2DA244-29AF-4642-A157-C7AD7257684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857688" y="1556568"/>
                  <a:ext cx="896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5A0692D-319F-4765-94AA-A590BF536418}"/>
                    </a:ext>
                  </a:extLst>
                </p14:cNvPr>
                <p14:cNvContentPartPr/>
                <p14:nvPr/>
              </p14:nvContentPartPr>
              <p14:xfrm>
                <a:off x="4958488" y="1642248"/>
                <a:ext cx="167760" cy="101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5A0692D-319F-4765-94AA-A590BF53641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54168" y="1637928"/>
                  <a:ext cx="176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6F9823A-1924-426A-84CE-4E4C509E2071}"/>
                    </a:ext>
                  </a:extLst>
                </p14:cNvPr>
                <p14:cNvContentPartPr/>
                <p14:nvPr/>
              </p14:nvContentPartPr>
              <p14:xfrm>
                <a:off x="4016368" y="2195928"/>
                <a:ext cx="51120" cy="114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6F9823A-1924-426A-84CE-4E4C509E207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12048" y="2191608"/>
                  <a:ext cx="597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9FFAE42-FA3A-4890-B42F-16F2127CBF37}"/>
                    </a:ext>
                  </a:extLst>
                </p14:cNvPr>
                <p14:cNvContentPartPr/>
                <p14:nvPr/>
              </p14:nvContentPartPr>
              <p14:xfrm>
                <a:off x="4097368" y="2089008"/>
                <a:ext cx="15480" cy="253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9FFAE42-FA3A-4890-B42F-16F2127CBF3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93048" y="2084688"/>
                  <a:ext cx="241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BC8DEF7-3B09-4D51-B520-566C9E96446F}"/>
                    </a:ext>
                  </a:extLst>
                </p14:cNvPr>
                <p14:cNvContentPartPr/>
                <p14:nvPr/>
              </p14:nvContentPartPr>
              <p14:xfrm>
                <a:off x="4261528" y="2182248"/>
                <a:ext cx="152280" cy="310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BC8DEF7-3B09-4D51-B520-566C9E96446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57208" y="2177928"/>
                  <a:ext cx="1609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3FA4FAA-9C20-425E-8D18-6C5579FA2000}"/>
                    </a:ext>
                  </a:extLst>
                </p14:cNvPr>
                <p14:cNvContentPartPr/>
                <p14:nvPr/>
              </p14:nvContentPartPr>
              <p14:xfrm>
                <a:off x="4426408" y="2171088"/>
                <a:ext cx="2880" cy="44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3FA4FAA-9C20-425E-8D18-6C5579FA200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22088" y="2166768"/>
                  <a:ext cx="115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C5CC7EA-E98B-40B0-AD28-9892343DFA98}"/>
                    </a:ext>
                  </a:extLst>
                </p14:cNvPr>
                <p14:cNvContentPartPr/>
                <p14:nvPr/>
              </p14:nvContentPartPr>
              <p14:xfrm>
                <a:off x="4457368" y="2157768"/>
                <a:ext cx="212040" cy="122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C5CC7EA-E98B-40B0-AD28-9892343DFA9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53048" y="2153448"/>
                  <a:ext cx="2206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AF00911-6BE0-417D-8577-7EFE6BE65821}"/>
                    </a:ext>
                  </a:extLst>
                </p14:cNvPr>
                <p14:cNvContentPartPr/>
                <p14:nvPr/>
              </p14:nvContentPartPr>
              <p14:xfrm>
                <a:off x="4777408" y="2170728"/>
                <a:ext cx="75960" cy="191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AF00911-6BE0-417D-8577-7EFE6BE6582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73088" y="2166408"/>
                  <a:ext cx="846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80B98C5-9AE7-4288-8AC5-7FBA29287553}"/>
                    </a:ext>
                  </a:extLst>
                </p14:cNvPr>
                <p14:cNvContentPartPr/>
                <p14:nvPr/>
              </p14:nvContentPartPr>
              <p14:xfrm>
                <a:off x="4914928" y="2117808"/>
                <a:ext cx="84600" cy="103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80B98C5-9AE7-4288-8AC5-7FBA2928755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10608" y="2113488"/>
                  <a:ext cx="932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42234B3-06F1-49C7-9266-A586E31731CD}"/>
                    </a:ext>
                  </a:extLst>
                </p14:cNvPr>
                <p14:cNvContentPartPr/>
                <p14:nvPr/>
              </p14:nvContentPartPr>
              <p14:xfrm>
                <a:off x="4996288" y="2001168"/>
                <a:ext cx="24480" cy="227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42234B3-06F1-49C7-9266-A586E31731C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91968" y="1996848"/>
                  <a:ext cx="331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829A797-37F9-45A5-9EE9-3EB3CA7F0AA2}"/>
                    </a:ext>
                  </a:extLst>
                </p14:cNvPr>
                <p14:cNvContentPartPr/>
                <p14:nvPr/>
              </p14:nvContentPartPr>
              <p14:xfrm>
                <a:off x="5113648" y="2067048"/>
                <a:ext cx="363240" cy="286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829A797-37F9-45A5-9EE9-3EB3CA7F0AA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09328" y="2062728"/>
                  <a:ext cx="3718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2AECAB7-9A10-4B7E-B7EF-D65DD21F8B9A}"/>
                    </a:ext>
                  </a:extLst>
                </p14:cNvPr>
                <p14:cNvContentPartPr/>
                <p14:nvPr/>
              </p14:nvContentPartPr>
              <p14:xfrm>
                <a:off x="5471848" y="1933488"/>
                <a:ext cx="151920" cy="165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2AECAB7-9A10-4B7E-B7EF-D65DD21F8B9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467528" y="1929168"/>
                  <a:ext cx="1605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AB1C3CE-D6DA-452B-97ED-7007E50F7179}"/>
                    </a:ext>
                  </a:extLst>
                </p14:cNvPr>
                <p14:cNvContentPartPr/>
                <p14:nvPr/>
              </p14:nvContentPartPr>
              <p14:xfrm>
                <a:off x="3900088" y="2517408"/>
                <a:ext cx="59040" cy="110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AB1C3CE-D6DA-452B-97ED-7007E50F717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95768" y="2513088"/>
                  <a:ext cx="676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3A0540A-0949-4B67-A6FD-CE21F591AD4D}"/>
                    </a:ext>
                  </a:extLst>
                </p14:cNvPr>
                <p14:cNvContentPartPr/>
                <p14:nvPr/>
              </p14:nvContentPartPr>
              <p14:xfrm>
                <a:off x="3950128" y="2517408"/>
                <a:ext cx="46080" cy="101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3A0540A-0949-4B67-A6FD-CE21F591AD4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45808" y="2513088"/>
                  <a:ext cx="547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0FBD888-6EEA-4186-8ACC-54CAB44F08E1}"/>
                    </a:ext>
                  </a:extLst>
                </p14:cNvPr>
                <p14:cNvContentPartPr/>
                <p14:nvPr/>
              </p14:nvContentPartPr>
              <p14:xfrm>
                <a:off x="4011328" y="2523528"/>
                <a:ext cx="39600" cy="96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0FBD888-6EEA-4186-8ACC-54CAB44F08E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007008" y="2519208"/>
                  <a:ext cx="482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A7BFFCE-BD4B-4833-8E69-B55184F8C79A}"/>
                    </a:ext>
                  </a:extLst>
                </p14:cNvPr>
                <p14:cNvContentPartPr/>
                <p14:nvPr/>
              </p14:nvContentPartPr>
              <p14:xfrm>
                <a:off x="4061008" y="2407968"/>
                <a:ext cx="63000" cy="207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A7BFFCE-BD4B-4833-8E69-B55184F8C79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56688" y="2403648"/>
                  <a:ext cx="716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A8F507B-F120-4886-970C-5FA4CBC3B418}"/>
                    </a:ext>
                  </a:extLst>
                </p14:cNvPr>
                <p14:cNvContentPartPr/>
                <p14:nvPr/>
              </p14:nvContentPartPr>
              <p14:xfrm>
                <a:off x="4098448" y="2484288"/>
                <a:ext cx="156600" cy="129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A8F507B-F120-4886-970C-5FA4CBC3B41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94128" y="2479968"/>
                  <a:ext cx="1652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3C63C84-AB55-4607-932E-24D97B22AA30}"/>
                    </a:ext>
                  </a:extLst>
                </p14:cNvPr>
                <p14:cNvContentPartPr/>
                <p14:nvPr/>
              </p14:nvContentPartPr>
              <p14:xfrm>
                <a:off x="4339288" y="2396448"/>
                <a:ext cx="174600" cy="212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3C63C84-AB55-4607-932E-24D97B22AA3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34968" y="2392128"/>
                  <a:ext cx="1832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F5770CE-E1DE-4A95-99E3-6A39180D7CB5}"/>
                    </a:ext>
                  </a:extLst>
                </p14:cNvPr>
                <p14:cNvContentPartPr/>
                <p14:nvPr/>
              </p14:nvContentPartPr>
              <p14:xfrm>
                <a:off x="4633048" y="2490408"/>
                <a:ext cx="72360" cy="99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F5770CE-E1DE-4A95-99E3-6A39180D7CB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28728" y="2486088"/>
                  <a:ext cx="810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63B1779-A797-4299-A676-AEA648B3E7A2}"/>
                    </a:ext>
                  </a:extLst>
                </p14:cNvPr>
                <p14:cNvContentPartPr/>
                <p14:nvPr/>
              </p14:nvContentPartPr>
              <p14:xfrm>
                <a:off x="4795408" y="2471328"/>
                <a:ext cx="65160" cy="126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63B1779-A797-4299-A676-AEA648B3E7A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791088" y="2467008"/>
                  <a:ext cx="738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21E1795-AD37-4BE7-9442-ECF0517FEFCD}"/>
                    </a:ext>
                  </a:extLst>
                </p14:cNvPr>
                <p14:cNvContentPartPr/>
                <p14:nvPr/>
              </p14:nvContentPartPr>
              <p14:xfrm>
                <a:off x="4836088" y="2470248"/>
                <a:ext cx="184680" cy="118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21E1795-AD37-4BE7-9442-ECF0517FEFC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831768" y="2465928"/>
                  <a:ext cx="1933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3A24972-0B8A-4803-B57C-3528E632DE32}"/>
                    </a:ext>
                  </a:extLst>
                </p14:cNvPr>
                <p14:cNvContentPartPr/>
                <p14:nvPr/>
              </p14:nvContentPartPr>
              <p14:xfrm>
                <a:off x="5117608" y="2346408"/>
                <a:ext cx="83160" cy="199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3A24972-0B8A-4803-B57C-3528E632DE3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113288" y="2342088"/>
                  <a:ext cx="918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91CDC13-9E8C-452E-B463-2FABCF574B40}"/>
                    </a:ext>
                  </a:extLst>
                </p14:cNvPr>
                <p14:cNvContentPartPr/>
                <p14:nvPr/>
              </p14:nvContentPartPr>
              <p14:xfrm>
                <a:off x="5203288" y="2370888"/>
                <a:ext cx="2160" cy="20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91CDC13-9E8C-452E-B463-2FABCF574B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98968" y="2366568"/>
                  <a:ext cx="108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B19F43C-D6F0-4E9C-AAC3-B09EE649D2F8}"/>
                    </a:ext>
                  </a:extLst>
                </p14:cNvPr>
                <p14:cNvContentPartPr/>
                <p14:nvPr/>
              </p14:nvContentPartPr>
              <p14:xfrm>
                <a:off x="5232808" y="2388888"/>
                <a:ext cx="150480" cy="111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B19F43C-D6F0-4E9C-AAC3-B09EE649D2F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228488" y="2384568"/>
                  <a:ext cx="1591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1E7512D-43D6-45BE-BF0B-21DD7FCA9EAC}"/>
                    </a:ext>
                  </a:extLst>
                </p14:cNvPr>
                <p14:cNvContentPartPr/>
                <p14:nvPr/>
              </p14:nvContentPartPr>
              <p14:xfrm>
                <a:off x="5372488" y="2328768"/>
                <a:ext cx="379800" cy="141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1E7512D-43D6-45BE-BF0B-21DD7FCA9EA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68168" y="2324448"/>
                  <a:ext cx="3884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3474BA6-B22A-49DF-82A9-1E00C01687CB}"/>
                    </a:ext>
                  </a:extLst>
                </p14:cNvPr>
                <p14:cNvContentPartPr/>
                <p14:nvPr/>
              </p14:nvContentPartPr>
              <p14:xfrm>
                <a:off x="5753728" y="2180448"/>
                <a:ext cx="119880" cy="201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3474BA6-B22A-49DF-82A9-1E00C01687C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749408" y="2176128"/>
                  <a:ext cx="1285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D6DB48E-6C0F-4D85-AF7E-1853F87287AF}"/>
                    </a:ext>
                  </a:extLst>
                </p14:cNvPr>
                <p14:cNvContentPartPr/>
                <p14:nvPr/>
              </p14:nvContentPartPr>
              <p14:xfrm>
                <a:off x="5714848" y="2202768"/>
                <a:ext cx="149400" cy="87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D6DB48E-6C0F-4D85-AF7E-1853F87287A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710528" y="2198448"/>
                  <a:ext cx="1580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AB337F8-5124-4B55-B2AD-83F7998DC7F0}"/>
                    </a:ext>
                  </a:extLst>
                </p14:cNvPr>
                <p14:cNvContentPartPr/>
                <p14:nvPr/>
              </p14:nvContentPartPr>
              <p14:xfrm>
                <a:off x="4001248" y="2722968"/>
                <a:ext cx="168480" cy="194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AB337F8-5124-4B55-B2AD-83F7998DC7F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996928" y="2718648"/>
                  <a:ext cx="1771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C681F1C-1F33-4441-9B66-E98D99ADB6FB}"/>
                    </a:ext>
                  </a:extLst>
                </p14:cNvPr>
                <p14:cNvContentPartPr/>
                <p14:nvPr/>
              </p14:nvContentPartPr>
              <p14:xfrm>
                <a:off x="4178368" y="2818008"/>
                <a:ext cx="54000" cy="349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C681F1C-1F33-4441-9B66-E98D99ADB6F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174048" y="2813688"/>
                  <a:ext cx="6264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DA8F027-246D-4A36-98C4-E4A1A69D0572}"/>
                    </a:ext>
                  </a:extLst>
                </p14:cNvPr>
                <p14:cNvContentPartPr/>
                <p14:nvPr/>
              </p14:nvContentPartPr>
              <p14:xfrm>
                <a:off x="4240288" y="2830968"/>
                <a:ext cx="202680" cy="115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DA8F027-246D-4A36-98C4-E4A1A69D057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35968" y="2826648"/>
                  <a:ext cx="211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01700CB-6703-4F94-AE83-1E57157D1407}"/>
                    </a:ext>
                  </a:extLst>
                </p14:cNvPr>
                <p14:cNvContentPartPr/>
                <p14:nvPr/>
              </p14:nvContentPartPr>
              <p14:xfrm>
                <a:off x="4454128" y="2704608"/>
                <a:ext cx="150840" cy="214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01700CB-6703-4F94-AE83-1E57157D140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449808" y="2700288"/>
                  <a:ext cx="1594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0978D20-3D62-458E-856B-69F9E7DFE48A}"/>
                    </a:ext>
                  </a:extLst>
                </p14:cNvPr>
                <p14:cNvContentPartPr/>
                <p14:nvPr/>
              </p14:nvContentPartPr>
              <p14:xfrm>
                <a:off x="4599928" y="2756448"/>
                <a:ext cx="360" cy="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0978D20-3D62-458E-856B-69F9E7DFE48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595608" y="2752128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50EFC88-B3CD-4E6C-A7D7-951F7814AB83}"/>
                    </a:ext>
                  </a:extLst>
                </p14:cNvPr>
                <p14:cNvContentPartPr/>
                <p14:nvPr/>
              </p14:nvContentPartPr>
              <p14:xfrm>
                <a:off x="4622248" y="2807208"/>
                <a:ext cx="191520" cy="961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50EFC88-B3CD-4E6C-A7D7-951F7814AB8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617928" y="2802888"/>
                  <a:ext cx="2001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E6E33EC-D598-4D98-99F6-D82F8B52829B}"/>
                    </a:ext>
                  </a:extLst>
                </p14:cNvPr>
                <p14:cNvContentPartPr/>
                <p14:nvPr/>
              </p14:nvContentPartPr>
              <p14:xfrm>
                <a:off x="4829248" y="2701368"/>
                <a:ext cx="208080" cy="180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E6E33EC-D598-4D98-99F6-D82F8B52829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824928" y="2697048"/>
                  <a:ext cx="216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D7C27D1-9C6F-4A28-A74E-D868D635836E}"/>
                    </a:ext>
                  </a:extLst>
                </p14:cNvPr>
                <p14:cNvContentPartPr/>
                <p14:nvPr/>
              </p14:nvContentPartPr>
              <p14:xfrm>
                <a:off x="4777408" y="2744568"/>
                <a:ext cx="222120" cy="51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D7C27D1-9C6F-4A28-A74E-D868D635836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773088" y="2740248"/>
                  <a:ext cx="230760" cy="5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B3874A7-6271-44D0-8F3A-733C637818C3}"/>
                  </a:ext>
                </a:extLst>
              </p14:cNvPr>
              <p14:cNvContentPartPr/>
              <p14:nvPr/>
            </p14:nvContentPartPr>
            <p14:xfrm>
              <a:off x="3484288" y="3045528"/>
              <a:ext cx="158040" cy="2142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B3874A7-6271-44D0-8F3A-733C637818C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479968" y="3041208"/>
                <a:ext cx="166680" cy="22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6B2A16B4-0452-4B0C-8653-EA1D20D87D5D}"/>
              </a:ext>
            </a:extLst>
          </p:cNvPr>
          <p:cNvGrpSpPr/>
          <p:nvPr/>
        </p:nvGrpSpPr>
        <p:grpSpPr>
          <a:xfrm>
            <a:off x="3730888" y="3658608"/>
            <a:ext cx="118080" cy="202680"/>
            <a:chOff x="3730888" y="3658608"/>
            <a:chExt cx="118080" cy="20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DDE8CA5-8263-47D6-A65E-5DE9EB560386}"/>
                    </a:ext>
                  </a:extLst>
                </p14:cNvPr>
                <p14:cNvContentPartPr/>
                <p14:nvPr/>
              </p14:nvContentPartPr>
              <p14:xfrm>
                <a:off x="3763648" y="3678048"/>
                <a:ext cx="14040" cy="1832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DDE8CA5-8263-47D6-A65E-5DE9EB56038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759328" y="3673728"/>
                  <a:ext cx="226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C527FA2-2B14-448D-922C-5B4214483FB0}"/>
                    </a:ext>
                  </a:extLst>
                </p14:cNvPr>
                <p14:cNvContentPartPr/>
                <p14:nvPr/>
              </p14:nvContentPartPr>
              <p14:xfrm>
                <a:off x="3756448" y="3658608"/>
                <a:ext cx="76320" cy="63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C527FA2-2B14-448D-922C-5B4214483FB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752128" y="3654288"/>
                  <a:ext cx="84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D94C8C1-5D9F-4C90-A7B1-8AF20FFE76DC}"/>
                    </a:ext>
                  </a:extLst>
                </p14:cNvPr>
                <p14:cNvContentPartPr/>
                <p14:nvPr/>
              </p14:nvContentPartPr>
              <p14:xfrm>
                <a:off x="3730888" y="3748608"/>
                <a:ext cx="118080" cy="87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D94C8C1-5D9F-4C90-A7B1-8AF20FFE76D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726568" y="3744288"/>
                  <a:ext cx="12672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72237DB-A2B1-4EEF-A6A7-5CE9B0B48AED}"/>
              </a:ext>
            </a:extLst>
          </p:cNvPr>
          <p:cNvGrpSpPr/>
          <p:nvPr/>
        </p:nvGrpSpPr>
        <p:grpSpPr>
          <a:xfrm>
            <a:off x="2965168" y="4276728"/>
            <a:ext cx="118440" cy="167760"/>
            <a:chOff x="2965168" y="4276728"/>
            <a:chExt cx="118440" cy="16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1846859-5C00-4E4A-B149-133AD5B32289}"/>
                    </a:ext>
                  </a:extLst>
                </p14:cNvPr>
                <p14:cNvContentPartPr/>
                <p14:nvPr/>
              </p14:nvContentPartPr>
              <p14:xfrm>
                <a:off x="2991808" y="4276728"/>
                <a:ext cx="12240" cy="167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1846859-5C00-4E4A-B149-133AD5B3228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987488" y="4272408"/>
                  <a:ext cx="208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4CC4FBE-8CD1-4AF4-9D92-7F97C6FCBD2A}"/>
                    </a:ext>
                  </a:extLst>
                </p14:cNvPr>
                <p14:cNvContentPartPr/>
                <p14:nvPr/>
              </p14:nvContentPartPr>
              <p14:xfrm>
                <a:off x="2965168" y="4286448"/>
                <a:ext cx="97200" cy="338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4CC4FBE-8CD1-4AF4-9D92-7F97C6FCBD2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960848" y="4282128"/>
                  <a:ext cx="1058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DB78C21-4093-4565-91FC-F464198CC65F}"/>
                    </a:ext>
                  </a:extLst>
                </p14:cNvPr>
                <p14:cNvContentPartPr/>
                <p14:nvPr/>
              </p14:nvContentPartPr>
              <p14:xfrm>
                <a:off x="2977768" y="4337208"/>
                <a:ext cx="105840" cy="98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DB78C21-4093-4565-91FC-F464198CC65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73448" y="4332888"/>
                  <a:ext cx="11448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C76BA1F-303D-4C90-BAE8-FA0315BFAABB}"/>
              </a:ext>
            </a:extLst>
          </p:cNvPr>
          <p:cNvGrpSpPr/>
          <p:nvPr/>
        </p:nvGrpSpPr>
        <p:grpSpPr>
          <a:xfrm>
            <a:off x="3288808" y="3935808"/>
            <a:ext cx="1955520" cy="610560"/>
            <a:chOff x="3288808" y="3935808"/>
            <a:chExt cx="1955520" cy="61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2FF70A0-8363-4A20-B047-ADF00AC9FEB9}"/>
                    </a:ext>
                  </a:extLst>
                </p14:cNvPr>
                <p14:cNvContentPartPr/>
                <p14:nvPr/>
              </p14:nvContentPartPr>
              <p14:xfrm>
                <a:off x="3304288" y="4304448"/>
                <a:ext cx="13680" cy="1760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2FF70A0-8363-4A20-B047-ADF00AC9FEB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99968" y="4300128"/>
                  <a:ext cx="22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83E511F-F2BC-450A-A99F-5B1019F264D6}"/>
                    </a:ext>
                  </a:extLst>
                </p14:cNvPr>
                <p14:cNvContentPartPr/>
                <p14:nvPr/>
              </p14:nvContentPartPr>
              <p14:xfrm>
                <a:off x="3288808" y="4265568"/>
                <a:ext cx="70920" cy="141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83E511F-F2BC-450A-A99F-5B1019F264D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84488" y="4261248"/>
                  <a:ext cx="795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C3ED6AA-3D77-4735-8CAD-4853E9EFEF09}"/>
                    </a:ext>
                  </a:extLst>
                </p14:cNvPr>
                <p14:cNvContentPartPr/>
                <p14:nvPr/>
              </p14:nvContentPartPr>
              <p14:xfrm>
                <a:off x="3360808" y="4357008"/>
                <a:ext cx="100080" cy="1195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C3ED6AA-3D77-4735-8CAD-4853E9EFEF0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356488" y="4352688"/>
                  <a:ext cx="1087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FFB7ABA-EB8B-41B8-9480-514D0A9A7F2D}"/>
                    </a:ext>
                  </a:extLst>
                </p14:cNvPr>
                <p14:cNvContentPartPr/>
                <p14:nvPr/>
              </p14:nvContentPartPr>
              <p14:xfrm>
                <a:off x="3536488" y="4234968"/>
                <a:ext cx="152280" cy="2275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FFB7ABA-EB8B-41B8-9480-514D0A9A7F2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532168" y="4230648"/>
                  <a:ext cx="1609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0B49C71-1AE6-4A04-95FC-87D6AEA83B4A}"/>
                    </a:ext>
                  </a:extLst>
                </p14:cNvPr>
                <p14:cNvContentPartPr/>
                <p14:nvPr/>
              </p14:nvContentPartPr>
              <p14:xfrm>
                <a:off x="3751048" y="4206168"/>
                <a:ext cx="127440" cy="226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0B49C71-1AE6-4A04-95FC-87D6AEA83B4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746728" y="4201848"/>
                  <a:ext cx="1360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DE76600-03DD-45F9-960C-631AA9264705}"/>
                    </a:ext>
                  </a:extLst>
                </p14:cNvPr>
                <p14:cNvContentPartPr/>
                <p14:nvPr/>
              </p14:nvContentPartPr>
              <p14:xfrm>
                <a:off x="3874528" y="4234968"/>
                <a:ext cx="5040" cy="10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DE76600-03DD-45F9-960C-631AA926470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870208" y="4230648"/>
                  <a:ext cx="136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2DC005F-E0E2-4F84-AE58-6C7458DA8B6A}"/>
                    </a:ext>
                  </a:extLst>
                </p14:cNvPr>
                <p14:cNvContentPartPr/>
                <p14:nvPr/>
              </p14:nvContentPartPr>
              <p14:xfrm>
                <a:off x="3904768" y="4279968"/>
                <a:ext cx="340920" cy="1191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2DC005F-E0E2-4F84-AE58-6C7458DA8B6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900448" y="4275648"/>
                  <a:ext cx="3495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C8EFB04-8495-4D16-BC0E-2941D8499DF6}"/>
                    </a:ext>
                  </a:extLst>
                </p14:cNvPr>
                <p14:cNvContentPartPr/>
                <p14:nvPr/>
              </p14:nvContentPartPr>
              <p14:xfrm>
                <a:off x="4185208" y="4279608"/>
                <a:ext cx="105840" cy="138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C8EFB04-8495-4D16-BC0E-2941D8499DF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180888" y="4275288"/>
                  <a:ext cx="1144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D72989F-BB99-444F-AAB1-9F9B85E3A4E6}"/>
                    </a:ext>
                  </a:extLst>
                </p14:cNvPr>
                <p14:cNvContentPartPr/>
                <p14:nvPr/>
              </p14:nvContentPartPr>
              <p14:xfrm>
                <a:off x="4267648" y="4260888"/>
                <a:ext cx="13680" cy="9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D72989F-BB99-444F-AAB1-9F9B85E3A4E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263328" y="4256568"/>
                  <a:ext cx="22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E359744-317F-40BA-B837-A72E1D0A5289}"/>
                    </a:ext>
                  </a:extLst>
                </p14:cNvPr>
                <p14:cNvContentPartPr/>
                <p14:nvPr/>
              </p14:nvContentPartPr>
              <p14:xfrm>
                <a:off x="4323448" y="4308408"/>
                <a:ext cx="176400" cy="741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E359744-317F-40BA-B837-A72E1D0A528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319128" y="4304088"/>
                  <a:ext cx="1850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BAF3DE3-BF25-46A5-87D5-E6DE04BF2BDE}"/>
                    </a:ext>
                  </a:extLst>
                </p14:cNvPr>
                <p14:cNvContentPartPr/>
                <p14:nvPr/>
              </p14:nvContentPartPr>
              <p14:xfrm>
                <a:off x="4372768" y="4156128"/>
                <a:ext cx="81360" cy="864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BAF3DE3-BF25-46A5-87D5-E6DE04BF2BD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368448" y="4151808"/>
                  <a:ext cx="900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7447C54-D1F2-4D49-9025-27D0E547942F}"/>
                    </a:ext>
                  </a:extLst>
                </p14:cNvPr>
                <p14:cNvContentPartPr/>
                <p14:nvPr/>
              </p14:nvContentPartPr>
              <p14:xfrm>
                <a:off x="4614688" y="4268808"/>
                <a:ext cx="50400" cy="1202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7447C54-D1F2-4D49-9025-27D0E547942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610368" y="4264488"/>
                  <a:ext cx="590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2867EB1-4D9E-4519-B947-6AF7DFFD530C}"/>
                    </a:ext>
                  </a:extLst>
                </p14:cNvPr>
                <p14:cNvContentPartPr/>
                <p14:nvPr/>
              </p14:nvContentPartPr>
              <p14:xfrm>
                <a:off x="4644568" y="4195008"/>
                <a:ext cx="27720" cy="374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2867EB1-4D9E-4519-B947-6AF7DFFD530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640248" y="4190688"/>
                  <a:ext cx="363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CE09098-93DD-434A-ADA9-C6C6A027482C}"/>
                    </a:ext>
                  </a:extLst>
                </p14:cNvPr>
                <p14:cNvContentPartPr/>
                <p14:nvPr/>
              </p14:nvContentPartPr>
              <p14:xfrm>
                <a:off x="4689928" y="3990168"/>
                <a:ext cx="191520" cy="556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CE09098-93DD-434A-ADA9-C6C6A027482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685608" y="3985848"/>
                  <a:ext cx="20016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A0DC27A-AACC-4370-B9D8-7A49194BB637}"/>
                    </a:ext>
                  </a:extLst>
                </p14:cNvPr>
                <p14:cNvContentPartPr/>
                <p14:nvPr/>
              </p14:nvContentPartPr>
              <p14:xfrm>
                <a:off x="4868488" y="4102848"/>
                <a:ext cx="5040" cy="19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A0DC27A-AACC-4370-B9D8-7A49194BB63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864168" y="4098528"/>
                  <a:ext cx="136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1157CBF-A86E-4CE1-AB72-DFC4E1DE5F6F}"/>
                    </a:ext>
                  </a:extLst>
                </p14:cNvPr>
                <p14:cNvContentPartPr/>
                <p14:nvPr/>
              </p14:nvContentPartPr>
              <p14:xfrm>
                <a:off x="4907008" y="4201128"/>
                <a:ext cx="122040" cy="73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1157CBF-A86E-4CE1-AB72-DFC4E1DE5F6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902688" y="4196808"/>
                  <a:ext cx="1306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B93DDAC-E830-4A91-B68A-1D5039F9F95B}"/>
                    </a:ext>
                  </a:extLst>
                </p14:cNvPr>
                <p14:cNvContentPartPr/>
                <p14:nvPr/>
              </p14:nvContentPartPr>
              <p14:xfrm>
                <a:off x="4965328" y="4013568"/>
                <a:ext cx="6840" cy="230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B93DDAC-E830-4A91-B68A-1D5039F9F95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61008" y="4009248"/>
                  <a:ext cx="154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01CC269-E42C-4ADA-92FF-6118DBC193E5}"/>
                    </a:ext>
                  </a:extLst>
                </p14:cNvPr>
                <p14:cNvContentPartPr/>
                <p14:nvPr/>
              </p14:nvContentPartPr>
              <p14:xfrm>
                <a:off x="5051728" y="3935808"/>
                <a:ext cx="192600" cy="244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01CC269-E42C-4ADA-92FF-6118DBC193E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047408" y="3931488"/>
                  <a:ext cx="201240" cy="25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BBA9068-9696-4D9D-A1E1-0EC5EE0981C4}"/>
                  </a:ext>
                </a:extLst>
              </p14:cNvPr>
              <p14:cNvContentPartPr/>
              <p14:nvPr/>
            </p14:nvContentPartPr>
            <p14:xfrm>
              <a:off x="3785968" y="4727088"/>
              <a:ext cx="134280" cy="1814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BBA9068-9696-4D9D-A1E1-0EC5EE0981C4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781648" y="4722768"/>
                <a:ext cx="142920" cy="19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2712DDA-2716-42E2-A0D2-A8524E6B286A}"/>
              </a:ext>
            </a:extLst>
          </p:cNvPr>
          <p:cNvGrpSpPr/>
          <p:nvPr/>
        </p:nvGrpSpPr>
        <p:grpSpPr>
          <a:xfrm>
            <a:off x="3578248" y="5388768"/>
            <a:ext cx="156240" cy="279000"/>
            <a:chOff x="3578248" y="5388768"/>
            <a:chExt cx="156240" cy="27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B9F2E93-4076-4EA9-B601-70E3A6FA1B27}"/>
                    </a:ext>
                  </a:extLst>
                </p14:cNvPr>
                <p14:cNvContentPartPr/>
                <p14:nvPr/>
              </p14:nvContentPartPr>
              <p14:xfrm>
                <a:off x="3589768" y="5456808"/>
                <a:ext cx="37440" cy="2109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B9F2E93-4076-4EA9-B601-70E3A6FA1B2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585448" y="5452488"/>
                  <a:ext cx="460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FE214E6-063B-4327-BFB6-E9501BED026F}"/>
                    </a:ext>
                  </a:extLst>
                </p14:cNvPr>
                <p14:cNvContentPartPr/>
                <p14:nvPr/>
              </p14:nvContentPartPr>
              <p14:xfrm>
                <a:off x="3578248" y="5388768"/>
                <a:ext cx="114120" cy="972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FE214E6-063B-4327-BFB6-E9501BED026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573928" y="5384448"/>
                  <a:ext cx="1227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0A755DC-DDF9-4B9F-AB3D-6D472415CFE9}"/>
                    </a:ext>
                  </a:extLst>
                </p14:cNvPr>
                <p14:cNvContentPartPr/>
                <p14:nvPr/>
              </p14:nvContentPartPr>
              <p14:xfrm>
                <a:off x="3620368" y="5483808"/>
                <a:ext cx="114120" cy="1141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0A755DC-DDF9-4B9F-AB3D-6D472415CFE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616048" y="5479488"/>
                  <a:ext cx="12276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8B73EEC-F1A2-4944-82B2-B633475A5A92}"/>
              </a:ext>
            </a:extLst>
          </p:cNvPr>
          <p:cNvGrpSpPr/>
          <p:nvPr/>
        </p:nvGrpSpPr>
        <p:grpSpPr>
          <a:xfrm>
            <a:off x="3940768" y="5285088"/>
            <a:ext cx="1112400" cy="378360"/>
            <a:chOff x="3940768" y="5285088"/>
            <a:chExt cx="1112400" cy="37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84BCD98-4CC6-4735-868A-028022B43CFF}"/>
                    </a:ext>
                  </a:extLst>
                </p14:cNvPr>
                <p14:cNvContentPartPr/>
                <p14:nvPr/>
              </p14:nvContentPartPr>
              <p14:xfrm>
                <a:off x="3940768" y="5406048"/>
                <a:ext cx="60120" cy="2574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84BCD98-4CC6-4735-868A-028022B43CF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936448" y="5401728"/>
                  <a:ext cx="687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E646D8B-3E6B-4F5B-B777-DC807D3260D4}"/>
                    </a:ext>
                  </a:extLst>
                </p14:cNvPr>
                <p14:cNvContentPartPr/>
                <p14:nvPr/>
              </p14:nvContentPartPr>
              <p14:xfrm>
                <a:off x="4026448" y="5378328"/>
                <a:ext cx="142920" cy="2264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E646D8B-3E6B-4F5B-B777-DC807D3260D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022128" y="5374008"/>
                  <a:ext cx="1515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81635B5-29F2-4386-B0C6-DCE1564327E0}"/>
                    </a:ext>
                  </a:extLst>
                </p14:cNvPr>
                <p14:cNvContentPartPr/>
                <p14:nvPr/>
              </p14:nvContentPartPr>
              <p14:xfrm>
                <a:off x="4279528" y="5496048"/>
                <a:ext cx="123120" cy="1148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81635B5-29F2-4386-B0C6-DCE1564327E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275208" y="5491728"/>
                  <a:ext cx="1317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98C11A2-C1C6-4A11-9159-E05488503A7E}"/>
                    </a:ext>
                  </a:extLst>
                </p14:cNvPr>
                <p14:cNvContentPartPr/>
                <p14:nvPr/>
              </p14:nvContentPartPr>
              <p14:xfrm>
                <a:off x="4502368" y="5371848"/>
                <a:ext cx="180360" cy="2365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98C11A2-C1C6-4A11-9159-E05488503A7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498048" y="5367528"/>
                  <a:ext cx="1890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AC6B226-38B0-4685-AE2E-FF0192F2AA79}"/>
                    </a:ext>
                  </a:extLst>
                </p14:cNvPr>
                <p14:cNvContentPartPr/>
                <p14:nvPr/>
              </p14:nvContentPartPr>
              <p14:xfrm>
                <a:off x="4768048" y="5388768"/>
                <a:ext cx="24840" cy="2077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AC6B226-38B0-4685-AE2E-FF0192F2AA7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763728" y="5384448"/>
                  <a:ext cx="334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746A055-3ED7-4539-9E41-D7ED6748B499}"/>
                    </a:ext>
                  </a:extLst>
                </p14:cNvPr>
                <p14:cNvContentPartPr/>
                <p14:nvPr/>
              </p14:nvContentPartPr>
              <p14:xfrm>
                <a:off x="4819888" y="5393448"/>
                <a:ext cx="20160" cy="1882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746A055-3ED7-4539-9E41-D7ED6748B49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815568" y="5389128"/>
                  <a:ext cx="288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93BAEFB-BC85-4EA8-BA45-7D05347F98E7}"/>
                    </a:ext>
                  </a:extLst>
                </p14:cNvPr>
                <p14:cNvContentPartPr/>
                <p14:nvPr/>
              </p14:nvContentPartPr>
              <p14:xfrm>
                <a:off x="4754008" y="5351688"/>
                <a:ext cx="187560" cy="2185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93BAEFB-BC85-4EA8-BA45-7D05347F98E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49688" y="5347368"/>
                  <a:ext cx="1962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A8E4F3E-35E9-45DD-81FA-8B7D506DA028}"/>
                    </a:ext>
                  </a:extLst>
                </p14:cNvPr>
                <p14:cNvContentPartPr/>
                <p14:nvPr/>
              </p14:nvContentPartPr>
              <p14:xfrm>
                <a:off x="4914928" y="5285088"/>
                <a:ext cx="68400" cy="1706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A8E4F3E-35E9-45DD-81FA-8B7D506DA02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10608" y="5280768"/>
                  <a:ext cx="770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7666A44-7C23-4BB3-B64C-EC8C959CA188}"/>
                    </a:ext>
                  </a:extLst>
                </p14:cNvPr>
                <p14:cNvContentPartPr/>
                <p14:nvPr/>
              </p14:nvContentPartPr>
              <p14:xfrm>
                <a:off x="4970008" y="5337288"/>
                <a:ext cx="26640" cy="1123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7666A44-7C23-4BB3-B64C-EC8C959CA18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965688" y="5332968"/>
                  <a:ext cx="352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24343CE-D41A-4C42-9C2F-03B1710E5D71}"/>
                    </a:ext>
                  </a:extLst>
                </p14:cNvPr>
                <p14:cNvContentPartPr/>
                <p14:nvPr/>
              </p14:nvContentPartPr>
              <p14:xfrm>
                <a:off x="4991608" y="5289408"/>
                <a:ext cx="61560" cy="2930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24343CE-D41A-4C42-9C2F-03B1710E5D7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987288" y="5285088"/>
                  <a:ext cx="70200" cy="30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BCD3400-BAA9-4D15-AE1E-BA3A7248796D}"/>
                  </a:ext>
                </a:extLst>
              </p14:cNvPr>
              <p14:cNvContentPartPr/>
              <p14:nvPr/>
            </p14:nvContentPartPr>
            <p14:xfrm>
              <a:off x="9419248" y="471888"/>
              <a:ext cx="159480" cy="1504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BCD3400-BAA9-4D15-AE1E-BA3A7248796D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414928" y="467568"/>
                <a:ext cx="16812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8E128D73-CFF6-490D-A7CC-360D69A87309}"/>
                  </a:ext>
                </a:extLst>
              </p14:cNvPr>
              <p14:cNvContentPartPr/>
              <p14:nvPr/>
            </p14:nvContentPartPr>
            <p14:xfrm>
              <a:off x="10859968" y="1244448"/>
              <a:ext cx="154080" cy="1440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8E128D73-CFF6-490D-A7CC-360D69A87309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0855648" y="1240128"/>
                <a:ext cx="162720" cy="15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25B7783-6BB6-4E7F-BCC1-185E78CA8D4B}"/>
              </a:ext>
            </a:extLst>
          </p:cNvPr>
          <p:cNvGrpSpPr/>
          <p:nvPr/>
        </p:nvGrpSpPr>
        <p:grpSpPr>
          <a:xfrm>
            <a:off x="8879248" y="1555488"/>
            <a:ext cx="2891160" cy="2612880"/>
            <a:chOff x="8879248" y="1555488"/>
            <a:chExt cx="2891160" cy="261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1EB3F40-F438-47DD-A882-0B40F718B93D}"/>
                    </a:ext>
                  </a:extLst>
                </p14:cNvPr>
                <p14:cNvContentPartPr/>
                <p14:nvPr/>
              </p14:nvContentPartPr>
              <p14:xfrm>
                <a:off x="10722448" y="1555488"/>
                <a:ext cx="229320" cy="13100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1EB3F40-F438-47DD-A882-0B40F718B93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718128" y="1551168"/>
                  <a:ext cx="237960" cy="13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0A41846-3179-48B2-8908-F90853C55787}"/>
                    </a:ext>
                  </a:extLst>
                </p14:cNvPr>
                <p14:cNvContentPartPr/>
                <p14:nvPr/>
              </p14:nvContentPartPr>
              <p14:xfrm>
                <a:off x="10659088" y="2821968"/>
                <a:ext cx="110520" cy="1832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0A41846-3179-48B2-8908-F90853C5578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654768" y="2817648"/>
                  <a:ext cx="1191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C8CDD65-4A70-4CC4-98D8-C640231D38CF}"/>
                    </a:ext>
                  </a:extLst>
                </p14:cNvPr>
                <p14:cNvContentPartPr/>
                <p14:nvPr/>
              </p14:nvContentPartPr>
              <p14:xfrm>
                <a:off x="9223768" y="3218328"/>
                <a:ext cx="69840" cy="1317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C8CDD65-4A70-4CC4-98D8-C640231D38C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219448" y="3214008"/>
                  <a:ext cx="784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6C9182E-7104-49F0-A534-2076E46211DA}"/>
                    </a:ext>
                  </a:extLst>
                </p14:cNvPr>
                <p14:cNvContentPartPr/>
                <p14:nvPr/>
              </p14:nvContentPartPr>
              <p14:xfrm>
                <a:off x="9285688" y="3229128"/>
                <a:ext cx="68760" cy="1130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6C9182E-7104-49F0-A534-2076E46211D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281368" y="3224808"/>
                  <a:ext cx="774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15FD7BF-E764-428F-AF9D-363C8ECD5D5F}"/>
                    </a:ext>
                  </a:extLst>
                </p14:cNvPr>
                <p14:cNvContentPartPr/>
                <p14:nvPr/>
              </p14:nvContentPartPr>
              <p14:xfrm>
                <a:off x="9400168" y="3235608"/>
                <a:ext cx="66600" cy="1198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15FD7BF-E764-428F-AF9D-363C8ECD5D5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395848" y="3231288"/>
                  <a:ext cx="752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C20A2AB-FF81-4C89-88DB-A70BDF33FCAF}"/>
                    </a:ext>
                  </a:extLst>
                </p14:cNvPr>
                <p14:cNvContentPartPr/>
                <p14:nvPr/>
              </p14:nvContentPartPr>
              <p14:xfrm>
                <a:off x="9455248" y="3211848"/>
                <a:ext cx="69840" cy="1461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C20A2AB-FF81-4C89-88DB-A70BDF33FCA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450928" y="3207528"/>
                  <a:ext cx="784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D662CC1-A905-44F9-9E02-46CDA55114D5}"/>
                    </a:ext>
                  </a:extLst>
                </p14:cNvPr>
                <p14:cNvContentPartPr/>
                <p14:nvPr/>
              </p14:nvContentPartPr>
              <p14:xfrm>
                <a:off x="9504928" y="3251448"/>
                <a:ext cx="73800" cy="928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D662CC1-A905-44F9-9E02-46CDA55114D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500608" y="3247128"/>
                  <a:ext cx="824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81796CD-F09F-483E-AB87-090BF21974F4}"/>
                    </a:ext>
                  </a:extLst>
                </p14:cNvPr>
                <p14:cNvContentPartPr/>
                <p14:nvPr/>
              </p14:nvContentPartPr>
              <p14:xfrm>
                <a:off x="9581968" y="3259368"/>
                <a:ext cx="59400" cy="986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81796CD-F09F-483E-AB87-090BF21974F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577648" y="3255048"/>
                  <a:ext cx="680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A779A7A-8E9E-4C93-BB25-E6BCB60754CC}"/>
                    </a:ext>
                  </a:extLst>
                </p14:cNvPr>
                <p14:cNvContentPartPr/>
                <p14:nvPr/>
              </p14:nvContentPartPr>
              <p14:xfrm>
                <a:off x="9650728" y="3075768"/>
                <a:ext cx="99360" cy="2872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A779A7A-8E9E-4C93-BB25-E6BCB60754C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646408" y="3071448"/>
                  <a:ext cx="1080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3B10C14-DDEA-4032-BC2A-5A1ED172C568}"/>
                    </a:ext>
                  </a:extLst>
                </p14:cNvPr>
                <p14:cNvContentPartPr/>
                <p14:nvPr/>
              </p14:nvContentPartPr>
              <p14:xfrm>
                <a:off x="9824248" y="3373128"/>
                <a:ext cx="18360" cy="900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3B10C14-DDEA-4032-BC2A-5A1ED172C56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819928" y="3368808"/>
                  <a:ext cx="270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57A33D8-75F3-48AB-8FCB-047B8F1942BC}"/>
                    </a:ext>
                  </a:extLst>
                </p14:cNvPr>
                <p14:cNvContentPartPr/>
                <p14:nvPr/>
              </p14:nvContentPartPr>
              <p14:xfrm>
                <a:off x="9930808" y="3274488"/>
                <a:ext cx="72360" cy="2923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57A33D8-75F3-48AB-8FCB-047B8F1942B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926488" y="3270168"/>
                  <a:ext cx="810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FB8E577-AD4E-41BF-85A4-4C8C45CDD252}"/>
                    </a:ext>
                  </a:extLst>
                </p14:cNvPr>
                <p14:cNvContentPartPr/>
                <p14:nvPr/>
              </p14:nvContentPartPr>
              <p14:xfrm>
                <a:off x="10107208" y="3108888"/>
                <a:ext cx="132120" cy="2556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FB8E577-AD4E-41BF-85A4-4C8C45CDD25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102888" y="3104568"/>
                  <a:ext cx="1407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1304D5D-85AE-45DF-BC53-EBD49A06E7FD}"/>
                    </a:ext>
                  </a:extLst>
                </p14:cNvPr>
                <p14:cNvContentPartPr/>
                <p14:nvPr/>
              </p14:nvContentPartPr>
              <p14:xfrm>
                <a:off x="10227088" y="3268368"/>
                <a:ext cx="123120" cy="824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1304D5D-85AE-45DF-BC53-EBD49A06E7F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222768" y="3264048"/>
                  <a:ext cx="1317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F87E5E9-6211-47C9-8EA5-B311204AE1C9}"/>
                    </a:ext>
                  </a:extLst>
                </p14:cNvPr>
                <p14:cNvContentPartPr/>
                <p14:nvPr/>
              </p14:nvContentPartPr>
              <p14:xfrm>
                <a:off x="10358488" y="3112848"/>
                <a:ext cx="183240" cy="2264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F87E5E9-6211-47C9-8EA5-B311204AE1C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354168" y="3108528"/>
                  <a:ext cx="1918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B3E846F-F233-41D9-8030-03C0B529278C}"/>
                    </a:ext>
                  </a:extLst>
                </p14:cNvPr>
                <p14:cNvContentPartPr/>
                <p14:nvPr/>
              </p14:nvContentPartPr>
              <p14:xfrm>
                <a:off x="10544248" y="3261888"/>
                <a:ext cx="136080" cy="716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B3E846F-F233-41D9-8030-03C0B529278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539928" y="3257568"/>
                  <a:ext cx="144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583DD49-2484-4F4D-85DE-92D3D62C3A9A}"/>
                    </a:ext>
                  </a:extLst>
                </p14:cNvPr>
                <p14:cNvContentPartPr/>
                <p14:nvPr/>
              </p14:nvContentPartPr>
              <p14:xfrm>
                <a:off x="10602208" y="3111768"/>
                <a:ext cx="59040" cy="608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583DD49-2484-4F4D-85DE-92D3D62C3A9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597888" y="3107448"/>
                  <a:ext cx="676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11FE21E-59A5-4B54-85CE-A27BAFC10352}"/>
                    </a:ext>
                  </a:extLst>
                </p14:cNvPr>
                <p14:cNvContentPartPr/>
                <p14:nvPr/>
              </p14:nvContentPartPr>
              <p14:xfrm>
                <a:off x="10812808" y="3194928"/>
                <a:ext cx="219240" cy="1137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11FE21E-59A5-4B54-85CE-A27BAFC1035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808488" y="3190608"/>
                  <a:ext cx="2278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AF1F572-D62B-4764-827A-C9ACF4A78D0B}"/>
                    </a:ext>
                  </a:extLst>
                </p14:cNvPr>
                <p14:cNvContentPartPr/>
                <p14:nvPr/>
              </p14:nvContentPartPr>
              <p14:xfrm>
                <a:off x="11191528" y="3124368"/>
                <a:ext cx="89640" cy="1270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AF1F572-D62B-4764-827A-C9ACF4A78D0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187208" y="3120048"/>
                  <a:ext cx="982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CA1D741-B761-48C3-81EB-3D02484DCC52}"/>
                    </a:ext>
                  </a:extLst>
                </p14:cNvPr>
                <p14:cNvContentPartPr/>
                <p14:nvPr/>
              </p14:nvContentPartPr>
              <p14:xfrm>
                <a:off x="11286208" y="3136248"/>
                <a:ext cx="92160" cy="1022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CA1D741-B761-48C3-81EB-3D02484DCC5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281888" y="3131928"/>
                  <a:ext cx="1008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B653702-22B5-4E0A-9250-10781CFD13E5}"/>
                    </a:ext>
                  </a:extLst>
                </p14:cNvPr>
                <p14:cNvContentPartPr/>
                <p14:nvPr/>
              </p14:nvContentPartPr>
              <p14:xfrm>
                <a:off x="11392408" y="3136248"/>
                <a:ext cx="97200" cy="914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B653702-22B5-4E0A-9250-10781CFD13E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388088" y="3131928"/>
                  <a:ext cx="1058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C8D1CAE-0F3D-41B5-AF02-F76D89730AA8}"/>
                    </a:ext>
                  </a:extLst>
                </p14:cNvPr>
                <p14:cNvContentPartPr/>
                <p14:nvPr/>
              </p14:nvContentPartPr>
              <p14:xfrm>
                <a:off x="11496088" y="2931768"/>
                <a:ext cx="81720" cy="3042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C8D1CAE-0F3D-41B5-AF02-F76D89730AA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491768" y="2927448"/>
                  <a:ext cx="903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D1CBC47-48A7-4D2D-9692-160AF8F8EB8E}"/>
                    </a:ext>
                  </a:extLst>
                </p14:cNvPr>
                <p14:cNvContentPartPr/>
                <p14:nvPr/>
              </p14:nvContentPartPr>
              <p14:xfrm>
                <a:off x="11558728" y="3118968"/>
                <a:ext cx="64080" cy="453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D1CBC47-48A7-4D2D-9692-160AF8F8EB8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554408" y="3114648"/>
                  <a:ext cx="727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8EF560F-CDDD-4434-910A-28EBEFD4E577}"/>
                    </a:ext>
                  </a:extLst>
                </p14:cNvPr>
                <p14:cNvContentPartPr/>
                <p14:nvPr/>
              </p14:nvContentPartPr>
              <p14:xfrm>
                <a:off x="11678968" y="3080088"/>
                <a:ext cx="91440" cy="1335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8EF560F-CDDD-4434-910A-28EBEFD4E57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674648" y="3075768"/>
                  <a:ext cx="100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EFF2373-1564-48FF-A672-0247C93848CC}"/>
                    </a:ext>
                  </a:extLst>
                </p14:cNvPr>
                <p14:cNvContentPartPr/>
                <p14:nvPr/>
              </p14:nvContentPartPr>
              <p14:xfrm>
                <a:off x="8879248" y="3590928"/>
                <a:ext cx="139320" cy="3841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EFF2373-1564-48FF-A672-0247C93848C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874928" y="3586608"/>
                  <a:ext cx="14796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AA64D2D-703B-443C-9749-0E443A05B720}"/>
                    </a:ext>
                  </a:extLst>
                </p14:cNvPr>
                <p14:cNvContentPartPr/>
                <p14:nvPr/>
              </p14:nvContentPartPr>
              <p14:xfrm>
                <a:off x="9029368" y="3670848"/>
                <a:ext cx="2160" cy="453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AA64D2D-703B-443C-9749-0E443A05B72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025048" y="3666528"/>
                  <a:ext cx="108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D7FEB5D-D3E9-4535-AB93-13B8678DBE5E}"/>
                    </a:ext>
                  </a:extLst>
                </p14:cNvPr>
                <p14:cNvContentPartPr/>
                <p14:nvPr/>
              </p14:nvContentPartPr>
              <p14:xfrm>
                <a:off x="9045568" y="3766608"/>
                <a:ext cx="154080" cy="1562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D7FEB5D-D3E9-4535-AB93-13B8678DBE5E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041248" y="3762288"/>
                  <a:ext cx="1627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1A23754-22F8-4A6D-BD17-C6002459EAF6}"/>
                    </a:ext>
                  </a:extLst>
                </p14:cNvPr>
                <p14:cNvContentPartPr/>
                <p14:nvPr/>
              </p14:nvContentPartPr>
              <p14:xfrm>
                <a:off x="9183088" y="3779928"/>
                <a:ext cx="176760" cy="1303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1A23754-22F8-4A6D-BD17-C6002459EAF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178768" y="3775608"/>
                  <a:ext cx="1854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7BB80CD-78DA-43CC-8A2D-D4D8381E7C18}"/>
                    </a:ext>
                  </a:extLst>
                </p14:cNvPr>
                <p14:cNvContentPartPr/>
                <p14:nvPr/>
              </p14:nvContentPartPr>
              <p14:xfrm>
                <a:off x="9365968" y="3766608"/>
                <a:ext cx="346680" cy="1526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7BB80CD-78DA-43CC-8A2D-D4D8381E7C1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361648" y="3762288"/>
                  <a:ext cx="3553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0058075-C48E-46E2-BE73-5B71A48ABD7D}"/>
                    </a:ext>
                  </a:extLst>
                </p14:cNvPr>
                <p14:cNvContentPartPr/>
                <p14:nvPr/>
              </p14:nvContentPartPr>
              <p14:xfrm>
                <a:off x="9734968" y="3615408"/>
                <a:ext cx="173880" cy="2782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0058075-C48E-46E2-BE73-5B71A48ABD7D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730648" y="3611088"/>
                  <a:ext cx="1825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251116B-3651-4E2D-9348-0744BEC284BB}"/>
                    </a:ext>
                  </a:extLst>
                </p14:cNvPr>
                <p14:cNvContentPartPr/>
                <p14:nvPr/>
              </p14:nvContentPartPr>
              <p14:xfrm>
                <a:off x="9678448" y="3678048"/>
                <a:ext cx="178560" cy="536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251116B-3651-4E2D-9348-0744BEC284B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674128" y="3673728"/>
                  <a:ext cx="1872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1EE124A-CC11-4AD8-83B0-9B1C1F5C5FB7}"/>
                    </a:ext>
                  </a:extLst>
                </p14:cNvPr>
                <p14:cNvContentPartPr/>
                <p14:nvPr/>
              </p14:nvContentPartPr>
              <p14:xfrm>
                <a:off x="10051408" y="3604248"/>
                <a:ext cx="232560" cy="3150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1EE124A-CC11-4AD8-83B0-9B1C1F5C5FB7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047088" y="3599928"/>
                  <a:ext cx="2412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BF9A9AE-107F-4795-9D20-254199E60D17}"/>
                    </a:ext>
                  </a:extLst>
                </p14:cNvPr>
                <p14:cNvContentPartPr/>
                <p14:nvPr/>
              </p14:nvContentPartPr>
              <p14:xfrm>
                <a:off x="10228528" y="3737448"/>
                <a:ext cx="152640" cy="4309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BF9A9AE-107F-4795-9D20-254199E60D17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224208" y="3733128"/>
                  <a:ext cx="1612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D6FBEC5-997A-4548-BE4B-B7A1750485BD}"/>
                    </a:ext>
                  </a:extLst>
                </p14:cNvPr>
                <p14:cNvContentPartPr/>
                <p14:nvPr/>
              </p14:nvContentPartPr>
              <p14:xfrm>
                <a:off x="10403488" y="3733488"/>
                <a:ext cx="185040" cy="979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D6FBEC5-997A-4548-BE4B-B7A1750485BD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399168" y="3729168"/>
                  <a:ext cx="1936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07159C2-64A8-49D5-AD79-7BB4A3D1045C}"/>
                    </a:ext>
                  </a:extLst>
                </p14:cNvPr>
                <p14:cNvContentPartPr/>
                <p14:nvPr/>
              </p14:nvContentPartPr>
              <p14:xfrm>
                <a:off x="10612648" y="3530448"/>
                <a:ext cx="212040" cy="2685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07159C2-64A8-49D5-AD79-7BB4A3D1045C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608328" y="3526128"/>
                  <a:ext cx="2206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4BA72B9-49FD-496B-9024-0B17FA6A7C7D}"/>
                    </a:ext>
                  </a:extLst>
                </p14:cNvPr>
                <p14:cNvContentPartPr/>
                <p14:nvPr/>
              </p14:nvContentPartPr>
              <p14:xfrm>
                <a:off x="10851688" y="3563208"/>
                <a:ext cx="10080" cy="86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4BA72B9-49FD-496B-9024-0B17FA6A7C7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847368" y="3558888"/>
                  <a:ext cx="1872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4D054BE-CCD5-425B-BBED-B54033CAFF6D}"/>
                    </a:ext>
                  </a:extLst>
                </p14:cNvPr>
                <p14:cNvContentPartPr/>
                <p14:nvPr/>
              </p14:nvContentPartPr>
              <p14:xfrm>
                <a:off x="10841968" y="3650688"/>
                <a:ext cx="250920" cy="1087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4D054BE-CCD5-425B-BBED-B54033CAFF6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837648" y="3646368"/>
                  <a:ext cx="2595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D72BA0C-40A9-4FA2-A148-C9EE7F1E3E7B}"/>
                    </a:ext>
                  </a:extLst>
                </p14:cNvPr>
                <p14:cNvContentPartPr/>
                <p14:nvPr/>
              </p14:nvContentPartPr>
              <p14:xfrm>
                <a:off x="11114488" y="3462768"/>
                <a:ext cx="165600" cy="2736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D72BA0C-40A9-4FA2-A148-C9EE7F1E3E7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110168" y="3458448"/>
                  <a:ext cx="174240" cy="282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821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A81660-3D25-8D44-9360-879E19A63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45919" cy="55896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524ACE-DA98-0B4B-8124-1019ECAA0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576" y="453718"/>
            <a:ext cx="6166023" cy="379381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D3411B-F891-4CBF-9DA1-1692FD9DDEE1}"/>
                  </a:ext>
                </a:extLst>
              </p14:cNvPr>
              <p14:cNvContentPartPr/>
              <p14:nvPr/>
            </p14:nvContentPartPr>
            <p14:xfrm>
              <a:off x="929728" y="997128"/>
              <a:ext cx="174240" cy="24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D3411B-F891-4CBF-9DA1-1692FD9DDE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5408" y="992808"/>
                <a:ext cx="18288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4BC2211-0AA4-4501-9424-EF42D1D87320}"/>
                  </a:ext>
                </a:extLst>
              </p14:cNvPr>
              <p14:cNvContentPartPr/>
              <p14:nvPr/>
            </p14:nvContentPartPr>
            <p14:xfrm>
              <a:off x="2664928" y="988488"/>
              <a:ext cx="250560" cy="253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4BC2211-0AA4-4501-9424-EF42D1D8732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60608" y="984168"/>
                <a:ext cx="2592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1F8027-8E05-4999-A159-9D09EFA7D524}"/>
                  </a:ext>
                </a:extLst>
              </p14:cNvPr>
              <p14:cNvContentPartPr/>
              <p14:nvPr/>
            </p14:nvContentPartPr>
            <p14:xfrm>
              <a:off x="4698568" y="975168"/>
              <a:ext cx="215280" cy="229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1F8027-8E05-4999-A159-9D09EFA7D5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94248" y="970848"/>
                <a:ext cx="22392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4C1CFF1-0ADE-4D88-AD88-4201CFD50C95}"/>
                  </a:ext>
                </a:extLst>
              </p14:cNvPr>
              <p14:cNvContentPartPr/>
              <p14:nvPr/>
            </p14:nvContentPartPr>
            <p14:xfrm>
              <a:off x="2719648" y="1578528"/>
              <a:ext cx="229320" cy="249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4C1CFF1-0ADE-4D88-AD88-4201CFD50C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15328" y="1574208"/>
                <a:ext cx="2379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FCE6830-1D8B-4F14-9889-0BB8889BE526}"/>
                  </a:ext>
                </a:extLst>
              </p14:cNvPr>
              <p14:cNvContentPartPr/>
              <p14:nvPr/>
            </p14:nvContentPartPr>
            <p14:xfrm>
              <a:off x="881488" y="1578888"/>
              <a:ext cx="306360" cy="237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FCE6830-1D8B-4F14-9889-0BB8889BE52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7168" y="1574568"/>
                <a:ext cx="31500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8196F4E-1866-408E-A619-35F4695649C9}"/>
                  </a:ext>
                </a:extLst>
              </p14:cNvPr>
              <p14:cNvContentPartPr/>
              <p14:nvPr/>
            </p14:nvContentPartPr>
            <p14:xfrm>
              <a:off x="895168" y="2453328"/>
              <a:ext cx="217080" cy="259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8196F4E-1866-408E-A619-35F4695649C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0848" y="2449008"/>
                <a:ext cx="22572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2452DDE-A2F9-4220-B25E-99CBF6C306F7}"/>
                  </a:ext>
                </a:extLst>
              </p14:cNvPr>
              <p14:cNvContentPartPr/>
              <p14:nvPr/>
            </p14:nvContentPartPr>
            <p14:xfrm>
              <a:off x="2711008" y="2434968"/>
              <a:ext cx="235800" cy="307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2452DDE-A2F9-4220-B25E-99CBF6C306F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06688" y="2430648"/>
                <a:ext cx="24444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0710FBA-D880-462C-A713-C89C2C5AF20C}"/>
                  </a:ext>
                </a:extLst>
              </p14:cNvPr>
              <p14:cNvContentPartPr/>
              <p14:nvPr/>
            </p14:nvContentPartPr>
            <p14:xfrm>
              <a:off x="4702528" y="2434248"/>
              <a:ext cx="132120" cy="217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0710FBA-D880-462C-A713-C89C2C5AF20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98208" y="2429928"/>
                <a:ext cx="1407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41928FE-034B-436E-987C-2F4E31523954}"/>
                  </a:ext>
                </a:extLst>
              </p14:cNvPr>
              <p14:cNvContentPartPr/>
              <p14:nvPr/>
            </p14:nvContentPartPr>
            <p14:xfrm>
              <a:off x="2700928" y="2983608"/>
              <a:ext cx="156240" cy="242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41928FE-034B-436E-987C-2F4E3152395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96608" y="2979288"/>
                <a:ext cx="16488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1F28ED6-4217-4D1A-908A-61BD419AFDCB}"/>
                  </a:ext>
                </a:extLst>
              </p14:cNvPr>
              <p14:cNvContentPartPr/>
              <p14:nvPr/>
            </p14:nvContentPartPr>
            <p14:xfrm>
              <a:off x="950608" y="3059208"/>
              <a:ext cx="199800" cy="244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1F28ED6-4217-4D1A-908A-61BD419AFDC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46288" y="3054888"/>
                <a:ext cx="20844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638D906-7CC2-4A1B-B8BF-EF878E333619}"/>
                  </a:ext>
                </a:extLst>
              </p14:cNvPr>
              <p14:cNvContentPartPr/>
              <p14:nvPr/>
            </p14:nvContentPartPr>
            <p14:xfrm>
              <a:off x="2699128" y="3988728"/>
              <a:ext cx="189000" cy="240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638D906-7CC2-4A1B-B8BF-EF878E33361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94808" y="3984408"/>
                <a:ext cx="19764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DEC73DE-48BA-4616-852A-578F031D61ED}"/>
                  </a:ext>
                </a:extLst>
              </p14:cNvPr>
              <p14:cNvContentPartPr/>
              <p14:nvPr/>
            </p14:nvContentPartPr>
            <p14:xfrm>
              <a:off x="2693728" y="4793688"/>
              <a:ext cx="183240" cy="235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DEC73DE-48BA-4616-852A-578F031D61E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89408" y="4789368"/>
                <a:ext cx="191880" cy="24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E3D6006-9541-4C88-A3F2-47584A76D568}"/>
              </a:ext>
            </a:extLst>
          </p:cNvPr>
          <p:cNvGrpSpPr/>
          <p:nvPr/>
        </p:nvGrpSpPr>
        <p:grpSpPr>
          <a:xfrm>
            <a:off x="9459928" y="1054008"/>
            <a:ext cx="165600" cy="140040"/>
            <a:chOff x="9459928" y="1054008"/>
            <a:chExt cx="165600" cy="14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FBED40F-61A3-49D7-85FA-D1268B15AE39}"/>
                    </a:ext>
                  </a:extLst>
                </p14:cNvPr>
                <p14:cNvContentPartPr/>
                <p14:nvPr/>
              </p14:nvContentPartPr>
              <p14:xfrm>
                <a:off x="9484408" y="1077768"/>
                <a:ext cx="29160" cy="116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FBED40F-61A3-49D7-85FA-D1268B15AE3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480088" y="1073448"/>
                  <a:ext cx="378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AED0418-C41E-4158-B328-CA375EC55C46}"/>
                    </a:ext>
                  </a:extLst>
                </p14:cNvPr>
                <p14:cNvContentPartPr/>
                <p14:nvPr/>
              </p14:nvContentPartPr>
              <p14:xfrm>
                <a:off x="9459928" y="1054008"/>
                <a:ext cx="140760" cy="40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AED0418-C41E-4158-B328-CA375EC55C4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55608" y="1049688"/>
                  <a:ext cx="1494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6B84566-421B-419E-8379-A26F0CE254C8}"/>
                    </a:ext>
                  </a:extLst>
                </p14:cNvPr>
                <p14:cNvContentPartPr/>
                <p14:nvPr/>
              </p14:nvContentPartPr>
              <p14:xfrm>
                <a:off x="9489448" y="1108728"/>
                <a:ext cx="136080" cy="34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6B84566-421B-419E-8379-A26F0CE254C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85128" y="1104408"/>
                  <a:ext cx="144720" cy="4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54B45A4-9D77-447E-B479-5A189DEECEA5}"/>
                  </a:ext>
                </a:extLst>
              </p14:cNvPr>
              <p14:cNvContentPartPr/>
              <p14:nvPr/>
            </p14:nvContentPartPr>
            <p14:xfrm>
              <a:off x="9054568" y="1501488"/>
              <a:ext cx="124200" cy="176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54B45A4-9D77-447E-B479-5A189DEECEA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050248" y="1497168"/>
                <a:ext cx="13284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757DECB-278A-4A13-B7EA-985E174C6392}"/>
                  </a:ext>
                </a:extLst>
              </p14:cNvPr>
              <p14:cNvContentPartPr/>
              <p14:nvPr/>
            </p14:nvContentPartPr>
            <p14:xfrm>
              <a:off x="6520888" y="1906488"/>
              <a:ext cx="5221800" cy="1202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757DECB-278A-4A13-B7EA-985E174C639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16568" y="1902168"/>
                <a:ext cx="52304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6961D05-6E6E-4DCD-A876-C87DEA3830FC}"/>
                  </a:ext>
                </a:extLst>
              </p14:cNvPr>
              <p14:cNvContentPartPr/>
              <p14:nvPr/>
            </p14:nvContentPartPr>
            <p14:xfrm>
              <a:off x="6729688" y="2110608"/>
              <a:ext cx="1967040" cy="896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6961D05-6E6E-4DCD-A876-C87DEA3830F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25368" y="2106288"/>
                <a:ext cx="197568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9B4D43C-A5A7-42C8-BF03-C63AEE1EAF68}"/>
                  </a:ext>
                </a:extLst>
              </p14:cNvPr>
              <p14:cNvContentPartPr/>
              <p14:nvPr/>
            </p14:nvContentPartPr>
            <p14:xfrm>
              <a:off x="11347048" y="2279808"/>
              <a:ext cx="147960" cy="146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9B4D43C-A5A7-42C8-BF03-C63AEE1EAF6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342728" y="2275488"/>
                <a:ext cx="156600" cy="15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07503F05-93E5-4F98-B6F1-A15FF0F87132}"/>
              </a:ext>
            </a:extLst>
          </p:cNvPr>
          <p:cNvGrpSpPr/>
          <p:nvPr/>
        </p:nvGrpSpPr>
        <p:grpSpPr>
          <a:xfrm>
            <a:off x="8609608" y="3025008"/>
            <a:ext cx="3252600" cy="3284280"/>
            <a:chOff x="8609608" y="3025008"/>
            <a:chExt cx="3252600" cy="328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A078F44-F2D9-47C8-9511-C27CDC664A70}"/>
                    </a:ext>
                  </a:extLst>
                </p14:cNvPr>
                <p14:cNvContentPartPr/>
                <p14:nvPr/>
              </p14:nvContentPartPr>
              <p14:xfrm>
                <a:off x="9824248" y="3065688"/>
                <a:ext cx="21600" cy="80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A078F44-F2D9-47C8-9511-C27CDC664A7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19928" y="3061368"/>
                  <a:ext cx="302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9425F35-9E2A-497D-A2FF-F4F28851AC3E}"/>
                    </a:ext>
                  </a:extLst>
                </p14:cNvPr>
                <p14:cNvContentPartPr/>
                <p14:nvPr/>
              </p14:nvContentPartPr>
              <p14:xfrm>
                <a:off x="9824248" y="3025008"/>
                <a:ext cx="119880" cy="41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9425F35-9E2A-497D-A2FF-F4F28851AC3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819928" y="3020688"/>
                  <a:ext cx="1285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0C7D9EC-A7C1-44BD-946D-89D45DA422CD}"/>
                    </a:ext>
                  </a:extLst>
                </p14:cNvPr>
                <p14:cNvContentPartPr/>
                <p14:nvPr/>
              </p14:nvContentPartPr>
              <p14:xfrm>
                <a:off x="9785728" y="3091248"/>
                <a:ext cx="135720" cy="23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0C7D9EC-A7C1-44BD-946D-89D45DA422C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781408" y="3086928"/>
                  <a:ext cx="1443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C0E6C41-0D99-48AE-B162-3EE9B90EEE16}"/>
                    </a:ext>
                  </a:extLst>
                </p14:cNvPr>
                <p14:cNvContentPartPr/>
                <p14:nvPr/>
              </p14:nvContentPartPr>
              <p14:xfrm>
                <a:off x="9257968" y="3197808"/>
                <a:ext cx="842760" cy="1670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C0E6C41-0D99-48AE-B162-3EE9B90EEE1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253648" y="3193488"/>
                  <a:ext cx="851400" cy="167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A32A13D-52C1-4C4A-9C1D-67DE8F17BEFD}"/>
                    </a:ext>
                  </a:extLst>
                </p14:cNvPr>
                <p14:cNvContentPartPr/>
                <p14:nvPr/>
              </p14:nvContentPartPr>
              <p14:xfrm>
                <a:off x="9244288" y="4754808"/>
                <a:ext cx="96480" cy="120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A32A13D-52C1-4C4A-9C1D-67DE8F17BE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39968" y="4750488"/>
                  <a:ext cx="1051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F844D28-BE1A-4BA9-B119-4078BB1282C6}"/>
                    </a:ext>
                  </a:extLst>
                </p14:cNvPr>
                <p14:cNvContentPartPr/>
                <p14:nvPr/>
              </p14:nvContentPartPr>
              <p14:xfrm>
                <a:off x="8721928" y="5051088"/>
                <a:ext cx="172080" cy="483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F844D28-BE1A-4BA9-B119-4078BB1282C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717608" y="5046768"/>
                  <a:ext cx="18072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AFD0953-387C-4614-9532-133AE8F79FDA}"/>
                    </a:ext>
                  </a:extLst>
                </p14:cNvPr>
                <p14:cNvContentPartPr/>
                <p14:nvPr/>
              </p14:nvContentPartPr>
              <p14:xfrm>
                <a:off x="9064648" y="5282208"/>
                <a:ext cx="109080" cy="155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AFD0953-387C-4614-9532-133AE8F79FD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060328" y="5277888"/>
                  <a:ext cx="1177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C47ADE1-662C-4063-8F61-28B61CA75E08}"/>
                    </a:ext>
                  </a:extLst>
                </p14:cNvPr>
                <p14:cNvContentPartPr/>
                <p14:nvPr/>
              </p14:nvContentPartPr>
              <p14:xfrm>
                <a:off x="9094168" y="5127408"/>
                <a:ext cx="98640" cy="122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C47ADE1-662C-4063-8F61-28B61CA75E0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089848" y="5123088"/>
                  <a:ext cx="1072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D5911D-CA69-4A32-B395-2E324622C1D1}"/>
                    </a:ext>
                  </a:extLst>
                </p14:cNvPr>
                <p14:cNvContentPartPr/>
                <p14:nvPr/>
              </p14:nvContentPartPr>
              <p14:xfrm>
                <a:off x="9219088" y="5036328"/>
                <a:ext cx="38880" cy="340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D5911D-CA69-4A32-B395-2E324622C1D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214768" y="5032008"/>
                  <a:ext cx="475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A457D39-F8EC-4B77-B3C6-521DD16A7DC9}"/>
                    </a:ext>
                  </a:extLst>
                </p14:cNvPr>
                <p14:cNvContentPartPr/>
                <p14:nvPr/>
              </p14:nvContentPartPr>
              <p14:xfrm>
                <a:off x="9272368" y="4997808"/>
                <a:ext cx="119520" cy="384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A457D39-F8EC-4B77-B3C6-521DD16A7DC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268048" y="4993488"/>
                  <a:ext cx="12816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8833319-C076-4F4F-8472-6881446009C1}"/>
                    </a:ext>
                  </a:extLst>
                </p14:cNvPr>
                <p14:cNvContentPartPr/>
                <p14:nvPr/>
              </p14:nvContentPartPr>
              <p14:xfrm>
                <a:off x="9408088" y="5053608"/>
                <a:ext cx="360" cy="10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8833319-C076-4F4F-8472-6881446009C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403768" y="5049288"/>
                  <a:ext cx="9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ABF0A33-F3F5-44B9-85A8-D2163B5EC30E}"/>
                    </a:ext>
                  </a:extLst>
                </p14:cNvPr>
                <p14:cNvContentPartPr/>
                <p14:nvPr/>
              </p14:nvContentPartPr>
              <p14:xfrm>
                <a:off x="9429328" y="5175648"/>
                <a:ext cx="197640" cy="162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ABF0A33-F3F5-44B9-85A8-D2163B5EC30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25008" y="5171328"/>
                  <a:ext cx="2062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77B01E1-5600-4899-933D-8697CB57A1F3}"/>
                    </a:ext>
                  </a:extLst>
                </p14:cNvPr>
                <p14:cNvContentPartPr/>
                <p14:nvPr/>
              </p14:nvContentPartPr>
              <p14:xfrm>
                <a:off x="9641368" y="5150088"/>
                <a:ext cx="149040" cy="128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77B01E1-5600-4899-933D-8697CB57A1F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37048" y="5145768"/>
                  <a:ext cx="1576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1E2F2BB-BA84-4994-B8B5-8677D28F5F3B}"/>
                    </a:ext>
                  </a:extLst>
                </p14:cNvPr>
                <p14:cNvContentPartPr/>
                <p14:nvPr/>
              </p14:nvContentPartPr>
              <p14:xfrm>
                <a:off x="9994168" y="5148288"/>
                <a:ext cx="69840" cy="119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1E2F2BB-BA84-4994-B8B5-8677D28F5F3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989848" y="5143968"/>
                  <a:ext cx="78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F4435F4-B5DD-4EC7-AFB6-00A3B028881D}"/>
                    </a:ext>
                  </a:extLst>
                </p14:cNvPr>
                <p14:cNvContentPartPr/>
                <p14:nvPr/>
              </p14:nvContentPartPr>
              <p14:xfrm>
                <a:off x="10079128" y="5128488"/>
                <a:ext cx="59400" cy="122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F4435F4-B5DD-4EC7-AFB6-00A3B028881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074808" y="5124168"/>
                  <a:ext cx="680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8BB8B6B-C4E7-45B3-9A9F-0354A4C5ACC8}"/>
                    </a:ext>
                  </a:extLst>
                </p14:cNvPr>
                <p14:cNvContentPartPr/>
                <p14:nvPr/>
              </p14:nvContentPartPr>
              <p14:xfrm>
                <a:off x="10314568" y="5014008"/>
                <a:ext cx="332280" cy="466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8BB8B6B-C4E7-45B3-9A9F-0354A4C5ACC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310248" y="5009688"/>
                  <a:ext cx="34092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2315023-0EE9-44BE-996B-0487A485C9A7}"/>
                    </a:ext>
                  </a:extLst>
                </p14:cNvPr>
                <p14:cNvContentPartPr/>
                <p14:nvPr/>
              </p14:nvContentPartPr>
              <p14:xfrm>
                <a:off x="10691128" y="4829328"/>
                <a:ext cx="210960" cy="230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2315023-0EE9-44BE-996B-0487A485C9A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686808" y="4825008"/>
                  <a:ext cx="2196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CD52671-1D8B-4D51-8849-0DC3A67FEC24}"/>
                    </a:ext>
                  </a:extLst>
                </p14:cNvPr>
                <p14:cNvContentPartPr/>
                <p14:nvPr/>
              </p14:nvContentPartPr>
              <p14:xfrm>
                <a:off x="11130328" y="4879728"/>
                <a:ext cx="133920" cy="104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CD52671-1D8B-4D51-8849-0DC3A67FEC2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126008" y="4875408"/>
                  <a:ext cx="1425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DF87227-6E32-4790-ACD8-4CAF6B3822B7}"/>
                    </a:ext>
                  </a:extLst>
                </p14:cNvPr>
                <p14:cNvContentPartPr/>
                <p14:nvPr/>
              </p14:nvContentPartPr>
              <p14:xfrm>
                <a:off x="11309968" y="4847328"/>
                <a:ext cx="188640" cy="109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DF87227-6E32-4790-ACD8-4CAF6B3822B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305648" y="4843008"/>
                  <a:ext cx="1972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5E97DD6-29BE-4555-8E62-2D0BFCA6B56B}"/>
                    </a:ext>
                  </a:extLst>
                </p14:cNvPr>
                <p14:cNvContentPartPr/>
                <p14:nvPr/>
              </p14:nvContentPartPr>
              <p14:xfrm>
                <a:off x="11490328" y="4698648"/>
                <a:ext cx="15480" cy="32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5E97DD6-29BE-4555-8E62-2D0BFCA6B56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486008" y="4694328"/>
                  <a:ext cx="241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DE3C093-F1DC-45DA-AF71-2D73B10CCC71}"/>
                    </a:ext>
                  </a:extLst>
                </p14:cNvPr>
                <p14:cNvContentPartPr/>
                <p14:nvPr/>
              </p14:nvContentPartPr>
              <p14:xfrm>
                <a:off x="11508688" y="4639248"/>
                <a:ext cx="174600" cy="269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DE3C093-F1DC-45DA-AF71-2D73B10CCC7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504368" y="4634928"/>
                  <a:ext cx="1832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5BE0E0C-DC81-4626-8B8A-1A6357BEDD1C}"/>
                    </a:ext>
                  </a:extLst>
                </p14:cNvPr>
                <p14:cNvContentPartPr/>
                <p14:nvPr/>
              </p14:nvContentPartPr>
              <p14:xfrm>
                <a:off x="11670688" y="4708728"/>
                <a:ext cx="172080" cy="131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5BE0E0C-DC81-4626-8B8A-1A6357BEDD1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666368" y="4704408"/>
                  <a:ext cx="1807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BC9448E-B6CC-4D8B-A05B-08BBD8E87F4E}"/>
                    </a:ext>
                  </a:extLst>
                </p14:cNvPr>
                <p14:cNvContentPartPr/>
                <p14:nvPr/>
              </p14:nvContentPartPr>
              <p14:xfrm>
                <a:off x="8609608" y="5759928"/>
                <a:ext cx="105840" cy="138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BC9448E-B6CC-4D8B-A05B-08BBD8E87F4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605288" y="5755608"/>
                  <a:ext cx="1144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1B06B60-C58A-4297-A870-CCE2AF19B024}"/>
                    </a:ext>
                  </a:extLst>
                </p14:cNvPr>
                <p14:cNvContentPartPr/>
                <p14:nvPr/>
              </p14:nvContentPartPr>
              <p14:xfrm>
                <a:off x="8702488" y="5760648"/>
                <a:ext cx="244800" cy="108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1B06B60-C58A-4297-A870-CCE2AF19B02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98168" y="5756328"/>
                  <a:ext cx="2534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20C9464-C063-4C7B-8775-F4A9C50AF656}"/>
                    </a:ext>
                  </a:extLst>
                </p14:cNvPr>
                <p14:cNvContentPartPr/>
                <p14:nvPr/>
              </p14:nvContentPartPr>
              <p14:xfrm>
                <a:off x="8932888" y="5733288"/>
                <a:ext cx="100080" cy="97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20C9464-C063-4C7B-8775-F4A9C50AF65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928568" y="5728968"/>
                  <a:ext cx="1087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D5A30DB-1BC0-4FE2-B56D-61E0CF42DD2D}"/>
                    </a:ext>
                  </a:extLst>
                </p14:cNvPr>
                <p14:cNvContentPartPr/>
                <p14:nvPr/>
              </p14:nvContentPartPr>
              <p14:xfrm>
                <a:off x="9214048" y="5731488"/>
                <a:ext cx="106920" cy="103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D5A30DB-1BC0-4FE2-B56D-61E0CF42DD2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209728" y="5727168"/>
                  <a:ext cx="1155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97B242D-9719-4681-B429-0AF34200951F}"/>
                    </a:ext>
                  </a:extLst>
                </p14:cNvPr>
                <p14:cNvContentPartPr/>
                <p14:nvPr/>
              </p14:nvContentPartPr>
              <p14:xfrm>
                <a:off x="9274888" y="5697288"/>
                <a:ext cx="302040" cy="104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97B242D-9719-4681-B429-0AF34200951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270568" y="5692968"/>
                  <a:ext cx="3106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E50B961-F3B1-41B8-A146-215052924C63}"/>
                    </a:ext>
                  </a:extLst>
                </p14:cNvPr>
                <p14:cNvContentPartPr/>
                <p14:nvPr/>
              </p14:nvContentPartPr>
              <p14:xfrm>
                <a:off x="9581248" y="5494968"/>
                <a:ext cx="151560" cy="270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E50B961-F3B1-41B8-A146-215052924C6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576928" y="5490648"/>
                  <a:ext cx="1602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23B49F4-3044-45FB-A084-78F3A3F12E28}"/>
                    </a:ext>
                  </a:extLst>
                </p14:cNvPr>
                <p14:cNvContentPartPr/>
                <p14:nvPr/>
              </p14:nvContentPartPr>
              <p14:xfrm>
                <a:off x="9732088" y="5544288"/>
                <a:ext cx="195840" cy="215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23B49F4-3044-45FB-A084-78F3A3F12E2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727768" y="5539968"/>
                  <a:ext cx="2044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940E966-5A90-4FA9-9372-0CA3368A2788}"/>
                    </a:ext>
                  </a:extLst>
                </p14:cNvPr>
                <p14:cNvContentPartPr/>
                <p14:nvPr/>
              </p14:nvContentPartPr>
              <p14:xfrm>
                <a:off x="9916408" y="5636448"/>
                <a:ext cx="105480" cy="85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940E966-5A90-4FA9-9372-0CA3368A278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912088" y="5632128"/>
                  <a:ext cx="1141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71534CA-AD8E-47D5-B409-EEBA25DF6487}"/>
                    </a:ext>
                  </a:extLst>
                </p14:cNvPr>
                <p14:cNvContentPartPr/>
                <p14:nvPr/>
              </p14:nvContentPartPr>
              <p14:xfrm>
                <a:off x="10069768" y="5635008"/>
                <a:ext cx="125640" cy="73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71534CA-AD8E-47D5-B409-EEBA25DF648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065448" y="5630688"/>
                  <a:ext cx="1342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82C9C87-9FE9-4EF5-867D-36C719B79F1F}"/>
                    </a:ext>
                  </a:extLst>
                </p14:cNvPr>
                <p14:cNvContentPartPr/>
                <p14:nvPr/>
              </p14:nvContentPartPr>
              <p14:xfrm>
                <a:off x="10168048" y="5521968"/>
                <a:ext cx="21960" cy="21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82C9C87-9FE9-4EF5-867D-36C719B79F1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163728" y="5517648"/>
                  <a:ext cx="306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CE0A7EE-D0AD-480E-AFA1-E1156862D19B}"/>
                    </a:ext>
                  </a:extLst>
                </p14:cNvPr>
                <p14:cNvContentPartPr/>
                <p14:nvPr/>
              </p14:nvContentPartPr>
              <p14:xfrm>
                <a:off x="10226008" y="5608728"/>
                <a:ext cx="194040" cy="69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CE0A7EE-D0AD-480E-AFA1-E1156862D19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21688" y="5604408"/>
                  <a:ext cx="2026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DBCFE26-9653-45B5-A6BC-43FF96568B18}"/>
                    </a:ext>
                  </a:extLst>
                </p14:cNvPr>
                <p14:cNvContentPartPr/>
                <p14:nvPr/>
              </p14:nvContentPartPr>
              <p14:xfrm>
                <a:off x="10262728" y="5466528"/>
                <a:ext cx="121680" cy="62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DBCFE26-9653-45B5-A6BC-43FF96568B1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258408" y="5462208"/>
                  <a:ext cx="1303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DA789A4-0FE9-4658-A9E6-9A8EF416F1FF}"/>
                    </a:ext>
                  </a:extLst>
                </p14:cNvPr>
                <p14:cNvContentPartPr/>
                <p14:nvPr/>
              </p14:nvContentPartPr>
              <p14:xfrm>
                <a:off x="10552888" y="5216328"/>
                <a:ext cx="156240" cy="398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DA789A4-0FE9-4658-A9E6-9A8EF416F1F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548568" y="5212008"/>
                  <a:ext cx="1648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A6B2638-2CBF-4BF8-BF6C-2F4064E8D8AA}"/>
                    </a:ext>
                  </a:extLst>
                </p14:cNvPr>
                <p14:cNvContentPartPr/>
                <p14:nvPr/>
              </p14:nvContentPartPr>
              <p14:xfrm>
                <a:off x="10699768" y="5419008"/>
                <a:ext cx="11880" cy="15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A6B2638-2CBF-4BF8-BF6C-2F4064E8D8A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695448" y="5414688"/>
                  <a:ext cx="205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D968FCA-3D55-40C5-B05E-C1E2FBC42F5F}"/>
                    </a:ext>
                  </a:extLst>
                </p14:cNvPr>
                <p14:cNvContentPartPr/>
                <p14:nvPr/>
              </p14:nvContentPartPr>
              <p14:xfrm>
                <a:off x="10712368" y="5440608"/>
                <a:ext cx="204120" cy="126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D968FCA-3D55-40C5-B05E-C1E2FBC42F5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708048" y="5436288"/>
                  <a:ext cx="2127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833F6CD-84BA-48C7-95A8-8F3344CFBE05}"/>
                    </a:ext>
                  </a:extLst>
                </p14:cNvPr>
                <p14:cNvContentPartPr/>
                <p14:nvPr/>
              </p14:nvContentPartPr>
              <p14:xfrm>
                <a:off x="10934128" y="5444928"/>
                <a:ext cx="142920" cy="86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833F6CD-84BA-48C7-95A8-8F3344CFBE0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929808" y="5440608"/>
                  <a:ext cx="1515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D45458E-F72C-4926-B016-4CEAACFD6261}"/>
                    </a:ext>
                  </a:extLst>
                </p14:cNvPr>
                <p14:cNvContentPartPr/>
                <p14:nvPr/>
              </p14:nvContentPartPr>
              <p14:xfrm>
                <a:off x="11102968" y="5203368"/>
                <a:ext cx="41400" cy="322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D45458E-F72C-4926-B016-4CEAACFD626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098648" y="5199048"/>
                  <a:ext cx="500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4EB5FAE-D4DA-44E6-9A33-3020A0F59DE6}"/>
                    </a:ext>
                  </a:extLst>
                </p14:cNvPr>
                <p14:cNvContentPartPr/>
                <p14:nvPr/>
              </p14:nvContentPartPr>
              <p14:xfrm>
                <a:off x="11246968" y="5248008"/>
                <a:ext cx="260640" cy="227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4EB5FAE-D4DA-44E6-9A33-3020A0F59DE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242648" y="5243688"/>
                  <a:ext cx="2692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E4F4013-0AED-44AC-9753-6CDE0837B0FF}"/>
                    </a:ext>
                  </a:extLst>
                </p14:cNvPr>
                <p14:cNvContentPartPr/>
                <p14:nvPr/>
              </p14:nvContentPartPr>
              <p14:xfrm>
                <a:off x="11666008" y="5029128"/>
                <a:ext cx="196200" cy="412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E4F4013-0AED-44AC-9753-6CDE0837B0F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661688" y="5024808"/>
                  <a:ext cx="20484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E7F45FB-96C6-4DC2-A8BB-0E72D9C1C331}"/>
                    </a:ext>
                  </a:extLst>
                </p14:cNvPr>
                <p14:cNvContentPartPr/>
                <p14:nvPr/>
              </p14:nvContentPartPr>
              <p14:xfrm>
                <a:off x="8731288" y="6153408"/>
                <a:ext cx="304920" cy="1558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E7F45FB-96C6-4DC2-A8BB-0E72D9C1C33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726968" y="6149088"/>
                  <a:ext cx="313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7B27D62-5915-4CDF-8481-B586802E0DAB}"/>
                    </a:ext>
                  </a:extLst>
                </p14:cNvPr>
                <p14:cNvContentPartPr/>
                <p14:nvPr/>
              </p14:nvContentPartPr>
              <p14:xfrm>
                <a:off x="9058888" y="5954328"/>
                <a:ext cx="325800" cy="306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7B27D62-5915-4CDF-8481-B586802E0DA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054568" y="5950008"/>
                  <a:ext cx="33444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8DCE435-D39E-4BDE-A8AF-75B903B120C6}"/>
                    </a:ext>
                  </a:extLst>
                </p14:cNvPr>
                <p14:cNvContentPartPr/>
                <p14:nvPr/>
              </p14:nvContentPartPr>
              <p14:xfrm>
                <a:off x="9385768" y="5994648"/>
                <a:ext cx="14760" cy="6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8DCE435-D39E-4BDE-A8AF-75B903B120C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81448" y="5990328"/>
                  <a:ext cx="234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D02ACD6-359D-4D3E-8E97-F8DB3A75B6C4}"/>
                    </a:ext>
                  </a:extLst>
                </p14:cNvPr>
                <p14:cNvContentPartPr/>
                <p14:nvPr/>
              </p14:nvContentPartPr>
              <p14:xfrm>
                <a:off x="9416368" y="6080688"/>
                <a:ext cx="197640" cy="135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D02ACD6-359D-4D3E-8E97-F8DB3A75B6C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12048" y="6076368"/>
                  <a:ext cx="2062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09DA7A1-D97D-40B0-951F-180365309D70}"/>
                    </a:ext>
                  </a:extLst>
                </p14:cNvPr>
                <p14:cNvContentPartPr/>
                <p14:nvPr/>
              </p14:nvContentPartPr>
              <p14:xfrm>
                <a:off x="9600688" y="6050448"/>
                <a:ext cx="168120" cy="146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09DA7A1-D97D-40B0-951F-180365309D7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96368" y="6046128"/>
                  <a:ext cx="176760" cy="155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39189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D7CD16-FFF4-2447-A7D8-9B785B137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00"/>
            <a:ext cx="8245642" cy="58554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D99DC8-0C92-B141-A57D-501D748C7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1" y="5810398"/>
            <a:ext cx="8245642" cy="1047602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BDAEA300-0EDF-4896-BAF6-50EDCF512140}"/>
              </a:ext>
            </a:extLst>
          </p:cNvPr>
          <p:cNvGrpSpPr/>
          <p:nvPr/>
        </p:nvGrpSpPr>
        <p:grpSpPr>
          <a:xfrm>
            <a:off x="6200488" y="785088"/>
            <a:ext cx="4171680" cy="816120"/>
            <a:chOff x="6200488" y="785088"/>
            <a:chExt cx="4171680" cy="81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41C2567-9241-492E-830A-307D1D873F28}"/>
                    </a:ext>
                  </a:extLst>
                </p14:cNvPr>
                <p14:cNvContentPartPr/>
                <p14:nvPr/>
              </p14:nvContentPartPr>
              <p14:xfrm>
                <a:off x="6223168" y="1299168"/>
                <a:ext cx="16200" cy="175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41C2567-9241-492E-830A-307D1D873F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18848" y="1294848"/>
                  <a:ext cx="248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778239F-3E12-487A-86FE-56B767A5FBB2}"/>
                    </a:ext>
                  </a:extLst>
                </p14:cNvPr>
                <p14:cNvContentPartPr/>
                <p14:nvPr/>
              </p14:nvContentPartPr>
              <p14:xfrm>
                <a:off x="6223168" y="1248768"/>
                <a:ext cx="102240" cy="70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778239F-3E12-487A-86FE-56B767A5FBB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18848" y="1244448"/>
                  <a:ext cx="110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03CBDDF-910A-48FD-B8CF-CA5C359CA197}"/>
                    </a:ext>
                  </a:extLst>
                </p14:cNvPr>
                <p14:cNvContentPartPr/>
                <p14:nvPr/>
              </p14:nvContentPartPr>
              <p14:xfrm>
                <a:off x="6200488" y="1355328"/>
                <a:ext cx="92520" cy="72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03CBDDF-910A-48FD-B8CF-CA5C359CA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96168" y="1351008"/>
                  <a:ext cx="1011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F890824-A50E-4D1E-AFD7-02168CB1BB0B}"/>
                    </a:ext>
                  </a:extLst>
                </p14:cNvPr>
                <p14:cNvContentPartPr/>
                <p14:nvPr/>
              </p14:nvContentPartPr>
              <p14:xfrm>
                <a:off x="6417568" y="1344888"/>
                <a:ext cx="246960" cy="115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F890824-A50E-4D1E-AFD7-02168CB1BB0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13248" y="1340568"/>
                  <a:ext cx="255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3BA5522-6F4B-4869-84D9-75B2FE71709E}"/>
                    </a:ext>
                  </a:extLst>
                </p14:cNvPr>
                <p14:cNvContentPartPr/>
                <p14:nvPr/>
              </p14:nvContentPartPr>
              <p14:xfrm>
                <a:off x="6740128" y="1205568"/>
                <a:ext cx="113040" cy="291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3BA5522-6F4B-4869-84D9-75B2FE7170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35808" y="1201248"/>
                  <a:ext cx="1216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56FF4FF-C664-4252-A332-BBCF405328EF}"/>
                    </a:ext>
                  </a:extLst>
                </p14:cNvPr>
                <p14:cNvContentPartPr/>
                <p14:nvPr/>
              </p14:nvContentPartPr>
              <p14:xfrm>
                <a:off x="6839848" y="1281528"/>
                <a:ext cx="16560" cy="21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56FF4FF-C664-4252-A332-BBCF405328E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35528" y="1277208"/>
                  <a:ext cx="252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71B8CEC-7322-4089-AF05-531C3F36C138}"/>
                    </a:ext>
                  </a:extLst>
                </p14:cNvPr>
                <p14:cNvContentPartPr/>
                <p14:nvPr/>
              </p14:nvContentPartPr>
              <p14:xfrm>
                <a:off x="6884128" y="1331568"/>
                <a:ext cx="265320" cy="142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71B8CEC-7322-4089-AF05-531C3F36C13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79808" y="1327248"/>
                  <a:ext cx="2739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97C315A-B035-49BC-B00C-0F18A3A6E10D}"/>
                    </a:ext>
                  </a:extLst>
                </p14:cNvPr>
                <p14:cNvContentPartPr/>
                <p14:nvPr/>
              </p14:nvContentPartPr>
              <p14:xfrm>
                <a:off x="7281568" y="1296648"/>
                <a:ext cx="294840" cy="264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97C315A-B035-49BC-B00C-0F18A3A6E10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77248" y="1292328"/>
                  <a:ext cx="3034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7263FAC-CC9E-404A-8091-3A38391B3E7C}"/>
                    </a:ext>
                  </a:extLst>
                </p14:cNvPr>
                <p14:cNvContentPartPr/>
                <p14:nvPr/>
              </p14:nvContentPartPr>
              <p14:xfrm>
                <a:off x="7671808" y="1274328"/>
                <a:ext cx="216720" cy="171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7263FAC-CC9E-404A-8091-3A38391B3E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67488" y="1270008"/>
                  <a:ext cx="2253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C1F0E64-CA8D-49EF-A82A-CF57A5805064}"/>
                    </a:ext>
                  </a:extLst>
                </p14:cNvPr>
                <p14:cNvContentPartPr/>
                <p14:nvPr/>
              </p14:nvContentPartPr>
              <p14:xfrm>
                <a:off x="8038648" y="1057248"/>
                <a:ext cx="117360" cy="357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C1F0E64-CA8D-49EF-A82A-CF57A580506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34328" y="1052928"/>
                  <a:ext cx="12600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47934DE-5129-4A36-BDD3-18E38EBC63A2}"/>
                    </a:ext>
                  </a:extLst>
                </p14:cNvPr>
                <p14:cNvContentPartPr/>
                <p14:nvPr/>
              </p14:nvContentPartPr>
              <p14:xfrm>
                <a:off x="8157448" y="1173888"/>
                <a:ext cx="17640" cy="37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47934DE-5129-4A36-BDD3-18E38EBC63A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53128" y="1169568"/>
                  <a:ext cx="26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049EA37-2A8E-4972-8F1D-506830F03E93}"/>
                    </a:ext>
                  </a:extLst>
                </p14:cNvPr>
                <p14:cNvContentPartPr/>
                <p14:nvPr/>
              </p14:nvContentPartPr>
              <p14:xfrm>
                <a:off x="8166808" y="1243008"/>
                <a:ext cx="168480" cy="139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049EA37-2A8E-4972-8F1D-506830F03E9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62488" y="1238688"/>
                  <a:ext cx="1771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84C60D3-3ACC-4B6E-ACE5-F6532F41B24E}"/>
                    </a:ext>
                  </a:extLst>
                </p14:cNvPr>
                <p14:cNvContentPartPr/>
                <p14:nvPr/>
              </p14:nvContentPartPr>
              <p14:xfrm>
                <a:off x="8325928" y="1175328"/>
                <a:ext cx="475920" cy="190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84C60D3-3ACC-4B6E-ACE5-F6532F41B24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21608" y="1171008"/>
                  <a:ext cx="4845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81C679F-4458-44E6-B689-545936902A93}"/>
                    </a:ext>
                  </a:extLst>
                </p14:cNvPr>
                <p14:cNvContentPartPr/>
                <p14:nvPr/>
              </p14:nvContentPartPr>
              <p14:xfrm>
                <a:off x="8817688" y="936648"/>
                <a:ext cx="160560" cy="347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81C679F-4458-44E6-B689-545936902A9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13368" y="932328"/>
                  <a:ext cx="1692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03AD561-7F46-48D9-AEDD-28E58AF07E7B}"/>
                    </a:ext>
                  </a:extLst>
                </p14:cNvPr>
                <p14:cNvContentPartPr/>
                <p14:nvPr/>
              </p14:nvContentPartPr>
              <p14:xfrm>
                <a:off x="8769088" y="1008288"/>
                <a:ext cx="181440" cy="81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03AD561-7F46-48D9-AEDD-28E58AF07E7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64768" y="1003968"/>
                  <a:ext cx="1900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7239644-BA75-4323-978F-92B6507721E0}"/>
                    </a:ext>
                  </a:extLst>
                </p14:cNvPr>
                <p14:cNvContentPartPr/>
                <p14:nvPr/>
              </p14:nvContentPartPr>
              <p14:xfrm>
                <a:off x="9097408" y="1126008"/>
                <a:ext cx="35280" cy="153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7239644-BA75-4323-978F-92B6507721E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93088" y="1121688"/>
                  <a:ext cx="439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94BAC72-D560-41E6-9ADD-063AB2768209}"/>
                    </a:ext>
                  </a:extLst>
                </p14:cNvPr>
                <p14:cNvContentPartPr/>
                <p14:nvPr/>
              </p14:nvContentPartPr>
              <p14:xfrm>
                <a:off x="9157528" y="1041048"/>
                <a:ext cx="16560" cy="17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94BAC72-D560-41E6-9ADD-063AB276820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53208" y="1036728"/>
                  <a:ext cx="252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80EC541-CBFB-4526-8EA3-BB9F2DA6210F}"/>
                    </a:ext>
                  </a:extLst>
                </p14:cNvPr>
                <p14:cNvContentPartPr/>
                <p14:nvPr/>
              </p14:nvContentPartPr>
              <p14:xfrm>
                <a:off x="9173368" y="1140048"/>
                <a:ext cx="84600" cy="120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80EC541-CBFB-4526-8EA3-BB9F2DA6210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169048" y="1135728"/>
                  <a:ext cx="932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75469FD-84A9-4525-9FAE-96EF5761AFD1}"/>
                    </a:ext>
                  </a:extLst>
                </p14:cNvPr>
                <p14:cNvContentPartPr/>
                <p14:nvPr/>
              </p14:nvContentPartPr>
              <p14:xfrm>
                <a:off x="9283168" y="979488"/>
                <a:ext cx="179280" cy="273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75469FD-84A9-4525-9FAE-96EF5761AFD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278848" y="975168"/>
                  <a:ext cx="1879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2B3D61F-20B6-45F7-A51A-C132329CB87D}"/>
                    </a:ext>
                  </a:extLst>
                </p14:cNvPr>
                <p14:cNvContentPartPr/>
                <p14:nvPr/>
              </p14:nvContentPartPr>
              <p14:xfrm>
                <a:off x="9477928" y="1069128"/>
                <a:ext cx="95040" cy="532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2B3D61F-20B6-45F7-A51A-C132329CB8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473608" y="1064808"/>
                  <a:ext cx="10368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343E1E4-61CF-44FD-9AF4-C359E87C67DD}"/>
                    </a:ext>
                  </a:extLst>
                </p14:cNvPr>
                <p14:cNvContentPartPr/>
                <p14:nvPr/>
              </p14:nvContentPartPr>
              <p14:xfrm>
                <a:off x="9583048" y="1101168"/>
                <a:ext cx="191160" cy="126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343E1E4-61CF-44FD-9AF4-C359E87C67D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78728" y="1096848"/>
                  <a:ext cx="1998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ADA537F-178A-4174-ABA9-F7CABD18ED85}"/>
                    </a:ext>
                  </a:extLst>
                </p14:cNvPr>
                <p14:cNvContentPartPr/>
                <p14:nvPr/>
              </p14:nvContentPartPr>
              <p14:xfrm>
                <a:off x="9809848" y="881928"/>
                <a:ext cx="162000" cy="266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ADA537F-178A-4174-ABA9-F7CABD18ED8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805528" y="877608"/>
                  <a:ext cx="1706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DD10D14-D35D-4975-90DA-AA7ED59FEDB5}"/>
                    </a:ext>
                  </a:extLst>
                </p14:cNvPr>
                <p14:cNvContentPartPr/>
                <p14:nvPr/>
              </p14:nvContentPartPr>
              <p14:xfrm>
                <a:off x="9976168" y="906048"/>
                <a:ext cx="3960" cy="17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DD10D14-D35D-4975-90DA-AA7ED59FEDB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71848" y="901728"/>
                  <a:ext cx="126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C205DAC-0AFC-4E10-A7FD-A03F3DB5A4EC}"/>
                    </a:ext>
                  </a:extLst>
                </p14:cNvPr>
                <p14:cNvContentPartPr/>
                <p14:nvPr/>
              </p14:nvContentPartPr>
              <p14:xfrm>
                <a:off x="10007128" y="978768"/>
                <a:ext cx="124920" cy="64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C205DAC-0AFC-4E10-A7FD-A03F3DB5A4E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002808" y="974448"/>
                  <a:ext cx="1335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729E814-F4C4-4B89-9630-D8CF1768C158}"/>
                    </a:ext>
                  </a:extLst>
                </p14:cNvPr>
                <p14:cNvContentPartPr/>
                <p14:nvPr/>
              </p14:nvContentPartPr>
              <p14:xfrm>
                <a:off x="10183528" y="785088"/>
                <a:ext cx="188640" cy="262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729E814-F4C4-4B89-9630-D8CF1768C15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179208" y="780768"/>
                  <a:ext cx="1972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C31B245-C562-4A87-BA50-7C33BB30FCB0}"/>
                    </a:ext>
                  </a:extLst>
                </p14:cNvPr>
                <p14:cNvContentPartPr/>
                <p14:nvPr/>
              </p14:nvContentPartPr>
              <p14:xfrm>
                <a:off x="10134568" y="826128"/>
                <a:ext cx="217440" cy="29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C31B245-C562-4A87-BA50-7C33BB30FCB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30248" y="821808"/>
                  <a:ext cx="22608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592BEC4-D32B-450F-801A-104F77F907C6}"/>
                  </a:ext>
                </a:extLst>
              </p14:cNvPr>
              <p14:cNvContentPartPr/>
              <p14:nvPr/>
            </p14:nvContentPartPr>
            <p14:xfrm>
              <a:off x="8080768" y="1795248"/>
              <a:ext cx="155880" cy="209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592BEC4-D32B-450F-801A-104F77F907C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076448" y="1790928"/>
                <a:ext cx="164520" cy="21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658DAB8A-7724-44F2-9964-4A68D051105B}"/>
              </a:ext>
            </a:extLst>
          </p:cNvPr>
          <p:cNvGrpSpPr/>
          <p:nvPr/>
        </p:nvGrpSpPr>
        <p:grpSpPr>
          <a:xfrm>
            <a:off x="4797208" y="2325168"/>
            <a:ext cx="119880" cy="219600"/>
            <a:chOff x="4797208" y="2325168"/>
            <a:chExt cx="119880" cy="21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D584C97-A96F-4CA4-A08B-BB5F94742758}"/>
                    </a:ext>
                  </a:extLst>
                </p14:cNvPr>
                <p14:cNvContentPartPr/>
                <p14:nvPr/>
              </p14:nvContentPartPr>
              <p14:xfrm>
                <a:off x="4808728" y="2353248"/>
                <a:ext cx="24120" cy="191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D584C97-A96F-4CA4-A08B-BB5F9474275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04408" y="2348928"/>
                  <a:ext cx="327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7335EA7-3BBD-4598-8186-386F3FF0206A}"/>
                    </a:ext>
                  </a:extLst>
                </p14:cNvPr>
                <p14:cNvContentPartPr/>
                <p14:nvPr/>
              </p14:nvContentPartPr>
              <p14:xfrm>
                <a:off x="4797208" y="2325168"/>
                <a:ext cx="119880" cy="66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7335EA7-3BBD-4598-8186-386F3FF0206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92888" y="2320848"/>
                  <a:ext cx="128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DD8F326-F2DE-4514-B8D5-F150CCBA3E84}"/>
                    </a:ext>
                  </a:extLst>
                </p14:cNvPr>
                <p14:cNvContentPartPr/>
                <p14:nvPr/>
              </p14:nvContentPartPr>
              <p14:xfrm>
                <a:off x="4801888" y="2416608"/>
                <a:ext cx="96120" cy="81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DD8F326-F2DE-4514-B8D5-F150CCBA3E8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97568" y="2412288"/>
                  <a:ext cx="10476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D2A4235-21BA-4DDF-BDE1-30F9842DF529}"/>
              </a:ext>
            </a:extLst>
          </p:cNvPr>
          <p:cNvGrpSpPr/>
          <p:nvPr/>
        </p:nvGrpSpPr>
        <p:grpSpPr>
          <a:xfrm>
            <a:off x="5195008" y="2320488"/>
            <a:ext cx="586080" cy="279000"/>
            <a:chOff x="5195008" y="2320488"/>
            <a:chExt cx="586080" cy="27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57A853D-6179-4A04-8247-A7C7C5504D29}"/>
                    </a:ext>
                  </a:extLst>
                </p14:cNvPr>
                <p14:cNvContentPartPr/>
                <p14:nvPr/>
              </p14:nvContentPartPr>
              <p14:xfrm>
                <a:off x="5195008" y="2320488"/>
                <a:ext cx="325800" cy="279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57A853D-6179-4A04-8247-A7C7C5504D2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90688" y="2316168"/>
                  <a:ext cx="3344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BDC7431-9E04-4DB0-8A7E-618DEF015D94}"/>
                    </a:ext>
                  </a:extLst>
                </p14:cNvPr>
                <p14:cNvContentPartPr/>
                <p14:nvPr/>
              </p14:nvContentPartPr>
              <p14:xfrm>
                <a:off x="5629528" y="2416608"/>
                <a:ext cx="151560" cy="181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BDC7431-9E04-4DB0-8A7E-618DEF015D9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25208" y="2412288"/>
                  <a:ext cx="160200" cy="19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C15B30F-850B-4458-90E8-039273C19462}"/>
              </a:ext>
            </a:extLst>
          </p:cNvPr>
          <p:cNvGrpSpPr/>
          <p:nvPr/>
        </p:nvGrpSpPr>
        <p:grpSpPr>
          <a:xfrm>
            <a:off x="8082568" y="2707848"/>
            <a:ext cx="483120" cy="281520"/>
            <a:chOff x="8082568" y="2707848"/>
            <a:chExt cx="483120" cy="28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66CDFAA-75C2-49DB-96C2-87A84C21F9E0}"/>
                    </a:ext>
                  </a:extLst>
                </p14:cNvPr>
                <p14:cNvContentPartPr/>
                <p14:nvPr/>
              </p14:nvContentPartPr>
              <p14:xfrm>
                <a:off x="8089048" y="2710008"/>
                <a:ext cx="19080" cy="188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66CDFAA-75C2-49DB-96C2-87A84C21F9E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84728" y="2705688"/>
                  <a:ext cx="277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3ADCCA2-58E8-4139-8F2B-0D1E5138E1CF}"/>
                    </a:ext>
                  </a:extLst>
                </p14:cNvPr>
                <p14:cNvContentPartPr/>
                <p14:nvPr/>
              </p14:nvContentPartPr>
              <p14:xfrm>
                <a:off x="8092288" y="2707848"/>
                <a:ext cx="115200" cy="36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3ADCCA2-58E8-4139-8F2B-0D1E5138E1C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087968" y="2703528"/>
                  <a:ext cx="1238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2036AAD-8CD1-4E7A-8FFD-CBA99A6A63E2}"/>
                    </a:ext>
                  </a:extLst>
                </p14:cNvPr>
                <p14:cNvContentPartPr/>
                <p14:nvPr/>
              </p14:nvContentPartPr>
              <p14:xfrm>
                <a:off x="8082568" y="2785248"/>
                <a:ext cx="133200" cy="70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2036AAD-8CD1-4E7A-8FFD-CBA99A6A63E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078248" y="2780928"/>
                  <a:ext cx="1418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C0FAB88-F972-46B0-B8B4-EB4041668D3C}"/>
                    </a:ext>
                  </a:extLst>
                </p14:cNvPr>
                <p14:cNvContentPartPr/>
                <p14:nvPr/>
              </p14:nvContentPartPr>
              <p14:xfrm>
                <a:off x="8286688" y="2886768"/>
                <a:ext cx="20160" cy="102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C0FAB88-F972-46B0-B8B4-EB4041668D3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282368" y="2882448"/>
                  <a:ext cx="288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E1D3901-0D21-4CB6-80B3-9473820118DB}"/>
                    </a:ext>
                  </a:extLst>
                </p14:cNvPr>
                <p14:cNvContentPartPr/>
                <p14:nvPr/>
              </p14:nvContentPartPr>
              <p14:xfrm>
                <a:off x="8383528" y="2761128"/>
                <a:ext cx="182160" cy="122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E1D3901-0D21-4CB6-80B3-9473820118D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379208" y="2756808"/>
                  <a:ext cx="1908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FD7A4BA-2A47-40CF-AA26-B8381CACD50B}"/>
                    </a:ext>
                  </a:extLst>
                </p14:cNvPr>
                <p14:cNvContentPartPr/>
                <p14:nvPr/>
              </p14:nvContentPartPr>
              <p14:xfrm>
                <a:off x="8539048" y="2776608"/>
                <a:ext cx="6840" cy="27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FD7A4BA-2A47-40CF-AA26-B8381CACD50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34728" y="2772288"/>
                  <a:ext cx="1548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FA1DAA7-4EE2-4916-8B53-A33D8DA04C01}"/>
              </a:ext>
            </a:extLst>
          </p:cNvPr>
          <p:cNvGrpSpPr/>
          <p:nvPr/>
        </p:nvGrpSpPr>
        <p:grpSpPr>
          <a:xfrm>
            <a:off x="8779888" y="2714688"/>
            <a:ext cx="560880" cy="138600"/>
            <a:chOff x="8779888" y="2714688"/>
            <a:chExt cx="560880" cy="13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3DA4005-4139-4D18-BDF8-F6182B56D948}"/>
                    </a:ext>
                  </a:extLst>
                </p14:cNvPr>
                <p14:cNvContentPartPr/>
                <p14:nvPr/>
              </p14:nvContentPartPr>
              <p14:xfrm>
                <a:off x="8779888" y="2729088"/>
                <a:ext cx="132120" cy="124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3DA4005-4139-4D18-BDF8-F6182B56D94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775568" y="2724768"/>
                  <a:ext cx="1407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F8D5CB4-5C9E-4855-B191-BB6303B41130}"/>
                    </a:ext>
                  </a:extLst>
                </p14:cNvPr>
                <p14:cNvContentPartPr/>
                <p14:nvPr/>
              </p14:nvContentPartPr>
              <p14:xfrm>
                <a:off x="8923168" y="2719728"/>
                <a:ext cx="67680" cy="105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F8D5CB4-5C9E-4855-B191-BB6303B4113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918848" y="2715408"/>
                  <a:ext cx="763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F30D667-3379-4BF9-A7C8-C5BE18A73D89}"/>
                    </a:ext>
                  </a:extLst>
                </p14:cNvPr>
                <p14:cNvContentPartPr/>
                <p14:nvPr/>
              </p14:nvContentPartPr>
              <p14:xfrm>
                <a:off x="9113608" y="2714688"/>
                <a:ext cx="227160" cy="129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F30D667-3379-4BF9-A7C8-C5BE18A73D8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109288" y="2710368"/>
                  <a:ext cx="235800" cy="13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B1CC879-0947-4E54-A61F-FFE4A7BDE6AC}"/>
                  </a:ext>
                </a:extLst>
              </p14:cNvPr>
              <p14:cNvContentPartPr/>
              <p14:nvPr/>
            </p14:nvContentPartPr>
            <p14:xfrm>
              <a:off x="9556408" y="2689848"/>
              <a:ext cx="276120" cy="3211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B1CC879-0947-4E54-A61F-FFE4A7BDE6A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552088" y="2685528"/>
                <a:ext cx="284760" cy="32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A62D4961-CF44-45B8-A9D6-E733A62BC096}"/>
              </a:ext>
            </a:extLst>
          </p:cNvPr>
          <p:cNvGrpSpPr/>
          <p:nvPr/>
        </p:nvGrpSpPr>
        <p:grpSpPr>
          <a:xfrm>
            <a:off x="10023688" y="2583648"/>
            <a:ext cx="553320" cy="211680"/>
            <a:chOff x="10023688" y="2583648"/>
            <a:chExt cx="553320" cy="21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E734B77-660E-4167-B1BC-42F346A08CE9}"/>
                    </a:ext>
                  </a:extLst>
                </p14:cNvPr>
                <p14:cNvContentPartPr/>
                <p14:nvPr/>
              </p14:nvContentPartPr>
              <p14:xfrm>
                <a:off x="10023688" y="2583648"/>
                <a:ext cx="95400" cy="211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E734B77-660E-4167-B1BC-42F346A08CE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019368" y="2579328"/>
                  <a:ext cx="1040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EEDD3CE-FD6B-4752-88CB-F8F77E97C27D}"/>
                    </a:ext>
                  </a:extLst>
                </p14:cNvPr>
                <p14:cNvContentPartPr/>
                <p14:nvPr/>
              </p14:nvContentPartPr>
              <p14:xfrm>
                <a:off x="10262728" y="2634048"/>
                <a:ext cx="209160" cy="144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EEDD3CE-FD6B-4752-88CB-F8F77E97C27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258408" y="2629728"/>
                  <a:ext cx="2178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20896E1-76ED-49A4-9102-7871696E0AB9}"/>
                    </a:ext>
                  </a:extLst>
                </p14:cNvPr>
                <p14:cNvContentPartPr/>
                <p14:nvPr/>
              </p14:nvContentPartPr>
              <p14:xfrm>
                <a:off x="10445968" y="2659968"/>
                <a:ext cx="131040" cy="76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20896E1-76ED-49A4-9102-7871696E0AB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441648" y="2655648"/>
                  <a:ext cx="13968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44BB5B4-75D8-45DD-B009-1D02E0F1C443}"/>
              </a:ext>
            </a:extLst>
          </p:cNvPr>
          <p:cNvGrpSpPr/>
          <p:nvPr/>
        </p:nvGrpSpPr>
        <p:grpSpPr>
          <a:xfrm>
            <a:off x="10768168" y="2342088"/>
            <a:ext cx="326520" cy="363960"/>
            <a:chOff x="10768168" y="2342088"/>
            <a:chExt cx="326520" cy="36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0BA48B3-1694-4883-BE9A-F0EAB226351E}"/>
                    </a:ext>
                  </a:extLst>
                </p14:cNvPr>
                <p14:cNvContentPartPr/>
                <p14:nvPr/>
              </p14:nvContentPartPr>
              <p14:xfrm>
                <a:off x="10768168" y="2513088"/>
                <a:ext cx="72720" cy="192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0BA48B3-1694-4883-BE9A-F0EAB226351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763848" y="2508768"/>
                  <a:ext cx="813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4C777C1-57E7-4076-A3AF-A4E5D2097FB3}"/>
                    </a:ext>
                  </a:extLst>
                </p14:cNvPr>
                <p14:cNvContentPartPr/>
                <p14:nvPr/>
              </p14:nvContentPartPr>
              <p14:xfrm>
                <a:off x="10837288" y="2510208"/>
                <a:ext cx="57240" cy="170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4C777C1-57E7-4076-A3AF-A4E5D2097FB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832968" y="2505888"/>
                  <a:ext cx="65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63C11FD-ACDF-4FFE-9310-EEBFE676C917}"/>
                    </a:ext>
                  </a:extLst>
                </p14:cNvPr>
                <p14:cNvContentPartPr/>
                <p14:nvPr/>
              </p14:nvContentPartPr>
              <p14:xfrm>
                <a:off x="10808488" y="2513448"/>
                <a:ext cx="180000" cy="153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63C11FD-ACDF-4FFE-9310-EEBFE676C91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804168" y="2509128"/>
                  <a:ext cx="1886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D00A669-B8C5-493B-B309-25A197AFF325}"/>
                    </a:ext>
                  </a:extLst>
                </p14:cNvPr>
                <p14:cNvContentPartPr/>
                <p14:nvPr/>
              </p14:nvContentPartPr>
              <p14:xfrm>
                <a:off x="11004328" y="2342088"/>
                <a:ext cx="90360" cy="163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D00A669-B8C5-493B-B309-25A197AFF32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000008" y="2337768"/>
                  <a:ext cx="990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7537344-ECFE-4615-9E43-5D50943858C2}"/>
                    </a:ext>
                  </a:extLst>
                </p14:cNvPr>
                <p14:cNvContentPartPr/>
                <p14:nvPr/>
              </p14:nvContentPartPr>
              <p14:xfrm>
                <a:off x="11041408" y="2452608"/>
                <a:ext cx="47520" cy="144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7537344-ECFE-4615-9E43-5D50943858C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037088" y="2448288"/>
                  <a:ext cx="5616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785E7FF-B15E-44C4-8119-70FA404673B8}"/>
              </a:ext>
            </a:extLst>
          </p:cNvPr>
          <p:cNvGrpSpPr/>
          <p:nvPr/>
        </p:nvGrpSpPr>
        <p:grpSpPr>
          <a:xfrm>
            <a:off x="6228568" y="3589128"/>
            <a:ext cx="570960" cy="387360"/>
            <a:chOff x="6228568" y="3589128"/>
            <a:chExt cx="570960" cy="38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7C2D4E6-5293-408E-B2F2-1C569C96E3A8}"/>
                    </a:ext>
                  </a:extLst>
                </p14:cNvPr>
                <p14:cNvContentPartPr/>
                <p14:nvPr/>
              </p14:nvContentPartPr>
              <p14:xfrm>
                <a:off x="6228568" y="3676968"/>
                <a:ext cx="289080" cy="299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7C2D4E6-5293-408E-B2F2-1C569C96E3A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224248" y="3672648"/>
                  <a:ext cx="2977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5360309-A0B6-47C7-9632-DFAFD61DD8EA}"/>
                    </a:ext>
                  </a:extLst>
                </p14:cNvPr>
                <p14:cNvContentPartPr/>
                <p14:nvPr/>
              </p14:nvContentPartPr>
              <p14:xfrm>
                <a:off x="6524128" y="3823848"/>
                <a:ext cx="99000" cy="136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5360309-A0B6-47C7-9632-DFAFD61DD8E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519808" y="3819528"/>
                  <a:ext cx="1076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8BC7D86-69C9-4953-9D0F-631F4BD031C3}"/>
                    </a:ext>
                  </a:extLst>
                </p14:cNvPr>
                <p14:cNvContentPartPr/>
                <p14:nvPr/>
              </p14:nvContentPartPr>
              <p14:xfrm>
                <a:off x="6594688" y="3855168"/>
                <a:ext cx="94680" cy="102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8BC7D86-69C9-4953-9D0F-631F4BD031C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590368" y="3850848"/>
                  <a:ext cx="1033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9B20A33-6546-4DB4-8D3A-4162DEEDBC85}"/>
                    </a:ext>
                  </a:extLst>
                </p14:cNvPr>
                <p14:cNvContentPartPr/>
                <p14:nvPr/>
              </p14:nvContentPartPr>
              <p14:xfrm>
                <a:off x="6674968" y="3589128"/>
                <a:ext cx="124560" cy="339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9B20A33-6546-4DB4-8D3A-4162DEEDBC8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670648" y="3584808"/>
                  <a:ext cx="133200" cy="34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CEA9B15-41C9-4FE2-BEB3-78FF820F1439}"/>
                  </a:ext>
                </a:extLst>
              </p14:cNvPr>
              <p14:cNvContentPartPr/>
              <p14:nvPr/>
            </p14:nvContentPartPr>
            <p14:xfrm>
              <a:off x="4012048" y="4815648"/>
              <a:ext cx="102240" cy="1843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CEA9B15-41C9-4FE2-BEB3-78FF820F143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007728" y="4811328"/>
                <a:ext cx="11088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3746082-08E5-433A-93F9-D38670E5F2E6}"/>
                  </a:ext>
                </a:extLst>
              </p14:cNvPr>
              <p14:cNvContentPartPr/>
              <p14:nvPr/>
            </p14:nvContentPartPr>
            <p14:xfrm>
              <a:off x="11463328" y="4183128"/>
              <a:ext cx="152640" cy="622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3746082-08E5-433A-93F9-D38670E5F2E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1459008" y="4178808"/>
                <a:ext cx="161280" cy="7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8FCC0149-BCAC-4078-B0F9-A620E9171BEF}"/>
              </a:ext>
            </a:extLst>
          </p:cNvPr>
          <p:cNvGrpSpPr/>
          <p:nvPr/>
        </p:nvGrpSpPr>
        <p:grpSpPr>
          <a:xfrm>
            <a:off x="8107768" y="4174488"/>
            <a:ext cx="3147480" cy="1022760"/>
            <a:chOff x="8107768" y="4174488"/>
            <a:chExt cx="3147480" cy="102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0990B00-6506-4CED-9410-0854413FA583}"/>
                    </a:ext>
                  </a:extLst>
                </p14:cNvPr>
                <p14:cNvContentPartPr/>
                <p14:nvPr/>
              </p14:nvContentPartPr>
              <p14:xfrm>
                <a:off x="8107768" y="4593168"/>
                <a:ext cx="318240" cy="210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0990B00-6506-4CED-9410-0854413FA58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103448" y="4588848"/>
                  <a:ext cx="326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91570CE-CCBF-4ED5-971F-489C6DEFA588}"/>
                    </a:ext>
                  </a:extLst>
                </p14:cNvPr>
                <p14:cNvContentPartPr/>
                <p14:nvPr/>
              </p14:nvContentPartPr>
              <p14:xfrm>
                <a:off x="8428888" y="4624848"/>
                <a:ext cx="52560" cy="119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91570CE-CCBF-4ED5-971F-489C6DEFA58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424568" y="4620528"/>
                  <a:ext cx="612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0745FF0-9233-4DB4-A6D1-F4B7998AD0B9}"/>
                    </a:ext>
                  </a:extLst>
                </p14:cNvPr>
                <p14:cNvContentPartPr/>
                <p14:nvPr/>
              </p14:nvContentPartPr>
              <p14:xfrm>
                <a:off x="8500528" y="4630968"/>
                <a:ext cx="81000" cy="1119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0745FF0-9233-4DB4-A6D1-F4B7998AD0B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496208" y="4626648"/>
                  <a:ext cx="896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AB743C4-1AEC-427C-B67D-EF740F9A305A}"/>
                    </a:ext>
                  </a:extLst>
                </p14:cNvPr>
                <p14:cNvContentPartPr/>
                <p14:nvPr/>
              </p14:nvContentPartPr>
              <p14:xfrm>
                <a:off x="8581528" y="4467168"/>
                <a:ext cx="81000" cy="255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AB743C4-1AEC-427C-B67D-EF740F9A305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577208" y="4462848"/>
                  <a:ext cx="896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17A0916-6432-459F-91BA-BA2031440B0E}"/>
                    </a:ext>
                  </a:extLst>
                </p14:cNvPr>
                <p14:cNvContentPartPr/>
                <p14:nvPr/>
              </p14:nvContentPartPr>
              <p14:xfrm>
                <a:off x="8655688" y="4583808"/>
                <a:ext cx="151200" cy="127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17A0916-6432-459F-91BA-BA2031440B0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651368" y="4579488"/>
                  <a:ext cx="1598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890F1F6-CAA8-4BC4-9537-73B22365ABF1}"/>
                    </a:ext>
                  </a:extLst>
                </p14:cNvPr>
                <p14:cNvContentPartPr/>
                <p14:nvPr/>
              </p14:nvContentPartPr>
              <p14:xfrm>
                <a:off x="8964568" y="4457808"/>
                <a:ext cx="126000" cy="252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890F1F6-CAA8-4BC4-9537-73B22365ABF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960248" y="4453488"/>
                  <a:ext cx="1346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88B851D-C3B1-4E76-B166-D2AF6A0601EB}"/>
                    </a:ext>
                  </a:extLst>
                </p14:cNvPr>
                <p14:cNvContentPartPr/>
                <p14:nvPr/>
              </p14:nvContentPartPr>
              <p14:xfrm>
                <a:off x="9070048" y="4510008"/>
                <a:ext cx="34560" cy="19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88B851D-C3B1-4E76-B166-D2AF6A0601E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065728" y="4505688"/>
                  <a:ext cx="432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E816133-B488-4096-BBE7-7094CB2F79BF}"/>
                    </a:ext>
                  </a:extLst>
                </p14:cNvPr>
                <p14:cNvContentPartPr/>
                <p14:nvPr/>
              </p14:nvContentPartPr>
              <p14:xfrm>
                <a:off x="9225568" y="4551768"/>
                <a:ext cx="147240" cy="123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E816133-B488-4096-BBE7-7094CB2F79B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221248" y="4547448"/>
                  <a:ext cx="1558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472E815-3BB2-4EE4-A280-6BA97C91AD37}"/>
                    </a:ext>
                  </a:extLst>
                </p14:cNvPr>
                <p14:cNvContentPartPr/>
                <p14:nvPr/>
              </p14:nvContentPartPr>
              <p14:xfrm>
                <a:off x="9534088" y="4439088"/>
                <a:ext cx="361440" cy="178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472E815-3BB2-4EE4-A280-6BA97C91AD3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29768" y="4434768"/>
                  <a:ext cx="3700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F499502-3EC8-4918-825A-F96E31F64E70}"/>
                    </a:ext>
                  </a:extLst>
                </p14:cNvPr>
                <p14:cNvContentPartPr/>
                <p14:nvPr/>
              </p14:nvContentPartPr>
              <p14:xfrm>
                <a:off x="10034128" y="4174488"/>
                <a:ext cx="107280" cy="325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F499502-3EC8-4918-825A-F96E31F64E7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029808" y="4170168"/>
                  <a:ext cx="1159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02107D9-E07C-46D1-A40C-941B1C156EF6}"/>
                    </a:ext>
                  </a:extLst>
                </p14:cNvPr>
                <p14:cNvContentPartPr/>
                <p14:nvPr/>
              </p14:nvContentPartPr>
              <p14:xfrm>
                <a:off x="10146448" y="4363848"/>
                <a:ext cx="160200" cy="104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02107D9-E07C-46D1-A40C-941B1C156EF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142128" y="4359528"/>
                  <a:ext cx="1688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DCE0AFD-96B9-416C-865A-64DDEF7765C5}"/>
                    </a:ext>
                  </a:extLst>
                </p14:cNvPr>
                <p14:cNvContentPartPr/>
                <p14:nvPr/>
              </p14:nvContentPartPr>
              <p14:xfrm>
                <a:off x="10337968" y="4324248"/>
                <a:ext cx="82080" cy="122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DCE0AFD-96B9-416C-865A-64DDEF7765C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333648" y="4319928"/>
                  <a:ext cx="907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6FC595E-38E7-43ED-A0E7-71E8EDD38690}"/>
                    </a:ext>
                  </a:extLst>
                </p14:cNvPr>
                <p14:cNvContentPartPr/>
                <p14:nvPr/>
              </p14:nvContentPartPr>
              <p14:xfrm>
                <a:off x="10541368" y="4336128"/>
                <a:ext cx="140760" cy="346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6FC595E-38E7-43ED-A0E7-71E8EDD3869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537048" y="4331808"/>
                  <a:ext cx="1494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12E3F62-766A-41DD-AD3B-69757069C683}"/>
                    </a:ext>
                  </a:extLst>
                </p14:cNvPr>
                <p14:cNvContentPartPr/>
                <p14:nvPr/>
              </p14:nvContentPartPr>
              <p14:xfrm>
                <a:off x="10741888" y="4262328"/>
                <a:ext cx="416160" cy="140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12E3F62-766A-41DD-AD3B-69757069C68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737568" y="4258008"/>
                  <a:ext cx="4248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D8035C7-D48E-48A5-9CCA-66808E3D62F8}"/>
                    </a:ext>
                  </a:extLst>
                </p14:cNvPr>
                <p14:cNvContentPartPr/>
                <p14:nvPr/>
              </p14:nvContentPartPr>
              <p14:xfrm>
                <a:off x="11170288" y="4254768"/>
                <a:ext cx="84960" cy="90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D8035C7-D48E-48A5-9CCA-66808E3D62F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165968" y="4250448"/>
                  <a:ext cx="93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8BE8575-6ECE-4191-B415-4072DC48990F}"/>
                    </a:ext>
                  </a:extLst>
                </p14:cNvPr>
                <p14:cNvContentPartPr/>
                <p14:nvPr/>
              </p14:nvContentPartPr>
              <p14:xfrm>
                <a:off x="8448688" y="4925808"/>
                <a:ext cx="35640" cy="2714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8BE8575-6ECE-4191-B415-4072DC48990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444368" y="4921488"/>
                  <a:ext cx="442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2A8799A-4593-48D4-AB7A-1C06743E02E8}"/>
                    </a:ext>
                  </a:extLst>
                </p14:cNvPr>
                <p14:cNvContentPartPr/>
                <p14:nvPr/>
              </p14:nvContentPartPr>
              <p14:xfrm>
                <a:off x="8413408" y="5019048"/>
                <a:ext cx="164880" cy="1674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2A8799A-4593-48D4-AB7A-1C06743E02E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409088" y="5014728"/>
                  <a:ext cx="1735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1D61F8A-805F-45FC-BE34-DE942688B004}"/>
                    </a:ext>
                  </a:extLst>
                </p14:cNvPr>
                <p14:cNvContentPartPr/>
                <p14:nvPr/>
              </p14:nvContentPartPr>
              <p14:xfrm>
                <a:off x="8589448" y="4851648"/>
                <a:ext cx="251280" cy="328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1D61F8A-805F-45FC-BE34-DE942688B00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585128" y="4847328"/>
                  <a:ext cx="259920" cy="33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CDB41A9-4A7E-440F-A25A-3A687CDCF0F8}"/>
                  </a:ext>
                </a:extLst>
              </p14:cNvPr>
              <p14:cNvContentPartPr/>
              <p14:nvPr/>
            </p14:nvContentPartPr>
            <p14:xfrm>
              <a:off x="6274648" y="5338728"/>
              <a:ext cx="170640" cy="2966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CDB41A9-4A7E-440F-A25A-3A687CDCF0F8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270328" y="5334408"/>
                <a:ext cx="179280" cy="30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31344B6-86B2-4B8C-9237-9A13E6C2C8AA}"/>
              </a:ext>
            </a:extLst>
          </p:cNvPr>
          <p:cNvGrpSpPr/>
          <p:nvPr/>
        </p:nvGrpSpPr>
        <p:grpSpPr>
          <a:xfrm>
            <a:off x="6676408" y="5409648"/>
            <a:ext cx="844920" cy="327240"/>
            <a:chOff x="6676408" y="5409648"/>
            <a:chExt cx="844920" cy="32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D5F2511-8152-43FB-83E4-A53822DF5BD8}"/>
                    </a:ext>
                  </a:extLst>
                </p14:cNvPr>
                <p14:cNvContentPartPr/>
                <p14:nvPr/>
              </p14:nvContentPartPr>
              <p14:xfrm>
                <a:off x="6676408" y="5409648"/>
                <a:ext cx="182880" cy="3016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D5F2511-8152-43FB-83E4-A53822DF5BD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672088" y="5405328"/>
                  <a:ext cx="1915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9D9919A-5E7E-48EC-9A38-20E2D3618F1A}"/>
                    </a:ext>
                  </a:extLst>
                </p14:cNvPr>
                <p14:cNvContentPartPr/>
                <p14:nvPr/>
              </p14:nvContentPartPr>
              <p14:xfrm>
                <a:off x="6868648" y="5584968"/>
                <a:ext cx="79560" cy="137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9D9919A-5E7E-48EC-9A38-20E2D3618F1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864328" y="5580648"/>
                  <a:ext cx="882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7CF4017-5C6D-4E6C-A5CC-F85B3BB891B9}"/>
                    </a:ext>
                  </a:extLst>
                </p14:cNvPr>
                <p14:cNvContentPartPr/>
                <p14:nvPr/>
              </p14:nvContentPartPr>
              <p14:xfrm>
                <a:off x="6936688" y="5588928"/>
                <a:ext cx="63720" cy="147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7CF4017-5C6D-4E6C-A5CC-F85B3BB891B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932368" y="5584608"/>
                  <a:ext cx="723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23C9CA6-FF7C-4F07-807F-BBDB3D5D92D3}"/>
                    </a:ext>
                  </a:extLst>
                </p14:cNvPr>
                <p14:cNvContentPartPr/>
                <p14:nvPr/>
              </p14:nvContentPartPr>
              <p14:xfrm>
                <a:off x="7157368" y="5582448"/>
                <a:ext cx="105120" cy="1360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23C9CA6-FF7C-4F07-807F-BBDB3D5D92D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153048" y="5578128"/>
                  <a:ext cx="1137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9FC1799-B3B2-4D16-AE45-FB1E99DBE585}"/>
                    </a:ext>
                  </a:extLst>
                </p14:cNvPr>
                <p14:cNvContentPartPr/>
                <p14:nvPr/>
              </p14:nvContentPartPr>
              <p14:xfrm>
                <a:off x="7339168" y="5462568"/>
                <a:ext cx="182160" cy="227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9FC1799-B3B2-4D16-AE45-FB1E99DBE58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334848" y="5458248"/>
                  <a:ext cx="190800" cy="23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DF124FD-01C1-491E-905A-16CA3CB2E449}"/>
              </a:ext>
            </a:extLst>
          </p:cNvPr>
          <p:cNvGrpSpPr/>
          <p:nvPr/>
        </p:nvGrpSpPr>
        <p:grpSpPr>
          <a:xfrm>
            <a:off x="7700248" y="5451408"/>
            <a:ext cx="491040" cy="294480"/>
            <a:chOff x="7700248" y="5451408"/>
            <a:chExt cx="491040" cy="29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021062D-66E7-4282-BB3D-440412705F40}"/>
                    </a:ext>
                  </a:extLst>
                </p14:cNvPr>
                <p14:cNvContentPartPr/>
                <p14:nvPr/>
              </p14:nvContentPartPr>
              <p14:xfrm>
                <a:off x="7700248" y="5451408"/>
                <a:ext cx="138960" cy="2491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021062D-66E7-4282-BB3D-440412705F4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695928" y="5447088"/>
                  <a:ext cx="1476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A03C7B9-EF68-4F60-923B-3AB09B4F704A}"/>
                    </a:ext>
                  </a:extLst>
                </p14:cNvPr>
                <p14:cNvContentPartPr/>
                <p14:nvPr/>
              </p14:nvContentPartPr>
              <p14:xfrm>
                <a:off x="7820488" y="5509368"/>
                <a:ext cx="183600" cy="178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A03C7B9-EF68-4F60-923B-3AB09B4F704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816168" y="5505048"/>
                  <a:ext cx="1922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182FD0B-379C-4CD1-80F5-220CFEC54176}"/>
                    </a:ext>
                  </a:extLst>
                </p14:cNvPr>
                <p14:cNvContentPartPr/>
                <p14:nvPr/>
              </p14:nvContentPartPr>
              <p14:xfrm>
                <a:off x="8092288" y="5516568"/>
                <a:ext cx="99000" cy="2008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182FD0B-379C-4CD1-80F5-220CFEC5417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087968" y="5512248"/>
                  <a:ext cx="1076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15107A6-9F71-4A48-90EF-CCBEA4F3105C}"/>
                    </a:ext>
                  </a:extLst>
                </p14:cNvPr>
                <p14:cNvContentPartPr/>
                <p14:nvPr/>
              </p14:nvContentPartPr>
              <p14:xfrm>
                <a:off x="8162128" y="5610528"/>
                <a:ext cx="21240" cy="135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15107A6-9F71-4A48-90EF-CCBEA4F3105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157808" y="5606208"/>
                  <a:ext cx="2988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0D2BBE6-6F00-4C34-B1D6-8C15D16B5B3A}"/>
              </a:ext>
            </a:extLst>
          </p:cNvPr>
          <p:cNvGrpSpPr/>
          <p:nvPr/>
        </p:nvGrpSpPr>
        <p:grpSpPr>
          <a:xfrm>
            <a:off x="9241408" y="5427648"/>
            <a:ext cx="945720" cy="301680"/>
            <a:chOff x="9241408" y="5427648"/>
            <a:chExt cx="945720" cy="30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3958913-18DB-4072-88E0-BFB80F271FBB}"/>
                    </a:ext>
                  </a:extLst>
                </p14:cNvPr>
                <p14:cNvContentPartPr/>
                <p14:nvPr/>
              </p14:nvContentPartPr>
              <p14:xfrm>
                <a:off x="9241408" y="5554368"/>
                <a:ext cx="78480" cy="167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3958913-18DB-4072-88E0-BFB80F271FB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237088" y="5550048"/>
                  <a:ext cx="871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F364A06-DEAB-4CBB-91D5-FC7833553322}"/>
                    </a:ext>
                  </a:extLst>
                </p14:cNvPr>
                <p14:cNvContentPartPr/>
                <p14:nvPr/>
              </p14:nvContentPartPr>
              <p14:xfrm>
                <a:off x="9309808" y="5591088"/>
                <a:ext cx="81000" cy="1382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F364A06-DEAB-4CBB-91D5-FC783355332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305488" y="5586768"/>
                  <a:ext cx="896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46082CF-EA05-4E77-B787-16FC1454656A}"/>
                    </a:ext>
                  </a:extLst>
                </p14:cNvPr>
                <p14:cNvContentPartPr/>
                <p14:nvPr/>
              </p14:nvContentPartPr>
              <p14:xfrm>
                <a:off x="9377488" y="5600448"/>
                <a:ext cx="64800" cy="1195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46082CF-EA05-4E77-B787-16FC1454656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373168" y="5596128"/>
                  <a:ext cx="73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5A7D81F-95FB-45CA-9C39-7F6026461205}"/>
                    </a:ext>
                  </a:extLst>
                </p14:cNvPr>
                <p14:cNvContentPartPr/>
                <p14:nvPr/>
              </p14:nvContentPartPr>
              <p14:xfrm>
                <a:off x="9432568" y="5427648"/>
                <a:ext cx="74520" cy="2743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5A7D81F-95FB-45CA-9C39-7F602646120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428248" y="5423328"/>
                  <a:ext cx="831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086A2EA-3F12-43CF-952A-4E8878FFBBA2}"/>
                    </a:ext>
                  </a:extLst>
                </p14:cNvPr>
                <p14:cNvContentPartPr/>
                <p14:nvPr/>
              </p14:nvContentPartPr>
              <p14:xfrm>
                <a:off x="9506728" y="5590368"/>
                <a:ext cx="104400" cy="1054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086A2EA-3F12-43CF-952A-4E8878FFBBA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502408" y="5586048"/>
                  <a:ext cx="113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A06B91C-904B-4BEF-B9A1-4892383E8947}"/>
                    </a:ext>
                  </a:extLst>
                </p14:cNvPr>
                <p14:cNvContentPartPr/>
                <p14:nvPr/>
              </p14:nvContentPartPr>
              <p14:xfrm>
                <a:off x="9606448" y="5528808"/>
                <a:ext cx="163080" cy="1479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A06B91C-904B-4BEF-B9A1-4892383E894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602128" y="5524488"/>
                  <a:ext cx="171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D7826BC-11E9-4F56-BA67-31229AA2D925}"/>
                    </a:ext>
                  </a:extLst>
                </p14:cNvPr>
                <p14:cNvContentPartPr/>
                <p14:nvPr/>
              </p14:nvContentPartPr>
              <p14:xfrm>
                <a:off x="9909928" y="5533848"/>
                <a:ext cx="78120" cy="1792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D7826BC-11E9-4F56-BA67-31229AA2D92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905608" y="5529528"/>
                  <a:ext cx="867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6479CE2-1AD6-4850-A17E-41601EA4C535}"/>
                    </a:ext>
                  </a:extLst>
                </p14:cNvPr>
                <p14:cNvContentPartPr/>
                <p14:nvPr/>
              </p14:nvContentPartPr>
              <p14:xfrm>
                <a:off x="9977968" y="5547528"/>
                <a:ext cx="209160" cy="1310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6479CE2-1AD6-4850-A17E-41601EA4C53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973648" y="5543208"/>
                  <a:ext cx="217800" cy="13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888035A-DAAE-4536-B371-248745EFFCAE}"/>
              </a:ext>
            </a:extLst>
          </p:cNvPr>
          <p:cNvGrpSpPr/>
          <p:nvPr/>
        </p:nvGrpSpPr>
        <p:grpSpPr>
          <a:xfrm>
            <a:off x="10366048" y="5237928"/>
            <a:ext cx="1287720" cy="466920"/>
            <a:chOff x="10366048" y="5237928"/>
            <a:chExt cx="1287720" cy="46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6701C0A-423E-425E-97EC-980E42B47AD3}"/>
                    </a:ext>
                  </a:extLst>
                </p14:cNvPr>
                <p14:cNvContentPartPr/>
                <p14:nvPr/>
              </p14:nvContentPartPr>
              <p14:xfrm>
                <a:off x="10366048" y="5278608"/>
                <a:ext cx="121320" cy="4262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6701C0A-423E-425E-97EC-980E42B47AD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1728" y="5274288"/>
                  <a:ext cx="12996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4CF5BAB-AAC6-47EA-BE4C-9EF4F8BA8AC6}"/>
                    </a:ext>
                  </a:extLst>
                </p14:cNvPr>
                <p14:cNvContentPartPr/>
                <p14:nvPr/>
              </p14:nvContentPartPr>
              <p14:xfrm>
                <a:off x="10494208" y="5419008"/>
                <a:ext cx="6840" cy="190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4CF5BAB-AAC6-47EA-BE4C-9EF4F8BA8AC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489888" y="5414688"/>
                  <a:ext cx="154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E543C54-31BD-411F-B073-C1F56A74B648}"/>
                    </a:ext>
                  </a:extLst>
                </p14:cNvPr>
                <p14:cNvContentPartPr/>
                <p14:nvPr/>
              </p14:nvContentPartPr>
              <p14:xfrm>
                <a:off x="10524088" y="5509368"/>
                <a:ext cx="200160" cy="1346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E543C54-31BD-411F-B073-C1F56A74B64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519768" y="5505048"/>
                  <a:ext cx="208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BE7FACA-6289-475F-9C22-FA14B7441CBD}"/>
                    </a:ext>
                  </a:extLst>
                </p14:cNvPr>
                <p14:cNvContentPartPr/>
                <p14:nvPr/>
              </p14:nvContentPartPr>
              <p14:xfrm>
                <a:off x="10723888" y="5447448"/>
                <a:ext cx="643320" cy="1663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BE7FACA-6289-475F-9C22-FA14B7441CB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719568" y="5443128"/>
                  <a:ext cx="6519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D0179A8-215E-4D4D-998C-5070AD44FBD9}"/>
                    </a:ext>
                  </a:extLst>
                </p14:cNvPr>
                <p14:cNvContentPartPr/>
                <p14:nvPr/>
              </p14:nvContentPartPr>
              <p14:xfrm>
                <a:off x="11378728" y="5237928"/>
                <a:ext cx="172800" cy="2862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D0179A8-215E-4D4D-998C-5070AD44FBD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374408" y="5233608"/>
                  <a:ext cx="1814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71AEEF3-F16A-45F8-9952-9318F0153C0F}"/>
                    </a:ext>
                  </a:extLst>
                </p14:cNvPr>
                <p14:cNvContentPartPr/>
                <p14:nvPr/>
              </p14:nvContentPartPr>
              <p14:xfrm>
                <a:off x="11342368" y="5284008"/>
                <a:ext cx="311400" cy="547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71AEEF3-F16A-45F8-9952-9318F0153C0F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1338048" y="5279688"/>
                  <a:ext cx="320040" cy="6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B4212D3C-4A20-46C3-A983-7C9652AA315E}"/>
                  </a:ext>
                </a:extLst>
              </p14:cNvPr>
              <p14:cNvContentPartPr/>
              <p14:nvPr/>
            </p14:nvContentPartPr>
            <p14:xfrm>
              <a:off x="8432488" y="5590368"/>
              <a:ext cx="57240" cy="2934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B4212D3C-4A20-46C3-A983-7C9652AA315E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8428168" y="5586048"/>
                <a:ext cx="6588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0FD42CC8-160E-4E05-B390-8B484D0616D0}"/>
                  </a:ext>
                </a:extLst>
              </p14:cNvPr>
              <p14:cNvContentPartPr/>
              <p14:nvPr/>
            </p14:nvContentPartPr>
            <p14:xfrm>
              <a:off x="8571448" y="5433768"/>
              <a:ext cx="191520" cy="2919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0FD42CC8-160E-4E05-B390-8B484D0616D0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8567128" y="5429448"/>
                <a:ext cx="20016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730CE71-F043-4FE2-9080-07242E9D1192}"/>
                  </a:ext>
                </a:extLst>
              </p14:cNvPr>
              <p14:cNvContentPartPr/>
              <p14:nvPr/>
            </p14:nvContentPartPr>
            <p14:xfrm>
              <a:off x="8945128" y="5466888"/>
              <a:ext cx="89280" cy="1976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730CE71-F043-4FE2-9080-07242E9D1192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8940808" y="5462568"/>
                <a:ext cx="9792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1FEA17AB-F825-41F6-ABB3-4C9F414A4E01}"/>
                  </a:ext>
                </a:extLst>
              </p14:cNvPr>
              <p14:cNvContentPartPr/>
              <p14:nvPr/>
            </p14:nvContentPartPr>
            <p14:xfrm>
              <a:off x="9012808" y="5596128"/>
              <a:ext cx="10440" cy="1497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1FEA17AB-F825-41F6-ABB3-4C9F414A4E01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9008488" y="5591808"/>
                <a:ext cx="19080" cy="15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C8CA0AB-82F6-4481-AAD2-A7514344ECD7}"/>
              </a:ext>
            </a:extLst>
          </p:cNvPr>
          <p:cNvGrpSpPr/>
          <p:nvPr/>
        </p:nvGrpSpPr>
        <p:grpSpPr>
          <a:xfrm>
            <a:off x="8455168" y="5895288"/>
            <a:ext cx="1530000" cy="476640"/>
            <a:chOff x="8455168" y="5895288"/>
            <a:chExt cx="1530000" cy="47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8D89B3D-9302-4339-A636-A447A2305EE0}"/>
                    </a:ext>
                  </a:extLst>
                </p14:cNvPr>
                <p14:cNvContentPartPr/>
                <p14:nvPr/>
              </p14:nvContentPartPr>
              <p14:xfrm>
                <a:off x="8455168" y="6059088"/>
                <a:ext cx="32760" cy="1231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8D89B3D-9302-4339-A636-A447A2305EE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450848" y="6054768"/>
                  <a:ext cx="414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4CAE588-E0DC-48BA-9FC4-EDEEA9312338}"/>
                    </a:ext>
                  </a:extLst>
                </p14:cNvPr>
                <p14:cNvContentPartPr/>
                <p14:nvPr/>
              </p14:nvContentPartPr>
              <p14:xfrm>
                <a:off x="8487568" y="5933088"/>
                <a:ext cx="14760" cy="464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4CAE588-E0DC-48BA-9FC4-EDEEA9312338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483248" y="5928768"/>
                  <a:ext cx="234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22031DB-2C09-493D-A08D-3E6A73BEDF8B}"/>
                    </a:ext>
                  </a:extLst>
                </p14:cNvPr>
                <p14:cNvContentPartPr/>
                <p14:nvPr/>
              </p14:nvContentPartPr>
              <p14:xfrm>
                <a:off x="8487568" y="6066288"/>
                <a:ext cx="137880" cy="1342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22031DB-2C09-493D-A08D-3E6A73BEDF8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483248" y="6061968"/>
                  <a:ext cx="1465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65B4575-2CEB-477B-9012-E35B1EF9E4EC}"/>
                    </a:ext>
                  </a:extLst>
                </p14:cNvPr>
                <p14:cNvContentPartPr/>
                <p14:nvPr/>
              </p14:nvContentPartPr>
              <p14:xfrm>
                <a:off x="8630848" y="5930208"/>
                <a:ext cx="160920" cy="2696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65B4575-2CEB-477B-9012-E35B1EF9E4E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626528" y="5925888"/>
                  <a:ext cx="1695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D2011C7-39FF-4294-B8E6-76CCF58BCF96}"/>
                    </a:ext>
                  </a:extLst>
                </p14:cNvPr>
                <p14:cNvContentPartPr/>
                <p14:nvPr/>
              </p14:nvContentPartPr>
              <p14:xfrm>
                <a:off x="8815888" y="6003288"/>
                <a:ext cx="107640" cy="3686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D2011C7-39FF-4294-B8E6-76CCF58BCF9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811568" y="5998968"/>
                  <a:ext cx="1162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B4B92AF-7003-4129-BCEA-60483A4A1456}"/>
                    </a:ext>
                  </a:extLst>
                </p14:cNvPr>
                <p14:cNvContentPartPr/>
                <p14:nvPr/>
              </p14:nvContentPartPr>
              <p14:xfrm>
                <a:off x="8936488" y="6023808"/>
                <a:ext cx="189000" cy="1411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B4B92AF-7003-4129-BCEA-60483A4A145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932168" y="6019488"/>
                  <a:ext cx="1976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B8AF595-2656-458E-84C4-9E496EA3AD4D}"/>
                    </a:ext>
                  </a:extLst>
                </p14:cNvPr>
                <p14:cNvContentPartPr/>
                <p14:nvPr/>
              </p14:nvContentPartPr>
              <p14:xfrm>
                <a:off x="9139168" y="5945328"/>
                <a:ext cx="174240" cy="2217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B8AF595-2656-458E-84C4-9E496EA3AD4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134848" y="5941008"/>
                  <a:ext cx="1828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DC0ADBD-BE0E-49E6-B684-30301057A910}"/>
                    </a:ext>
                  </a:extLst>
                </p14:cNvPr>
                <p14:cNvContentPartPr/>
                <p14:nvPr/>
              </p14:nvContentPartPr>
              <p14:xfrm>
                <a:off x="9251128" y="5944248"/>
                <a:ext cx="13680" cy="32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DC0ADBD-BE0E-49E6-B684-30301057A910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246808" y="5939928"/>
                  <a:ext cx="2232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C730F30-B897-467B-A7A2-435056DDC02D}"/>
                    </a:ext>
                  </a:extLst>
                </p14:cNvPr>
                <p14:cNvContentPartPr/>
                <p14:nvPr/>
              </p14:nvContentPartPr>
              <p14:xfrm>
                <a:off x="9313048" y="6033888"/>
                <a:ext cx="250920" cy="1238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C730F30-B897-467B-A7A2-435056DDC02D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308368" y="6029568"/>
                  <a:ext cx="2595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6CC8F87-FC8A-41C9-8E84-24722A202A4A}"/>
                    </a:ext>
                  </a:extLst>
                </p14:cNvPr>
                <p14:cNvContentPartPr/>
                <p14:nvPr/>
              </p14:nvContentPartPr>
              <p14:xfrm>
                <a:off x="9549208" y="5895288"/>
                <a:ext cx="253080" cy="2757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6CC8F87-FC8A-41C9-8E84-24722A202A4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544888" y="5890968"/>
                  <a:ext cx="2617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87130B5-E524-40EA-8BA5-AC84A10EFE7C}"/>
                    </a:ext>
                  </a:extLst>
                </p14:cNvPr>
                <p14:cNvContentPartPr/>
                <p14:nvPr/>
              </p14:nvContentPartPr>
              <p14:xfrm>
                <a:off x="9533008" y="5950728"/>
                <a:ext cx="342000" cy="320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87130B5-E524-40EA-8BA5-AC84A10EFE7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528688" y="5946408"/>
                  <a:ext cx="3506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AFE21C0-128A-4AE7-A8EE-71F0DA64B1CF}"/>
                    </a:ext>
                  </a:extLst>
                </p14:cNvPr>
                <p14:cNvContentPartPr/>
                <p14:nvPr/>
              </p14:nvContentPartPr>
              <p14:xfrm>
                <a:off x="9930808" y="6119568"/>
                <a:ext cx="54360" cy="309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AFE21C0-128A-4AE7-A8EE-71F0DA64B1CF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926488" y="6115248"/>
                  <a:ext cx="63000" cy="39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9755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7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Sesión 5 – Espacios Vectoriales y Bases Soluciones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5 – Espacios Vectoriales y Bases Soluciones</dc:title>
  <dc:creator>German Gonzalez Serrano</dc:creator>
  <cp:lastModifiedBy>German Gonzalez Serrano</cp:lastModifiedBy>
  <cp:revision>6</cp:revision>
  <dcterms:created xsi:type="dcterms:W3CDTF">2019-10-09T15:25:00Z</dcterms:created>
  <dcterms:modified xsi:type="dcterms:W3CDTF">2019-10-09T20:05:49Z</dcterms:modified>
</cp:coreProperties>
</file>