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1"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0960B-897C-064D-97E8-4B5161D9BC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043B0FE-D7F0-5F4F-9E5D-CC64129AF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82E9A7A-2B93-974A-B397-C345BF99CEF7}"/>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1CB798C6-8281-F149-A7A4-1EF66531AC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C0E8F60-64D4-1542-AC6F-F645B8A1F058}"/>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369637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443F3-1F85-F34F-8E66-22409724600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C476422-5B1F-0D49-ABF6-74979B7838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E8AEEFA-5B21-E941-9E07-934F3D441362}"/>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55E11A16-7895-4848-BEE4-7F023F5D8B3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A12878-96AF-5546-A41D-3DAE376AEEAA}"/>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362546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906E47-2793-3A4F-9021-4983BEFC33D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0385359-960E-4A43-BB0D-43635841F72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18220C7-1387-E44C-B92B-93DA14AE2E26}"/>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23E5C129-F2AF-3D4C-8E3D-E71054B5B2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2009AD1-6C4A-3540-9C50-8409B9BFFDAF}"/>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73124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3CCA2-72D2-F043-9CE6-2FA72727C90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82A2AF4-5BD6-5047-8299-15E175ED83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2BA0F05-5DE2-694F-BDE7-B3E4AAD7CB3F}"/>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06FDB377-1592-3343-833E-908E899B68E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F21D82-4D06-DC49-B83D-1F24D40EB896}"/>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390048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B7C9C-60B1-214E-AD8D-4E2135578F4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F743A99-8FBC-AE43-B65B-B0CD143097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77A3BF-DBBF-6348-AFB8-24A0EF7BB7F8}"/>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1AD1A242-57F5-9741-8064-2827F341386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CD1815-D9DB-C241-AA86-4C9007BD2D15}"/>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46908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39BCA-FBC0-6A40-8B91-0EE5BAA5AA3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14B23E5-4C78-6B47-9465-CB4E1011D2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D6E0BAE-5AE4-A241-B867-610D68AA471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F9724BF-76C3-3343-B337-DB7816D14990}"/>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6" name="Marcador de pie de página 5">
            <a:extLst>
              <a:ext uri="{FF2B5EF4-FFF2-40B4-BE49-F238E27FC236}">
                <a16:creationId xmlns:a16="http://schemas.microsoft.com/office/drawing/2014/main" id="{87708933-9E44-2B4F-BD98-10E89DF5482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3F8E4A-F16D-4046-AE8B-D7615073DC02}"/>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75363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2B6EB-FE42-2347-BFD6-520215DA291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024A834-34F0-2845-91D2-86BF078FC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49D7E58-28A7-5C4F-813E-065C5F6D3A1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7168FB8-803D-CD4E-89BF-575DAB5FD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C87E871-864C-D441-BB63-76E3135161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A624191-DD11-4C42-932A-C27D603EB1E9}"/>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8" name="Marcador de pie de página 7">
            <a:extLst>
              <a:ext uri="{FF2B5EF4-FFF2-40B4-BE49-F238E27FC236}">
                <a16:creationId xmlns:a16="http://schemas.microsoft.com/office/drawing/2014/main" id="{22DD3842-0FDA-DD4E-B6A7-078F69CA8CD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47A4D0B-4E85-AF4D-9552-B8A6C08B72A1}"/>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240942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5662B-AB3A-D64F-B615-53D018D8250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4059A2E-864F-EA45-B059-5ACA85D3F9CE}"/>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4" name="Marcador de pie de página 3">
            <a:extLst>
              <a:ext uri="{FF2B5EF4-FFF2-40B4-BE49-F238E27FC236}">
                <a16:creationId xmlns:a16="http://schemas.microsoft.com/office/drawing/2014/main" id="{2A9D0C0E-5F93-304A-B8A5-736C4347111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BD488CF-36F1-8344-A90B-99721976F886}"/>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355817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7AEE891-157B-1749-9FF3-B6A0D5381FBE}"/>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3" name="Marcador de pie de página 2">
            <a:extLst>
              <a:ext uri="{FF2B5EF4-FFF2-40B4-BE49-F238E27FC236}">
                <a16:creationId xmlns:a16="http://schemas.microsoft.com/office/drawing/2014/main" id="{E17ED372-9A02-2D47-A8E3-6ED208650A5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40BED78-6A14-B64C-87A1-439C0D839AF0}"/>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27880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0730A-964A-1943-8D06-43BB915972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1CE13E-3913-C843-ABE8-C70009DF0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801A5E2-CF05-9742-87E9-BB911313F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3210F00-7746-DA40-AC66-5AF3BC082FE6}"/>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6" name="Marcador de pie de página 5">
            <a:extLst>
              <a:ext uri="{FF2B5EF4-FFF2-40B4-BE49-F238E27FC236}">
                <a16:creationId xmlns:a16="http://schemas.microsoft.com/office/drawing/2014/main" id="{5775CB93-2EB6-2B42-9507-2613859360E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96AB44F-C0DF-2149-8924-D8AC616713AF}"/>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164936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66FB1-880F-7E45-ADB0-EE4DAFD036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DA57851-6CD6-C747-9099-E30C0ACC0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B13239D-73AD-9A4C-B6DE-840573C68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8CCD55-8C35-114A-95E0-485ED70EB07B}"/>
              </a:ext>
            </a:extLst>
          </p:cNvPr>
          <p:cNvSpPr>
            <a:spLocks noGrp="1"/>
          </p:cNvSpPr>
          <p:nvPr>
            <p:ph type="dt" sz="half" idx="10"/>
          </p:nvPr>
        </p:nvSpPr>
        <p:spPr/>
        <p:txBody>
          <a:bodyPr/>
          <a:lstStyle/>
          <a:p>
            <a:fld id="{ED5702D6-CC5B-624B-8D74-F2914ACA8278}" type="datetimeFigureOut">
              <a:rPr lang="es-ES" smtClean="0"/>
              <a:t>11/9/23</a:t>
            </a:fld>
            <a:endParaRPr lang="es-ES"/>
          </a:p>
        </p:txBody>
      </p:sp>
      <p:sp>
        <p:nvSpPr>
          <p:cNvPr id="6" name="Marcador de pie de página 5">
            <a:extLst>
              <a:ext uri="{FF2B5EF4-FFF2-40B4-BE49-F238E27FC236}">
                <a16:creationId xmlns:a16="http://schemas.microsoft.com/office/drawing/2014/main" id="{C5B83F99-369F-804A-83B7-7B3F835BB6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FC0918-96AA-6146-90D4-43BFDC574D8A}"/>
              </a:ext>
            </a:extLst>
          </p:cNvPr>
          <p:cNvSpPr>
            <a:spLocks noGrp="1"/>
          </p:cNvSpPr>
          <p:nvPr>
            <p:ph type="sldNum" sz="quarter" idx="12"/>
          </p:nvPr>
        </p:nvSpPr>
        <p:spPr/>
        <p:txBody>
          <a:bodyPr/>
          <a:lstStyle/>
          <a:p>
            <a:fld id="{6BB2D848-145F-B844-A613-072910116E4E}" type="slidenum">
              <a:rPr lang="es-ES" smtClean="0"/>
              <a:t>‹Nº›</a:t>
            </a:fld>
            <a:endParaRPr lang="es-ES"/>
          </a:p>
        </p:txBody>
      </p:sp>
    </p:spTree>
    <p:extLst>
      <p:ext uri="{BB962C8B-B14F-4D97-AF65-F5344CB8AC3E}">
        <p14:creationId xmlns:p14="http://schemas.microsoft.com/office/powerpoint/2010/main" val="389122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DDFFC1D-A185-5F43-89EC-78DC2DFE54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8AFC7A-B584-6B42-A69F-94AF151899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D7F2C8A-6F48-CD43-A824-8B259BC77F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702D6-CC5B-624B-8D74-F2914ACA8278}" type="datetimeFigureOut">
              <a:rPr lang="es-ES" smtClean="0"/>
              <a:t>11/9/23</a:t>
            </a:fld>
            <a:endParaRPr lang="es-ES"/>
          </a:p>
        </p:txBody>
      </p:sp>
      <p:sp>
        <p:nvSpPr>
          <p:cNvPr id="5" name="Marcador de pie de página 4">
            <a:extLst>
              <a:ext uri="{FF2B5EF4-FFF2-40B4-BE49-F238E27FC236}">
                <a16:creationId xmlns:a16="http://schemas.microsoft.com/office/drawing/2014/main" id="{FBCD0F44-D3C6-0B4D-99B0-4C4182660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3D34596-FD61-E641-BD52-31BDF8558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2D848-145F-B844-A613-072910116E4E}" type="slidenum">
              <a:rPr lang="es-ES" smtClean="0"/>
              <a:t>‹Nº›</a:t>
            </a:fld>
            <a:endParaRPr lang="es-ES"/>
          </a:p>
        </p:txBody>
      </p:sp>
    </p:spTree>
    <p:extLst>
      <p:ext uri="{BB962C8B-B14F-4D97-AF65-F5344CB8AC3E}">
        <p14:creationId xmlns:p14="http://schemas.microsoft.com/office/powerpoint/2010/main" val="1929295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NUL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24000" y="710273"/>
            <a:ext cx="9144000" cy="2799690"/>
          </a:xfrm>
        </p:spPr>
        <p:txBody>
          <a:bodyPr>
            <a:normAutofit/>
          </a:bodyPr>
          <a:lstStyle/>
          <a:p>
            <a:r>
              <a:rPr lang="es-ES" sz="4900" dirty="0"/>
              <a:t>Grado en Ingeniería Informática</a:t>
            </a:r>
            <a:br>
              <a:rPr lang="es-ES" sz="4900" dirty="0"/>
            </a:br>
            <a:r>
              <a:rPr lang="es-ES" sz="4000" dirty="0"/>
              <a:t>Sistemas y Tecnologías de la Información </a:t>
            </a:r>
            <a:r>
              <a:rPr lang="es-ES" sz="4900" dirty="0"/>
              <a:t> </a:t>
            </a:r>
            <a:r>
              <a:rPr lang="es-ES" sz="4000" dirty="0"/>
              <a:t>Prácticas</a:t>
            </a:r>
            <a:r>
              <a:rPr lang="es-ES" dirty="0"/>
              <a:t>.</a:t>
            </a:r>
          </a:p>
        </p:txBody>
      </p:sp>
      <p:pic>
        <p:nvPicPr>
          <p:cNvPr id="7" name="Content Placeholder 3" descr="Slide01.jpg"/>
          <p:cNvPicPr>
            <a:picLocks noChangeAspect="1"/>
          </p:cNvPicPr>
          <p:nvPr/>
        </p:nvPicPr>
        <p:blipFill>
          <a:blip r:embed="rId2"/>
          <a:srcRect/>
          <a:stretch>
            <a:fillRect/>
          </a:stretch>
        </p:blipFill>
        <p:spPr>
          <a:xfrm>
            <a:off x="1703512" y="4685789"/>
            <a:ext cx="4876800" cy="2184400"/>
          </a:xfrm>
          <a:prstGeom prst="rect">
            <a:avLst/>
          </a:prstGeom>
        </p:spPr>
      </p:pic>
      <p:sp>
        <p:nvSpPr>
          <p:cNvPr id="9" name="TextBox 4"/>
          <p:cNvSpPr txBox="1">
            <a:spLocks noChangeArrowheads="1"/>
          </p:cNvSpPr>
          <p:nvPr/>
        </p:nvSpPr>
        <p:spPr bwMode="auto">
          <a:xfrm>
            <a:off x="7152332" y="3470071"/>
            <a:ext cx="3482280" cy="2339102"/>
          </a:xfrm>
          <a:prstGeom prst="rect">
            <a:avLst/>
          </a:prstGeom>
          <a:noFill/>
          <a:ln w="9525">
            <a:noFill/>
            <a:miter lim="800000"/>
            <a:headEnd/>
            <a:tailEnd/>
          </a:ln>
        </p:spPr>
        <p:txBody>
          <a:bodyPr wrap="square">
            <a:prstTxWarp prst="textNoShape">
              <a:avLst/>
            </a:prstTxWarp>
            <a:spAutoFit/>
          </a:bodyPr>
          <a:lstStyle/>
          <a:p>
            <a:pPr algn="ctr"/>
            <a:r>
              <a:rPr lang="es-ES" sz="1400" dirty="0"/>
              <a:t>Profesores:</a:t>
            </a:r>
            <a:endParaRPr lang="es-ES" sz="2200" dirty="0">
              <a:solidFill>
                <a:srgbClr val="FF0000"/>
              </a:solidFill>
            </a:endParaRPr>
          </a:p>
          <a:p>
            <a:pPr algn="ctr"/>
            <a:r>
              <a:rPr lang="es-ES" sz="2200" dirty="0">
                <a:solidFill>
                  <a:srgbClr val="FF0000"/>
                </a:solidFill>
              </a:rPr>
              <a:t>Manuel Marco  (</a:t>
            </a:r>
            <a:r>
              <a:rPr lang="es-ES" sz="2200" dirty="0" err="1">
                <a:solidFill>
                  <a:srgbClr val="FF0000"/>
                </a:solidFill>
              </a:rPr>
              <a:t>cord</a:t>
            </a:r>
            <a:r>
              <a:rPr lang="es-ES" sz="2200" dirty="0">
                <a:solidFill>
                  <a:srgbClr val="FF0000"/>
                </a:solidFill>
              </a:rPr>
              <a:t>.)</a:t>
            </a:r>
          </a:p>
          <a:p>
            <a:pPr algn="ctr"/>
            <a:r>
              <a:rPr lang="es-ES" sz="2200" dirty="0">
                <a:solidFill>
                  <a:srgbClr val="FF0000"/>
                </a:solidFill>
              </a:rPr>
              <a:t>María Dolores Sáez</a:t>
            </a:r>
          </a:p>
          <a:p>
            <a:pPr algn="ctr"/>
            <a:r>
              <a:rPr lang="es-ES" sz="2200" dirty="0">
                <a:solidFill>
                  <a:srgbClr val="FF0000"/>
                </a:solidFill>
              </a:rPr>
              <a:t>Rafael Muñoz </a:t>
            </a:r>
            <a:r>
              <a:rPr lang="es-ES" sz="2200" dirty="0" err="1">
                <a:solidFill>
                  <a:srgbClr val="FF0000"/>
                </a:solidFill>
              </a:rPr>
              <a:t>Terol</a:t>
            </a:r>
            <a:endParaRPr lang="es-ES" sz="2200" dirty="0">
              <a:solidFill>
                <a:srgbClr val="FF0000"/>
              </a:solidFill>
            </a:endParaRPr>
          </a:p>
          <a:p>
            <a:pPr algn="ctr"/>
            <a:r>
              <a:rPr lang="es-ES" sz="2200" dirty="0">
                <a:solidFill>
                  <a:srgbClr val="FF0000"/>
                </a:solidFill>
              </a:rPr>
              <a:t>Rafael Romero</a:t>
            </a:r>
          </a:p>
          <a:p>
            <a:pPr algn="ctr"/>
            <a:r>
              <a:rPr lang="es-ES" sz="2200" dirty="0">
                <a:solidFill>
                  <a:srgbClr val="FF0000"/>
                </a:solidFill>
              </a:rPr>
              <a:t>Javier </a:t>
            </a:r>
            <a:r>
              <a:rPr lang="es-ES" sz="2200" dirty="0" err="1">
                <a:solidFill>
                  <a:srgbClr val="FF0000"/>
                </a:solidFill>
              </a:rPr>
              <a:t>Sanchís</a:t>
            </a:r>
            <a:endParaRPr lang="es-ES" sz="2200" dirty="0">
              <a:solidFill>
                <a:srgbClr val="FF0000"/>
              </a:solidFill>
            </a:endParaRPr>
          </a:p>
          <a:p>
            <a:pPr algn="ctr"/>
            <a:r>
              <a:rPr lang="es-ES" sz="2200" dirty="0">
                <a:solidFill>
                  <a:srgbClr val="FF0000"/>
                </a:solidFill>
              </a:rPr>
              <a:t>Alexander Sánchez</a:t>
            </a:r>
          </a:p>
        </p:txBody>
      </p:sp>
      <p:pic>
        <p:nvPicPr>
          <p:cNvPr id="6" name="Content Placeholder 3" descr="Slide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703512" y="4673600"/>
            <a:ext cx="4876800" cy="2184400"/>
          </a:xfrm>
          <a:prstGeom prst="rect">
            <a:avLst/>
          </a:prstGeom>
        </p:spPr>
      </p:pic>
    </p:spTree>
    <p:extLst>
      <p:ext uri="{BB962C8B-B14F-4D97-AF65-F5344CB8AC3E}">
        <p14:creationId xmlns:p14="http://schemas.microsoft.com/office/powerpoint/2010/main" val="21190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PRÁCTICAS STI: Normas y dinámica</a:t>
            </a:r>
          </a:p>
        </p:txBody>
      </p:sp>
      <p:sp>
        <p:nvSpPr>
          <p:cNvPr id="3" name="2 Marcador de contenido"/>
          <p:cNvSpPr>
            <a:spLocks noGrp="1"/>
          </p:cNvSpPr>
          <p:nvPr>
            <p:ph idx="1"/>
          </p:nvPr>
        </p:nvSpPr>
        <p:spPr/>
        <p:txBody>
          <a:bodyPr>
            <a:normAutofit/>
          </a:bodyPr>
          <a:lstStyle/>
          <a:p>
            <a:r>
              <a:rPr lang="es-ES" dirty="0"/>
              <a:t>Asistencia obligatoria. Con más de 3 faltas sin justificar se suspende.</a:t>
            </a:r>
          </a:p>
          <a:p>
            <a:r>
              <a:rPr lang="es-ES" dirty="0"/>
              <a:t>Evaluación continua. Entrega de trabajos</a:t>
            </a:r>
          </a:p>
          <a:p>
            <a:r>
              <a:rPr lang="es-ES" dirty="0"/>
              <a:t>50% nota total.</a:t>
            </a:r>
          </a:p>
          <a:p>
            <a:r>
              <a:rPr lang="es-ES" dirty="0"/>
              <a:t>Prácticas colaborativas; trabajo en clase 30 h y en casa 45 h.</a:t>
            </a:r>
          </a:p>
          <a:p>
            <a:r>
              <a:rPr lang="es-ES" dirty="0"/>
              <a:t>Prácticas en grupos de 2.</a:t>
            </a:r>
          </a:p>
          <a:p>
            <a:r>
              <a:rPr lang="es-ES" dirty="0"/>
              <a:t>Cambios de turnos solo en secretaría EPS!!!</a:t>
            </a:r>
          </a:p>
        </p:txBody>
      </p:sp>
    </p:spTree>
    <p:extLst>
      <p:ext uri="{BB962C8B-B14F-4D97-AF65-F5344CB8AC3E}">
        <p14:creationId xmlns:p14="http://schemas.microsoft.com/office/powerpoint/2010/main" val="45986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PRACTICAS STI: Criterios evaluación</a:t>
            </a:r>
          </a:p>
        </p:txBody>
      </p:sp>
      <p:sp>
        <p:nvSpPr>
          <p:cNvPr id="3" name="2 Marcador de contenido"/>
          <p:cNvSpPr>
            <a:spLocks noGrp="1"/>
          </p:cNvSpPr>
          <p:nvPr>
            <p:ph idx="1"/>
          </p:nvPr>
        </p:nvSpPr>
        <p:spPr/>
        <p:txBody>
          <a:bodyPr>
            <a:normAutofit/>
          </a:bodyPr>
          <a:lstStyle/>
          <a:p>
            <a:r>
              <a:rPr lang="es-ES" dirty="0"/>
              <a:t>Se valorará la participación en el grupo.</a:t>
            </a:r>
          </a:p>
          <a:p>
            <a:r>
              <a:rPr lang="es-ES" dirty="0"/>
              <a:t>Se valorará la participación en clase.</a:t>
            </a:r>
          </a:p>
          <a:p>
            <a:r>
              <a:rPr lang="es-ES" dirty="0"/>
              <a:t>Cada práctica se puntuará según las sesiones dedicadas a la misma.</a:t>
            </a:r>
          </a:p>
          <a:p>
            <a:r>
              <a:rPr lang="es-ES" dirty="0"/>
              <a:t>El profesor podrá solicitar la exposición de los trabajos.</a:t>
            </a:r>
          </a:p>
          <a:p>
            <a:r>
              <a:rPr lang="es-ES" dirty="0"/>
              <a:t>Para recuperarlas en julio si se suspenden, es necesario tener aprobada la teoría. Se le especificará al alumno las prácticas que debe de recuperar. El aprobado se mantiene en la convocatoria de julio.</a:t>
            </a:r>
          </a:p>
          <a:p>
            <a:endParaRPr lang="es-ES" dirty="0"/>
          </a:p>
          <a:p>
            <a:endParaRPr lang="es-ES" dirty="0"/>
          </a:p>
        </p:txBody>
      </p:sp>
    </p:spTree>
    <p:extLst>
      <p:ext uri="{BB962C8B-B14F-4D97-AF65-F5344CB8AC3E}">
        <p14:creationId xmlns:p14="http://schemas.microsoft.com/office/powerpoint/2010/main" val="117164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PRÁCTICAS STI: Objetivos de hoy</a:t>
            </a:r>
          </a:p>
        </p:txBody>
      </p:sp>
      <p:sp>
        <p:nvSpPr>
          <p:cNvPr id="3" name="2 Marcador de contenido"/>
          <p:cNvSpPr>
            <a:spLocks noGrp="1"/>
          </p:cNvSpPr>
          <p:nvPr>
            <p:ph idx="1"/>
          </p:nvPr>
        </p:nvSpPr>
        <p:spPr/>
        <p:txBody>
          <a:bodyPr/>
          <a:lstStyle/>
          <a:p>
            <a:r>
              <a:rPr lang="es-ES" dirty="0"/>
              <a:t>Presentar la asignatura.</a:t>
            </a:r>
          </a:p>
          <a:p>
            <a:endParaRPr lang="es-ES" dirty="0"/>
          </a:p>
          <a:p>
            <a:r>
              <a:rPr lang="es-ES" dirty="0"/>
              <a:t>Organizar grupos de prácticas (los incompletos los organizará el profesor).</a:t>
            </a:r>
          </a:p>
          <a:p>
            <a:endParaRPr lang="es-ES" dirty="0"/>
          </a:p>
          <a:p>
            <a:r>
              <a:rPr lang="es-ES" dirty="0"/>
              <a:t>Explicar sistema de entrega de prácticas.</a:t>
            </a:r>
          </a:p>
        </p:txBody>
      </p:sp>
    </p:spTree>
    <p:extLst>
      <p:ext uri="{BB962C8B-B14F-4D97-AF65-F5344CB8AC3E}">
        <p14:creationId xmlns:p14="http://schemas.microsoft.com/office/powerpoint/2010/main" val="228456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PRÁCTICAS STI</a:t>
            </a:r>
            <a:br>
              <a:rPr lang="es-ES" dirty="0"/>
            </a:br>
            <a:r>
              <a:rPr lang="es-ES" dirty="0"/>
              <a:t>Enunciados y entregas	</a:t>
            </a:r>
          </a:p>
        </p:txBody>
      </p:sp>
      <p:sp>
        <p:nvSpPr>
          <p:cNvPr id="3" name="2 Marcador de contenido"/>
          <p:cNvSpPr>
            <a:spLocks noGrp="1"/>
          </p:cNvSpPr>
          <p:nvPr>
            <p:ph idx="1"/>
          </p:nvPr>
        </p:nvSpPr>
        <p:spPr/>
        <p:txBody>
          <a:bodyPr>
            <a:normAutofit/>
          </a:bodyPr>
          <a:lstStyle/>
          <a:p>
            <a:r>
              <a:rPr lang="es-ES" dirty="0"/>
              <a:t>Los enunciados y explicaciones están como Materiales docentes del </a:t>
            </a:r>
            <a:r>
              <a:rPr lang="es-ES" dirty="0" err="1"/>
              <a:t>UACloud</a:t>
            </a:r>
            <a:endParaRPr lang="es-ES" dirty="0"/>
          </a:p>
          <a:p>
            <a:r>
              <a:rPr lang="es-ES" dirty="0"/>
              <a:t>Las prácticas se entregarán a través de  Entrega de prácticas en Evaluación del </a:t>
            </a:r>
            <a:r>
              <a:rPr lang="es-ES" dirty="0" err="1"/>
              <a:t>UACloud</a:t>
            </a:r>
            <a:r>
              <a:rPr lang="es-ES" dirty="0"/>
              <a:t>.</a:t>
            </a:r>
          </a:p>
          <a:p>
            <a:pPr marL="0" indent="0">
              <a:buNone/>
            </a:pPr>
            <a:endParaRPr lang="es-ES" dirty="0"/>
          </a:p>
          <a:p>
            <a:endParaRPr lang="es-ES" dirty="0"/>
          </a:p>
        </p:txBody>
      </p:sp>
    </p:spTree>
    <p:extLst>
      <p:ext uri="{BB962C8B-B14F-4D97-AF65-F5344CB8AC3E}">
        <p14:creationId xmlns:p14="http://schemas.microsoft.com/office/powerpoint/2010/main" val="844582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230</Words>
  <Application>Microsoft Macintosh PowerPoint</Application>
  <PresentationFormat>Panorámica</PresentationFormat>
  <Paragraphs>30</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Grado en Ingeniería Informática Sistemas y Tecnologías de la Información  Prácticas.</vt:lpstr>
      <vt:lpstr>PRÁCTICAS STI: Normas y dinámica</vt:lpstr>
      <vt:lpstr>PRACTICAS STI: Criterios evaluación</vt:lpstr>
      <vt:lpstr>PRÁCTICAS STI: Objetivos de hoy</vt:lpstr>
      <vt:lpstr>PRÁCTICAS STI Enunciados y entregas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 Sistemas y Tecnologías de la Información  Prácticas.</dc:title>
  <dc:creator>MANUEL MARCO SUCH</dc:creator>
  <cp:lastModifiedBy>MANUEL MARCO SUCH</cp:lastModifiedBy>
  <cp:revision>4</cp:revision>
  <dcterms:created xsi:type="dcterms:W3CDTF">2021-09-09T18:35:29Z</dcterms:created>
  <dcterms:modified xsi:type="dcterms:W3CDTF">2023-09-11T15:08:44Z</dcterms:modified>
</cp:coreProperties>
</file>