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9" r:id="rId3"/>
    <p:sldId id="260" r:id="rId4"/>
    <p:sldId id="261" r:id="rId5"/>
    <p:sldId id="262" r:id="rId6"/>
    <p:sldId id="263" r:id="rId7"/>
    <p:sldId id="265"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531" autoAdjust="0"/>
  </p:normalViewPr>
  <p:slideViewPr>
    <p:cSldViewPr snapToObjects="1">
      <p:cViewPr varScale="1">
        <p:scale>
          <a:sx n="110" d="100"/>
          <a:sy n="110" d="100"/>
        </p:scale>
        <p:origin x="12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s-ES" altLang="es-ES_tradnl"/>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572393FA-FF94-0D43-9025-1E5B3F69F77A}" type="datetime1">
              <a:rPr lang="en-US" altLang="es-ES_tradnl"/>
              <a:pPr/>
              <a:t>9/8/23</a:t>
            </a:fld>
            <a:endParaRPr lang="es-ES" alt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ES" alt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_tradnl" altLang="es-ES_tradnl"/>
              <a:t>Click to edit Master text styles</a:t>
            </a:r>
          </a:p>
          <a:p>
            <a:pPr lvl="1"/>
            <a:r>
              <a:rPr lang="es-ES_tradnl" altLang="es-ES_tradnl"/>
              <a:t>Second level</a:t>
            </a:r>
          </a:p>
          <a:p>
            <a:pPr lvl="2"/>
            <a:r>
              <a:rPr lang="es-ES_tradnl" altLang="es-ES_tradnl"/>
              <a:t>Third level</a:t>
            </a:r>
          </a:p>
          <a:p>
            <a:pPr lvl="3"/>
            <a:r>
              <a:rPr lang="es-ES_tradnl" altLang="es-ES_tradnl"/>
              <a:t>Fourth level</a:t>
            </a:r>
          </a:p>
          <a:p>
            <a:pPr lvl="4"/>
            <a:r>
              <a:rPr lang="es-ES_tradnl" altLang="es-ES_tradnl"/>
              <a:t>Fifth level</a:t>
            </a:r>
            <a:endParaRPr lang="es-ES" alt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s-ES" alt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A1E2638-CBA6-8548-8555-96060B11092C}" type="slidenum">
              <a:rPr lang="es-ES" altLang="es-ES_tradnl"/>
              <a:pPr/>
              <a:t>‹Nº›</a:t>
            </a:fld>
            <a:endParaRPr lang="es-ES" altLang="es-ES_tradnl"/>
          </a:p>
        </p:txBody>
      </p:sp>
    </p:spTree>
    <p:extLst>
      <p:ext uri="{BB962C8B-B14F-4D97-AF65-F5344CB8AC3E}">
        <p14:creationId xmlns:p14="http://schemas.microsoft.com/office/powerpoint/2010/main" val="179942032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a:lstStyle/>
          <a:p>
            <a:fld id="{258B33DC-3378-C246-B7F5-DFD231D14294}" type="slidenum">
              <a:rPr lang="es-ES">
                <a:latin typeface="Arial" pitchFamily="8" charset="0"/>
              </a:rPr>
              <a:pPr/>
              <a:t>2</a:t>
            </a:fld>
            <a:endParaRPr lang="es-ES">
              <a:latin typeface="Arial" pitchFamily="8"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a:lstStyle/>
          <a:p>
            <a:pPr eaLnBrk="1" hangingPunct="1">
              <a:spcBef>
                <a:spcPct val="0"/>
              </a:spcBef>
            </a:pPr>
            <a:endParaRPr lang="es-ES">
              <a:latin typeface="Arial" pitchFamily="8" charset="0"/>
            </a:endParaRPr>
          </a:p>
        </p:txBody>
      </p:sp>
    </p:spTree>
    <p:extLst>
      <p:ext uri="{BB962C8B-B14F-4D97-AF65-F5344CB8AC3E}">
        <p14:creationId xmlns:p14="http://schemas.microsoft.com/office/powerpoint/2010/main" val="64469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a:lstStyle/>
          <a:p>
            <a:fld id="{475C9021-73E6-FC49-B7BE-34AE8BCF2786}" type="slidenum">
              <a:rPr lang="es-ES">
                <a:latin typeface="Arial" pitchFamily="8" charset="0"/>
              </a:rPr>
              <a:pPr/>
              <a:t>3</a:t>
            </a:fld>
            <a:endParaRPr lang="es-ES">
              <a:latin typeface="Arial" pitchFamily="8"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a:lstStyle/>
          <a:p>
            <a:pPr eaLnBrk="1" hangingPunct="1">
              <a:spcBef>
                <a:spcPct val="0"/>
              </a:spcBef>
            </a:pPr>
            <a:endParaRPr lang="es-ES">
              <a:latin typeface="Arial" pitchFamily="8" charset="0"/>
            </a:endParaRPr>
          </a:p>
        </p:txBody>
      </p:sp>
    </p:spTree>
    <p:extLst>
      <p:ext uri="{BB962C8B-B14F-4D97-AF65-F5344CB8AC3E}">
        <p14:creationId xmlns:p14="http://schemas.microsoft.com/office/powerpoint/2010/main" val="16997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a:lstStyle/>
          <a:p>
            <a:pPr eaLnBrk="1" hangingPunct="1">
              <a:spcBef>
                <a:spcPct val="0"/>
              </a:spcBef>
            </a:pPr>
            <a:endParaRPr lang="es-ES">
              <a:latin typeface="Arial" pitchFamily="8" charset="0"/>
            </a:endParaRPr>
          </a:p>
        </p:txBody>
      </p:sp>
      <p:sp>
        <p:nvSpPr>
          <p:cNvPr id="22532" name="3 Marcador de número de diapositiva"/>
          <p:cNvSpPr>
            <a:spLocks noGrp="1"/>
          </p:cNvSpPr>
          <p:nvPr>
            <p:ph type="sldNum" sz="quarter" idx="5"/>
          </p:nvPr>
        </p:nvSpPr>
        <p:spPr bwMode="auto">
          <a:noFill/>
          <a:ln>
            <a:miter lim="800000"/>
            <a:headEnd/>
            <a:tailEnd/>
          </a:ln>
        </p:spPr>
        <p:txBody>
          <a:bodyPr/>
          <a:lstStyle/>
          <a:p>
            <a:fld id="{51E8162C-61F5-EC4A-82CA-7F6F80F2C065}" type="slidenum">
              <a:rPr lang="es-ES">
                <a:latin typeface="Arial" pitchFamily="8" charset="0"/>
              </a:rPr>
              <a:pPr/>
              <a:t>4</a:t>
            </a:fld>
            <a:endParaRPr lang="es-ES">
              <a:latin typeface="Arial" pitchFamily="8" charset="0"/>
            </a:endParaRPr>
          </a:p>
        </p:txBody>
      </p:sp>
    </p:spTree>
    <p:extLst>
      <p:ext uri="{BB962C8B-B14F-4D97-AF65-F5344CB8AC3E}">
        <p14:creationId xmlns:p14="http://schemas.microsoft.com/office/powerpoint/2010/main" val="154471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9" name="2 Marcador de notas"/>
          <p:cNvSpPr>
            <a:spLocks noGrp="1"/>
          </p:cNvSpPr>
          <p:nvPr>
            <p:ph type="body" idx="1"/>
          </p:nvPr>
        </p:nvSpPr>
        <p:spPr bwMode="auto">
          <a:noFill/>
        </p:spPr>
        <p:txBody>
          <a:bodyPr/>
          <a:lstStyle/>
          <a:p>
            <a:pPr eaLnBrk="1" hangingPunct="1">
              <a:spcBef>
                <a:spcPct val="0"/>
              </a:spcBef>
            </a:pPr>
            <a:endParaRPr lang="es-ES">
              <a:latin typeface="Arial" pitchFamily="8" charset="0"/>
            </a:endParaRPr>
          </a:p>
        </p:txBody>
      </p:sp>
      <p:sp>
        <p:nvSpPr>
          <p:cNvPr id="24580" name="3 Marcador de número de diapositiva"/>
          <p:cNvSpPr>
            <a:spLocks noGrp="1"/>
          </p:cNvSpPr>
          <p:nvPr>
            <p:ph type="sldNum" sz="quarter" idx="5"/>
          </p:nvPr>
        </p:nvSpPr>
        <p:spPr bwMode="auto">
          <a:noFill/>
          <a:ln>
            <a:miter lim="800000"/>
            <a:headEnd/>
            <a:tailEnd/>
          </a:ln>
        </p:spPr>
        <p:txBody>
          <a:bodyPr/>
          <a:lstStyle/>
          <a:p>
            <a:fld id="{614EF49D-4C64-1C41-BEE1-89DA778DDF76}" type="slidenum">
              <a:rPr lang="es-ES">
                <a:latin typeface="Arial" pitchFamily="8" charset="0"/>
              </a:rPr>
              <a:pPr/>
              <a:t>5</a:t>
            </a:fld>
            <a:endParaRPr lang="es-ES">
              <a:latin typeface="Arial" pitchFamily="8" charset="0"/>
            </a:endParaRPr>
          </a:p>
        </p:txBody>
      </p:sp>
    </p:spTree>
    <p:extLst>
      <p:ext uri="{BB962C8B-B14F-4D97-AF65-F5344CB8AC3E}">
        <p14:creationId xmlns:p14="http://schemas.microsoft.com/office/powerpoint/2010/main" val="200628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7" name="2 Marcador de notas"/>
          <p:cNvSpPr>
            <a:spLocks noGrp="1"/>
          </p:cNvSpPr>
          <p:nvPr>
            <p:ph type="body" idx="1"/>
          </p:nvPr>
        </p:nvSpPr>
        <p:spPr bwMode="auto">
          <a:noFill/>
        </p:spPr>
        <p:txBody>
          <a:bodyPr/>
          <a:lstStyle/>
          <a:p>
            <a:pPr eaLnBrk="1" hangingPunct="1">
              <a:spcBef>
                <a:spcPct val="0"/>
              </a:spcBef>
            </a:pPr>
            <a:endParaRPr lang="es-ES">
              <a:latin typeface="Arial" pitchFamily="8" charset="0"/>
            </a:endParaRPr>
          </a:p>
        </p:txBody>
      </p:sp>
      <p:sp>
        <p:nvSpPr>
          <p:cNvPr id="26628" name="3 Marcador de número de diapositiva"/>
          <p:cNvSpPr>
            <a:spLocks noGrp="1"/>
          </p:cNvSpPr>
          <p:nvPr>
            <p:ph type="sldNum" sz="quarter" idx="5"/>
          </p:nvPr>
        </p:nvSpPr>
        <p:spPr bwMode="auto">
          <a:noFill/>
          <a:ln>
            <a:miter lim="800000"/>
            <a:headEnd/>
            <a:tailEnd/>
          </a:ln>
        </p:spPr>
        <p:txBody>
          <a:bodyPr/>
          <a:lstStyle/>
          <a:p>
            <a:fld id="{57336E74-11BB-BD47-B015-D720F4106EE1}" type="slidenum">
              <a:rPr lang="es-ES">
                <a:latin typeface="Arial" pitchFamily="8" charset="0"/>
              </a:rPr>
              <a:pPr/>
              <a:t>6</a:t>
            </a:fld>
            <a:endParaRPr lang="es-ES">
              <a:latin typeface="Arial" pitchFamily="8" charset="0"/>
            </a:endParaRPr>
          </a:p>
        </p:txBody>
      </p:sp>
    </p:spTree>
    <p:extLst>
      <p:ext uri="{BB962C8B-B14F-4D97-AF65-F5344CB8AC3E}">
        <p14:creationId xmlns:p14="http://schemas.microsoft.com/office/powerpoint/2010/main" val="175644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3" name="2 Marcador de notas"/>
          <p:cNvSpPr>
            <a:spLocks noGrp="1"/>
          </p:cNvSpPr>
          <p:nvPr>
            <p:ph type="body" idx="1"/>
          </p:nvPr>
        </p:nvSpPr>
        <p:spPr bwMode="auto">
          <a:noFill/>
        </p:spPr>
        <p:txBody>
          <a:bodyPr/>
          <a:lstStyle/>
          <a:p>
            <a:pPr eaLnBrk="1" hangingPunct="1">
              <a:spcBef>
                <a:spcPct val="0"/>
              </a:spcBef>
            </a:pPr>
            <a:endParaRPr lang="es-ES">
              <a:latin typeface="Arial" pitchFamily="8" charset="0"/>
            </a:endParaRPr>
          </a:p>
        </p:txBody>
      </p:sp>
      <p:sp>
        <p:nvSpPr>
          <p:cNvPr id="30724" name="3 Marcador de número de diapositiva"/>
          <p:cNvSpPr>
            <a:spLocks noGrp="1"/>
          </p:cNvSpPr>
          <p:nvPr>
            <p:ph type="sldNum" sz="quarter" idx="5"/>
          </p:nvPr>
        </p:nvSpPr>
        <p:spPr bwMode="auto">
          <a:noFill/>
          <a:ln>
            <a:miter lim="800000"/>
            <a:headEnd/>
            <a:tailEnd/>
          </a:ln>
        </p:spPr>
        <p:txBody>
          <a:bodyPr/>
          <a:lstStyle/>
          <a:p>
            <a:fld id="{F9943CE3-CA48-BD49-B2BA-FDEABABD90C5}" type="slidenum">
              <a:rPr lang="es-ES">
                <a:latin typeface="Arial" pitchFamily="8" charset="0"/>
              </a:rPr>
              <a:pPr/>
              <a:t>7</a:t>
            </a:fld>
            <a:endParaRPr lang="es-ES">
              <a:latin typeface="Arial" pitchFamily="8" charset="0"/>
            </a:endParaRPr>
          </a:p>
        </p:txBody>
      </p:sp>
    </p:spTree>
    <p:extLst>
      <p:ext uri="{BB962C8B-B14F-4D97-AF65-F5344CB8AC3E}">
        <p14:creationId xmlns:p14="http://schemas.microsoft.com/office/powerpoint/2010/main" val="13483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s-ES"/>
          </a:p>
        </p:txBody>
      </p:sp>
      <p:sp>
        <p:nvSpPr>
          <p:cNvPr id="4" name="Date Placeholder 3"/>
          <p:cNvSpPr>
            <a:spLocks noGrp="1"/>
          </p:cNvSpPr>
          <p:nvPr>
            <p:ph type="dt" sz="half" idx="10"/>
          </p:nvPr>
        </p:nvSpPr>
        <p:spPr/>
        <p:txBody>
          <a:bodyPr/>
          <a:lstStyle>
            <a:lvl1pPr>
              <a:defRPr/>
            </a:lvl1pPr>
          </a:lstStyle>
          <a:p>
            <a:fld id="{7EBB4833-9C14-7947-8D8B-D2501FB9C740}" type="datetime1">
              <a:rPr lang="en-US" altLang="es-ES_tradnl"/>
              <a:pPr/>
              <a:t>9/8/23</a:t>
            </a:fld>
            <a:endParaRPr lang="es-ES" altLang="es-ES_tradnl"/>
          </a:p>
        </p:txBody>
      </p:sp>
      <p:sp>
        <p:nvSpPr>
          <p:cNvPr id="5" name="Footer Placeholder 4"/>
          <p:cNvSpPr>
            <a:spLocks noGrp="1"/>
          </p:cNvSpPr>
          <p:nvPr>
            <p:ph type="ftr" sz="quarter" idx="11"/>
          </p:nvPr>
        </p:nvSpPr>
        <p:spPr/>
        <p:txBody>
          <a:bodyPr/>
          <a:lstStyle>
            <a:lvl1pPr>
              <a:defRPr/>
            </a:lvl1pPr>
          </a:lstStyle>
          <a:p>
            <a:endParaRPr lang="es-ES" altLang="es-ES_tradnl"/>
          </a:p>
        </p:txBody>
      </p:sp>
      <p:sp>
        <p:nvSpPr>
          <p:cNvPr id="6" name="Slide Number Placeholder 5"/>
          <p:cNvSpPr>
            <a:spLocks noGrp="1"/>
          </p:cNvSpPr>
          <p:nvPr>
            <p:ph type="sldNum" sz="quarter" idx="12"/>
          </p:nvPr>
        </p:nvSpPr>
        <p:spPr/>
        <p:txBody>
          <a:bodyPr/>
          <a:lstStyle>
            <a:lvl1pPr>
              <a:defRPr/>
            </a:lvl1pPr>
          </a:lstStyle>
          <a:p>
            <a:fld id="{01E30ABA-1A65-A243-83FF-03CA496802A8}" type="slidenum">
              <a:rPr lang="es-ES" altLang="es-ES_tradnl"/>
              <a:pPr/>
              <a:t>‹Nº›</a:t>
            </a:fld>
            <a:endParaRPr lang="es-ES" altLang="es-ES_tradnl"/>
          </a:p>
        </p:txBody>
      </p:sp>
    </p:spTree>
    <p:extLst>
      <p:ext uri="{BB962C8B-B14F-4D97-AF65-F5344CB8AC3E}">
        <p14:creationId xmlns:p14="http://schemas.microsoft.com/office/powerpoint/2010/main" val="11374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Date Placeholder 3"/>
          <p:cNvSpPr>
            <a:spLocks noGrp="1"/>
          </p:cNvSpPr>
          <p:nvPr>
            <p:ph type="dt" sz="half" idx="10"/>
          </p:nvPr>
        </p:nvSpPr>
        <p:spPr/>
        <p:txBody>
          <a:bodyPr/>
          <a:lstStyle>
            <a:lvl1pPr>
              <a:defRPr/>
            </a:lvl1pPr>
          </a:lstStyle>
          <a:p>
            <a:fld id="{66AA8F42-372E-914C-8AD9-770659F03F7C}" type="datetime1">
              <a:rPr lang="en-US" altLang="es-ES_tradnl"/>
              <a:pPr/>
              <a:t>9/8/23</a:t>
            </a:fld>
            <a:endParaRPr lang="es-ES" altLang="es-ES_tradnl"/>
          </a:p>
        </p:txBody>
      </p:sp>
      <p:sp>
        <p:nvSpPr>
          <p:cNvPr id="5" name="Footer Placeholder 4"/>
          <p:cNvSpPr>
            <a:spLocks noGrp="1"/>
          </p:cNvSpPr>
          <p:nvPr>
            <p:ph type="ftr" sz="quarter" idx="11"/>
          </p:nvPr>
        </p:nvSpPr>
        <p:spPr/>
        <p:txBody>
          <a:bodyPr/>
          <a:lstStyle>
            <a:lvl1pPr>
              <a:defRPr/>
            </a:lvl1pPr>
          </a:lstStyle>
          <a:p>
            <a:endParaRPr lang="es-ES" altLang="es-ES_tradnl"/>
          </a:p>
        </p:txBody>
      </p:sp>
      <p:sp>
        <p:nvSpPr>
          <p:cNvPr id="6" name="Slide Number Placeholder 5"/>
          <p:cNvSpPr>
            <a:spLocks noGrp="1"/>
          </p:cNvSpPr>
          <p:nvPr>
            <p:ph type="sldNum" sz="quarter" idx="12"/>
          </p:nvPr>
        </p:nvSpPr>
        <p:spPr/>
        <p:txBody>
          <a:bodyPr/>
          <a:lstStyle>
            <a:lvl1pPr>
              <a:defRPr/>
            </a:lvl1pPr>
          </a:lstStyle>
          <a:p>
            <a:fld id="{8331987B-367E-4F44-AB9A-CB809139B100}" type="slidenum">
              <a:rPr lang="es-ES" altLang="es-ES_tradnl"/>
              <a:pPr/>
              <a:t>‹Nº›</a:t>
            </a:fld>
            <a:endParaRPr lang="es-ES" altLang="es-ES_tradnl"/>
          </a:p>
        </p:txBody>
      </p:sp>
    </p:spTree>
    <p:extLst>
      <p:ext uri="{BB962C8B-B14F-4D97-AF65-F5344CB8AC3E}">
        <p14:creationId xmlns:p14="http://schemas.microsoft.com/office/powerpoint/2010/main" val="1080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Date Placeholder 3"/>
          <p:cNvSpPr>
            <a:spLocks noGrp="1"/>
          </p:cNvSpPr>
          <p:nvPr>
            <p:ph type="dt" sz="half" idx="10"/>
          </p:nvPr>
        </p:nvSpPr>
        <p:spPr/>
        <p:txBody>
          <a:bodyPr/>
          <a:lstStyle>
            <a:lvl1pPr>
              <a:defRPr/>
            </a:lvl1pPr>
          </a:lstStyle>
          <a:p>
            <a:fld id="{54BDF42F-793F-9D4D-9AC7-DBA1F10EF67D}" type="datetime1">
              <a:rPr lang="en-US" altLang="es-ES_tradnl"/>
              <a:pPr/>
              <a:t>9/8/23</a:t>
            </a:fld>
            <a:endParaRPr lang="es-ES" altLang="es-ES_tradnl"/>
          </a:p>
        </p:txBody>
      </p:sp>
      <p:sp>
        <p:nvSpPr>
          <p:cNvPr id="5" name="Footer Placeholder 4"/>
          <p:cNvSpPr>
            <a:spLocks noGrp="1"/>
          </p:cNvSpPr>
          <p:nvPr>
            <p:ph type="ftr" sz="quarter" idx="11"/>
          </p:nvPr>
        </p:nvSpPr>
        <p:spPr/>
        <p:txBody>
          <a:bodyPr/>
          <a:lstStyle>
            <a:lvl1pPr>
              <a:defRPr/>
            </a:lvl1pPr>
          </a:lstStyle>
          <a:p>
            <a:endParaRPr lang="es-ES" altLang="es-ES_tradnl"/>
          </a:p>
        </p:txBody>
      </p:sp>
      <p:sp>
        <p:nvSpPr>
          <p:cNvPr id="6" name="Slide Number Placeholder 5"/>
          <p:cNvSpPr>
            <a:spLocks noGrp="1"/>
          </p:cNvSpPr>
          <p:nvPr>
            <p:ph type="sldNum" sz="quarter" idx="12"/>
          </p:nvPr>
        </p:nvSpPr>
        <p:spPr/>
        <p:txBody>
          <a:bodyPr/>
          <a:lstStyle>
            <a:lvl1pPr>
              <a:defRPr/>
            </a:lvl1pPr>
          </a:lstStyle>
          <a:p>
            <a:fld id="{8E76972D-B44B-C543-8405-29D61CA9B495}" type="slidenum">
              <a:rPr lang="es-ES" altLang="es-ES_tradnl"/>
              <a:pPr/>
              <a:t>‹Nº›</a:t>
            </a:fld>
            <a:endParaRPr lang="es-ES" altLang="es-ES_tradnl"/>
          </a:p>
        </p:txBody>
      </p:sp>
    </p:spTree>
    <p:extLst>
      <p:ext uri="{BB962C8B-B14F-4D97-AF65-F5344CB8AC3E}">
        <p14:creationId xmlns:p14="http://schemas.microsoft.com/office/powerpoint/2010/main" val="62731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525963"/>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4" name="17 Rectángulo"/>
          <p:cNvSpPr>
            <a:spLocks noGrp="1"/>
          </p:cNvSpPr>
          <p:nvPr>
            <p:ph type="dt" sz="half" idx="10"/>
          </p:nvPr>
        </p:nvSpPr>
        <p:spPr>
          <a:xfrm>
            <a:off x="6727825" y="6408738"/>
            <a:ext cx="1919288" cy="365125"/>
          </a:xfrm>
        </p:spPr>
        <p:txBody>
          <a:bodyPr/>
          <a:lstStyle>
            <a:lvl1pPr>
              <a:defRPr/>
            </a:lvl1pPr>
          </a:lstStyle>
          <a:p>
            <a:endParaRPr lang="es-ES" altLang="es-ES_tradnl"/>
          </a:p>
        </p:txBody>
      </p:sp>
      <p:sp>
        <p:nvSpPr>
          <p:cNvPr id="5" name="20 Rectángulo"/>
          <p:cNvSpPr>
            <a:spLocks noGrp="1"/>
          </p:cNvSpPr>
          <p:nvPr>
            <p:ph type="sldNum" sz="quarter" idx="11"/>
          </p:nvPr>
        </p:nvSpPr>
        <p:spPr>
          <a:xfrm>
            <a:off x="8647113" y="6408738"/>
            <a:ext cx="366712" cy="365125"/>
          </a:xfrm>
        </p:spPr>
        <p:txBody>
          <a:bodyPr/>
          <a:lstStyle>
            <a:lvl1pPr>
              <a:defRPr/>
            </a:lvl1pPr>
          </a:lstStyle>
          <a:p>
            <a:fld id="{C1D0A462-3768-504F-9A3E-67B046185968}" type="slidenum">
              <a:rPr lang="es-ES" altLang="es-ES_tradnl"/>
              <a:pPr/>
              <a:t>‹Nº›</a:t>
            </a:fld>
            <a:endParaRPr lang="es-ES" altLang="es-ES_tradnl"/>
          </a:p>
        </p:txBody>
      </p:sp>
    </p:spTree>
    <p:extLst>
      <p:ext uri="{BB962C8B-B14F-4D97-AF65-F5344CB8AC3E}">
        <p14:creationId xmlns:p14="http://schemas.microsoft.com/office/powerpoint/2010/main" val="128833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s-E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Date Placeholder 3"/>
          <p:cNvSpPr>
            <a:spLocks noGrp="1"/>
          </p:cNvSpPr>
          <p:nvPr>
            <p:ph type="dt" sz="half" idx="10"/>
          </p:nvPr>
        </p:nvSpPr>
        <p:spPr/>
        <p:txBody>
          <a:bodyPr/>
          <a:lstStyle>
            <a:lvl1pPr>
              <a:defRPr/>
            </a:lvl1pPr>
          </a:lstStyle>
          <a:p>
            <a:fld id="{B4D24A67-278F-234F-A3B7-25D53D74CDC0}" type="datetime1">
              <a:rPr lang="en-US" altLang="es-ES_tradnl"/>
              <a:pPr/>
              <a:t>9/8/23</a:t>
            </a:fld>
            <a:endParaRPr lang="es-ES" altLang="es-ES_tradnl"/>
          </a:p>
        </p:txBody>
      </p:sp>
      <p:sp>
        <p:nvSpPr>
          <p:cNvPr id="5" name="Footer Placeholder 4"/>
          <p:cNvSpPr>
            <a:spLocks noGrp="1"/>
          </p:cNvSpPr>
          <p:nvPr>
            <p:ph type="ftr" sz="quarter" idx="11"/>
          </p:nvPr>
        </p:nvSpPr>
        <p:spPr/>
        <p:txBody>
          <a:bodyPr/>
          <a:lstStyle>
            <a:lvl1pPr>
              <a:defRPr/>
            </a:lvl1pPr>
          </a:lstStyle>
          <a:p>
            <a:endParaRPr lang="es-ES" altLang="es-ES_tradnl"/>
          </a:p>
        </p:txBody>
      </p:sp>
      <p:sp>
        <p:nvSpPr>
          <p:cNvPr id="6" name="Slide Number Placeholder 5"/>
          <p:cNvSpPr>
            <a:spLocks noGrp="1"/>
          </p:cNvSpPr>
          <p:nvPr>
            <p:ph type="sldNum" sz="quarter" idx="12"/>
          </p:nvPr>
        </p:nvSpPr>
        <p:spPr/>
        <p:txBody>
          <a:bodyPr/>
          <a:lstStyle>
            <a:lvl1pPr>
              <a:defRPr/>
            </a:lvl1pPr>
          </a:lstStyle>
          <a:p>
            <a:fld id="{CA9F4563-D047-F345-97A3-A85868DA47A9}" type="slidenum">
              <a:rPr lang="es-ES" altLang="es-ES_tradnl"/>
              <a:pPr/>
              <a:t>‹Nº›</a:t>
            </a:fld>
            <a:endParaRPr lang="es-ES" altLang="es-ES_tradnl"/>
          </a:p>
        </p:txBody>
      </p:sp>
    </p:spTree>
    <p:extLst>
      <p:ext uri="{BB962C8B-B14F-4D97-AF65-F5344CB8AC3E}">
        <p14:creationId xmlns:p14="http://schemas.microsoft.com/office/powerpoint/2010/main" val="9191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lvl1pPr>
              <a:defRPr/>
            </a:lvl1pPr>
          </a:lstStyle>
          <a:p>
            <a:fld id="{A7F96212-74C6-3848-8BED-CD0C87EBA5E1}" type="datetime1">
              <a:rPr lang="en-US" altLang="es-ES_tradnl"/>
              <a:pPr/>
              <a:t>9/8/23</a:t>
            </a:fld>
            <a:endParaRPr lang="es-ES" altLang="es-ES_tradnl"/>
          </a:p>
        </p:txBody>
      </p:sp>
      <p:sp>
        <p:nvSpPr>
          <p:cNvPr id="5" name="Footer Placeholder 4"/>
          <p:cNvSpPr>
            <a:spLocks noGrp="1"/>
          </p:cNvSpPr>
          <p:nvPr>
            <p:ph type="ftr" sz="quarter" idx="11"/>
          </p:nvPr>
        </p:nvSpPr>
        <p:spPr/>
        <p:txBody>
          <a:bodyPr/>
          <a:lstStyle>
            <a:lvl1pPr>
              <a:defRPr/>
            </a:lvl1pPr>
          </a:lstStyle>
          <a:p>
            <a:endParaRPr lang="es-ES" altLang="es-ES_tradnl"/>
          </a:p>
        </p:txBody>
      </p:sp>
      <p:sp>
        <p:nvSpPr>
          <p:cNvPr id="6" name="Slide Number Placeholder 5"/>
          <p:cNvSpPr>
            <a:spLocks noGrp="1"/>
          </p:cNvSpPr>
          <p:nvPr>
            <p:ph type="sldNum" sz="quarter" idx="12"/>
          </p:nvPr>
        </p:nvSpPr>
        <p:spPr/>
        <p:txBody>
          <a:bodyPr/>
          <a:lstStyle>
            <a:lvl1pPr>
              <a:defRPr/>
            </a:lvl1pPr>
          </a:lstStyle>
          <a:p>
            <a:fld id="{F6AD4795-82EF-7E4F-BFAE-03ADCA07F1DD}" type="slidenum">
              <a:rPr lang="es-ES" altLang="es-ES_tradnl"/>
              <a:pPr/>
              <a:t>‹Nº›</a:t>
            </a:fld>
            <a:endParaRPr lang="es-ES" altLang="es-ES_tradnl"/>
          </a:p>
        </p:txBody>
      </p:sp>
    </p:spTree>
    <p:extLst>
      <p:ext uri="{BB962C8B-B14F-4D97-AF65-F5344CB8AC3E}">
        <p14:creationId xmlns:p14="http://schemas.microsoft.com/office/powerpoint/2010/main" val="168858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5" name="Date Placeholder 3"/>
          <p:cNvSpPr>
            <a:spLocks noGrp="1"/>
          </p:cNvSpPr>
          <p:nvPr>
            <p:ph type="dt" sz="half" idx="10"/>
          </p:nvPr>
        </p:nvSpPr>
        <p:spPr/>
        <p:txBody>
          <a:bodyPr/>
          <a:lstStyle>
            <a:lvl1pPr>
              <a:defRPr/>
            </a:lvl1pPr>
          </a:lstStyle>
          <a:p>
            <a:fld id="{F34C34D9-96D5-AB4B-A78B-619620BFBFB1}" type="datetime1">
              <a:rPr lang="en-US" altLang="es-ES_tradnl"/>
              <a:pPr/>
              <a:t>9/8/23</a:t>
            </a:fld>
            <a:endParaRPr lang="es-ES" altLang="es-ES_tradnl"/>
          </a:p>
        </p:txBody>
      </p:sp>
      <p:sp>
        <p:nvSpPr>
          <p:cNvPr id="6" name="Footer Placeholder 4"/>
          <p:cNvSpPr>
            <a:spLocks noGrp="1"/>
          </p:cNvSpPr>
          <p:nvPr>
            <p:ph type="ftr" sz="quarter" idx="11"/>
          </p:nvPr>
        </p:nvSpPr>
        <p:spPr/>
        <p:txBody>
          <a:bodyPr/>
          <a:lstStyle>
            <a:lvl1pPr>
              <a:defRPr/>
            </a:lvl1pPr>
          </a:lstStyle>
          <a:p>
            <a:endParaRPr lang="es-ES" altLang="es-ES_tradnl"/>
          </a:p>
        </p:txBody>
      </p:sp>
      <p:sp>
        <p:nvSpPr>
          <p:cNvPr id="7" name="Slide Number Placeholder 5"/>
          <p:cNvSpPr>
            <a:spLocks noGrp="1"/>
          </p:cNvSpPr>
          <p:nvPr>
            <p:ph type="sldNum" sz="quarter" idx="12"/>
          </p:nvPr>
        </p:nvSpPr>
        <p:spPr/>
        <p:txBody>
          <a:bodyPr/>
          <a:lstStyle>
            <a:lvl1pPr>
              <a:defRPr/>
            </a:lvl1pPr>
          </a:lstStyle>
          <a:p>
            <a:fld id="{CF3C601C-0749-9E42-A4EF-718202481FE6}" type="slidenum">
              <a:rPr lang="es-ES" altLang="es-ES_tradnl"/>
              <a:pPr/>
              <a:t>‹Nº›</a:t>
            </a:fld>
            <a:endParaRPr lang="es-ES" altLang="es-ES_tradnl"/>
          </a:p>
        </p:txBody>
      </p:sp>
    </p:spTree>
    <p:extLst>
      <p:ext uri="{BB962C8B-B14F-4D97-AF65-F5344CB8AC3E}">
        <p14:creationId xmlns:p14="http://schemas.microsoft.com/office/powerpoint/2010/main" val="108250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7" name="Date Placeholder 3"/>
          <p:cNvSpPr>
            <a:spLocks noGrp="1"/>
          </p:cNvSpPr>
          <p:nvPr>
            <p:ph type="dt" sz="half" idx="10"/>
          </p:nvPr>
        </p:nvSpPr>
        <p:spPr/>
        <p:txBody>
          <a:bodyPr/>
          <a:lstStyle>
            <a:lvl1pPr>
              <a:defRPr/>
            </a:lvl1pPr>
          </a:lstStyle>
          <a:p>
            <a:fld id="{72DA20F2-648F-FD4A-AED3-186F1DCAB1BA}" type="datetime1">
              <a:rPr lang="en-US" altLang="es-ES_tradnl"/>
              <a:pPr/>
              <a:t>9/8/23</a:t>
            </a:fld>
            <a:endParaRPr lang="es-ES" altLang="es-ES_tradnl"/>
          </a:p>
        </p:txBody>
      </p:sp>
      <p:sp>
        <p:nvSpPr>
          <p:cNvPr id="8" name="Footer Placeholder 4"/>
          <p:cNvSpPr>
            <a:spLocks noGrp="1"/>
          </p:cNvSpPr>
          <p:nvPr>
            <p:ph type="ftr" sz="quarter" idx="11"/>
          </p:nvPr>
        </p:nvSpPr>
        <p:spPr/>
        <p:txBody>
          <a:bodyPr/>
          <a:lstStyle>
            <a:lvl1pPr>
              <a:defRPr/>
            </a:lvl1pPr>
          </a:lstStyle>
          <a:p>
            <a:endParaRPr lang="es-ES" altLang="es-ES_tradnl"/>
          </a:p>
        </p:txBody>
      </p:sp>
      <p:sp>
        <p:nvSpPr>
          <p:cNvPr id="9" name="Slide Number Placeholder 5"/>
          <p:cNvSpPr>
            <a:spLocks noGrp="1"/>
          </p:cNvSpPr>
          <p:nvPr>
            <p:ph type="sldNum" sz="quarter" idx="12"/>
          </p:nvPr>
        </p:nvSpPr>
        <p:spPr/>
        <p:txBody>
          <a:bodyPr/>
          <a:lstStyle>
            <a:lvl1pPr>
              <a:defRPr/>
            </a:lvl1pPr>
          </a:lstStyle>
          <a:p>
            <a:fld id="{2EC3ED4F-6152-3F45-A959-605B32264135}" type="slidenum">
              <a:rPr lang="es-ES" altLang="es-ES_tradnl"/>
              <a:pPr/>
              <a:t>‹Nº›</a:t>
            </a:fld>
            <a:endParaRPr lang="es-ES" altLang="es-ES_tradnl"/>
          </a:p>
        </p:txBody>
      </p:sp>
    </p:spTree>
    <p:extLst>
      <p:ext uri="{BB962C8B-B14F-4D97-AF65-F5344CB8AC3E}">
        <p14:creationId xmlns:p14="http://schemas.microsoft.com/office/powerpoint/2010/main" val="21580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s-ES"/>
          </a:p>
        </p:txBody>
      </p:sp>
      <p:sp>
        <p:nvSpPr>
          <p:cNvPr id="3" name="Date Placeholder 3"/>
          <p:cNvSpPr>
            <a:spLocks noGrp="1"/>
          </p:cNvSpPr>
          <p:nvPr>
            <p:ph type="dt" sz="half" idx="10"/>
          </p:nvPr>
        </p:nvSpPr>
        <p:spPr/>
        <p:txBody>
          <a:bodyPr/>
          <a:lstStyle>
            <a:lvl1pPr>
              <a:defRPr/>
            </a:lvl1pPr>
          </a:lstStyle>
          <a:p>
            <a:fld id="{5FA28B60-10AD-4845-8FCA-A9AB7B01FDB2}" type="datetime1">
              <a:rPr lang="en-US" altLang="es-ES_tradnl"/>
              <a:pPr/>
              <a:t>9/8/23</a:t>
            </a:fld>
            <a:endParaRPr lang="es-ES" altLang="es-ES_tradnl"/>
          </a:p>
        </p:txBody>
      </p:sp>
      <p:sp>
        <p:nvSpPr>
          <p:cNvPr id="4" name="Footer Placeholder 4"/>
          <p:cNvSpPr>
            <a:spLocks noGrp="1"/>
          </p:cNvSpPr>
          <p:nvPr>
            <p:ph type="ftr" sz="quarter" idx="11"/>
          </p:nvPr>
        </p:nvSpPr>
        <p:spPr/>
        <p:txBody>
          <a:bodyPr/>
          <a:lstStyle>
            <a:lvl1pPr>
              <a:defRPr/>
            </a:lvl1pPr>
          </a:lstStyle>
          <a:p>
            <a:endParaRPr lang="es-ES" altLang="es-ES_tradnl"/>
          </a:p>
        </p:txBody>
      </p:sp>
      <p:sp>
        <p:nvSpPr>
          <p:cNvPr id="5" name="Slide Number Placeholder 5"/>
          <p:cNvSpPr>
            <a:spLocks noGrp="1"/>
          </p:cNvSpPr>
          <p:nvPr>
            <p:ph type="sldNum" sz="quarter" idx="12"/>
          </p:nvPr>
        </p:nvSpPr>
        <p:spPr/>
        <p:txBody>
          <a:bodyPr/>
          <a:lstStyle>
            <a:lvl1pPr>
              <a:defRPr/>
            </a:lvl1pPr>
          </a:lstStyle>
          <a:p>
            <a:fld id="{3850B5B1-C2D6-0943-B530-9614FC89A208}" type="slidenum">
              <a:rPr lang="es-ES" altLang="es-ES_tradnl"/>
              <a:pPr/>
              <a:t>‹Nº›</a:t>
            </a:fld>
            <a:endParaRPr lang="es-ES" altLang="es-ES_tradnl"/>
          </a:p>
        </p:txBody>
      </p:sp>
    </p:spTree>
    <p:extLst>
      <p:ext uri="{BB962C8B-B14F-4D97-AF65-F5344CB8AC3E}">
        <p14:creationId xmlns:p14="http://schemas.microsoft.com/office/powerpoint/2010/main" val="699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ECDA895-5C74-E548-B9A3-A8D353877224}" type="datetime1">
              <a:rPr lang="en-US" altLang="es-ES_tradnl"/>
              <a:pPr/>
              <a:t>9/8/23</a:t>
            </a:fld>
            <a:endParaRPr lang="es-ES" altLang="es-ES_tradnl"/>
          </a:p>
        </p:txBody>
      </p:sp>
      <p:sp>
        <p:nvSpPr>
          <p:cNvPr id="3" name="Footer Placeholder 4"/>
          <p:cNvSpPr>
            <a:spLocks noGrp="1"/>
          </p:cNvSpPr>
          <p:nvPr>
            <p:ph type="ftr" sz="quarter" idx="11"/>
          </p:nvPr>
        </p:nvSpPr>
        <p:spPr/>
        <p:txBody>
          <a:bodyPr/>
          <a:lstStyle>
            <a:lvl1pPr>
              <a:defRPr/>
            </a:lvl1pPr>
          </a:lstStyle>
          <a:p>
            <a:endParaRPr lang="es-ES" altLang="es-ES_tradnl"/>
          </a:p>
        </p:txBody>
      </p:sp>
      <p:sp>
        <p:nvSpPr>
          <p:cNvPr id="4" name="Slide Number Placeholder 5"/>
          <p:cNvSpPr>
            <a:spLocks noGrp="1"/>
          </p:cNvSpPr>
          <p:nvPr>
            <p:ph type="sldNum" sz="quarter" idx="12"/>
          </p:nvPr>
        </p:nvSpPr>
        <p:spPr/>
        <p:txBody>
          <a:bodyPr/>
          <a:lstStyle>
            <a:lvl1pPr>
              <a:defRPr/>
            </a:lvl1pPr>
          </a:lstStyle>
          <a:p>
            <a:fld id="{6D188F71-6068-8647-A7AD-94D5B27A13E6}" type="slidenum">
              <a:rPr lang="es-ES" altLang="es-ES_tradnl"/>
              <a:pPr/>
              <a:t>‹Nº›</a:t>
            </a:fld>
            <a:endParaRPr lang="es-ES" altLang="es-ES_tradnl"/>
          </a:p>
        </p:txBody>
      </p:sp>
    </p:spTree>
    <p:extLst>
      <p:ext uri="{BB962C8B-B14F-4D97-AF65-F5344CB8AC3E}">
        <p14:creationId xmlns:p14="http://schemas.microsoft.com/office/powerpoint/2010/main" val="154543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p:cNvSpPr>
            <a:spLocks noGrp="1"/>
          </p:cNvSpPr>
          <p:nvPr>
            <p:ph type="dt" sz="half" idx="10"/>
          </p:nvPr>
        </p:nvSpPr>
        <p:spPr/>
        <p:txBody>
          <a:bodyPr/>
          <a:lstStyle>
            <a:lvl1pPr>
              <a:defRPr/>
            </a:lvl1pPr>
          </a:lstStyle>
          <a:p>
            <a:fld id="{FB280EF0-6125-CA47-A4C6-F18AF1FA2414}" type="datetime1">
              <a:rPr lang="en-US" altLang="es-ES_tradnl"/>
              <a:pPr/>
              <a:t>9/8/23</a:t>
            </a:fld>
            <a:endParaRPr lang="es-ES" altLang="es-ES_tradnl"/>
          </a:p>
        </p:txBody>
      </p:sp>
      <p:sp>
        <p:nvSpPr>
          <p:cNvPr id="6" name="Footer Placeholder 4"/>
          <p:cNvSpPr>
            <a:spLocks noGrp="1"/>
          </p:cNvSpPr>
          <p:nvPr>
            <p:ph type="ftr" sz="quarter" idx="11"/>
          </p:nvPr>
        </p:nvSpPr>
        <p:spPr/>
        <p:txBody>
          <a:bodyPr/>
          <a:lstStyle>
            <a:lvl1pPr>
              <a:defRPr/>
            </a:lvl1pPr>
          </a:lstStyle>
          <a:p>
            <a:endParaRPr lang="es-ES" altLang="es-ES_tradnl"/>
          </a:p>
        </p:txBody>
      </p:sp>
      <p:sp>
        <p:nvSpPr>
          <p:cNvPr id="7" name="Slide Number Placeholder 5"/>
          <p:cNvSpPr>
            <a:spLocks noGrp="1"/>
          </p:cNvSpPr>
          <p:nvPr>
            <p:ph type="sldNum" sz="quarter" idx="12"/>
          </p:nvPr>
        </p:nvSpPr>
        <p:spPr/>
        <p:txBody>
          <a:bodyPr/>
          <a:lstStyle>
            <a:lvl1pPr>
              <a:defRPr/>
            </a:lvl1pPr>
          </a:lstStyle>
          <a:p>
            <a:fld id="{DA4D08F2-7228-DC42-B057-19B6E9627A15}" type="slidenum">
              <a:rPr lang="es-ES" altLang="es-ES_tradnl"/>
              <a:pPr/>
              <a:t>‹Nº›</a:t>
            </a:fld>
            <a:endParaRPr lang="es-ES" altLang="es-ES_tradnl"/>
          </a:p>
        </p:txBody>
      </p:sp>
    </p:spTree>
    <p:extLst>
      <p:ext uri="{BB962C8B-B14F-4D97-AF65-F5344CB8AC3E}">
        <p14:creationId xmlns:p14="http://schemas.microsoft.com/office/powerpoint/2010/main" val="31777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p:cNvSpPr>
            <a:spLocks noGrp="1"/>
          </p:cNvSpPr>
          <p:nvPr>
            <p:ph type="dt" sz="half" idx="10"/>
          </p:nvPr>
        </p:nvSpPr>
        <p:spPr/>
        <p:txBody>
          <a:bodyPr/>
          <a:lstStyle>
            <a:lvl1pPr>
              <a:defRPr/>
            </a:lvl1pPr>
          </a:lstStyle>
          <a:p>
            <a:fld id="{18F93C5E-B0D6-8549-822F-A0E21C8B0F5C}" type="datetime1">
              <a:rPr lang="en-US" altLang="es-ES_tradnl"/>
              <a:pPr/>
              <a:t>9/8/23</a:t>
            </a:fld>
            <a:endParaRPr lang="es-ES" altLang="es-ES_tradnl"/>
          </a:p>
        </p:txBody>
      </p:sp>
      <p:sp>
        <p:nvSpPr>
          <p:cNvPr id="6" name="Footer Placeholder 4"/>
          <p:cNvSpPr>
            <a:spLocks noGrp="1"/>
          </p:cNvSpPr>
          <p:nvPr>
            <p:ph type="ftr" sz="quarter" idx="11"/>
          </p:nvPr>
        </p:nvSpPr>
        <p:spPr/>
        <p:txBody>
          <a:bodyPr/>
          <a:lstStyle>
            <a:lvl1pPr>
              <a:defRPr/>
            </a:lvl1pPr>
          </a:lstStyle>
          <a:p>
            <a:endParaRPr lang="es-ES" altLang="es-ES_tradnl"/>
          </a:p>
        </p:txBody>
      </p:sp>
      <p:sp>
        <p:nvSpPr>
          <p:cNvPr id="7" name="Slide Number Placeholder 5"/>
          <p:cNvSpPr>
            <a:spLocks noGrp="1"/>
          </p:cNvSpPr>
          <p:nvPr>
            <p:ph type="sldNum" sz="quarter" idx="12"/>
          </p:nvPr>
        </p:nvSpPr>
        <p:spPr/>
        <p:txBody>
          <a:bodyPr/>
          <a:lstStyle>
            <a:lvl1pPr>
              <a:defRPr/>
            </a:lvl1pPr>
          </a:lstStyle>
          <a:p>
            <a:fld id="{F465698D-2DD7-8D46-8E0B-B67E6834A1BA}" type="slidenum">
              <a:rPr lang="es-ES" altLang="es-ES_tradnl"/>
              <a:pPr/>
              <a:t>‹Nº›</a:t>
            </a:fld>
            <a:endParaRPr lang="es-ES" altLang="es-ES_tradnl"/>
          </a:p>
        </p:txBody>
      </p:sp>
    </p:spTree>
    <p:extLst>
      <p:ext uri="{BB962C8B-B14F-4D97-AF65-F5344CB8AC3E}">
        <p14:creationId xmlns:p14="http://schemas.microsoft.com/office/powerpoint/2010/main" val="214320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_tradnl" altLang="es-ES_tradnl"/>
              <a:t>Click to edit Master title style</a:t>
            </a:r>
            <a:endParaRPr lang="es-ES" altLang="es-ES_tradnl"/>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_tradnl" altLang="es-ES_tradnl"/>
              <a:t>Click to edit Master text styles</a:t>
            </a:r>
          </a:p>
          <a:p>
            <a:pPr lvl="1"/>
            <a:r>
              <a:rPr lang="es-ES_tradnl" altLang="es-ES_tradnl"/>
              <a:t>Second level</a:t>
            </a:r>
          </a:p>
          <a:p>
            <a:pPr lvl="2"/>
            <a:r>
              <a:rPr lang="es-ES_tradnl" altLang="es-ES_tradnl"/>
              <a:t>Third level</a:t>
            </a:r>
          </a:p>
          <a:p>
            <a:pPr lvl="3"/>
            <a:r>
              <a:rPr lang="es-ES_tradnl" altLang="es-ES_tradnl"/>
              <a:t>Fourth level</a:t>
            </a:r>
          </a:p>
          <a:p>
            <a:pPr lvl="4"/>
            <a:r>
              <a:rPr lang="es-ES_tradnl" altLang="es-ES_tradnl"/>
              <a:t>Fifth level</a:t>
            </a:r>
            <a:endParaRPr lang="es-ES" altLang="es-ES_tradnl"/>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24C696-EA6E-4747-B9B8-3736E3511C6E}" type="datetime1">
              <a:rPr lang="en-US" altLang="es-ES_tradnl"/>
              <a:pPr/>
              <a:t>9/8/23</a:t>
            </a:fld>
            <a:endParaRPr lang="es-ES" altLang="es-ES_tradnl"/>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s-ES" altLang="es-ES_trad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84A596FE-BB43-2E43-A55D-8E299F714703}" type="slidenum">
              <a:rPr lang="es-ES" altLang="es-ES_tradnl"/>
              <a:pPr/>
              <a:t>‹Nº›</a:t>
            </a:fld>
            <a:endParaRPr lang="es-ES" altLang="es-ES_tradnl"/>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3" descr="Slide01.jpg"/>
          <p:cNvPicPr>
            <a:picLocks noGrp="1" noChangeAspect="1"/>
          </p:cNvPicPr>
          <p:nvPr>
            <p:ph idx="1"/>
          </p:nvPr>
        </p:nvPicPr>
        <p:blipFill>
          <a:blip r:embed="rId2"/>
          <a:srcRect/>
          <a:stretch>
            <a:fillRect/>
          </a:stretch>
        </p:blipFill>
        <p:spPr>
          <a:xfrm>
            <a:off x="228600" y="2362200"/>
            <a:ext cx="4876800" cy="2184400"/>
          </a:xfrm>
        </p:spPr>
      </p:pic>
      <p:sp>
        <p:nvSpPr>
          <p:cNvPr id="3" name="Title 2"/>
          <p:cNvSpPr>
            <a:spLocks noGrp="1"/>
          </p:cNvSpPr>
          <p:nvPr>
            <p:ph type="title"/>
          </p:nvPr>
        </p:nvSpPr>
        <p:spPr>
          <a:xfrm>
            <a:off x="457200" y="260350"/>
            <a:ext cx="8229600" cy="1728788"/>
          </a:xfrm>
        </p:spPr>
        <p:txBody>
          <a:bodyPr>
            <a:normAutofit/>
          </a:bodyPr>
          <a:lstStyle/>
          <a:p>
            <a:pPr eaLnBrk="1" hangingPunct="1">
              <a:defRPr/>
            </a:pPr>
            <a:r>
              <a:rPr lang="es-ES_tradnl" b="1" dirty="0">
                <a:solidFill>
                  <a:srgbClr val="002060"/>
                </a:solidFill>
                <a:effectLst>
                  <a:outerShdw blurRad="38100" dist="38100" dir="2700000" algn="tl">
                    <a:srgbClr val="DDDDDD"/>
                  </a:outerShdw>
                </a:effectLst>
              </a:rPr>
              <a:t>S</a:t>
            </a:r>
            <a:r>
              <a:rPr lang="es-ES_tradnl" sz="4000" dirty="0">
                <a:solidFill>
                  <a:srgbClr val="002060"/>
                </a:solidFill>
                <a:effectLst>
                  <a:outerShdw blurRad="38100" dist="38100" dir="2700000" algn="tl">
                    <a:srgbClr val="DDDDDD"/>
                  </a:outerShdw>
                </a:effectLst>
              </a:rPr>
              <a:t>istemas y </a:t>
            </a:r>
            <a:r>
              <a:rPr lang="es-ES_tradnl" b="1" dirty="0">
                <a:solidFill>
                  <a:srgbClr val="002060"/>
                </a:solidFill>
                <a:effectLst>
                  <a:outerShdw blurRad="38100" dist="38100" dir="2700000" algn="tl">
                    <a:srgbClr val="DDDDDD"/>
                  </a:outerShdw>
                </a:effectLst>
              </a:rPr>
              <a:t>T</a:t>
            </a:r>
            <a:r>
              <a:rPr lang="es-ES_tradnl" sz="4000" dirty="0">
                <a:solidFill>
                  <a:srgbClr val="002060"/>
                </a:solidFill>
                <a:effectLst>
                  <a:outerShdw blurRad="38100" dist="38100" dir="2700000" algn="tl">
                    <a:srgbClr val="DDDDDD"/>
                  </a:outerShdw>
                </a:effectLst>
              </a:rPr>
              <a:t>ecnologías de </a:t>
            </a:r>
            <a:r>
              <a:rPr lang="es-ES_tradnl" b="1" dirty="0">
                <a:solidFill>
                  <a:srgbClr val="002060"/>
                </a:solidFill>
                <a:effectLst>
                  <a:outerShdw blurRad="38100" dist="38100" dir="2700000" algn="tl">
                    <a:srgbClr val="DDDDDD"/>
                  </a:outerShdw>
                </a:effectLst>
              </a:rPr>
              <a:t>I</a:t>
            </a:r>
            <a:r>
              <a:rPr lang="es-ES_tradnl" sz="4000" dirty="0">
                <a:solidFill>
                  <a:srgbClr val="002060"/>
                </a:solidFill>
                <a:effectLst>
                  <a:outerShdw blurRad="38100" dist="38100" dir="2700000" algn="tl">
                    <a:srgbClr val="DDDDDD"/>
                  </a:outerShdw>
                </a:effectLst>
              </a:rPr>
              <a:t>nformación</a:t>
            </a:r>
            <a:br>
              <a:rPr lang="es-ES_tradnl" sz="4000" dirty="0">
                <a:solidFill>
                  <a:srgbClr val="002060"/>
                </a:solidFill>
                <a:effectLst>
                  <a:outerShdw blurRad="38100" dist="38100" dir="2700000" algn="tl">
                    <a:srgbClr val="DDDDDD"/>
                  </a:outerShdw>
                </a:effectLst>
              </a:rPr>
            </a:br>
            <a:r>
              <a:rPr lang="es-ES_tradnl" sz="3600" dirty="0">
                <a:solidFill>
                  <a:srgbClr val="0070C0"/>
                </a:solidFill>
                <a:effectLst>
                  <a:outerShdw blurRad="38100" dist="38100" dir="2700000" algn="tl">
                    <a:srgbClr val="DDDDDD"/>
                  </a:outerShdw>
                </a:effectLst>
              </a:rPr>
              <a:t>Teoría</a:t>
            </a:r>
            <a:endParaRPr lang="es-ES" sz="3600" dirty="0">
              <a:solidFill>
                <a:srgbClr val="0070C0"/>
              </a:solidFill>
            </a:endParaRPr>
          </a:p>
        </p:txBody>
      </p:sp>
      <p:sp>
        <p:nvSpPr>
          <p:cNvPr id="16388" name="TextBox 4"/>
          <p:cNvSpPr txBox="1">
            <a:spLocks noChangeArrowheads="1"/>
          </p:cNvSpPr>
          <p:nvPr/>
        </p:nvSpPr>
        <p:spPr bwMode="auto">
          <a:xfrm>
            <a:off x="5859463" y="2582863"/>
            <a:ext cx="2626873" cy="2092881"/>
          </a:xfrm>
          <a:prstGeom prst="rect">
            <a:avLst/>
          </a:prstGeom>
          <a:noFill/>
          <a:ln w="9525">
            <a:noFill/>
            <a:miter lim="800000"/>
            <a:headEnd/>
            <a:tailEnd/>
          </a:ln>
        </p:spPr>
        <p:txBody>
          <a:bodyPr wrap="none">
            <a:prstTxWarp prst="textNoShape">
              <a:avLst/>
            </a:prstTxWarp>
            <a:spAutoFit/>
          </a:bodyPr>
          <a:lstStyle/>
          <a:p>
            <a:r>
              <a:rPr lang="es-ES" b="1" dirty="0">
                <a:latin typeface="Calibri" pitchFamily="40" charset="0"/>
              </a:rPr>
              <a:t>Profesores:</a:t>
            </a:r>
          </a:p>
          <a:p>
            <a:r>
              <a:rPr lang="es-ES" sz="2800" b="1" dirty="0">
                <a:solidFill>
                  <a:schemeClr val="accent2"/>
                </a:solidFill>
                <a:latin typeface="Calibri" pitchFamily="40" charset="0"/>
              </a:rPr>
              <a:t>Manuel Marco </a:t>
            </a:r>
          </a:p>
          <a:p>
            <a:r>
              <a:rPr lang="es-ES" sz="2800" b="1" dirty="0">
                <a:solidFill>
                  <a:schemeClr val="accent2"/>
                </a:solidFill>
                <a:latin typeface="Calibri" pitchFamily="40" charset="0"/>
              </a:rPr>
              <a:t>Mª Dolores Sáez</a:t>
            </a:r>
          </a:p>
          <a:p>
            <a:r>
              <a:rPr lang="es-ES" sz="2800" b="1" dirty="0">
                <a:solidFill>
                  <a:schemeClr val="accent2"/>
                </a:solidFill>
                <a:latin typeface="Calibri" pitchFamily="40" charset="0"/>
              </a:rPr>
              <a:t>Javier </a:t>
            </a:r>
            <a:r>
              <a:rPr lang="es-ES" sz="2800" b="1" dirty="0" err="1">
                <a:solidFill>
                  <a:schemeClr val="accent2"/>
                </a:solidFill>
                <a:latin typeface="Calibri" pitchFamily="40" charset="0"/>
              </a:rPr>
              <a:t>Sanchis</a:t>
            </a:r>
            <a:endParaRPr lang="es-ES" sz="2800" b="1" dirty="0">
              <a:solidFill>
                <a:schemeClr val="accent2"/>
              </a:solidFill>
              <a:latin typeface="Calibri" pitchFamily="40" charset="0"/>
            </a:endParaRPr>
          </a:p>
          <a:p>
            <a:endParaRPr lang="es-ES" sz="2800" dirty="0">
              <a:solidFill>
                <a:schemeClr val="accent2"/>
              </a:solidFill>
              <a:latin typeface="Calibri" pitchFamily="40" charset="0"/>
            </a:endParaRPr>
          </a:p>
        </p:txBody>
      </p:sp>
      <p:sp>
        <p:nvSpPr>
          <p:cNvPr id="16389" name="TextBox 5"/>
          <p:cNvSpPr txBox="1">
            <a:spLocks noChangeArrowheads="1"/>
          </p:cNvSpPr>
          <p:nvPr/>
        </p:nvSpPr>
        <p:spPr bwMode="auto">
          <a:xfrm>
            <a:off x="1904340" y="4953000"/>
            <a:ext cx="4811445" cy="523220"/>
          </a:xfrm>
          <a:prstGeom prst="rect">
            <a:avLst/>
          </a:prstGeom>
          <a:noFill/>
          <a:ln w="9525">
            <a:noFill/>
            <a:miter lim="800000"/>
            <a:headEnd/>
            <a:tailEnd/>
          </a:ln>
        </p:spPr>
        <p:txBody>
          <a:bodyPr wrap="none">
            <a:prstTxWarp prst="textNoShape">
              <a:avLst/>
            </a:prstTxWarp>
            <a:spAutoFit/>
          </a:bodyPr>
          <a:lstStyle/>
          <a:p>
            <a:pPr algn="ctr"/>
            <a:r>
              <a:rPr lang="es-ES" sz="2800" dirty="0">
                <a:latin typeface="Calibri" pitchFamily="40" charset="0"/>
              </a:rPr>
              <a:t>Grado en Ingeniería Informática</a:t>
            </a:r>
          </a:p>
        </p:txBody>
      </p:sp>
    </p:spTree>
    <p:extLst>
      <p:ext uri="{BB962C8B-B14F-4D97-AF65-F5344CB8AC3E}">
        <p14:creationId xmlns:p14="http://schemas.microsoft.com/office/powerpoint/2010/main" val="59619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84213" y="260350"/>
            <a:ext cx="8229600" cy="1143000"/>
          </a:xfrm>
        </p:spPr>
        <p:txBody>
          <a:bodyPr>
            <a:normAutofit/>
          </a:bodyPr>
          <a:lstStyle/>
          <a:p>
            <a:pPr eaLnBrk="1" hangingPunct="1">
              <a:defRPr/>
            </a:pPr>
            <a:r>
              <a:rPr lang="es-ES" b="1" dirty="0">
                <a:solidFill>
                  <a:srgbClr val="002060"/>
                </a:solidFill>
                <a:effectLst>
                  <a:outerShdw blurRad="38100" dist="38100" dir="2700000" algn="tl">
                    <a:srgbClr val="DDDDDD"/>
                  </a:outerShdw>
                </a:effectLst>
              </a:rPr>
              <a:t>Presentación de la Asignatura</a:t>
            </a:r>
          </a:p>
        </p:txBody>
      </p:sp>
      <p:sp>
        <p:nvSpPr>
          <p:cNvPr id="17411" name="Rectangle 3"/>
          <p:cNvSpPr>
            <a:spLocks noGrp="1"/>
          </p:cNvSpPr>
          <p:nvPr>
            <p:ph type="body" idx="1"/>
          </p:nvPr>
        </p:nvSpPr>
        <p:spPr>
          <a:xfrm>
            <a:off x="755650" y="1557338"/>
            <a:ext cx="7016750" cy="4525962"/>
          </a:xfrm>
          <a:noFill/>
        </p:spPr>
        <p:txBody>
          <a:bodyPr/>
          <a:lstStyle/>
          <a:p>
            <a:pPr marL="1081088" indent="-360363" eaLnBrk="1" hangingPunct="1"/>
            <a:r>
              <a:rPr lang="es-ES" sz="3900"/>
              <a:t>¿En qué consiste? </a:t>
            </a:r>
          </a:p>
          <a:p>
            <a:pPr marL="1081088" indent="-360363" eaLnBrk="1" hangingPunct="1"/>
            <a:r>
              <a:rPr lang="es-ES" sz="3900"/>
              <a:t>Programa Asignatura</a:t>
            </a:r>
          </a:p>
          <a:p>
            <a:pPr marL="1081088" indent="-360363" eaLnBrk="1" hangingPunct="1"/>
            <a:r>
              <a:rPr lang="es-ES" sz="3900"/>
              <a:t>Profesorado</a:t>
            </a:r>
          </a:p>
          <a:p>
            <a:pPr marL="1081088" indent="-360363" eaLnBrk="1" hangingPunct="1"/>
            <a:r>
              <a:rPr lang="es-ES" sz="3900"/>
              <a:t>Evaluación</a:t>
            </a:r>
          </a:p>
        </p:txBody>
      </p:sp>
      <p:sp>
        <p:nvSpPr>
          <p:cNvPr id="17412" name="1 Marcador de número de diapositiva"/>
          <p:cNvSpPr>
            <a:spLocks noGrp="1"/>
          </p:cNvSpPr>
          <p:nvPr>
            <p:ph type="sldNum" sz="quarter" idx="11"/>
          </p:nvPr>
        </p:nvSpPr>
        <p:spPr bwMode="auto">
          <a:noFill/>
          <a:ln>
            <a:miter lim="800000"/>
            <a:headEnd/>
            <a:tailEnd/>
          </a:ln>
        </p:spPr>
        <p:txBody>
          <a:bodyPr/>
          <a:lstStyle/>
          <a:p>
            <a:fld id="{677B7772-F159-9D4B-81BE-ED56A4CC3149}" type="slidenum">
              <a:rPr lang="es-ES"/>
              <a:pPr/>
              <a:t>2</a:t>
            </a:fld>
            <a:endParaRPr lang="es-ES"/>
          </a:p>
        </p:txBody>
      </p:sp>
    </p:spTree>
    <p:extLst>
      <p:ext uri="{BB962C8B-B14F-4D97-AF65-F5344CB8AC3E}">
        <p14:creationId xmlns:p14="http://schemas.microsoft.com/office/powerpoint/2010/main" val="2048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84213" y="260350"/>
            <a:ext cx="8229600" cy="1143000"/>
          </a:xfrm>
        </p:spPr>
        <p:txBody>
          <a:bodyPr>
            <a:normAutofit/>
          </a:bodyPr>
          <a:lstStyle/>
          <a:p>
            <a:pPr eaLnBrk="1" hangingPunct="1">
              <a:defRPr/>
            </a:pPr>
            <a:r>
              <a:rPr lang="es-ES" b="1" dirty="0">
                <a:solidFill>
                  <a:srgbClr val="002060"/>
                </a:solidFill>
                <a:effectLst>
                  <a:outerShdw blurRad="38100" dist="38100" dir="2700000" algn="tl">
                    <a:srgbClr val="DDDDDD"/>
                  </a:outerShdw>
                </a:effectLst>
              </a:rPr>
              <a:t>¿En qué consiste? </a:t>
            </a:r>
          </a:p>
        </p:txBody>
      </p:sp>
      <p:sp>
        <p:nvSpPr>
          <p:cNvPr id="19459" name="Rectangle 3"/>
          <p:cNvSpPr>
            <a:spLocks noGrp="1"/>
          </p:cNvSpPr>
          <p:nvPr>
            <p:ph type="body" idx="1"/>
          </p:nvPr>
        </p:nvSpPr>
        <p:spPr>
          <a:xfrm>
            <a:off x="755650" y="1371600"/>
            <a:ext cx="7848600" cy="4525963"/>
          </a:xfrm>
        </p:spPr>
        <p:txBody>
          <a:bodyPr/>
          <a:lstStyle/>
          <a:p>
            <a:pPr algn="just" eaLnBrk="1" hangingPunct="1">
              <a:lnSpc>
                <a:spcPct val="90000"/>
              </a:lnSpc>
            </a:pPr>
            <a:r>
              <a:rPr lang="es-ES" sz="2400" dirty="0"/>
              <a:t>Se estudiarán diversas organizaciones, en especial la </a:t>
            </a:r>
            <a:r>
              <a:rPr lang="es-ES" sz="2800" b="1" dirty="0"/>
              <a:t>empresa</a:t>
            </a:r>
            <a:r>
              <a:rPr lang="es-ES" sz="2800" dirty="0"/>
              <a:t>.</a:t>
            </a:r>
          </a:p>
          <a:p>
            <a:pPr algn="just" eaLnBrk="1" hangingPunct="1">
              <a:lnSpc>
                <a:spcPct val="90000"/>
              </a:lnSpc>
              <a:spcBef>
                <a:spcPts val="1800"/>
              </a:spcBef>
            </a:pPr>
            <a:r>
              <a:rPr lang="es-ES" sz="2400" dirty="0"/>
              <a:t>Se estudiarán distintos modos de ver la organización, en especial desde el punto de vista de los </a:t>
            </a:r>
            <a:r>
              <a:rPr lang="es-ES" sz="2800" b="1" dirty="0"/>
              <a:t>procesos</a:t>
            </a:r>
            <a:r>
              <a:rPr lang="es-ES" sz="2400" b="1" dirty="0"/>
              <a:t>.</a:t>
            </a:r>
            <a:r>
              <a:rPr lang="es-ES" sz="2400" dirty="0"/>
              <a:t> </a:t>
            </a:r>
          </a:p>
          <a:p>
            <a:pPr algn="just" eaLnBrk="1" hangingPunct="1">
              <a:lnSpc>
                <a:spcPct val="90000"/>
              </a:lnSpc>
              <a:spcBef>
                <a:spcPts val="1800"/>
              </a:spcBef>
            </a:pPr>
            <a:r>
              <a:rPr lang="es-ES" sz="2400" dirty="0"/>
              <a:t>Se resaltará la importancia de la alineación de </a:t>
            </a:r>
            <a:r>
              <a:rPr lang="es-ES" sz="2800" b="1" dirty="0"/>
              <a:t>objetivos</a:t>
            </a:r>
            <a:r>
              <a:rPr lang="es-ES" sz="2400" dirty="0"/>
              <a:t>:</a:t>
            </a:r>
          </a:p>
          <a:p>
            <a:pPr lvl="1" algn="just" eaLnBrk="1" hangingPunct="1">
              <a:spcBef>
                <a:spcPts val="600"/>
              </a:spcBef>
            </a:pPr>
            <a:r>
              <a:rPr lang="es-ES" sz="2000" dirty="0"/>
              <a:t>Entre la estrategia de la organización y los sistemas de información </a:t>
            </a:r>
          </a:p>
          <a:p>
            <a:pPr lvl="1" algn="just" eaLnBrk="1" hangingPunct="1">
              <a:lnSpc>
                <a:spcPts val="2400"/>
              </a:lnSpc>
              <a:spcBef>
                <a:spcPts val="600"/>
              </a:spcBef>
            </a:pPr>
            <a:r>
              <a:rPr lang="es-ES" sz="2000" dirty="0"/>
              <a:t>Entre los sistemas de información y las tecnologías de la  información a emplear</a:t>
            </a:r>
            <a:r>
              <a:rPr lang="es-ES" sz="3200" dirty="0"/>
              <a:t>.</a:t>
            </a:r>
            <a:r>
              <a:rPr lang="es-ES" sz="3500" dirty="0"/>
              <a:t> </a:t>
            </a:r>
          </a:p>
          <a:p>
            <a:pPr algn="just" eaLnBrk="1" hangingPunct="1">
              <a:lnSpc>
                <a:spcPct val="90000"/>
              </a:lnSpc>
              <a:spcBef>
                <a:spcPts val="1800"/>
              </a:spcBef>
            </a:pPr>
            <a:r>
              <a:rPr lang="es-ES" sz="2400" dirty="0"/>
              <a:t>Es la base para muchas asignaturas del Grado.</a:t>
            </a:r>
          </a:p>
          <a:p>
            <a:pPr algn="just" eaLnBrk="1" hangingPunct="1">
              <a:lnSpc>
                <a:spcPct val="90000"/>
              </a:lnSpc>
              <a:spcBef>
                <a:spcPts val="1800"/>
              </a:spcBef>
            </a:pPr>
            <a:endParaRPr lang="es-ES" sz="2400" dirty="0"/>
          </a:p>
        </p:txBody>
      </p:sp>
      <p:sp>
        <p:nvSpPr>
          <p:cNvPr id="19460" name="1 Marcador de número de diapositiva"/>
          <p:cNvSpPr>
            <a:spLocks noGrp="1"/>
          </p:cNvSpPr>
          <p:nvPr>
            <p:ph type="sldNum" sz="quarter" idx="11"/>
          </p:nvPr>
        </p:nvSpPr>
        <p:spPr bwMode="auto">
          <a:noFill/>
          <a:ln>
            <a:miter lim="800000"/>
            <a:headEnd/>
            <a:tailEnd/>
          </a:ln>
        </p:spPr>
        <p:txBody>
          <a:bodyPr/>
          <a:lstStyle/>
          <a:p>
            <a:fld id="{FCA91CF0-89CD-6D43-BAA3-743225F95C15}" type="slidenum">
              <a:rPr lang="es-ES"/>
              <a:pPr/>
              <a:t>3</a:t>
            </a:fld>
            <a:endParaRPr lang="es-ES"/>
          </a:p>
        </p:txBody>
      </p:sp>
    </p:spTree>
    <p:extLst>
      <p:ext uri="{BB962C8B-B14F-4D97-AF65-F5344CB8AC3E}">
        <p14:creationId xmlns:p14="http://schemas.microsoft.com/office/powerpoint/2010/main" val="141356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contenido"/>
          <p:cNvSpPr>
            <a:spLocks noGrp="1"/>
          </p:cNvSpPr>
          <p:nvPr>
            <p:ph idx="1"/>
          </p:nvPr>
        </p:nvSpPr>
        <p:spPr>
          <a:xfrm>
            <a:off x="457200" y="1989138"/>
            <a:ext cx="8229600" cy="4137025"/>
          </a:xfrm>
        </p:spPr>
        <p:txBody>
          <a:bodyPr/>
          <a:lstStyle/>
          <a:p>
            <a:pPr marL="720725" indent="0" eaLnBrk="1" hangingPunct="1">
              <a:buFont typeface="Arial" pitchFamily="8" charset="0"/>
              <a:buNone/>
            </a:pPr>
            <a:r>
              <a:rPr lang="es-ES" sz="3600" dirty="0"/>
              <a:t>Tema 1: </a:t>
            </a:r>
            <a:r>
              <a:rPr lang="es-ES" sz="3600" b="1" dirty="0"/>
              <a:t>"Introducción."</a:t>
            </a:r>
            <a:r>
              <a:rPr lang="es-ES" sz="3600" dirty="0"/>
              <a:t> </a:t>
            </a:r>
          </a:p>
          <a:p>
            <a:pPr marL="720725" indent="0" eaLnBrk="1" hangingPunct="1">
              <a:buFont typeface="Arial" pitchFamily="8" charset="0"/>
              <a:buNone/>
            </a:pPr>
            <a:r>
              <a:rPr lang="es-ES" sz="3600" dirty="0"/>
              <a:t>Tema 2: </a:t>
            </a:r>
            <a:r>
              <a:rPr lang="es-ES" sz="3600" b="1" dirty="0"/>
              <a:t>"Sistemas de Información y</a:t>
            </a:r>
            <a:r>
              <a:rPr lang="es-ES" sz="3600" dirty="0"/>
              <a:t> </a:t>
            </a:r>
            <a:r>
              <a:rPr lang="es-ES" sz="3600" b="1" dirty="0"/>
              <a:t>Procesos”</a:t>
            </a:r>
            <a:endParaRPr lang="es-ES" sz="3600" dirty="0"/>
          </a:p>
          <a:p>
            <a:pPr marL="720725" indent="0" eaLnBrk="1" hangingPunct="1"/>
            <a:endParaRPr lang="es-ES" dirty="0"/>
          </a:p>
        </p:txBody>
      </p:sp>
      <p:sp>
        <p:nvSpPr>
          <p:cNvPr id="3" name="2 Título"/>
          <p:cNvSpPr>
            <a:spLocks noGrp="1"/>
          </p:cNvSpPr>
          <p:nvPr>
            <p:ph type="title"/>
          </p:nvPr>
        </p:nvSpPr>
        <p:spPr/>
        <p:txBody>
          <a:bodyPr>
            <a:normAutofit fontScale="90000"/>
          </a:bodyPr>
          <a:lstStyle/>
          <a:p>
            <a:pPr eaLnBrk="1" hangingPunct="1">
              <a:defRPr/>
            </a:pPr>
            <a:r>
              <a:rPr lang="es-ES" b="1" dirty="0">
                <a:solidFill>
                  <a:srgbClr val="002060"/>
                </a:solidFill>
                <a:effectLst>
                  <a:outerShdw blurRad="38100" dist="38100" dir="2700000" algn="tl">
                    <a:srgbClr val="DDDDDD"/>
                  </a:outerShdw>
                </a:effectLst>
              </a:rPr>
              <a:t>Programa Asignatura</a:t>
            </a:r>
            <a:br>
              <a:rPr lang="es-ES" b="1" dirty="0">
                <a:solidFill>
                  <a:srgbClr val="002060"/>
                </a:solidFill>
                <a:effectLst>
                  <a:outerShdw blurRad="38100" dist="38100" dir="2700000" algn="tl">
                    <a:srgbClr val="DDDDDD"/>
                  </a:outerShdw>
                </a:effectLst>
              </a:rPr>
            </a:br>
            <a:r>
              <a:rPr lang="es-ES" sz="3600" dirty="0">
                <a:solidFill>
                  <a:srgbClr val="0070C0"/>
                </a:solidFill>
                <a:effectLst>
                  <a:outerShdw blurRad="38100" dist="38100" dir="2700000" algn="tl">
                    <a:srgbClr val="DDDDDD"/>
                  </a:outerShdw>
                </a:effectLst>
              </a:rPr>
              <a:t>1er Bloque: Genérico</a:t>
            </a:r>
          </a:p>
        </p:txBody>
      </p:sp>
      <p:sp>
        <p:nvSpPr>
          <p:cNvPr id="21508" name="1 Marcador de número de diapositiva"/>
          <p:cNvSpPr>
            <a:spLocks noGrp="1"/>
          </p:cNvSpPr>
          <p:nvPr>
            <p:ph type="sldNum" sz="quarter" idx="11"/>
          </p:nvPr>
        </p:nvSpPr>
        <p:spPr bwMode="auto">
          <a:noFill/>
          <a:ln>
            <a:miter lim="800000"/>
            <a:headEnd/>
            <a:tailEnd/>
          </a:ln>
        </p:spPr>
        <p:txBody>
          <a:bodyPr/>
          <a:lstStyle/>
          <a:p>
            <a:fld id="{9F8FFC2D-CB55-4E4F-BC93-212A01C5FF3F}" type="slidenum">
              <a:rPr lang="es-ES"/>
              <a:pPr/>
              <a:t>4</a:t>
            </a:fld>
            <a:endParaRPr lang="es-ES"/>
          </a:p>
        </p:txBody>
      </p:sp>
    </p:spTree>
    <p:extLst>
      <p:ext uri="{BB962C8B-B14F-4D97-AF65-F5344CB8AC3E}">
        <p14:creationId xmlns:p14="http://schemas.microsoft.com/office/powerpoint/2010/main" val="58618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contenido"/>
          <p:cNvSpPr>
            <a:spLocks noGrp="1"/>
          </p:cNvSpPr>
          <p:nvPr>
            <p:ph idx="1"/>
          </p:nvPr>
        </p:nvSpPr>
        <p:spPr>
          <a:xfrm>
            <a:off x="0" y="1989138"/>
            <a:ext cx="8532813" cy="4213225"/>
          </a:xfrm>
        </p:spPr>
        <p:txBody>
          <a:bodyPr/>
          <a:lstStyle/>
          <a:p>
            <a:pPr marL="720725" indent="0" eaLnBrk="1" hangingPunct="1">
              <a:buFont typeface="Arial" pitchFamily="8" charset="0"/>
              <a:buNone/>
            </a:pPr>
            <a:r>
              <a:rPr lang="es-ES" sz="2800" dirty="0"/>
              <a:t>Tema 3: </a:t>
            </a:r>
            <a:r>
              <a:rPr lang="es-ES" sz="2800" b="1" dirty="0"/>
              <a:t>"Procesos de Producción"</a:t>
            </a:r>
            <a:r>
              <a:rPr lang="es-ES" sz="2800" dirty="0"/>
              <a:t> </a:t>
            </a:r>
          </a:p>
          <a:p>
            <a:pPr marL="720725" indent="0" eaLnBrk="1" hangingPunct="1">
              <a:buFont typeface="Arial" pitchFamily="8" charset="0"/>
              <a:buNone/>
            </a:pPr>
            <a:r>
              <a:rPr lang="es-ES" sz="2800" dirty="0"/>
              <a:t>Tema 4: </a:t>
            </a:r>
            <a:r>
              <a:rPr lang="es-ES" sz="2800" b="1" dirty="0"/>
              <a:t>"Procesos de Comercialización"</a:t>
            </a:r>
            <a:r>
              <a:rPr lang="es-ES" sz="2800" dirty="0"/>
              <a:t> </a:t>
            </a:r>
          </a:p>
          <a:p>
            <a:pPr marL="720725" indent="0" eaLnBrk="1" hangingPunct="1">
              <a:buFont typeface="Arial" pitchFamily="8" charset="0"/>
              <a:buNone/>
            </a:pPr>
            <a:r>
              <a:rPr lang="es-ES" sz="2800" dirty="0"/>
              <a:t>Tema 5: </a:t>
            </a:r>
            <a:r>
              <a:rPr lang="es-ES" sz="2800" b="1" dirty="0"/>
              <a:t>"Procesos de gestión de cobros y pagos"</a:t>
            </a:r>
            <a:r>
              <a:rPr lang="es-ES" sz="2800" dirty="0"/>
              <a:t> </a:t>
            </a:r>
          </a:p>
          <a:p>
            <a:pPr marL="720725" indent="0" eaLnBrk="1" hangingPunct="1">
              <a:buFont typeface="Arial" pitchFamily="8" charset="0"/>
              <a:buNone/>
            </a:pPr>
            <a:r>
              <a:rPr lang="es-ES" sz="2800" dirty="0"/>
              <a:t>Tema 6: </a:t>
            </a:r>
            <a:r>
              <a:rPr lang="es-ES" sz="2800" b="1" dirty="0"/>
              <a:t>"Procesos Financieros"</a:t>
            </a:r>
            <a:r>
              <a:rPr lang="es-ES" sz="2800" dirty="0"/>
              <a:t> </a:t>
            </a:r>
          </a:p>
          <a:p>
            <a:pPr marL="720725" indent="0" eaLnBrk="1" hangingPunct="1">
              <a:buFont typeface="Arial" pitchFamily="8" charset="0"/>
              <a:buNone/>
            </a:pPr>
            <a:r>
              <a:rPr lang="es-ES" sz="2800" dirty="0"/>
              <a:t>Tema 7: </a:t>
            </a:r>
            <a:r>
              <a:rPr lang="es-ES" sz="2800" b="1" dirty="0"/>
              <a:t>"Procesos de Recursos Humanos"</a:t>
            </a:r>
            <a:r>
              <a:rPr lang="es-ES" sz="2800" dirty="0"/>
              <a:t> </a:t>
            </a:r>
          </a:p>
          <a:p>
            <a:pPr marL="720725" indent="0" eaLnBrk="1" hangingPunct="1">
              <a:buFont typeface="Arial" pitchFamily="8" charset="0"/>
              <a:buNone/>
            </a:pPr>
            <a:endParaRPr lang="es-ES" sz="2800" dirty="0"/>
          </a:p>
        </p:txBody>
      </p:sp>
      <p:sp>
        <p:nvSpPr>
          <p:cNvPr id="3" name="2 Título"/>
          <p:cNvSpPr>
            <a:spLocks noGrp="1"/>
          </p:cNvSpPr>
          <p:nvPr>
            <p:ph type="title"/>
          </p:nvPr>
        </p:nvSpPr>
        <p:spPr/>
        <p:txBody>
          <a:bodyPr>
            <a:normAutofit fontScale="90000"/>
          </a:bodyPr>
          <a:lstStyle/>
          <a:p>
            <a:pPr eaLnBrk="1" hangingPunct="1">
              <a:defRPr/>
            </a:pPr>
            <a:r>
              <a:rPr lang="es-ES" b="1" dirty="0">
                <a:solidFill>
                  <a:srgbClr val="002060"/>
                </a:solidFill>
                <a:effectLst>
                  <a:outerShdw blurRad="38100" dist="38100" dir="2700000" algn="tl">
                    <a:srgbClr val="DDDDDD"/>
                  </a:outerShdw>
                </a:effectLst>
              </a:rPr>
              <a:t>Programa Asignatura</a:t>
            </a:r>
            <a:br>
              <a:rPr lang="es-ES" sz="3600" dirty="0">
                <a:effectLst>
                  <a:outerShdw blurRad="38100" dist="38100" dir="2700000" algn="tl">
                    <a:srgbClr val="DDDDDD"/>
                  </a:outerShdw>
                </a:effectLst>
              </a:rPr>
            </a:br>
            <a:r>
              <a:rPr lang="es-ES" sz="3600" dirty="0">
                <a:solidFill>
                  <a:srgbClr val="0070C0"/>
                </a:solidFill>
                <a:effectLst>
                  <a:outerShdw blurRad="38100" dist="38100" dir="2700000" algn="tl">
                    <a:srgbClr val="DDDDDD"/>
                  </a:outerShdw>
                </a:effectLst>
              </a:rPr>
              <a:t>2º bloque: Procesos empresariales</a:t>
            </a:r>
          </a:p>
        </p:txBody>
      </p:sp>
      <p:sp>
        <p:nvSpPr>
          <p:cNvPr id="23556" name="1 Marcador de número de diapositiva"/>
          <p:cNvSpPr>
            <a:spLocks noGrp="1"/>
          </p:cNvSpPr>
          <p:nvPr>
            <p:ph type="sldNum" sz="quarter" idx="11"/>
          </p:nvPr>
        </p:nvSpPr>
        <p:spPr bwMode="auto">
          <a:noFill/>
          <a:ln>
            <a:miter lim="800000"/>
            <a:headEnd/>
            <a:tailEnd/>
          </a:ln>
        </p:spPr>
        <p:txBody>
          <a:bodyPr/>
          <a:lstStyle/>
          <a:p>
            <a:fld id="{DAD2BBB5-9985-8347-9173-7CBF2D00108D}" type="slidenum">
              <a:rPr lang="es-ES"/>
              <a:pPr/>
              <a:t>5</a:t>
            </a:fld>
            <a:endParaRPr lang="es-ES"/>
          </a:p>
        </p:txBody>
      </p:sp>
    </p:spTree>
    <p:extLst>
      <p:ext uri="{BB962C8B-B14F-4D97-AF65-F5344CB8AC3E}">
        <p14:creationId xmlns:p14="http://schemas.microsoft.com/office/powerpoint/2010/main" val="10859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contenido"/>
          <p:cNvSpPr>
            <a:spLocks noGrp="1"/>
          </p:cNvSpPr>
          <p:nvPr>
            <p:ph idx="1"/>
          </p:nvPr>
        </p:nvSpPr>
        <p:spPr>
          <a:xfrm>
            <a:off x="457200" y="2060575"/>
            <a:ext cx="8229600" cy="4065588"/>
          </a:xfrm>
        </p:spPr>
        <p:txBody>
          <a:bodyPr/>
          <a:lstStyle/>
          <a:p>
            <a:pPr marL="720725" indent="0" eaLnBrk="1" hangingPunct="1">
              <a:buFont typeface="Arial" pitchFamily="8" charset="0"/>
              <a:buNone/>
            </a:pPr>
            <a:r>
              <a:rPr lang="es-ES" sz="3600" dirty="0"/>
              <a:t>Tema 8: </a:t>
            </a:r>
            <a:r>
              <a:rPr lang="es-ES" sz="3600" b="1" dirty="0"/>
              <a:t>"Creación empresas"</a:t>
            </a:r>
            <a:r>
              <a:rPr lang="es-ES" sz="3600" dirty="0"/>
              <a:t> </a:t>
            </a:r>
          </a:p>
          <a:p>
            <a:pPr marL="720725" indent="0" eaLnBrk="1" hangingPunct="1">
              <a:buFont typeface="Arial" pitchFamily="8" charset="0"/>
              <a:buNone/>
            </a:pPr>
            <a:r>
              <a:rPr lang="es-ES" sz="3600" dirty="0"/>
              <a:t>Tema 9: </a:t>
            </a:r>
            <a:r>
              <a:rPr lang="es-ES" sz="3600" b="1" dirty="0"/>
              <a:t>"El negocio electrónico"</a:t>
            </a:r>
            <a:r>
              <a:rPr lang="es-ES" sz="3600" dirty="0"/>
              <a:t> </a:t>
            </a:r>
          </a:p>
          <a:p>
            <a:pPr marL="720725" indent="0" eaLnBrk="1" hangingPunct="1">
              <a:buFont typeface="Arial" pitchFamily="8" charset="0"/>
              <a:buNone/>
            </a:pPr>
            <a:r>
              <a:rPr lang="es-ES" sz="3600" dirty="0"/>
              <a:t>Tema 10: </a:t>
            </a:r>
            <a:r>
              <a:rPr lang="es-ES" sz="3600" b="1" dirty="0"/>
              <a:t>“</a:t>
            </a:r>
            <a:r>
              <a:rPr lang="es-ES" sz="3600" b="1" dirty="0" err="1"/>
              <a:t>Star</a:t>
            </a:r>
            <a:r>
              <a:rPr lang="es-ES" sz="3600" b="1" dirty="0"/>
              <a:t> Up”</a:t>
            </a:r>
            <a:endParaRPr lang="es-ES" sz="3600" dirty="0"/>
          </a:p>
        </p:txBody>
      </p:sp>
      <p:sp>
        <p:nvSpPr>
          <p:cNvPr id="3" name="2 Título"/>
          <p:cNvSpPr>
            <a:spLocks noGrp="1"/>
          </p:cNvSpPr>
          <p:nvPr>
            <p:ph type="title"/>
          </p:nvPr>
        </p:nvSpPr>
        <p:spPr/>
        <p:txBody>
          <a:bodyPr>
            <a:normAutofit fontScale="90000"/>
          </a:bodyPr>
          <a:lstStyle/>
          <a:p>
            <a:pPr eaLnBrk="1" hangingPunct="1">
              <a:defRPr/>
            </a:pPr>
            <a:r>
              <a:rPr lang="es-ES" b="1" dirty="0">
                <a:solidFill>
                  <a:srgbClr val="002060"/>
                </a:solidFill>
                <a:effectLst>
                  <a:outerShdw blurRad="38100" dist="38100" dir="2700000" algn="tl">
                    <a:srgbClr val="DDDDDD"/>
                  </a:outerShdw>
                </a:effectLst>
              </a:rPr>
              <a:t>Programa Asignatura</a:t>
            </a:r>
            <a:br>
              <a:rPr lang="es-ES" sz="3600" dirty="0">
                <a:effectLst>
                  <a:outerShdw blurRad="38100" dist="38100" dir="2700000" algn="tl">
                    <a:srgbClr val="DDDDDD"/>
                  </a:outerShdw>
                </a:effectLst>
              </a:rPr>
            </a:br>
            <a:r>
              <a:rPr lang="es-ES" sz="3600" dirty="0">
                <a:solidFill>
                  <a:srgbClr val="0070C0"/>
                </a:solidFill>
                <a:effectLst>
                  <a:outerShdw blurRad="38100" dist="38100" dir="2700000" algn="tl">
                    <a:srgbClr val="DDDDDD"/>
                  </a:outerShdw>
                </a:effectLst>
              </a:rPr>
              <a:t>3</a:t>
            </a:r>
            <a:r>
              <a:rPr lang="es-ES" sz="3100" i="1" baseline="30000" dirty="0">
                <a:solidFill>
                  <a:srgbClr val="0070C0"/>
                </a:solidFill>
                <a:effectLst>
                  <a:outerShdw blurRad="38100" dist="38100" dir="2700000" algn="tl">
                    <a:srgbClr val="DDDDDD"/>
                  </a:outerShdw>
                </a:effectLst>
              </a:rPr>
              <a:t>er</a:t>
            </a:r>
            <a:r>
              <a:rPr lang="es-ES" sz="3600" dirty="0">
                <a:solidFill>
                  <a:srgbClr val="0070C0"/>
                </a:solidFill>
                <a:effectLst>
                  <a:outerShdw blurRad="38100" dist="38100" dir="2700000" algn="tl">
                    <a:srgbClr val="DDDDDD"/>
                  </a:outerShdw>
                </a:effectLst>
              </a:rPr>
              <a:t> Bloque: Empresa y Tecnología</a:t>
            </a:r>
          </a:p>
        </p:txBody>
      </p:sp>
      <p:sp>
        <p:nvSpPr>
          <p:cNvPr id="25604" name="1 Marcador de número de diapositiva"/>
          <p:cNvSpPr>
            <a:spLocks noGrp="1"/>
          </p:cNvSpPr>
          <p:nvPr>
            <p:ph type="sldNum" sz="quarter" idx="11"/>
          </p:nvPr>
        </p:nvSpPr>
        <p:spPr bwMode="auto">
          <a:noFill/>
          <a:ln>
            <a:miter lim="800000"/>
            <a:headEnd/>
            <a:tailEnd/>
          </a:ln>
        </p:spPr>
        <p:txBody>
          <a:bodyPr/>
          <a:lstStyle/>
          <a:p>
            <a:fld id="{213B6DA8-FA5D-E84B-BEC4-EC07EC7D7AA0}" type="slidenum">
              <a:rPr lang="es-ES"/>
              <a:pPr/>
              <a:t>6</a:t>
            </a:fld>
            <a:endParaRPr lang="es-ES"/>
          </a:p>
        </p:txBody>
      </p:sp>
    </p:spTree>
    <p:extLst>
      <p:ext uri="{BB962C8B-B14F-4D97-AF65-F5344CB8AC3E}">
        <p14:creationId xmlns:p14="http://schemas.microsoft.com/office/powerpoint/2010/main" val="200997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contenido"/>
          <p:cNvSpPr>
            <a:spLocks noGrp="1"/>
          </p:cNvSpPr>
          <p:nvPr>
            <p:ph idx="1"/>
          </p:nvPr>
        </p:nvSpPr>
        <p:spPr>
          <a:xfrm>
            <a:off x="457200" y="1371600"/>
            <a:ext cx="8291264" cy="4937720"/>
          </a:xfrm>
        </p:spPr>
        <p:txBody>
          <a:bodyPr/>
          <a:lstStyle/>
          <a:p>
            <a:pPr eaLnBrk="1" hangingPunct="1">
              <a:lnSpc>
                <a:spcPct val="80000"/>
              </a:lnSpc>
            </a:pPr>
            <a:r>
              <a:rPr lang="es-ES" sz="2600" b="1" dirty="0"/>
              <a:t>Evaluación de la teoría: </a:t>
            </a:r>
          </a:p>
          <a:p>
            <a:pPr lvl="1" eaLnBrk="1" hangingPunct="1">
              <a:lnSpc>
                <a:spcPct val="80000"/>
              </a:lnSpc>
            </a:pPr>
            <a:r>
              <a:rPr lang="es-ES" sz="1900" dirty="0"/>
              <a:t>Examen final</a:t>
            </a:r>
          </a:p>
          <a:p>
            <a:pPr marL="1081088" lvl="2" indent="-166688" eaLnBrk="1" hangingPunct="1">
              <a:lnSpc>
                <a:spcPct val="80000"/>
              </a:lnSpc>
            </a:pPr>
            <a:r>
              <a:rPr lang="es-ES" sz="1700" dirty="0"/>
              <a:t> Prueba objetiva sobre el temario.</a:t>
            </a:r>
          </a:p>
          <a:p>
            <a:pPr lvl="1" eaLnBrk="1" hangingPunct="1">
              <a:lnSpc>
                <a:spcPct val="80000"/>
              </a:lnSpc>
            </a:pPr>
            <a:r>
              <a:rPr lang="es-ES" sz="1900" dirty="0"/>
              <a:t>Supondrá un 50% de la nota final. </a:t>
            </a:r>
          </a:p>
          <a:p>
            <a:pPr lvl="1" eaLnBrk="1" hangingPunct="1">
              <a:lnSpc>
                <a:spcPct val="80000"/>
              </a:lnSpc>
            </a:pPr>
            <a:r>
              <a:rPr lang="es-ES" sz="1900" dirty="0"/>
              <a:t>Mínimo de 4 para promediar.</a:t>
            </a:r>
          </a:p>
          <a:p>
            <a:pPr lvl="1" eaLnBrk="1" hangingPunct="1">
              <a:lnSpc>
                <a:spcPct val="80000"/>
              </a:lnSpc>
            </a:pPr>
            <a:r>
              <a:rPr lang="es-ES" sz="1900" dirty="0"/>
              <a:t>Si suspende la teoría y no se supera el cinco en el promedio con prácticas, se deberá de realizar un examen en la convocatoria de julio para aprobar la asignatura. El aprobado se mantiene en la convocatoria de julio.</a:t>
            </a:r>
          </a:p>
          <a:p>
            <a:pPr eaLnBrk="1" hangingPunct="1">
              <a:lnSpc>
                <a:spcPct val="80000"/>
              </a:lnSpc>
              <a:spcBef>
                <a:spcPts val="1800"/>
              </a:spcBef>
            </a:pPr>
            <a:r>
              <a:rPr lang="es-ES" sz="2600" b="1" dirty="0"/>
              <a:t>Evaluación de la parte práctica: </a:t>
            </a:r>
          </a:p>
          <a:p>
            <a:pPr lvl="1" eaLnBrk="1" hangingPunct="1">
              <a:lnSpc>
                <a:spcPct val="80000"/>
              </a:lnSpc>
            </a:pPr>
            <a:r>
              <a:rPr lang="es-ES" sz="1900" dirty="0"/>
              <a:t>Se realizará en base a los entregables de los trabajos y a las exposiciones de los mismos. </a:t>
            </a:r>
          </a:p>
          <a:p>
            <a:pPr lvl="1" eaLnBrk="1" hangingPunct="1">
              <a:lnSpc>
                <a:spcPct val="80000"/>
              </a:lnSpc>
            </a:pPr>
            <a:r>
              <a:rPr lang="es-ES" sz="1900" dirty="0"/>
              <a:t>La evaluación supondrá un 50 % de la nota final. </a:t>
            </a:r>
          </a:p>
          <a:p>
            <a:pPr lvl="1" eaLnBrk="1" hangingPunct="1">
              <a:lnSpc>
                <a:spcPct val="80000"/>
              </a:lnSpc>
            </a:pPr>
            <a:r>
              <a:rPr lang="es-ES" sz="1900" dirty="0"/>
              <a:t>Máximo 3 faltas de asistencia.</a:t>
            </a:r>
          </a:p>
          <a:p>
            <a:pPr lvl="1" eaLnBrk="1" hangingPunct="1">
              <a:lnSpc>
                <a:spcPct val="80000"/>
              </a:lnSpc>
            </a:pPr>
            <a:r>
              <a:rPr lang="es-ES" sz="1900" dirty="0"/>
              <a:t>Trabajo en grupos de 2 alumnos preferentemente.</a:t>
            </a:r>
          </a:p>
          <a:p>
            <a:pPr lvl="1" eaLnBrk="1" hangingPunct="1">
              <a:lnSpc>
                <a:spcPct val="80000"/>
              </a:lnSpc>
            </a:pPr>
            <a:r>
              <a:rPr lang="es-ES" sz="1900" dirty="0"/>
              <a:t>Para recuperarlas en julio si se suspenden es necesario tener aprobada la teoría. Se le especificará al alumno las prácticas que debe de recuperar. El aprobado en prácticas se mantiene en la convocatoria de julio.</a:t>
            </a:r>
          </a:p>
          <a:p>
            <a:pPr lvl="1" eaLnBrk="1" hangingPunct="1">
              <a:lnSpc>
                <a:spcPct val="80000"/>
              </a:lnSpc>
            </a:pPr>
            <a:endParaRPr lang="es-ES" sz="1900" dirty="0"/>
          </a:p>
        </p:txBody>
      </p:sp>
      <p:sp>
        <p:nvSpPr>
          <p:cNvPr id="3" name="2 Título"/>
          <p:cNvSpPr>
            <a:spLocks noGrp="1"/>
          </p:cNvSpPr>
          <p:nvPr>
            <p:ph type="title"/>
          </p:nvPr>
        </p:nvSpPr>
        <p:spPr/>
        <p:txBody>
          <a:bodyPr>
            <a:normAutofit/>
          </a:bodyPr>
          <a:lstStyle/>
          <a:p>
            <a:pPr eaLnBrk="1" hangingPunct="1">
              <a:defRPr/>
            </a:pPr>
            <a:r>
              <a:rPr lang="es-ES" b="1" dirty="0">
                <a:solidFill>
                  <a:srgbClr val="002060"/>
                </a:solidFill>
                <a:effectLst>
                  <a:outerShdw blurRad="38100" dist="38100" dir="2700000" algn="tl">
                    <a:srgbClr val="DDDDDD"/>
                  </a:outerShdw>
                </a:effectLst>
              </a:rPr>
              <a:t>Evaluación</a:t>
            </a:r>
          </a:p>
        </p:txBody>
      </p:sp>
      <p:sp>
        <p:nvSpPr>
          <p:cNvPr id="29700" name="1 Marcador de número de diapositiva"/>
          <p:cNvSpPr>
            <a:spLocks noGrp="1"/>
          </p:cNvSpPr>
          <p:nvPr>
            <p:ph type="sldNum" sz="quarter" idx="11"/>
          </p:nvPr>
        </p:nvSpPr>
        <p:spPr bwMode="auto">
          <a:noFill/>
          <a:ln>
            <a:miter lim="800000"/>
            <a:headEnd/>
            <a:tailEnd/>
          </a:ln>
        </p:spPr>
        <p:txBody>
          <a:bodyPr/>
          <a:lstStyle/>
          <a:p>
            <a:fld id="{036C81E8-501D-AC45-B450-8A6466CF6A52}" type="slidenum">
              <a:rPr lang="es-ES"/>
              <a:pPr/>
              <a:t>7</a:t>
            </a:fld>
            <a:endParaRPr lang="es-ES"/>
          </a:p>
        </p:txBody>
      </p:sp>
    </p:spTree>
    <p:extLst>
      <p:ext uri="{BB962C8B-B14F-4D97-AF65-F5344CB8AC3E}">
        <p14:creationId xmlns:p14="http://schemas.microsoft.com/office/powerpoint/2010/main" val="88943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1442</TotalTime>
  <Words>389</Words>
  <Application>Microsoft Macintosh PowerPoint</Application>
  <PresentationFormat>Presentación en pantalla (4:3)</PresentationFormat>
  <Paragraphs>56</Paragraphs>
  <Slides>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Office Theme</vt:lpstr>
      <vt:lpstr>Sistemas y Tecnologías de Información Teoría</vt:lpstr>
      <vt:lpstr>Presentación de la Asignatura</vt:lpstr>
      <vt:lpstr>¿En qué consiste? </vt:lpstr>
      <vt:lpstr>Programa Asignatura 1er Bloque: Genérico</vt:lpstr>
      <vt:lpstr>Programa Asignatura 2º bloque: Procesos empresariales</vt:lpstr>
      <vt:lpstr>Programa Asignatura 3er Bloque: Empresa y Tecnología</vt:lpstr>
      <vt:lpstr>Evaluación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Introducción</dc:title>
  <dc:creator>MANUEL MARCO SUCH</dc:creator>
  <cp:lastModifiedBy>MANUEL MARCO SUCH</cp:lastModifiedBy>
  <cp:revision>41</cp:revision>
  <dcterms:created xsi:type="dcterms:W3CDTF">2015-09-28T13:52:21Z</dcterms:created>
  <dcterms:modified xsi:type="dcterms:W3CDTF">2023-09-08T17:34:20Z</dcterms:modified>
</cp:coreProperties>
</file>