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315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17" r:id="rId30"/>
    <p:sldId id="287" r:id="rId31"/>
    <p:sldId id="289" r:id="rId32"/>
    <p:sldId id="291" r:id="rId33"/>
    <p:sldId id="292" r:id="rId34"/>
    <p:sldId id="294" r:id="rId35"/>
    <p:sldId id="295" r:id="rId36"/>
    <p:sldId id="306" r:id="rId37"/>
    <p:sldId id="322" r:id="rId38"/>
    <p:sldId id="323" r:id="rId39"/>
    <p:sldId id="324" r:id="rId40"/>
    <p:sldId id="310" r:id="rId41"/>
    <p:sldId id="297" r:id="rId42"/>
    <p:sldId id="320" r:id="rId43"/>
    <p:sldId id="318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932" autoAdjust="0"/>
  </p:normalViewPr>
  <p:slideViewPr>
    <p:cSldViewPr snapToObjects="1">
      <p:cViewPr varScale="1">
        <p:scale>
          <a:sx n="115" d="100"/>
          <a:sy n="115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EA0A1-100E-4D2B-8209-EA5E8F3C6C4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4288BFA-0667-4528-A003-E5CC604B98AA}">
      <dgm:prSet phldrT="[Texto]"/>
      <dgm:spPr/>
      <dgm:t>
        <a:bodyPr/>
        <a:lstStyle/>
        <a:p>
          <a:r>
            <a:rPr lang="es-ES" dirty="0"/>
            <a:t>Director ejecutivo</a:t>
          </a:r>
        </a:p>
      </dgm:t>
    </dgm:pt>
    <dgm:pt modelId="{6192A8CD-F65E-44CD-8458-685BE7059F16}" type="parTrans" cxnId="{02835475-BF92-4D44-9729-FBB377832A42}">
      <dgm:prSet/>
      <dgm:spPr/>
      <dgm:t>
        <a:bodyPr/>
        <a:lstStyle/>
        <a:p>
          <a:endParaRPr lang="es-ES"/>
        </a:p>
      </dgm:t>
    </dgm:pt>
    <dgm:pt modelId="{64CD750D-405E-46E0-B2CA-3908E9008CF3}" type="sibTrans" cxnId="{02835475-BF92-4D44-9729-FBB377832A42}">
      <dgm:prSet/>
      <dgm:spPr/>
      <dgm:t>
        <a:bodyPr/>
        <a:lstStyle/>
        <a:p>
          <a:endParaRPr lang="es-ES"/>
        </a:p>
      </dgm:t>
    </dgm:pt>
    <dgm:pt modelId="{701E7A68-CEA7-41C5-B726-43EBED6C4F1F}" type="asst">
      <dgm:prSet phldrT="[Texto]"/>
      <dgm:spPr/>
      <dgm:t>
        <a:bodyPr/>
        <a:lstStyle/>
        <a:p>
          <a:r>
            <a:rPr lang="es-ES" dirty="0"/>
            <a:t>Director de planificación y estrategia</a:t>
          </a:r>
        </a:p>
      </dgm:t>
    </dgm:pt>
    <dgm:pt modelId="{3509887F-0DC6-416C-BF97-0DD3A372312B}" type="parTrans" cxnId="{982249FF-1039-4B8A-9F02-89A629CA53ED}">
      <dgm:prSet/>
      <dgm:spPr/>
      <dgm:t>
        <a:bodyPr/>
        <a:lstStyle/>
        <a:p>
          <a:endParaRPr lang="es-ES"/>
        </a:p>
      </dgm:t>
    </dgm:pt>
    <dgm:pt modelId="{93051F72-AD98-41BA-9A02-39F52CB20061}" type="sibTrans" cxnId="{982249FF-1039-4B8A-9F02-89A629CA53ED}">
      <dgm:prSet/>
      <dgm:spPr/>
      <dgm:t>
        <a:bodyPr/>
        <a:lstStyle/>
        <a:p>
          <a:endParaRPr lang="es-ES"/>
        </a:p>
      </dgm:t>
    </dgm:pt>
    <dgm:pt modelId="{F9F96373-221E-4AB0-A4C4-0E3CE0C59A4B}" type="asst">
      <dgm:prSet phldrT="[Texto]"/>
      <dgm:spPr/>
      <dgm:t>
        <a:bodyPr/>
        <a:lstStyle/>
        <a:p>
          <a:r>
            <a:rPr lang="es-ES" dirty="0"/>
            <a:t>Director de clientes</a:t>
          </a:r>
        </a:p>
      </dgm:t>
    </dgm:pt>
    <dgm:pt modelId="{13D02C26-01C7-4CE3-AFB2-DF434923F5B8}" type="parTrans" cxnId="{5173179F-3214-4596-8F39-A4E146F30E20}">
      <dgm:prSet/>
      <dgm:spPr/>
      <dgm:t>
        <a:bodyPr/>
        <a:lstStyle/>
        <a:p>
          <a:endParaRPr lang="es-ES"/>
        </a:p>
      </dgm:t>
    </dgm:pt>
    <dgm:pt modelId="{D0F514A3-898E-4700-82E5-6BBFD521017A}" type="sibTrans" cxnId="{5173179F-3214-4596-8F39-A4E146F30E20}">
      <dgm:prSet/>
      <dgm:spPr/>
      <dgm:t>
        <a:bodyPr/>
        <a:lstStyle/>
        <a:p>
          <a:endParaRPr lang="es-ES"/>
        </a:p>
      </dgm:t>
    </dgm:pt>
    <dgm:pt modelId="{950ADA06-8A23-40CB-8BB0-D7DADB87E410}" type="asst">
      <dgm:prSet phldrT="[Texto]"/>
      <dgm:spPr/>
      <dgm:t>
        <a:bodyPr/>
        <a:lstStyle/>
        <a:p>
          <a:r>
            <a:rPr lang="es-ES" dirty="0"/>
            <a:t>Director de transformación</a:t>
          </a:r>
        </a:p>
      </dgm:t>
    </dgm:pt>
    <dgm:pt modelId="{3BE8623C-14CD-4733-AE89-7E2FCD15752B}" type="parTrans" cxnId="{B8BFABBB-45F5-4A44-A5DE-983769C09190}">
      <dgm:prSet/>
      <dgm:spPr/>
      <dgm:t>
        <a:bodyPr/>
        <a:lstStyle/>
        <a:p>
          <a:endParaRPr lang="es-ES"/>
        </a:p>
      </dgm:t>
    </dgm:pt>
    <dgm:pt modelId="{A087B70D-1213-4D1F-AEE9-3DCDDDD738EA}" type="sibTrans" cxnId="{B8BFABBB-45F5-4A44-A5DE-983769C09190}">
      <dgm:prSet/>
      <dgm:spPr/>
      <dgm:t>
        <a:bodyPr/>
        <a:lstStyle/>
        <a:p>
          <a:endParaRPr lang="es-ES"/>
        </a:p>
      </dgm:t>
    </dgm:pt>
    <dgm:pt modelId="{CA02C642-BD17-415C-BEE7-0547D445E2B1}" type="asst">
      <dgm:prSet phldrT="[Texto]"/>
      <dgm:spPr/>
      <dgm:t>
        <a:bodyPr/>
        <a:lstStyle/>
        <a:p>
          <a:r>
            <a:rPr lang="es-ES" dirty="0"/>
            <a:t>Director de comunicación</a:t>
          </a:r>
        </a:p>
      </dgm:t>
    </dgm:pt>
    <dgm:pt modelId="{BF0A91FE-D0B8-4F51-8364-D484ED0F41F9}" type="parTrans" cxnId="{C5156740-CC50-41B0-B3E9-B47C5C114226}">
      <dgm:prSet/>
      <dgm:spPr/>
      <dgm:t>
        <a:bodyPr/>
        <a:lstStyle/>
        <a:p>
          <a:endParaRPr lang="es-ES"/>
        </a:p>
      </dgm:t>
    </dgm:pt>
    <dgm:pt modelId="{840F2CFD-918E-4BD5-9008-20F3AED31407}" type="sibTrans" cxnId="{C5156740-CC50-41B0-B3E9-B47C5C114226}">
      <dgm:prSet/>
      <dgm:spPr/>
      <dgm:t>
        <a:bodyPr/>
        <a:lstStyle/>
        <a:p>
          <a:endParaRPr lang="es-ES"/>
        </a:p>
      </dgm:t>
    </dgm:pt>
    <dgm:pt modelId="{21231C14-1E34-41D8-8E93-03D635E63C5C}" type="asst">
      <dgm:prSet phldrT="[Texto]"/>
      <dgm:spPr/>
      <dgm:t>
        <a:bodyPr/>
        <a:lstStyle/>
        <a:p>
          <a:r>
            <a:rPr lang="es-ES" dirty="0"/>
            <a:t>Director comercial</a:t>
          </a:r>
        </a:p>
      </dgm:t>
    </dgm:pt>
    <dgm:pt modelId="{F9D4CE7F-BBC2-43CF-84D3-3F83AFFFB0FD}" type="parTrans" cxnId="{CF3EE780-83F3-4CD9-9419-E81DD502C3FF}">
      <dgm:prSet/>
      <dgm:spPr/>
      <dgm:t>
        <a:bodyPr/>
        <a:lstStyle/>
        <a:p>
          <a:endParaRPr lang="es-ES"/>
        </a:p>
      </dgm:t>
    </dgm:pt>
    <dgm:pt modelId="{0191EE20-1F58-4752-8E43-1D3256BA0A13}" type="sibTrans" cxnId="{CF3EE780-83F3-4CD9-9419-E81DD502C3FF}">
      <dgm:prSet/>
      <dgm:spPr/>
      <dgm:t>
        <a:bodyPr/>
        <a:lstStyle/>
        <a:p>
          <a:endParaRPr lang="es-ES"/>
        </a:p>
      </dgm:t>
    </dgm:pt>
    <dgm:pt modelId="{E1CE3F23-16A9-4C94-9A1E-ACA345D4C645}" type="asst">
      <dgm:prSet phldrT="[Texto]"/>
      <dgm:spPr/>
      <dgm:t>
        <a:bodyPr/>
        <a:lstStyle/>
        <a:p>
          <a:r>
            <a:rPr lang="es-ES" dirty="0"/>
            <a:t>Director de servicios aeroportuarios</a:t>
          </a:r>
        </a:p>
      </dgm:t>
    </dgm:pt>
    <dgm:pt modelId="{382FAE75-9EDE-4466-B67F-91E79F68CD76}" type="parTrans" cxnId="{83B011ED-C711-4A48-836D-6A2A78E2FBFD}">
      <dgm:prSet/>
      <dgm:spPr/>
      <dgm:t>
        <a:bodyPr/>
        <a:lstStyle/>
        <a:p>
          <a:endParaRPr lang="es-ES"/>
        </a:p>
      </dgm:t>
    </dgm:pt>
    <dgm:pt modelId="{E7985E22-B2B3-4B4F-9B9E-E5FCFB6608FB}" type="sibTrans" cxnId="{83B011ED-C711-4A48-836D-6A2A78E2FBFD}">
      <dgm:prSet/>
      <dgm:spPr/>
      <dgm:t>
        <a:bodyPr/>
        <a:lstStyle/>
        <a:p>
          <a:endParaRPr lang="es-ES"/>
        </a:p>
      </dgm:t>
    </dgm:pt>
    <dgm:pt modelId="{4174E037-BB1E-4616-A84F-CDB4B3E2FC4C}" type="asst">
      <dgm:prSet phldrT="[Texto]"/>
      <dgm:spPr/>
      <dgm:t>
        <a:bodyPr/>
        <a:lstStyle/>
        <a:p>
          <a:r>
            <a:rPr lang="es-ES" dirty="0"/>
            <a:t>Director comercial</a:t>
          </a:r>
        </a:p>
      </dgm:t>
    </dgm:pt>
    <dgm:pt modelId="{8C183F8E-D18A-4FF0-93DC-85632797FCEC}" type="parTrans" cxnId="{0078A18B-1470-4565-9758-8513B1F7FAD1}">
      <dgm:prSet/>
      <dgm:spPr/>
      <dgm:t>
        <a:bodyPr/>
        <a:lstStyle/>
        <a:p>
          <a:endParaRPr lang="es-ES"/>
        </a:p>
      </dgm:t>
    </dgm:pt>
    <dgm:pt modelId="{174716BA-6D22-4D9C-827E-17B849BBA7C7}" type="sibTrans" cxnId="{0078A18B-1470-4565-9758-8513B1F7FAD1}">
      <dgm:prSet/>
      <dgm:spPr/>
      <dgm:t>
        <a:bodyPr/>
        <a:lstStyle/>
        <a:p>
          <a:endParaRPr lang="es-ES"/>
        </a:p>
      </dgm:t>
    </dgm:pt>
    <dgm:pt modelId="{D419E33C-B928-4BAB-8E65-0734A042B313}" type="asst">
      <dgm:prSet phldrT="[Texto]"/>
      <dgm:spPr/>
      <dgm:t>
        <a:bodyPr/>
        <a:lstStyle/>
        <a:p>
          <a:r>
            <a:rPr lang="es-ES" dirty="0"/>
            <a:t>Director de la división técnica</a:t>
          </a:r>
        </a:p>
      </dgm:t>
    </dgm:pt>
    <dgm:pt modelId="{71549388-8906-4D0E-864A-AD22C786E311}" type="parTrans" cxnId="{2D6F8A20-314F-46C3-A152-98011207DD0E}">
      <dgm:prSet/>
      <dgm:spPr/>
      <dgm:t>
        <a:bodyPr/>
        <a:lstStyle/>
        <a:p>
          <a:endParaRPr lang="es-ES"/>
        </a:p>
      </dgm:t>
    </dgm:pt>
    <dgm:pt modelId="{467A0B39-1512-40AF-BF48-DE26DA35F9B3}" type="sibTrans" cxnId="{2D6F8A20-314F-46C3-A152-98011207DD0E}">
      <dgm:prSet/>
      <dgm:spPr/>
      <dgm:t>
        <a:bodyPr/>
        <a:lstStyle/>
        <a:p>
          <a:endParaRPr lang="es-ES"/>
        </a:p>
      </dgm:t>
    </dgm:pt>
    <dgm:pt modelId="{9CC7C4B4-C71C-484F-A726-7CF5379C82FC}" type="pres">
      <dgm:prSet presAssocID="{808EA0A1-100E-4D2B-8209-EA5E8F3C6C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606E26-6948-4B8E-8F41-AB0274ED2B12}" type="pres">
      <dgm:prSet presAssocID="{84288BFA-0667-4528-A003-E5CC604B98AA}" presName="hierRoot1" presStyleCnt="0">
        <dgm:presLayoutVars>
          <dgm:hierBranch val="init"/>
        </dgm:presLayoutVars>
      </dgm:prSet>
      <dgm:spPr/>
    </dgm:pt>
    <dgm:pt modelId="{43FAC034-9818-4780-971B-C36983C01864}" type="pres">
      <dgm:prSet presAssocID="{84288BFA-0667-4528-A003-E5CC604B98AA}" presName="rootComposite1" presStyleCnt="0"/>
      <dgm:spPr/>
    </dgm:pt>
    <dgm:pt modelId="{14C02412-A64D-479C-B990-58AAD78C844C}" type="pres">
      <dgm:prSet presAssocID="{84288BFA-0667-4528-A003-E5CC604B98AA}" presName="rootText1" presStyleLbl="node0" presStyleIdx="0" presStyleCnt="1">
        <dgm:presLayoutVars>
          <dgm:chPref val="3"/>
        </dgm:presLayoutVars>
      </dgm:prSet>
      <dgm:spPr/>
    </dgm:pt>
    <dgm:pt modelId="{C9A11593-A949-41FC-8FBD-1CAF87EC291C}" type="pres">
      <dgm:prSet presAssocID="{84288BFA-0667-4528-A003-E5CC604B98AA}" presName="rootConnector1" presStyleLbl="node1" presStyleIdx="0" presStyleCnt="0"/>
      <dgm:spPr/>
    </dgm:pt>
    <dgm:pt modelId="{41108710-1EA1-4BFB-ABD3-931C9D1B7A70}" type="pres">
      <dgm:prSet presAssocID="{84288BFA-0667-4528-A003-E5CC604B98AA}" presName="hierChild2" presStyleCnt="0"/>
      <dgm:spPr/>
    </dgm:pt>
    <dgm:pt modelId="{EB6DAFA9-483E-49A8-89B3-F742C52DE0DB}" type="pres">
      <dgm:prSet presAssocID="{84288BFA-0667-4528-A003-E5CC604B98AA}" presName="hierChild3" presStyleCnt="0"/>
      <dgm:spPr/>
    </dgm:pt>
    <dgm:pt modelId="{FBED1854-9CE7-4443-A69E-0A81CCF50A8F}" type="pres">
      <dgm:prSet presAssocID="{3509887F-0DC6-416C-BF97-0DD3A372312B}" presName="Name111" presStyleLbl="parChTrans1D2" presStyleIdx="0" presStyleCnt="8"/>
      <dgm:spPr/>
    </dgm:pt>
    <dgm:pt modelId="{54E405C1-19FF-48A3-8DC7-69AC18265686}" type="pres">
      <dgm:prSet presAssocID="{701E7A68-CEA7-41C5-B726-43EBED6C4F1F}" presName="hierRoot3" presStyleCnt="0">
        <dgm:presLayoutVars>
          <dgm:hierBranch val="init"/>
        </dgm:presLayoutVars>
      </dgm:prSet>
      <dgm:spPr/>
    </dgm:pt>
    <dgm:pt modelId="{17D5946D-C9CD-48FC-B562-2D72CD9568BF}" type="pres">
      <dgm:prSet presAssocID="{701E7A68-CEA7-41C5-B726-43EBED6C4F1F}" presName="rootComposite3" presStyleCnt="0"/>
      <dgm:spPr/>
    </dgm:pt>
    <dgm:pt modelId="{1602A8F1-B6C9-4935-9A53-A3D249A694B5}" type="pres">
      <dgm:prSet presAssocID="{701E7A68-CEA7-41C5-B726-43EBED6C4F1F}" presName="rootText3" presStyleLbl="asst1" presStyleIdx="0" presStyleCnt="8">
        <dgm:presLayoutVars>
          <dgm:chPref val="3"/>
        </dgm:presLayoutVars>
      </dgm:prSet>
      <dgm:spPr/>
    </dgm:pt>
    <dgm:pt modelId="{889BDB2D-F119-4C38-9749-2A52219E0AF7}" type="pres">
      <dgm:prSet presAssocID="{701E7A68-CEA7-41C5-B726-43EBED6C4F1F}" presName="rootConnector3" presStyleLbl="asst1" presStyleIdx="0" presStyleCnt="8"/>
      <dgm:spPr/>
    </dgm:pt>
    <dgm:pt modelId="{527E7722-B470-4694-90DB-FD1F1B80BEBD}" type="pres">
      <dgm:prSet presAssocID="{701E7A68-CEA7-41C5-B726-43EBED6C4F1F}" presName="hierChild6" presStyleCnt="0"/>
      <dgm:spPr/>
    </dgm:pt>
    <dgm:pt modelId="{F720F00E-34F6-482D-8B4E-51445A8D9289}" type="pres">
      <dgm:prSet presAssocID="{701E7A68-CEA7-41C5-B726-43EBED6C4F1F}" presName="hierChild7" presStyleCnt="0"/>
      <dgm:spPr/>
    </dgm:pt>
    <dgm:pt modelId="{E464AC2F-051A-46B3-AB8C-269811A8727F}" type="pres">
      <dgm:prSet presAssocID="{13D02C26-01C7-4CE3-AFB2-DF434923F5B8}" presName="Name111" presStyleLbl="parChTrans1D2" presStyleIdx="1" presStyleCnt="8"/>
      <dgm:spPr/>
    </dgm:pt>
    <dgm:pt modelId="{A253422E-920D-409A-88EC-590D25AC2671}" type="pres">
      <dgm:prSet presAssocID="{F9F96373-221E-4AB0-A4C4-0E3CE0C59A4B}" presName="hierRoot3" presStyleCnt="0">
        <dgm:presLayoutVars>
          <dgm:hierBranch val="init"/>
        </dgm:presLayoutVars>
      </dgm:prSet>
      <dgm:spPr/>
    </dgm:pt>
    <dgm:pt modelId="{065E56E7-6F57-40B2-9268-638E48E1EF37}" type="pres">
      <dgm:prSet presAssocID="{F9F96373-221E-4AB0-A4C4-0E3CE0C59A4B}" presName="rootComposite3" presStyleCnt="0"/>
      <dgm:spPr/>
    </dgm:pt>
    <dgm:pt modelId="{38D22458-48DE-4498-A202-A074E3A0FD88}" type="pres">
      <dgm:prSet presAssocID="{F9F96373-221E-4AB0-A4C4-0E3CE0C59A4B}" presName="rootText3" presStyleLbl="asst1" presStyleIdx="1" presStyleCnt="8">
        <dgm:presLayoutVars>
          <dgm:chPref val="3"/>
        </dgm:presLayoutVars>
      </dgm:prSet>
      <dgm:spPr/>
    </dgm:pt>
    <dgm:pt modelId="{6696FEB9-0348-4BAD-B338-6559455E3DAD}" type="pres">
      <dgm:prSet presAssocID="{F9F96373-221E-4AB0-A4C4-0E3CE0C59A4B}" presName="rootConnector3" presStyleLbl="asst1" presStyleIdx="1" presStyleCnt="8"/>
      <dgm:spPr/>
    </dgm:pt>
    <dgm:pt modelId="{294075D0-62A5-440E-9785-D360114F7AC4}" type="pres">
      <dgm:prSet presAssocID="{F9F96373-221E-4AB0-A4C4-0E3CE0C59A4B}" presName="hierChild6" presStyleCnt="0"/>
      <dgm:spPr/>
    </dgm:pt>
    <dgm:pt modelId="{AC9270EE-9791-46C6-86D6-925E6AEB965F}" type="pres">
      <dgm:prSet presAssocID="{F9F96373-221E-4AB0-A4C4-0E3CE0C59A4B}" presName="hierChild7" presStyleCnt="0"/>
      <dgm:spPr/>
    </dgm:pt>
    <dgm:pt modelId="{3A475A57-E2E0-4D18-8D6A-4DB87AA80F76}" type="pres">
      <dgm:prSet presAssocID="{3BE8623C-14CD-4733-AE89-7E2FCD15752B}" presName="Name111" presStyleLbl="parChTrans1D2" presStyleIdx="2" presStyleCnt="8"/>
      <dgm:spPr/>
    </dgm:pt>
    <dgm:pt modelId="{D0901320-DB0F-415E-AFAE-CCED411F160E}" type="pres">
      <dgm:prSet presAssocID="{950ADA06-8A23-40CB-8BB0-D7DADB87E410}" presName="hierRoot3" presStyleCnt="0">
        <dgm:presLayoutVars>
          <dgm:hierBranch val="init"/>
        </dgm:presLayoutVars>
      </dgm:prSet>
      <dgm:spPr/>
    </dgm:pt>
    <dgm:pt modelId="{BF6FDB41-D10A-4386-977B-D573AC570745}" type="pres">
      <dgm:prSet presAssocID="{950ADA06-8A23-40CB-8BB0-D7DADB87E410}" presName="rootComposite3" presStyleCnt="0"/>
      <dgm:spPr/>
    </dgm:pt>
    <dgm:pt modelId="{52138292-43A4-405A-AAFE-3896367AE5E2}" type="pres">
      <dgm:prSet presAssocID="{950ADA06-8A23-40CB-8BB0-D7DADB87E410}" presName="rootText3" presStyleLbl="asst1" presStyleIdx="2" presStyleCnt="8">
        <dgm:presLayoutVars>
          <dgm:chPref val="3"/>
        </dgm:presLayoutVars>
      </dgm:prSet>
      <dgm:spPr/>
    </dgm:pt>
    <dgm:pt modelId="{AD140C93-B0B8-4652-B86B-C80094A2707B}" type="pres">
      <dgm:prSet presAssocID="{950ADA06-8A23-40CB-8BB0-D7DADB87E410}" presName="rootConnector3" presStyleLbl="asst1" presStyleIdx="2" presStyleCnt="8"/>
      <dgm:spPr/>
    </dgm:pt>
    <dgm:pt modelId="{B0B01314-680B-486A-97DE-AD768AECB110}" type="pres">
      <dgm:prSet presAssocID="{950ADA06-8A23-40CB-8BB0-D7DADB87E410}" presName="hierChild6" presStyleCnt="0"/>
      <dgm:spPr/>
    </dgm:pt>
    <dgm:pt modelId="{96EA5AE8-FB74-4D14-B107-4B7F866A6BE3}" type="pres">
      <dgm:prSet presAssocID="{950ADA06-8A23-40CB-8BB0-D7DADB87E410}" presName="hierChild7" presStyleCnt="0"/>
      <dgm:spPr/>
    </dgm:pt>
    <dgm:pt modelId="{9C5FF884-D91C-4E96-AF37-8ECA0E10A452}" type="pres">
      <dgm:prSet presAssocID="{BF0A91FE-D0B8-4F51-8364-D484ED0F41F9}" presName="Name111" presStyleLbl="parChTrans1D2" presStyleIdx="3" presStyleCnt="8"/>
      <dgm:spPr/>
    </dgm:pt>
    <dgm:pt modelId="{FE4B041A-80DF-4155-8A8E-0CD2FF658BF1}" type="pres">
      <dgm:prSet presAssocID="{CA02C642-BD17-415C-BEE7-0547D445E2B1}" presName="hierRoot3" presStyleCnt="0">
        <dgm:presLayoutVars>
          <dgm:hierBranch val="init"/>
        </dgm:presLayoutVars>
      </dgm:prSet>
      <dgm:spPr/>
    </dgm:pt>
    <dgm:pt modelId="{3988F8F2-E0E6-44AA-803C-51F2DB591BA0}" type="pres">
      <dgm:prSet presAssocID="{CA02C642-BD17-415C-BEE7-0547D445E2B1}" presName="rootComposite3" presStyleCnt="0"/>
      <dgm:spPr/>
    </dgm:pt>
    <dgm:pt modelId="{E306FBB2-ED12-44DE-98ED-FC3BC9DCE5DB}" type="pres">
      <dgm:prSet presAssocID="{CA02C642-BD17-415C-BEE7-0547D445E2B1}" presName="rootText3" presStyleLbl="asst1" presStyleIdx="3" presStyleCnt="8">
        <dgm:presLayoutVars>
          <dgm:chPref val="3"/>
        </dgm:presLayoutVars>
      </dgm:prSet>
      <dgm:spPr/>
    </dgm:pt>
    <dgm:pt modelId="{7006C714-B6CE-49C5-9A66-C78FCF3F6448}" type="pres">
      <dgm:prSet presAssocID="{CA02C642-BD17-415C-BEE7-0547D445E2B1}" presName="rootConnector3" presStyleLbl="asst1" presStyleIdx="3" presStyleCnt="8"/>
      <dgm:spPr/>
    </dgm:pt>
    <dgm:pt modelId="{B22CDF14-D424-4E53-9618-BD96A25150B8}" type="pres">
      <dgm:prSet presAssocID="{CA02C642-BD17-415C-BEE7-0547D445E2B1}" presName="hierChild6" presStyleCnt="0"/>
      <dgm:spPr/>
    </dgm:pt>
    <dgm:pt modelId="{E9BDB8A5-96A3-41A3-9B85-3AE4E94C0616}" type="pres">
      <dgm:prSet presAssocID="{CA02C642-BD17-415C-BEE7-0547D445E2B1}" presName="hierChild7" presStyleCnt="0"/>
      <dgm:spPr/>
    </dgm:pt>
    <dgm:pt modelId="{2C63EBFD-050A-4B77-A0E8-ED999D9642AF}" type="pres">
      <dgm:prSet presAssocID="{F9D4CE7F-BBC2-43CF-84D3-3F83AFFFB0FD}" presName="Name111" presStyleLbl="parChTrans1D2" presStyleIdx="4" presStyleCnt="8"/>
      <dgm:spPr/>
    </dgm:pt>
    <dgm:pt modelId="{4F370389-E87A-4F93-9269-B4A8A50CAC75}" type="pres">
      <dgm:prSet presAssocID="{21231C14-1E34-41D8-8E93-03D635E63C5C}" presName="hierRoot3" presStyleCnt="0">
        <dgm:presLayoutVars>
          <dgm:hierBranch val="init"/>
        </dgm:presLayoutVars>
      </dgm:prSet>
      <dgm:spPr/>
    </dgm:pt>
    <dgm:pt modelId="{D5349A88-7467-4AE3-8463-3997712E4B24}" type="pres">
      <dgm:prSet presAssocID="{21231C14-1E34-41D8-8E93-03D635E63C5C}" presName="rootComposite3" presStyleCnt="0"/>
      <dgm:spPr/>
    </dgm:pt>
    <dgm:pt modelId="{7F55C793-1EC1-4F9A-AA87-4AF7999EB91C}" type="pres">
      <dgm:prSet presAssocID="{21231C14-1E34-41D8-8E93-03D635E63C5C}" presName="rootText3" presStyleLbl="asst1" presStyleIdx="4" presStyleCnt="8">
        <dgm:presLayoutVars>
          <dgm:chPref val="3"/>
        </dgm:presLayoutVars>
      </dgm:prSet>
      <dgm:spPr/>
    </dgm:pt>
    <dgm:pt modelId="{875BF644-349F-4529-8700-7276842ECCDE}" type="pres">
      <dgm:prSet presAssocID="{21231C14-1E34-41D8-8E93-03D635E63C5C}" presName="rootConnector3" presStyleLbl="asst1" presStyleIdx="4" presStyleCnt="8"/>
      <dgm:spPr/>
    </dgm:pt>
    <dgm:pt modelId="{798E28C1-7DAD-4C9C-A23B-C90FF3EB3F40}" type="pres">
      <dgm:prSet presAssocID="{21231C14-1E34-41D8-8E93-03D635E63C5C}" presName="hierChild6" presStyleCnt="0"/>
      <dgm:spPr/>
    </dgm:pt>
    <dgm:pt modelId="{26840B3D-F623-49C4-9F63-964F92A7B453}" type="pres">
      <dgm:prSet presAssocID="{21231C14-1E34-41D8-8E93-03D635E63C5C}" presName="hierChild7" presStyleCnt="0"/>
      <dgm:spPr/>
    </dgm:pt>
    <dgm:pt modelId="{3FE60CCA-8E0F-42FA-A1E0-B351EF6154FC}" type="pres">
      <dgm:prSet presAssocID="{8C183F8E-D18A-4FF0-93DC-85632797FCEC}" presName="Name111" presStyleLbl="parChTrans1D2" presStyleIdx="5" presStyleCnt="8"/>
      <dgm:spPr/>
    </dgm:pt>
    <dgm:pt modelId="{549DC31F-EB55-41A1-AF4F-FA74CFDDE807}" type="pres">
      <dgm:prSet presAssocID="{4174E037-BB1E-4616-A84F-CDB4B3E2FC4C}" presName="hierRoot3" presStyleCnt="0">
        <dgm:presLayoutVars>
          <dgm:hierBranch val="init"/>
        </dgm:presLayoutVars>
      </dgm:prSet>
      <dgm:spPr/>
    </dgm:pt>
    <dgm:pt modelId="{0EF1D193-BC70-48B4-B0B8-B0D357ECA756}" type="pres">
      <dgm:prSet presAssocID="{4174E037-BB1E-4616-A84F-CDB4B3E2FC4C}" presName="rootComposite3" presStyleCnt="0"/>
      <dgm:spPr/>
    </dgm:pt>
    <dgm:pt modelId="{4BE6C46A-9CAA-4E33-AE4A-D77E7B8E9402}" type="pres">
      <dgm:prSet presAssocID="{4174E037-BB1E-4616-A84F-CDB4B3E2FC4C}" presName="rootText3" presStyleLbl="asst1" presStyleIdx="5" presStyleCnt="8">
        <dgm:presLayoutVars>
          <dgm:chPref val="3"/>
        </dgm:presLayoutVars>
      </dgm:prSet>
      <dgm:spPr/>
    </dgm:pt>
    <dgm:pt modelId="{1CACAF32-F105-4FBE-8701-C7C2C4558ED5}" type="pres">
      <dgm:prSet presAssocID="{4174E037-BB1E-4616-A84F-CDB4B3E2FC4C}" presName="rootConnector3" presStyleLbl="asst1" presStyleIdx="5" presStyleCnt="8"/>
      <dgm:spPr/>
    </dgm:pt>
    <dgm:pt modelId="{DF776CE0-D524-4975-8718-7DA2D04F8011}" type="pres">
      <dgm:prSet presAssocID="{4174E037-BB1E-4616-A84F-CDB4B3E2FC4C}" presName="hierChild6" presStyleCnt="0"/>
      <dgm:spPr/>
    </dgm:pt>
    <dgm:pt modelId="{446848EB-E429-45ED-88B4-D7D06DF9C255}" type="pres">
      <dgm:prSet presAssocID="{4174E037-BB1E-4616-A84F-CDB4B3E2FC4C}" presName="hierChild7" presStyleCnt="0"/>
      <dgm:spPr/>
    </dgm:pt>
    <dgm:pt modelId="{1CE80C36-D5EE-4FF2-8837-4B5E47FD3161}" type="pres">
      <dgm:prSet presAssocID="{382FAE75-9EDE-4466-B67F-91E79F68CD76}" presName="Name111" presStyleLbl="parChTrans1D2" presStyleIdx="6" presStyleCnt="8"/>
      <dgm:spPr/>
    </dgm:pt>
    <dgm:pt modelId="{0D1D8FE5-53E2-476E-B8F0-18DC03E39D9B}" type="pres">
      <dgm:prSet presAssocID="{E1CE3F23-16A9-4C94-9A1E-ACA345D4C645}" presName="hierRoot3" presStyleCnt="0">
        <dgm:presLayoutVars>
          <dgm:hierBranch val="init"/>
        </dgm:presLayoutVars>
      </dgm:prSet>
      <dgm:spPr/>
    </dgm:pt>
    <dgm:pt modelId="{332F5E3F-F227-4DE7-AE76-681AEBC389D8}" type="pres">
      <dgm:prSet presAssocID="{E1CE3F23-16A9-4C94-9A1E-ACA345D4C645}" presName="rootComposite3" presStyleCnt="0"/>
      <dgm:spPr/>
    </dgm:pt>
    <dgm:pt modelId="{E0C24E2B-788B-4C57-B5B2-304D02B4B501}" type="pres">
      <dgm:prSet presAssocID="{E1CE3F23-16A9-4C94-9A1E-ACA345D4C645}" presName="rootText3" presStyleLbl="asst1" presStyleIdx="6" presStyleCnt="8">
        <dgm:presLayoutVars>
          <dgm:chPref val="3"/>
        </dgm:presLayoutVars>
      </dgm:prSet>
      <dgm:spPr/>
    </dgm:pt>
    <dgm:pt modelId="{4A4A2358-0331-49E4-AC48-7A20DEF9CDFA}" type="pres">
      <dgm:prSet presAssocID="{E1CE3F23-16A9-4C94-9A1E-ACA345D4C645}" presName="rootConnector3" presStyleLbl="asst1" presStyleIdx="6" presStyleCnt="8"/>
      <dgm:spPr/>
    </dgm:pt>
    <dgm:pt modelId="{3F777967-D9F0-445D-A495-F59D4879710F}" type="pres">
      <dgm:prSet presAssocID="{E1CE3F23-16A9-4C94-9A1E-ACA345D4C645}" presName="hierChild6" presStyleCnt="0"/>
      <dgm:spPr/>
    </dgm:pt>
    <dgm:pt modelId="{11FBF181-D0EF-4185-85AC-D7BD0640292D}" type="pres">
      <dgm:prSet presAssocID="{E1CE3F23-16A9-4C94-9A1E-ACA345D4C645}" presName="hierChild7" presStyleCnt="0"/>
      <dgm:spPr/>
    </dgm:pt>
    <dgm:pt modelId="{CC4760B0-369F-4B70-BDFF-2A3374E969D5}" type="pres">
      <dgm:prSet presAssocID="{71549388-8906-4D0E-864A-AD22C786E311}" presName="Name111" presStyleLbl="parChTrans1D2" presStyleIdx="7" presStyleCnt="8"/>
      <dgm:spPr/>
    </dgm:pt>
    <dgm:pt modelId="{4913134F-8599-468F-9DF0-0A43D5818B07}" type="pres">
      <dgm:prSet presAssocID="{D419E33C-B928-4BAB-8E65-0734A042B313}" presName="hierRoot3" presStyleCnt="0">
        <dgm:presLayoutVars>
          <dgm:hierBranch val="init"/>
        </dgm:presLayoutVars>
      </dgm:prSet>
      <dgm:spPr/>
    </dgm:pt>
    <dgm:pt modelId="{7A19574A-E36B-484E-BDE4-F007BDE1C059}" type="pres">
      <dgm:prSet presAssocID="{D419E33C-B928-4BAB-8E65-0734A042B313}" presName="rootComposite3" presStyleCnt="0"/>
      <dgm:spPr/>
    </dgm:pt>
    <dgm:pt modelId="{7F1931CB-91B0-4B0F-A64D-0A10281F541F}" type="pres">
      <dgm:prSet presAssocID="{D419E33C-B928-4BAB-8E65-0734A042B313}" presName="rootText3" presStyleLbl="asst1" presStyleIdx="7" presStyleCnt="8">
        <dgm:presLayoutVars>
          <dgm:chPref val="3"/>
        </dgm:presLayoutVars>
      </dgm:prSet>
      <dgm:spPr/>
    </dgm:pt>
    <dgm:pt modelId="{EA0C92EE-DBF8-4E3C-BC88-9A60D2F1BBBD}" type="pres">
      <dgm:prSet presAssocID="{D419E33C-B928-4BAB-8E65-0734A042B313}" presName="rootConnector3" presStyleLbl="asst1" presStyleIdx="7" presStyleCnt="8"/>
      <dgm:spPr/>
    </dgm:pt>
    <dgm:pt modelId="{40B32CDD-7C71-42C3-B9B4-5F611F19E428}" type="pres">
      <dgm:prSet presAssocID="{D419E33C-B928-4BAB-8E65-0734A042B313}" presName="hierChild6" presStyleCnt="0"/>
      <dgm:spPr/>
    </dgm:pt>
    <dgm:pt modelId="{B1C8B2BC-3A53-4ADE-B682-5F28627ECFE0}" type="pres">
      <dgm:prSet presAssocID="{D419E33C-B928-4BAB-8E65-0734A042B313}" presName="hierChild7" presStyleCnt="0"/>
      <dgm:spPr/>
    </dgm:pt>
  </dgm:ptLst>
  <dgm:cxnLst>
    <dgm:cxn modelId="{AEBB6D03-0BF5-439B-8EA5-E9CCF16DBD8A}" type="presOf" srcId="{84288BFA-0667-4528-A003-E5CC604B98AA}" destId="{C9A11593-A949-41FC-8FBD-1CAF87EC291C}" srcOrd="1" destOrd="0" presId="urn:microsoft.com/office/officeart/2005/8/layout/orgChart1"/>
    <dgm:cxn modelId="{A25E8F07-4009-4321-9062-D2B9FDB56DEA}" type="presOf" srcId="{E1CE3F23-16A9-4C94-9A1E-ACA345D4C645}" destId="{4A4A2358-0331-49E4-AC48-7A20DEF9CDFA}" srcOrd="1" destOrd="0" presId="urn:microsoft.com/office/officeart/2005/8/layout/orgChart1"/>
    <dgm:cxn modelId="{7BB26409-24C5-4A34-8886-43E06C69EC66}" type="presOf" srcId="{F9F96373-221E-4AB0-A4C4-0E3CE0C59A4B}" destId="{38D22458-48DE-4498-A202-A074E3A0FD88}" srcOrd="0" destOrd="0" presId="urn:microsoft.com/office/officeart/2005/8/layout/orgChart1"/>
    <dgm:cxn modelId="{546E3814-236A-4734-9FA4-68E14437A9E5}" type="presOf" srcId="{701E7A68-CEA7-41C5-B726-43EBED6C4F1F}" destId="{1602A8F1-B6C9-4935-9A53-A3D249A694B5}" srcOrd="0" destOrd="0" presId="urn:microsoft.com/office/officeart/2005/8/layout/orgChart1"/>
    <dgm:cxn modelId="{1D5BE91A-5D41-4912-8B36-313C5251B758}" type="presOf" srcId="{D419E33C-B928-4BAB-8E65-0734A042B313}" destId="{EA0C92EE-DBF8-4E3C-BC88-9A60D2F1BBBD}" srcOrd="1" destOrd="0" presId="urn:microsoft.com/office/officeart/2005/8/layout/orgChart1"/>
    <dgm:cxn modelId="{2D6F8A20-314F-46C3-A152-98011207DD0E}" srcId="{84288BFA-0667-4528-A003-E5CC604B98AA}" destId="{D419E33C-B928-4BAB-8E65-0734A042B313}" srcOrd="7" destOrd="0" parTransId="{71549388-8906-4D0E-864A-AD22C786E311}" sibTransId="{467A0B39-1512-40AF-BF48-DE26DA35F9B3}"/>
    <dgm:cxn modelId="{765E0424-B94E-44A8-9A8B-84F1876F75F1}" type="presOf" srcId="{84288BFA-0667-4528-A003-E5CC604B98AA}" destId="{14C02412-A64D-479C-B990-58AAD78C844C}" srcOrd="0" destOrd="0" presId="urn:microsoft.com/office/officeart/2005/8/layout/orgChart1"/>
    <dgm:cxn modelId="{CEF07928-EF48-4354-9F00-CF7F02D63D8A}" type="presOf" srcId="{13D02C26-01C7-4CE3-AFB2-DF434923F5B8}" destId="{E464AC2F-051A-46B3-AB8C-269811A8727F}" srcOrd="0" destOrd="0" presId="urn:microsoft.com/office/officeart/2005/8/layout/orgChart1"/>
    <dgm:cxn modelId="{B033EB28-F13A-4F5E-9DCF-A2DB5B589395}" type="presOf" srcId="{8C183F8E-D18A-4FF0-93DC-85632797FCEC}" destId="{3FE60CCA-8E0F-42FA-A1E0-B351EF6154FC}" srcOrd="0" destOrd="0" presId="urn:microsoft.com/office/officeart/2005/8/layout/orgChart1"/>
    <dgm:cxn modelId="{2C043532-8BD7-46B5-8B5C-54E1CFF71B4F}" type="presOf" srcId="{3BE8623C-14CD-4733-AE89-7E2FCD15752B}" destId="{3A475A57-E2E0-4D18-8D6A-4DB87AA80F76}" srcOrd="0" destOrd="0" presId="urn:microsoft.com/office/officeart/2005/8/layout/orgChart1"/>
    <dgm:cxn modelId="{ACC45A34-DFB3-47A7-A89D-C1C6F3569974}" type="presOf" srcId="{F9D4CE7F-BBC2-43CF-84D3-3F83AFFFB0FD}" destId="{2C63EBFD-050A-4B77-A0E8-ED999D9642AF}" srcOrd="0" destOrd="0" presId="urn:microsoft.com/office/officeart/2005/8/layout/orgChart1"/>
    <dgm:cxn modelId="{C0CB9C35-DC47-42BC-A23F-C914ED1FB7E4}" type="presOf" srcId="{21231C14-1E34-41D8-8E93-03D635E63C5C}" destId="{875BF644-349F-4529-8700-7276842ECCDE}" srcOrd="1" destOrd="0" presId="urn:microsoft.com/office/officeart/2005/8/layout/orgChart1"/>
    <dgm:cxn modelId="{DB044839-C56B-4139-A33E-445CE5D295AB}" type="presOf" srcId="{CA02C642-BD17-415C-BEE7-0547D445E2B1}" destId="{7006C714-B6CE-49C5-9A66-C78FCF3F6448}" srcOrd="1" destOrd="0" presId="urn:microsoft.com/office/officeart/2005/8/layout/orgChart1"/>
    <dgm:cxn modelId="{79AF5F3E-C9DA-43D2-8496-55F42D0B9361}" type="presOf" srcId="{4174E037-BB1E-4616-A84F-CDB4B3E2FC4C}" destId="{4BE6C46A-9CAA-4E33-AE4A-D77E7B8E9402}" srcOrd="0" destOrd="0" presId="urn:microsoft.com/office/officeart/2005/8/layout/orgChart1"/>
    <dgm:cxn modelId="{C5156740-CC50-41B0-B3E9-B47C5C114226}" srcId="{84288BFA-0667-4528-A003-E5CC604B98AA}" destId="{CA02C642-BD17-415C-BEE7-0547D445E2B1}" srcOrd="3" destOrd="0" parTransId="{BF0A91FE-D0B8-4F51-8364-D484ED0F41F9}" sibTransId="{840F2CFD-918E-4BD5-9008-20F3AED31407}"/>
    <dgm:cxn modelId="{53B7305D-C238-4793-B4F9-F1CCD33DFA23}" type="presOf" srcId="{F9F96373-221E-4AB0-A4C4-0E3CE0C59A4B}" destId="{6696FEB9-0348-4BAD-B338-6559455E3DAD}" srcOrd="1" destOrd="0" presId="urn:microsoft.com/office/officeart/2005/8/layout/orgChart1"/>
    <dgm:cxn modelId="{49EF1F60-A48D-49A1-8999-DB0774523496}" type="presOf" srcId="{21231C14-1E34-41D8-8E93-03D635E63C5C}" destId="{7F55C793-1EC1-4F9A-AA87-4AF7999EB91C}" srcOrd="0" destOrd="0" presId="urn:microsoft.com/office/officeart/2005/8/layout/orgChart1"/>
    <dgm:cxn modelId="{38775969-5894-425A-813F-E93E2E985B89}" type="presOf" srcId="{808EA0A1-100E-4D2B-8209-EA5E8F3C6C4C}" destId="{9CC7C4B4-C71C-484F-A726-7CF5379C82FC}" srcOrd="0" destOrd="0" presId="urn:microsoft.com/office/officeart/2005/8/layout/orgChart1"/>
    <dgm:cxn modelId="{C0EB266A-71B5-413F-AEE1-87C65A32EF50}" type="presOf" srcId="{D419E33C-B928-4BAB-8E65-0734A042B313}" destId="{7F1931CB-91B0-4B0F-A64D-0A10281F541F}" srcOrd="0" destOrd="0" presId="urn:microsoft.com/office/officeart/2005/8/layout/orgChart1"/>
    <dgm:cxn modelId="{DDB80674-6AB3-4E8D-ADD6-4A1DDDF0E9BB}" type="presOf" srcId="{BF0A91FE-D0B8-4F51-8364-D484ED0F41F9}" destId="{9C5FF884-D91C-4E96-AF37-8ECA0E10A452}" srcOrd="0" destOrd="0" presId="urn:microsoft.com/office/officeart/2005/8/layout/orgChart1"/>
    <dgm:cxn modelId="{02835475-BF92-4D44-9729-FBB377832A42}" srcId="{808EA0A1-100E-4D2B-8209-EA5E8F3C6C4C}" destId="{84288BFA-0667-4528-A003-E5CC604B98AA}" srcOrd="0" destOrd="0" parTransId="{6192A8CD-F65E-44CD-8458-685BE7059F16}" sibTransId="{64CD750D-405E-46E0-B2CA-3908E9008CF3}"/>
    <dgm:cxn modelId="{0C3BFC79-F044-4A4F-B266-529448F42795}" type="presOf" srcId="{4174E037-BB1E-4616-A84F-CDB4B3E2FC4C}" destId="{1CACAF32-F105-4FBE-8701-C7C2C4558ED5}" srcOrd="1" destOrd="0" presId="urn:microsoft.com/office/officeart/2005/8/layout/orgChart1"/>
    <dgm:cxn modelId="{FEAF957D-334D-4A05-B7D9-11B4B9D5B8BD}" type="presOf" srcId="{CA02C642-BD17-415C-BEE7-0547D445E2B1}" destId="{E306FBB2-ED12-44DE-98ED-FC3BC9DCE5DB}" srcOrd="0" destOrd="0" presId="urn:microsoft.com/office/officeart/2005/8/layout/orgChart1"/>
    <dgm:cxn modelId="{CF3EE780-83F3-4CD9-9419-E81DD502C3FF}" srcId="{84288BFA-0667-4528-A003-E5CC604B98AA}" destId="{21231C14-1E34-41D8-8E93-03D635E63C5C}" srcOrd="4" destOrd="0" parTransId="{F9D4CE7F-BBC2-43CF-84D3-3F83AFFFB0FD}" sibTransId="{0191EE20-1F58-4752-8E43-1D3256BA0A13}"/>
    <dgm:cxn modelId="{0078A18B-1470-4565-9758-8513B1F7FAD1}" srcId="{84288BFA-0667-4528-A003-E5CC604B98AA}" destId="{4174E037-BB1E-4616-A84F-CDB4B3E2FC4C}" srcOrd="5" destOrd="0" parTransId="{8C183F8E-D18A-4FF0-93DC-85632797FCEC}" sibTransId="{174716BA-6D22-4D9C-827E-17B849BBA7C7}"/>
    <dgm:cxn modelId="{64057A94-4D29-41F8-9C26-3FE5CAA2D9C2}" type="presOf" srcId="{701E7A68-CEA7-41C5-B726-43EBED6C4F1F}" destId="{889BDB2D-F119-4C38-9749-2A52219E0AF7}" srcOrd="1" destOrd="0" presId="urn:microsoft.com/office/officeart/2005/8/layout/orgChart1"/>
    <dgm:cxn modelId="{5173179F-3214-4596-8F39-A4E146F30E20}" srcId="{84288BFA-0667-4528-A003-E5CC604B98AA}" destId="{F9F96373-221E-4AB0-A4C4-0E3CE0C59A4B}" srcOrd="1" destOrd="0" parTransId="{13D02C26-01C7-4CE3-AFB2-DF434923F5B8}" sibTransId="{D0F514A3-898E-4700-82E5-6BBFD521017A}"/>
    <dgm:cxn modelId="{234A0EB2-382D-4F3A-94D5-94FC7627EEA1}" type="presOf" srcId="{71549388-8906-4D0E-864A-AD22C786E311}" destId="{CC4760B0-369F-4B70-BDFF-2A3374E969D5}" srcOrd="0" destOrd="0" presId="urn:microsoft.com/office/officeart/2005/8/layout/orgChart1"/>
    <dgm:cxn modelId="{B8BFABBB-45F5-4A44-A5DE-983769C09190}" srcId="{84288BFA-0667-4528-A003-E5CC604B98AA}" destId="{950ADA06-8A23-40CB-8BB0-D7DADB87E410}" srcOrd="2" destOrd="0" parTransId="{3BE8623C-14CD-4733-AE89-7E2FCD15752B}" sibTransId="{A087B70D-1213-4D1F-AEE9-3DCDDDD738EA}"/>
    <dgm:cxn modelId="{F7A769BF-8F38-44A7-ABC8-1D7432192CD9}" type="presOf" srcId="{3509887F-0DC6-416C-BF97-0DD3A372312B}" destId="{FBED1854-9CE7-4443-A69E-0A81CCF50A8F}" srcOrd="0" destOrd="0" presId="urn:microsoft.com/office/officeart/2005/8/layout/orgChart1"/>
    <dgm:cxn modelId="{B302EFCE-0447-40CB-8078-7B44D21DBD9D}" type="presOf" srcId="{E1CE3F23-16A9-4C94-9A1E-ACA345D4C645}" destId="{E0C24E2B-788B-4C57-B5B2-304D02B4B501}" srcOrd="0" destOrd="0" presId="urn:microsoft.com/office/officeart/2005/8/layout/orgChart1"/>
    <dgm:cxn modelId="{7249ABE1-6042-4C9A-848E-A15FFF0EC37E}" type="presOf" srcId="{950ADA06-8A23-40CB-8BB0-D7DADB87E410}" destId="{52138292-43A4-405A-AAFE-3896367AE5E2}" srcOrd="0" destOrd="0" presId="urn:microsoft.com/office/officeart/2005/8/layout/orgChart1"/>
    <dgm:cxn modelId="{83B011ED-C711-4A48-836D-6A2A78E2FBFD}" srcId="{84288BFA-0667-4528-A003-E5CC604B98AA}" destId="{E1CE3F23-16A9-4C94-9A1E-ACA345D4C645}" srcOrd="6" destOrd="0" parTransId="{382FAE75-9EDE-4466-B67F-91E79F68CD76}" sibTransId="{E7985E22-B2B3-4B4F-9B9E-E5FCFB6608FB}"/>
    <dgm:cxn modelId="{7063A4F2-9D3E-4457-B2EA-37FA4743E9EB}" type="presOf" srcId="{382FAE75-9EDE-4466-B67F-91E79F68CD76}" destId="{1CE80C36-D5EE-4FF2-8837-4B5E47FD3161}" srcOrd="0" destOrd="0" presId="urn:microsoft.com/office/officeart/2005/8/layout/orgChart1"/>
    <dgm:cxn modelId="{06ADD8F4-1F2D-4E29-B90D-E62C1B3BDD92}" type="presOf" srcId="{950ADA06-8A23-40CB-8BB0-D7DADB87E410}" destId="{AD140C93-B0B8-4652-B86B-C80094A2707B}" srcOrd="1" destOrd="0" presId="urn:microsoft.com/office/officeart/2005/8/layout/orgChart1"/>
    <dgm:cxn modelId="{982249FF-1039-4B8A-9F02-89A629CA53ED}" srcId="{84288BFA-0667-4528-A003-E5CC604B98AA}" destId="{701E7A68-CEA7-41C5-B726-43EBED6C4F1F}" srcOrd="0" destOrd="0" parTransId="{3509887F-0DC6-416C-BF97-0DD3A372312B}" sibTransId="{93051F72-AD98-41BA-9A02-39F52CB20061}"/>
    <dgm:cxn modelId="{F89225F5-14A0-479B-B1D3-26658EBBAD3C}" type="presParOf" srcId="{9CC7C4B4-C71C-484F-A726-7CF5379C82FC}" destId="{BE606E26-6948-4B8E-8F41-AB0274ED2B12}" srcOrd="0" destOrd="0" presId="urn:microsoft.com/office/officeart/2005/8/layout/orgChart1"/>
    <dgm:cxn modelId="{16F0C11F-EE29-4FBA-AB71-588902AC87A7}" type="presParOf" srcId="{BE606E26-6948-4B8E-8F41-AB0274ED2B12}" destId="{43FAC034-9818-4780-971B-C36983C01864}" srcOrd="0" destOrd="0" presId="urn:microsoft.com/office/officeart/2005/8/layout/orgChart1"/>
    <dgm:cxn modelId="{EB8AA23C-3232-4D7B-9955-79C26DBC8E90}" type="presParOf" srcId="{43FAC034-9818-4780-971B-C36983C01864}" destId="{14C02412-A64D-479C-B990-58AAD78C844C}" srcOrd="0" destOrd="0" presId="urn:microsoft.com/office/officeart/2005/8/layout/orgChart1"/>
    <dgm:cxn modelId="{2349F790-68C6-4382-964E-283E9BB6F2F7}" type="presParOf" srcId="{43FAC034-9818-4780-971B-C36983C01864}" destId="{C9A11593-A949-41FC-8FBD-1CAF87EC291C}" srcOrd="1" destOrd="0" presId="urn:microsoft.com/office/officeart/2005/8/layout/orgChart1"/>
    <dgm:cxn modelId="{77F9063F-AF0C-4D70-949E-D8A0A93C63AA}" type="presParOf" srcId="{BE606E26-6948-4B8E-8F41-AB0274ED2B12}" destId="{41108710-1EA1-4BFB-ABD3-931C9D1B7A70}" srcOrd="1" destOrd="0" presId="urn:microsoft.com/office/officeart/2005/8/layout/orgChart1"/>
    <dgm:cxn modelId="{3660156B-A161-4E6B-9390-2D27231C450D}" type="presParOf" srcId="{BE606E26-6948-4B8E-8F41-AB0274ED2B12}" destId="{EB6DAFA9-483E-49A8-89B3-F742C52DE0DB}" srcOrd="2" destOrd="0" presId="urn:microsoft.com/office/officeart/2005/8/layout/orgChart1"/>
    <dgm:cxn modelId="{CCA4FBDA-BADB-40DC-8F6E-FEAADBF59AAC}" type="presParOf" srcId="{EB6DAFA9-483E-49A8-89B3-F742C52DE0DB}" destId="{FBED1854-9CE7-4443-A69E-0A81CCF50A8F}" srcOrd="0" destOrd="0" presId="urn:microsoft.com/office/officeart/2005/8/layout/orgChart1"/>
    <dgm:cxn modelId="{E7A38E89-80FE-40FB-9B9C-E84AB92DDA36}" type="presParOf" srcId="{EB6DAFA9-483E-49A8-89B3-F742C52DE0DB}" destId="{54E405C1-19FF-48A3-8DC7-69AC18265686}" srcOrd="1" destOrd="0" presId="urn:microsoft.com/office/officeart/2005/8/layout/orgChart1"/>
    <dgm:cxn modelId="{C2F28A01-9B74-42F6-A444-E894CBADC88A}" type="presParOf" srcId="{54E405C1-19FF-48A3-8DC7-69AC18265686}" destId="{17D5946D-C9CD-48FC-B562-2D72CD9568BF}" srcOrd="0" destOrd="0" presId="urn:microsoft.com/office/officeart/2005/8/layout/orgChart1"/>
    <dgm:cxn modelId="{B0E1360A-9613-4848-A867-AF0BA3EAF297}" type="presParOf" srcId="{17D5946D-C9CD-48FC-B562-2D72CD9568BF}" destId="{1602A8F1-B6C9-4935-9A53-A3D249A694B5}" srcOrd="0" destOrd="0" presId="urn:microsoft.com/office/officeart/2005/8/layout/orgChart1"/>
    <dgm:cxn modelId="{423C59D9-13F7-4347-B544-AA70614D5886}" type="presParOf" srcId="{17D5946D-C9CD-48FC-B562-2D72CD9568BF}" destId="{889BDB2D-F119-4C38-9749-2A52219E0AF7}" srcOrd="1" destOrd="0" presId="urn:microsoft.com/office/officeart/2005/8/layout/orgChart1"/>
    <dgm:cxn modelId="{B4423C79-134E-4813-BEA1-0810703D879E}" type="presParOf" srcId="{54E405C1-19FF-48A3-8DC7-69AC18265686}" destId="{527E7722-B470-4694-90DB-FD1F1B80BEBD}" srcOrd="1" destOrd="0" presId="urn:microsoft.com/office/officeart/2005/8/layout/orgChart1"/>
    <dgm:cxn modelId="{5BF74DF2-667D-4F28-ACA6-D92FCC9D8C34}" type="presParOf" srcId="{54E405C1-19FF-48A3-8DC7-69AC18265686}" destId="{F720F00E-34F6-482D-8B4E-51445A8D9289}" srcOrd="2" destOrd="0" presId="urn:microsoft.com/office/officeart/2005/8/layout/orgChart1"/>
    <dgm:cxn modelId="{3798994D-8A62-4E4E-8420-448A7D81CEFF}" type="presParOf" srcId="{EB6DAFA9-483E-49A8-89B3-F742C52DE0DB}" destId="{E464AC2F-051A-46B3-AB8C-269811A8727F}" srcOrd="2" destOrd="0" presId="urn:microsoft.com/office/officeart/2005/8/layout/orgChart1"/>
    <dgm:cxn modelId="{31F0DD38-9059-4F3C-B7B9-1F657EFE0CB9}" type="presParOf" srcId="{EB6DAFA9-483E-49A8-89B3-F742C52DE0DB}" destId="{A253422E-920D-409A-88EC-590D25AC2671}" srcOrd="3" destOrd="0" presId="urn:microsoft.com/office/officeart/2005/8/layout/orgChart1"/>
    <dgm:cxn modelId="{63C2954C-7B84-49CE-83F8-9AC8495E1D51}" type="presParOf" srcId="{A253422E-920D-409A-88EC-590D25AC2671}" destId="{065E56E7-6F57-40B2-9268-638E48E1EF37}" srcOrd="0" destOrd="0" presId="urn:microsoft.com/office/officeart/2005/8/layout/orgChart1"/>
    <dgm:cxn modelId="{FF3E813D-872D-40A4-B005-0A3566FF768D}" type="presParOf" srcId="{065E56E7-6F57-40B2-9268-638E48E1EF37}" destId="{38D22458-48DE-4498-A202-A074E3A0FD88}" srcOrd="0" destOrd="0" presId="urn:microsoft.com/office/officeart/2005/8/layout/orgChart1"/>
    <dgm:cxn modelId="{A59DDE07-7C1C-41CF-A3A1-26FD02CEC27E}" type="presParOf" srcId="{065E56E7-6F57-40B2-9268-638E48E1EF37}" destId="{6696FEB9-0348-4BAD-B338-6559455E3DAD}" srcOrd="1" destOrd="0" presId="urn:microsoft.com/office/officeart/2005/8/layout/orgChart1"/>
    <dgm:cxn modelId="{7CAD9E79-AFCE-4ED7-8754-B90B6ACB2A23}" type="presParOf" srcId="{A253422E-920D-409A-88EC-590D25AC2671}" destId="{294075D0-62A5-440E-9785-D360114F7AC4}" srcOrd="1" destOrd="0" presId="urn:microsoft.com/office/officeart/2005/8/layout/orgChart1"/>
    <dgm:cxn modelId="{F4ECFCE3-2583-46E9-AE74-813955528ACE}" type="presParOf" srcId="{A253422E-920D-409A-88EC-590D25AC2671}" destId="{AC9270EE-9791-46C6-86D6-925E6AEB965F}" srcOrd="2" destOrd="0" presId="urn:microsoft.com/office/officeart/2005/8/layout/orgChart1"/>
    <dgm:cxn modelId="{F1DD4EB0-E1A5-42B7-B18A-4B875F8211B0}" type="presParOf" srcId="{EB6DAFA9-483E-49A8-89B3-F742C52DE0DB}" destId="{3A475A57-E2E0-4D18-8D6A-4DB87AA80F76}" srcOrd="4" destOrd="0" presId="urn:microsoft.com/office/officeart/2005/8/layout/orgChart1"/>
    <dgm:cxn modelId="{E55601EE-1EBE-4D2E-A2DE-77C94031895E}" type="presParOf" srcId="{EB6DAFA9-483E-49A8-89B3-F742C52DE0DB}" destId="{D0901320-DB0F-415E-AFAE-CCED411F160E}" srcOrd="5" destOrd="0" presId="urn:microsoft.com/office/officeart/2005/8/layout/orgChart1"/>
    <dgm:cxn modelId="{F06513E2-5D34-4CED-B57C-73C8474B49D8}" type="presParOf" srcId="{D0901320-DB0F-415E-AFAE-CCED411F160E}" destId="{BF6FDB41-D10A-4386-977B-D573AC570745}" srcOrd="0" destOrd="0" presId="urn:microsoft.com/office/officeart/2005/8/layout/orgChart1"/>
    <dgm:cxn modelId="{6EEF845A-2371-40DD-9DEA-7C7325D3F7BC}" type="presParOf" srcId="{BF6FDB41-D10A-4386-977B-D573AC570745}" destId="{52138292-43A4-405A-AAFE-3896367AE5E2}" srcOrd="0" destOrd="0" presId="urn:microsoft.com/office/officeart/2005/8/layout/orgChart1"/>
    <dgm:cxn modelId="{F7A38408-F20C-4599-8C74-73E20E0A36F1}" type="presParOf" srcId="{BF6FDB41-D10A-4386-977B-D573AC570745}" destId="{AD140C93-B0B8-4652-B86B-C80094A2707B}" srcOrd="1" destOrd="0" presId="urn:microsoft.com/office/officeart/2005/8/layout/orgChart1"/>
    <dgm:cxn modelId="{A405EE54-896C-4B3B-AE4C-840C4A6DAA57}" type="presParOf" srcId="{D0901320-DB0F-415E-AFAE-CCED411F160E}" destId="{B0B01314-680B-486A-97DE-AD768AECB110}" srcOrd="1" destOrd="0" presId="urn:microsoft.com/office/officeart/2005/8/layout/orgChart1"/>
    <dgm:cxn modelId="{AD32258B-7B21-4DE2-BE12-E162F199A45E}" type="presParOf" srcId="{D0901320-DB0F-415E-AFAE-CCED411F160E}" destId="{96EA5AE8-FB74-4D14-B107-4B7F866A6BE3}" srcOrd="2" destOrd="0" presId="urn:microsoft.com/office/officeart/2005/8/layout/orgChart1"/>
    <dgm:cxn modelId="{64E0DACA-C660-421F-B6D1-4D5D10678930}" type="presParOf" srcId="{EB6DAFA9-483E-49A8-89B3-F742C52DE0DB}" destId="{9C5FF884-D91C-4E96-AF37-8ECA0E10A452}" srcOrd="6" destOrd="0" presId="urn:microsoft.com/office/officeart/2005/8/layout/orgChart1"/>
    <dgm:cxn modelId="{E25E75C2-508F-4A0C-A1D0-00580FD18FED}" type="presParOf" srcId="{EB6DAFA9-483E-49A8-89B3-F742C52DE0DB}" destId="{FE4B041A-80DF-4155-8A8E-0CD2FF658BF1}" srcOrd="7" destOrd="0" presId="urn:microsoft.com/office/officeart/2005/8/layout/orgChart1"/>
    <dgm:cxn modelId="{F401C347-984E-44B4-8BFD-84421DD5D8C0}" type="presParOf" srcId="{FE4B041A-80DF-4155-8A8E-0CD2FF658BF1}" destId="{3988F8F2-E0E6-44AA-803C-51F2DB591BA0}" srcOrd="0" destOrd="0" presId="urn:microsoft.com/office/officeart/2005/8/layout/orgChart1"/>
    <dgm:cxn modelId="{7662D769-8F76-4E40-8C59-EB9DC6771BAC}" type="presParOf" srcId="{3988F8F2-E0E6-44AA-803C-51F2DB591BA0}" destId="{E306FBB2-ED12-44DE-98ED-FC3BC9DCE5DB}" srcOrd="0" destOrd="0" presId="urn:microsoft.com/office/officeart/2005/8/layout/orgChart1"/>
    <dgm:cxn modelId="{73665A14-4DEA-4537-91FD-EEA8E5D127FA}" type="presParOf" srcId="{3988F8F2-E0E6-44AA-803C-51F2DB591BA0}" destId="{7006C714-B6CE-49C5-9A66-C78FCF3F6448}" srcOrd="1" destOrd="0" presId="urn:microsoft.com/office/officeart/2005/8/layout/orgChart1"/>
    <dgm:cxn modelId="{9C776E5C-1F9D-4138-8D87-3EA510B2E50A}" type="presParOf" srcId="{FE4B041A-80DF-4155-8A8E-0CD2FF658BF1}" destId="{B22CDF14-D424-4E53-9618-BD96A25150B8}" srcOrd="1" destOrd="0" presId="urn:microsoft.com/office/officeart/2005/8/layout/orgChart1"/>
    <dgm:cxn modelId="{04993A76-6251-4038-80AA-ACB9D9904C38}" type="presParOf" srcId="{FE4B041A-80DF-4155-8A8E-0CD2FF658BF1}" destId="{E9BDB8A5-96A3-41A3-9B85-3AE4E94C0616}" srcOrd="2" destOrd="0" presId="urn:microsoft.com/office/officeart/2005/8/layout/orgChart1"/>
    <dgm:cxn modelId="{7C5FD425-2EC1-46E9-8E9E-FC259E4071A2}" type="presParOf" srcId="{EB6DAFA9-483E-49A8-89B3-F742C52DE0DB}" destId="{2C63EBFD-050A-4B77-A0E8-ED999D9642AF}" srcOrd="8" destOrd="0" presId="urn:microsoft.com/office/officeart/2005/8/layout/orgChart1"/>
    <dgm:cxn modelId="{1B84AFB2-B384-4CAA-B3C5-7AA23E62E608}" type="presParOf" srcId="{EB6DAFA9-483E-49A8-89B3-F742C52DE0DB}" destId="{4F370389-E87A-4F93-9269-B4A8A50CAC75}" srcOrd="9" destOrd="0" presId="urn:microsoft.com/office/officeart/2005/8/layout/orgChart1"/>
    <dgm:cxn modelId="{058F4B93-D13A-400D-9538-C2D74FF0A9F4}" type="presParOf" srcId="{4F370389-E87A-4F93-9269-B4A8A50CAC75}" destId="{D5349A88-7467-4AE3-8463-3997712E4B24}" srcOrd="0" destOrd="0" presId="urn:microsoft.com/office/officeart/2005/8/layout/orgChart1"/>
    <dgm:cxn modelId="{64C00CF2-6929-46C8-8EF3-0A2861311524}" type="presParOf" srcId="{D5349A88-7467-4AE3-8463-3997712E4B24}" destId="{7F55C793-1EC1-4F9A-AA87-4AF7999EB91C}" srcOrd="0" destOrd="0" presId="urn:microsoft.com/office/officeart/2005/8/layout/orgChart1"/>
    <dgm:cxn modelId="{143C300B-0D59-4A54-8BBE-F3DD0CA2432B}" type="presParOf" srcId="{D5349A88-7467-4AE3-8463-3997712E4B24}" destId="{875BF644-349F-4529-8700-7276842ECCDE}" srcOrd="1" destOrd="0" presId="urn:microsoft.com/office/officeart/2005/8/layout/orgChart1"/>
    <dgm:cxn modelId="{E9F43B46-A2B9-4573-88AB-04B31BC54642}" type="presParOf" srcId="{4F370389-E87A-4F93-9269-B4A8A50CAC75}" destId="{798E28C1-7DAD-4C9C-A23B-C90FF3EB3F40}" srcOrd="1" destOrd="0" presId="urn:microsoft.com/office/officeart/2005/8/layout/orgChart1"/>
    <dgm:cxn modelId="{2B25AA09-3F4A-4AA0-8E09-86664C9DBC0C}" type="presParOf" srcId="{4F370389-E87A-4F93-9269-B4A8A50CAC75}" destId="{26840B3D-F623-49C4-9F63-964F92A7B453}" srcOrd="2" destOrd="0" presId="urn:microsoft.com/office/officeart/2005/8/layout/orgChart1"/>
    <dgm:cxn modelId="{FFFCAC9B-D3BD-4C44-9CD8-393EF249C7AA}" type="presParOf" srcId="{EB6DAFA9-483E-49A8-89B3-F742C52DE0DB}" destId="{3FE60CCA-8E0F-42FA-A1E0-B351EF6154FC}" srcOrd="10" destOrd="0" presId="urn:microsoft.com/office/officeart/2005/8/layout/orgChart1"/>
    <dgm:cxn modelId="{0B466E9E-93F2-4B8D-80C2-44D0EB0A9672}" type="presParOf" srcId="{EB6DAFA9-483E-49A8-89B3-F742C52DE0DB}" destId="{549DC31F-EB55-41A1-AF4F-FA74CFDDE807}" srcOrd="11" destOrd="0" presId="urn:microsoft.com/office/officeart/2005/8/layout/orgChart1"/>
    <dgm:cxn modelId="{A071322C-F4E1-4CB8-B523-71912593488D}" type="presParOf" srcId="{549DC31F-EB55-41A1-AF4F-FA74CFDDE807}" destId="{0EF1D193-BC70-48B4-B0B8-B0D357ECA756}" srcOrd="0" destOrd="0" presId="urn:microsoft.com/office/officeart/2005/8/layout/orgChart1"/>
    <dgm:cxn modelId="{5ACB0934-8D6A-4394-823D-36A9835BE83D}" type="presParOf" srcId="{0EF1D193-BC70-48B4-B0B8-B0D357ECA756}" destId="{4BE6C46A-9CAA-4E33-AE4A-D77E7B8E9402}" srcOrd="0" destOrd="0" presId="urn:microsoft.com/office/officeart/2005/8/layout/orgChart1"/>
    <dgm:cxn modelId="{22F1E651-316F-4D25-9A2E-179F2326D135}" type="presParOf" srcId="{0EF1D193-BC70-48B4-B0B8-B0D357ECA756}" destId="{1CACAF32-F105-4FBE-8701-C7C2C4558ED5}" srcOrd="1" destOrd="0" presId="urn:microsoft.com/office/officeart/2005/8/layout/orgChart1"/>
    <dgm:cxn modelId="{87DAD878-3699-4E3F-B603-FD88138B43E0}" type="presParOf" srcId="{549DC31F-EB55-41A1-AF4F-FA74CFDDE807}" destId="{DF776CE0-D524-4975-8718-7DA2D04F8011}" srcOrd="1" destOrd="0" presId="urn:microsoft.com/office/officeart/2005/8/layout/orgChart1"/>
    <dgm:cxn modelId="{8D01B7D0-1651-4009-8661-066834146780}" type="presParOf" srcId="{549DC31F-EB55-41A1-AF4F-FA74CFDDE807}" destId="{446848EB-E429-45ED-88B4-D7D06DF9C255}" srcOrd="2" destOrd="0" presId="urn:microsoft.com/office/officeart/2005/8/layout/orgChart1"/>
    <dgm:cxn modelId="{84AEB336-E74A-4460-8E63-015CA4430E61}" type="presParOf" srcId="{EB6DAFA9-483E-49A8-89B3-F742C52DE0DB}" destId="{1CE80C36-D5EE-4FF2-8837-4B5E47FD3161}" srcOrd="12" destOrd="0" presId="urn:microsoft.com/office/officeart/2005/8/layout/orgChart1"/>
    <dgm:cxn modelId="{7C373452-DA59-4180-91B5-C8CBA2D22A1B}" type="presParOf" srcId="{EB6DAFA9-483E-49A8-89B3-F742C52DE0DB}" destId="{0D1D8FE5-53E2-476E-B8F0-18DC03E39D9B}" srcOrd="13" destOrd="0" presId="urn:microsoft.com/office/officeart/2005/8/layout/orgChart1"/>
    <dgm:cxn modelId="{C2CF2A68-EDCB-4AC8-AF2A-7F13635BA3DB}" type="presParOf" srcId="{0D1D8FE5-53E2-476E-B8F0-18DC03E39D9B}" destId="{332F5E3F-F227-4DE7-AE76-681AEBC389D8}" srcOrd="0" destOrd="0" presId="urn:microsoft.com/office/officeart/2005/8/layout/orgChart1"/>
    <dgm:cxn modelId="{7F6B8C97-6795-45D7-93A1-33BFD696DE80}" type="presParOf" srcId="{332F5E3F-F227-4DE7-AE76-681AEBC389D8}" destId="{E0C24E2B-788B-4C57-B5B2-304D02B4B501}" srcOrd="0" destOrd="0" presId="urn:microsoft.com/office/officeart/2005/8/layout/orgChart1"/>
    <dgm:cxn modelId="{61B2F183-E1B6-44F2-92AE-930FADAAF466}" type="presParOf" srcId="{332F5E3F-F227-4DE7-AE76-681AEBC389D8}" destId="{4A4A2358-0331-49E4-AC48-7A20DEF9CDFA}" srcOrd="1" destOrd="0" presId="urn:microsoft.com/office/officeart/2005/8/layout/orgChart1"/>
    <dgm:cxn modelId="{DC07AF1C-1CC7-4AEC-90DD-7AB22A248810}" type="presParOf" srcId="{0D1D8FE5-53E2-476E-B8F0-18DC03E39D9B}" destId="{3F777967-D9F0-445D-A495-F59D4879710F}" srcOrd="1" destOrd="0" presId="urn:microsoft.com/office/officeart/2005/8/layout/orgChart1"/>
    <dgm:cxn modelId="{56202C57-1CB6-4EB6-B573-72B7F15DB61B}" type="presParOf" srcId="{0D1D8FE5-53E2-476E-B8F0-18DC03E39D9B}" destId="{11FBF181-D0EF-4185-85AC-D7BD0640292D}" srcOrd="2" destOrd="0" presId="urn:microsoft.com/office/officeart/2005/8/layout/orgChart1"/>
    <dgm:cxn modelId="{E782619D-2F65-4B27-A8B4-F7C479DD2FD0}" type="presParOf" srcId="{EB6DAFA9-483E-49A8-89B3-F742C52DE0DB}" destId="{CC4760B0-369F-4B70-BDFF-2A3374E969D5}" srcOrd="14" destOrd="0" presId="urn:microsoft.com/office/officeart/2005/8/layout/orgChart1"/>
    <dgm:cxn modelId="{9E3366A8-E6FF-449F-8329-409108F211C7}" type="presParOf" srcId="{EB6DAFA9-483E-49A8-89B3-F742C52DE0DB}" destId="{4913134F-8599-468F-9DF0-0A43D5818B07}" srcOrd="15" destOrd="0" presId="urn:microsoft.com/office/officeart/2005/8/layout/orgChart1"/>
    <dgm:cxn modelId="{18343353-7DC9-4F82-BB96-DDD532F43B79}" type="presParOf" srcId="{4913134F-8599-468F-9DF0-0A43D5818B07}" destId="{7A19574A-E36B-484E-BDE4-F007BDE1C059}" srcOrd="0" destOrd="0" presId="urn:microsoft.com/office/officeart/2005/8/layout/orgChart1"/>
    <dgm:cxn modelId="{CE8DCAEA-DC73-4C9B-BA15-DDFDA44B5995}" type="presParOf" srcId="{7A19574A-E36B-484E-BDE4-F007BDE1C059}" destId="{7F1931CB-91B0-4B0F-A64D-0A10281F541F}" srcOrd="0" destOrd="0" presId="urn:microsoft.com/office/officeart/2005/8/layout/orgChart1"/>
    <dgm:cxn modelId="{7C32C2C8-1592-4E55-A4B1-CBDAEB6B17C3}" type="presParOf" srcId="{7A19574A-E36B-484E-BDE4-F007BDE1C059}" destId="{EA0C92EE-DBF8-4E3C-BC88-9A60D2F1BBBD}" srcOrd="1" destOrd="0" presId="urn:microsoft.com/office/officeart/2005/8/layout/orgChart1"/>
    <dgm:cxn modelId="{17544A0D-7BC6-4A6C-8AD8-F45627F890A5}" type="presParOf" srcId="{4913134F-8599-468F-9DF0-0A43D5818B07}" destId="{40B32CDD-7C71-42C3-B9B4-5F611F19E428}" srcOrd="1" destOrd="0" presId="urn:microsoft.com/office/officeart/2005/8/layout/orgChart1"/>
    <dgm:cxn modelId="{E1DB24C6-ABEE-4B28-A8CD-6ABEE99A6318}" type="presParOf" srcId="{4913134F-8599-468F-9DF0-0A43D5818B07}" destId="{B1C8B2BC-3A53-4ADE-B682-5F28627ECF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6199B-5B54-4D1E-9D2B-7AB0E33360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988283C-F334-46C1-8E18-597EFD0A45B1}">
      <dgm:prSet phldrT="[Texto]"/>
      <dgm:spPr/>
      <dgm:t>
        <a:bodyPr/>
        <a:lstStyle/>
        <a:p>
          <a:r>
            <a:rPr lang="es-ES" dirty="0"/>
            <a:t>Director general</a:t>
          </a:r>
        </a:p>
      </dgm:t>
    </dgm:pt>
    <dgm:pt modelId="{415B1A66-BA38-4208-B9EC-DC4FBD12115F}" type="parTrans" cxnId="{12157666-6F78-463B-B6CE-F1E2734858B6}">
      <dgm:prSet/>
      <dgm:spPr/>
      <dgm:t>
        <a:bodyPr/>
        <a:lstStyle/>
        <a:p>
          <a:endParaRPr lang="es-ES"/>
        </a:p>
      </dgm:t>
    </dgm:pt>
    <dgm:pt modelId="{48B414F6-9B6A-45AE-B811-2EBAC5741EC5}" type="sibTrans" cxnId="{12157666-6F78-463B-B6CE-F1E2734858B6}">
      <dgm:prSet/>
      <dgm:spPr/>
      <dgm:t>
        <a:bodyPr/>
        <a:lstStyle/>
        <a:p>
          <a:endParaRPr lang="es-ES"/>
        </a:p>
      </dgm:t>
    </dgm:pt>
    <dgm:pt modelId="{24CB56D8-F54B-4648-A807-39871436A418}">
      <dgm:prSet phldrT="[Texto]"/>
      <dgm:spPr/>
      <dgm:t>
        <a:bodyPr/>
        <a:lstStyle/>
        <a:p>
          <a:r>
            <a:rPr lang="es-ES" dirty="0"/>
            <a:t>Producción</a:t>
          </a:r>
        </a:p>
      </dgm:t>
    </dgm:pt>
    <dgm:pt modelId="{4E03A3E7-E687-4478-9CBE-6E22414A03CF}" type="parTrans" cxnId="{7B6FF2FA-B1A6-4C2B-BF83-5E96E24FEEDB}">
      <dgm:prSet/>
      <dgm:spPr/>
      <dgm:t>
        <a:bodyPr/>
        <a:lstStyle/>
        <a:p>
          <a:endParaRPr lang="es-ES"/>
        </a:p>
      </dgm:t>
    </dgm:pt>
    <dgm:pt modelId="{4F33D5BB-09B0-448A-A5F4-2162C23A0DED}" type="sibTrans" cxnId="{7B6FF2FA-B1A6-4C2B-BF83-5E96E24FEEDB}">
      <dgm:prSet/>
      <dgm:spPr/>
      <dgm:t>
        <a:bodyPr/>
        <a:lstStyle/>
        <a:p>
          <a:endParaRPr lang="es-ES"/>
        </a:p>
      </dgm:t>
    </dgm:pt>
    <dgm:pt modelId="{DDA839EC-0895-4F35-B667-97E16A82458B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07656EDA-256A-4157-A55C-E5599AF821C3}" type="parTrans" cxnId="{A55FB156-C4D3-4BFF-BC7F-72E8EFE783A2}">
      <dgm:prSet/>
      <dgm:spPr/>
      <dgm:t>
        <a:bodyPr/>
        <a:lstStyle/>
        <a:p>
          <a:endParaRPr lang="es-ES"/>
        </a:p>
      </dgm:t>
    </dgm:pt>
    <dgm:pt modelId="{5AEAA0BA-8021-40BC-8FC5-80709C9929E4}" type="sibTrans" cxnId="{A55FB156-C4D3-4BFF-BC7F-72E8EFE783A2}">
      <dgm:prSet/>
      <dgm:spPr/>
      <dgm:t>
        <a:bodyPr/>
        <a:lstStyle/>
        <a:p>
          <a:endParaRPr lang="es-ES"/>
        </a:p>
      </dgm:t>
    </dgm:pt>
    <dgm:pt modelId="{C1E57DEE-27A6-447A-9EEA-578AC34FBFFD}">
      <dgm:prSet phldrT="[Texto]"/>
      <dgm:spPr/>
      <dgm:t>
        <a:bodyPr/>
        <a:lstStyle/>
        <a:p>
          <a:r>
            <a:rPr lang="es-ES" dirty="0"/>
            <a:t>Financiación</a:t>
          </a:r>
        </a:p>
      </dgm:t>
    </dgm:pt>
    <dgm:pt modelId="{BFACB839-C466-4B5C-9ADD-54B6DBA0DFA6}" type="parTrans" cxnId="{55F06402-9980-4EAA-873A-372B1E4E3EDC}">
      <dgm:prSet/>
      <dgm:spPr/>
      <dgm:t>
        <a:bodyPr/>
        <a:lstStyle/>
        <a:p>
          <a:endParaRPr lang="es-ES"/>
        </a:p>
      </dgm:t>
    </dgm:pt>
    <dgm:pt modelId="{F1505EA8-6D89-451D-ACD8-0A79D18AEC72}" type="sibTrans" cxnId="{55F06402-9980-4EAA-873A-372B1E4E3EDC}">
      <dgm:prSet/>
      <dgm:spPr/>
      <dgm:t>
        <a:bodyPr/>
        <a:lstStyle/>
        <a:p>
          <a:endParaRPr lang="es-ES"/>
        </a:p>
      </dgm:t>
    </dgm:pt>
    <dgm:pt modelId="{A8CF30EF-AD70-47DE-AF49-C5B4CA87A3A7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BCA20DAF-AC3A-490E-A805-2D2371F32616}" type="parTrans" cxnId="{18B62013-20A3-43EC-97B7-7FCB3A95495F}">
      <dgm:prSet/>
      <dgm:spPr/>
      <dgm:t>
        <a:bodyPr/>
        <a:lstStyle/>
        <a:p>
          <a:endParaRPr lang="es-ES"/>
        </a:p>
      </dgm:t>
    </dgm:pt>
    <dgm:pt modelId="{BF80D01E-DD2E-41DB-B676-87D673ACD550}" type="sibTrans" cxnId="{18B62013-20A3-43EC-97B7-7FCB3A95495F}">
      <dgm:prSet/>
      <dgm:spPr/>
      <dgm:t>
        <a:bodyPr/>
        <a:lstStyle/>
        <a:p>
          <a:endParaRPr lang="es-ES"/>
        </a:p>
      </dgm:t>
    </dgm:pt>
    <dgm:pt modelId="{A7B506E5-D541-4DB8-9D77-E7A5F1489EBC}">
      <dgm:prSet phldrT="[Texto]"/>
      <dgm:spPr/>
      <dgm:t>
        <a:bodyPr/>
        <a:lstStyle/>
        <a:p>
          <a:r>
            <a:rPr lang="es-ES" dirty="0"/>
            <a:t>Fábrica 1</a:t>
          </a:r>
        </a:p>
      </dgm:t>
    </dgm:pt>
    <dgm:pt modelId="{2C697DF7-A4AC-4F64-99FE-5ED0FE842663}" type="parTrans" cxnId="{7C5F108D-C3D9-4E8B-91EB-B175EE8C9DEB}">
      <dgm:prSet/>
      <dgm:spPr/>
      <dgm:t>
        <a:bodyPr/>
        <a:lstStyle/>
        <a:p>
          <a:endParaRPr lang="es-ES"/>
        </a:p>
      </dgm:t>
    </dgm:pt>
    <dgm:pt modelId="{7CFEB2E2-0A54-4FB4-BE00-4087EC5AF40F}" type="sibTrans" cxnId="{7C5F108D-C3D9-4E8B-91EB-B175EE8C9DEB}">
      <dgm:prSet/>
      <dgm:spPr/>
      <dgm:t>
        <a:bodyPr/>
        <a:lstStyle/>
        <a:p>
          <a:endParaRPr lang="es-ES"/>
        </a:p>
      </dgm:t>
    </dgm:pt>
    <dgm:pt modelId="{B554B269-B2C0-4E7D-AE76-C29A0C409B32}">
      <dgm:prSet phldrT="[Texto]"/>
      <dgm:spPr/>
      <dgm:t>
        <a:bodyPr/>
        <a:lstStyle/>
        <a:p>
          <a:r>
            <a:rPr lang="es-ES" dirty="0"/>
            <a:t>Fábrica 2</a:t>
          </a:r>
        </a:p>
      </dgm:t>
    </dgm:pt>
    <dgm:pt modelId="{28F28BCF-9C1F-42A6-BDC7-9D92A84DFB9A}" type="parTrans" cxnId="{CB5A2EFE-2311-4BC7-88FB-69D1DE411CB8}">
      <dgm:prSet/>
      <dgm:spPr/>
      <dgm:t>
        <a:bodyPr/>
        <a:lstStyle/>
        <a:p>
          <a:endParaRPr lang="es-ES"/>
        </a:p>
      </dgm:t>
    </dgm:pt>
    <dgm:pt modelId="{5AB83EA6-9DFA-4E6D-B53B-87FA371FB788}" type="sibTrans" cxnId="{CB5A2EFE-2311-4BC7-88FB-69D1DE411CB8}">
      <dgm:prSet/>
      <dgm:spPr/>
      <dgm:t>
        <a:bodyPr/>
        <a:lstStyle/>
        <a:p>
          <a:endParaRPr lang="es-ES"/>
        </a:p>
      </dgm:t>
    </dgm:pt>
    <dgm:pt modelId="{8FF3EC93-4CD7-4145-9638-7AA7BEB81552}">
      <dgm:prSet phldrT="[Texto]"/>
      <dgm:spPr/>
      <dgm:t>
        <a:bodyPr/>
        <a:lstStyle/>
        <a:p>
          <a:r>
            <a:rPr lang="es-ES" dirty="0"/>
            <a:t>Fábrica 3</a:t>
          </a:r>
        </a:p>
      </dgm:t>
    </dgm:pt>
    <dgm:pt modelId="{33212919-C2D3-4674-899C-685E164A731D}" type="parTrans" cxnId="{2887DED6-88D7-41B3-BC37-A25D2A084B8C}">
      <dgm:prSet/>
      <dgm:spPr/>
      <dgm:t>
        <a:bodyPr/>
        <a:lstStyle/>
        <a:p>
          <a:endParaRPr lang="es-ES"/>
        </a:p>
      </dgm:t>
    </dgm:pt>
    <dgm:pt modelId="{1DF1ED8E-CD01-40CF-9A21-8715F08BD0E8}" type="sibTrans" cxnId="{2887DED6-88D7-41B3-BC37-A25D2A084B8C}">
      <dgm:prSet/>
      <dgm:spPr/>
      <dgm:t>
        <a:bodyPr/>
        <a:lstStyle/>
        <a:p>
          <a:endParaRPr lang="es-ES"/>
        </a:p>
      </dgm:t>
    </dgm:pt>
    <dgm:pt modelId="{05FCD9B7-B7B2-429C-9CB0-F1B102525308}">
      <dgm:prSet phldrT="[Texto]"/>
      <dgm:spPr/>
      <dgm:t>
        <a:bodyPr/>
        <a:lstStyle/>
        <a:p>
          <a:r>
            <a:rPr lang="es-ES" dirty="0"/>
            <a:t>Producción</a:t>
          </a:r>
        </a:p>
      </dgm:t>
    </dgm:pt>
    <dgm:pt modelId="{AED9FCA2-278A-4E52-BB3A-DF9149F9B0BB}" type="parTrans" cxnId="{14E51759-158B-447B-8530-4C48F586E759}">
      <dgm:prSet/>
      <dgm:spPr/>
      <dgm:t>
        <a:bodyPr/>
        <a:lstStyle/>
        <a:p>
          <a:endParaRPr lang="es-ES"/>
        </a:p>
      </dgm:t>
    </dgm:pt>
    <dgm:pt modelId="{591D98B9-FE07-46FC-BF30-903FB717DF76}" type="sibTrans" cxnId="{14E51759-158B-447B-8530-4C48F586E759}">
      <dgm:prSet/>
      <dgm:spPr/>
      <dgm:t>
        <a:bodyPr/>
        <a:lstStyle/>
        <a:p>
          <a:endParaRPr lang="es-ES"/>
        </a:p>
      </dgm:t>
    </dgm:pt>
    <dgm:pt modelId="{05E5210D-5D65-4686-999D-14F72C625562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614D1723-5DE3-472E-9EC9-E5F52637BF40}" type="parTrans" cxnId="{72F2D231-AD3E-4F34-BC9D-570B6A400BBA}">
      <dgm:prSet/>
      <dgm:spPr/>
      <dgm:t>
        <a:bodyPr/>
        <a:lstStyle/>
        <a:p>
          <a:endParaRPr lang="es-ES"/>
        </a:p>
      </dgm:t>
    </dgm:pt>
    <dgm:pt modelId="{6155F406-88EE-407A-90E5-54FFCFE09A01}" type="sibTrans" cxnId="{72F2D231-AD3E-4F34-BC9D-570B6A400BBA}">
      <dgm:prSet/>
      <dgm:spPr/>
      <dgm:t>
        <a:bodyPr/>
        <a:lstStyle/>
        <a:p>
          <a:endParaRPr lang="es-ES"/>
        </a:p>
      </dgm:t>
    </dgm:pt>
    <dgm:pt modelId="{CBBF4EED-4306-41BB-A3B0-64DC7F89DF00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8BD1F401-44D4-4A8E-A5DC-7A699619B301}" type="parTrans" cxnId="{5F192B40-D476-42EF-A3A6-8B738EBBB2C6}">
      <dgm:prSet/>
      <dgm:spPr/>
      <dgm:t>
        <a:bodyPr/>
        <a:lstStyle/>
        <a:p>
          <a:endParaRPr lang="es-ES"/>
        </a:p>
      </dgm:t>
    </dgm:pt>
    <dgm:pt modelId="{0B182254-B8AE-40CD-B51C-614D11A862B4}" type="sibTrans" cxnId="{5F192B40-D476-42EF-A3A6-8B738EBBB2C6}">
      <dgm:prSet/>
      <dgm:spPr/>
      <dgm:t>
        <a:bodyPr/>
        <a:lstStyle/>
        <a:p>
          <a:endParaRPr lang="es-ES"/>
        </a:p>
      </dgm:t>
    </dgm:pt>
    <dgm:pt modelId="{B543A8C6-E87D-4509-AD5C-9DDF1F1A2A50}" type="pres">
      <dgm:prSet presAssocID="{A776199B-5B54-4D1E-9D2B-7AB0E33360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4DDB9A-E82C-4BB1-9660-55309C03491C}" type="pres">
      <dgm:prSet presAssocID="{7988283C-F334-46C1-8E18-597EFD0A45B1}" presName="hierRoot1" presStyleCnt="0">
        <dgm:presLayoutVars>
          <dgm:hierBranch val="init"/>
        </dgm:presLayoutVars>
      </dgm:prSet>
      <dgm:spPr/>
    </dgm:pt>
    <dgm:pt modelId="{889056A8-A44D-46B4-ACB5-E52CE2CC63FF}" type="pres">
      <dgm:prSet presAssocID="{7988283C-F334-46C1-8E18-597EFD0A45B1}" presName="rootComposite1" presStyleCnt="0"/>
      <dgm:spPr/>
    </dgm:pt>
    <dgm:pt modelId="{F388B455-D36D-4BF0-8F41-C13AAAFDA7D5}" type="pres">
      <dgm:prSet presAssocID="{7988283C-F334-46C1-8E18-597EFD0A45B1}" presName="rootText1" presStyleLbl="node0" presStyleIdx="0" presStyleCnt="1">
        <dgm:presLayoutVars>
          <dgm:chPref val="3"/>
        </dgm:presLayoutVars>
      </dgm:prSet>
      <dgm:spPr/>
    </dgm:pt>
    <dgm:pt modelId="{6E5D3A57-BA47-41AE-96BB-2FE3E737FEA6}" type="pres">
      <dgm:prSet presAssocID="{7988283C-F334-46C1-8E18-597EFD0A45B1}" presName="rootConnector1" presStyleLbl="node1" presStyleIdx="0" presStyleCnt="0"/>
      <dgm:spPr/>
    </dgm:pt>
    <dgm:pt modelId="{D47F0A1A-5BF2-4B24-8A9B-174E7711B40B}" type="pres">
      <dgm:prSet presAssocID="{7988283C-F334-46C1-8E18-597EFD0A45B1}" presName="hierChild2" presStyleCnt="0"/>
      <dgm:spPr/>
    </dgm:pt>
    <dgm:pt modelId="{E5C2D45D-F979-4188-8222-5A431313F074}" type="pres">
      <dgm:prSet presAssocID="{4E03A3E7-E687-4478-9CBE-6E22414A03CF}" presName="Name37" presStyleLbl="parChTrans1D2" presStyleIdx="0" presStyleCnt="4"/>
      <dgm:spPr/>
    </dgm:pt>
    <dgm:pt modelId="{4E3EF178-3D5E-4D88-B5E3-0DF68AD361A7}" type="pres">
      <dgm:prSet presAssocID="{24CB56D8-F54B-4648-A807-39871436A418}" presName="hierRoot2" presStyleCnt="0">
        <dgm:presLayoutVars>
          <dgm:hierBranch val="init"/>
        </dgm:presLayoutVars>
      </dgm:prSet>
      <dgm:spPr/>
    </dgm:pt>
    <dgm:pt modelId="{0F0B3789-E5F9-42CE-92F7-E1E8A6A37B0E}" type="pres">
      <dgm:prSet presAssocID="{24CB56D8-F54B-4648-A807-39871436A418}" presName="rootComposite" presStyleCnt="0"/>
      <dgm:spPr/>
    </dgm:pt>
    <dgm:pt modelId="{050D13BF-07BD-46A0-83E4-605BC82DB9D1}" type="pres">
      <dgm:prSet presAssocID="{24CB56D8-F54B-4648-A807-39871436A418}" presName="rootText" presStyleLbl="node2" presStyleIdx="0" presStyleCnt="4">
        <dgm:presLayoutVars>
          <dgm:chPref val="3"/>
        </dgm:presLayoutVars>
      </dgm:prSet>
      <dgm:spPr/>
    </dgm:pt>
    <dgm:pt modelId="{FF5B71D2-3786-4DB8-86D1-C19949D44A55}" type="pres">
      <dgm:prSet presAssocID="{24CB56D8-F54B-4648-A807-39871436A418}" presName="rootConnector" presStyleLbl="node2" presStyleIdx="0" presStyleCnt="4"/>
      <dgm:spPr/>
    </dgm:pt>
    <dgm:pt modelId="{73500735-7F8C-4C1C-8610-E0C1E68F56A6}" type="pres">
      <dgm:prSet presAssocID="{24CB56D8-F54B-4648-A807-39871436A418}" presName="hierChild4" presStyleCnt="0"/>
      <dgm:spPr/>
    </dgm:pt>
    <dgm:pt modelId="{43760541-0FBA-45C2-8953-4EB751760F40}" type="pres">
      <dgm:prSet presAssocID="{2C697DF7-A4AC-4F64-99FE-5ED0FE842663}" presName="Name37" presStyleLbl="parChTrans1D3" presStyleIdx="0" presStyleCnt="3"/>
      <dgm:spPr/>
    </dgm:pt>
    <dgm:pt modelId="{7DCA6808-6087-4938-8AED-D00493DC3FC6}" type="pres">
      <dgm:prSet presAssocID="{A7B506E5-D541-4DB8-9D77-E7A5F1489EBC}" presName="hierRoot2" presStyleCnt="0">
        <dgm:presLayoutVars>
          <dgm:hierBranch val="init"/>
        </dgm:presLayoutVars>
      </dgm:prSet>
      <dgm:spPr/>
    </dgm:pt>
    <dgm:pt modelId="{9F814E2D-CD50-42D4-BB81-0496F0DE0E89}" type="pres">
      <dgm:prSet presAssocID="{A7B506E5-D541-4DB8-9D77-E7A5F1489EBC}" presName="rootComposite" presStyleCnt="0"/>
      <dgm:spPr/>
    </dgm:pt>
    <dgm:pt modelId="{1EDE598E-4EBE-4AA0-A893-CA089DFBD7D0}" type="pres">
      <dgm:prSet presAssocID="{A7B506E5-D541-4DB8-9D77-E7A5F1489EBC}" presName="rootText" presStyleLbl="node3" presStyleIdx="0" presStyleCnt="3">
        <dgm:presLayoutVars>
          <dgm:chPref val="3"/>
        </dgm:presLayoutVars>
      </dgm:prSet>
      <dgm:spPr/>
    </dgm:pt>
    <dgm:pt modelId="{7157FEC6-9718-4A0E-9F68-8422C261B06A}" type="pres">
      <dgm:prSet presAssocID="{A7B506E5-D541-4DB8-9D77-E7A5F1489EBC}" presName="rootConnector" presStyleLbl="node3" presStyleIdx="0" presStyleCnt="3"/>
      <dgm:spPr/>
    </dgm:pt>
    <dgm:pt modelId="{D0610C48-2C47-43AE-AE31-90692F62A119}" type="pres">
      <dgm:prSet presAssocID="{A7B506E5-D541-4DB8-9D77-E7A5F1489EBC}" presName="hierChild4" presStyleCnt="0"/>
      <dgm:spPr/>
    </dgm:pt>
    <dgm:pt modelId="{F0877E9E-9F02-47F8-BD5F-AE6F396242ED}" type="pres">
      <dgm:prSet presAssocID="{A7B506E5-D541-4DB8-9D77-E7A5F1489EBC}" presName="hierChild5" presStyleCnt="0"/>
      <dgm:spPr/>
    </dgm:pt>
    <dgm:pt modelId="{D9494435-DE3F-4C64-8568-DC91198CD4E4}" type="pres">
      <dgm:prSet presAssocID="{28F28BCF-9C1F-42A6-BDC7-9D92A84DFB9A}" presName="Name37" presStyleLbl="parChTrans1D3" presStyleIdx="1" presStyleCnt="3"/>
      <dgm:spPr/>
    </dgm:pt>
    <dgm:pt modelId="{8DD2381A-F440-4CC3-B6E8-6032F4E8C88C}" type="pres">
      <dgm:prSet presAssocID="{B554B269-B2C0-4E7D-AE76-C29A0C409B32}" presName="hierRoot2" presStyleCnt="0">
        <dgm:presLayoutVars>
          <dgm:hierBranch val="init"/>
        </dgm:presLayoutVars>
      </dgm:prSet>
      <dgm:spPr/>
    </dgm:pt>
    <dgm:pt modelId="{F0B37B76-FF4D-42EF-8537-0FEEAB9D9A4E}" type="pres">
      <dgm:prSet presAssocID="{B554B269-B2C0-4E7D-AE76-C29A0C409B32}" presName="rootComposite" presStyleCnt="0"/>
      <dgm:spPr/>
    </dgm:pt>
    <dgm:pt modelId="{EB7EBFC5-5408-4810-952C-6617F9BDCB05}" type="pres">
      <dgm:prSet presAssocID="{B554B269-B2C0-4E7D-AE76-C29A0C409B32}" presName="rootText" presStyleLbl="node3" presStyleIdx="1" presStyleCnt="3" custLinFactNeighborX="592" custLinFactNeighborY="-512">
        <dgm:presLayoutVars>
          <dgm:chPref val="3"/>
        </dgm:presLayoutVars>
      </dgm:prSet>
      <dgm:spPr/>
    </dgm:pt>
    <dgm:pt modelId="{EDB64486-4B03-4B8F-8AD3-8C794849077F}" type="pres">
      <dgm:prSet presAssocID="{B554B269-B2C0-4E7D-AE76-C29A0C409B32}" presName="rootConnector" presStyleLbl="node3" presStyleIdx="1" presStyleCnt="3"/>
      <dgm:spPr/>
    </dgm:pt>
    <dgm:pt modelId="{A13AE890-F399-4D68-AB5B-4D5E9E3D7595}" type="pres">
      <dgm:prSet presAssocID="{B554B269-B2C0-4E7D-AE76-C29A0C409B32}" presName="hierChild4" presStyleCnt="0"/>
      <dgm:spPr/>
    </dgm:pt>
    <dgm:pt modelId="{82E9AAE0-EF9A-4DE8-9CD1-BB11C592311E}" type="pres">
      <dgm:prSet presAssocID="{B554B269-B2C0-4E7D-AE76-C29A0C409B32}" presName="hierChild5" presStyleCnt="0"/>
      <dgm:spPr/>
    </dgm:pt>
    <dgm:pt modelId="{D198C22E-9A68-4D91-8562-C3C1499C2646}" type="pres">
      <dgm:prSet presAssocID="{33212919-C2D3-4674-899C-685E164A731D}" presName="Name37" presStyleLbl="parChTrans1D3" presStyleIdx="2" presStyleCnt="3"/>
      <dgm:spPr/>
    </dgm:pt>
    <dgm:pt modelId="{FF2966A5-CAA6-47B7-805C-2B37CEAAC6AB}" type="pres">
      <dgm:prSet presAssocID="{8FF3EC93-4CD7-4145-9638-7AA7BEB81552}" presName="hierRoot2" presStyleCnt="0">
        <dgm:presLayoutVars>
          <dgm:hierBranch val="init"/>
        </dgm:presLayoutVars>
      </dgm:prSet>
      <dgm:spPr/>
    </dgm:pt>
    <dgm:pt modelId="{29E31501-8047-46C0-B55F-49FE8BF9500C}" type="pres">
      <dgm:prSet presAssocID="{8FF3EC93-4CD7-4145-9638-7AA7BEB81552}" presName="rootComposite" presStyleCnt="0"/>
      <dgm:spPr/>
    </dgm:pt>
    <dgm:pt modelId="{BF4B0F56-F154-4B8B-BEDA-6D20EC0BB5FC}" type="pres">
      <dgm:prSet presAssocID="{8FF3EC93-4CD7-4145-9638-7AA7BEB81552}" presName="rootText" presStyleLbl="node3" presStyleIdx="2" presStyleCnt="3" custLinFactNeighborX="5352" custLinFactNeighborY="-2247">
        <dgm:presLayoutVars>
          <dgm:chPref val="3"/>
        </dgm:presLayoutVars>
      </dgm:prSet>
      <dgm:spPr/>
    </dgm:pt>
    <dgm:pt modelId="{989212D0-68F8-43D1-B124-14FA86114041}" type="pres">
      <dgm:prSet presAssocID="{8FF3EC93-4CD7-4145-9638-7AA7BEB81552}" presName="rootConnector" presStyleLbl="node3" presStyleIdx="2" presStyleCnt="3"/>
      <dgm:spPr/>
    </dgm:pt>
    <dgm:pt modelId="{4B20670F-BA03-4E8E-8A4E-416046600CE1}" type="pres">
      <dgm:prSet presAssocID="{8FF3EC93-4CD7-4145-9638-7AA7BEB81552}" presName="hierChild4" presStyleCnt="0"/>
      <dgm:spPr/>
    </dgm:pt>
    <dgm:pt modelId="{E89E4079-F28C-4EEE-BFED-33AD5E23064C}" type="pres">
      <dgm:prSet presAssocID="{AED9FCA2-278A-4E52-BB3A-DF9149F9B0BB}" presName="Name37" presStyleLbl="parChTrans1D4" presStyleIdx="0" presStyleCnt="3"/>
      <dgm:spPr/>
    </dgm:pt>
    <dgm:pt modelId="{2C760B55-EFCE-461A-B285-FA61049CEB5D}" type="pres">
      <dgm:prSet presAssocID="{05FCD9B7-B7B2-429C-9CB0-F1B102525308}" presName="hierRoot2" presStyleCnt="0">
        <dgm:presLayoutVars>
          <dgm:hierBranch val="init"/>
        </dgm:presLayoutVars>
      </dgm:prSet>
      <dgm:spPr/>
    </dgm:pt>
    <dgm:pt modelId="{A8122526-1D0A-45E6-8082-CB93202CC43B}" type="pres">
      <dgm:prSet presAssocID="{05FCD9B7-B7B2-429C-9CB0-F1B102525308}" presName="rootComposite" presStyleCnt="0"/>
      <dgm:spPr/>
    </dgm:pt>
    <dgm:pt modelId="{5DA51BEA-1C6F-4BE6-A1D9-0F2979954894}" type="pres">
      <dgm:prSet presAssocID="{05FCD9B7-B7B2-429C-9CB0-F1B102525308}" presName="rootText" presStyleLbl="node4" presStyleIdx="0" presStyleCnt="3">
        <dgm:presLayoutVars>
          <dgm:chPref val="3"/>
        </dgm:presLayoutVars>
      </dgm:prSet>
      <dgm:spPr/>
    </dgm:pt>
    <dgm:pt modelId="{206F7D9E-F87A-4C5B-ACC8-F9C6341CE3D4}" type="pres">
      <dgm:prSet presAssocID="{05FCD9B7-B7B2-429C-9CB0-F1B102525308}" presName="rootConnector" presStyleLbl="node4" presStyleIdx="0" presStyleCnt="3"/>
      <dgm:spPr/>
    </dgm:pt>
    <dgm:pt modelId="{05F68CC3-E1AA-4C20-A6D2-372905B8E342}" type="pres">
      <dgm:prSet presAssocID="{05FCD9B7-B7B2-429C-9CB0-F1B102525308}" presName="hierChild4" presStyleCnt="0"/>
      <dgm:spPr/>
    </dgm:pt>
    <dgm:pt modelId="{DC5E71C7-BBFA-4E0D-8F16-DCD57434EFCB}" type="pres">
      <dgm:prSet presAssocID="{05FCD9B7-B7B2-429C-9CB0-F1B102525308}" presName="hierChild5" presStyleCnt="0"/>
      <dgm:spPr/>
    </dgm:pt>
    <dgm:pt modelId="{E8ECF4C9-20FC-45D2-8FAC-5CCD2C7F7185}" type="pres">
      <dgm:prSet presAssocID="{614D1723-5DE3-472E-9EC9-E5F52637BF40}" presName="Name37" presStyleLbl="parChTrans1D4" presStyleIdx="1" presStyleCnt="3"/>
      <dgm:spPr/>
    </dgm:pt>
    <dgm:pt modelId="{0FF6CA06-A46E-4643-AC48-113FABE761F0}" type="pres">
      <dgm:prSet presAssocID="{05E5210D-5D65-4686-999D-14F72C625562}" presName="hierRoot2" presStyleCnt="0">
        <dgm:presLayoutVars>
          <dgm:hierBranch val="init"/>
        </dgm:presLayoutVars>
      </dgm:prSet>
      <dgm:spPr/>
    </dgm:pt>
    <dgm:pt modelId="{59C0C123-39FA-4B24-8F80-67BA0A16D49B}" type="pres">
      <dgm:prSet presAssocID="{05E5210D-5D65-4686-999D-14F72C625562}" presName="rootComposite" presStyleCnt="0"/>
      <dgm:spPr/>
    </dgm:pt>
    <dgm:pt modelId="{931D7402-EAF5-4971-B80D-4524F812AFA6}" type="pres">
      <dgm:prSet presAssocID="{05E5210D-5D65-4686-999D-14F72C625562}" presName="rootText" presStyleLbl="node4" presStyleIdx="1" presStyleCnt="3" custLinFactX="-41095" custLinFactY="-42713" custLinFactNeighborX="-100000" custLinFactNeighborY="-100000">
        <dgm:presLayoutVars>
          <dgm:chPref val="3"/>
        </dgm:presLayoutVars>
      </dgm:prSet>
      <dgm:spPr/>
    </dgm:pt>
    <dgm:pt modelId="{2B32A697-B6E9-4D68-8137-CBA2ACF9F260}" type="pres">
      <dgm:prSet presAssocID="{05E5210D-5D65-4686-999D-14F72C625562}" presName="rootConnector" presStyleLbl="node4" presStyleIdx="1" presStyleCnt="3"/>
      <dgm:spPr/>
    </dgm:pt>
    <dgm:pt modelId="{E89D6F09-63AC-4D86-AF69-C8E81937570A}" type="pres">
      <dgm:prSet presAssocID="{05E5210D-5D65-4686-999D-14F72C625562}" presName="hierChild4" presStyleCnt="0"/>
      <dgm:spPr/>
    </dgm:pt>
    <dgm:pt modelId="{FAD3A53E-74E2-42A8-BB87-728DAE85B2BD}" type="pres">
      <dgm:prSet presAssocID="{05E5210D-5D65-4686-999D-14F72C625562}" presName="hierChild5" presStyleCnt="0"/>
      <dgm:spPr/>
    </dgm:pt>
    <dgm:pt modelId="{982FF879-52C8-45DC-B778-5A964EBD9A89}" type="pres">
      <dgm:prSet presAssocID="{8BD1F401-44D4-4A8E-A5DC-7A699619B301}" presName="Name37" presStyleLbl="parChTrans1D4" presStyleIdx="2" presStyleCnt="3"/>
      <dgm:spPr/>
    </dgm:pt>
    <dgm:pt modelId="{075FB916-D761-4BAD-BB78-8672F30FFAA0}" type="pres">
      <dgm:prSet presAssocID="{CBBF4EED-4306-41BB-A3B0-64DC7F89DF00}" presName="hierRoot2" presStyleCnt="0">
        <dgm:presLayoutVars>
          <dgm:hierBranch val="init"/>
        </dgm:presLayoutVars>
      </dgm:prSet>
      <dgm:spPr/>
    </dgm:pt>
    <dgm:pt modelId="{04BF4268-9E91-4F50-9EB3-F2DB94F90B46}" type="pres">
      <dgm:prSet presAssocID="{CBBF4EED-4306-41BB-A3B0-64DC7F89DF00}" presName="rootComposite" presStyleCnt="0"/>
      <dgm:spPr/>
    </dgm:pt>
    <dgm:pt modelId="{7B9863A8-AD2A-4D3A-8E0D-F9DBE90FF5BE}" type="pres">
      <dgm:prSet presAssocID="{CBBF4EED-4306-41BB-A3B0-64DC7F89DF00}" presName="rootText" presStyleLbl="node4" presStyleIdx="2" presStyleCnt="3" custLinFactX="31620" custLinFactY="-100000" custLinFactNeighborX="100000" custLinFactNeighborY="-184713">
        <dgm:presLayoutVars>
          <dgm:chPref val="3"/>
        </dgm:presLayoutVars>
      </dgm:prSet>
      <dgm:spPr/>
    </dgm:pt>
    <dgm:pt modelId="{55DA3705-B997-466B-8DAE-6E018AD06D16}" type="pres">
      <dgm:prSet presAssocID="{CBBF4EED-4306-41BB-A3B0-64DC7F89DF00}" presName="rootConnector" presStyleLbl="node4" presStyleIdx="2" presStyleCnt="3"/>
      <dgm:spPr/>
    </dgm:pt>
    <dgm:pt modelId="{2A08DFC0-6E47-43CB-BE13-AFCAAE4E8E60}" type="pres">
      <dgm:prSet presAssocID="{CBBF4EED-4306-41BB-A3B0-64DC7F89DF00}" presName="hierChild4" presStyleCnt="0"/>
      <dgm:spPr/>
    </dgm:pt>
    <dgm:pt modelId="{AF8DC49D-1926-494E-8E66-BF5418A57EE4}" type="pres">
      <dgm:prSet presAssocID="{CBBF4EED-4306-41BB-A3B0-64DC7F89DF00}" presName="hierChild5" presStyleCnt="0"/>
      <dgm:spPr/>
    </dgm:pt>
    <dgm:pt modelId="{98CE7B94-E10F-4F38-AABC-FCC3539AFE1E}" type="pres">
      <dgm:prSet presAssocID="{8FF3EC93-4CD7-4145-9638-7AA7BEB81552}" presName="hierChild5" presStyleCnt="0"/>
      <dgm:spPr/>
    </dgm:pt>
    <dgm:pt modelId="{9B3A916F-B8F6-4EEC-8C4B-7F3057089FA1}" type="pres">
      <dgm:prSet presAssocID="{24CB56D8-F54B-4648-A807-39871436A418}" presName="hierChild5" presStyleCnt="0"/>
      <dgm:spPr/>
    </dgm:pt>
    <dgm:pt modelId="{4A8E3E18-CBBA-46DA-A218-73C90C0F474D}" type="pres">
      <dgm:prSet presAssocID="{07656EDA-256A-4157-A55C-E5599AF821C3}" presName="Name37" presStyleLbl="parChTrans1D2" presStyleIdx="1" presStyleCnt="4"/>
      <dgm:spPr/>
    </dgm:pt>
    <dgm:pt modelId="{B0C2777D-F0A3-4D7A-96BD-72E0313714C0}" type="pres">
      <dgm:prSet presAssocID="{DDA839EC-0895-4F35-B667-97E16A82458B}" presName="hierRoot2" presStyleCnt="0">
        <dgm:presLayoutVars>
          <dgm:hierBranch val="init"/>
        </dgm:presLayoutVars>
      </dgm:prSet>
      <dgm:spPr/>
    </dgm:pt>
    <dgm:pt modelId="{D06A3F27-A358-453E-BDDC-6F4CA084F493}" type="pres">
      <dgm:prSet presAssocID="{DDA839EC-0895-4F35-B667-97E16A82458B}" presName="rootComposite" presStyleCnt="0"/>
      <dgm:spPr/>
    </dgm:pt>
    <dgm:pt modelId="{02DE2E0A-3907-4632-86ED-768D6AD89490}" type="pres">
      <dgm:prSet presAssocID="{DDA839EC-0895-4F35-B667-97E16A82458B}" presName="rootText" presStyleLbl="node2" presStyleIdx="1" presStyleCnt="4">
        <dgm:presLayoutVars>
          <dgm:chPref val="3"/>
        </dgm:presLayoutVars>
      </dgm:prSet>
      <dgm:spPr/>
    </dgm:pt>
    <dgm:pt modelId="{1916BDAE-6A9A-43D3-AF88-E1CEDD957FA1}" type="pres">
      <dgm:prSet presAssocID="{DDA839EC-0895-4F35-B667-97E16A82458B}" presName="rootConnector" presStyleLbl="node2" presStyleIdx="1" presStyleCnt="4"/>
      <dgm:spPr/>
    </dgm:pt>
    <dgm:pt modelId="{713F645B-46AC-45F8-931B-7D6162D9FEB5}" type="pres">
      <dgm:prSet presAssocID="{DDA839EC-0895-4F35-B667-97E16A82458B}" presName="hierChild4" presStyleCnt="0"/>
      <dgm:spPr/>
    </dgm:pt>
    <dgm:pt modelId="{AAD707F4-7E71-4D81-A20E-3363BB6016B7}" type="pres">
      <dgm:prSet presAssocID="{DDA839EC-0895-4F35-B667-97E16A82458B}" presName="hierChild5" presStyleCnt="0"/>
      <dgm:spPr/>
    </dgm:pt>
    <dgm:pt modelId="{C11D9A43-ABAA-4B09-A010-AD18D6D8611A}" type="pres">
      <dgm:prSet presAssocID="{BFACB839-C466-4B5C-9ADD-54B6DBA0DFA6}" presName="Name37" presStyleLbl="parChTrans1D2" presStyleIdx="2" presStyleCnt="4"/>
      <dgm:spPr/>
    </dgm:pt>
    <dgm:pt modelId="{32401F5C-471D-475B-AE3A-ABC70911BAC1}" type="pres">
      <dgm:prSet presAssocID="{C1E57DEE-27A6-447A-9EEA-578AC34FBFFD}" presName="hierRoot2" presStyleCnt="0">
        <dgm:presLayoutVars>
          <dgm:hierBranch val="init"/>
        </dgm:presLayoutVars>
      </dgm:prSet>
      <dgm:spPr/>
    </dgm:pt>
    <dgm:pt modelId="{7B4BDF4C-0E77-4DEA-83B1-FA0896D286F7}" type="pres">
      <dgm:prSet presAssocID="{C1E57DEE-27A6-447A-9EEA-578AC34FBFFD}" presName="rootComposite" presStyleCnt="0"/>
      <dgm:spPr/>
    </dgm:pt>
    <dgm:pt modelId="{1EEA8D2B-E01A-4C97-9B9F-3F4B7C18DF95}" type="pres">
      <dgm:prSet presAssocID="{C1E57DEE-27A6-447A-9EEA-578AC34FBFFD}" presName="rootText" presStyleLbl="node2" presStyleIdx="2" presStyleCnt="4">
        <dgm:presLayoutVars>
          <dgm:chPref val="3"/>
        </dgm:presLayoutVars>
      </dgm:prSet>
      <dgm:spPr/>
    </dgm:pt>
    <dgm:pt modelId="{BF34523E-B7A6-4DC3-84DD-AF3BB8492B3E}" type="pres">
      <dgm:prSet presAssocID="{C1E57DEE-27A6-447A-9EEA-578AC34FBFFD}" presName="rootConnector" presStyleLbl="node2" presStyleIdx="2" presStyleCnt="4"/>
      <dgm:spPr/>
    </dgm:pt>
    <dgm:pt modelId="{717B2A2E-5D88-4DB6-AA7C-45394F34BA96}" type="pres">
      <dgm:prSet presAssocID="{C1E57DEE-27A6-447A-9EEA-578AC34FBFFD}" presName="hierChild4" presStyleCnt="0"/>
      <dgm:spPr/>
    </dgm:pt>
    <dgm:pt modelId="{6010E083-FE53-43BD-B186-56A0E1B0D2BB}" type="pres">
      <dgm:prSet presAssocID="{C1E57DEE-27A6-447A-9EEA-578AC34FBFFD}" presName="hierChild5" presStyleCnt="0"/>
      <dgm:spPr/>
    </dgm:pt>
    <dgm:pt modelId="{9BB1872F-B470-4A27-A976-24C916D27B2D}" type="pres">
      <dgm:prSet presAssocID="{BCA20DAF-AC3A-490E-A805-2D2371F32616}" presName="Name37" presStyleLbl="parChTrans1D2" presStyleIdx="3" presStyleCnt="4"/>
      <dgm:spPr/>
    </dgm:pt>
    <dgm:pt modelId="{0EAB28A3-93A4-4722-8534-DAD7851EC468}" type="pres">
      <dgm:prSet presAssocID="{A8CF30EF-AD70-47DE-AF49-C5B4CA87A3A7}" presName="hierRoot2" presStyleCnt="0">
        <dgm:presLayoutVars>
          <dgm:hierBranch val="init"/>
        </dgm:presLayoutVars>
      </dgm:prSet>
      <dgm:spPr/>
    </dgm:pt>
    <dgm:pt modelId="{578F5412-E7DA-4F46-9A4D-B6B5066B47C7}" type="pres">
      <dgm:prSet presAssocID="{A8CF30EF-AD70-47DE-AF49-C5B4CA87A3A7}" presName="rootComposite" presStyleCnt="0"/>
      <dgm:spPr/>
    </dgm:pt>
    <dgm:pt modelId="{AFFC05FA-D3E4-4DC8-B8A3-BAF784D905DB}" type="pres">
      <dgm:prSet presAssocID="{A8CF30EF-AD70-47DE-AF49-C5B4CA87A3A7}" presName="rootText" presStyleLbl="node2" presStyleIdx="3" presStyleCnt="4">
        <dgm:presLayoutVars>
          <dgm:chPref val="3"/>
        </dgm:presLayoutVars>
      </dgm:prSet>
      <dgm:spPr/>
    </dgm:pt>
    <dgm:pt modelId="{DD2E79DB-A919-457D-9D5A-879ABAFE4BE0}" type="pres">
      <dgm:prSet presAssocID="{A8CF30EF-AD70-47DE-AF49-C5B4CA87A3A7}" presName="rootConnector" presStyleLbl="node2" presStyleIdx="3" presStyleCnt="4"/>
      <dgm:spPr/>
    </dgm:pt>
    <dgm:pt modelId="{D0872AA0-18B7-4A89-AF7D-30DBDB3B8A3D}" type="pres">
      <dgm:prSet presAssocID="{A8CF30EF-AD70-47DE-AF49-C5B4CA87A3A7}" presName="hierChild4" presStyleCnt="0"/>
      <dgm:spPr/>
    </dgm:pt>
    <dgm:pt modelId="{72589639-C2D8-4BA4-90CA-F2EC58E6394C}" type="pres">
      <dgm:prSet presAssocID="{A8CF30EF-AD70-47DE-AF49-C5B4CA87A3A7}" presName="hierChild5" presStyleCnt="0"/>
      <dgm:spPr/>
    </dgm:pt>
    <dgm:pt modelId="{3BB194A8-F00F-4C40-A410-CBF1BDA6D20B}" type="pres">
      <dgm:prSet presAssocID="{7988283C-F334-46C1-8E18-597EFD0A45B1}" presName="hierChild3" presStyleCnt="0"/>
      <dgm:spPr/>
    </dgm:pt>
  </dgm:ptLst>
  <dgm:cxnLst>
    <dgm:cxn modelId="{55F06402-9980-4EAA-873A-372B1E4E3EDC}" srcId="{7988283C-F334-46C1-8E18-597EFD0A45B1}" destId="{C1E57DEE-27A6-447A-9EEA-578AC34FBFFD}" srcOrd="2" destOrd="0" parTransId="{BFACB839-C466-4B5C-9ADD-54B6DBA0DFA6}" sibTransId="{F1505EA8-6D89-451D-ACD8-0A79D18AEC72}"/>
    <dgm:cxn modelId="{D6C48607-4FCC-42F0-ADAA-F664C6BE1015}" type="presOf" srcId="{B554B269-B2C0-4E7D-AE76-C29A0C409B32}" destId="{EB7EBFC5-5408-4810-952C-6617F9BDCB05}" srcOrd="0" destOrd="0" presId="urn:microsoft.com/office/officeart/2005/8/layout/orgChart1"/>
    <dgm:cxn modelId="{18B62013-20A3-43EC-97B7-7FCB3A95495F}" srcId="{7988283C-F334-46C1-8E18-597EFD0A45B1}" destId="{A8CF30EF-AD70-47DE-AF49-C5B4CA87A3A7}" srcOrd="3" destOrd="0" parTransId="{BCA20DAF-AC3A-490E-A805-2D2371F32616}" sibTransId="{BF80D01E-DD2E-41DB-B676-87D673ACD550}"/>
    <dgm:cxn modelId="{0979FA16-E805-400C-9089-145098253E96}" type="presOf" srcId="{07656EDA-256A-4157-A55C-E5599AF821C3}" destId="{4A8E3E18-CBBA-46DA-A218-73C90C0F474D}" srcOrd="0" destOrd="0" presId="urn:microsoft.com/office/officeart/2005/8/layout/orgChart1"/>
    <dgm:cxn modelId="{66EAB51A-FFF5-4E05-B32B-D79EA2E634F7}" type="presOf" srcId="{33212919-C2D3-4674-899C-685E164A731D}" destId="{D198C22E-9A68-4D91-8562-C3C1499C2646}" srcOrd="0" destOrd="0" presId="urn:microsoft.com/office/officeart/2005/8/layout/orgChart1"/>
    <dgm:cxn modelId="{79871922-C065-4647-9A73-DCD5B8AC32EE}" type="presOf" srcId="{A8CF30EF-AD70-47DE-AF49-C5B4CA87A3A7}" destId="{AFFC05FA-D3E4-4DC8-B8A3-BAF784D905DB}" srcOrd="0" destOrd="0" presId="urn:microsoft.com/office/officeart/2005/8/layout/orgChart1"/>
    <dgm:cxn modelId="{1530B126-594A-4A32-AE77-548FBDBAD953}" type="presOf" srcId="{05E5210D-5D65-4686-999D-14F72C625562}" destId="{931D7402-EAF5-4971-B80D-4524F812AFA6}" srcOrd="0" destOrd="0" presId="urn:microsoft.com/office/officeart/2005/8/layout/orgChart1"/>
    <dgm:cxn modelId="{6A8B412C-97DF-4C42-B942-435B8F39F430}" type="presOf" srcId="{BFACB839-C466-4B5C-9ADD-54B6DBA0DFA6}" destId="{C11D9A43-ABAA-4B09-A010-AD18D6D8611A}" srcOrd="0" destOrd="0" presId="urn:microsoft.com/office/officeart/2005/8/layout/orgChart1"/>
    <dgm:cxn modelId="{72F2D231-AD3E-4F34-BC9D-570B6A400BBA}" srcId="{8FF3EC93-4CD7-4145-9638-7AA7BEB81552}" destId="{05E5210D-5D65-4686-999D-14F72C625562}" srcOrd="1" destOrd="0" parTransId="{614D1723-5DE3-472E-9EC9-E5F52637BF40}" sibTransId="{6155F406-88EE-407A-90E5-54FFCFE09A01}"/>
    <dgm:cxn modelId="{B07EBA38-AF87-44BA-A318-CE5C924ECAE6}" type="presOf" srcId="{BCA20DAF-AC3A-490E-A805-2D2371F32616}" destId="{9BB1872F-B470-4A27-A976-24C916D27B2D}" srcOrd="0" destOrd="0" presId="urn:microsoft.com/office/officeart/2005/8/layout/orgChart1"/>
    <dgm:cxn modelId="{90F29039-588A-4FAB-A37F-48F205A3EA63}" type="presOf" srcId="{4E03A3E7-E687-4478-9CBE-6E22414A03CF}" destId="{E5C2D45D-F979-4188-8222-5A431313F074}" srcOrd="0" destOrd="0" presId="urn:microsoft.com/office/officeart/2005/8/layout/orgChart1"/>
    <dgm:cxn modelId="{7EE0653C-FA00-4559-AE03-05CEAE0FAA1A}" type="presOf" srcId="{05FCD9B7-B7B2-429C-9CB0-F1B102525308}" destId="{206F7D9E-F87A-4C5B-ACC8-F9C6341CE3D4}" srcOrd="1" destOrd="0" presId="urn:microsoft.com/office/officeart/2005/8/layout/orgChart1"/>
    <dgm:cxn modelId="{5F192B40-D476-42EF-A3A6-8B738EBBB2C6}" srcId="{8FF3EC93-4CD7-4145-9638-7AA7BEB81552}" destId="{CBBF4EED-4306-41BB-A3B0-64DC7F89DF00}" srcOrd="2" destOrd="0" parTransId="{8BD1F401-44D4-4A8E-A5DC-7A699619B301}" sibTransId="{0B182254-B8AE-40CD-B51C-614D11A862B4}"/>
    <dgm:cxn modelId="{DEDA8A4A-CCE2-4EC1-ACCC-D066F4A26EF3}" type="presOf" srcId="{8BD1F401-44D4-4A8E-A5DC-7A699619B301}" destId="{982FF879-52C8-45DC-B778-5A964EBD9A89}" srcOrd="0" destOrd="0" presId="urn:microsoft.com/office/officeart/2005/8/layout/orgChart1"/>
    <dgm:cxn modelId="{2BB3FE52-C024-492C-8279-CE1D93F0DE71}" type="presOf" srcId="{A8CF30EF-AD70-47DE-AF49-C5B4CA87A3A7}" destId="{DD2E79DB-A919-457D-9D5A-879ABAFE4BE0}" srcOrd="1" destOrd="0" presId="urn:microsoft.com/office/officeart/2005/8/layout/orgChart1"/>
    <dgm:cxn modelId="{A55FB156-C4D3-4BFF-BC7F-72E8EFE783A2}" srcId="{7988283C-F334-46C1-8E18-597EFD0A45B1}" destId="{DDA839EC-0895-4F35-B667-97E16A82458B}" srcOrd="1" destOrd="0" parTransId="{07656EDA-256A-4157-A55C-E5599AF821C3}" sibTransId="{5AEAA0BA-8021-40BC-8FC5-80709C9929E4}"/>
    <dgm:cxn modelId="{B08F4457-FA94-49F2-9BB0-C52F0D4ABE20}" type="presOf" srcId="{C1E57DEE-27A6-447A-9EEA-578AC34FBFFD}" destId="{BF34523E-B7A6-4DC3-84DD-AF3BB8492B3E}" srcOrd="1" destOrd="0" presId="urn:microsoft.com/office/officeart/2005/8/layout/orgChart1"/>
    <dgm:cxn modelId="{14E51759-158B-447B-8530-4C48F586E759}" srcId="{8FF3EC93-4CD7-4145-9638-7AA7BEB81552}" destId="{05FCD9B7-B7B2-429C-9CB0-F1B102525308}" srcOrd="0" destOrd="0" parTransId="{AED9FCA2-278A-4E52-BB3A-DF9149F9B0BB}" sibTransId="{591D98B9-FE07-46FC-BF30-903FB717DF76}"/>
    <dgm:cxn modelId="{FF14265A-8790-4AA0-A1CF-3D51920CCFBE}" type="presOf" srcId="{28F28BCF-9C1F-42A6-BDC7-9D92A84DFB9A}" destId="{D9494435-DE3F-4C64-8568-DC91198CD4E4}" srcOrd="0" destOrd="0" presId="urn:microsoft.com/office/officeart/2005/8/layout/orgChart1"/>
    <dgm:cxn modelId="{89DDBA61-0204-4559-B6A2-31AE5AA56B8A}" type="presOf" srcId="{8FF3EC93-4CD7-4145-9638-7AA7BEB81552}" destId="{989212D0-68F8-43D1-B124-14FA86114041}" srcOrd="1" destOrd="0" presId="urn:microsoft.com/office/officeart/2005/8/layout/orgChart1"/>
    <dgm:cxn modelId="{FC1C4D62-7AA9-42C0-A056-83CE2A8552D3}" type="presOf" srcId="{05FCD9B7-B7B2-429C-9CB0-F1B102525308}" destId="{5DA51BEA-1C6F-4BE6-A1D9-0F2979954894}" srcOrd="0" destOrd="0" presId="urn:microsoft.com/office/officeart/2005/8/layout/orgChart1"/>
    <dgm:cxn modelId="{0EB52E63-AFF0-467D-A529-C2CFC96A178A}" type="presOf" srcId="{AED9FCA2-278A-4E52-BB3A-DF9149F9B0BB}" destId="{E89E4079-F28C-4EEE-BFED-33AD5E23064C}" srcOrd="0" destOrd="0" presId="urn:microsoft.com/office/officeart/2005/8/layout/orgChart1"/>
    <dgm:cxn modelId="{BEFC2C65-1529-48B7-A3B8-E9FE155CA8A5}" type="presOf" srcId="{7988283C-F334-46C1-8E18-597EFD0A45B1}" destId="{6E5D3A57-BA47-41AE-96BB-2FE3E737FEA6}" srcOrd="1" destOrd="0" presId="urn:microsoft.com/office/officeart/2005/8/layout/orgChart1"/>
    <dgm:cxn modelId="{12157666-6F78-463B-B6CE-F1E2734858B6}" srcId="{A776199B-5B54-4D1E-9D2B-7AB0E33360B4}" destId="{7988283C-F334-46C1-8E18-597EFD0A45B1}" srcOrd="0" destOrd="0" parTransId="{415B1A66-BA38-4208-B9EC-DC4FBD12115F}" sibTransId="{48B414F6-9B6A-45AE-B811-2EBAC5741EC5}"/>
    <dgm:cxn modelId="{4D06A96F-3D6C-4D41-876B-433B03404E77}" type="presOf" srcId="{614D1723-5DE3-472E-9EC9-E5F52637BF40}" destId="{E8ECF4C9-20FC-45D2-8FAC-5CCD2C7F7185}" srcOrd="0" destOrd="0" presId="urn:microsoft.com/office/officeart/2005/8/layout/orgChart1"/>
    <dgm:cxn modelId="{4EAB1477-1EFB-41A3-8761-F64AD9312641}" type="presOf" srcId="{05E5210D-5D65-4686-999D-14F72C625562}" destId="{2B32A697-B6E9-4D68-8137-CBA2ACF9F260}" srcOrd="1" destOrd="0" presId="urn:microsoft.com/office/officeart/2005/8/layout/orgChart1"/>
    <dgm:cxn modelId="{9B7B997F-C532-4898-B377-F135B0528542}" type="presOf" srcId="{A7B506E5-D541-4DB8-9D77-E7A5F1489EBC}" destId="{1EDE598E-4EBE-4AA0-A893-CA089DFBD7D0}" srcOrd="0" destOrd="0" presId="urn:microsoft.com/office/officeart/2005/8/layout/orgChart1"/>
    <dgm:cxn modelId="{3847AC82-0B6A-45DF-A53B-606EE5BA2E9D}" type="presOf" srcId="{A7B506E5-D541-4DB8-9D77-E7A5F1489EBC}" destId="{7157FEC6-9718-4A0E-9F68-8422C261B06A}" srcOrd="1" destOrd="0" presId="urn:microsoft.com/office/officeart/2005/8/layout/orgChart1"/>
    <dgm:cxn modelId="{969CD183-4BF1-4402-8694-955F45C9FE3F}" type="presOf" srcId="{CBBF4EED-4306-41BB-A3B0-64DC7F89DF00}" destId="{55DA3705-B997-466B-8DAE-6E018AD06D16}" srcOrd="1" destOrd="0" presId="urn:microsoft.com/office/officeart/2005/8/layout/orgChart1"/>
    <dgm:cxn modelId="{829CD583-F967-42EF-B16A-40AEF3FBC080}" type="presOf" srcId="{24CB56D8-F54B-4648-A807-39871436A418}" destId="{050D13BF-07BD-46A0-83E4-605BC82DB9D1}" srcOrd="0" destOrd="0" presId="urn:microsoft.com/office/officeart/2005/8/layout/orgChart1"/>
    <dgm:cxn modelId="{83559A84-403A-4331-98AB-8A628CCADE5A}" type="presOf" srcId="{DDA839EC-0895-4F35-B667-97E16A82458B}" destId="{1916BDAE-6A9A-43D3-AF88-E1CEDD957FA1}" srcOrd="1" destOrd="0" presId="urn:microsoft.com/office/officeart/2005/8/layout/orgChart1"/>
    <dgm:cxn modelId="{7C5F108D-C3D9-4E8B-91EB-B175EE8C9DEB}" srcId="{24CB56D8-F54B-4648-A807-39871436A418}" destId="{A7B506E5-D541-4DB8-9D77-E7A5F1489EBC}" srcOrd="0" destOrd="0" parTransId="{2C697DF7-A4AC-4F64-99FE-5ED0FE842663}" sibTransId="{7CFEB2E2-0A54-4FB4-BE00-4087EC5AF40F}"/>
    <dgm:cxn modelId="{A8ABD799-9EF1-4E3F-AB29-D033D2B6521E}" type="presOf" srcId="{DDA839EC-0895-4F35-B667-97E16A82458B}" destId="{02DE2E0A-3907-4632-86ED-768D6AD89490}" srcOrd="0" destOrd="0" presId="urn:microsoft.com/office/officeart/2005/8/layout/orgChart1"/>
    <dgm:cxn modelId="{C4CB59A7-6838-46DF-9500-F7301DFF9484}" type="presOf" srcId="{8FF3EC93-4CD7-4145-9638-7AA7BEB81552}" destId="{BF4B0F56-F154-4B8B-BEDA-6D20EC0BB5FC}" srcOrd="0" destOrd="0" presId="urn:microsoft.com/office/officeart/2005/8/layout/orgChart1"/>
    <dgm:cxn modelId="{54B679AF-208F-41F5-AFD4-26B2CB8D67C7}" type="presOf" srcId="{CBBF4EED-4306-41BB-A3B0-64DC7F89DF00}" destId="{7B9863A8-AD2A-4D3A-8E0D-F9DBE90FF5BE}" srcOrd="0" destOrd="0" presId="urn:microsoft.com/office/officeart/2005/8/layout/orgChart1"/>
    <dgm:cxn modelId="{F498EABF-D80A-4074-A9B7-C95CEA165EDE}" type="presOf" srcId="{2C697DF7-A4AC-4F64-99FE-5ED0FE842663}" destId="{43760541-0FBA-45C2-8953-4EB751760F40}" srcOrd="0" destOrd="0" presId="urn:microsoft.com/office/officeart/2005/8/layout/orgChart1"/>
    <dgm:cxn modelId="{347E6BC0-1C2B-4092-B70A-F381BD9C5505}" type="presOf" srcId="{7988283C-F334-46C1-8E18-597EFD0A45B1}" destId="{F388B455-D36D-4BF0-8F41-C13AAAFDA7D5}" srcOrd="0" destOrd="0" presId="urn:microsoft.com/office/officeart/2005/8/layout/orgChart1"/>
    <dgm:cxn modelId="{D7E1C2C4-9952-4AE0-8C55-D0C89F431E7F}" type="presOf" srcId="{B554B269-B2C0-4E7D-AE76-C29A0C409B32}" destId="{EDB64486-4B03-4B8F-8AD3-8C794849077F}" srcOrd="1" destOrd="0" presId="urn:microsoft.com/office/officeart/2005/8/layout/orgChart1"/>
    <dgm:cxn modelId="{15046BC5-A43D-49D4-9B78-F1A47BF0F11B}" type="presOf" srcId="{A776199B-5B54-4D1E-9D2B-7AB0E33360B4}" destId="{B543A8C6-E87D-4509-AD5C-9DDF1F1A2A50}" srcOrd="0" destOrd="0" presId="urn:microsoft.com/office/officeart/2005/8/layout/orgChart1"/>
    <dgm:cxn modelId="{002536C9-FB64-47E8-9FB6-0CB92187CECA}" type="presOf" srcId="{24CB56D8-F54B-4648-A807-39871436A418}" destId="{FF5B71D2-3786-4DB8-86D1-C19949D44A55}" srcOrd="1" destOrd="0" presId="urn:microsoft.com/office/officeart/2005/8/layout/orgChart1"/>
    <dgm:cxn modelId="{2887DED6-88D7-41B3-BC37-A25D2A084B8C}" srcId="{24CB56D8-F54B-4648-A807-39871436A418}" destId="{8FF3EC93-4CD7-4145-9638-7AA7BEB81552}" srcOrd="2" destOrd="0" parTransId="{33212919-C2D3-4674-899C-685E164A731D}" sibTransId="{1DF1ED8E-CD01-40CF-9A21-8715F08BD0E8}"/>
    <dgm:cxn modelId="{94A690FA-9942-4AAC-9F94-F6CE86EDD330}" type="presOf" srcId="{C1E57DEE-27A6-447A-9EEA-578AC34FBFFD}" destId="{1EEA8D2B-E01A-4C97-9B9F-3F4B7C18DF95}" srcOrd="0" destOrd="0" presId="urn:microsoft.com/office/officeart/2005/8/layout/orgChart1"/>
    <dgm:cxn modelId="{7B6FF2FA-B1A6-4C2B-BF83-5E96E24FEEDB}" srcId="{7988283C-F334-46C1-8E18-597EFD0A45B1}" destId="{24CB56D8-F54B-4648-A807-39871436A418}" srcOrd="0" destOrd="0" parTransId="{4E03A3E7-E687-4478-9CBE-6E22414A03CF}" sibTransId="{4F33D5BB-09B0-448A-A5F4-2162C23A0DED}"/>
    <dgm:cxn modelId="{CB5A2EFE-2311-4BC7-88FB-69D1DE411CB8}" srcId="{24CB56D8-F54B-4648-A807-39871436A418}" destId="{B554B269-B2C0-4E7D-AE76-C29A0C409B32}" srcOrd="1" destOrd="0" parTransId="{28F28BCF-9C1F-42A6-BDC7-9D92A84DFB9A}" sibTransId="{5AB83EA6-9DFA-4E6D-B53B-87FA371FB788}"/>
    <dgm:cxn modelId="{DBB798A6-335B-474A-8FD7-E29345E54614}" type="presParOf" srcId="{B543A8C6-E87D-4509-AD5C-9DDF1F1A2A50}" destId="{B34DDB9A-E82C-4BB1-9660-55309C03491C}" srcOrd="0" destOrd="0" presId="urn:microsoft.com/office/officeart/2005/8/layout/orgChart1"/>
    <dgm:cxn modelId="{71C96CDA-7503-42F6-96CE-31D5A40E300C}" type="presParOf" srcId="{B34DDB9A-E82C-4BB1-9660-55309C03491C}" destId="{889056A8-A44D-46B4-ACB5-E52CE2CC63FF}" srcOrd="0" destOrd="0" presId="urn:microsoft.com/office/officeart/2005/8/layout/orgChart1"/>
    <dgm:cxn modelId="{B603C85A-1F1C-4144-BED0-7E22E062B67B}" type="presParOf" srcId="{889056A8-A44D-46B4-ACB5-E52CE2CC63FF}" destId="{F388B455-D36D-4BF0-8F41-C13AAAFDA7D5}" srcOrd="0" destOrd="0" presId="urn:microsoft.com/office/officeart/2005/8/layout/orgChart1"/>
    <dgm:cxn modelId="{1C663A45-DC76-45E1-A6D5-1C8B8A774ACB}" type="presParOf" srcId="{889056A8-A44D-46B4-ACB5-E52CE2CC63FF}" destId="{6E5D3A57-BA47-41AE-96BB-2FE3E737FEA6}" srcOrd="1" destOrd="0" presId="urn:microsoft.com/office/officeart/2005/8/layout/orgChart1"/>
    <dgm:cxn modelId="{E0444013-4872-4C79-AED9-12EEA7DE1F8A}" type="presParOf" srcId="{B34DDB9A-E82C-4BB1-9660-55309C03491C}" destId="{D47F0A1A-5BF2-4B24-8A9B-174E7711B40B}" srcOrd="1" destOrd="0" presId="urn:microsoft.com/office/officeart/2005/8/layout/orgChart1"/>
    <dgm:cxn modelId="{54E53952-B81A-46F9-8720-FE58F8ED48FC}" type="presParOf" srcId="{D47F0A1A-5BF2-4B24-8A9B-174E7711B40B}" destId="{E5C2D45D-F979-4188-8222-5A431313F074}" srcOrd="0" destOrd="0" presId="urn:microsoft.com/office/officeart/2005/8/layout/orgChart1"/>
    <dgm:cxn modelId="{89A0AA3B-F96B-4730-8929-72F299ED1199}" type="presParOf" srcId="{D47F0A1A-5BF2-4B24-8A9B-174E7711B40B}" destId="{4E3EF178-3D5E-4D88-B5E3-0DF68AD361A7}" srcOrd="1" destOrd="0" presId="urn:microsoft.com/office/officeart/2005/8/layout/orgChart1"/>
    <dgm:cxn modelId="{7F228485-EA99-4E43-B051-E794DD67B1F5}" type="presParOf" srcId="{4E3EF178-3D5E-4D88-B5E3-0DF68AD361A7}" destId="{0F0B3789-E5F9-42CE-92F7-E1E8A6A37B0E}" srcOrd="0" destOrd="0" presId="urn:microsoft.com/office/officeart/2005/8/layout/orgChart1"/>
    <dgm:cxn modelId="{7425A150-ABB4-4A57-8BBA-AC5C94535A9B}" type="presParOf" srcId="{0F0B3789-E5F9-42CE-92F7-E1E8A6A37B0E}" destId="{050D13BF-07BD-46A0-83E4-605BC82DB9D1}" srcOrd="0" destOrd="0" presId="urn:microsoft.com/office/officeart/2005/8/layout/orgChart1"/>
    <dgm:cxn modelId="{11C47E2B-30CE-4814-AF64-CBCD0CDDE1F5}" type="presParOf" srcId="{0F0B3789-E5F9-42CE-92F7-E1E8A6A37B0E}" destId="{FF5B71D2-3786-4DB8-86D1-C19949D44A55}" srcOrd="1" destOrd="0" presId="urn:microsoft.com/office/officeart/2005/8/layout/orgChart1"/>
    <dgm:cxn modelId="{3270A83E-F9BC-4F58-A6D1-B5C49F8D79C3}" type="presParOf" srcId="{4E3EF178-3D5E-4D88-B5E3-0DF68AD361A7}" destId="{73500735-7F8C-4C1C-8610-E0C1E68F56A6}" srcOrd="1" destOrd="0" presId="urn:microsoft.com/office/officeart/2005/8/layout/orgChart1"/>
    <dgm:cxn modelId="{2A6DD2F3-B6B0-49EF-BA75-596942C91D75}" type="presParOf" srcId="{73500735-7F8C-4C1C-8610-E0C1E68F56A6}" destId="{43760541-0FBA-45C2-8953-4EB751760F40}" srcOrd="0" destOrd="0" presId="urn:microsoft.com/office/officeart/2005/8/layout/orgChart1"/>
    <dgm:cxn modelId="{C6C625B0-3E69-485C-B856-E79A4B8C6800}" type="presParOf" srcId="{73500735-7F8C-4C1C-8610-E0C1E68F56A6}" destId="{7DCA6808-6087-4938-8AED-D00493DC3FC6}" srcOrd="1" destOrd="0" presId="urn:microsoft.com/office/officeart/2005/8/layout/orgChart1"/>
    <dgm:cxn modelId="{23C63119-57FA-4373-A2B0-45CD71FEA9FA}" type="presParOf" srcId="{7DCA6808-6087-4938-8AED-D00493DC3FC6}" destId="{9F814E2D-CD50-42D4-BB81-0496F0DE0E89}" srcOrd="0" destOrd="0" presId="urn:microsoft.com/office/officeart/2005/8/layout/orgChart1"/>
    <dgm:cxn modelId="{8768D67D-EE57-44F6-9F01-20707A7B2309}" type="presParOf" srcId="{9F814E2D-CD50-42D4-BB81-0496F0DE0E89}" destId="{1EDE598E-4EBE-4AA0-A893-CA089DFBD7D0}" srcOrd="0" destOrd="0" presId="urn:microsoft.com/office/officeart/2005/8/layout/orgChart1"/>
    <dgm:cxn modelId="{1D9273F5-2EE0-414C-92F0-FD68DB926DA2}" type="presParOf" srcId="{9F814E2D-CD50-42D4-BB81-0496F0DE0E89}" destId="{7157FEC6-9718-4A0E-9F68-8422C261B06A}" srcOrd="1" destOrd="0" presId="urn:microsoft.com/office/officeart/2005/8/layout/orgChart1"/>
    <dgm:cxn modelId="{9BB04006-FDC5-47C2-8EB2-50C872DED1D0}" type="presParOf" srcId="{7DCA6808-6087-4938-8AED-D00493DC3FC6}" destId="{D0610C48-2C47-43AE-AE31-90692F62A119}" srcOrd="1" destOrd="0" presId="urn:microsoft.com/office/officeart/2005/8/layout/orgChart1"/>
    <dgm:cxn modelId="{5CB8260B-01CF-4BE2-909D-D9AA5362B177}" type="presParOf" srcId="{7DCA6808-6087-4938-8AED-D00493DC3FC6}" destId="{F0877E9E-9F02-47F8-BD5F-AE6F396242ED}" srcOrd="2" destOrd="0" presId="urn:microsoft.com/office/officeart/2005/8/layout/orgChart1"/>
    <dgm:cxn modelId="{B05FE8EA-09D0-4302-BCC3-6060802D940A}" type="presParOf" srcId="{73500735-7F8C-4C1C-8610-E0C1E68F56A6}" destId="{D9494435-DE3F-4C64-8568-DC91198CD4E4}" srcOrd="2" destOrd="0" presId="urn:microsoft.com/office/officeart/2005/8/layout/orgChart1"/>
    <dgm:cxn modelId="{5C04AB2E-2E45-4592-90C9-2DC8CC95E5B5}" type="presParOf" srcId="{73500735-7F8C-4C1C-8610-E0C1E68F56A6}" destId="{8DD2381A-F440-4CC3-B6E8-6032F4E8C88C}" srcOrd="3" destOrd="0" presId="urn:microsoft.com/office/officeart/2005/8/layout/orgChart1"/>
    <dgm:cxn modelId="{7911F26F-729D-481D-B425-1CEB4D226D94}" type="presParOf" srcId="{8DD2381A-F440-4CC3-B6E8-6032F4E8C88C}" destId="{F0B37B76-FF4D-42EF-8537-0FEEAB9D9A4E}" srcOrd="0" destOrd="0" presId="urn:microsoft.com/office/officeart/2005/8/layout/orgChart1"/>
    <dgm:cxn modelId="{89C78A2E-BBCD-4D84-AC83-879E5A59094C}" type="presParOf" srcId="{F0B37B76-FF4D-42EF-8537-0FEEAB9D9A4E}" destId="{EB7EBFC5-5408-4810-952C-6617F9BDCB05}" srcOrd="0" destOrd="0" presId="urn:microsoft.com/office/officeart/2005/8/layout/orgChart1"/>
    <dgm:cxn modelId="{3FE3644B-A6AB-40C8-A0C3-3D5F3566D257}" type="presParOf" srcId="{F0B37B76-FF4D-42EF-8537-0FEEAB9D9A4E}" destId="{EDB64486-4B03-4B8F-8AD3-8C794849077F}" srcOrd="1" destOrd="0" presId="urn:microsoft.com/office/officeart/2005/8/layout/orgChart1"/>
    <dgm:cxn modelId="{3664D0CF-DFE9-47E8-B41E-32A1DDE8F104}" type="presParOf" srcId="{8DD2381A-F440-4CC3-B6E8-6032F4E8C88C}" destId="{A13AE890-F399-4D68-AB5B-4D5E9E3D7595}" srcOrd="1" destOrd="0" presId="urn:microsoft.com/office/officeart/2005/8/layout/orgChart1"/>
    <dgm:cxn modelId="{6E72AF13-7D80-4D08-B99E-3186662F1C13}" type="presParOf" srcId="{8DD2381A-F440-4CC3-B6E8-6032F4E8C88C}" destId="{82E9AAE0-EF9A-4DE8-9CD1-BB11C592311E}" srcOrd="2" destOrd="0" presId="urn:microsoft.com/office/officeart/2005/8/layout/orgChart1"/>
    <dgm:cxn modelId="{3890DC9D-7364-492B-AB76-BF3C94219585}" type="presParOf" srcId="{73500735-7F8C-4C1C-8610-E0C1E68F56A6}" destId="{D198C22E-9A68-4D91-8562-C3C1499C2646}" srcOrd="4" destOrd="0" presId="urn:microsoft.com/office/officeart/2005/8/layout/orgChart1"/>
    <dgm:cxn modelId="{DAC6BA6B-CF96-4833-A792-04ED7AFD785D}" type="presParOf" srcId="{73500735-7F8C-4C1C-8610-E0C1E68F56A6}" destId="{FF2966A5-CAA6-47B7-805C-2B37CEAAC6AB}" srcOrd="5" destOrd="0" presId="urn:microsoft.com/office/officeart/2005/8/layout/orgChart1"/>
    <dgm:cxn modelId="{57710663-C72B-45BB-AA94-281CAD9A397A}" type="presParOf" srcId="{FF2966A5-CAA6-47B7-805C-2B37CEAAC6AB}" destId="{29E31501-8047-46C0-B55F-49FE8BF9500C}" srcOrd="0" destOrd="0" presId="urn:microsoft.com/office/officeart/2005/8/layout/orgChart1"/>
    <dgm:cxn modelId="{25CED66A-51F1-4EFF-A60C-D02C6A1449E8}" type="presParOf" srcId="{29E31501-8047-46C0-B55F-49FE8BF9500C}" destId="{BF4B0F56-F154-4B8B-BEDA-6D20EC0BB5FC}" srcOrd="0" destOrd="0" presId="urn:microsoft.com/office/officeart/2005/8/layout/orgChart1"/>
    <dgm:cxn modelId="{E67E8702-618A-4DB2-87B8-425A6ABFD3EF}" type="presParOf" srcId="{29E31501-8047-46C0-B55F-49FE8BF9500C}" destId="{989212D0-68F8-43D1-B124-14FA86114041}" srcOrd="1" destOrd="0" presId="urn:microsoft.com/office/officeart/2005/8/layout/orgChart1"/>
    <dgm:cxn modelId="{409AE0C3-3998-410F-8F57-C13D4CE43AEF}" type="presParOf" srcId="{FF2966A5-CAA6-47B7-805C-2B37CEAAC6AB}" destId="{4B20670F-BA03-4E8E-8A4E-416046600CE1}" srcOrd="1" destOrd="0" presId="urn:microsoft.com/office/officeart/2005/8/layout/orgChart1"/>
    <dgm:cxn modelId="{422A56B4-C1E0-4E35-B4CB-551DA53796F5}" type="presParOf" srcId="{4B20670F-BA03-4E8E-8A4E-416046600CE1}" destId="{E89E4079-F28C-4EEE-BFED-33AD5E23064C}" srcOrd="0" destOrd="0" presId="urn:microsoft.com/office/officeart/2005/8/layout/orgChart1"/>
    <dgm:cxn modelId="{D4DBCA83-7FBB-45E5-B51C-DB824B92055F}" type="presParOf" srcId="{4B20670F-BA03-4E8E-8A4E-416046600CE1}" destId="{2C760B55-EFCE-461A-B285-FA61049CEB5D}" srcOrd="1" destOrd="0" presId="urn:microsoft.com/office/officeart/2005/8/layout/orgChart1"/>
    <dgm:cxn modelId="{116BFEB0-912D-435C-B465-11EB72FCA3BB}" type="presParOf" srcId="{2C760B55-EFCE-461A-B285-FA61049CEB5D}" destId="{A8122526-1D0A-45E6-8082-CB93202CC43B}" srcOrd="0" destOrd="0" presId="urn:microsoft.com/office/officeart/2005/8/layout/orgChart1"/>
    <dgm:cxn modelId="{7563DB4B-D160-4689-9F73-512A37607D2A}" type="presParOf" srcId="{A8122526-1D0A-45E6-8082-CB93202CC43B}" destId="{5DA51BEA-1C6F-4BE6-A1D9-0F2979954894}" srcOrd="0" destOrd="0" presId="urn:microsoft.com/office/officeart/2005/8/layout/orgChart1"/>
    <dgm:cxn modelId="{11DDEC84-AE9B-40D5-A380-7F10436FDF5B}" type="presParOf" srcId="{A8122526-1D0A-45E6-8082-CB93202CC43B}" destId="{206F7D9E-F87A-4C5B-ACC8-F9C6341CE3D4}" srcOrd="1" destOrd="0" presId="urn:microsoft.com/office/officeart/2005/8/layout/orgChart1"/>
    <dgm:cxn modelId="{02A04725-F46B-4AEA-8969-4B6D13EFEE24}" type="presParOf" srcId="{2C760B55-EFCE-461A-B285-FA61049CEB5D}" destId="{05F68CC3-E1AA-4C20-A6D2-372905B8E342}" srcOrd="1" destOrd="0" presId="urn:microsoft.com/office/officeart/2005/8/layout/orgChart1"/>
    <dgm:cxn modelId="{0076A8F1-FF7E-4C29-914A-01BCBA52D18E}" type="presParOf" srcId="{2C760B55-EFCE-461A-B285-FA61049CEB5D}" destId="{DC5E71C7-BBFA-4E0D-8F16-DCD57434EFCB}" srcOrd="2" destOrd="0" presId="urn:microsoft.com/office/officeart/2005/8/layout/orgChart1"/>
    <dgm:cxn modelId="{941FD73D-3BB8-4F62-954A-9C666561804F}" type="presParOf" srcId="{4B20670F-BA03-4E8E-8A4E-416046600CE1}" destId="{E8ECF4C9-20FC-45D2-8FAC-5CCD2C7F7185}" srcOrd="2" destOrd="0" presId="urn:microsoft.com/office/officeart/2005/8/layout/orgChart1"/>
    <dgm:cxn modelId="{52D3EE4C-AB57-492C-A6E4-C8DA7042D8C0}" type="presParOf" srcId="{4B20670F-BA03-4E8E-8A4E-416046600CE1}" destId="{0FF6CA06-A46E-4643-AC48-113FABE761F0}" srcOrd="3" destOrd="0" presId="urn:microsoft.com/office/officeart/2005/8/layout/orgChart1"/>
    <dgm:cxn modelId="{2AECB571-76FF-4BBE-972A-7C52A551C512}" type="presParOf" srcId="{0FF6CA06-A46E-4643-AC48-113FABE761F0}" destId="{59C0C123-39FA-4B24-8F80-67BA0A16D49B}" srcOrd="0" destOrd="0" presId="urn:microsoft.com/office/officeart/2005/8/layout/orgChart1"/>
    <dgm:cxn modelId="{F7CE799D-560B-4BB5-B5DE-E40493FBC3C4}" type="presParOf" srcId="{59C0C123-39FA-4B24-8F80-67BA0A16D49B}" destId="{931D7402-EAF5-4971-B80D-4524F812AFA6}" srcOrd="0" destOrd="0" presId="urn:microsoft.com/office/officeart/2005/8/layout/orgChart1"/>
    <dgm:cxn modelId="{85E0D23B-EEE8-4840-8AA1-0EF1E89C1E54}" type="presParOf" srcId="{59C0C123-39FA-4B24-8F80-67BA0A16D49B}" destId="{2B32A697-B6E9-4D68-8137-CBA2ACF9F260}" srcOrd="1" destOrd="0" presId="urn:microsoft.com/office/officeart/2005/8/layout/orgChart1"/>
    <dgm:cxn modelId="{F7F357AA-9B15-49C9-829B-45A321EC7D50}" type="presParOf" srcId="{0FF6CA06-A46E-4643-AC48-113FABE761F0}" destId="{E89D6F09-63AC-4D86-AF69-C8E81937570A}" srcOrd="1" destOrd="0" presId="urn:microsoft.com/office/officeart/2005/8/layout/orgChart1"/>
    <dgm:cxn modelId="{80B683E0-0D8A-49A0-8E54-A3D5378AD52A}" type="presParOf" srcId="{0FF6CA06-A46E-4643-AC48-113FABE761F0}" destId="{FAD3A53E-74E2-42A8-BB87-728DAE85B2BD}" srcOrd="2" destOrd="0" presId="urn:microsoft.com/office/officeart/2005/8/layout/orgChart1"/>
    <dgm:cxn modelId="{069273C4-8DCD-48FD-9692-758BA2C2A7D6}" type="presParOf" srcId="{4B20670F-BA03-4E8E-8A4E-416046600CE1}" destId="{982FF879-52C8-45DC-B778-5A964EBD9A89}" srcOrd="4" destOrd="0" presId="urn:microsoft.com/office/officeart/2005/8/layout/orgChart1"/>
    <dgm:cxn modelId="{4BCC3687-1854-4433-A8BA-1D05B8B0CE29}" type="presParOf" srcId="{4B20670F-BA03-4E8E-8A4E-416046600CE1}" destId="{075FB916-D761-4BAD-BB78-8672F30FFAA0}" srcOrd="5" destOrd="0" presId="urn:microsoft.com/office/officeart/2005/8/layout/orgChart1"/>
    <dgm:cxn modelId="{C32AF006-8B0F-4877-9E5D-73D41DD22626}" type="presParOf" srcId="{075FB916-D761-4BAD-BB78-8672F30FFAA0}" destId="{04BF4268-9E91-4F50-9EB3-F2DB94F90B46}" srcOrd="0" destOrd="0" presId="urn:microsoft.com/office/officeart/2005/8/layout/orgChart1"/>
    <dgm:cxn modelId="{090DD076-EC6B-4EDA-A196-AE98F682DC3F}" type="presParOf" srcId="{04BF4268-9E91-4F50-9EB3-F2DB94F90B46}" destId="{7B9863A8-AD2A-4D3A-8E0D-F9DBE90FF5BE}" srcOrd="0" destOrd="0" presId="urn:microsoft.com/office/officeart/2005/8/layout/orgChart1"/>
    <dgm:cxn modelId="{BBFDF3B8-3EC2-44FA-A0EA-4AE6944A2C55}" type="presParOf" srcId="{04BF4268-9E91-4F50-9EB3-F2DB94F90B46}" destId="{55DA3705-B997-466B-8DAE-6E018AD06D16}" srcOrd="1" destOrd="0" presId="urn:microsoft.com/office/officeart/2005/8/layout/orgChart1"/>
    <dgm:cxn modelId="{C0FF8511-31E0-454B-87F2-C8031102E863}" type="presParOf" srcId="{075FB916-D761-4BAD-BB78-8672F30FFAA0}" destId="{2A08DFC0-6E47-43CB-BE13-AFCAAE4E8E60}" srcOrd="1" destOrd="0" presId="urn:microsoft.com/office/officeart/2005/8/layout/orgChart1"/>
    <dgm:cxn modelId="{60693228-D35D-4B17-BBA7-8FDAFC0F544A}" type="presParOf" srcId="{075FB916-D761-4BAD-BB78-8672F30FFAA0}" destId="{AF8DC49D-1926-494E-8E66-BF5418A57EE4}" srcOrd="2" destOrd="0" presId="urn:microsoft.com/office/officeart/2005/8/layout/orgChart1"/>
    <dgm:cxn modelId="{C045D8B0-01B6-47B4-9064-F64A61A9A24C}" type="presParOf" srcId="{FF2966A5-CAA6-47B7-805C-2B37CEAAC6AB}" destId="{98CE7B94-E10F-4F38-AABC-FCC3539AFE1E}" srcOrd="2" destOrd="0" presId="urn:microsoft.com/office/officeart/2005/8/layout/orgChart1"/>
    <dgm:cxn modelId="{66989B8E-C647-4AC3-8254-BBC4FFD4EC9E}" type="presParOf" srcId="{4E3EF178-3D5E-4D88-B5E3-0DF68AD361A7}" destId="{9B3A916F-B8F6-4EEC-8C4B-7F3057089FA1}" srcOrd="2" destOrd="0" presId="urn:microsoft.com/office/officeart/2005/8/layout/orgChart1"/>
    <dgm:cxn modelId="{B00A5937-F63A-45E0-9DC3-4D490B303A99}" type="presParOf" srcId="{D47F0A1A-5BF2-4B24-8A9B-174E7711B40B}" destId="{4A8E3E18-CBBA-46DA-A218-73C90C0F474D}" srcOrd="2" destOrd="0" presId="urn:microsoft.com/office/officeart/2005/8/layout/orgChart1"/>
    <dgm:cxn modelId="{E12CE0D7-11E3-479B-BB62-DA9781805F38}" type="presParOf" srcId="{D47F0A1A-5BF2-4B24-8A9B-174E7711B40B}" destId="{B0C2777D-F0A3-4D7A-96BD-72E0313714C0}" srcOrd="3" destOrd="0" presId="urn:microsoft.com/office/officeart/2005/8/layout/orgChart1"/>
    <dgm:cxn modelId="{06264F9E-B693-4DAD-B5E3-BEAF5EA225D1}" type="presParOf" srcId="{B0C2777D-F0A3-4D7A-96BD-72E0313714C0}" destId="{D06A3F27-A358-453E-BDDC-6F4CA084F493}" srcOrd="0" destOrd="0" presId="urn:microsoft.com/office/officeart/2005/8/layout/orgChart1"/>
    <dgm:cxn modelId="{BF2AC7C5-4147-442C-9AAB-ABE897A3D133}" type="presParOf" srcId="{D06A3F27-A358-453E-BDDC-6F4CA084F493}" destId="{02DE2E0A-3907-4632-86ED-768D6AD89490}" srcOrd="0" destOrd="0" presId="urn:microsoft.com/office/officeart/2005/8/layout/orgChart1"/>
    <dgm:cxn modelId="{C4631876-AF12-486B-B27A-80FECA285777}" type="presParOf" srcId="{D06A3F27-A358-453E-BDDC-6F4CA084F493}" destId="{1916BDAE-6A9A-43D3-AF88-E1CEDD957FA1}" srcOrd="1" destOrd="0" presId="urn:microsoft.com/office/officeart/2005/8/layout/orgChart1"/>
    <dgm:cxn modelId="{35EDECA2-7638-4B6D-B6DD-FC2885362633}" type="presParOf" srcId="{B0C2777D-F0A3-4D7A-96BD-72E0313714C0}" destId="{713F645B-46AC-45F8-931B-7D6162D9FEB5}" srcOrd="1" destOrd="0" presId="urn:microsoft.com/office/officeart/2005/8/layout/orgChart1"/>
    <dgm:cxn modelId="{1F4EB519-657D-4E36-BBF4-96C3E0E20E3E}" type="presParOf" srcId="{B0C2777D-F0A3-4D7A-96BD-72E0313714C0}" destId="{AAD707F4-7E71-4D81-A20E-3363BB6016B7}" srcOrd="2" destOrd="0" presId="urn:microsoft.com/office/officeart/2005/8/layout/orgChart1"/>
    <dgm:cxn modelId="{F725957D-87E7-499B-96F7-22499FBAD2BE}" type="presParOf" srcId="{D47F0A1A-5BF2-4B24-8A9B-174E7711B40B}" destId="{C11D9A43-ABAA-4B09-A010-AD18D6D8611A}" srcOrd="4" destOrd="0" presId="urn:microsoft.com/office/officeart/2005/8/layout/orgChart1"/>
    <dgm:cxn modelId="{577198B9-E481-4689-B855-9249F4326FC2}" type="presParOf" srcId="{D47F0A1A-5BF2-4B24-8A9B-174E7711B40B}" destId="{32401F5C-471D-475B-AE3A-ABC70911BAC1}" srcOrd="5" destOrd="0" presId="urn:microsoft.com/office/officeart/2005/8/layout/orgChart1"/>
    <dgm:cxn modelId="{4C7DC2BB-B9C4-405F-BBA3-AA82753EA56E}" type="presParOf" srcId="{32401F5C-471D-475B-AE3A-ABC70911BAC1}" destId="{7B4BDF4C-0E77-4DEA-83B1-FA0896D286F7}" srcOrd="0" destOrd="0" presId="urn:microsoft.com/office/officeart/2005/8/layout/orgChart1"/>
    <dgm:cxn modelId="{D8618B97-DEED-4C5A-A381-FBC98C463E5A}" type="presParOf" srcId="{7B4BDF4C-0E77-4DEA-83B1-FA0896D286F7}" destId="{1EEA8D2B-E01A-4C97-9B9F-3F4B7C18DF95}" srcOrd="0" destOrd="0" presId="urn:microsoft.com/office/officeart/2005/8/layout/orgChart1"/>
    <dgm:cxn modelId="{6C14D2ED-5A1B-47F8-988D-969EAC3D0C1E}" type="presParOf" srcId="{7B4BDF4C-0E77-4DEA-83B1-FA0896D286F7}" destId="{BF34523E-B7A6-4DC3-84DD-AF3BB8492B3E}" srcOrd="1" destOrd="0" presId="urn:microsoft.com/office/officeart/2005/8/layout/orgChart1"/>
    <dgm:cxn modelId="{319B8033-5759-4AE6-9ADF-E8AE92A4C4DF}" type="presParOf" srcId="{32401F5C-471D-475B-AE3A-ABC70911BAC1}" destId="{717B2A2E-5D88-4DB6-AA7C-45394F34BA96}" srcOrd="1" destOrd="0" presId="urn:microsoft.com/office/officeart/2005/8/layout/orgChart1"/>
    <dgm:cxn modelId="{D73A7F1F-52C8-47FB-B121-50A3D6B773B2}" type="presParOf" srcId="{32401F5C-471D-475B-AE3A-ABC70911BAC1}" destId="{6010E083-FE53-43BD-B186-56A0E1B0D2BB}" srcOrd="2" destOrd="0" presId="urn:microsoft.com/office/officeart/2005/8/layout/orgChart1"/>
    <dgm:cxn modelId="{24FBFA63-E9F3-4877-B455-3AC1F1C7B06E}" type="presParOf" srcId="{D47F0A1A-5BF2-4B24-8A9B-174E7711B40B}" destId="{9BB1872F-B470-4A27-A976-24C916D27B2D}" srcOrd="6" destOrd="0" presId="urn:microsoft.com/office/officeart/2005/8/layout/orgChart1"/>
    <dgm:cxn modelId="{BED56321-0285-4110-9BC1-7E7AC5AA82F2}" type="presParOf" srcId="{D47F0A1A-5BF2-4B24-8A9B-174E7711B40B}" destId="{0EAB28A3-93A4-4722-8534-DAD7851EC468}" srcOrd="7" destOrd="0" presId="urn:microsoft.com/office/officeart/2005/8/layout/orgChart1"/>
    <dgm:cxn modelId="{BCCDF60C-9EBA-4AA6-B2C4-62039DAEE73C}" type="presParOf" srcId="{0EAB28A3-93A4-4722-8534-DAD7851EC468}" destId="{578F5412-E7DA-4F46-9A4D-B6B5066B47C7}" srcOrd="0" destOrd="0" presId="urn:microsoft.com/office/officeart/2005/8/layout/orgChart1"/>
    <dgm:cxn modelId="{3FD073EB-795E-40DE-9115-DB044A720B79}" type="presParOf" srcId="{578F5412-E7DA-4F46-9A4D-B6B5066B47C7}" destId="{AFFC05FA-D3E4-4DC8-B8A3-BAF784D905DB}" srcOrd="0" destOrd="0" presId="urn:microsoft.com/office/officeart/2005/8/layout/orgChart1"/>
    <dgm:cxn modelId="{9144D1F3-33AF-4557-A130-8F9FD952EEF7}" type="presParOf" srcId="{578F5412-E7DA-4F46-9A4D-B6B5066B47C7}" destId="{DD2E79DB-A919-457D-9D5A-879ABAFE4BE0}" srcOrd="1" destOrd="0" presId="urn:microsoft.com/office/officeart/2005/8/layout/orgChart1"/>
    <dgm:cxn modelId="{3FB0FFEC-2769-4133-AF9B-1D2F52EAB772}" type="presParOf" srcId="{0EAB28A3-93A4-4722-8534-DAD7851EC468}" destId="{D0872AA0-18B7-4A89-AF7D-30DBDB3B8A3D}" srcOrd="1" destOrd="0" presId="urn:microsoft.com/office/officeart/2005/8/layout/orgChart1"/>
    <dgm:cxn modelId="{B04CBFDC-DEEA-49F6-9977-D3A7BDE4CC4C}" type="presParOf" srcId="{0EAB28A3-93A4-4722-8534-DAD7851EC468}" destId="{72589639-C2D8-4BA4-90CA-F2EC58E6394C}" srcOrd="2" destOrd="0" presId="urn:microsoft.com/office/officeart/2005/8/layout/orgChart1"/>
    <dgm:cxn modelId="{261E7AAA-BDA3-466B-B45E-693B902B81F3}" type="presParOf" srcId="{B34DDB9A-E82C-4BB1-9660-55309C03491C}" destId="{3BB194A8-F00F-4C40-A410-CBF1BDA6D2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6199B-5B54-4D1E-9D2B-7AB0E33360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988283C-F334-46C1-8E18-597EFD0A45B1}">
      <dgm:prSet phldrT="[Texto]"/>
      <dgm:spPr/>
      <dgm:t>
        <a:bodyPr/>
        <a:lstStyle/>
        <a:p>
          <a:r>
            <a:rPr lang="es-ES" dirty="0"/>
            <a:t>Director general</a:t>
          </a:r>
        </a:p>
      </dgm:t>
    </dgm:pt>
    <dgm:pt modelId="{415B1A66-BA38-4208-B9EC-DC4FBD12115F}" type="parTrans" cxnId="{12157666-6F78-463B-B6CE-F1E2734858B6}">
      <dgm:prSet/>
      <dgm:spPr/>
      <dgm:t>
        <a:bodyPr/>
        <a:lstStyle/>
        <a:p>
          <a:endParaRPr lang="es-ES"/>
        </a:p>
      </dgm:t>
    </dgm:pt>
    <dgm:pt modelId="{48B414F6-9B6A-45AE-B811-2EBAC5741EC5}" type="sibTrans" cxnId="{12157666-6F78-463B-B6CE-F1E2734858B6}">
      <dgm:prSet/>
      <dgm:spPr/>
      <dgm:t>
        <a:bodyPr/>
        <a:lstStyle/>
        <a:p>
          <a:endParaRPr lang="es-ES"/>
        </a:p>
      </dgm:t>
    </dgm:pt>
    <dgm:pt modelId="{DDA839EC-0895-4F35-B667-97E16A82458B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07656EDA-256A-4157-A55C-E5599AF821C3}" type="parTrans" cxnId="{A55FB156-C4D3-4BFF-BC7F-72E8EFE783A2}">
      <dgm:prSet/>
      <dgm:spPr/>
      <dgm:t>
        <a:bodyPr/>
        <a:lstStyle/>
        <a:p>
          <a:endParaRPr lang="es-ES"/>
        </a:p>
      </dgm:t>
    </dgm:pt>
    <dgm:pt modelId="{5AEAA0BA-8021-40BC-8FC5-80709C9929E4}" type="sibTrans" cxnId="{A55FB156-C4D3-4BFF-BC7F-72E8EFE783A2}">
      <dgm:prSet/>
      <dgm:spPr/>
      <dgm:t>
        <a:bodyPr/>
        <a:lstStyle/>
        <a:p>
          <a:endParaRPr lang="es-ES"/>
        </a:p>
      </dgm:t>
    </dgm:pt>
    <dgm:pt modelId="{D3DA7EED-6F03-47CC-B71D-3B4163B47F93}">
      <dgm:prSet phldrT="[Texto]"/>
      <dgm:spPr/>
      <dgm:t>
        <a:bodyPr/>
        <a:lstStyle/>
        <a:p>
          <a:r>
            <a:rPr lang="es-ES" dirty="0"/>
            <a:t>Asesor jurídico</a:t>
          </a:r>
        </a:p>
      </dgm:t>
    </dgm:pt>
    <dgm:pt modelId="{79249935-D325-47BC-83ED-7E6FAEB268BB}" type="parTrans" cxnId="{8D43D021-B397-4A95-B3E4-8AE7799A7B2E}">
      <dgm:prSet/>
      <dgm:spPr/>
      <dgm:t>
        <a:bodyPr/>
        <a:lstStyle/>
        <a:p>
          <a:endParaRPr lang="es-ES"/>
        </a:p>
      </dgm:t>
    </dgm:pt>
    <dgm:pt modelId="{D79FB571-F583-4E80-B49C-DEF106395664}" type="sibTrans" cxnId="{8D43D021-B397-4A95-B3E4-8AE7799A7B2E}">
      <dgm:prSet/>
      <dgm:spPr/>
      <dgm:t>
        <a:bodyPr/>
        <a:lstStyle/>
        <a:p>
          <a:endParaRPr lang="es-ES"/>
        </a:p>
      </dgm:t>
    </dgm:pt>
    <dgm:pt modelId="{B20E78A0-ED08-4067-8B3B-E83C336B2990}">
      <dgm:prSet phldrT="[Texto]"/>
      <dgm:spPr/>
      <dgm:t>
        <a:bodyPr/>
        <a:lstStyle/>
        <a:p>
          <a:r>
            <a:rPr lang="es-ES" dirty="0"/>
            <a:t>Director financiero</a:t>
          </a:r>
        </a:p>
      </dgm:t>
    </dgm:pt>
    <dgm:pt modelId="{690FDA95-7C5D-467A-B45C-0ADEB2D66829}" type="parTrans" cxnId="{F5E07414-3662-4248-B050-357E6C5D636B}">
      <dgm:prSet/>
      <dgm:spPr/>
      <dgm:t>
        <a:bodyPr/>
        <a:lstStyle/>
        <a:p>
          <a:endParaRPr lang="es-ES"/>
        </a:p>
      </dgm:t>
    </dgm:pt>
    <dgm:pt modelId="{F2D0F53F-085C-4DC5-AD54-EFF17E392963}" type="sibTrans" cxnId="{F5E07414-3662-4248-B050-357E6C5D636B}">
      <dgm:prSet/>
      <dgm:spPr/>
      <dgm:t>
        <a:bodyPr/>
        <a:lstStyle/>
        <a:p>
          <a:endParaRPr lang="es-ES"/>
        </a:p>
      </dgm:t>
    </dgm:pt>
    <dgm:pt modelId="{C1769059-0488-44CF-AC6B-B0353E7446EF}">
      <dgm:prSet phldrT="[Texto]"/>
      <dgm:spPr/>
      <dgm:t>
        <a:bodyPr/>
        <a:lstStyle/>
        <a:p>
          <a:r>
            <a:rPr lang="es-ES" dirty="0"/>
            <a:t>Director comercial</a:t>
          </a:r>
        </a:p>
      </dgm:t>
    </dgm:pt>
    <dgm:pt modelId="{C29A773C-3D1F-411E-BBA5-27A04789B11B}" type="parTrans" cxnId="{83990A89-2D13-43D9-9CDF-82528D264294}">
      <dgm:prSet/>
      <dgm:spPr/>
      <dgm:t>
        <a:bodyPr/>
        <a:lstStyle/>
        <a:p>
          <a:endParaRPr lang="es-ES"/>
        </a:p>
      </dgm:t>
    </dgm:pt>
    <dgm:pt modelId="{7D09EC40-215D-4DF4-9A99-5D462EE1BD08}" type="sibTrans" cxnId="{83990A89-2D13-43D9-9CDF-82528D264294}">
      <dgm:prSet/>
      <dgm:spPr/>
      <dgm:t>
        <a:bodyPr/>
        <a:lstStyle/>
        <a:p>
          <a:endParaRPr lang="es-ES"/>
        </a:p>
      </dgm:t>
    </dgm:pt>
    <dgm:pt modelId="{082B39AD-48A2-48DA-99F5-E106252948D0}">
      <dgm:prSet phldrT="[Texto]"/>
      <dgm:spPr/>
      <dgm:t>
        <a:bodyPr/>
        <a:lstStyle/>
        <a:p>
          <a:r>
            <a:rPr lang="es-ES" dirty="0"/>
            <a:t>Director de producción</a:t>
          </a:r>
        </a:p>
      </dgm:t>
    </dgm:pt>
    <dgm:pt modelId="{22AEAE14-3C7F-4CFE-93F0-1C454BFFC28D}" type="parTrans" cxnId="{98CF0C6A-BF14-4E22-83DD-85211CB075AF}">
      <dgm:prSet/>
      <dgm:spPr/>
      <dgm:t>
        <a:bodyPr/>
        <a:lstStyle/>
        <a:p>
          <a:endParaRPr lang="es-ES"/>
        </a:p>
      </dgm:t>
    </dgm:pt>
    <dgm:pt modelId="{BF6DEC5F-06A9-4DD4-BB8C-C43E15ED63CD}" type="sibTrans" cxnId="{98CF0C6A-BF14-4E22-83DD-85211CB075AF}">
      <dgm:prSet/>
      <dgm:spPr/>
      <dgm:t>
        <a:bodyPr/>
        <a:lstStyle/>
        <a:p>
          <a:endParaRPr lang="es-ES"/>
        </a:p>
      </dgm:t>
    </dgm:pt>
    <dgm:pt modelId="{4C61E87C-27A1-477A-AD33-1D112CE668C9}">
      <dgm:prSet phldrT="[Texto]"/>
      <dgm:spPr/>
      <dgm:t>
        <a:bodyPr/>
        <a:lstStyle/>
        <a:p>
          <a:r>
            <a:rPr lang="es-ES" dirty="0"/>
            <a:t>Fábrica 2</a:t>
          </a:r>
        </a:p>
      </dgm:t>
    </dgm:pt>
    <dgm:pt modelId="{7C63AC67-BC0C-452F-AB2B-2D5265EC44D9}" type="parTrans" cxnId="{6F815EFD-BE5E-49AF-9663-755C2DCB8BB2}">
      <dgm:prSet/>
      <dgm:spPr/>
      <dgm:t>
        <a:bodyPr/>
        <a:lstStyle/>
        <a:p>
          <a:endParaRPr lang="es-ES"/>
        </a:p>
      </dgm:t>
    </dgm:pt>
    <dgm:pt modelId="{C54E29C6-6B42-46E8-8509-35D4B45E70D8}" type="sibTrans" cxnId="{6F815EFD-BE5E-49AF-9663-755C2DCB8BB2}">
      <dgm:prSet/>
      <dgm:spPr/>
      <dgm:t>
        <a:bodyPr/>
        <a:lstStyle/>
        <a:p>
          <a:endParaRPr lang="es-ES"/>
        </a:p>
      </dgm:t>
    </dgm:pt>
    <dgm:pt modelId="{862503E8-0FB2-40C1-B16A-2E75B1A7E842}">
      <dgm:prSet phldrT="[Texto]"/>
      <dgm:spPr/>
      <dgm:t>
        <a:bodyPr/>
        <a:lstStyle/>
        <a:p>
          <a:r>
            <a:rPr lang="es-ES" dirty="0"/>
            <a:t>Métodos y tiempos</a:t>
          </a:r>
        </a:p>
      </dgm:t>
    </dgm:pt>
    <dgm:pt modelId="{A2D7D79F-DAD7-40CF-9361-E6F0B93B47BB}" type="parTrans" cxnId="{34C07FE7-A314-415D-BCFD-1D1B931BAE73}">
      <dgm:prSet/>
      <dgm:spPr/>
      <dgm:t>
        <a:bodyPr/>
        <a:lstStyle/>
        <a:p>
          <a:endParaRPr lang="es-ES"/>
        </a:p>
      </dgm:t>
    </dgm:pt>
    <dgm:pt modelId="{F4B32C27-1125-49F2-BDA4-039F0388F598}" type="sibTrans" cxnId="{34C07FE7-A314-415D-BCFD-1D1B931BAE73}">
      <dgm:prSet/>
      <dgm:spPr/>
      <dgm:t>
        <a:bodyPr/>
        <a:lstStyle/>
        <a:p>
          <a:endParaRPr lang="es-ES"/>
        </a:p>
      </dgm:t>
    </dgm:pt>
    <dgm:pt modelId="{8B28EE16-1A78-4BFD-9EE2-165F1CBDAAF6}">
      <dgm:prSet phldrT="[Texto]"/>
      <dgm:spPr/>
      <dgm:t>
        <a:bodyPr/>
        <a:lstStyle/>
        <a:p>
          <a:r>
            <a:rPr lang="es-ES" dirty="0"/>
            <a:t>Fábrica 3</a:t>
          </a:r>
        </a:p>
      </dgm:t>
    </dgm:pt>
    <dgm:pt modelId="{2758F9A7-1E31-4A67-B84C-56247A5E11FE}" type="parTrans" cxnId="{23FA1930-C7B2-4F07-99FF-A79EF7F84732}">
      <dgm:prSet/>
      <dgm:spPr/>
      <dgm:t>
        <a:bodyPr/>
        <a:lstStyle/>
        <a:p>
          <a:endParaRPr lang="es-ES"/>
        </a:p>
      </dgm:t>
    </dgm:pt>
    <dgm:pt modelId="{C7C23A6A-81EB-4914-B09B-0F6546DF7ECD}" type="sibTrans" cxnId="{23FA1930-C7B2-4F07-99FF-A79EF7F84732}">
      <dgm:prSet/>
      <dgm:spPr/>
      <dgm:t>
        <a:bodyPr/>
        <a:lstStyle/>
        <a:p>
          <a:endParaRPr lang="es-ES"/>
        </a:p>
      </dgm:t>
    </dgm:pt>
    <dgm:pt modelId="{26319231-28D8-4BD2-AC86-24B5D4362577}">
      <dgm:prSet phldrT="[Texto]"/>
      <dgm:spPr/>
      <dgm:t>
        <a:bodyPr/>
        <a:lstStyle/>
        <a:p>
          <a:r>
            <a:rPr lang="es-ES" dirty="0"/>
            <a:t>Fábrica 1</a:t>
          </a:r>
        </a:p>
      </dgm:t>
    </dgm:pt>
    <dgm:pt modelId="{E6D07923-CB55-47EE-AB6F-F53B56CEF579}" type="parTrans" cxnId="{470218A5-4A0B-4697-B567-912F17D4CAAD}">
      <dgm:prSet/>
      <dgm:spPr/>
      <dgm:t>
        <a:bodyPr/>
        <a:lstStyle/>
        <a:p>
          <a:endParaRPr lang="es-ES"/>
        </a:p>
      </dgm:t>
    </dgm:pt>
    <dgm:pt modelId="{16CA3D46-D178-42F0-8E05-CD7FC333392D}" type="sibTrans" cxnId="{470218A5-4A0B-4697-B567-912F17D4CAAD}">
      <dgm:prSet/>
      <dgm:spPr/>
      <dgm:t>
        <a:bodyPr/>
        <a:lstStyle/>
        <a:p>
          <a:endParaRPr lang="es-ES"/>
        </a:p>
      </dgm:t>
    </dgm:pt>
    <dgm:pt modelId="{B543A8C6-E87D-4509-AD5C-9DDF1F1A2A50}" type="pres">
      <dgm:prSet presAssocID="{A776199B-5B54-4D1E-9D2B-7AB0E33360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4DDB9A-E82C-4BB1-9660-55309C03491C}" type="pres">
      <dgm:prSet presAssocID="{7988283C-F334-46C1-8E18-597EFD0A45B1}" presName="hierRoot1" presStyleCnt="0">
        <dgm:presLayoutVars>
          <dgm:hierBranch val="init"/>
        </dgm:presLayoutVars>
      </dgm:prSet>
      <dgm:spPr/>
    </dgm:pt>
    <dgm:pt modelId="{889056A8-A44D-46B4-ACB5-E52CE2CC63FF}" type="pres">
      <dgm:prSet presAssocID="{7988283C-F334-46C1-8E18-597EFD0A45B1}" presName="rootComposite1" presStyleCnt="0"/>
      <dgm:spPr/>
    </dgm:pt>
    <dgm:pt modelId="{F388B455-D36D-4BF0-8F41-C13AAAFDA7D5}" type="pres">
      <dgm:prSet presAssocID="{7988283C-F334-46C1-8E18-597EFD0A45B1}" presName="rootText1" presStyleLbl="node0" presStyleIdx="0" presStyleCnt="1">
        <dgm:presLayoutVars>
          <dgm:chPref val="3"/>
        </dgm:presLayoutVars>
      </dgm:prSet>
      <dgm:spPr/>
    </dgm:pt>
    <dgm:pt modelId="{6E5D3A57-BA47-41AE-96BB-2FE3E737FEA6}" type="pres">
      <dgm:prSet presAssocID="{7988283C-F334-46C1-8E18-597EFD0A45B1}" presName="rootConnector1" presStyleLbl="node1" presStyleIdx="0" presStyleCnt="0"/>
      <dgm:spPr/>
    </dgm:pt>
    <dgm:pt modelId="{D47F0A1A-5BF2-4B24-8A9B-174E7711B40B}" type="pres">
      <dgm:prSet presAssocID="{7988283C-F334-46C1-8E18-597EFD0A45B1}" presName="hierChild2" presStyleCnt="0"/>
      <dgm:spPr/>
    </dgm:pt>
    <dgm:pt modelId="{4A8E3E18-CBBA-46DA-A218-73C90C0F474D}" type="pres">
      <dgm:prSet presAssocID="{07656EDA-256A-4157-A55C-E5599AF821C3}" presName="Name37" presStyleLbl="parChTrans1D2" presStyleIdx="0" presStyleCnt="5"/>
      <dgm:spPr/>
    </dgm:pt>
    <dgm:pt modelId="{B0C2777D-F0A3-4D7A-96BD-72E0313714C0}" type="pres">
      <dgm:prSet presAssocID="{DDA839EC-0895-4F35-B667-97E16A82458B}" presName="hierRoot2" presStyleCnt="0">
        <dgm:presLayoutVars>
          <dgm:hierBranch val="init"/>
        </dgm:presLayoutVars>
      </dgm:prSet>
      <dgm:spPr/>
    </dgm:pt>
    <dgm:pt modelId="{D06A3F27-A358-453E-BDDC-6F4CA084F493}" type="pres">
      <dgm:prSet presAssocID="{DDA839EC-0895-4F35-B667-97E16A82458B}" presName="rootComposite" presStyleCnt="0"/>
      <dgm:spPr/>
    </dgm:pt>
    <dgm:pt modelId="{02DE2E0A-3907-4632-86ED-768D6AD89490}" type="pres">
      <dgm:prSet presAssocID="{DDA839EC-0895-4F35-B667-97E16A82458B}" presName="rootText" presStyleLbl="node2" presStyleIdx="0" presStyleCnt="5" custLinFactX="137297" custLinFactNeighborX="200000" custLinFactNeighborY="7388">
        <dgm:presLayoutVars>
          <dgm:chPref val="3"/>
        </dgm:presLayoutVars>
      </dgm:prSet>
      <dgm:spPr/>
    </dgm:pt>
    <dgm:pt modelId="{1916BDAE-6A9A-43D3-AF88-E1CEDD957FA1}" type="pres">
      <dgm:prSet presAssocID="{DDA839EC-0895-4F35-B667-97E16A82458B}" presName="rootConnector" presStyleLbl="node2" presStyleIdx="0" presStyleCnt="5"/>
      <dgm:spPr/>
    </dgm:pt>
    <dgm:pt modelId="{713F645B-46AC-45F8-931B-7D6162D9FEB5}" type="pres">
      <dgm:prSet presAssocID="{DDA839EC-0895-4F35-B667-97E16A82458B}" presName="hierChild4" presStyleCnt="0"/>
      <dgm:spPr/>
    </dgm:pt>
    <dgm:pt modelId="{AAD707F4-7E71-4D81-A20E-3363BB6016B7}" type="pres">
      <dgm:prSet presAssocID="{DDA839EC-0895-4F35-B667-97E16A82458B}" presName="hierChild5" presStyleCnt="0"/>
      <dgm:spPr/>
    </dgm:pt>
    <dgm:pt modelId="{30700D2A-4BE7-4409-81AE-B10693A85CD1}" type="pres">
      <dgm:prSet presAssocID="{79249935-D325-47BC-83ED-7E6FAEB268BB}" presName="Name37" presStyleLbl="parChTrans1D2" presStyleIdx="1" presStyleCnt="5"/>
      <dgm:spPr/>
    </dgm:pt>
    <dgm:pt modelId="{15C52358-A993-4447-9FC6-08875A0ADD27}" type="pres">
      <dgm:prSet presAssocID="{D3DA7EED-6F03-47CC-B71D-3B4163B47F93}" presName="hierRoot2" presStyleCnt="0">
        <dgm:presLayoutVars>
          <dgm:hierBranch val="init"/>
        </dgm:presLayoutVars>
      </dgm:prSet>
      <dgm:spPr/>
    </dgm:pt>
    <dgm:pt modelId="{F37DB69F-17A9-4258-B6C7-B8556298BF4C}" type="pres">
      <dgm:prSet presAssocID="{D3DA7EED-6F03-47CC-B71D-3B4163B47F93}" presName="rootComposite" presStyleCnt="0"/>
      <dgm:spPr/>
    </dgm:pt>
    <dgm:pt modelId="{C5BB8F04-602F-4C9E-ACEB-CCFAE64F079C}" type="pres">
      <dgm:prSet presAssocID="{D3DA7EED-6F03-47CC-B71D-3B4163B47F93}" presName="rootText" presStyleLbl="node2" presStyleIdx="1" presStyleCnt="5" custLinFactNeighborX="-1822" custLinFactNeighborY="7388">
        <dgm:presLayoutVars>
          <dgm:chPref val="3"/>
        </dgm:presLayoutVars>
      </dgm:prSet>
      <dgm:spPr/>
    </dgm:pt>
    <dgm:pt modelId="{20A36E5C-520F-441F-9BC7-ACBCA4141852}" type="pres">
      <dgm:prSet presAssocID="{D3DA7EED-6F03-47CC-B71D-3B4163B47F93}" presName="rootConnector" presStyleLbl="node2" presStyleIdx="1" presStyleCnt="5"/>
      <dgm:spPr/>
    </dgm:pt>
    <dgm:pt modelId="{C6DB788B-3437-40E3-BDFC-36355FA1959F}" type="pres">
      <dgm:prSet presAssocID="{D3DA7EED-6F03-47CC-B71D-3B4163B47F93}" presName="hierChild4" presStyleCnt="0"/>
      <dgm:spPr/>
    </dgm:pt>
    <dgm:pt modelId="{076EAA6E-6E09-4DE8-84A1-F4FFFF8AB846}" type="pres">
      <dgm:prSet presAssocID="{D3DA7EED-6F03-47CC-B71D-3B4163B47F93}" presName="hierChild5" presStyleCnt="0"/>
      <dgm:spPr/>
    </dgm:pt>
    <dgm:pt modelId="{63AB5D4F-0015-4D46-A624-A1530EECF9B4}" type="pres">
      <dgm:prSet presAssocID="{690FDA95-7C5D-467A-B45C-0ADEB2D66829}" presName="Name37" presStyleLbl="parChTrans1D2" presStyleIdx="2" presStyleCnt="5"/>
      <dgm:spPr/>
    </dgm:pt>
    <dgm:pt modelId="{A335C648-C8F7-4EAD-85A4-3D7C47AF7C9E}" type="pres">
      <dgm:prSet presAssocID="{B20E78A0-ED08-4067-8B3B-E83C336B2990}" presName="hierRoot2" presStyleCnt="0">
        <dgm:presLayoutVars>
          <dgm:hierBranch val="init"/>
        </dgm:presLayoutVars>
      </dgm:prSet>
      <dgm:spPr/>
    </dgm:pt>
    <dgm:pt modelId="{416087B8-1F75-4825-80FB-1FDDD2425402}" type="pres">
      <dgm:prSet presAssocID="{B20E78A0-ED08-4067-8B3B-E83C336B2990}" presName="rootComposite" presStyleCnt="0"/>
      <dgm:spPr/>
    </dgm:pt>
    <dgm:pt modelId="{070BD271-560C-4485-A31F-739675027BB4}" type="pres">
      <dgm:prSet presAssocID="{B20E78A0-ED08-4067-8B3B-E83C336B2990}" presName="rootText" presStyleLbl="node2" presStyleIdx="2" presStyleCnt="5" custLinFactX="-47634" custLinFactY="68740" custLinFactNeighborX="-100000" custLinFactNeighborY="100000">
        <dgm:presLayoutVars>
          <dgm:chPref val="3"/>
        </dgm:presLayoutVars>
      </dgm:prSet>
      <dgm:spPr/>
    </dgm:pt>
    <dgm:pt modelId="{338CA3CA-1D68-4CA3-B01E-F631EB5A48C3}" type="pres">
      <dgm:prSet presAssocID="{B20E78A0-ED08-4067-8B3B-E83C336B2990}" presName="rootConnector" presStyleLbl="node2" presStyleIdx="2" presStyleCnt="5"/>
      <dgm:spPr/>
    </dgm:pt>
    <dgm:pt modelId="{F09262E5-DA70-423D-B21A-66BD2D23A45C}" type="pres">
      <dgm:prSet presAssocID="{B20E78A0-ED08-4067-8B3B-E83C336B2990}" presName="hierChild4" presStyleCnt="0"/>
      <dgm:spPr/>
    </dgm:pt>
    <dgm:pt modelId="{38DFD4A1-CAEC-4707-A452-2A99286B2D36}" type="pres">
      <dgm:prSet presAssocID="{B20E78A0-ED08-4067-8B3B-E83C336B2990}" presName="hierChild5" presStyleCnt="0"/>
      <dgm:spPr/>
    </dgm:pt>
    <dgm:pt modelId="{E9581FFA-84C8-4FB7-9FEC-FB362E961AEA}" type="pres">
      <dgm:prSet presAssocID="{C29A773C-3D1F-411E-BBA5-27A04789B11B}" presName="Name37" presStyleLbl="parChTrans1D2" presStyleIdx="3" presStyleCnt="5"/>
      <dgm:spPr/>
    </dgm:pt>
    <dgm:pt modelId="{5B158E67-6557-462A-BD3E-C08B2A3584BF}" type="pres">
      <dgm:prSet presAssocID="{C1769059-0488-44CF-AC6B-B0353E7446EF}" presName="hierRoot2" presStyleCnt="0">
        <dgm:presLayoutVars>
          <dgm:hierBranch val="init"/>
        </dgm:presLayoutVars>
      </dgm:prSet>
      <dgm:spPr/>
    </dgm:pt>
    <dgm:pt modelId="{4045B7FE-5848-48D8-8FCE-2335BFE8E259}" type="pres">
      <dgm:prSet presAssocID="{C1769059-0488-44CF-AC6B-B0353E7446EF}" presName="rootComposite" presStyleCnt="0"/>
      <dgm:spPr/>
    </dgm:pt>
    <dgm:pt modelId="{2BADEBD2-CE35-498B-A8B4-B819956235EA}" type="pres">
      <dgm:prSet presAssocID="{C1769059-0488-44CF-AC6B-B0353E7446EF}" presName="rootText" presStyleLbl="node2" presStyleIdx="3" presStyleCnt="5" custLinFactX="-39580" custLinFactY="68740" custLinFactNeighborX="-100000" custLinFactNeighborY="100000">
        <dgm:presLayoutVars>
          <dgm:chPref val="3"/>
        </dgm:presLayoutVars>
      </dgm:prSet>
      <dgm:spPr/>
    </dgm:pt>
    <dgm:pt modelId="{A1DBE3C2-E815-4DFA-97CA-98C6CC3B47A7}" type="pres">
      <dgm:prSet presAssocID="{C1769059-0488-44CF-AC6B-B0353E7446EF}" presName="rootConnector" presStyleLbl="node2" presStyleIdx="3" presStyleCnt="5"/>
      <dgm:spPr/>
    </dgm:pt>
    <dgm:pt modelId="{09E514AF-1371-46C9-AA94-310B186A67C3}" type="pres">
      <dgm:prSet presAssocID="{C1769059-0488-44CF-AC6B-B0353E7446EF}" presName="hierChild4" presStyleCnt="0"/>
      <dgm:spPr/>
    </dgm:pt>
    <dgm:pt modelId="{F65D4AE7-528A-44FA-8C06-FB95173D32C3}" type="pres">
      <dgm:prSet presAssocID="{C1769059-0488-44CF-AC6B-B0353E7446EF}" presName="hierChild5" presStyleCnt="0"/>
      <dgm:spPr/>
    </dgm:pt>
    <dgm:pt modelId="{64DBA5A2-5890-4131-B414-F58198F396C6}" type="pres">
      <dgm:prSet presAssocID="{22AEAE14-3C7F-4CFE-93F0-1C454BFFC28D}" presName="Name37" presStyleLbl="parChTrans1D2" presStyleIdx="4" presStyleCnt="5"/>
      <dgm:spPr/>
    </dgm:pt>
    <dgm:pt modelId="{E489C291-AD51-4585-90A8-7370BDDFDD0C}" type="pres">
      <dgm:prSet presAssocID="{082B39AD-48A2-48DA-99F5-E106252948D0}" presName="hierRoot2" presStyleCnt="0">
        <dgm:presLayoutVars>
          <dgm:hierBranch val="init"/>
        </dgm:presLayoutVars>
      </dgm:prSet>
      <dgm:spPr/>
    </dgm:pt>
    <dgm:pt modelId="{909C3A58-B0D3-4748-B3BB-EFE49D77A561}" type="pres">
      <dgm:prSet presAssocID="{082B39AD-48A2-48DA-99F5-E106252948D0}" presName="rootComposite" presStyleCnt="0"/>
      <dgm:spPr/>
    </dgm:pt>
    <dgm:pt modelId="{9A73838A-0156-4A2C-B5AA-4ADD1039B722}" type="pres">
      <dgm:prSet presAssocID="{082B39AD-48A2-48DA-99F5-E106252948D0}" presName="rootText" presStyleLbl="node2" presStyleIdx="4" presStyleCnt="5" custLinFactX="-7182" custLinFactY="68662" custLinFactNeighborX="-100000" custLinFactNeighborY="100000">
        <dgm:presLayoutVars>
          <dgm:chPref val="3"/>
        </dgm:presLayoutVars>
      </dgm:prSet>
      <dgm:spPr/>
    </dgm:pt>
    <dgm:pt modelId="{9DA7E4AB-F107-48E8-A956-0F887B817386}" type="pres">
      <dgm:prSet presAssocID="{082B39AD-48A2-48DA-99F5-E106252948D0}" presName="rootConnector" presStyleLbl="node2" presStyleIdx="4" presStyleCnt="5"/>
      <dgm:spPr/>
    </dgm:pt>
    <dgm:pt modelId="{283D2350-9622-46D0-B649-4E1BE3E9EB67}" type="pres">
      <dgm:prSet presAssocID="{082B39AD-48A2-48DA-99F5-E106252948D0}" presName="hierChild4" presStyleCnt="0"/>
      <dgm:spPr/>
    </dgm:pt>
    <dgm:pt modelId="{4096C98E-ABD2-454E-9533-341629287BBC}" type="pres">
      <dgm:prSet presAssocID="{7C63AC67-BC0C-452F-AB2B-2D5265EC44D9}" presName="Name37" presStyleLbl="parChTrans1D3" presStyleIdx="0" presStyleCnt="4"/>
      <dgm:spPr/>
    </dgm:pt>
    <dgm:pt modelId="{127F338A-9E97-4CE4-8884-A61D55F91E27}" type="pres">
      <dgm:prSet presAssocID="{4C61E87C-27A1-477A-AD33-1D112CE668C9}" presName="hierRoot2" presStyleCnt="0">
        <dgm:presLayoutVars>
          <dgm:hierBranch val="init"/>
        </dgm:presLayoutVars>
      </dgm:prSet>
      <dgm:spPr/>
    </dgm:pt>
    <dgm:pt modelId="{F47D5250-6987-45B8-AE35-3DE3C29AFB85}" type="pres">
      <dgm:prSet presAssocID="{4C61E87C-27A1-477A-AD33-1D112CE668C9}" presName="rootComposite" presStyleCnt="0"/>
      <dgm:spPr/>
    </dgm:pt>
    <dgm:pt modelId="{08C35C28-EC45-42CC-95DD-9D804582A3F1}" type="pres">
      <dgm:prSet presAssocID="{4C61E87C-27A1-477A-AD33-1D112CE668C9}" presName="rootText" presStyleLbl="node3" presStyleIdx="0" presStyleCnt="4" custLinFactX="-9819" custLinFactY="135020" custLinFactNeighborX="-100000" custLinFactNeighborY="200000">
        <dgm:presLayoutVars>
          <dgm:chPref val="3"/>
        </dgm:presLayoutVars>
      </dgm:prSet>
      <dgm:spPr/>
    </dgm:pt>
    <dgm:pt modelId="{9597A1D7-C45D-4A55-9725-6477B7C002F0}" type="pres">
      <dgm:prSet presAssocID="{4C61E87C-27A1-477A-AD33-1D112CE668C9}" presName="rootConnector" presStyleLbl="node3" presStyleIdx="0" presStyleCnt="4"/>
      <dgm:spPr/>
    </dgm:pt>
    <dgm:pt modelId="{04FE894D-7360-41A8-8C6E-2AFF8356ADD7}" type="pres">
      <dgm:prSet presAssocID="{4C61E87C-27A1-477A-AD33-1D112CE668C9}" presName="hierChild4" presStyleCnt="0"/>
      <dgm:spPr/>
    </dgm:pt>
    <dgm:pt modelId="{755F08FB-B279-4D2D-8424-9FC947E08988}" type="pres">
      <dgm:prSet presAssocID="{4C61E87C-27A1-477A-AD33-1D112CE668C9}" presName="hierChild5" presStyleCnt="0"/>
      <dgm:spPr/>
    </dgm:pt>
    <dgm:pt modelId="{D583D543-075A-4365-B053-09721C94CCC9}" type="pres">
      <dgm:prSet presAssocID="{A2D7D79F-DAD7-40CF-9361-E6F0B93B47BB}" presName="Name37" presStyleLbl="parChTrans1D3" presStyleIdx="1" presStyleCnt="4"/>
      <dgm:spPr/>
    </dgm:pt>
    <dgm:pt modelId="{5CB6926D-D43A-4EB7-8181-0D5576182AB9}" type="pres">
      <dgm:prSet presAssocID="{862503E8-0FB2-40C1-B16A-2E75B1A7E842}" presName="hierRoot2" presStyleCnt="0">
        <dgm:presLayoutVars>
          <dgm:hierBranch val="init"/>
        </dgm:presLayoutVars>
      </dgm:prSet>
      <dgm:spPr/>
    </dgm:pt>
    <dgm:pt modelId="{EDD5002B-C866-4924-8E8F-AC1862A92D9E}" type="pres">
      <dgm:prSet presAssocID="{862503E8-0FB2-40C1-B16A-2E75B1A7E842}" presName="rootComposite" presStyleCnt="0"/>
      <dgm:spPr/>
    </dgm:pt>
    <dgm:pt modelId="{B5949086-DB7D-4873-BEC9-7C6FE0ECA558}" type="pres">
      <dgm:prSet presAssocID="{862503E8-0FB2-40C1-B16A-2E75B1A7E842}" presName="rootText" presStyleLbl="node3" presStyleIdx="1" presStyleCnt="4" custLinFactX="-100000" custLinFactNeighborX="-190510" custLinFactNeighborY="49705">
        <dgm:presLayoutVars>
          <dgm:chPref val="3"/>
        </dgm:presLayoutVars>
      </dgm:prSet>
      <dgm:spPr/>
    </dgm:pt>
    <dgm:pt modelId="{BA529DA8-99CF-421C-A2D0-48A41F4831F8}" type="pres">
      <dgm:prSet presAssocID="{862503E8-0FB2-40C1-B16A-2E75B1A7E842}" presName="rootConnector" presStyleLbl="node3" presStyleIdx="1" presStyleCnt="4"/>
      <dgm:spPr/>
    </dgm:pt>
    <dgm:pt modelId="{0121EB5F-1681-48AF-9425-846F61204F09}" type="pres">
      <dgm:prSet presAssocID="{862503E8-0FB2-40C1-B16A-2E75B1A7E842}" presName="hierChild4" presStyleCnt="0"/>
      <dgm:spPr/>
    </dgm:pt>
    <dgm:pt modelId="{CBC61372-F548-434D-AB3C-669D04ACDB0D}" type="pres">
      <dgm:prSet presAssocID="{862503E8-0FB2-40C1-B16A-2E75B1A7E842}" presName="hierChild5" presStyleCnt="0"/>
      <dgm:spPr/>
    </dgm:pt>
    <dgm:pt modelId="{0B8B10A2-A659-4812-BE0E-AF903F0A2942}" type="pres">
      <dgm:prSet presAssocID="{2758F9A7-1E31-4A67-B84C-56247A5E11FE}" presName="Name37" presStyleLbl="parChTrans1D3" presStyleIdx="2" presStyleCnt="4"/>
      <dgm:spPr/>
    </dgm:pt>
    <dgm:pt modelId="{BAE8C557-DD10-4D25-8876-DA04903FF79C}" type="pres">
      <dgm:prSet presAssocID="{8B28EE16-1A78-4BFD-9EE2-165F1CBDAAF6}" presName="hierRoot2" presStyleCnt="0">
        <dgm:presLayoutVars>
          <dgm:hierBranch val="init"/>
        </dgm:presLayoutVars>
      </dgm:prSet>
      <dgm:spPr/>
    </dgm:pt>
    <dgm:pt modelId="{D88A887A-BB83-4732-8AC1-74800070E596}" type="pres">
      <dgm:prSet presAssocID="{8B28EE16-1A78-4BFD-9EE2-165F1CBDAAF6}" presName="rootComposite" presStyleCnt="0"/>
      <dgm:spPr/>
    </dgm:pt>
    <dgm:pt modelId="{E9A4245A-B438-4239-9A08-8FBB379D3A67}" type="pres">
      <dgm:prSet presAssocID="{8B28EE16-1A78-4BFD-9EE2-165F1CBDAAF6}" presName="rootText" presStyleLbl="node3" presStyleIdx="2" presStyleCnt="4" custLinFactNeighborX="14929" custLinFactNeighborY="51020">
        <dgm:presLayoutVars>
          <dgm:chPref val="3"/>
        </dgm:presLayoutVars>
      </dgm:prSet>
      <dgm:spPr/>
    </dgm:pt>
    <dgm:pt modelId="{D346EE50-A44C-4F9F-84A1-FC4250B36FF1}" type="pres">
      <dgm:prSet presAssocID="{8B28EE16-1A78-4BFD-9EE2-165F1CBDAAF6}" presName="rootConnector" presStyleLbl="node3" presStyleIdx="2" presStyleCnt="4"/>
      <dgm:spPr/>
    </dgm:pt>
    <dgm:pt modelId="{082B5830-1473-4C7B-A8B0-01AE324F5473}" type="pres">
      <dgm:prSet presAssocID="{8B28EE16-1A78-4BFD-9EE2-165F1CBDAAF6}" presName="hierChild4" presStyleCnt="0"/>
      <dgm:spPr/>
    </dgm:pt>
    <dgm:pt modelId="{842B7E8D-A612-4264-8211-655AFBC21BB0}" type="pres">
      <dgm:prSet presAssocID="{8B28EE16-1A78-4BFD-9EE2-165F1CBDAAF6}" presName="hierChild5" presStyleCnt="0"/>
      <dgm:spPr/>
    </dgm:pt>
    <dgm:pt modelId="{DCC1FE90-951B-4456-8FF1-7412A237C72E}" type="pres">
      <dgm:prSet presAssocID="{E6D07923-CB55-47EE-AB6F-F53B56CEF579}" presName="Name37" presStyleLbl="parChTrans1D3" presStyleIdx="3" presStyleCnt="4"/>
      <dgm:spPr/>
    </dgm:pt>
    <dgm:pt modelId="{8FF2FC96-8811-45F7-A35B-CD4DF0EC753F}" type="pres">
      <dgm:prSet presAssocID="{26319231-28D8-4BD2-AC86-24B5D4362577}" presName="hierRoot2" presStyleCnt="0">
        <dgm:presLayoutVars>
          <dgm:hierBranch val="init"/>
        </dgm:presLayoutVars>
      </dgm:prSet>
      <dgm:spPr/>
    </dgm:pt>
    <dgm:pt modelId="{904A17EC-8154-4CB5-BC33-703F8AF41C00}" type="pres">
      <dgm:prSet presAssocID="{26319231-28D8-4BD2-AC86-24B5D4362577}" presName="rootComposite" presStyleCnt="0"/>
      <dgm:spPr/>
    </dgm:pt>
    <dgm:pt modelId="{861959F6-227A-45FC-A63F-6689F24A9631}" type="pres">
      <dgm:prSet presAssocID="{26319231-28D8-4BD2-AC86-24B5D4362577}" presName="rootText" presStyleLbl="node3" presStyleIdx="3" presStyleCnt="4" custLinFactX="-100000" custLinFactNeighborX="-143483" custLinFactNeighborY="-90980">
        <dgm:presLayoutVars>
          <dgm:chPref val="3"/>
        </dgm:presLayoutVars>
      </dgm:prSet>
      <dgm:spPr/>
    </dgm:pt>
    <dgm:pt modelId="{2AA8EA53-5865-4C3A-B3C8-F47B2181A5BD}" type="pres">
      <dgm:prSet presAssocID="{26319231-28D8-4BD2-AC86-24B5D4362577}" presName="rootConnector" presStyleLbl="node3" presStyleIdx="3" presStyleCnt="4"/>
      <dgm:spPr/>
    </dgm:pt>
    <dgm:pt modelId="{D74D05A9-50EB-470F-B1C2-8519AA3D1698}" type="pres">
      <dgm:prSet presAssocID="{26319231-28D8-4BD2-AC86-24B5D4362577}" presName="hierChild4" presStyleCnt="0"/>
      <dgm:spPr/>
    </dgm:pt>
    <dgm:pt modelId="{6503A73B-2BA1-4744-ACE9-D6D07F1BF716}" type="pres">
      <dgm:prSet presAssocID="{26319231-28D8-4BD2-AC86-24B5D4362577}" presName="hierChild5" presStyleCnt="0"/>
      <dgm:spPr/>
    </dgm:pt>
    <dgm:pt modelId="{D1CD8A70-7D36-4C5C-A616-23BECB9C8DCA}" type="pres">
      <dgm:prSet presAssocID="{082B39AD-48A2-48DA-99F5-E106252948D0}" presName="hierChild5" presStyleCnt="0"/>
      <dgm:spPr/>
    </dgm:pt>
    <dgm:pt modelId="{3BB194A8-F00F-4C40-A410-CBF1BDA6D20B}" type="pres">
      <dgm:prSet presAssocID="{7988283C-F334-46C1-8E18-597EFD0A45B1}" presName="hierChild3" presStyleCnt="0"/>
      <dgm:spPr/>
    </dgm:pt>
  </dgm:ptLst>
  <dgm:cxnLst>
    <dgm:cxn modelId="{9FB4620E-A93E-4D13-B56F-1E61A01780D2}" type="presOf" srcId="{A2D7D79F-DAD7-40CF-9361-E6F0B93B47BB}" destId="{D583D543-075A-4365-B053-09721C94CCC9}" srcOrd="0" destOrd="0" presId="urn:microsoft.com/office/officeart/2005/8/layout/orgChart1"/>
    <dgm:cxn modelId="{385A680F-254E-498C-B715-732437345FE7}" type="presOf" srcId="{D3DA7EED-6F03-47CC-B71D-3B4163B47F93}" destId="{C5BB8F04-602F-4C9E-ACEB-CCFAE64F079C}" srcOrd="0" destOrd="0" presId="urn:microsoft.com/office/officeart/2005/8/layout/orgChart1"/>
    <dgm:cxn modelId="{F5E07414-3662-4248-B050-357E6C5D636B}" srcId="{7988283C-F334-46C1-8E18-597EFD0A45B1}" destId="{B20E78A0-ED08-4067-8B3B-E83C336B2990}" srcOrd="2" destOrd="0" parTransId="{690FDA95-7C5D-467A-B45C-0ADEB2D66829}" sibTransId="{F2D0F53F-085C-4DC5-AD54-EFF17E392963}"/>
    <dgm:cxn modelId="{0979FA16-E805-400C-9089-145098253E96}" type="presOf" srcId="{07656EDA-256A-4157-A55C-E5599AF821C3}" destId="{4A8E3E18-CBBA-46DA-A218-73C90C0F474D}" srcOrd="0" destOrd="0" presId="urn:microsoft.com/office/officeart/2005/8/layout/orgChart1"/>
    <dgm:cxn modelId="{B07F5C1A-23AA-4FA5-AC92-A7D630C0F73E}" type="presOf" srcId="{4C61E87C-27A1-477A-AD33-1D112CE668C9}" destId="{9597A1D7-C45D-4A55-9725-6477B7C002F0}" srcOrd="1" destOrd="0" presId="urn:microsoft.com/office/officeart/2005/8/layout/orgChart1"/>
    <dgm:cxn modelId="{8D43D021-B397-4A95-B3E4-8AE7799A7B2E}" srcId="{7988283C-F334-46C1-8E18-597EFD0A45B1}" destId="{D3DA7EED-6F03-47CC-B71D-3B4163B47F93}" srcOrd="1" destOrd="0" parTransId="{79249935-D325-47BC-83ED-7E6FAEB268BB}" sibTransId="{D79FB571-F583-4E80-B49C-DEF106395664}"/>
    <dgm:cxn modelId="{0BFF9C2B-9746-4197-AD57-5824CC017578}" type="presOf" srcId="{8B28EE16-1A78-4BFD-9EE2-165F1CBDAAF6}" destId="{E9A4245A-B438-4239-9A08-8FBB379D3A67}" srcOrd="0" destOrd="0" presId="urn:microsoft.com/office/officeart/2005/8/layout/orgChart1"/>
    <dgm:cxn modelId="{23FA1930-C7B2-4F07-99FF-A79EF7F84732}" srcId="{082B39AD-48A2-48DA-99F5-E106252948D0}" destId="{8B28EE16-1A78-4BFD-9EE2-165F1CBDAAF6}" srcOrd="2" destOrd="0" parTransId="{2758F9A7-1E31-4A67-B84C-56247A5E11FE}" sibTransId="{C7C23A6A-81EB-4914-B09B-0F6546DF7ECD}"/>
    <dgm:cxn modelId="{A6A7A335-D5D7-42A2-9A95-9201C4C4A29C}" type="presOf" srcId="{79249935-D325-47BC-83ED-7E6FAEB268BB}" destId="{30700D2A-4BE7-4409-81AE-B10693A85CD1}" srcOrd="0" destOrd="0" presId="urn:microsoft.com/office/officeart/2005/8/layout/orgChart1"/>
    <dgm:cxn modelId="{9EAD1736-7437-4AA9-8C95-C0937FA9DDEE}" type="presOf" srcId="{4C61E87C-27A1-477A-AD33-1D112CE668C9}" destId="{08C35C28-EC45-42CC-95DD-9D804582A3F1}" srcOrd="0" destOrd="0" presId="urn:microsoft.com/office/officeart/2005/8/layout/orgChart1"/>
    <dgm:cxn modelId="{5B4A274B-27D0-400A-B391-03CE80FFBBE0}" type="presOf" srcId="{862503E8-0FB2-40C1-B16A-2E75B1A7E842}" destId="{B5949086-DB7D-4873-BEC9-7C6FE0ECA558}" srcOrd="0" destOrd="0" presId="urn:microsoft.com/office/officeart/2005/8/layout/orgChart1"/>
    <dgm:cxn modelId="{DCE49E52-AF9C-4EB0-AD56-5E198B653ACE}" type="presOf" srcId="{D3DA7EED-6F03-47CC-B71D-3B4163B47F93}" destId="{20A36E5C-520F-441F-9BC7-ACBCA4141852}" srcOrd="1" destOrd="0" presId="urn:microsoft.com/office/officeart/2005/8/layout/orgChart1"/>
    <dgm:cxn modelId="{A55FB156-C4D3-4BFF-BC7F-72E8EFE783A2}" srcId="{7988283C-F334-46C1-8E18-597EFD0A45B1}" destId="{DDA839EC-0895-4F35-B667-97E16A82458B}" srcOrd="0" destOrd="0" parTransId="{07656EDA-256A-4157-A55C-E5599AF821C3}" sibTransId="{5AEAA0BA-8021-40BC-8FC5-80709C9929E4}"/>
    <dgm:cxn modelId="{2286205B-CED6-4283-8953-DB19997E0B1D}" type="presOf" srcId="{C1769059-0488-44CF-AC6B-B0353E7446EF}" destId="{2BADEBD2-CE35-498B-A8B4-B819956235EA}" srcOrd="0" destOrd="0" presId="urn:microsoft.com/office/officeart/2005/8/layout/orgChart1"/>
    <dgm:cxn modelId="{4A07F65C-622F-4369-9C83-E2CA0E29F4E9}" type="presOf" srcId="{E6D07923-CB55-47EE-AB6F-F53B56CEF579}" destId="{DCC1FE90-951B-4456-8FF1-7412A237C72E}" srcOrd="0" destOrd="0" presId="urn:microsoft.com/office/officeart/2005/8/layout/orgChart1"/>
    <dgm:cxn modelId="{C5360E64-E542-45A3-A888-4F68783F7022}" type="presOf" srcId="{26319231-28D8-4BD2-AC86-24B5D4362577}" destId="{2AA8EA53-5865-4C3A-B3C8-F47B2181A5BD}" srcOrd="1" destOrd="0" presId="urn:microsoft.com/office/officeart/2005/8/layout/orgChart1"/>
    <dgm:cxn modelId="{BEFC2C65-1529-48B7-A3B8-E9FE155CA8A5}" type="presOf" srcId="{7988283C-F334-46C1-8E18-597EFD0A45B1}" destId="{6E5D3A57-BA47-41AE-96BB-2FE3E737FEA6}" srcOrd="1" destOrd="0" presId="urn:microsoft.com/office/officeart/2005/8/layout/orgChart1"/>
    <dgm:cxn modelId="{12157666-6F78-463B-B6CE-F1E2734858B6}" srcId="{A776199B-5B54-4D1E-9D2B-7AB0E33360B4}" destId="{7988283C-F334-46C1-8E18-597EFD0A45B1}" srcOrd="0" destOrd="0" parTransId="{415B1A66-BA38-4208-B9EC-DC4FBD12115F}" sibTransId="{48B414F6-9B6A-45AE-B811-2EBAC5741EC5}"/>
    <dgm:cxn modelId="{98CF0C6A-BF14-4E22-83DD-85211CB075AF}" srcId="{7988283C-F334-46C1-8E18-597EFD0A45B1}" destId="{082B39AD-48A2-48DA-99F5-E106252948D0}" srcOrd="4" destOrd="0" parTransId="{22AEAE14-3C7F-4CFE-93F0-1C454BFFC28D}" sibTransId="{BF6DEC5F-06A9-4DD4-BB8C-C43E15ED63CD}"/>
    <dgm:cxn modelId="{B2306571-7B85-4266-99C6-DFA14CEC7087}" type="presOf" srcId="{690FDA95-7C5D-467A-B45C-0ADEB2D66829}" destId="{63AB5D4F-0015-4D46-A624-A1530EECF9B4}" srcOrd="0" destOrd="0" presId="urn:microsoft.com/office/officeart/2005/8/layout/orgChart1"/>
    <dgm:cxn modelId="{9444CB76-E368-498C-8355-B8E51C4CEB64}" type="presOf" srcId="{C1769059-0488-44CF-AC6B-B0353E7446EF}" destId="{A1DBE3C2-E815-4DFA-97CA-98C6CC3B47A7}" srcOrd="1" destOrd="0" presId="urn:microsoft.com/office/officeart/2005/8/layout/orgChart1"/>
    <dgm:cxn modelId="{120ABE81-43AA-47C6-BA57-1FB3431C932C}" type="presOf" srcId="{2758F9A7-1E31-4A67-B84C-56247A5E11FE}" destId="{0B8B10A2-A659-4812-BE0E-AF903F0A2942}" srcOrd="0" destOrd="0" presId="urn:microsoft.com/office/officeart/2005/8/layout/orgChart1"/>
    <dgm:cxn modelId="{83559A84-403A-4331-98AB-8A628CCADE5A}" type="presOf" srcId="{DDA839EC-0895-4F35-B667-97E16A82458B}" destId="{1916BDAE-6A9A-43D3-AF88-E1CEDD957FA1}" srcOrd="1" destOrd="0" presId="urn:microsoft.com/office/officeart/2005/8/layout/orgChart1"/>
    <dgm:cxn modelId="{9CC75486-D666-46BA-88BA-090F3D65D043}" type="presOf" srcId="{B20E78A0-ED08-4067-8B3B-E83C336B2990}" destId="{070BD271-560C-4485-A31F-739675027BB4}" srcOrd="0" destOrd="0" presId="urn:microsoft.com/office/officeart/2005/8/layout/orgChart1"/>
    <dgm:cxn modelId="{83990A89-2D13-43D9-9CDF-82528D264294}" srcId="{7988283C-F334-46C1-8E18-597EFD0A45B1}" destId="{C1769059-0488-44CF-AC6B-B0353E7446EF}" srcOrd="3" destOrd="0" parTransId="{C29A773C-3D1F-411E-BBA5-27A04789B11B}" sibTransId="{7D09EC40-215D-4DF4-9A99-5D462EE1BD08}"/>
    <dgm:cxn modelId="{03A89A8B-B689-4F42-8633-1C078B9964E4}" type="presOf" srcId="{B20E78A0-ED08-4067-8B3B-E83C336B2990}" destId="{338CA3CA-1D68-4CA3-B01E-F631EB5A48C3}" srcOrd="1" destOrd="0" presId="urn:microsoft.com/office/officeart/2005/8/layout/orgChart1"/>
    <dgm:cxn modelId="{A8ABD799-9EF1-4E3F-AB29-D033D2B6521E}" type="presOf" srcId="{DDA839EC-0895-4F35-B667-97E16A82458B}" destId="{02DE2E0A-3907-4632-86ED-768D6AD89490}" srcOrd="0" destOrd="0" presId="urn:microsoft.com/office/officeart/2005/8/layout/orgChart1"/>
    <dgm:cxn modelId="{470218A5-4A0B-4697-B567-912F17D4CAAD}" srcId="{082B39AD-48A2-48DA-99F5-E106252948D0}" destId="{26319231-28D8-4BD2-AC86-24B5D4362577}" srcOrd="3" destOrd="0" parTransId="{E6D07923-CB55-47EE-AB6F-F53B56CEF579}" sibTransId="{16CA3D46-D178-42F0-8E05-CD7FC333392D}"/>
    <dgm:cxn modelId="{347E6BC0-1C2B-4092-B70A-F381BD9C5505}" type="presOf" srcId="{7988283C-F334-46C1-8E18-597EFD0A45B1}" destId="{F388B455-D36D-4BF0-8F41-C13AAAFDA7D5}" srcOrd="0" destOrd="0" presId="urn:microsoft.com/office/officeart/2005/8/layout/orgChart1"/>
    <dgm:cxn modelId="{ED5E90C3-B0D6-4C96-A2DF-9B014AE21C47}" type="presOf" srcId="{22AEAE14-3C7F-4CFE-93F0-1C454BFFC28D}" destId="{64DBA5A2-5890-4131-B414-F58198F396C6}" srcOrd="0" destOrd="0" presId="urn:microsoft.com/office/officeart/2005/8/layout/orgChart1"/>
    <dgm:cxn modelId="{15046BC5-A43D-49D4-9B78-F1A47BF0F11B}" type="presOf" srcId="{A776199B-5B54-4D1E-9D2B-7AB0E33360B4}" destId="{B543A8C6-E87D-4509-AD5C-9DDF1F1A2A50}" srcOrd="0" destOrd="0" presId="urn:microsoft.com/office/officeart/2005/8/layout/orgChart1"/>
    <dgm:cxn modelId="{1EF474CA-51D9-4177-A279-B23DD5B785A6}" type="presOf" srcId="{26319231-28D8-4BD2-AC86-24B5D4362577}" destId="{861959F6-227A-45FC-A63F-6689F24A9631}" srcOrd="0" destOrd="0" presId="urn:microsoft.com/office/officeart/2005/8/layout/orgChart1"/>
    <dgm:cxn modelId="{BF4501CF-8EF5-4886-8D96-BDA2CAC39DED}" type="presOf" srcId="{082B39AD-48A2-48DA-99F5-E106252948D0}" destId="{9A73838A-0156-4A2C-B5AA-4ADD1039B722}" srcOrd="0" destOrd="0" presId="urn:microsoft.com/office/officeart/2005/8/layout/orgChart1"/>
    <dgm:cxn modelId="{9164E3D0-DECE-4920-B7E0-B8FD3B629928}" type="presOf" srcId="{082B39AD-48A2-48DA-99F5-E106252948D0}" destId="{9DA7E4AB-F107-48E8-A956-0F887B817386}" srcOrd="1" destOrd="0" presId="urn:microsoft.com/office/officeart/2005/8/layout/orgChart1"/>
    <dgm:cxn modelId="{53FA96D3-6996-4829-8CC7-B2E43182FF21}" type="presOf" srcId="{7C63AC67-BC0C-452F-AB2B-2D5265EC44D9}" destId="{4096C98E-ABD2-454E-9533-341629287BBC}" srcOrd="0" destOrd="0" presId="urn:microsoft.com/office/officeart/2005/8/layout/orgChart1"/>
    <dgm:cxn modelId="{DF3858D5-FD92-4A8A-9EB4-6F1CECBDFA79}" type="presOf" srcId="{8B28EE16-1A78-4BFD-9EE2-165F1CBDAAF6}" destId="{D346EE50-A44C-4F9F-84A1-FC4250B36FF1}" srcOrd="1" destOrd="0" presId="urn:microsoft.com/office/officeart/2005/8/layout/orgChart1"/>
    <dgm:cxn modelId="{34C07FE7-A314-415D-BCFD-1D1B931BAE73}" srcId="{082B39AD-48A2-48DA-99F5-E106252948D0}" destId="{862503E8-0FB2-40C1-B16A-2E75B1A7E842}" srcOrd="1" destOrd="0" parTransId="{A2D7D79F-DAD7-40CF-9361-E6F0B93B47BB}" sibTransId="{F4B32C27-1125-49F2-BDA4-039F0388F598}"/>
    <dgm:cxn modelId="{57FFCEF7-3947-430D-A17A-3A2E22650AA4}" type="presOf" srcId="{862503E8-0FB2-40C1-B16A-2E75B1A7E842}" destId="{BA529DA8-99CF-421C-A2D0-48A41F4831F8}" srcOrd="1" destOrd="0" presId="urn:microsoft.com/office/officeart/2005/8/layout/orgChart1"/>
    <dgm:cxn modelId="{AB88B7F9-2FA7-4395-8285-3F90A73A2882}" type="presOf" srcId="{C29A773C-3D1F-411E-BBA5-27A04789B11B}" destId="{E9581FFA-84C8-4FB7-9FEC-FB362E961AEA}" srcOrd="0" destOrd="0" presId="urn:microsoft.com/office/officeart/2005/8/layout/orgChart1"/>
    <dgm:cxn modelId="{6F815EFD-BE5E-49AF-9663-755C2DCB8BB2}" srcId="{082B39AD-48A2-48DA-99F5-E106252948D0}" destId="{4C61E87C-27A1-477A-AD33-1D112CE668C9}" srcOrd="0" destOrd="0" parTransId="{7C63AC67-BC0C-452F-AB2B-2D5265EC44D9}" sibTransId="{C54E29C6-6B42-46E8-8509-35D4B45E70D8}"/>
    <dgm:cxn modelId="{DBB798A6-335B-474A-8FD7-E29345E54614}" type="presParOf" srcId="{B543A8C6-E87D-4509-AD5C-9DDF1F1A2A50}" destId="{B34DDB9A-E82C-4BB1-9660-55309C03491C}" srcOrd="0" destOrd="0" presId="urn:microsoft.com/office/officeart/2005/8/layout/orgChart1"/>
    <dgm:cxn modelId="{71C96CDA-7503-42F6-96CE-31D5A40E300C}" type="presParOf" srcId="{B34DDB9A-E82C-4BB1-9660-55309C03491C}" destId="{889056A8-A44D-46B4-ACB5-E52CE2CC63FF}" srcOrd="0" destOrd="0" presId="urn:microsoft.com/office/officeart/2005/8/layout/orgChart1"/>
    <dgm:cxn modelId="{B603C85A-1F1C-4144-BED0-7E22E062B67B}" type="presParOf" srcId="{889056A8-A44D-46B4-ACB5-E52CE2CC63FF}" destId="{F388B455-D36D-4BF0-8F41-C13AAAFDA7D5}" srcOrd="0" destOrd="0" presId="urn:microsoft.com/office/officeart/2005/8/layout/orgChart1"/>
    <dgm:cxn modelId="{1C663A45-DC76-45E1-A6D5-1C8B8A774ACB}" type="presParOf" srcId="{889056A8-A44D-46B4-ACB5-E52CE2CC63FF}" destId="{6E5D3A57-BA47-41AE-96BB-2FE3E737FEA6}" srcOrd="1" destOrd="0" presId="urn:microsoft.com/office/officeart/2005/8/layout/orgChart1"/>
    <dgm:cxn modelId="{E0444013-4872-4C79-AED9-12EEA7DE1F8A}" type="presParOf" srcId="{B34DDB9A-E82C-4BB1-9660-55309C03491C}" destId="{D47F0A1A-5BF2-4B24-8A9B-174E7711B40B}" srcOrd="1" destOrd="0" presId="urn:microsoft.com/office/officeart/2005/8/layout/orgChart1"/>
    <dgm:cxn modelId="{B00A5937-F63A-45E0-9DC3-4D490B303A99}" type="presParOf" srcId="{D47F0A1A-5BF2-4B24-8A9B-174E7711B40B}" destId="{4A8E3E18-CBBA-46DA-A218-73C90C0F474D}" srcOrd="0" destOrd="0" presId="urn:microsoft.com/office/officeart/2005/8/layout/orgChart1"/>
    <dgm:cxn modelId="{E12CE0D7-11E3-479B-BB62-DA9781805F38}" type="presParOf" srcId="{D47F0A1A-5BF2-4B24-8A9B-174E7711B40B}" destId="{B0C2777D-F0A3-4D7A-96BD-72E0313714C0}" srcOrd="1" destOrd="0" presId="urn:microsoft.com/office/officeart/2005/8/layout/orgChart1"/>
    <dgm:cxn modelId="{06264F9E-B693-4DAD-B5E3-BEAF5EA225D1}" type="presParOf" srcId="{B0C2777D-F0A3-4D7A-96BD-72E0313714C0}" destId="{D06A3F27-A358-453E-BDDC-6F4CA084F493}" srcOrd="0" destOrd="0" presId="urn:microsoft.com/office/officeart/2005/8/layout/orgChart1"/>
    <dgm:cxn modelId="{BF2AC7C5-4147-442C-9AAB-ABE897A3D133}" type="presParOf" srcId="{D06A3F27-A358-453E-BDDC-6F4CA084F493}" destId="{02DE2E0A-3907-4632-86ED-768D6AD89490}" srcOrd="0" destOrd="0" presId="urn:microsoft.com/office/officeart/2005/8/layout/orgChart1"/>
    <dgm:cxn modelId="{C4631876-AF12-486B-B27A-80FECA285777}" type="presParOf" srcId="{D06A3F27-A358-453E-BDDC-6F4CA084F493}" destId="{1916BDAE-6A9A-43D3-AF88-E1CEDD957FA1}" srcOrd="1" destOrd="0" presId="urn:microsoft.com/office/officeart/2005/8/layout/orgChart1"/>
    <dgm:cxn modelId="{35EDECA2-7638-4B6D-B6DD-FC2885362633}" type="presParOf" srcId="{B0C2777D-F0A3-4D7A-96BD-72E0313714C0}" destId="{713F645B-46AC-45F8-931B-7D6162D9FEB5}" srcOrd="1" destOrd="0" presId="urn:microsoft.com/office/officeart/2005/8/layout/orgChart1"/>
    <dgm:cxn modelId="{1F4EB519-657D-4E36-BBF4-96C3E0E20E3E}" type="presParOf" srcId="{B0C2777D-F0A3-4D7A-96BD-72E0313714C0}" destId="{AAD707F4-7E71-4D81-A20E-3363BB6016B7}" srcOrd="2" destOrd="0" presId="urn:microsoft.com/office/officeart/2005/8/layout/orgChart1"/>
    <dgm:cxn modelId="{8D249679-AEAF-471F-99DB-C6D4AEF67B81}" type="presParOf" srcId="{D47F0A1A-5BF2-4B24-8A9B-174E7711B40B}" destId="{30700D2A-4BE7-4409-81AE-B10693A85CD1}" srcOrd="2" destOrd="0" presId="urn:microsoft.com/office/officeart/2005/8/layout/orgChart1"/>
    <dgm:cxn modelId="{4092D53A-0F89-43AC-8A1F-D5F5A5E11102}" type="presParOf" srcId="{D47F0A1A-5BF2-4B24-8A9B-174E7711B40B}" destId="{15C52358-A993-4447-9FC6-08875A0ADD27}" srcOrd="3" destOrd="0" presId="urn:microsoft.com/office/officeart/2005/8/layout/orgChart1"/>
    <dgm:cxn modelId="{E5DD72D2-C907-41BE-AB50-837E937C8257}" type="presParOf" srcId="{15C52358-A993-4447-9FC6-08875A0ADD27}" destId="{F37DB69F-17A9-4258-B6C7-B8556298BF4C}" srcOrd="0" destOrd="0" presId="urn:microsoft.com/office/officeart/2005/8/layout/orgChart1"/>
    <dgm:cxn modelId="{3341ECA6-BDB0-4989-8CD9-55891FFABE16}" type="presParOf" srcId="{F37DB69F-17A9-4258-B6C7-B8556298BF4C}" destId="{C5BB8F04-602F-4C9E-ACEB-CCFAE64F079C}" srcOrd="0" destOrd="0" presId="urn:microsoft.com/office/officeart/2005/8/layout/orgChart1"/>
    <dgm:cxn modelId="{87338AB9-7DC8-442B-BD6F-CD2DC1509BA4}" type="presParOf" srcId="{F37DB69F-17A9-4258-B6C7-B8556298BF4C}" destId="{20A36E5C-520F-441F-9BC7-ACBCA4141852}" srcOrd="1" destOrd="0" presId="urn:microsoft.com/office/officeart/2005/8/layout/orgChart1"/>
    <dgm:cxn modelId="{42D8E260-6133-4E00-91EE-3EACB014F2C4}" type="presParOf" srcId="{15C52358-A993-4447-9FC6-08875A0ADD27}" destId="{C6DB788B-3437-40E3-BDFC-36355FA1959F}" srcOrd="1" destOrd="0" presId="urn:microsoft.com/office/officeart/2005/8/layout/orgChart1"/>
    <dgm:cxn modelId="{DBA858DF-BF0B-4C36-B38F-1F91795C4415}" type="presParOf" srcId="{15C52358-A993-4447-9FC6-08875A0ADD27}" destId="{076EAA6E-6E09-4DE8-84A1-F4FFFF8AB846}" srcOrd="2" destOrd="0" presId="urn:microsoft.com/office/officeart/2005/8/layout/orgChart1"/>
    <dgm:cxn modelId="{230946D1-585D-45C7-B0A3-56C66E3E5479}" type="presParOf" srcId="{D47F0A1A-5BF2-4B24-8A9B-174E7711B40B}" destId="{63AB5D4F-0015-4D46-A624-A1530EECF9B4}" srcOrd="4" destOrd="0" presId="urn:microsoft.com/office/officeart/2005/8/layout/orgChart1"/>
    <dgm:cxn modelId="{F21086DE-1DDB-4553-BDC0-615F7EB41A9F}" type="presParOf" srcId="{D47F0A1A-5BF2-4B24-8A9B-174E7711B40B}" destId="{A335C648-C8F7-4EAD-85A4-3D7C47AF7C9E}" srcOrd="5" destOrd="0" presId="urn:microsoft.com/office/officeart/2005/8/layout/orgChart1"/>
    <dgm:cxn modelId="{61EE7842-4EE9-45A6-A388-DF06CBC7C33D}" type="presParOf" srcId="{A335C648-C8F7-4EAD-85A4-3D7C47AF7C9E}" destId="{416087B8-1F75-4825-80FB-1FDDD2425402}" srcOrd="0" destOrd="0" presId="urn:microsoft.com/office/officeart/2005/8/layout/orgChart1"/>
    <dgm:cxn modelId="{6DA7125B-890D-4F22-9EC1-035395E68CDA}" type="presParOf" srcId="{416087B8-1F75-4825-80FB-1FDDD2425402}" destId="{070BD271-560C-4485-A31F-739675027BB4}" srcOrd="0" destOrd="0" presId="urn:microsoft.com/office/officeart/2005/8/layout/orgChart1"/>
    <dgm:cxn modelId="{0708FB46-54A7-403A-A2BA-EC6F4F493839}" type="presParOf" srcId="{416087B8-1F75-4825-80FB-1FDDD2425402}" destId="{338CA3CA-1D68-4CA3-B01E-F631EB5A48C3}" srcOrd="1" destOrd="0" presId="urn:microsoft.com/office/officeart/2005/8/layout/orgChart1"/>
    <dgm:cxn modelId="{EE959718-1346-42C0-A3CE-162A9718885A}" type="presParOf" srcId="{A335C648-C8F7-4EAD-85A4-3D7C47AF7C9E}" destId="{F09262E5-DA70-423D-B21A-66BD2D23A45C}" srcOrd="1" destOrd="0" presId="urn:microsoft.com/office/officeart/2005/8/layout/orgChart1"/>
    <dgm:cxn modelId="{E9E06E5D-6859-46FD-97B6-608F0A40BF4C}" type="presParOf" srcId="{A335C648-C8F7-4EAD-85A4-3D7C47AF7C9E}" destId="{38DFD4A1-CAEC-4707-A452-2A99286B2D36}" srcOrd="2" destOrd="0" presId="urn:microsoft.com/office/officeart/2005/8/layout/orgChart1"/>
    <dgm:cxn modelId="{31FA9850-E45D-45A6-B0D8-87C69216DF85}" type="presParOf" srcId="{D47F0A1A-5BF2-4B24-8A9B-174E7711B40B}" destId="{E9581FFA-84C8-4FB7-9FEC-FB362E961AEA}" srcOrd="6" destOrd="0" presId="urn:microsoft.com/office/officeart/2005/8/layout/orgChart1"/>
    <dgm:cxn modelId="{E384AC08-B12D-4637-A65A-C68597963AEA}" type="presParOf" srcId="{D47F0A1A-5BF2-4B24-8A9B-174E7711B40B}" destId="{5B158E67-6557-462A-BD3E-C08B2A3584BF}" srcOrd="7" destOrd="0" presId="urn:microsoft.com/office/officeart/2005/8/layout/orgChart1"/>
    <dgm:cxn modelId="{638955BB-9FAF-494D-9656-98D1CC73998D}" type="presParOf" srcId="{5B158E67-6557-462A-BD3E-C08B2A3584BF}" destId="{4045B7FE-5848-48D8-8FCE-2335BFE8E259}" srcOrd="0" destOrd="0" presId="urn:microsoft.com/office/officeart/2005/8/layout/orgChart1"/>
    <dgm:cxn modelId="{4C38EFDB-3E44-427B-AD10-0C9DF00F1FFF}" type="presParOf" srcId="{4045B7FE-5848-48D8-8FCE-2335BFE8E259}" destId="{2BADEBD2-CE35-498B-A8B4-B819956235EA}" srcOrd="0" destOrd="0" presId="urn:microsoft.com/office/officeart/2005/8/layout/orgChart1"/>
    <dgm:cxn modelId="{0C94DDD6-885C-4131-8DE8-52155D8F41E1}" type="presParOf" srcId="{4045B7FE-5848-48D8-8FCE-2335BFE8E259}" destId="{A1DBE3C2-E815-4DFA-97CA-98C6CC3B47A7}" srcOrd="1" destOrd="0" presId="urn:microsoft.com/office/officeart/2005/8/layout/orgChart1"/>
    <dgm:cxn modelId="{39102983-FE32-4B05-9443-9EE17D9B4D14}" type="presParOf" srcId="{5B158E67-6557-462A-BD3E-C08B2A3584BF}" destId="{09E514AF-1371-46C9-AA94-310B186A67C3}" srcOrd="1" destOrd="0" presId="urn:microsoft.com/office/officeart/2005/8/layout/orgChart1"/>
    <dgm:cxn modelId="{96402DD1-C06F-4F34-81FD-F257BF481DDC}" type="presParOf" srcId="{5B158E67-6557-462A-BD3E-C08B2A3584BF}" destId="{F65D4AE7-528A-44FA-8C06-FB95173D32C3}" srcOrd="2" destOrd="0" presId="urn:microsoft.com/office/officeart/2005/8/layout/orgChart1"/>
    <dgm:cxn modelId="{86B2326E-73BE-4975-B8A9-3BCF896CDFE1}" type="presParOf" srcId="{D47F0A1A-5BF2-4B24-8A9B-174E7711B40B}" destId="{64DBA5A2-5890-4131-B414-F58198F396C6}" srcOrd="8" destOrd="0" presId="urn:microsoft.com/office/officeart/2005/8/layout/orgChart1"/>
    <dgm:cxn modelId="{015719ED-E8DE-4F3E-A1D0-FBAC682201C0}" type="presParOf" srcId="{D47F0A1A-5BF2-4B24-8A9B-174E7711B40B}" destId="{E489C291-AD51-4585-90A8-7370BDDFDD0C}" srcOrd="9" destOrd="0" presId="urn:microsoft.com/office/officeart/2005/8/layout/orgChart1"/>
    <dgm:cxn modelId="{B22BA2F3-B06A-402E-B4F2-834808D74028}" type="presParOf" srcId="{E489C291-AD51-4585-90A8-7370BDDFDD0C}" destId="{909C3A58-B0D3-4748-B3BB-EFE49D77A561}" srcOrd="0" destOrd="0" presId="urn:microsoft.com/office/officeart/2005/8/layout/orgChart1"/>
    <dgm:cxn modelId="{94559366-35B2-4A4F-8C77-89350CA40417}" type="presParOf" srcId="{909C3A58-B0D3-4748-B3BB-EFE49D77A561}" destId="{9A73838A-0156-4A2C-B5AA-4ADD1039B722}" srcOrd="0" destOrd="0" presId="urn:microsoft.com/office/officeart/2005/8/layout/orgChart1"/>
    <dgm:cxn modelId="{032F3B59-6CF7-4162-ABB9-A00B1ABBDB31}" type="presParOf" srcId="{909C3A58-B0D3-4748-B3BB-EFE49D77A561}" destId="{9DA7E4AB-F107-48E8-A956-0F887B817386}" srcOrd="1" destOrd="0" presId="urn:microsoft.com/office/officeart/2005/8/layout/orgChart1"/>
    <dgm:cxn modelId="{C754737A-DA7A-443C-962B-F2F66ACC2FFD}" type="presParOf" srcId="{E489C291-AD51-4585-90A8-7370BDDFDD0C}" destId="{283D2350-9622-46D0-B649-4E1BE3E9EB67}" srcOrd="1" destOrd="0" presId="urn:microsoft.com/office/officeart/2005/8/layout/orgChart1"/>
    <dgm:cxn modelId="{DF63B061-220C-4835-BB77-72BF981F6E1B}" type="presParOf" srcId="{283D2350-9622-46D0-B649-4E1BE3E9EB67}" destId="{4096C98E-ABD2-454E-9533-341629287BBC}" srcOrd="0" destOrd="0" presId="urn:microsoft.com/office/officeart/2005/8/layout/orgChart1"/>
    <dgm:cxn modelId="{8E859AA4-EEB4-4C39-AAEB-F096D32117E7}" type="presParOf" srcId="{283D2350-9622-46D0-B649-4E1BE3E9EB67}" destId="{127F338A-9E97-4CE4-8884-A61D55F91E27}" srcOrd="1" destOrd="0" presId="urn:microsoft.com/office/officeart/2005/8/layout/orgChart1"/>
    <dgm:cxn modelId="{5594E723-B4F2-4D98-94C8-4C0BD7A33314}" type="presParOf" srcId="{127F338A-9E97-4CE4-8884-A61D55F91E27}" destId="{F47D5250-6987-45B8-AE35-3DE3C29AFB85}" srcOrd="0" destOrd="0" presId="urn:microsoft.com/office/officeart/2005/8/layout/orgChart1"/>
    <dgm:cxn modelId="{D1BB855F-0749-4BF6-BFB0-028F85D0938A}" type="presParOf" srcId="{F47D5250-6987-45B8-AE35-3DE3C29AFB85}" destId="{08C35C28-EC45-42CC-95DD-9D804582A3F1}" srcOrd="0" destOrd="0" presId="urn:microsoft.com/office/officeart/2005/8/layout/orgChart1"/>
    <dgm:cxn modelId="{D8A7785D-E4B4-4B54-B43D-984099BC0276}" type="presParOf" srcId="{F47D5250-6987-45B8-AE35-3DE3C29AFB85}" destId="{9597A1D7-C45D-4A55-9725-6477B7C002F0}" srcOrd="1" destOrd="0" presId="urn:microsoft.com/office/officeart/2005/8/layout/orgChart1"/>
    <dgm:cxn modelId="{750E8848-4BEB-40B2-8900-D153BE2FC5DA}" type="presParOf" srcId="{127F338A-9E97-4CE4-8884-A61D55F91E27}" destId="{04FE894D-7360-41A8-8C6E-2AFF8356ADD7}" srcOrd="1" destOrd="0" presId="urn:microsoft.com/office/officeart/2005/8/layout/orgChart1"/>
    <dgm:cxn modelId="{CB392A22-561B-41A6-BF71-CFB47CC1E77D}" type="presParOf" srcId="{127F338A-9E97-4CE4-8884-A61D55F91E27}" destId="{755F08FB-B279-4D2D-8424-9FC947E08988}" srcOrd="2" destOrd="0" presId="urn:microsoft.com/office/officeart/2005/8/layout/orgChart1"/>
    <dgm:cxn modelId="{F11AF644-2CBB-4663-9B04-01276B90BEF9}" type="presParOf" srcId="{283D2350-9622-46D0-B649-4E1BE3E9EB67}" destId="{D583D543-075A-4365-B053-09721C94CCC9}" srcOrd="2" destOrd="0" presId="urn:microsoft.com/office/officeart/2005/8/layout/orgChart1"/>
    <dgm:cxn modelId="{57A69304-9CE3-49EF-A4C3-7182ADA16F40}" type="presParOf" srcId="{283D2350-9622-46D0-B649-4E1BE3E9EB67}" destId="{5CB6926D-D43A-4EB7-8181-0D5576182AB9}" srcOrd="3" destOrd="0" presId="urn:microsoft.com/office/officeart/2005/8/layout/orgChart1"/>
    <dgm:cxn modelId="{A40A03E1-205C-4EE2-956A-64ADCE8A0EA0}" type="presParOf" srcId="{5CB6926D-D43A-4EB7-8181-0D5576182AB9}" destId="{EDD5002B-C866-4924-8E8F-AC1862A92D9E}" srcOrd="0" destOrd="0" presId="urn:microsoft.com/office/officeart/2005/8/layout/orgChart1"/>
    <dgm:cxn modelId="{43188AAA-4C78-40D8-A070-DE8E59637777}" type="presParOf" srcId="{EDD5002B-C866-4924-8E8F-AC1862A92D9E}" destId="{B5949086-DB7D-4873-BEC9-7C6FE0ECA558}" srcOrd="0" destOrd="0" presId="urn:microsoft.com/office/officeart/2005/8/layout/orgChart1"/>
    <dgm:cxn modelId="{A2173A13-B13D-4D02-9DEA-F71082ACAC82}" type="presParOf" srcId="{EDD5002B-C866-4924-8E8F-AC1862A92D9E}" destId="{BA529DA8-99CF-421C-A2D0-48A41F4831F8}" srcOrd="1" destOrd="0" presId="urn:microsoft.com/office/officeart/2005/8/layout/orgChart1"/>
    <dgm:cxn modelId="{8CDAE28E-5DE4-4436-93C0-C5C3DEE02D9C}" type="presParOf" srcId="{5CB6926D-D43A-4EB7-8181-0D5576182AB9}" destId="{0121EB5F-1681-48AF-9425-846F61204F09}" srcOrd="1" destOrd="0" presId="urn:microsoft.com/office/officeart/2005/8/layout/orgChart1"/>
    <dgm:cxn modelId="{BAF00997-BB00-4D3E-9A7B-499A09F6ABE7}" type="presParOf" srcId="{5CB6926D-D43A-4EB7-8181-0D5576182AB9}" destId="{CBC61372-F548-434D-AB3C-669D04ACDB0D}" srcOrd="2" destOrd="0" presId="urn:microsoft.com/office/officeart/2005/8/layout/orgChart1"/>
    <dgm:cxn modelId="{C2B9C359-5416-402D-AC9C-15C0A1E82C5F}" type="presParOf" srcId="{283D2350-9622-46D0-B649-4E1BE3E9EB67}" destId="{0B8B10A2-A659-4812-BE0E-AF903F0A2942}" srcOrd="4" destOrd="0" presId="urn:microsoft.com/office/officeart/2005/8/layout/orgChart1"/>
    <dgm:cxn modelId="{206CB39C-8825-4645-909B-D207A028E017}" type="presParOf" srcId="{283D2350-9622-46D0-B649-4E1BE3E9EB67}" destId="{BAE8C557-DD10-4D25-8876-DA04903FF79C}" srcOrd="5" destOrd="0" presId="urn:microsoft.com/office/officeart/2005/8/layout/orgChart1"/>
    <dgm:cxn modelId="{33D9777E-3C96-4F87-BD5E-F28A238F7AE4}" type="presParOf" srcId="{BAE8C557-DD10-4D25-8876-DA04903FF79C}" destId="{D88A887A-BB83-4732-8AC1-74800070E596}" srcOrd="0" destOrd="0" presId="urn:microsoft.com/office/officeart/2005/8/layout/orgChart1"/>
    <dgm:cxn modelId="{FC536872-1A87-4A9F-8A33-21AA9C8EA982}" type="presParOf" srcId="{D88A887A-BB83-4732-8AC1-74800070E596}" destId="{E9A4245A-B438-4239-9A08-8FBB379D3A67}" srcOrd="0" destOrd="0" presId="urn:microsoft.com/office/officeart/2005/8/layout/orgChart1"/>
    <dgm:cxn modelId="{FA44F328-B293-462C-A318-E12A061C5FF4}" type="presParOf" srcId="{D88A887A-BB83-4732-8AC1-74800070E596}" destId="{D346EE50-A44C-4F9F-84A1-FC4250B36FF1}" srcOrd="1" destOrd="0" presId="urn:microsoft.com/office/officeart/2005/8/layout/orgChart1"/>
    <dgm:cxn modelId="{C4AB2C87-5CDC-473C-89CF-65F601472F75}" type="presParOf" srcId="{BAE8C557-DD10-4D25-8876-DA04903FF79C}" destId="{082B5830-1473-4C7B-A8B0-01AE324F5473}" srcOrd="1" destOrd="0" presId="urn:microsoft.com/office/officeart/2005/8/layout/orgChart1"/>
    <dgm:cxn modelId="{7BC0C5C0-C50C-4666-9008-21BD109E58C6}" type="presParOf" srcId="{BAE8C557-DD10-4D25-8876-DA04903FF79C}" destId="{842B7E8D-A612-4264-8211-655AFBC21BB0}" srcOrd="2" destOrd="0" presId="urn:microsoft.com/office/officeart/2005/8/layout/orgChart1"/>
    <dgm:cxn modelId="{B1017D7C-930D-42E7-81A3-ADC96501931F}" type="presParOf" srcId="{283D2350-9622-46D0-B649-4E1BE3E9EB67}" destId="{DCC1FE90-951B-4456-8FF1-7412A237C72E}" srcOrd="6" destOrd="0" presId="urn:microsoft.com/office/officeart/2005/8/layout/orgChart1"/>
    <dgm:cxn modelId="{79A10EE4-2040-41E9-A305-C5DFC39183BB}" type="presParOf" srcId="{283D2350-9622-46D0-B649-4E1BE3E9EB67}" destId="{8FF2FC96-8811-45F7-A35B-CD4DF0EC753F}" srcOrd="7" destOrd="0" presId="urn:microsoft.com/office/officeart/2005/8/layout/orgChart1"/>
    <dgm:cxn modelId="{781B9D3B-50D4-407C-981B-61683016B8F5}" type="presParOf" srcId="{8FF2FC96-8811-45F7-A35B-CD4DF0EC753F}" destId="{904A17EC-8154-4CB5-BC33-703F8AF41C00}" srcOrd="0" destOrd="0" presId="urn:microsoft.com/office/officeart/2005/8/layout/orgChart1"/>
    <dgm:cxn modelId="{123F51B7-6D21-4E74-8BD2-8C1EF23DE005}" type="presParOf" srcId="{904A17EC-8154-4CB5-BC33-703F8AF41C00}" destId="{861959F6-227A-45FC-A63F-6689F24A9631}" srcOrd="0" destOrd="0" presId="urn:microsoft.com/office/officeart/2005/8/layout/orgChart1"/>
    <dgm:cxn modelId="{CCF467EE-EBF3-4F09-BDC3-BC073CF6FFC6}" type="presParOf" srcId="{904A17EC-8154-4CB5-BC33-703F8AF41C00}" destId="{2AA8EA53-5865-4C3A-B3C8-F47B2181A5BD}" srcOrd="1" destOrd="0" presId="urn:microsoft.com/office/officeart/2005/8/layout/orgChart1"/>
    <dgm:cxn modelId="{F30D368E-93F0-498F-9F5B-A5E123A65C32}" type="presParOf" srcId="{8FF2FC96-8811-45F7-A35B-CD4DF0EC753F}" destId="{D74D05A9-50EB-470F-B1C2-8519AA3D1698}" srcOrd="1" destOrd="0" presId="urn:microsoft.com/office/officeart/2005/8/layout/orgChart1"/>
    <dgm:cxn modelId="{239EDC4D-734C-41F8-A2F4-C2CC57C73280}" type="presParOf" srcId="{8FF2FC96-8811-45F7-A35B-CD4DF0EC753F}" destId="{6503A73B-2BA1-4744-ACE9-D6D07F1BF716}" srcOrd="2" destOrd="0" presId="urn:microsoft.com/office/officeart/2005/8/layout/orgChart1"/>
    <dgm:cxn modelId="{00FCA05F-2D14-4133-BF74-D2FB3CF9284A}" type="presParOf" srcId="{E489C291-AD51-4585-90A8-7370BDDFDD0C}" destId="{D1CD8A70-7D36-4C5C-A616-23BECB9C8DCA}" srcOrd="2" destOrd="0" presId="urn:microsoft.com/office/officeart/2005/8/layout/orgChart1"/>
    <dgm:cxn modelId="{261E7AAA-BDA3-466B-B45E-693B902B81F3}" type="presParOf" srcId="{B34DDB9A-E82C-4BB1-9660-55309C03491C}" destId="{3BB194A8-F00F-4C40-A410-CBF1BDA6D2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370B6D-2B84-42E0-8DC1-374DEA0563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474E4D-0207-4722-B4CB-8BF6685033E7}">
      <dgm:prSet phldrT="[Texto]"/>
      <dgm:spPr/>
      <dgm:t>
        <a:bodyPr/>
        <a:lstStyle/>
        <a:p>
          <a:r>
            <a:rPr lang="es-ES" dirty="0"/>
            <a:t>Presidente</a:t>
          </a:r>
        </a:p>
      </dgm:t>
    </dgm:pt>
    <dgm:pt modelId="{73EFBFDD-1FF6-4DFC-AC9F-17C04F4905B5}" type="parTrans" cxnId="{EA8AC6F5-5796-44F6-896A-E98CA371976C}">
      <dgm:prSet/>
      <dgm:spPr/>
      <dgm:t>
        <a:bodyPr/>
        <a:lstStyle/>
        <a:p>
          <a:endParaRPr lang="es-ES"/>
        </a:p>
      </dgm:t>
    </dgm:pt>
    <dgm:pt modelId="{E27279EE-229D-4D9E-ACD3-D99D804F1209}" type="sibTrans" cxnId="{EA8AC6F5-5796-44F6-896A-E98CA371976C}">
      <dgm:prSet/>
      <dgm:spPr/>
      <dgm:t>
        <a:bodyPr/>
        <a:lstStyle/>
        <a:p>
          <a:endParaRPr lang="es-ES"/>
        </a:p>
      </dgm:t>
    </dgm:pt>
    <dgm:pt modelId="{F3744A25-6A3F-415C-BE45-E411B160EB8D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944DA4C3-49BA-4168-9046-A1193987351B}" type="parTrans" cxnId="{31FACB9B-E5A4-4066-B2CE-E2DA406E0015}">
      <dgm:prSet/>
      <dgm:spPr/>
      <dgm:t>
        <a:bodyPr/>
        <a:lstStyle/>
        <a:p>
          <a:endParaRPr lang="es-ES"/>
        </a:p>
      </dgm:t>
    </dgm:pt>
    <dgm:pt modelId="{9C3B7F4D-E623-4464-8CFA-7249F981652D}" type="sibTrans" cxnId="{31FACB9B-E5A4-4066-B2CE-E2DA406E0015}">
      <dgm:prSet/>
      <dgm:spPr/>
      <dgm:t>
        <a:bodyPr/>
        <a:lstStyle/>
        <a:p>
          <a:endParaRPr lang="es-ES"/>
        </a:p>
      </dgm:t>
    </dgm:pt>
    <dgm:pt modelId="{6EE0FE7D-4375-4FD0-A91A-93F34E6FF064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2270802E-E20C-433A-A5FD-8FC89FEAC6B4}" type="parTrans" cxnId="{2021F210-ABAD-4822-89FB-FD774332BE01}">
      <dgm:prSet/>
      <dgm:spPr/>
      <dgm:t>
        <a:bodyPr/>
        <a:lstStyle/>
        <a:p>
          <a:endParaRPr lang="es-ES"/>
        </a:p>
      </dgm:t>
    </dgm:pt>
    <dgm:pt modelId="{576C2BC9-C7C6-4066-8B4E-43B9A654A490}" type="sibTrans" cxnId="{2021F210-ABAD-4822-89FB-FD774332BE01}">
      <dgm:prSet/>
      <dgm:spPr/>
      <dgm:t>
        <a:bodyPr/>
        <a:lstStyle/>
        <a:p>
          <a:endParaRPr lang="es-ES"/>
        </a:p>
      </dgm:t>
    </dgm:pt>
    <dgm:pt modelId="{21D75A29-151B-4595-B6E9-8D70C784FBF3}">
      <dgm:prSet phldrT="[Texto]"/>
      <dgm:spPr/>
      <dgm:t>
        <a:bodyPr/>
        <a:lstStyle/>
        <a:p>
          <a:r>
            <a:rPr lang="es-ES" dirty="0"/>
            <a:t>Compras</a:t>
          </a:r>
        </a:p>
      </dgm:t>
    </dgm:pt>
    <dgm:pt modelId="{5E444B18-EEB7-4E35-B32E-9428F144B102}" type="parTrans" cxnId="{41986E33-E2DC-483B-BC71-1006441A1C0C}">
      <dgm:prSet/>
      <dgm:spPr/>
      <dgm:t>
        <a:bodyPr/>
        <a:lstStyle/>
        <a:p>
          <a:endParaRPr lang="es-ES"/>
        </a:p>
      </dgm:t>
    </dgm:pt>
    <dgm:pt modelId="{190DE3B7-C4B4-4110-A59F-96E34312916B}" type="sibTrans" cxnId="{41986E33-E2DC-483B-BC71-1006441A1C0C}">
      <dgm:prSet/>
      <dgm:spPr/>
      <dgm:t>
        <a:bodyPr/>
        <a:lstStyle/>
        <a:p>
          <a:endParaRPr lang="es-ES"/>
        </a:p>
      </dgm:t>
    </dgm:pt>
    <dgm:pt modelId="{941088F1-ABEF-4355-854C-8398B9352E39}">
      <dgm:prSet phldrT="[Texto]"/>
      <dgm:spPr/>
      <dgm:t>
        <a:bodyPr/>
        <a:lstStyle/>
        <a:p>
          <a:r>
            <a:rPr lang="es-ES" dirty="0"/>
            <a:t>Finanzas</a:t>
          </a:r>
        </a:p>
      </dgm:t>
    </dgm:pt>
    <dgm:pt modelId="{A60097FC-262C-40C7-9AF7-FF21107F99C2}" type="parTrans" cxnId="{E5D7FB30-EF90-4EB0-9F99-2D2254A6803D}">
      <dgm:prSet/>
      <dgm:spPr/>
      <dgm:t>
        <a:bodyPr/>
        <a:lstStyle/>
        <a:p>
          <a:endParaRPr lang="es-ES"/>
        </a:p>
      </dgm:t>
    </dgm:pt>
    <dgm:pt modelId="{B40975C3-4A0B-4C5D-91CB-F02B37EADA3C}" type="sibTrans" cxnId="{E5D7FB30-EF90-4EB0-9F99-2D2254A6803D}">
      <dgm:prSet/>
      <dgm:spPr/>
      <dgm:t>
        <a:bodyPr/>
        <a:lstStyle/>
        <a:p>
          <a:endParaRPr lang="es-ES"/>
        </a:p>
      </dgm:t>
    </dgm:pt>
    <dgm:pt modelId="{9EF45A6E-3FD9-4036-BFDA-7AC26E928491}">
      <dgm:prSet phldrT="[Texto]"/>
      <dgm:spPr/>
      <dgm:t>
        <a:bodyPr/>
        <a:lstStyle/>
        <a:p>
          <a:r>
            <a:rPr lang="es-ES" dirty="0"/>
            <a:t>Zona A</a:t>
          </a:r>
        </a:p>
      </dgm:t>
    </dgm:pt>
    <dgm:pt modelId="{33C77E56-4D00-4193-AA86-53576A20B620}" type="parTrans" cxnId="{22C1FAC6-7803-4EE8-AD95-F4C96C54C4D8}">
      <dgm:prSet/>
      <dgm:spPr/>
      <dgm:t>
        <a:bodyPr/>
        <a:lstStyle/>
        <a:p>
          <a:endParaRPr lang="es-ES"/>
        </a:p>
      </dgm:t>
    </dgm:pt>
    <dgm:pt modelId="{2E1858C9-749D-4784-8CD4-C40FA4D02F1B}" type="sibTrans" cxnId="{22C1FAC6-7803-4EE8-AD95-F4C96C54C4D8}">
      <dgm:prSet/>
      <dgm:spPr/>
      <dgm:t>
        <a:bodyPr/>
        <a:lstStyle/>
        <a:p>
          <a:endParaRPr lang="es-ES"/>
        </a:p>
      </dgm:t>
    </dgm:pt>
    <dgm:pt modelId="{14C2AA8E-78B1-464C-8A17-AC60B486DA28}">
      <dgm:prSet phldrT="[Texto]"/>
      <dgm:spPr/>
      <dgm:t>
        <a:bodyPr/>
        <a:lstStyle/>
        <a:p>
          <a:r>
            <a:rPr lang="es-ES" dirty="0"/>
            <a:t>Zona B</a:t>
          </a:r>
        </a:p>
      </dgm:t>
    </dgm:pt>
    <dgm:pt modelId="{A21ACF91-995A-47D7-953C-34A838048352}" type="parTrans" cxnId="{A6D1C521-75EB-4F2B-AEBE-040CF5DC906D}">
      <dgm:prSet/>
      <dgm:spPr/>
      <dgm:t>
        <a:bodyPr/>
        <a:lstStyle/>
        <a:p>
          <a:endParaRPr lang="es-ES"/>
        </a:p>
      </dgm:t>
    </dgm:pt>
    <dgm:pt modelId="{898050CF-ABF8-4A0B-A218-0F416FDE081C}" type="sibTrans" cxnId="{A6D1C521-75EB-4F2B-AEBE-040CF5DC906D}">
      <dgm:prSet/>
      <dgm:spPr/>
      <dgm:t>
        <a:bodyPr/>
        <a:lstStyle/>
        <a:p>
          <a:endParaRPr lang="es-ES"/>
        </a:p>
      </dgm:t>
    </dgm:pt>
    <dgm:pt modelId="{DB796E85-5B09-4BF3-8BF4-B02C643BE5C5}">
      <dgm:prSet phldrT="[Texto]"/>
      <dgm:spPr/>
      <dgm:t>
        <a:bodyPr/>
        <a:lstStyle/>
        <a:p>
          <a:r>
            <a:rPr lang="es-ES" dirty="0"/>
            <a:t>Zona C</a:t>
          </a:r>
        </a:p>
      </dgm:t>
    </dgm:pt>
    <dgm:pt modelId="{63153A43-7FB0-4422-B184-4BF4C70992E2}" type="parTrans" cxnId="{8F90E514-1633-4302-BDB2-97E078E06F87}">
      <dgm:prSet/>
      <dgm:spPr/>
      <dgm:t>
        <a:bodyPr/>
        <a:lstStyle/>
        <a:p>
          <a:endParaRPr lang="es-ES"/>
        </a:p>
      </dgm:t>
    </dgm:pt>
    <dgm:pt modelId="{56051CFA-905D-406C-9C67-A881A358BF30}" type="sibTrans" cxnId="{8F90E514-1633-4302-BDB2-97E078E06F87}">
      <dgm:prSet/>
      <dgm:spPr/>
      <dgm:t>
        <a:bodyPr/>
        <a:lstStyle/>
        <a:p>
          <a:endParaRPr lang="es-ES"/>
        </a:p>
      </dgm:t>
    </dgm:pt>
    <dgm:pt modelId="{86EE6731-033E-4F2F-816D-418BA8E651B8}">
      <dgm:prSet phldrT="[Texto]"/>
      <dgm:spPr/>
      <dgm:t>
        <a:bodyPr/>
        <a:lstStyle/>
        <a:p>
          <a:r>
            <a:rPr lang="es-ES" dirty="0"/>
            <a:t>Zona N</a:t>
          </a:r>
        </a:p>
      </dgm:t>
    </dgm:pt>
    <dgm:pt modelId="{38F01357-2840-4332-ACB0-09A7742BF8C0}" type="parTrans" cxnId="{D8731141-460E-4F37-AC0E-95EEB3503956}">
      <dgm:prSet/>
      <dgm:spPr/>
      <dgm:t>
        <a:bodyPr/>
        <a:lstStyle/>
        <a:p>
          <a:endParaRPr lang="es-ES"/>
        </a:p>
      </dgm:t>
    </dgm:pt>
    <dgm:pt modelId="{EE21DA0D-784B-4207-A0EB-A103E03B132D}" type="sibTrans" cxnId="{D8731141-460E-4F37-AC0E-95EEB3503956}">
      <dgm:prSet/>
      <dgm:spPr/>
      <dgm:t>
        <a:bodyPr/>
        <a:lstStyle/>
        <a:p>
          <a:endParaRPr lang="es-ES"/>
        </a:p>
      </dgm:t>
    </dgm:pt>
    <dgm:pt modelId="{4B5590AE-9B58-428C-B6D6-409BF61CEEBA}">
      <dgm:prSet/>
      <dgm:spPr/>
      <dgm:t>
        <a:bodyPr/>
        <a:lstStyle/>
        <a:p>
          <a:r>
            <a:rPr lang="es-ES" dirty="0"/>
            <a:t>Producción</a:t>
          </a:r>
        </a:p>
      </dgm:t>
    </dgm:pt>
    <dgm:pt modelId="{8D41C1AC-FA06-415A-A8BB-19FC52E5D2E8}" type="parTrans" cxnId="{98B81B60-5215-4390-8A23-7BFF5B101436}">
      <dgm:prSet/>
      <dgm:spPr/>
      <dgm:t>
        <a:bodyPr/>
        <a:lstStyle/>
        <a:p>
          <a:endParaRPr lang="es-ES"/>
        </a:p>
      </dgm:t>
    </dgm:pt>
    <dgm:pt modelId="{D4A313D8-A146-4AC4-B21A-69BC0B86319C}" type="sibTrans" cxnId="{98B81B60-5215-4390-8A23-7BFF5B101436}">
      <dgm:prSet/>
      <dgm:spPr/>
      <dgm:t>
        <a:bodyPr/>
        <a:lstStyle/>
        <a:p>
          <a:endParaRPr lang="es-ES"/>
        </a:p>
      </dgm:t>
    </dgm:pt>
    <dgm:pt modelId="{6E461ACC-BA34-4AEE-8B61-ADFD5DB45E80}">
      <dgm:prSet/>
      <dgm:spPr/>
      <dgm:t>
        <a:bodyPr/>
        <a:lstStyle/>
        <a:p>
          <a:r>
            <a:rPr lang="es-ES" dirty="0"/>
            <a:t>Contabilidad</a:t>
          </a:r>
        </a:p>
      </dgm:t>
    </dgm:pt>
    <dgm:pt modelId="{4EBBEFE0-5C87-420D-8826-CE80F2ADF633}" type="parTrans" cxnId="{7A894A06-5CF7-4957-B03F-43DE8D941509}">
      <dgm:prSet/>
      <dgm:spPr/>
      <dgm:t>
        <a:bodyPr/>
        <a:lstStyle/>
        <a:p>
          <a:endParaRPr lang="es-ES"/>
        </a:p>
      </dgm:t>
    </dgm:pt>
    <dgm:pt modelId="{FD4D8502-EA5A-4420-866B-C81E00A0EB40}" type="sibTrans" cxnId="{7A894A06-5CF7-4957-B03F-43DE8D941509}">
      <dgm:prSet/>
      <dgm:spPr/>
      <dgm:t>
        <a:bodyPr/>
        <a:lstStyle/>
        <a:p>
          <a:endParaRPr lang="es-ES"/>
        </a:p>
      </dgm:t>
    </dgm:pt>
    <dgm:pt modelId="{A1CF4ECC-5D25-49C2-B4CD-B16A4A5BD713}">
      <dgm:prSet/>
      <dgm:spPr/>
      <dgm:t>
        <a:bodyPr/>
        <a:lstStyle/>
        <a:p>
          <a:r>
            <a:rPr lang="es-ES" dirty="0"/>
            <a:t>Personal</a:t>
          </a:r>
        </a:p>
      </dgm:t>
    </dgm:pt>
    <dgm:pt modelId="{A7FF28B1-FA1B-4C80-A9D5-4368469D05FC}" type="parTrans" cxnId="{634E1D84-EF01-4098-BF5A-1B0CF7F2DE56}">
      <dgm:prSet/>
      <dgm:spPr/>
      <dgm:t>
        <a:bodyPr/>
        <a:lstStyle/>
        <a:p>
          <a:endParaRPr lang="es-ES"/>
        </a:p>
      </dgm:t>
    </dgm:pt>
    <dgm:pt modelId="{F829B930-3015-40D9-90E9-6E9F8A86622E}" type="sibTrans" cxnId="{634E1D84-EF01-4098-BF5A-1B0CF7F2DE56}">
      <dgm:prSet/>
      <dgm:spPr/>
      <dgm:t>
        <a:bodyPr/>
        <a:lstStyle/>
        <a:p>
          <a:endParaRPr lang="es-ES"/>
        </a:p>
      </dgm:t>
    </dgm:pt>
    <dgm:pt modelId="{F810C99E-273A-4A59-8D66-3103478DC92B}">
      <dgm:prSet/>
      <dgm:spPr/>
      <dgm:t>
        <a:bodyPr/>
        <a:lstStyle/>
        <a:p>
          <a:r>
            <a:rPr lang="es-ES" dirty="0"/>
            <a:t>Ventas</a:t>
          </a:r>
        </a:p>
      </dgm:t>
    </dgm:pt>
    <dgm:pt modelId="{BCE145DF-1E08-4480-877C-4F6138773974}" type="parTrans" cxnId="{AC7FC276-DD8E-452F-869B-35AD742DFDC1}">
      <dgm:prSet/>
      <dgm:spPr/>
      <dgm:t>
        <a:bodyPr/>
        <a:lstStyle/>
        <a:p>
          <a:endParaRPr lang="es-ES"/>
        </a:p>
      </dgm:t>
    </dgm:pt>
    <dgm:pt modelId="{196A2B08-45CB-45D1-8368-61ED2B0018DB}" type="sibTrans" cxnId="{AC7FC276-DD8E-452F-869B-35AD742DFDC1}">
      <dgm:prSet/>
      <dgm:spPr/>
      <dgm:t>
        <a:bodyPr/>
        <a:lstStyle/>
        <a:p>
          <a:endParaRPr lang="es-ES"/>
        </a:p>
      </dgm:t>
    </dgm:pt>
    <dgm:pt modelId="{9A988492-0551-43E1-BE29-917AD23E65D6}" type="pres">
      <dgm:prSet presAssocID="{E4370B6D-2B84-42E0-8DC1-374DEA0563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F42C12-2A11-498B-9E08-A9773D69456A}" type="pres">
      <dgm:prSet presAssocID="{D1474E4D-0207-4722-B4CB-8BF6685033E7}" presName="hierRoot1" presStyleCnt="0">
        <dgm:presLayoutVars>
          <dgm:hierBranch val="init"/>
        </dgm:presLayoutVars>
      </dgm:prSet>
      <dgm:spPr/>
    </dgm:pt>
    <dgm:pt modelId="{96E27C42-29FC-47F3-ABD6-058728ABB53A}" type="pres">
      <dgm:prSet presAssocID="{D1474E4D-0207-4722-B4CB-8BF6685033E7}" presName="rootComposite1" presStyleCnt="0"/>
      <dgm:spPr/>
    </dgm:pt>
    <dgm:pt modelId="{6A67F233-0DA3-4C7D-BF0A-8DA8D625C327}" type="pres">
      <dgm:prSet presAssocID="{D1474E4D-0207-4722-B4CB-8BF6685033E7}" presName="rootText1" presStyleLbl="node0" presStyleIdx="0" presStyleCnt="1" custLinFactY="-2738" custLinFactNeighborY="-100000">
        <dgm:presLayoutVars>
          <dgm:chPref val="3"/>
        </dgm:presLayoutVars>
      </dgm:prSet>
      <dgm:spPr/>
    </dgm:pt>
    <dgm:pt modelId="{55B6C00E-F2A1-42F4-BF0F-2E785870D348}" type="pres">
      <dgm:prSet presAssocID="{D1474E4D-0207-4722-B4CB-8BF6685033E7}" presName="rootConnector1" presStyleLbl="node1" presStyleIdx="0" presStyleCnt="0"/>
      <dgm:spPr/>
    </dgm:pt>
    <dgm:pt modelId="{3EEDC65A-C652-4165-89D5-08B3E6ABF737}" type="pres">
      <dgm:prSet presAssocID="{D1474E4D-0207-4722-B4CB-8BF6685033E7}" presName="hierChild2" presStyleCnt="0"/>
      <dgm:spPr/>
    </dgm:pt>
    <dgm:pt modelId="{E316AEC5-9E14-4658-AB37-BD08E235FDD1}" type="pres">
      <dgm:prSet presAssocID="{944DA4C3-49BA-4168-9046-A1193987351B}" presName="Name37" presStyleLbl="parChTrans1D2" presStyleIdx="0" presStyleCnt="8"/>
      <dgm:spPr/>
    </dgm:pt>
    <dgm:pt modelId="{498AC3BB-92A2-41C8-BA42-E40FFE9B5277}" type="pres">
      <dgm:prSet presAssocID="{F3744A25-6A3F-415C-BE45-E411B160EB8D}" presName="hierRoot2" presStyleCnt="0">
        <dgm:presLayoutVars>
          <dgm:hierBranch val="init"/>
        </dgm:presLayoutVars>
      </dgm:prSet>
      <dgm:spPr/>
    </dgm:pt>
    <dgm:pt modelId="{9B59EB2B-6555-40A8-A015-D0DEF51AB4CB}" type="pres">
      <dgm:prSet presAssocID="{F3744A25-6A3F-415C-BE45-E411B160EB8D}" presName="rootComposite" presStyleCnt="0"/>
      <dgm:spPr/>
    </dgm:pt>
    <dgm:pt modelId="{73CAA899-0F16-4D94-A0BC-C723BB40A940}" type="pres">
      <dgm:prSet presAssocID="{F3744A25-6A3F-415C-BE45-E411B160EB8D}" presName="rootText" presStyleLbl="node2" presStyleIdx="0" presStyleCnt="8" custLinFactX="71454" custLinFactNeighborX="100000" custLinFactNeighborY="-21000">
        <dgm:presLayoutVars>
          <dgm:chPref val="3"/>
        </dgm:presLayoutVars>
      </dgm:prSet>
      <dgm:spPr/>
    </dgm:pt>
    <dgm:pt modelId="{9BA14F8E-8034-4EA5-ACE8-C294C5DA4C32}" type="pres">
      <dgm:prSet presAssocID="{F3744A25-6A3F-415C-BE45-E411B160EB8D}" presName="rootConnector" presStyleLbl="node2" presStyleIdx="0" presStyleCnt="8"/>
      <dgm:spPr/>
    </dgm:pt>
    <dgm:pt modelId="{7DD0204E-289E-4176-BAFD-556C8161106F}" type="pres">
      <dgm:prSet presAssocID="{F3744A25-6A3F-415C-BE45-E411B160EB8D}" presName="hierChild4" presStyleCnt="0"/>
      <dgm:spPr/>
    </dgm:pt>
    <dgm:pt modelId="{B34DFB78-FB0D-4A53-99A9-C0276799F5C2}" type="pres">
      <dgm:prSet presAssocID="{F3744A25-6A3F-415C-BE45-E411B160EB8D}" presName="hierChild5" presStyleCnt="0"/>
      <dgm:spPr/>
    </dgm:pt>
    <dgm:pt modelId="{F02FA914-F59F-4FAC-8561-C1D023306132}" type="pres">
      <dgm:prSet presAssocID="{2270802E-E20C-433A-A5FD-8FC89FEAC6B4}" presName="Name37" presStyleLbl="parChTrans1D2" presStyleIdx="1" presStyleCnt="8"/>
      <dgm:spPr/>
    </dgm:pt>
    <dgm:pt modelId="{E9B214EE-2EC8-4E3A-AD30-5142B8FF9749}" type="pres">
      <dgm:prSet presAssocID="{6EE0FE7D-4375-4FD0-A91A-93F34E6FF064}" presName="hierRoot2" presStyleCnt="0">
        <dgm:presLayoutVars>
          <dgm:hierBranch val="init"/>
        </dgm:presLayoutVars>
      </dgm:prSet>
      <dgm:spPr/>
    </dgm:pt>
    <dgm:pt modelId="{39F896FC-2452-48DD-8569-0B3E16AE23B2}" type="pres">
      <dgm:prSet presAssocID="{6EE0FE7D-4375-4FD0-A91A-93F34E6FF064}" presName="rootComposite" presStyleCnt="0"/>
      <dgm:spPr/>
    </dgm:pt>
    <dgm:pt modelId="{93A89633-9295-47C8-82E5-66E692002F33}" type="pres">
      <dgm:prSet presAssocID="{6EE0FE7D-4375-4FD0-A91A-93F34E6FF064}" presName="rootText" presStyleLbl="node2" presStyleIdx="1" presStyleCnt="8" custLinFactX="84697" custLinFactNeighborX="100000" custLinFactNeighborY="-21000">
        <dgm:presLayoutVars>
          <dgm:chPref val="3"/>
        </dgm:presLayoutVars>
      </dgm:prSet>
      <dgm:spPr/>
    </dgm:pt>
    <dgm:pt modelId="{F6693B6C-0E30-482B-8DC3-18A5E53F1E83}" type="pres">
      <dgm:prSet presAssocID="{6EE0FE7D-4375-4FD0-A91A-93F34E6FF064}" presName="rootConnector" presStyleLbl="node2" presStyleIdx="1" presStyleCnt="8"/>
      <dgm:spPr/>
    </dgm:pt>
    <dgm:pt modelId="{8B0760AA-BDF0-40FE-9340-849E1DC051CB}" type="pres">
      <dgm:prSet presAssocID="{6EE0FE7D-4375-4FD0-A91A-93F34E6FF064}" presName="hierChild4" presStyleCnt="0"/>
      <dgm:spPr/>
    </dgm:pt>
    <dgm:pt modelId="{91C53FA5-B986-4BFA-A265-D70866F15209}" type="pres">
      <dgm:prSet presAssocID="{6EE0FE7D-4375-4FD0-A91A-93F34E6FF064}" presName="hierChild5" presStyleCnt="0"/>
      <dgm:spPr/>
    </dgm:pt>
    <dgm:pt modelId="{4AD2BEEC-F074-42E2-B274-53CBDF572015}" type="pres">
      <dgm:prSet presAssocID="{5E444B18-EEB7-4E35-B32E-9428F144B102}" presName="Name37" presStyleLbl="parChTrans1D2" presStyleIdx="2" presStyleCnt="8"/>
      <dgm:spPr/>
    </dgm:pt>
    <dgm:pt modelId="{370896B1-2090-429B-B72F-79997041FF6C}" type="pres">
      <dgm:prSet presAssocID="{21D75A29-151B-4595-B6E9-8D70C784FBF3}" presName="hierRoot2" presStyleCnt="0">
        <dgm:presLayoutVars>
          <dgm:hierBranch val="init"/>
        </dgm:presLayoutVars>
      </dgm:prSet>
      <dgm:spPr/>
    </dgm:pt>
    <dgm:pt modelId="{7AFBCBEA-9D12-41CB-A6BF-83F43431FA29}" type="pres">
      <dgm:prSet presAssocID="{21D75A29-151B-4595-B6E9-8D70C784FBF3}" presName="rootComposite" presStyleCnt="0"/>
      <dgm:spPr/>
    </dgm:pt>
    <dgm:pt modelId="{07832842-44FC-41E5-92ED-E301B383EA8A}" type="pres">
      <dgm:prSet presAssocID="{21D75A29-151B-4595-B6E9-8D70C784FBF3}" presName="rootText" presStyleLbl="node2" presStyleIdx="2" presStyleCnt="8" custLinFactX="100000" custLinFactNeighborX="165743" custLinFactNeighborY="-21000">
        <dgm:presLayoutVars>
          <dgm:chPref val="3"/>
        </dgm:presLayoutVars>
      </dgm:prSet>
      <dgm:spPr/>
    </dgm:pt>
    <dgm:pt modelId="{5B021216-90CD-4E38-A922-CA9A6132B844}" type="pres">
      <dgm:prSet presAssocID="{21D75A29-151B-4595-B6E9-8D70C784FBF3}" presName="rootConnector" presStyleLbl="node2" presStyleIdx="2" presStyleCnt="8"/>
      <dgm:spPr/>
    </dgm:pt>
    <dgm:pt modelId="{21F489A0-289B-4B09-8291-E367E6636D16}" type="pres">
      <dgm:prSet presAssocID="{21D75A29-151B-4595-B6E9-8D70C784FBF3}" presName="hierChild4" presStyleCnt="0"/>
      <dgm:spPr/>
    </dgm:pt>
    <dgm:pt modelId="{ADE063E6-F9C3-41D9-ACC1-88FA60229B52}" type="pres">
      <dgm:prSet presAssocID="{21D75A29-151B-4595-B6E9-8D70C784FBF3}" presName="hierChild5" presStyleCnt="0"/>
      <dgm:spPr/>
    </dgm:pt>
    <dgm:pt modelId="{FC20DB4B-CF47-4F6A-BBDB-4D659BA0B5D8}" type="pres">
      <dgm:prSet presAssocID="{A60097FC-262C-40C7-9AF7-FF21107F99C2}" presName="Name37" presStyleLbl="parChTrans1D2" presStyleIdx="3" presStyleCnt="8"/>
      <dgm:spPr/>
    </dgm:pt>
    <dgm:pt modelId="{4FD2CDE6-5B21-4B73-B19D-9FC20FE71C25}" type="pres">
      <dgm:prSet presAssocID="{941088F1-ABEF-4355-854C-8398B9352E39}" presName="hierRoot2" presStyleCnt="0">
        <dgm:presLayoutVars>
          <dgm:hierBranch val="init"/>
        </dgm:presLayoutVars>
      </dgm:prSet>
      <dgm:spPr/>
    </dgm:pt>
    <dgm:pt modelId="{5914D8E2-0396-4DAA-B203-9F03420EF8F5}" type="pres">
      <dgm:prSet presAssocID="{941088F1-ABEF-4355-854C-8398B9352E39}" presName="rootComposite" presStyleCnt="0"/>
      <dgm:spPr/>
    </dgm:pt>
    <dgm:pt modelId="{404F9613-A639-4115-A547-268B61690B8F}" type="pres">
      <dgm:prSet presAssocID="{941088F1-ABEF-4355-854C-8398B9352E39}" presName="rootText" presStyleLbl="node2" presStyleIdx="3" presStyleCnt="8" custLinFactX="101359" custLinFactNeighborX="200000" custLinFactNeighborY="-21000">
        <dgm:presLayoutVars>
          <dgm:chPref val="3"/>
        </dgm:presLayoutVars>
      </dgm:prSet>
      <dgm:spPr/>
    </dgm:pt>
    <dgm:pt modelId="{5BB67A56-8DCA-44E3-8B16-FE9C5B4DD3C2}" type="pres">
      <dgm:prSet presAssocID="{941088F1-ABEF-4355-854C-8398B9352E39}" presName="rootConnector" presStyleLbl="node2" presStyleIdx="3" presStyleCnt="8"/>
      <dgm:spPr/>
    </dgm:pt>
    <dgm:pt modelId="{237FC0C5-5634-445D-9D44-7F4E846CF286}" type="pres">
      <dgm:prSet presAssocID="{941088F1-ABEF-4355-854C-8398B9352E39}" presName="hierChild4" presStyleCnt="0"/>
      <dgm:spPr/>
    </dgm:pt>
    <dgm:pt modelId="{591F68A7-3FD7-4679-9E82-C6AB59C50A7A}" type="pres">
      <dgm:prSet presAssocID="{941088F1-ABEF-4355-854C-8398B9352E39}" presName="hierChild5" presStyleCnt="0"/>
      <dgm:spPr/>
    </dgm:pt>
    <dgm:pt modelId="{062D9795-0FB8-48DA-B2F3-371BB892D1F4}" type="pres">
      <dgm:prSet presAssocID="{33C77E56-4D00-4193-AA86-53576A20B620}" presName="Name37" presStyleLbl="parChTrans1D2" presStyleIdx="4" presStyleCnt="8"/>
      <dgm:spPr/>
    </dgm:pt>
    <dgm:pt modelId="{A2F40607-1FBE-4227-8393-E73C5EA8999D}" type="pres">
      <dgm:prSet presAssocID="{9EF45A6E-3FD9-4036-BFDA-7AC26E928491}" presName="hierRoot2" presStyleCnt="0">
        <dgm:presLayoutVars>
          <dgm:hierBranch val="init"/>
        </dgm:presLayoutVars>
      </dgm:prSet>
      <dgm:spPr/>
    </dgm:pt>
    <dgm:pt modelId="{3D7EDBB3-43A2-4573-AC69-FB3BA53FE956}" type="pres">
      <dgm:prSet presAssocID="{9EF45A6E-3FD9-4036-BFDA-7AC26E928491}" presName="rootComposite" presStyleCnt="0"/>
      <dgm:spPr/>
    </dgm:pt>
    <dgm:pt modelId="{D3A73DC9-7548-4E3A-8EA8-08F8574464E2}" type="pres">
      <dgm:prSet presAssocID="{9EF45A6E-3FD9-4036-BFDA-7AC26E928491}" presName="rootText" presStyleLbl="node2" presStyleIdx="4" presStyleCnt="8" custLinFactX="-100000" custLinFactY="100000" custLinFactNeighborX="-156612" custLinFactNeighborY="125112">
        <dgm:presLayoutVars>
          <dgm:chPref val="3"/>
        </dgm:presLayoutVars>
      </dgm:prSet>
      <dgm:spPr/>
    </dgm:pt>
    <dgm:pt modelId="{42749458-28B3-45BF-B109-44B9C4988913}" type="pres">
      <dgm:prSet presAssocID="{9EF45A6E-3FD9-4036-BFDA-7AC26E928491}" presName="rootConnector" presStyleLbl="node2" presStyleIdx="4" presStyleCnt="8"/>
      <dgm:spPr/>
    </dgm:pt>
    <dgm:pt modelId="{7A0F8F4C-AC69-4E9C-A5AB-42B00996B50E}" type="pres">
      <dgm:prSet presAssocID="{9EF45A6E-3FD9-4036-BFDA-7AC26E928491}" presName="hierChild4" presStyleCnt="0"/>
      <dgm:spPr/>
    </dgm:pt>
    <dgm:pt modelId="{976E4A3C-5A1E-404E-84C2-F4EC026D91DA}" type="pres">
      <dgm:prSet presAssocID="{9EF45A6E-3FD9-4036-BFDA-7AC26E928491}" presName="hierChild5" presStyleCnt="0"/>
      <dgm:spPr/>
    </dgm:pt>
    <dgm:pt modelId="{AC0A5819-7833-48B1-B24D-0F3C36437E04}" type="pres">
      <dgm:prSet presAssocID="{A21ACF91-995A-47D7-953C-34A838048352}" presName="Name37" presStyleLbl="parChTrans1D2" presStyleIdx="5" presStyleCnt="8"/>
      <dgm:spPr/>
    </dgm:pt>
    <dgm:pt modelId="{3ADA363E-C1A9-4109-963C-6E4F00CC681E}" type="pres">
      <dgm:prSet presAssocID="{14C2AA8E-78B1-464C-8A17-AC60B486DA28}" presName="hierRoot2" presStyleCnt="0">
        <dgm:presLayoutVars>
          <dgm:hierBranch val="init"/>
        </dgm:presLayoutVars>
      </dgm:prSet>
      <dgm:spPr/>
    </dgm:pt>
    <dgm:pt modelId="{0920315F-7C14-4823-8468-0C6B4D5398AC}" type="pres">
      <dgm:prSet presAssocID="{14C2AA8E-78B1-464C-8A17-AC60B486DA28}" presName="rootComposite" presStyleCnt="0"/>
      <dgm:spPr/>
    </dgm:pt>
    <dgm:pt modelId="{309B3105-3856-4DD3-B521-F49D65F56BA3}" type="pres">
      <dgm:prSet presAssocID="{14C2AA8E-78B1-464C-8A17-AC60B486DA28}" presName="rootText" presStyleLbl="node2" presStyleIdx="5" presStyleCnt="8" custLinFactX="-100000" custLinFactY="100000" custLinFactNeighborX="-154556" custLinFactNeighborY="125112">
        <dgm:presLayoutVars>
          <dgm:chPref val="3"/>
        </dgm:presLayoutVars>
      </dgm:prSet>
      <dgm:spPr/>
    </dgm:pt>
    <dgm:pt modelId="{8299ED4B-2D70-48DB-B51C-51081B7377B2}" type="pres">
      <dgm:prSet presAssocID="{14C2AA8E-78B1-464C-8A17-AC60B486DA28}" presName="rootConnector" presStyleLbl="node2" presStyleIdx="5" presStyleCnt="8"/>
      <dgm:spPr/>
    </dgm:pt>
    <dgm:pt modelId="{5C2E91E8-CDEB-4AD6-A3E9-4E0468A33EC4}" type="pres">
      <dgm:prSet presAssocID="{14C2AA8E-78B1-464C-8A17-AC60B486DA28}" presName="hierChild4" presStyleCnt="0"/>
      <dgm:spPr/>
    </dgm:pt>
    <dgm:pt modelId="{2805C460-D329-46EE-8A57-1508029538A3}" type="pres">
      <dgm:prSet presAssocID="{8D41C1AC-FA06-415A-A8BB-19FC52E5D2E8}" presName="Name37" presStyleLbl="parChTrans1D3" presStyleIdx="0" presStyleCnt="4"/>
      <dgm:spPr/>
    </dgm:pt>
    <dgm:pt modelId="{CA682519-D9B1-4297-AB49-57113A7EE948}" type="pres">
      <dgm:prSet presAssocID="{4B5590AE-9B58-428C-B6D6-409BF61CEEBA}" presName="hierRoot2" presStyleCnt="0">
        <dgm:presLayoutVars>
          <dgm:hierBranch val="init"/>
        </dgm:presLayoutVars>
      </dgm:prSet>
      <dgm:spPr/>
    </dgm:pt>
    <dgm:pt modelId="{D258748E-7206-4F42-AB47-EFD97994346D}" type="pres">
      <dgm:prSet presAssocID="{4B5590AE-9B58-428C-B6D6-409BF61CEEBA}" presName="rootComposite" presStyleCnt="0"/>
      <dgm:spPr/>
    </dgm:pt>
    <dgm:pt modelId="{7C3BC7E2-CAD5-494E-A0BB-505DEE3B344C}" type="pres">
      <dgm:prSet presAssocID="{4B5590AE-9B58-428C-B6D6-409BF61CEEBA}" presName="rootText" presStyleLbl="node3" presStyleIdx="0" presStyleCnt="4" custLinFactX="-183453" custLinFactY="100000" custLinFactNeighborX="-200000" custLinFactNeighborY="156524">
        <dgm:presLayoutVars>
          <dgm:chPref val="3"/>
        </dgm:presLayoutVars>
      </dgm:prSet>
      <dgm:spPr/>
    </dgm:pt>
    <dgm:pt modelId="{ADB0FB1D-D2C3-4275-ABDF-51AA90B17D50}" type="pres">
      <dgm:prSet presAssocID="{4B5590AE-9B58-428C-B6D6-409BF61CEEBA}" presName="rootConnector" presStyleLbl="node3" presStyleIdx="0" presStyleCnt="4"/>
      <dgm:spPr/>
    </dgm:pt>
    <dgm:pt modelId="{4125CDEF-F703-403F-BA9D-E39EF2D21C7E}" type="pres">
      <dgm:prSet presAssocID="{4B5590AE-9B58-428C-B6D6-409BF61CEEBA}" presName="hierChild4" presStyleCnt="0"/>
      <dgm:spPr/>
    </dgm:pt>
    <dgm:pt modelId="{42D481DB-1417-4A65-9D2D-83642A72C89D}" type="pres">
      <dgm:prSet presAssocID="{4B5590AE-9B58-428C-B6D6-409BF61CEEBA}" presName="hierChild5" presStyleCnt="0"/>
      <dgm:spPr/>
    </dgm:pt>
    <dgm:pt modelId="{542EAD1A-73F0-4546-ADA7-9A062552F993}" type="pres">
      <dgm:prSet presAssocID="{BCE145DF-1E08-4480-877C-4F6138773974}" presName="Name37" presStyleLbl="parChTrans1D3" presStyleIdx="1" presStyleCnt="4"/>
      <dgm:spPr/>
    </dgm:pt>
    <dgm:pt modelId="{8EB2085E-352D-47B6-924A-B99C7FFE3A14}" type="pres">
      <dgm:prSet presAssocID="{F810C99E-273A-4A59-8D66-3103478DC92B}" presName="hierRoot2" presStyleCnt="0">
        <dgm:presLayoutVars>
          <dgm:hierBranch val="init"/>
        </dgm:presLayoutVars>
      </dgm:prSet>
      <dgm:spPr/>
    </dgm:pt>
    <dgm:pt modelId="{2F7DD658-3483-4A47-B841-8A13457CA170}" type="pres">
      <dgm:prSet presAssocID="{F810C99E-273A-4A59-8D66-3103478DC92B}" presName="rootComposite" presStyleCnt="0"/>
      <dgm:spPr/>
    </dgm:pt>
    <dgm:pt modelId="{F8DEE815-DB50-4E37-9FEB-AFD4300FB048}" type="pres">
      <dgm:prSet presAssocID="{F810C99E-273A-4A59-8D66-3103478DC92B}" presName="rootText" presStyleLbl="node3" presStyleIdx="1" presStyleCnt="4" custLinFactX="-225122" custLinFactY="14524" custLinFactNeighborX="-300000" custLinFactNeighborY="100000">
        <dgm:presLayoutVars>
          <dgm:chPref val="3"/>
        </dgm:presLayoutVars>
      </dgm:prSet>
      <dgm:spPr/>
    </dgm:pt>
    <dgm:pt modelId="{176B37B2-6DCD-4497-B7FC-C6BE4F35FD0B}" type="pres">
      <dgm:prSet presAssocID="{F810C99E-273A-4A59-8D66-3103478DC92B}" presName="rootConnector" presStyleLbl="node3" presStyleIdx="1" presStyleCnt="4"/>
      <dgm:spPr/>
    </dgm:pt>
    <dgm:pt modelId="{48D28BE3-B5CF-47DA-A0A4-CA5DC373A05B}" type="pres">
      <dgm:prSet presAssocID="{F810C99E-273A-4A59-8D66-3103478DC92B}" presName="hierChild4" presStyleCnt="0"/>
      <dgm:spPr/>
    </dgm:pt>
    <dgm:pt modelId="{5542F1F8-5DC1-4F73-8513-3D01CBEA4D78}" type="pres">
      <dgm:prSet presAssocID="{F810C99E-273A-4A59-8D66-3103478DC92B}" presName="hierChild5" presStyleCnt="0"/>
      <dgm:spPr/>
    </dgm:pt>
    <dgm:pt modelId="{28E1540B-39B9-48A9-8EBC-AE854D9D83D9}" type="pres">
      <dgm:prSet presAssocID="{A7FF28B1-FA1B-4C80-A9D5-4368469D05FC}" presName="Name37" presStyleLbl="parChTrans1D3" presStyleIdx="2" presStyleCnt="4"/>
      <dgm:spPr/>
    </dgm:pt>
    <dgm:pt modelId="{6149F869-92FE-43C6-B50D-EA03EBAA927C}" type="pres">
      <dgm:prSet presAssocID="{A1CF4ECC-5D25-49C2-B4CD-B16A4A5BD713}" presName="hierRoot2" presStyleCnt="0">
        <dgm:presLayoutVars>
          <dgm:hierBranch val="init"/>
        </dgm:presLayoutVars>
      </dgm:prSet>
      <dgm:spPr/>
    </dgm:pt>
    <dgm:pt modelId="{8401121B-458C-45F0-8454-E46F8C44E900}" type="pres">
      <dgm:prSet presAssocID="{A1CF4ECC-5D25-49C2-B4CD-B16A4A5BD713}" presName="rootComposite" presStyleCnt="0"/>
      <dgm:spPr/>
    </dgm:pt>
    <dgm:pt modelId="{EAB59952-1F0F-4A76-8D97-B2BFF8EE07BC}" type="pres">
      <dgm:prSet presAssocID="{A1CF4ECC-5D25-49C2-B4CD-B16A4A5BD713}" presName="rootText" presStyleLbl="node3" presStyleIdx="2" presStyleCnt="4" custLinFactX="-100000" custLinFactNeighborX="-141783" custLinFactNeighborY="-27476">
        <dgm:presLayoutVars>
          <dgm:chPref val="3"/>
        </dgm:presLayoutVars>
      </dgm:prSet>
      <dgm:spPr/>
    </dgm:pt>
    <dgm:pt modelId="{E0FB3702-F106-46A2-98E1-C35762649C98}" type="pres">
      <dgm:prSet presAssocID="{A1CF4ECC-5D25-49C2-B4CD-B16A4A5BD713}" presName="rootConnector" presStyleLbl="node3" presStyleIdx="2" presStyleCnt="4"/>
      <dgm:spPr/>
    </dgm:pt>
    <dgm:pt modelId="{7480232A-79FA-44B5-AF85-FE747C1BB38F}" type="pres">
      <dgm:prSet presAssocID="{A1CF4ECC-5D25-49C2-B4CD-B16A4A5BD713}" presName="hierChild4" presStyleCnt="0"/>
      <dgm:spPr/>
    </dgm:pt>
    <dgm:pt modelId="{E92CE809-E32F-4AEE-A3E3-AD44247016A3}" type="pres">
      <dgm:prSet presAssocID="{A1CF4ECC-5D25-49C2-B4CD-B16A4A5BD713}" presName="hierChild5" presStyleCnt="0"/>
      <dgm:spPr/>
    </dgm:pt>
    <dgm:pt modelId="{2992959E-2E12-45D1-97CE-B01D0E4D2D7B}" type="pres">
      <dgm:prSet presAssocID="{4EBBEFE0-5C87-420D-8826-CE80F2ADF633}" presName="Name37" presStyleLbl="parChTrans1D3" presStyleIdx="3" presStyleCnt="4"/>
      <dgm:spPr/>
    </dgm:pt>
    <dgm:pt modelId="{ED9E3563-12BA-4BF8-9ED8-DD50675FA599}" type="pres">
      <dgm:prSet presAssocID="{6E461ACC-BA34-4AEE-8B61-ADFD5DB45E80}" presName="hierRoot2" presStyleCnt="0">
        <dgm:presLayoutVars>
          <dgm:hierBranch val="init"/>
        </dgm:presLayoutVars>
      </dgm:prSet>
      <dgm:spPr/>
    </dgm:pt>
    <dgm:pt modelId="{739252E6-D9B0-4ECC-B18C-54FF82FB1B46}" type="pres">
      <dgm:prSet presAssocID="{6E461ACC-BA34-4AEE-8B61-ADFD5DB45E80}" presName="rootComposite" presStyleCnt="0"/>
      <dgm:spPr/>
    </dgm:pt>
    <dgm:pt modelId="{743C2EEA-1565-467A-97F5-3F3F0A5FC737}" type="pres">
      <dgm:prSet presAssocID="{6E461ACC-BA34-4AEE-8B61-ADFD5DB45E80}" presName="rootText" presStyleLbl="node3" presStyleIdx="3" presStyleCnt="4" custLinFactX="-7983" custLinFactY="-69476" custLinFactNeighborX="-100000" custLinFactNeighborY="-100000">
        <dgm:presLayoutVars>
          <dgm:chPref val="3"/>
        </dgm:presLayoutVars>
      </dgm:prSet>
      <dgm:spPr/>
    </dgm:pt>
    <dgm:pt modelId="{44903069-8A02-4A36-B860-19285D063B8C}" type="pres">
      <dgm:prSet presAssocID="{6E461ACC-BA34-4AEE-8B61-ADFD5DB45E80}" presName="rootConnector" presStyleLbl="node3" presStyleIdx="3" presStyleCnt="4"/>
      <dgm:spPr/>
    </dgm:pt>
    <dgm:pt modelId="{D732841E-574F-4FD6-83F9-686B7A8A99EA}" type="pres">
      <dgm:prSet presAssocID="{6E461ACC-BA34-4AEE-8B61-ADFD5DB45E80}" presName="hierChild4" presStyleCnt="0"/>
      <dgm:spPr/>
    </dgm:pt>
    <dgm:pt modelId="{4BAE4BB0-C390-4D76-A16B-0B8B7006D2A8}" type="pres">
      <dgm:prSet presAssocID="{6E461ACC-BA34-4AEE-8B61-ADFD5DB45E80}" presName="hierChild5" presStyleCnt="0"/>
      <dgm:spPr/>
    </dgm:pt>
    <dgm:pt modelId="{B305F997-8AC7-454F-A111-BAE16F0C9C14}" type="pres">
      <dgm:prSet presAssocID="{14C2AA8E-78B1-464C-8A17-AC60B486DA28}" presName="hierChild5" presStyleCnt="0"/>
      <dgm:spPr/>
    </dgm:pt>
    <dgm:pt modelId="{7907D778-2CC2-449D-976B-83CAD84A57D8}" type="pres">
      <dgm:prSet presAssocID="{63153A43-7FB0-4422-B184-4BF4C70992E2}" presName="Name37" presStyleLbl="parChTrans1D2" presStyleIdx="6" presStyleCnt="8"/>
      <dgm:spPr/>
    </dgm:pt>
    <dgm:pt modelId="{82F796BB-3C98-4924-9973-FA4852C2AB02}" type="pres">
      <dgm:prSet presAssocID="{DB796E85-5B09-4BF3-8BF4-B02C643BE5C5}" presName="hierRoot2" presStyleCnt="0">
        <dgm:presLayoutVars>
          <dgm:hierBranch val="init"/>
        </dgm:presLayoutVars>
      </dgm:prSet>
      <dgm:spPr/>
    </dgm:pt>
    <dgm:pt modelId="{21416F29-B2E9-45BC-B18E-13AD81800AFA}" type="pres">
      <dgm:prSet presAssocID="{DB796E85-5B09-4BF3-8BF4-B02C643BE5C5}" presName="rootComposite" presStyleCnt="0"/>
      <dgm:spPr/>
    </dgm:pt>
    <dgm:pt modelId="{2905C60D-DE81-425A-8E41-1CA1DF377EF0}" type="pres">
      <dgm:prSet presAssocID="{DB796E85-5B09-4BF3-8BF4-B02C643BE5C5}" presName="rootText" presStyleLbl="node2" presStyleIdx="6" presStyleCnt="8" custLinFactX="-100000" custLinFactY="100000" custLinFactNeighborX="-107752" custLinFactNeighborY="125112">
        <dgm:presLayoutVars>
          <dgm:chPref val="3"/>
        </dgm:presLayoutVars>
      </dgm:prSet>
      <dgm:spPr/>
    </dgm:pt>
    <dgm:pt modelId="{56D12957-A82A-4EFF-A645-E469C280B709}" type="pres">
      <dgm:prSet presAssocID="{DB796E85-5B09-4BF3-8BF4-B02C643BE5C5}" presName="rootConnector" presStyleLbl="node2" presStyleIdx="6" presStyleCnt="8"/>
      <dgm:spPr/>
    </dgm:pt>
    <dgm:pt modelId="{E8B402D7-1829-4278-9060-AD5EAD55F1D2}" type="pres">
      <dgm:prSet presAssocID="{DB796E85-5B09-4BF3-8BF4-B02C643BE5C5}" presName="hierChild4" presStyleCnt="0"/>
      <dgm:spPr/>
    </dgm:pt>
    <dgm:pt modelId="{342A51AE-76BC-4738-83EC-6EE1AEC94D1D}" type="pres">
      <dgm:prSet presAssocID="{DB796E85-5B09-4BF3-8BF4-B02C643BE5C5}" presName="hierChild5" presStyleCnt="0"/>
      <dgm:spPr/>
    </dgm:pt>
    <dgm:pt modelId="{B7AA75BA-5A85-48AE-8D4A-F897BFAF9B29}" type="pres">
      <dgm:prSet presAssocID="{38F01357-2840-4332-ACB0-09A7742BF8C0}" presName="Name37" presStyleLbl="parChTrans1D2" presStyleIdx="7" presStyleCnt="8"/>
      <dgm:spPr/>
    </dgm:pt>
    <dgm:pt modelId="{FD3F3EB6-F389-4EE4-A9A0-03F29B96B170}" type="pres">
      <dgm:prSet presAssocID="{86EE6731-033E-4F2F-816D-418BA8E651B8}" presName="hierRoot2" presStyleCnt="0">
        <dgm:presLayoutVars>
          <dgm:hierBranch val="init"/>
        </dgm:presLayoutVars>
      </dgm:prSet>
      <dgm:spPr/>
    </dgm:pt>
    <dgm:pt modelId="{11138DC7-3871-4D7F-8B5D-0CDD0D29204C}" type="pres">
      <dgm:prSet presAssocID="{86EE6731-033E-4F2F-816D-418BA8E651B8}" presName="rootComposite" presStyleCnt="0"/>
      <dgm:spPr/>
    </dgm:pt>
    <dgm:pt modelId="{D4158C18-CACA-44A2-B8FF-C49322423458}" type="pres">
      <dgm:prSet presAssocID="{86EE6731-033E-4F2F-816D-418BA8E651B8}" presName="rootText" presStyleLbl="node2" presStyleIdx="7" presStyleCnt="8" custLinFactX="-74192" custLinFactY="100000" custLinFactNeighborX="-100000" custLinFactNeighborY="125112">
        <dgm:presLayoutVars>
          <dgm:chPref val="3"/>
        </dgm:presLayoutVars>
      </dgm:prSet>
      <dgm:spPr/>
    </dgm:pt>
    <dgm:pt modelId="{D8123F5A-B8D8-4006-BFF5-041218BEB1DC}" type="pres">
      <dgm:prSet presAssocID="{86EE6731-033E-4F2F-816D-418BA8E651B8}" presName="rootConnector" presStyleLbl="node2" presStyleIdx="7" presStyleCnt="8"/>
      <dgm:spPr/>
    </dgm:pt>
    <dgm:pt modelId="{58F89F93-2022-4B37-9D13-463B41FA996A}" type="pres">
      <dgm:prSet presAssocID="{86EE6731-033E-4F2F-816D-418BA8E651B8}" presName="hierChild4" presStyleCnt="0"/>
      <dgm:spPr/>
    </dgm:pt>
    <dgm:pt modelId="{8406508D-FC38-4C6A-8CD8-E6BA9F535C53}" type="pres">
      <dgm:prSet presAssocID="{86EE6731-033E-4F2F-816D-418BA8E651B8}" presName="hierChild5" presStyleCnt="0"/>
      <dgm:spPr/>
    </dgm:pt>
    <dgm:pt modelId="{11CC8672-D4B2-4E1F-8FC0-35799FF2CBF4}" type="pres">
      <dgm:prSet presAssocID="{D1474E4D-0207-4722-B4CB-8BF6685033E7}" presName="hierChild3" presStyleCnt="0"/>
      <dgm:spPr/>
    </dgm:pt>
  </dgm:ptLst>
  <dgm:cxnLst>
    <dgm:cxn modelId="{DD1BF902-59C9-41B5-81E3-5F4784FA5FFF}" type="presOf" srcId="{5E444B18-EEB7-4E35-B32E-9428F144B102}" destId="{4AD2BEEC-F074-42E2-B274-53CBDF572015}" srcOrd="0" destOrd="0" presId="urn:microsoft.com/office/officeart/2005/8/layout/orgChart1"/>
    <dgm:cxn modelId="{7A894A06-5CF7-4957-B03F-43DE8D941509}" srcId="{14C2AA8E-78B1-464C-8A17-AC60B486DA28}" destId="{6E461ACC-BA34-4AEE-8B61-ADFD5DB45E80}" srcOrd="3" destOrd="0" parTransId="{4EBBEFE0-5C87-420D-8826-CE80F2ADF633}" sibTransId="{FD4D8502-EA5A-4420-866B-C81E00A0EB40}"/>
    <dgm:cxn modelId="{834D510B-A4CB-4EDF-B95D-D43DC4DE8C60}" type="presOf" srcId="{E4370B6D-2B84-42E0-8DC1-374DEA056317}" destId="{9A988492-0551-43E1-BE29-917AD23E65D6}" srcOrd="0" destOrd="0" presId="urn:microsoft.com/office/officeart/2005/8/layout/orgChart1"/>
    <dgm:cxn modelId="{783DDC0C-1A79-4A8B-822B-80425725FC6A}" type="presOf" srcId="{941088F1-ABEF-4355-854C-8398B9352E39}" destId="{404F9613-A639-4115-A547-268B61690B8F}" srcOrd="0" destOrd="0" presId="urn:microsoft.com/office/officeart/2005/8/layout/orgChart1"/>
    <dgm:cxn modelId="{482E540F-5A76-46D9-903F-7C72BB23CBAC}" type="presOf" srcId="{F3744A25-6A3F-415C-BE45-E411B160EB8D}" destId="{73CAA899-0F16-4D94-A0BC-C723BB40A940}" srcOrd="0" destOrd="0" presId="urn:microsoft.com/office/officeart/2005/8/layout/orgChart1"/>
    <dgm:cxn modelId="{2021F210-ABAD-4822-89FB-FD774332BE01}" srcId="{D1474E4D-0207-4722-B4CB-8BF6685033E7}" destId="{6EE0FE7D-4375-4FD0-A91A-93F34E6FF064}" srcOrd="1" destOrd="0" parTransId="{2270802E-E20C-433A-A5FD-8FC89FEAC6B4}" sibTransId="{576C2BC9-C7C6-4066-8B4E-43B9A654A490}"/>
    <dgm:cxn modelId="{B0ACFC11-9583-481B-8860-99F15A217060}" type="presOf" srcId="{6EE0FE7D-4375-4FD0-A91A-93F34E6FF064}" destId="{93A89633-9295-47C8-82E5-66E692002F33}" srcOrd="0" destOrd="0" presId="urn:microsoft.com/office/officeart/2005/8/layout/orgChart1"/>
    <dgm:cxn modelId="{171E7E12-8A12-45C3-AF68-CF321F48E4AE}" type="presOf" srcId="{F810C99E-273A-4A59-8D66-3103478DC92B}" destId="{F8DEE815-DB50-4E37-9FEB-AFD4300FB048}" srcOrd="0" destOrd="0" presId="urn:microsoft.com/office/officeart/2005/8/layout/orgChart1"/>
    <dgm:cxn modelId="{CC419214-4F67-41C8-A5B7-5748C4572D93}" type="presOf" srcId="{63153A43-7FB0-4422-B184-4BF4C70992E2}" destId="{7907D778-2CC2-449D-976B-83CAD84A57D8}" srcOrd="0" destOrd="0" presId="urn:microsoft.com/office/officeart/2005/8/layout/orgChart1"/>
    <dgm:cxn modelId="{8F90E514-1633-4302-BDB2-97E078E06F87}" srcId="{D1474E4D-0207-4722-B4CB-8BF6685033E7}" destId="{DB796E85-5B09-4BF3-8BF4-B02C643BE5C5}" srcOrd="6" destOrd="0" parTransId="{63153A43-7FB0-4422-B184-4BF4C70992E2}" sibTransId="{56051CFA-905D-406C-9C67-A881A358BF30}"/>
    <dgm:cxn modelId="{A6D1C521-75EB-4F2B-AEBE-040CF5DC906D}" srcId="{D1474E4D-0207-4722-B4CB-8BF6685033E7}" destId="{14C2AA8E-78B1-464C-8A17-AC60B486DA28}" srcOrd="5" destOrd="0" parTransId="{A21ACF91-995A-47D7-953C-34A838048352}" sibTransId="{898050CF-ABF8-4A0B-A218-0F416FDE081C}"/>
    <dgm:cxn modelId="{5A30CF21-45B3-4A56-939E-D5D14E059661}" type="presOf" srcId="{14C2AA8E-78B1-464C-8A17-AC60B486DA28}" destId="{8299ED4B-2D70-48DB-B51C-51081B7377B2}" srcOrd="1" destOrd="0" presId="urn:microsoft.com/office/officeart/2005/8/layout/orgChart1"/>
    <dgm:cxn modelId="{75E20527-E8B4-44CF-AF54-F1D33E7ABB72}" type="presOf" srcId="{A60097FC-262C-40C7-9AF7-FF21107F99C2}" destId="{FC20DB4B-CF47-4F6A-BBDB-4D659BA0B5D8}" srcOrd="0" destOrd="0" presId="urn:microsoft.com/office/officeart/2005/8/layout/orgChart1"/>
    <dgm:cxn modelId="{4C36712F-C491-4479-ABF7-973071BFB178}" type="presOf" srcId="{DB796E85-5B09-4BF3-8BF4-B02C643BE5C5}" destId="{2905C60D-DE81-425A-8E41-1CA1DF377EF0}" srcOrd="0" destOrd="0" presId="urn:microsoft.com/office/officeart/2005/8/layout/orgChart1"/>
    <dgm:cxn modelId="{E5D7FB30-EF90-4EB0-9F99-2D2254A6803D}" srcId="{D1474E4D-0207-4722-B4CB-8BF6685033E7}" destId="{941088F1-ABEF-4355-854C-8398B9352E39}" srcOrd="3" destOrd="0" parTransId="{A60097FC-262C-40C7-9AF7-FF21107F99C2}" sibTransId="{B40975C3-4A0B-4C5D-91CB-F02B37EADA3C}"/>
    <dgm:cxn modelId="{41986E33-E2DC-483B-BC71-1006441A1C0C}" srcId="{D1474E4D-0207-4722-B4CB-8BF6685033E7}" destId="{21D75A29-151B-4595-B6E9-8D70C784FBF3}" srcOrd="2" destOrd="0" parTransId="{5E444B18-EEB7-4E35-B32E-9428F144B102}" sibTransId="{190DE3B7-C4B4-4110-A59F-96E34312916B}"/>
    <dgm:cxn modelId="{EDA9E738-34C3-4B15-9A14-8DA1AC756D6B}" type="presOf" srcId="{9EF45A6E-3FD9-4036-BFDA-7AC26E928491}" destId="{D3A73DC9-7548-4E3A-8EA8-08F8574464E2}" srcOrd="0" destOrd="0" presId="urn:microsoft.com/office/officeart/2005/8/layout/orgChart1"/>
    <dgm:cxn modelId="{E198683D-DDD1-4305-A9ED-702727993E00}" type="presOf" srcId="{A21ACF91-995A-47D7-953C-34A838048352}" destId="{AC0A5819-7833-48B1-B24D-0F3C36437E04}" srcOrd="0" destOrd="0" presId="urn:microsoft.com/office/officeart/2005/8/layout/orgChart1"/>
    <dgm:cxn modelId="{D8731141-460E-4F37-AC0E-95EEB3503956}" srcId="{D1474E4D-0207-4722-B4CB-8BF6685033E7}" destId="{86EE6731-033E-4F2F-816D-418BA8E651B8}" srcOrd="7" destOrd="0" parTransId="{38F01357-2840-4332-ACB0-09A7742BF8C0}" sibTransId="{EE21DA0D-784B-4207-A0EB-A103E03B132D}"/>
    <dgm:cxn modelId="{4C18A754-5AA2-40FC-B875-0A6A29032A9E}" type="presOf" srcId="{A7FF28B1-FA1B-4C80-A9D5-4368469D05FC}" destId="{28E1540B-39B9-48A9-8EBC-AE854D9D83D9}" srcOrd="0" destOrd="0" presId="urn:microsoft.com/office/officeart/2005/8/layout/orgChart1"/>
    <dgm:cxn modelId="{FC21565B-45B6-466B-BCE6-4F25D768435A}" type="presOf" srcId="{86EE6731-033E-4F2F-816D-418BA8E651B8}" destId="{D4158C18-CACA-44A2-B8FF-C49322423458}" srcOrd="0" destOrd="0" presId="urn:microsoft.com/office/officeart/2005/8/layout/orgChart1"/>
    <dgm:cxn modelId="{98B81B60-5215-4390-8A23-7BFF5B101436}" srcId="{14C2AA8E-78B1-464C-8A17-AC60B486DA28}" destId="{4B5590AE-9B58-428C-B6D6-409BF61CEEBA}" srcOrd="0" destOrd="0" parTransId="{8D41C1AC-FA06-415A-A8BB-19FC52E5D2E8}" sibTransId="{D4A313D8-A146-4AC4-B21A-69BC0B86319C}"/>
    <dgm:cxn modelId="{99292E6D-7F81-4468-BE48-96015456E4F7}" type="presOf" srcId="{944DA4C3-49BA-4168-9046-A1193987351B}" destId="{E316AEC5-9E14-4658-AB37-BD08E235FDD1}" srcOrd="0" destOrd="0" presId="urn:microsoft.com/office/officeart/2005/8/layout/orgChart1"/>
    <dgm:cxn modelId="{AC7FC276-DD8E-452F-869B-35AD742DFDC1}" srcId="{14C2AA8E-78B1-464C-8A17-AC60B486DA28}" destId="{F810C99E-273A-4A59-8D66-3103478DC92B}" srcOrd="1" destOrd="0" parTransId="{BCE145DF-1E08-4480-877C-4F6138773974}" sibTransId="{196A2B08-45CB-45D1-8368-61ED2B0018DB}"/>
    <dgm:cxn modelId="{A76FC17E-F452-4111-B609-C4CC5ACA032D}" type="presOf" srcId="{941088F1-ABEF-4355-854C-8398B9352E39}" destId="{5BB67A56-8DCA-44E3-8B16-FE9C5B4DD3C2}" srcOrd="1" destOrd="0" presId="urn:microsoft.com/office/officeart/2005/8/layout/orgChart1"/>
    <dgm:cxn modelId="{634E1D84-EF01-4098-BF5A-1B0CF7F2DE56}" srcId="{14C2AA8E-78B1-464C-8A17-AC60B486DA28}" destId="{A1CF4ECC-5D25-49C2-B4CD-B16A4A5BD713}" srcOrd="2" destOrd="0" parTransId="{A7FF28B1-FA1B-4C80-A9D5-4368469D05FC}" sibTransId="{F829B930-3015-40D9-90E9-6E9F8A86622E}"/>
    <dgm:cxn modelId="{0468FD84-922A-4A10-844F-3C2BE9D33690}" type="presOf" srcId="{F810C99E-273A-4A59-8D66-3103478DC92B}" destId="{176B37B2-6DCD-4497-B7FC-C6BE4F35FD0B}" srcOrd="1" destOrd="0" presId="urn:microsoft.com/office/officeart/2005/8/layout/orgChart1"/>
    <dgm:cxn modelId="{50ED0485-512E-4C33-B5C2-290123E379B1}" type="presOf" srcId="{38F01357-2840-4332-ACB0-09A7742BF8C0}" destId="{B7AA75BA-5A85-48AE-8D4A-F897BFAF9B29}" srcOrd="0" destOrd="0" presId="urn:microsoft.com/office/officeart/2005/8/layout/orgChart1"/>
    <dgm:cxn modelId="{A4C6108B-3A3B-4BA7-A0BB-AA44F098689C}" type="presOf" srcId="{6EE0FE7D-4375-4FD0-A91A-93F34E6FF064}" destId="{F6693B6C-0E30-482B-8DC3-18A5E53F1E83}" srcOrd="1" destOrd="0" presId="urn:microsoft.com/office/officeart/2005/8/layout/orgChart1"/>
    <dgm:cxn modelId="{E3963E91-C8BD-48B3-ADAE-4BD5363394C6}" type="presOf" srcId="{A1CF4ECC-5D25-49C2-B4CD-B16A4A5BD713}" destId="{E0FB3702-F106-46A2-98E1-C35762649C98}" srcOrd="1" destOrd="0" presId="urn:microsoft.com/office/officeart/2005/8/layout/orgChart1"/>
    <dgm:cxn modelId="{16015996-5981-4A3D-81FC-64812CB0F39D}" type="presOf" srcId="{33C77E56-4D00-4193-AA86-53576A20B620}" destId="{062D9795-0FB8-48DA-B2F3-371BB892D1F4}" srcOrd="0" destOrd="0" presId="urn:microsoft.com/office/officeart/2005/8/layout/orgChart1"/>
    <dgm:cxn modelId="{50914397-3910-4070-A303-DB0E8D2ED931}" type="presOf" srcId="{14C2AA8E-78B1-464C-8A17-AC60B486DA28}" destId="{309B3105-3856-4DD3-B521-F49D65F56BA3}" srcOrd="0" destOrd="0" presId="urn:microsoft.com/office/officeart/2005/8/layout/orgChart1"/>
    <dgm:cxn modelId="{31FACB9B-E5A4-4066-B2CE-E2DA406E0015}" srcId="{D1474E4D-0207-4722-B4CB-8BF6685033E7}" destId="{F3744A25-6A3F-415C-BE45-E411B160EB8D}" srcOrd="0" destOrd="0" parTransId="{944DA4C3-49BA-4168-9046-A1193987351B}" sibTransId="{9C3B7F4D-E623-4464-8CFA-7249F981652D}"/>
    <dgm:cxn modelId="{937021A3-F328-413F-92DD-03958597FE26}" type="presOf" srcId="{DB796E85-5B09-4BF3-8BF4-B02C643BE5C5}" destId="{56D12957-A82A-4EFF-A645-E469C280B709}" srcOrd="1" destOrd="0" presId="urn:microsoft.com/office/officeart/2005/8/layout/orgChart1"/>
    <dgm:cxn modelId="{010B9CA5-EE5A-4335-997B-059F323C98E5}" type="presOf" srcId="{9EF45A6E-3FD9-4036-BFDA-7AC26E928491}" destId="{42749458-28B3-45BF-B109-44B9C4988913}" srcOrd="1" destOrd="0" presId="urn:microsoft.com/office/officeart/2005/8/layout/orgChart1"/>
    <dgm:cxn modelId="{71650AA7-D7CC-4FE7-84DA-A8D6D10B94B3}" type="presOf" srcId="{6E461ACC-BA34-4AEE-8B61-ADFD5DB45E80}" destId="{743C2EEA-1565-467A-97F5-3F3F0A5FC737}" srcOrd="0" destOrd="0" presId="urn:microsoft.com/office/officeart/2005/8/layout/orgChart1"/>
    <dgm:cxn modelId="{2B6C9DA8-7D60-477D-A8E4-5AC0ACE096D7}" type="presOf" srcId="{4B5590AE-9B58-428C-B6D6-409BF61CEEBA}" destId="{ADB0FB1D-D2C3-4275-ABDF-51AA90B17D50}" srcOrd="1" destOrd="0" presId="urn:microsoft.com/office/officeart/2005/8/layout/orgChart1"/>
    <dgm:cxn modelId="{46A6EDAC-7312-485D-A5E2-7C3532714461}" type="presOf" srcId="{2270802E-E20C-433A-A5FD-8FC89FEAC6B4}" destId="{F02FA914-F59F-4FAC-8561-C1D023306132}" srcOrd="0" destOrd="0" presId="urn:microsoft.com/office/officeart/2005/8/layout/orgChart1"/>
    <dgm:cxn modelId="{5ACB4BB4-6332-49CA-822B-484711539CFD}" type="presOf" srcId="{BCE145DF-1E08-4480-877C-4F6138773974}" destId="{542EAD1A-73F0-4546-ADA7-9A062552F993}" srcOrd="0" destOrd="0" presId="urn:microsoft.com/office/officeart/2005/8/layout/orgChart1"/>
    <dgm:cxn modelId="{B6C52CC5-79E2-41EF-AFC4-944D7841F2A7}" type="presOf" srcId="{D1474E4D-0207-4722-B4CB-8BF6685033E7}" destId="{55B6C00E-F2A1-42F4-BF0F-2E785870D348}" srcOrd="1" destOrd="0" presId="urn:microsoft.com/office/officeart/2005/8/layout/orgChart1"/>
    <dgm:cxn modelId="{22C1FAC6-7803-4EE8-AD95-F4C96C54C4D8}" srcId="{D1474E4D-0207-4722-B4CB-8BF6685033E7}" destId="{9EF45A6E-3FD9-4036-BFDA-7AC26E928491}" srcOrd="4" destOrd="0" parTransId="{33C77E56-4D00-4193-AA86-53576A20B620}" sibTransId="{2E1858C9-749D-4784-8CD4-C40FA4D02F1B}"/>
    <dgm:cxn modelId="{535BE5C9-787D-405C-8973-5B1DAFFFE5A1}" type="presOf" srcId="{A1CF4ECC-5D25-49C2-B4CD-B16A4A5BD713}" destId="{EAB59952-1F0F-4A76-8D97-B2BFF8EE07BC}" srcOrd="0" destOrd="0" presId="urn:microsoft.com/office/officeart/2005/8/layout/orgChart1"/>
    <dgm:cxn modelId="{596875D6-9E5F-462F-9243-D94144080AAF}" type="presOf" srcId="{F3744A25-6A3F-415C-BE45-E411B160EB8D}" destId="{9BA14F8E-8034-4EA5-ACE8-C294C5DA4C32}" srcOrd="1" destOrd="0" presId="urn:microsoft.com/office/officeart/2005/8/layout/orgChart1"/>
    <dgm:cxn modelId="{802788D7-F54B-4C05-A481-D94F715C9412}" type="presOf" srcId="{6E461ACC-BA34-4AEE-8B61-ADFD5DB45E80}" destId="{44903069-8A02-4A36-B860-19285D063B8C}" srcOrd="1" destOrd="0" presId="urn:microsoft.com/office/officeart/2005/8/layout/orgChart1"/>
    <dgm:cxn modelId="{F89766E8-2FDC-492A-905C-9BCA1CE0C684}" type="presOf" srcId="{4B5590AE-9B58-428C-B6D6-409BF61CEEBA}" destId="{7C3BC7E2-CAD5-494E-A0BB-505DEE3B344C}" srcOrd="0" destOrd="0" presId="urn:microsoft.com/office/officeart/2005/8/layout/orgChart1"/>
    <dgm:cxn modelId="{BA8E31EE-685C-4CB5-8CEE-274C0FD0266D}" type="presOf" srcId="{4EBBEFE0-5C87-420D-8826-CE80F2ADF633}" destId="{2992959E-2E12-45D1-97CE-B01D0E4D2D7B}" srcOrd="0" destOrd="0" presId="urn:microsoft.com/office/officeart/2005/8/layout/orgChart1"/>
    <dgm:cxn modelId="{7472EBF0-4112-4B0E-BE21-185A62D45095}" type="presOf" srcId="{8D41C1AC-FA06-415A-A8BB-19FC52E5D2E8}" destId="{2805C460-D329-46EE-8A57-1508029538A3}" srcOrd="0" destOrd="0" presId="urn:microsoft.com/office/officeart/2005/8/layout/orgChart1"/>
    <dgm:cxn modelId="{1B9733F4-A7A4-4FA9-8C01-90C50190B620}" type="presOf" srcId="{21D75A29-151B-4595-B6E9-8D70C784FBF3}" destId="{07832842-44FC-41E5-92ED-E301B383EA8A}" srcOrd="0" destOrd="0" presId="urn:microsoft.com/office/officeart/2005/8/layout/orgChart1"/>
    <dgm:cxn modelId="{EA8AC6F5-5796-44F6-896A-E98CA371976C}" srcId="{E4370B6D-2B84-42E0-8DC1-374DEA056317}" destId="{D1474E4D-0207-4722-B4CB-8BF6685033E7}" srcOrd="0" destOrd="0" parTransId="{73EFBFDD-1FF6-4DFC-AC9F-17C04F4905B5}" sibTransId="{E27279EE-229D-4D9E-ACD3-D99D804F1209}"/>
    <dgm:cxn modelId="{99350DF7-6F1F-4BE4-AE24-7FAB2404F6ED}" type="presOf" srcId="{D1474E4D-0207-4722-B4CB-8BF6685033E7}" destId="{6A67F233-0DA3-4C7D-BF0A-8DA8D625C327}" srcOrd="0" destOrd="0" presId="urn:microsoft.com/office/officeart/2005/8/layout/orgChart1"/>
    <dgm:cxn modelId="{4DC875F7-FEC6-43E3-907F-48D07F4EDA95}" type="presOf" srcId="{86EE6731-033E-4F2F-816D-418BA8E651B8}" destId="{D8123F5A-B8D8-4006-BFF5-041218BEB1DC}" srcOrd="1" destOrd="0" presId="urn:microsoft.com/office/officeart/2005/8/layout/orgChart1"/>
    <dgm:cxn modelId="{7796B9FD-E57E-45A4-BB63-3ADBFE66A238}" type="presOf" srcId="{21D75A29-151B-4595-B6E9-8D70C784FBF3}" destId="{5B021216-90CD-4E38-A922-CA9A6132B844}" srcOrd="1" destOrd="0" presId="urn:microsoft.com/office/officeart/2005/8/layout/orgChart1"/>
    <dgm:cxn modelId="{3AB48B26-745E-4CFF-907F-A1EBCC9D56F8}" type="presParOf" srcId="{9A988492-0551-43E1-BE29-917AD23E65D6}" destId="{5AF42C12-2A11-498B-9E08-A9773D69456A}" srcOrd="0" destOrd="0" presId="urn:microsoft.com/office/officeart/2005/8/layout/orgChart1"/>
    <dgm:cxn modelId="{276BFBCF-7371-406E-BE4B-9869C7252BF4}" type="presParOf" srcId="{5AF42C12-2A11-498B-9E08-A9773D69456A}" destId="{96E27C42-29FC-47F3-ABD6-058728ABB53A}" srcOrd="0" destOrd="0" presId="urn:microsoft.com/office/officeart/2005/8/layout/orgChart1"/>
    <dgm:cxn modelId="{478FC051-80A7-41E0-B18D-E00A100E98C3}" type="presParOf" srcId="{96E27C42-29FC-47F3-ABD6-058728ABB53A}" destId="{6A67F233-0DA3-4C7D-BF0A-8DA8D625C327}" srcOrd="0" destOrd="0" presId="urn:microsoft.com/office/officeart/2005/8/layout/orgChart1"/>
    <dgm:cxn modelId="{0BE7477A-8842-4823-8E95-B6429FB1D672}" type="presParOf" srcId="{96E27C42-29FC-47F3-ABD6-058728ABB53A}" destId="{55B6C00E-F2A1-42F4-BF0F-2E785870D348}" srcOrd="1" destOrd="0" presId="urn:microsoft.com/office/officeart/2005/8/layout/orgChart1"/>
    <dgm:cxn modelId="{AD862403-18C6-48C7-8D08-9B34CFFD0E86}" type="presParOf" srcId="{5AF42C12-2A11-498B-9E08-A9773D69456A}" destId="{3EEDC65A-C652-4165-89D5-08B3E6ABF737}" srcOrd="1" destOrd="0" presId="urn:microsoft.com/office/officeart/2005/8/layout/orgChart1"/>
    <dgm:cxn modelId="{3ED44027-35F9-4180-9892-33DCA198E832}" type="presParOf" srcId="{3EEDC65A-C652-4165-89D5-08B3E6ABF737}" destId="{E316AEC5-9E14-4658-AB37-BD08E235FDD1}" srcOrd="0" destOrd="0" presId="urn:microsoft.com/office/officeart/2005/8/layout/orgChart1"/>
    <dgm:cxn modelId="{69D0918E-BCFF-458E-ABBF-421E89738C7D}" type="presParOf" srcId="{3EEDC65A-C652-4165-89D5-08B3E6ABF737}" destId="{498AC3BB-92A2-41C8-BA42-E40FFE9B5277}" srcOrd="1" destOrd="0" presId="urn:microsoft.com/office/officeart/2005/8/layout/orgChart1"/>
    <dgm:cxn modelId="{2B9640F4-F9AB-4FED-B78D-62458A49C2B6}" type="presParOf" srcId="{498AC3BB-92A2-41C8-BA42-E40FFE9B5277}" destId="{9B59EB2B-6555-40A8-A015-D0DEF51AB4CB}" srcOrd="0" destOrd="0" presId="urn:microsoft.com/office/officeart/2005/8/layout/orgChart1"/>
    <dgm:cxn modelId="{12D84D5E-E2C1-484A-AFCD-F07AB96DD301}" type="presParOf" srcId="{9B59EB2B-6555-40A8-A015-D0DEF51AB4CB}" destId="{73CAA899-0F16-4D94-A0BC-C723BB40A940}" srcOrd="0" destOrd="0" presId="urn:microsoft.com/office/officeart/2005/8/layout/orgChart1"/>
    <dgm:cxn modelId="{91A13B98-EB20-4188-AAC9-FC3A03C87845}" type="presParOf" srcId="{9B59EB2B-6555-40A8-A015-D0DEF51AB4CB}" destId="{9BA14F8E-8034-4EA5-ACE8-C294C5DA4C32}" srcOrd="1" destOrd="0" presId="urn:microsoft.com/office/officeart/2005/8/layout/orgChart1"/>
    <dgm:cxn modelId="{419DCCF2-A13E-45C0-B3E8-B2F10717AE9F}" type="presParOf" srcId="{498AC3BB-92A2-41C8-BA42-E40FFE9B5277}" destId="{7DD0204E-289E-4176-BAFD-556C8161106F}" srcOrd="1" destOrd="0" presId="urn:microsoft.com/office/officeart/2005/8/layout/orgChart1"/>
    <dgm:cxn modelId="{888C5C52-6BEF-4801-ACAC-8D50F35F77DF}" type="presParOf" srcId="{498AC3BB-92A2-41C8-BA42-E40FFE9B5277}" destId="{B34DFB78-FB0D-4A53-99A9-C0276799F5C2}" srcOrd="2" destOrd="0" presId="urn:microsoft.com/office/officeart/2005/8/layout/orgChart1"/>
    <dgm:cxn modelId="{9B675AD0-11AF-4B2A-96A3-0DFA97BB117D}" type="presParOf" srcId="{3EEDC65A-C652-4165-89D5-08B3E6ABF737}" destId="{F02FA914-F59F-4FAC-8561-C1D023306132}" srcOrd="2" destOrd="0" presId="urn:microsoft.com/office/officeart/2005/8/layout/orgChart1"/>
    <dgm:cxn modelId="{55C9DE05-6ADF-45FC-BF0A-64FE348BA748}" type="presParOf" srcId="{3EEDC65A-C652-4165-89D5-08B3E6ABF737}" destId="{E9B214EE-2EC8-4E3A-AD30-5142B8FF9749}" srcOrd="3" destOrd="0" presId="urn:microsoft.com/office/officeart/2005/8/layout/orgChart1"/>
    <dgm:cxn modelId="{03BD3DED-A1DF-4BBB-9F55-CD9039378044}" type="presParOf" srcId="{E9B214EE-2EC8-4E3A-AD30-5142B8FF9749}" destId="{39F896FC-2452-48DD-8569-0B3E16AE23B2}" srcOrd="0" destOrd="0" presId="urn:microsoft.com/office/officeart/2005/8/layout/orgChart1"/>
    <dgm:cxn modelId="{EB29C28C-6F13-4A94-B3E5-92AAF07BE8E9}" type="presParOf" srcId="{39F896FC-2452-48DD-8569-0B3E16AE23B2}" destId="{93A89633-9295-47C8-82E5-66E692002F33}" srcOrd="0" destOrd="0" presId="urn:microsoft.com/office/officeart/2005/8/layout/orgChart1"/>
    <dgm:cxn modelId="{6047AF82-823D-4545-89BB-C693BF6B7691}" type="presParOf" srcId="{39F896FC-2452-48DD-8569-0B3E16AE23B2}" destId="{F6693B6C-0E30-482B-8DC3-18A5E53F1E83}" srcOrd="1" destOrd="0" presId="urn:microsoft.com/office/officeart/2005/8/layout/orgChart1"/>
    <dgm:cxn modelId="{DEBAB341-BD8F-40B5-B1A5-00E3BC3590A9}" type="presParOf" srcId="{E9B214EE-2EC8-4E3A-AD30-5142B8FF9749}" destId="{8B0760AA-BDF0-40FE-9340-849E1DC051CB}" srcOrd="1" destOrd="0" presId="urn:microsoft.com/office/officeart/2005/8/layout/orgChart1"/>
    <dgm:cxn modelId="{2B957C75-8D3E-4E43-88D1-CA98B440DD22}" type="presParOf" srcId="{E9B214EE-2EC8-4E3A-AD30-5142B8FF9749}" destId="{91C53FA5-B986-4BFA-A265-D70866F15209}" srcOrd="2" destOrd="0" presId="urn:microsoft.com/office/officeart/2005/8/layout/orgChart1"/>
    <dgm:cxn modelId="{92317D21-CAD0-40EC-899C-2C7BD5E6E112}" type="presParOf" srcId="{3EEDC65A-C652-4165-89D5-08B3E6ABF737}" destId="{4AD2BEEC-F074-42E2-B274-53CBDF572015}" srcOrd="4" destOrd="0" presId="urn:microsoft.com/office/officeart/2005/8/layout/orgChart1"/>
    <dgm:cxn modelId="{3B359E62-08F8-44F5-BEB2-B09B1D7C3D41}" type="presParOf" srcId="{3EEDC65A-C652-4165-89D5-08B3E6ABF737}" destId="{370896B1-2090-429B-B72F-79997041FF6C}" srcOrd="5" destOrd="0" presId="urn:microsoft.com/office/officeart/2005/8/layout/orgChart1"/>
    <dgm:cxn modelId="{354736A9-274F-4CB5-8FF1-2EFE9561E0A8}" type="presParOf" srcId="{370896B1-2090-429B-B72F-79997041FF6C}" destId="{7AFBCBEA-9D12-41CB-A6BF-83F43431FA29}" srcOrd="0" destOrd="0" presId="urn:microsoft.com/office/officeart/2005/8/layout/orgChart1"/>
    <dgm:cxn modelId="{F44C7F7A-580A-4C15-B422-AE8881D1FA3B}" type="presParOf" srcId="{7AFBCBEA-9D12-41CB-A6BF-83F43431FA29}" destId="{07832842-44FC-41E5-92ED-E301B383EA8A}" srcOrd="0" destOrd="0" presId="urn:microsoft.com/office/officeart/2005/8/layout/orgChart1"/>
    <dgm:cxn modelId="{5BF07BB1-E03E-4C87-A7B6-9587AFE0EFBE}" type="presParOf" srcId="{7AFBCBEA-9D12-41CB-A6BF-83F43431FA29}" destId="{5B021216-90CD-4E38-A922-CA9A6132B844}" srcOrd="1" destOrd="0" presId="urn:microsoft.com/office/officeart/2005/8/layout/orgChart1"/>
    <dgm:cxn modelId="{E6B60021-2B6D-4163-891F-5874C37AD32D}" type="presParOf" srcId="{370896B1-2090-429B-B72F-79997041FF6C}" destId="{21F489A0-289B-4B09-8291-E367E6636D16}" srcOrd="1" destOrd="0" presId="urn:microsoft.com/office/officeart/2005/8/layout/orgChart1"/>
    <dgm:cxn modelId="{F39996A4-CEAD-42AA-B43B-E40154928B07}" type="presParOf" srcId="{370896B1-2090-429B-B72F-79997041FF6C}" destId="{ADE063E6-F9C3-41D9-ACC1-88FA60229B52}" srcOrd="2" destOrd="0" presId="urn:microsoft.com/office/officeart/2005/8/layout/orgChart1"/>
    <dgm:cxn modelId="{13FE88C8-4CDA-4C81-AD97-DED22DFD5C89}" type="presParOf" srcId="{3EEDC65A-C652-4165-89D5-08B3E6ABF737}" destId="{FC20DB4B-CF47-4F6A-BBDB-4D659BA0B5D8}" srcOrd="6" destOrd="0" presId="urn:microsoft.com/office/officeart/2005/8/layout/orgChart1"/>
    <dgm:cxn modelId="{91E245EE-E071-462E-8D8B-D389C3ABA6F9}" type="presParOf" srcId="{3EEDC65A-C652-4165-89D5-08B3E6ABF737}" destId="{4FD2CDE6-5B21-4B73-B19D-9FC20FE71C25}" srcOrd="7" destOrd="0" presId="urn:microsoft.com/office/officeart/2005/8/layout/orgChart1"/>
    <dgm:cxn modelId="{A983F81D-D12A-44F8-B726-E5DEE5F7D5DB}" type="presParOf" srcId="{4FD2CDE6-5B21-4B73-B19D-9FC20FE71C25}" destId="{5914D8E2-0396-4DAA-B203-9F03420EF8F5}" srcOrd="0" destOrd="0" presId="urn:microsoft.com/office/officeart/2005/8/layout/orgChart1"/>
    <dgm:cxn modelId="{9680C436-F394-4C4C-99F7-981A115D65D4}" type="presParOf" srcId="{5914D8E2-0396-4DAA-B203-9F03420EF8F5}" destId="{404F9613-A639-4115-A547-268B61690B8F}" srcOrd="0" destOrd="0" presId="urn:microsoft.com/office/officeart/2005/8/layout/orgChart1"/>
    <dgm:cxn modelId="{5CCF5E10-3FCE-4C75-9D57-502377CAC398}" type="presParOf" srcId="{5914D8E2-0396-4DAA-B203-9F03420EF8F5}" destId="{5BB67A56-8DCA-44E3-8B16-FE9C5B4DD3C2}" srcOrd="1" destOrd="0" presId="urn:microsoft.com/office/officeart/2005/8/layout/orgChart1"/>
    <dgm:cxn modelId="{9D42E37C-8A8D-4B68-B8E0-A308DF131346}" type="presParOf" srcId="{4FD2CDE6-5B21-4B73-B19D-9FC20FE71C25}" destId="{237FC0C5-5634-445D-9D44-7F4E846CF286}" srcOrd="1" destOrd="0" presId="urn:microsoft.com/office/officeart/2005/8/layout/orgChart1"/>
    <dgm:cxn modelId="{A8C51E4B-2CAB-4FB8-B284-4FB2DB765A7E}" type="presParOf" srcId="{4FD2CDE6-5B21-4B73-B19D-9FC20FE71C25}" destId="{591F68A7-3FD7-4679-9E82-C6AB59C50A7A}" srcOrd="2" destOrd="0" presId="urn:microsoft.com/office/officeart/2005/8/layout/orgChart1"/>
    <dgm:cxn modelId="{B245CF3D-4DC7-411E-8796-08611EE069C8}" type="presParOf" srcId="{3EEDC65A-C652-4165-89D5-08B3E6ABF737}" destId="{062D9795-0FB8-48DA-B2F3-371BB892D1F4}" srcOrd="8" destOrd="0" presId="urn:microsoft.com/office/officeart/2005/8/layout/orgChart1"/>
    <dgm:cxn modelId="{5EBC7078-6D91-44A0-87E1-D6128617D463}" type="presParOf" srcId="{3EEDC65A-C652-4165-89D5-08B3E6ABF737}" destId="{A2F40607-1FBE-4227-8393-E73C5EA8999D}" srcOrd="9" destOrd="0" presId="urn:microsoft.com/office/officeart/2005/8/layout/orgChart1"/>
    <dgm:cxn modelId="{285D3AFE-1AD1-4C74-AB05-F03916C56718}" type="presParOf" srcId="{A2F40607-1FBE-4227-8393-E73C5EA8999D}" destId="{3D7EDBB3-43A2-4573-AC69-FB3BA53FE956}" srcOrd="0" destOrd="0" presId="urn:microsoft.com/office/officeart/2005/8/layout/orgChart1"/>
    <dgm:cxn modelId="{2F2EB4B3-7DA4-4A97-A975-15DA2F4A3193}" type="presParOf" srcId="{3D7EDBB3-43A2-4573-AC69-FB3BA53FE956}" destId="{D3A73DC9-7548-4E3A-8EA8-08F8574464E2}" srcOrd="0" destOrd="0" presId="urn:microsoft.com/office/officeart/2005/8/layout/orgChart1"/>
    <dgm:cxn modelId="{20266E44-4884-45FD-9DE3-B62BDFD7B6D9}" type="presParOf" srcId="{3D7EDBB3-43A2-4573-AC69-FB3BA53FE956}" destId="{42749458-28B3-45BF-B109-44B9C4988913}" srcOrd="1" destOrd="0" presId="urn:microsoft.com/office/officeart/2005/8/layout/orgChart1"/>
    <dgm:cxn modelId="{B0F3498F-73D6-4BA6-8B44-F3DD3179C99E}" type="presParOf" srcId="{A2F40607-1FBE-4227-8393-E73C5EA8999D}" destId="{7A0F8F4C-AC69-4E9C-A5AB-42B00996B50E}" srcOrd="1" destOrd="0" presId="urn:microsoft.com/office/officeart/2005/8/layout/orgChart1"/>
    <dgm:cxn modelId="{A8C9CF64-C27F-4F29-84BB-55E38EAAFCC4}" type="presParOf" srcId="{A2F40607-1FBE-4227-8393-E73C5EA8999D}" destId="{976E4A3C-5A1E-404E-84C2-F4EC026D91DA}" srcOrd="2" destOrd="0" presId="urn:microsoft.com/office/officeart/2005/8/layout/orgChart1"/>
    <dgm:cxn modelId="{453FC4BF-D72C-439F-B259-5B15D14CC13D}" type="presParOf" srcId="{3EEDC65A-C652-4165-89D5-08B3E6ABF737}" destId="{AC0A5819-7833-48B1-B24D-0F3C36437E04}" srcOrd="10" destOrd="0" presId="urn:microsoft.com/office/officeart/2005/8/layout/orgChart1"/>
    <dgm:cxn modelId="{F9DF000D-F0D6-4493-BF35-CB55B5259969}" type="presParOf" srcId="{3EEDC65A-C652-4165-89D5-08B3E6ABF737}" destId="{3ADA363E-C1A9-4109-963C-6E4F00CC681E}" srcOrd="11" destOrd="0" presId="urn:microsoft.com/office/officeart/2005/8/layout/orgChart1"/>
    <dgm:cxn modelId="{A451CF93-58B6-47A3-9F52-29EEFE756851}" type="presParOf" srcId="{3ADA363E-C1A9-4109-963C-6E4F00CC681E}" destId="{0920315F-7C14-4823-8468-0C6B4D5398AC}" srcOrd="0" destOrd="0" presId="urn:microsoft.com/office/officeart/2005/8/layout/orgChart1"/>
    <dgm:cxn modelId="{0C5A93B7-EE38-4A35-9058-79AB26A1C30D}" type="presParOf" srcId="{0920315F-7C14-4823-8468-0C6B4D5398AC}" destId="{309B3105-3856-4DD3-B521-F49D65F56BA3}" srcOrd="0" destOrd="0" presId="urn:microsoft.com/office/officeart/2005/8/layout/orgChart1"/>
    <dgm:cxn modelId="{B8F709CC-B0C8-4A53-97E5-84FCE0EB7DC0}" type="presParOf" srcId="{0920315F-7C14-4823-8468-0C6B4D5398AC}" destId="{8299ED4B-2D70-48DB-B51C-51081B7377B2}" srcOrd="1" destOrd="0" presId="urn:microsoft.com/office/officeart/2005/8/layout/orgChart1"/>
    <dgm:cxn modelId="{AFCABC20-4F5E-4640-9D82-BC6624155554}" type="presParOf" srcId="{3ADA363E-C1A9-4109-963C-6E4F00CC681E}" destId="{5C2E91E8-CDEB-4AD6-A3E9-4E0468A33EC4}" srcOrd="1" destOrd="0" presId="urn:microsoft.com/office/officeart/2005/8/layout/orgChart1"/>
    <dgm:cxn modelId="{3C6E76A7-B823-4A68-88C9-15732CEE8B4A}" type="presParOf" srcId="{5C2E91E8-CDEB-4AD6-A3E9-4E0468A33EC4}" destId="{2805C460-D329-46EE-8A57-1508029538A3}" srcOrd="0" destOrd="0" presId="urn:microsoft.com/office/officeart/2005/8/layout/orgChart1"/>
    <dgm:cxn modelId="{D60F9E17-B2BE-40B6-B861-2E1B4B4BF27C}" type="presParOf" srcId="{5C2E91E8-CDEB-4AD6-A3E9-4E0468A33EC4}" destId="{CA682519-D9B1-4297-AB49-57113A7EE948}" srcOrd="1" destOrd="0" presId="urn:microsoft.com/office/officeart/2005/8/layout/orgChart1"/>
    <dgm:cxn modelId="{87D592D8-7450-4454-87EB-8A2A59DCB7C0}" type="presParOf" srcId="{CA682519-D9B1-4297-AB49-57113A7EE948}" destId="{D258748E-7206-4F42-AB47-EFD97994346D}" srcOrd="0" destOrd="0" presId="urn:microsoft.com/office/officeart/2005/8/layout/orgChart1"/>
    <dgm:cxn modelId="{B7129341-70DB-4F2D-A5E3-66C163FCD8E8}" type="presParOf" srcId="{D258748E-7206-4F42-AB47-EFD97994346D}" destId="{7C3BC7E2-CAD5-494E-A0BB-505DEE3B344C}" srcOrd="0" destOrd="0" presId="urn:microsoft.com/office/officeart/2005/8/layout/orgChart1"/>
    <dgm:cxn modelId="{3591B109-5E02-45C3-A14E-7118BDCBA812}" type="presParOf" srcId="{D258748E-7206-4F42-AB47-EFD97994346D}" destId="{ADB0FB1D-D2C3-4275-ABDF-51AA90B17D50}" srcOrd="1" destOrd="0" presId="urn:microsoft.com/office/officeart/2005/8/layout/orgChart1"/>
    <dgm:cxn modelId="{EB67CCAE-96FA-45C7-AC92-B5640313416F}" type="presParOf" srcId="{CA682519-D9B1-4297-AB49-57113A7EE948}" destId="{4125CDEF-F703-403F-BA9D-E39EF2D21C7E}" srcOrd="1" destOrd="0" presId="urn:microsoft.com/office/officeart/2005/8/layout/orgChart1"/>
    <dgm:cxn modelId="{E50E6F35-6C6F-484F-8604-4E31D38DD8EA}" type="presParOf" srcId="{CA682519-D9B1-4297-AB49-57113A7EE948}" destId="{42D481DB-1417-4A65-9D2D-83642A72C89D}" srcOrd="2" destOrd="0" presId="urn:microsoft.com/office/officeart/2005/8/layout/orgChart1"/>
    <dgm:cxn modelId="{D894CA45-218A-4549-82E8-A4A14A0C7786}" type="presParOf" srcId="{5C2E91E8-CDEB-4AD6-A3E9-4E0468A33EC4}" destId="{542EAD1A-73F0-4546-ADA7-9A062552F993}" srcOrd="2" destOrd="0" presId="urn:microsoft.com/office/officeart/2005/8/layout/orgChart1"/>
    <dgm:cxn modelId="{EF1D6066-CE86-4744-812D-BB468A77F089}" type="presParOf" srcId="{5C2E91E8-CDEB-4AD6-A3E9-4E0468A33EC4}" destId="{8EB2085E-352D-47B6-924A-B99C7FFE3A14}" srcOrd="3" destOrd="0" presId="urn:microsoft.com/office/officeart/2005/8/layout/orgChart1"/>
    <dgm:cxn modelId="{315CD9D5-03B1-4577-B251-C311F32F0648}" type="presParOf" srcId="{8EB2085E-352D-47B6-924A-B99C7FFE3A14}" destId="{2F7DD658-3483-4A47-B841-8A13457CA170}" srcOrd="0" destOrd="0" presId="urn:microsoft.com/office/officeart/2005/8/layout/orgChart1"/>
    <dgm:cxn modelId="{D36FDC5C-76E7-4859-A0CD-55EA94C56ACF}" type="presParOf" srcId="{2F7DD658-3483-4A47-B841-8A13457CA170}" destId="{F8DEE815-DB50-4E37-9FEB-AFD4300FB048}" srcOrd="0" destOrd="0" presId="urn:microsoft.com/office/officeart/2005/8/layout/orgChart1"/>
    <dgm:cxn modelId="{EBADD7FD-4113-487D-BB28-246BA31F0452}" type="presParOf" srcId="{2F7DD658-3483-4A47-B841-8A13457CA170}" destId="{176B37B2-6DCD-4497-B7FC-C6BE4F35FD0B}" srcOrd="1" destOrd="0" presId="urn:microsoft.com/office/officeart/2005/8/layout/orgChart1"/>
    <dgm:cxn modelId="{CFCDC1A4-24A0-413B-A51C-BB33728740DD}" type="presParOf" srcId="{8EB2085E-352D-47B6-924A-B99C7FFE3A14}" destId="{48D28BE3-B5CF-47DA-A0A4-CA5DC373A05B}" srcOrd="1" destOrd="0" presId="urn:microsoft.com/office/officeart/2005/8/layout/orgChart1"/>
    <dgm:cxn modelId="{C461C5FE-831F-4AFA-9537-7D28F4642296}" type="presParOf" srcId="{8EB2085E-352D-47B6-924A-B99C7FFE3A14}" destId="{5542F1F8-5DC1-4F73-8513-3D01CBEA4D78}" srcOrd="2" destOrd="0" presId="urn:microsoft.com/office/officeart/2005/8/layout/orgChart1"/>
    <dgm:cxn modelId="{B7ECD0A1-5B27-4A75-AF5C-DD96CEC4EADA}" type="presParOf" srcId="{5C2E91E8-CDEB-4AD6-A3E9-4E0468A33EC4}" destId="{28E1540B-39B9-48A9-8EBC-AE854D9D83D9}" srcOrd="4" destOrd="0" presId="urn:microsoft.com/office/officeart/2005/8/layout/orgChart1"/>
    <dgm:cxn modelId="{7A0E1D5D-C9A4-43BB-B3AD-4233ECE9024A}" type="presParOf" srcId="{5C2E91E8-CDEB-4AD6-A3E9-4E0468A33EC4}" destId="{6149F869-92FE-43C6-B50D-EA03EBAA927C}" srcOrd="5" destOrd="0" presId="urn:microsoft.com/office/officeart/2005/8/layout/orgChart1"/>
    <dgm:cxn modelId="{4E105390-CABE-4E64-9473-1A28AD544674}" type="presParOf" srcId="{6149F869-92FE-43C6-B50D-EA03EBAA927C}" destId="{8401121B-458C-45F0-8454-E46F8C44E900}" srcOrd="0" destOrd="0" presId="urn:microsoft.com/office/officeart/2005/8/layout/orgChart1"/>
    <dgm:cxn modelId="{523A6C64-4D9B-4301-903F-3E69CA3D1E59}" type="presParOf" srcId="{8401121B-458C-45F0-8454-E46F8C44E900}" destId="{EAB59952-1F0F-4A76-8D97-B2BFF8EE07BC}" srcOrd="0" destOrd="0" presId="urn:microsoft.com/office/officeart/2005/8/layout/orgChart1"/>
    <dgm:cxn modelId="{B3527A3E-B3E8-4E6A-89C4-967408E92A92}" type="presParOf" srcId="{8401121B-458C-45F0-8454-E46F8C44E900}" destId="{E0FB3702-F106-46A2-98E1-C35762649C98}" srcOrd="1" destOrd="0" presId="urn:microsoft.com/office/officeart/2005/8/layout/orgChart1"/>
    <dgm:cxn modelId="{6E72D5AE-5ABD-4C5F-99F4-EDF2947C46E2}" type="presParOf" srcId="{6149F869-92FE-43C6-B50D-EA03EBAA927C}" destId="{7480232A-79FA-44B5-AF85-FE747C1BB38F}" srcOrd="1" destOrd="0" presId="urn:microsoft.com/office/officeart/2005/8/layout/orgChart1"/>
    <dgm:cxn modelId="{2653ACE5-41C1-49F2-98FD-89365CE674B5}" type="presParOf" srcId="{6149F869-92FE-43C6-B50D-EA03EBAA927C}" destId="{E92CE809-E32F-4AEE-A3E3-AD44247016A3}" srcOrd="2" destOrd="0" presId="urn:microsoft.com/office/officeart/2005/8/layout/orgChart1"/>
    <dgm:cxn modelId="{AFCEA3A6-7E0E-42BF-A5D5-5FD883D851E3}" type="presParOf" srcId="{5C2E91E8-CDEB-4AD6-A3E9-4E0468A33EC4}" destId="{2992959E-2E12-45D1-97CE-B01D0E4D2D7B}" srcOrd="6" destOrd="0" presId="urn:microsoft.com/office/officeart/2005/8/layout/orgChart1"/>
    <dgm:cxn modelId="{C5C23765-91D3-4408-917B-4B1C3C56E4A7}" type="presParOf" srcId="{5C2E91E8-CDEB-4AD6-A3E9-4E0468A33EC4}" destId="{ED9E3563-12BA-4BF8-9ED8-DD50675FA599}" srcOrd="7" destOrd="0" presId="urn:microsoft.com/office/officeart/2005/8/layout/orgChart1"/>
    <dgm:cxn modelId="{79B0CB64-70ED-40CA-B6D8-4D974CBAE934}" type="presParOf" srcId="{ED9E3563-12BA-4BF8-9ED8-DD50675FA599}" destId="{739252E6-D9B0-4ECC-B18C-54FF82FB1B46}" srcOrd="0" destOrd="0" presId="urn:microsoft.com/office/officeart/2005/8/layout/orgChart1"/>
    <dgm:cxn modelId="{79BC1639-E70B-449E-8029-22A010791955}" type="presParOf" srcId="{739252E6-D9B0-4ECC-B18C-54FF82FB1B46}" destId="{743C2EEA-1565-467A-97F5-3F3F0A5FC737}" srcOrd="0" destOrd="0" presId="urn:microsoft.com/office/officeart/2005/8/layout/orgChart1"/>
    <dgm:cxn modelId="{2F2FBAC7-8CAC-40AD-B01A-FCBB79569B4A}" type="presParOf" srcId="{739252E6-D9B0-4ECC-B18C-54FF82FB1B46}" destId="{44903069-8A02-4A36-B860-19285D063B8C}" srcOrd="1" destOrd="0" presId="urn:microsoft.com/office/officeart/2005/8/layout/orgChart1"/>
    <dgm:cxn modelId="{1424CDB5-9F33-47E4-838B-158BB6ED1E30}" type="presParOf" srcId="{ED9E3563-12BA-4BF8-9ED8-DD50675FA599}" destId="{D732841E-574F-4FD6-83F9-686B7A8A99EA}" srcOrd="1" destOrd="0" presId="urn:microsoft.com/office/officeart/2005/8/layout/orgChart1"/>
    <dgm:cxn modelId="{940040C0-E686-4399-AACD-3EE76943F009}" type="presParOf" srcId="{ED9E3563-12BA-4BF8-9ED8-DD50675FA599}" destId="{4BAE4BB0-C390-4D76-A16B-0B8B7006D2A8}" srcOrd="2" destOrd="0" presId="urn:microsoft.com/office/officeart/2005/8/layout/orgChart1"/>
    <dgm:cxn modelId="{3312E21A-8FCC-49FD-BE93-64CF0EC9F069}" type="presParOf" srcId="{3ADA363E-C1A9-4109-963C-6E4F00CC681E}" destId="{B305F997-8AC7-454F-A111-BAE16F0C9C14}" srcOrd="2" destOrd="0" presId="urn:microsoft.com/office/officeart/2005/8/layout/orgChart1"/>
    <dgm:cxn modelId="{B7AAC73A-735C-478D-B23B-C355C7A97FCB}" type="presParOf" srcId="{3EEDC65A-C652-4165-89D5-08B3E6ABF737}" destId="{7907D778-2CC2-449D-976B-83CAD84A57D8}" srcOrd="12" destOrd="0" presId="urn:microsoft.com/office/officeart/2005/8/layout/orgChart1"/>
    <dgm:cxn modelId="{0A72EB02-8710-434E-AD4A-B71D0A921911}" type="presParOf" srcId="{3EEDC65A-C652-4165-89D5-08B3E6ABF737}" destId="{82F796BB-3C98-4924-9973-FA4852C2AB02}" srcOrd="13" destOrd="0" presId="urn:microsoft.com/office/officeart/2005/8/layout/orgChart1"/>
    <dgm:cxn modelId="{6C72E6EC-FBD8-4D73-86DF-38AC1E36DD71}" type="presParOf" srcId="{82F796BB-3C98-4924-9973-FA4852C2AB02}" destId="{21416F29-B2E9-45BC-B18E-13AD81800AFA}" srcOrd="0" destOrd="0" presId="urn:microsoft.com/office/officeart/2005/8/layout/orgChart1"/>
    <dgm:cxn modelId="{8104D923-7B22-43A5-AE73-9FE497E927CD}" type="presParOf" srcId="{21416F29-B2E9-45BC-B18E-13AD81800AFA}" destId="{2905C60D-DE81-425A-8E41-1CA1DF377EF0}" srcOrd="0" destOrd="0" presId="urn:microsoft.com/office/officeart/2005/8/layout/orgChart1"/>
    <dgm:cxn modelId="{37D3042E-DA3D-4FDC-9F06-E5FFA01D62ED}" type="presParOf" srcId="{21416F29-B2E9-45BC-B18E-13AD81800AFA}" destId="{56D12957-A82A-4EFF-A645-E469C280B709}" srcOrd="1" destOrd="0" presId="urn:microsoft.com/office/officeart/2005/8/layout/orgChart1"/>
    <dgm:cxn modelId="{A2AD7F59-14DA-4FD3-B426-6610BD37FEE7}" type="presParOf" srcId="{82F796BB-3C98-4924-9973-FA4852C2AB02}" destId="{E8B402D7-1829-4278-9060-AD5EAD55F1D2}" srcOrd="1" destOrd="0" presId="urn:microsoft.com/office/officeart/2005/8/layout/orgChart1"/>
    <dgm:cxn modelId="{0F0A9D3E-5FF3-4390-8F5D-2B7911DA5953}" type="presParOf" srcId="{82F796BB-3C98-4924-9973-FA4852C2AB02}" destId="{342A51AE-76BC-4738-83EC-6EE1AEC94D1D}" srcOrd="2" destOrd="0" presId="urn:microsoft.com/office/officeart/2005/8/layout/orgChart1"/>
    <dgm:cxn modelId="{E77DADE0-73CA-4C20-BFAF-DD5D5CB2E1C2}" type="presParOf" srcId="{3EEDC65A-C652-4165-89D5-08B3E6ABF737}" destId="{B7AA75BA-5A85-48AE-8D4A-F897BFAF9B29}" srcOrd="14" destOrd="0" presId="urn:microsoft.com/office/officeart/2005/8/layout/orgChart1"/>
    <dgm:cxn modelId="{7C70BD47-1442-4345-9064-C638A22AE346}" type="presParOf" srcId="{3EEDC65A-C652-4165-89D5-08B3E6ABF737}" destId="{FD3F3EB6-F389-4EE4-A9A0-03F29B96B170}" srcOrd="15" destOrd="0" presId="urn:microsoft.com/office/officeart/2005/8/layout/orgChart1"/>
    <dgm:cxn modelId="{5E424C0D-D58E-47FB-BEF5-9F123BFDDC08}" type="presParOf" srcId="{FD3F3EB6-F389-4EE4-A9A0-03F29B96B170}" destId="{11138DC7-3871-4D7F-8B5D-0CDD0D29204C}" srcOrd="0" destOrd="0" presId="urn:microsoft.com/office/officeart/2005/8/layout/orgChart1"/>
    <dgm:cxn modelId="{091D7FF7-64FE-41CA-AC60-24634D5427CC}" type="presParOf" srcId="{11138DC7-3871-4D7F-8B5D-0CDD0D29204C}" destId="{D4158C18-CACA-44A2-B8FF-C49322423458}" srcOrd="0" destOrd="0" presId="urn:microsoft.com/office/officeart/2005/8/layout/orgChart1"/>
    <dgm:cxn modelId="{E6FF60AE-AED8-42F8-9144-9E0D1EFA5759}" type="presParOf" srcId="{11138DC7-3871-4D7F-8B5D-0CDD0D29204C}" destId="{D8123F5A-B8D8-4006-BFF5-041218BEB1DC}" srcOrd="1" destOrd="0" presId="urn:microsoft.com/office/officeart/2005/8/layout/orgChart1"/>
    <dgm:cxn modelId="{46723677-9299-417D-919F-7D1468C3B0CD}" type="presParOf" srcId="{FD3F3EB6-F389-4EE4-A9A0-03F29B96B170}" destId="{58F89F93-2022-4B37-9D13-463B41FA996A}" srcOrd="1" destOrd="0" presId="urn:microsoft.com/office/officeart/2005/8/layout/orgChart1"/>
    <dgm:cxn modelId="{60CAC1A4-5589-4C7F-A338-743197070C56}" type="presParOf" srcId="{FD3F3EB6-F389-4EE4-A9A0-03F29B96B170}" destId="{8406508D-FC38-4C6A-8CD8-E6BA9F535C53}" srcOrd="2" destOrd="0" presId="urn:microsoft.com/office/officeart/2005/8/layout/orgChart1"/>
    <dgm:cxn modelId="{96AFD9E0-292C-42E6-AF72-1A76361F27C5}" type="presParOf" srcId="{5AF42C12-2A11-498B-9E08-A9773D69456A}" destId="{11CC8672-D4B2-4E1F-8FC0-35799FF2CB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370B6D-2B84-42E0-8DC1-374DEA0563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474E4D-0207-4722-B4CB-8BF6685033E7}">
      <dgm:prSet phldrT="[Texto]"/>
      <dgm:spPr/>
      <dgm:t>
        <a:bodyPr/>
        <a:lstStyle/>
        <a:p>
          <a:r>
            <a:rPr lang="es-ES" dirty="0"/>
            <a:t>Presidente</a:t>
          </a:r>
        </a:p>
      </dgm:t>
    </dgm:pt>
    <dgm:pt modelId="{73EFBFDD-1FF6-4DFC-AC9F-17C04F4905B5}" type="parTrans" cxnId="{EA8AC6F5-5796-44F6-896A-E98CA371976C}">
      <dgm:prSet/>
      <dgm:spPr/>
      <dgm:t>
        <a:bodyPr/>
        <a:lstStyle/>
        <a:p>
          <a:endParaRPr lang="es-ES"/>
        </a:p>
      </dgm:t>
    </dgm:pt>
    <dgm:pt modelId="{E27279EE-229D-4D9E-ACD3-D99D804F1209}" type="sibTrans" cxnId="{EA8AC6F5-5796-44F6-896A-E98CA371976C}">
      <dgm:prSet/>
      <dgm:spPr/>
      <dgm:t>
        <a:bodyPr/>
        <a:lstStyle/>
        <a:p>
          <a:endParaRPr lang="es-ES"/>
        </a:p>
      </dgm:t>
    </dgm:pt>
    <dgm:pt modelId="{F3744A25-6A3F-415C-BE45-E411B160EB8D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944DA4C3-49BA-4168-9046-A1193987351B}" type="parTrans" cxnId="{31FACB9B-E5A4-4066-B2CE-E2DA406E0015}">
      <dgm:prSet/>
      <dgm:spPr/>
      <dgm:t>
        <a:bodyPr/>
        <a:lstStyle/>
        <a:p>
          <a:endParaRPr lang="es-ES"/>
        </a:p>
      </dgm:t>
    </dgm:pt>
    <dgm:pt modelId="{9C3B7F4D-E623-4464-8CFA-7249F981652D}" type="sibTrans" cxnId="{31FACB9B-E5A4-4066-B2CE-E2DA406E0015}">
      <dgm:prSet/>
      <dgm:spPr/>
      <dgm:t>
        <a:bodyPr/>
        <a:lstStyle/>
        <a:p>
          <a:endParaRPr lang="es-ES"/>
        </a:p>
      </dgm:t>
    </dgm:pt>
    <dgm:pt modelId="{6EE0FE7D-4375-4FD0-A91A-93F34E6FF064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2270802E-E20C-433A-A5FD-8FC89FEAC6B4}" type="parTrans" cxnId="{2021F210-ABAD-4822-89FB-FD774332BE01}">
      <dgm:prSet/>
      <dgm:spPr/>
      <dgm:t>
        <a:bodyPr/>
        <a:lstStyle/>
        <a:p>
          <a:endParaRPr lang="es-ES"/>
        </a:p>
      </dgm:t>
    </dgm:pt>
    <dgm:pt modelId="{576C2BC9-C7C6-4066-8B4E-43B9A654A490}" type="sibTrans" cxnId="{2021F210-ABAD-4822-89FB-FD774332BE01}">
      <dgm:prSet/>
      <dgm:spPr/>
      <dgm:t>
        <a:bodyPr/>
        <a:lstStyle/>
        <a:p>
          <a:endParaRPr lang="es-ES"/>
        </a:p>
      </dgm:t>
    </dgm:pt>
    <dgm:pt modelId="{21D75A29-151B-4595-B6E9-8D70C784FBF3}">
      <dgm:prSet phldrT="[Texto]"/>
      <dgm:spPr/>
      <dgm:t>
        <a:bodyPr/>
        <a:lstStyle/>
        <a:p>
          <a:r>
            <a:rPr lang="es-ES" dirty="0"/>
            <a:t>Compras</a:t>
          </a:r>
        </a:p>
      </dgm:t>
    </dgm:pt>
    <dgm:pt modelId="{5E444B18-EEB7-4E35-B32E-9428F144B102}" type="parTrans" cxnId="{41986E33-E2DC-483B-BC71-1006441A1C0C}">
      <dgm:prSet/>
      <dgm:spPr/>
      <dgm:t>
        <a:bodyPr/>
        <a:lstStyle/>
        <a:p>
          <a:endParaRPr lang="es-ES"/>
        </a:p>
      </dgm:t>
    </dgm:pt>
    <dgm:pt modelId="{190DE3B7-C4B4-4110-A59F-96E34312916B}" type="sibTrans" cxnId="{41986E33-E2DC-483B-BC71-1006441A1C0C}">
      <dgm:prSet/>
      <dgm:spPr/>
      <dgm:t>
        <a:bodyPr/>
        <a:lstStyle/>
        <a:p>
          <a:endParaRPr lang="es-ES"/>
        </a:p>
      </dgm:t>
    </dgm:pt>
    <dgm:pt modelId="{941088F1-ABEF-4355-854C-8398B9352E39}">
      <dgm:prSet phldrT="[Texto]"/>
      <dgm:spPr/>
      <dgm:t>
        <a:bodyPr/>
        <a:lstStyle/>
        <a:p>
          <a:r>
            <a:rPr lang="es-ES" dirty="0"/>
            <a:t>Finanzas</a:t>
          </a:r>
        </a:p>
      </dgm:t>
    </dgm:pt>
    <dgm:pt modelId="{A60097FC-262C-40C7-9AF7-FF21107F99C2}" type="parTrans" cxnId="{E5D7FB30-EF90-4EB0-9F99-2D2254A6803D}">
      <dgm:prSet/>
      <dgm:spPr/>
      <dgm:t>
        <a:bodyPr/>
        <a:lstStyle/>
        <a:p>
          <a:endParaRPr lang="es-ES"/>
        </a:p>
      </dgm:t>
    </dgm:pt>
    <dgm:pt modelId="{B40975C3-4A0B-4C5D-91CB-F02B37EADA3C}" type="sibTrans" cxnId="{E5D7FB30-EF90-4EB0-9F99-2D2254A6803D}">
      <dgm:prSet/>
      <dgm:spPr/>
      <dgm:t>
        <a:bodyPr/>
        <a:lstStyle/>
        <a:p>
          <a:endParaRPr lang="es-ES"/>
        </a:p>
      </dgm:t>
    </dgm:pt>
    <dgm:pt modelId="{9EF45A6E-3FD9-4036-BFDA-7AC26E928491}">
      <dgm:prSet phldrT="[Texto]"/>
      <dgm:spPr/>
      <dgm:t>
        <a:bodyPr/>
        <a:lstStyle/>
        <a:p>
          <a:r>
            <a:rPr lang="es-ES" dirty="0"/>
            <a:t>División producto 1</a:t>
          </a:r>
        </a:p>
      </dgm:t>
    </dgm:pt>
    <dgm:pt modelId="{33C77E56-4D00-4193-AA86-53576A20B620}" type="parTrans" cxnId="{22C1FAC6-7803-4EE8-AD95-F4C96C54C4D8}">
      <dgm:prSet/>
      <dgm:spPr/>
      <dgm:t>
        <a:bodyPr/>
        <a:lstStyle/>
        <a:p>
          <a:endParaRPr lang="es-ES"/>
        </a:p>
      </dgm:t>
    </dgm:pt>
    <dgm:pt modelId="{2E1858C9-749D-4784-8CD4-C40FA4D02F1B}" type="sibTrans" cxnId="{22C1FAC6-7803-4EE8-AD95-F4C96C54C4D8}">
      <dgm:prSet/>
      <dgm:spPr/>
      <dgm:t>
        <a:bodyPr/>
        <a:lstStyle/>
        <a:p>
          <a:endParaRPr lang="es-ES"/>
        </a:p>
      </dgm:t>
    </dgm:pt>
    <dgm:pt modelId="{14C2AA8E-78B1-464C-8A17-AC60B486DA28}">
      <dgm:prSet phldrT="[Texto]"/>
      <dgm:spPr/>
      <dgm:t>
        <a:bodyPr/>
        <a:lstStyle/>
        <a:p>
          <a:r>
            <a:rPr lang="es-ES" dirty="0"/>
            <a:t>División producto 2</a:t>
          </a:r>
        </a:p>
      </dgm:t>
    </dgm:pt>
    <dgm:pt modelId="{A21ACF91-995A-47D7-953C-34A838048352}" type="parTrans" cxnId="{A6D1C521-75EB-4F2B-AEBE-040CF5DC906D}">
      <dgm:prSet/>
      <dgm:spPr/>
      <dgm:t>
        <a:bodyPr/>
        <a:lstStyle/>
        <a:p>
          <a:endParaRPr lang="es-ES"/>
        </a:p>
      </dgm:t>
    </dgm:pt>
    <dgm:pt modelId="{898050CF-ABF8-4A0B-A218-0F416FDE081C}" type="sibTrans" cxnId="{A6D1C521-75EB-4F2B-AEBE-040CF5DC906D}">
      <dgm:prSet/>
      <dgm:spPr/>
      <dgm:t>
        <a:bodyPr/>
        <a:lstStyle/>
        <a:p>
          <a:endParaRPr lang="es-ES"/>
        </a:p>
      </dgm:t>
    </dgm:pt>
    <dgm:pt modelId="{DB796E85-5B09-4BF3-8BF4-B02C643BE5C5}">
      <dgm:prSet phldrT="[Texto]"/>
      <dgm:spPr/>
      <dgm:t>
        <a:bodyPr/>
        <a:lstStyle/>
        <a:p>
          <a:r>
            <a:rPr lang="es-ES" dirty="0"/>
            <a:t>División producto 3</a:t>
          </a:r>
        </a:p>
      </dgm:t>
    </dgm:pt>
    <dgm:pt modelId="{63153A43-7FB0-4422-B184-4BF4C70992E2}" type="parTrans" cxnId="{8F90E514-1633-4302-BDB2-97E078E06F87}">
      <dgm:prSet/>
      <dgm:spPr/>
      <dgm:t>
        <a:bodyPr/>
        <a:lstStyle/>
        <a:p>
          <a:endParaRPr lang="es-ES"/>
        </a:p>
      </dgm:t>
    </dgm:pt>
    <dgm:pt modelId="{56051CFA-905D-406C-9C67-A881A358BF30}" type="sibTrans" cxnId="{8F90E514-1633-4302-BDB2-97E078E06F87}">
      <dgm:prSet/>
      <dgm:spPr/>
      <dgm:t>
        <a:bodyPr/>
        <a:lstStyle/>
        <a:p>
          <a:endParaRPr lang="es-ES"/>
        </a:p>
      </dgm:t>
    </dgm:pt>
    <dgm:pt modelId="{86EE6731-033E-4F2F-816D-418BA8E651B8}">
      <dgm:prSet phldrT="[Texto]"/>
      <dgm:spPr/>
      <dgm:t>
        <a:bodyPr/>
        <a:lstStyle/>
        <a:p>
          <a:r>
            <a:rPr lang="es-ES" dirty="0"/>
            <a:t>División producto 4</a:t>
          </a:r>
        </a:p>
      </dgm:t>
    </dgm:pt>
    <dgm:pt modelId="{38F01357-2840-4332-ACB0-09A7742BF8C0}" type="parTrans" cxnId="{D8731141-460E-4F37-AC0E-95EEB3503956}">
      <dgm:prSet/>
      <dgm:spPr/>
      <dgm:t>
        <a:bodyPr/>
        <a:lstStyle/>
        <a:p>
          <a:endParaRPr lang="es-ES"/>
        </a:p>
      </dgm:t>
    </dgm:pt>
    <dgm:pt modelId="{EE21DA0D-784B-4207-A0EB-A103E03B132D}" type="sibTrans" cxnId="{D8731141-460E-4F37-AC0E-95EEB3503956}">
      <dgm:prSet/>
      <dgm:spPr/>
      <dgm:t>
        <a:bodyPr/>
        <a:lstStyle/>
        <a:p>
          <a:endParaRPr lang="es-ES"/>
        </a:p>
      </dgm:t>
    </dgm:pt>
    <dgm:pt modelId="{4B5590AE-9B58-428C-B6D6-409BF61CEEBA}">
      <dgm:prSet/>
      <dgm:spPr/>
      <dgm:t>
        <a:bodyPr/>
        <a:lstStyle/>
        <a:p>
          <a:r>
            <a:rPr lang="es-ES" dirty="0"/>
            <a:t>Producción</a:t>
          </a:r>
        </a:p>
      </dgm:t>
    </dgm:pt>
    <dgm:pt modelId="{8D41C1AC-FA06-415A-A8BB-19FC52E5D2E8}" type="parTrans" cxnId="{98B81B60-5215-4390-8A23-7BFF5B101436}">
      <dgm:prSet/>
      <dgm:spPr/>
      <dgm:t>
        <a:bodyPr/>
        <a:lstStyle/>
        <a:p>
          <a:endParaRPr lang="es-ES"/>
        </a:p>
      </dgm:t>
    </dgm:pt>
    <dgm:pt modelId="{D4A313D8-A146-4AC4-B21A-69BC0B86319C}" type="sibTrans" cxnId="{98B81B60-5215-4390-8A23-7BFF5B101436}">
      <dgm:prSet/>
      <dgm:spPr/>
      <dgm:t>
        <a:bodyPr/>
        <a:lstStyle/>
        <a:p>
          <a:endParaRPr lang="es-ES"/>
        </a:p>
      </dgm:t>
    </dgm:pt>
    <dgm:pt modelId="{6E461ACC-BA34-4AEE-8B61-ADFD5DB45E80}">
      <dgm:prSet/>
      <dgm:spPr/>
      <dgm:t>
        <a:bodyPr/>
        <a:lstStyle/>
        <a:p>
          <a:r>
            <a:rPr lang="es-ES" dirty="0"/>
            <a:t>Contabilidad</a:t>
          </a:r>
        </a:p>
      </dgm:t>
    </dgm:pt>
    <dgm:pt modelId="{4EBBEFE0-5C87-420D-8826-CE80F2ADF633}" type="parTrans" cxnId="{7A894A06-5CF7-4957-B03F-43DE8D941509}">
      <dgm:prSet/>
      <dgm:spPr/>
      <dgm:t>
        <a:bodyPr/>
        <a:lstStyle/>
        <a:p>
          <a:endParaRPr lang="es-ES"/>
        </a:p>
      </dgm:t>
    </dgm:pt>
    <dgm:pt modelId="{FD4D8502-EA5A-4420-866B-C81E00A0EB40}" type="sibTrans" cxnId="{7A894A06-5CF7-4957-B03F-43DE8D941509}">
      <dgm:prSet/>
      <dgm:spPr/>
      <dgm:t>
        <a:bodyPr/>
        <a:lstStyle/>
        <a:p>
          <a:endParaRPr lang="es-ES"/>
        </a:p>
      </dgm:t>
    </dgm:pt>
    <dgm:pt modelId="{A1CF4ECC-5D25-49C2-B4CD-B16A4A5BD713}">
      <dgm:prSet/>
      <dgm:spPr/>
      <dgm:t>
        <a:bodyPr/>
        <a:lstStyle/>
        <a:p>
          <a:r>
            <a:rPr lang="es-ES" dirty="0"/>
            <a:t>Personal</a:t>
          </a:r>
        </a:p>
      </dgm:t>
    </dgm:pt>
    <dgm:pt modelId="{A7FF28B1-FA1B-4C80-A9D5-4368469D05FC}" type="parTrans" cxnId="{634E1D84-EF01-4098-BF5A-1B0CF7F2DE56}">
      <dgm:prSet/>
      <dgm:spPr/>
      <dgm:t>
        <a:bodyPr/>
        <a:lstStyle/>
        <a:p>
          <a:endParaRPr lang="es-ES"/>
        </a:p>
      </dgm:t>
    </dgm:pt>
    <dgm:pt modelId="{F829B930-3015-40D9-90E9-6E9F8A86622E}" type="sibTrans" cxnId="{634E1D84-EF01-4098-BF5A-1B0CF7F2DE56}">
      <dgm:prSet/>
      <dgm:spPr/>
      <dgm:t>
        <a:bodyPr/>
        <a:lstStyle/>
        <a:p>
          <a:endParaRPr lang="es-ES"/>
        </a:p>
      </dgm:t>
    </dgm:pt>
    <dgm:pt modelId="{F810C99E-273A-4A59-8D66-3103478DC92B}">
      <dgm:prSet/>
      <dgm:spPr/>
      <dgm:t>
        <a:bodyPr/>
        <a:lstStyle/>
        <a:p>
          <a:r>
            <a:rPr lang="es-ES" dirty="0"/>
            <a:t>Ventas</a:t>
          </a:r>
        </a:p>
      </dgm:t>
    </dgm:pt>
    <dgm:pt modelId="{BCE145DF-1E08-4480-877C-4F6138773974}" type="parTrans" cxnId="{AC7FC276-DD8E-452F-869B-35AD742DFDC1}">
      <dgm:prSet/>
      <dgm:spPr/>
      <dgm:t>
        <a:bodyPr/>
        <a:lstStyle/>
        <a:p>
          <a:endParaRPr lang="es-ES"/>
        </a:p>
      </dgm:t>
    </dgm:pt>
    <dgm:pt modelId="{196A2B08-45CB-45D1-8368-61ED2B0018DB}" type="sibTrans" cxnId="{AC7FC276-DD8E-452F-869B-35AD742DFDC1}">
      <dgm:prSet/>
      <dgm:spPr/>
      <dgm:t>
        <a:bodyPr/>
        <a:lstStyle/>
        <a:p>
          <a:endParaRPr lang="es-ES"/>
        </a:p>
      </dgm:t>
    </dgm:pt>
    <dgm:pt modelId="{9A988492-0551-43E1-BE29-917AD23E65D6}" type="pres">
      <dgm:prSet presAssocID="{E4370B6D-2B84-42E0-8DC1-374DEA0563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F42C12-2A11-498B-9E08-A9773D69456A}" type="pres">
      <dgm:prSet presAssocID="{D1474E4D-0207-4722-B4CB-8BF6685033E7}" presName="hierRoot1" presStyleCnt="0">
        <dgm:presLayoutVars>
          <dgm:hierBranch val="init"/>
        </dgm:presLayoutVars>
      </dgm:prSet>
      <dgm:spPr/>
    </dgm:pt>
    <dgm:pt modelId="{96E27C42-29FC-47F3-ABD6-058728ABB53A}" type="pres">
      <dgm:prSet presAssocID="{D1474E4D-0207-4722-B4CB-8BF6685033E7}" presName="rootComposite1" presStyleCnt="0"/>
      <dgm:spPr/>
    </dgm:pt>
    <dgm:pt modelId="{6A67F233-0DA3-4C7D-BF0A-8DA8D625C327}" type="pres">
      <dgm:prSet presAssocID="{D1474E4D-0207-4722-B4CB-8BF6685033E7}" presName="rootText1" presStyleLbl="node0" presStyleIdx="0" presStyleCnt="1" custLinFactY="-2738" custLinFactNeighborY="-100000">
        <dgm:presLayoutVars>
          <dgm:chPref val="3"/>
        </dgm:presLayoutVars>
      </dgm:prSet>
      <dgm:spPr/>
    </dgm:pt>
    <dgm:pt modelId="{55B6C00E-F2A1-42F4-BF0F-2E785870D348}" type="pres">
      <dgm:prSet presAssocID="{D1474E4D-0207-4722-B4CB-8BF6685033E7}" presName="rootConnector1" presStyleLbl="node1" presStyleIdx="0" presStyleCnt="0"/>
      <dgm:spPr/>
    </dgm:pt>
    <dgm:pt modelId="{3EEDC65A-C652-4165-89D5-08B3E6ABF737}" type="pres">
      <dgm:prSet presAssocID="{D1474E4D-0207-4722-B4CB-8BF6685033E7}" presName="hierChild2" presStyleCnt="0"/>
      <dgm:spPr/>
    </dgm:pt>
    <dgm:pt modelId="{E316AEC5-9E14-4658-AB37-BD08E235FDD1}" type="pres">
      <dgm:prSet presAssocID="{944DA4C3-49BA-4168-9046-A1193987351B}" presName="Name37" presStyleLbl="parChTrans1D2" presStyleIdx="0" presStyleCnt="8"/>
      <dgm:spPr/>
    </dgm:pt>
    <dgm:pt modelId="{498AC3BB-92A2-41C8-BA42-E40FFE9B5277}" type="pres">
      <dgm:prSet presAssocID="{F3744A25-6A3F-415C-BE45-E411B160EB8D}" presName="hierRoot2" presStyleCnt="0">
        <dgm:presLayoutVars>
          <dgm:hierBranch val="init"/>
        </dgm:presLayoutVars>
      </dgm:prSet>
      <dgm:spPr/>
    </dgm:pt>
    <dgm:pt modelId="{9B59EB2B-6555-40A8-A015-D0DEF51AB4CB}" type="pres">
      <dgm:prSet presAssocID="{F3744A25-6A3F-415C-BE45-E411B160EB8D}" presName="rootComposite" presStyleCnt="0"/>
      <dgm:spPr/>
    </dgm:pt>
    <dgm:pt modelId="{73CAA899-0F16-4D94-A0BC-C723BB40A940}" type="pres">
      <dgm:prSet presAssocID="{F3744A25-6A3F-415C-BE45-E411B160EB8D}" presName="rootText" presStyleLbl="node2" presStyleIdx="0" presStyleCnt="8" custLinFactX="71454" custLinFactNeighborX="100000" custLinFactNeighborY="-21000">
        <dgm:presLayoutVars>
          <dgm:chPref val="3"/>
        </dgm:presLayoutVars>
      </dgm:prSet>
      <dgm:spPr/>
    </dgm:pt>
    <dgm:pt modelId="{9BA14F8E-8034-4EA5-ACE8-C294C5DA4C32}" type="pres">
      <dgm:prSet presAssocID="{F3744A25-6A3F-415C-BE45-E411B160EB8D}" presName="rootConnector" presStyleLbl="node2" presStyleIdx="0" presStyleCnt="8"/>
      <dgm:spPr/>
    </dgm:pt>
    <dgm:pt modelId="{7DD0204E-289E-4176-BAFD-556C8161106F}" type="pres">
      <dgm:prSet presAssocID="{F3744A25-6A3F-415C-BE45-E411B160EB8D}" presName="hierChild4" presStyleCnt="0"/>
      <dgm:spPr/>
    </dgm:pt>
    <dgm:pt modelId="{B34DFB78-FB0D-4A53-99A9-C0276799F5C2}" type="pres">
      <dgm:prSet presAssocID="{F3744A25-6A3F-415C-BE45-E411B160EB8D}" presName="hierChild5" presStyleCnt="0"/>
      <dgm:spPr/>
    </dgm:pt>
    <dgm:pt modelId="{F02FA914-F59F-4FAC-8561-C1D023306132}" type="pres">
      <dgm:prSet presAssocID="{2270802E-E20C-433A-A5FD-8FC89FEAC6B4}" presName="Name37" presStyleLbl="parChTrans1D2" presStyleIdx="1" presStyleCnt="8"/>
      <dgm:spPr/>
    </dgm:pt>
    <dgm:pt modelId="{E9B214EE-2EC8-4E3A-AD30-5142B8FF9749}" type="pres">
      <dgm:prSet presAssocID="{6EE0FE7D-4375-4FD0-A91A-93F34E6FF064}" presName="hierRoot2" presStyleCnt="0">
        <dgm:presLayoutVars>
          <dgm:hierBranch val="init"/>
        </dgm:presLayoutVars>
      </dgm:prSet>
      <dgm:spPr/>
    </dgm:pt>
    <dgm:pt modelId="{39F896FC-2452-48DD-8569-0B3E16AE23B2}" type="pres">
      <dgm:prSet presAssocID="{6EE0FE7D-4375-4FD0-A91A-93F34E6FF064}" presName="rootComposite" presStyleCnt="0"/>
      <dgm:spPr/>
    </dgm:pt>
    <dgm:pt modelId="{93A89633-9295-47C8-82E5-66E692002F33}" type="pres">
      <dgm:prSet presAssocID="{6EE0FE7D-4375-4FD0-A91A-93F34E6FF064}" presName="rootText" presStyleLbl="node2" presStyleIdx="1" presStyleCnt="8" custLinFactX="84697" custLinFactNeighborX="100000" custLinFactNeighborY="-21000">
        <dgm:presLayoutVars>
          <dgm:chPref val="3"/>
        </dgm:presLayoutVars>
      </dgm:prSet>
      <dgm:spPr/>
    </dgm:pt>
    <dgm:pt modelId="{F6693B6C-0E30-482B-8DC3-18A5E53F1E83}" type="pres">
      <dgm:prSet presAssocID="{6EE0FE7D-4375-4FD0-A91A-93F34E6FF064}" presName="rootConnector" presStyleLbl="node2" presStyleIdx="1" presStyleCnt="8"/>
      <dgm:spPr/>
    </dgm:pt>
    <dgm:pt modelId="{8B0760AA-BDF0-40FE-9340-849E1DC051CB}" type="pres">
      <dgm:prSet presAssocID="{6EE0FE7D-4375-4FD0-A91A-93F34E6FF064}" presName="hierChild4" presStyleCnt="0"/>
      <dgm:spPr/>
    </dgm:pt>
    <dgm:pt modelId="{91C53FA5-B986-4BFA-A265-D70866F15209}" type="pres">
      <dgm:prSet presAssocID="{6EE0FE7D-4375-4FD0-A91A-93F34E6FF064}" presName="hierChild5" presStyleCnt="0"/>
      <dgm:spPr/>
    </dgm:pt>
    <dgm:pt modelId="{4AD2BEEC-F074-42E2-B274-53CBDF572015}" type="pres">
      <dgm:prSet presAssocID="{5E444B18-EEB7-4E35-B32E-9428F144B102}" presName="Name37" presStyleLbl="parChTrans1D2" presStyleIdx="2" presStyleCnt="8"/>
      <dgm:spPr/>
    </dgm:pt>
    <dgm:pt modelId="{370896B1-2090-429B-B72F-79997041FF6C}" type="pres">
      <dgm:prSet presAssocID="{21D75A29-151B-4595-B6E9-8D70C784FBF3}" presName="hierRoot2" presStyleCnt="0">
        <dgm:presLayoutVars>
          <dgm:hierBranch val="init"/>
        </dgm:presLayoutVars>
      </dgm:prSet>
      <dgm:spPr/>
    </dgm:pt>
    <dgm:pt modelId="{7AFBCBEA-9D12-41CB-A6BF-83F43431FA29}" type="pres">
      <dgm:prSet presAssocID="{21D75A29-151B-4595-B6E9-8D70C784FBF3}" presName="rootComposite" presStyleCnt="0"/>
      <dgm:spPr/>
    </dgm:pt>
    <dgm:pt modelId="{07832842-44FC-41E5-92ED-E301B383EA8A}" type="pres">
      <dgm:prSet presAssocID="{21D75A29-151B-4595-B6E9-8D70C784FBF3}" presName="rootText" presStyleLbl="node2" presStyleIdx="2" presStyleCnt="8" custLinFactX="100000" custLinFactNeighborX="165743" custLinFactNeighborY="-21000">
        <dgm:presLayoutVars>
          <dgm:chPref val="3"/>
        </dgm:presLayoutVars>
      </dgm:prSet>
      <dgm:spPr/>
    </dgm:pt>
    <dgm:pt modelId="{5B021216-90CD-4E38-A922-CA9A6132B844}" type="pres">
      <dgm:prSet presAssocID="{21D75A29-151B-4595-B6E9-8D70C784FBF3}" presName="rootConnector" presStyleLbl="node2" presStyleIdx="2" presStyleCnt="8"/>
      <dgm:spPr/>
    </dgm:pt>
    <dgm:pt modelId="{21F489A0-289B-4B09-8291-E367E6636D16}" type="pres">
      <dgm:prSet presAssocID="{21D75A29-151B-4595-B6E9-8D70C784FBF3}" presName="hierChild4" presStyleCnt="0"/>
      <dgm:spPr/>
    </dgm:pt>
    <dgm:pt modelId="{ADE063E6-F9C3-41D9-ACC1-88FA60229B52}" type="pres">
      <dgm:prSet presAssocID="{21D75A29-151B-4595-B6E9-8D70C784FBF3}" presName="hierChild5" presStyleCnt="0"/>
      <dgm:spPr/>
    </dgm:pt>
    <dgm:pt modelId="{FC20DB4B-CF47-4F6A-BBDB-4D659BA0B5D8}" type="pres">
      <dgm:prSet presAssocID="{A60097FC-262C-40C7-9AF7-FF21107F99C2}" presName="Name37" presStyleLbl="parChTrans1D2" presStyleIdx="3" presStyleCnt="8"/>
      <dgm:spPr/>
    </dgm:pt>
    <dgm:pt modelId="{4FD2CDE6-5B21-4B73-B19D-9FC20FE71C25}" type="pres">
      <dgm:prSet presAssocID="{941088F1-ABEF-4355-854C-8398B9352E39}" presName="hierRoot2" presStyleCnt="0">
        <dgm:presLayoutVars>
          <dgm:hierBranch val="init"/>
        </dgm:presLayoutVars>
      </dgm:prSet>
      <dgm:spPr/>
    </dgm:pt>
    <dgm:pt modelId="{5914D8E2-0396-4DAA-B203-9F03420EF8F5}" type="pres">
      <dgm:prSet presAssocID="{941088F1-ABEF-4355-854C-8398B9352E39}" presName="rootComposite" presStyleCnt="0"/>
      <dgm:spPr/>
    </dgm:pt>
    <dgm:pt modelId="{404F9613-A639-4115-A547-268B61690B8F}" type="pres">
      <dgm:prSet presAssocID="{941088F1-ABEF-4355-854C-8398B9352E39}" presName="rootText" presStyleLbl="node2" presStyleIdx="3" presStyleCnt="8" custLinFactX="101359" custLinFactNeighborX="200000" custLinFactNeighborY="-21000">
        <dgm:presLayoutVars>
          <dgm:chPref val="3"/>
        </dgm:presLayoutVars>
      </dgm:prSet>
      <dgm:spPr/>
    </dgm:pt>
    <dgm:pt modelId="{5BB67A56-8DCA-44E3-8B16-FE9C5B4DD3C2}" type="pres">
      <dgm:prSet presAssocID="{941088F1-ABEF-4355-854C-8398B9352E39}" presName="rootConnector" presStyleLbl="node2" presStyleIdx="3" presStyleCnt="8"/>
      <dgm:spPr/>
    </dgm:pt>
    <dgm:pt modelId="{237FC0C5-5634-445D-9D44-7F4E846CF286}" type="pres">
      <dgm:prSet presAssocID="{941088F1-ABEF-4355-854C-8398B9352E39}" presName="hierChild4" presStyleCnt="0"/>
      <dgm:spPr/>
    </dgm:pt>
    <dgm:pt modelId="{591F68A7-3FD7-4679-9E82-C6AB59C50A7A}" type="pres">
      <dgm:prSet presAssocID="{941088F1-ABEF-4355-854C-8398B9352E39}" presName="hierChild5" presStyleCnt="0"/>
      <dgm:spPr/>
    </dgm:pt>
    <dgm:pt modelId="{062D9795-0FB8-48DA-B2F3-371BB892D1F4}" type="pres">
      <dgm:prSet presAssocID="{33C77E56-4D00-4193-AA86-53576A20B620}" presName="Name37" presStyleLbl="parChTrans1D2" presStyleIdx="4" presStyleCnt="8"/>
      <dgm:spPr/>
    </dgm:pt>
    <dgm:pt modelId="{A2F40607-1FBE-4227-8393-E73C5EA8999D}" type="pres">
      <dgm:prSet presAssocID="{9EF45A6E-3FD9-4036-BFDA-7AC26E928491}" presName="hierRoot2" presStyleCnt="0">
        <dgm:presLayoutVars>
          <dgm:hierBranch val="init"/>
        </dgm:presLayoutVars>
      </dgm:prSet>
      <dgm:spPr/>
    </dgm:pt>
    <dgm:pt modelId="{3D7EDBB3-43A2-4573-AC69-FB3BA53FE956}" type="pres">
      <dgm:prSet presAssocID="{9EF45A6E-3FD9-4036-BFDA-7AC26E928491}" presName="rootComposite" presStyleCnt="0"/>
      <dgm:spPr/>
    </dgm:pt>
    <dgm:pt modelId="{D3A73DC9-7548-4E3A-8EA8-08F8574464E2}" type="pres">
      <dgm:prSet presAssocID="{9EF45A6E-3FD9-4036-BFDA-7AC26E928491}" presName="rootText" presStyleLbl="node2" presStyleIdx="4" presStyleCnt="8" custLinFactX="-100000" custLinFactY="100000" custLinFactNeighborX="-156612" custLinFactNeighborY="125112">
        <dgm:presLayoutVars>
          <dgm:chPref val="3"/>
        </dgm:presLayoutVars>
      </dgm:prSet>
      <dgm:spPr/>
    </dgm:pt>
    <dgm:pt modelId="{42749458-28B3-45BF-B109-44B9C4988913}" type="pres">
      <dgm:prSet presAssocID="{9EF45A6E-3FD9-4036-BFDA-7AC26E928491}" presName="rootConnector" presStyleLbl="node2" presStyleIdx="4" presStyleCnt="8"/>
      <dgm:spPr/>
    </dgm:pt>
    <dgm:pt modelId="{7A0F8F4C-AC69-4E9C-A5AB-42B00996B50E}" type="pres">
      <dgm:prSet presAssocID="{9EF45A6E-3FD9-4036-BFDA-7AC26E928491}" presName="hierChild4" presStyleCnt="0"/>
      <dgm:spPr/>
    </dgm:pt>
    <dgm:pt modelId="{976E4A3C-5A1E-404E-84C2-F4EC026D91DA}" type="pres">
      <dgm:prSet presAssocID="{9EF45A6E-3FD9-4036-BFDA-7AC26E928491}" presName="hierChild5" presStyleCnt="0"/>
      <dgm:spPr/>
    </dgm:pt>
    <dgm:pt modelId="{AC0A5819-7833-48B1-B24D-0F3C36437E04}" type="pres">
      <dgm:prSet presAssocID="{A21ACF91-995A-47D7-953C-34A838048352}" presName="Name37" presStyleLbl="parChTrans1D2" presStyleIdx="5" presStyleCnt="8"/>
      <dgm:spPr/>
    </dgm:pt>
    <dgm:pt modelId="{3ADA363E-C1A9-4109-963C-6E4F00CC681E}" type="pres">
      <dgm:prSet presAssocID="{14C2AA8E-78B1-464C-8A17-AC60B486DA28}" presName="hierRoot2" presStyleCnt="0">
        <dgm:presLayoutVars>
          <dgm:hierBranch val="init"/>
        </dgm:presLayoutVars>
      </dgm:prSet>
      <dgm:spPr/>
    </dgm:pt>
    <dgm:pt modelId="{0920315F-7C14-4823-8468-0C6B4D5398AC}" type="pres">
      <dgm:prSet presAssocID="{14C2AA8E-78B1-464C-8A17-AC60B486DA28}" presName="rootComposite" presStyleCnt="0"/>
      <dgm:spPr/>
    </dgm:pt>
    <dgm:pt modelId="{309B3105-3856-4DD3-B521-F49D65F56BA3}" type="pres">
      <dgm:prSet presAssocID="{14C2AA8E-78B1-464C-8A17-AC60B486DA28}" presName="rootText" presStyleLbl="node2" presStyleIdx="5" presStyleCnt="8" custLinFactX="-100000" custLinFactY="100000" custLinFactNeighborX="-154556" custLinFactNeighborY="125112">
        <dgm:presLayoutVars>
          <dgm:chPref val="3"/>
        </dgm:presLayoutVars>
      </dgm:prSet>
      <dgm:spPr/>
    </dgm:pt>
    <dgm:pt modelId="{8299ED4B-2D70-48DB-B51C-51081B7377B2}" type="pres">
      <dgm:prSet presAssocID="{14C2AA8E-78B1-464C-8A17-AC60B486DA28}" presName="rootConnector" presStyleLbl="node2" presStyleIdx="5" presStyleCnt="8"/>
      <dgm:spPr/>
    </dgm:pt>
    <dgm:pt modelId="{5C2E91E8-CDEB-4AD6-A3E9-4E0468A33EC4}" type="pres">
      <dgm:prSet presAssocID="{14C2AA8E-78B1-464C-8A17-AC60B486DA28}" presName="hierChild4" presStyleCnt="0"/>
      <dgm:spPr/>
    </dgm:pt>
    <dgm:pt modelId="{2805C460-D329-46EE-8A57-1508029538A3}" type="pres">
      <dgm:prSet presAssocID="{8D41C1AC-FA06-415A-A8BB-19FC52E5D2E8}" presName="Name37" presStyleLbl="parChTrans1D3" presStyleIdx="0" presStyleCnt="4"/>
      <dgm:spPr/>
    </dgm:pt>
    <dgm:pt modelId="{CA682519-D9B1-4297-AB49-57113A7EE948}" type="pres">
      <dgm:prSet presAssocID="{4B5590AE-9B58-428C-B6D6-409BF61CEEBA}" presName="hierRoot2" presStyleCnt="0">
        <dgm:presLayoutVars>
          <dgm:hierBranch val="init"/>
        </dgm:presLayoutVars>
      </dgm:prSet>
      <dgm:spPr/>
    </dgm:pt>
    <dgm:pt modelId="{D258748E-7206-4F42-AB47-EFD97994346D}" type="pres">
      <dgm:prSet presAssocID="{4B5590AE-9B58-428C-B6D6-409BF61CEEBA}" presName="rootComposite" presStyleCnt="0"/>
      <dgm:spPr/>
    </dgm:pt>
    <dgm:pt modelId="{7C3BC7E2-CAD5-494E-A0BB-505DEE3B344C}" type="pres">
      <dgm:prSet presAssocID="{4B5590AE-9B58-428C-B6D6-409BF61CEEBA}" presName="rootText" presStyleLbl="node3" presStyleIdx="0" presStyleCnt="4" custLinFactX="-183453" custLinFactY="100000" custLinFactNeighborX="-200000" custLinFactNeighborY="156524">
        <dgm:presLayoutVars>
          <dgm:chPref val="3"/>
        </dgm:presLayoutVars>
      </dgm:prSet>
      <dgm:spPr/>
    </dgm:pt>
    <dgm:pt modelId="{ADB0FB1D-D2C3-4275-ABDF-51AA90B17D50}" type="pres">
      <dgm:prSet presAssocID="{4B5590AE-9B58-428C-B6D6-409BF61CEEBA}" presName="rootConnector" presStyleLbl="node3" presStyleIdx="0" presStyleCnt="4"/>
      <dgm:spPr/>
    </dgm:pt>
    <dgm:pt modelId="{4125CDEF-F703-403F-BA9D-E39EF2D21C7E}" type="pres">
      <dgm:prSet presAssocID="{4B5590AE-9B58-428C-B6D6-409BF61CEEBA}" presName="hierChild4" presStyleCnt="0"/>
      <dgm:spPr/>
    </dgm:pt>
    <dgm:pt modelId="{42D481DB-1417-4A65-9D2D-83642A72C89D}" type="pres">
      <dgm:prSet presAssocID="{4B5590AE-9B58-428C-B6D6-409BF61CEEBA}" presName="hierChild5" presStyleCnt="0"/>
      <dgm:spPr/>
    </dgm:pt>
    <dgm:pt modelId="{542EAD1A-73F0-4546-ADA7-9A062552F993}" type="pres">
      <dgm:prSet presAssocID="{BCE145DF-1E08-4480-877C-4F6138773974}" presName="Name37" presStyleLbl="parChTrans1D3" presStyleIdx="1" presStyleCnt="4"/>
      <dgm:spPr/>
    </dgm:pt>
    <dgm:pt modelId="{8EB2085E-352D-47B6-924A-B99C7FFE3A14}" type="pres">
      <dgm:prSet presAssocID="{F810C99E-273A-4A59-8D66-3103478DC92B}" presName="hierRoot2" presStyleCnt="0">
        <dgm:presLayoutVars>
          <dgm:hierBranch val="init"/>
        </dgm:presLayoutVars>
      </dgm:prSet>
      <dgm:spPr/>
    </dgm:pt>
    <dgm:pt modelId="{2F7DD658-3483-4A47-B841-8A13457CA170}" type="pres">
      <dgm:prSet presAssocID="{F810C99E-273A-4A59-8D66-3103478DC92B}" presName="rootComposite" presStyleCnt="0"/>
      <dgm:spPr/>
    </dgm:pt>
    <dgm:pt modelId="{F8DEE815-DB50-4E37-9FEB-AFD4300FB048}" type="pres">
      <dgm:prSet presAssocID="{F810C99E-273A-4A59-8D66-3103478DC92B}" presName="rootText" presStyleLbl="node3" presStyleIdx="1" presStyleCnt="4" custLinFactX="-225122" custLinFactY="14524" custLinFactNeighborX="-300000" custLinFactNeighborY="100000">
        <dgm:presLayoutVars>
          <dgm:chPref val="3"/>
        </dgm:presLayoutVars>
      </dgm:prSet>
      <dgm:spPr/>
    </dgm:pt>
    <dgm:pt modelId="{176B37B2-6DCD-4497-B7FC-C6BE4F35FD0B}" type="pres">
      <dgm:prSet presAssocID="{F810C99E-273A-4A59-8D66-3103478DC92B}" presName="rootConnector" presStyleLbl="node3" presStyleIdx="1" presStyleCnt="4"/>
      <dgm:spPr/>
    </dgm:pt>
    <dgm:pt modelId="{48D28BE3-B5CF-47DA-A0A4-CA5DC373A05B}" type="pres">
      <dgm:prSet presAssocID="{F810C99E-273A-4A59-8D66-3103478DC92B}" presName="hierChild4" presStyleCnt="0"/>
      <dgm:spPr/>
    </dgm:pt>
    <dgm:pt modelId="{5542F1F8-5DC1-4F73-8513-3D01CBEA4D78}" type="pres">
      <dgm:prSet presAssocID="{F810C99E-273A-4A59-8D66-3103478DC92B}" presName="hierChild5" presStyleCnt="0"/>
      <dgm:spPr/>
    </dgm:pt>
    <dgm:pt modelId="{28E1540B-39B9-48A9-8EBC-AE854D9D83D9}" type="pres">
      <dgm:prSet presAssocID="{A7FF28B1-FA1B-4C80-A9D5-4368469D05FC}" presName="Name37" presStyleLbl="parChTrans1D3" presStyleIdx="2" presStyleCnt="4"/>
      <dgm:spPr/>
    </dgm:pt>
    <dgm:pt modelId="{6149F869-92FE-43C6-B50D-EA03EBAA927C}" type="pres">
      <dgm:prSet presAssocID="{A1CF4ECC-5D25-49C2-B4CD-B16A4A5BD713}" presName="hierRoot2" presStyleCnt="0">
        <dgm:presLayoutVars>
          <dgm:hierBranch val="init"/>
        </dgm:presLayoutVars>
      </dgm:prSet>
      <dgm:spPr/>
    </dgm:pt>
    <dgm:pt modelId="{8401121B-458C-45F0-8454-E46F8C44E900}" type="pres">
      <dgm:prSet presAssocID="{A1CF4ECC-5D25-49C2-B4CD-B16A4A5BD713}" presName="rootComposite" presStyleCnt="0"/>
      <dgm:spPr/>
    </dgm:pt>
    <dgm:pt modelId="{EAB59952-1F0F-4A76-8D97-B2BFF8EE07BC}" type="pres">
      <dgm:prSet presAssocID="{A1CF4ECC-5D25-49C2-B4CD-B16A4A5BD713}" presName="rootText" presStyleLbl="node3" presStyleIdx="2" presStyleCnt="4" custLinFactX="-100000" custLinFactNeighborX="-141783" custLinFactNeighborY="-27476">
        <dgm:presLayoutVars>
          <dgm:chPref val="3"/>
        </dgm:presLayoutVars>
      </dgm:prSet>
      <dgm:spPr/>
    </dgm:pt>
    <dgm:pt modelId="{E0FB3702-F106-46A2-98E1-C35762649C98}" type="pres">
      <dgm:prSet presAssocID="{A1CF4ECC-5D25-49C2-B4CD-B16A4A5BD713}" presName="rootConnector" presStyleLbl="node3" presStyleIdx="2" presStyleCnt="4"/>
      <dgm:spPr/>
    </dgm:pt>
    <dgm:pt modelId="{7480232A-79FA-44B5-AF85-FE747C1BB38F}" type="pres">
      <dgm:prSet presAssocID="{A1CF4ECC-5D25-49C2-B4CD-B16A4A5BD713}" presName="hierChild4" presStyleCnt="0"/>
      <dgm:spPr/>
    </dgm:pt>
    <dgm:pt modelId="{E92CE809-E32F-4AEE-A3E3-AD44247016A3}" type="pres">
      <dgm:prSet presAssocID="{A1CF4ECC-5D25-49C2-B4CD-B16A4A5BD713}" presName="hierChild5" presStyleCnt="0"/>
      <dgm:spPr/>
    </dgm:pt>
    <dgm:pt modelId="{2992959E-2E12-45D1-97CE-B01D0E4D2D7B}" type="pres">
      <dgm:prSet presAssocID="{4EBBEFE0-5C87-420D-8826-CE80F2ADF633}" presName="Name37" presStyleLbl="parChTrans1D3" presStyleIdx="3" presStyleCnt="4"/>
      <dgm:spPr/>
    </dgm:pt>
    <dgm:pt modelId="{ED9E3563-12BA-4BF8-9ED8-DD50675FA599}" type="pres">
      <dgm:prSet presAssocID="{6E461ACC-BA34-4AEE-8B61-ADFD5DB45E80}" presName="hierRoot2" presStyleCnt="0">
        <dgm:presLayoutVars>
          <dgm:hierBranch val="init"/>
        </dgm:presLayoutVars>
      </dgm:prSet>
      <dgm:spPr/>
    </dgm:pt>
    <dgm:pt modelId="{739252E6-D9B0-4ECC-B18C-54FF82FB1B46}" type="pres">
      <dgm:prSet presAssocID="{6E461ACC-BA34-4AEE-8B61-ADFD5DB45E80}" presName="rootComposite" presStyleCnt="0"/>
      <dgm:spPr/>
    </dgm:pt>
    <dgm:pt modelId="{743C2EEA-1565-467A-97F5-3F3F0A5FC737}" type="pres">
      <dgm:prSet presAssocID="{6E461ACC-BA34-4AEE-8B61-ADFD5DB45E80}" presName="rootText" presStyleLbl="node3" presStyleIdx="3" presStyleCnt="4" custLinFactX="-7983" custLinFactY="-69476" custLinFactNeighborX="-100000" custLinFactNeighborY="-100000">
        <dgm:presLayoutVars>
          <dgm:chPref val="3"/>
        </dgm:presLayoutVars>
      </dgm:prSet>
      <dgm:spPr/>
    </dgm:pt>
    <dgm:pt modelId="{44903069-8A02-4A36-B860-19285D063B8C}" type="pres">
      <dgm:prSet presAssocID="{6E461ACC-BA34-4AEE-8B61-ADFD5DB45E80}" presName="rootConnector" presStyleLbl="node3" presStyleIdx="3" presStyleCnt="4"/>
      <dgm:spPr/>
    </dgm:pt>
    <dgm:pt modelId="{D732841E-574F-4FD6-83F9-686B7A8A99EA}" type="pres">
      <dgm:prSet presAssocID="{6E461ACC-BA34-4AEE-8B61-ADFD5DB45E80}" presName="hierChild4" presStyleCnt="0"/>
      <dgm:spPr/>
    </dgm:pt>
    <dgm:pt modelId="{4BAE4BB0-C390-4D76-A16B-0B8B7006D2A8}" type="pres">
      <dgm:prSet presAssocID="{6E461ACC-BA34-4AEE-8B61-ADFD5DB45E80}" presName="hierChild5" presStyleCnt="0"/>
      <dgm:spPr/>
    </dgm:pt>
    <dgm:pt modelId="{B305F997-8AC7-454F-A111-BAE16F0C9C14}" type="pres">
      <dgm:prSet presAssocID="{14C2AA8E-78B1-464C-8A17-AC60B486DA28}" presName="hierChild5" presStyleCnt="0"/>
      <dgm:spPr/>
    </dgm:pt>
    <dgm:pt modelId="{7907D778-2CC2-449D-976B-83CAD84A57D8}" type="pres">
      <dgm:prSet presAssocID="{63153A43-7FB0-4422-B184-4BF4C70992E2}" presName="Name37" presStyleLbl="parChTrans1D2" presStyleIdx="6" presStyleCnt="8"/>
      <dgm:spPr/>
    </dgm:pt>
    <dgm:pt modelId="{82F796BB-3C98-4924-9973-FA4852C2AB02}" type="pres">
      <dgm:prSet presAssocID="{DB796E85-5B09-4BF3-8BF4-B02C643BE5C5}" presName="hierRoot2" presStyleCnt="0">
        <dgm:presLayoutVars>
          <dgm:hierBranch val="init"/>
        </dgm:presLayoutVars>
      </dgm:prSet>
      <dgm:spPr/>
    </dgm:pt>
    <dgm:pt modelId="{21416F29-B2E9-45BC-B18E-13AD81800AFA}" type="pres">
      <dgm:prSet presAssocID="{DB796E85-5B09-4BF3-8BF4-B02C643BE5C5}" presName="rootComposite" presStyleCnt="0"/>
      <dgm:spPr/>
    </dgm:pt>
    <dgm:pt modelId="{2905C60D-DE81-425A-8E41-1CA1DF377EF0}" type="pres">
      <dgm:prSet presAssocID="{DB796E85-5B09-4BF3-8BF4-B02C643BE5C5}" presName="rootText" presStyleLbl="node2" presStyleIdx="6" presStyleCnt="8" custLinFactX="-100000" custLinFactY="100000" custLinFactNeighborX="-107752" custLinFactNeighborY="125112">
        <dgm:presLayoutVars>
          <dgm:chPref val="3"/>
        </dgm:presLayoutVars>
      </dgm:prSet>
      <dgm:spPr/>
    </dgm:pt>
    <dgm:pt modelId="{56D12957-A82A-4EFF-A645-E469C280B709}" type="pres">
      <dgm:prSet presAssocID="{DB796E85-5B09-4BF3-8BF4-B02C643BE5C5}" presName="rootConnector" presStyleLbl="node2" presStyleIdx="6" presStyleCnt="8"/>
      <dgm:spPr/>
    </dgm:pt>
    <dgm:pt modelId="{E8B402D7-1829-4278-9060-AD5EAD55F1D2}" type="pres">
      <dgm:prSet presAssocID="{DB796E85-5B09-4BF3-8BF4-B02C643BE5C5}" presName="hierChild4" presStyleCnt="0"/>
      <dgm:spPr/>
    </dgm:pt>
    <dgm:pt modelId="{342A51AE-76BC-4738-83EC-6EE1AEC94D1D}" type="pres">
      <dgm:prSet presAssocID="{DB796E85-5B09-4BF3-8BF4-B02C643BE5C5}" presName="hierChild5" presStyleCnt="0"/>
      <dgm:spPr/>
    </dgm:pt>
    <dgm:pt modelId="{B7AA75BA-5A85-48AE-8D4A-F897BFAF9B29}" type="pres">
      <dgm:prSet presAssocID="{38F01357-2840-4332-ACB0-09A7742BF8C0}" presName="Name37" presStyleLbl="parChTrans1D2" presStyleIdx="7" presStyleCnt="8"/>
      <dgm:spPr/>
    </dgm:pt>
    <dgm:pt modelId="{FD3F3EB6-F389-4EE4-A9A0-03F29B96B170}" type="pres">
      <dgm:prSet presAssocID="{86EE6731-033E-4F2F-816D-418BA8E651B8}" presName="hierRoot2" presStyleCnt="0">
        <dgm:presLayoutVars>
          <dgm:hierBranch val="init"/>
        </dgm:presLayoutVars>
      </dgm:prSet>
      <dgm:spPr/>
    </dgm:pt>
    <dgm:pt modelId="{11138DC7-3871-4D7F-8B5D-0CDD0D29204C}" type="pres">
      <dgm:prSet presAssocID="{86EE6731-033E-4F2F-816D-418BA8E651B8}" presName="rootComposite" presStyleCnt="0"/>
      <dgm:spPr/>
    </dgm:pt>
    <dgm:pt modelId="{D4158C18-CACA-44A2-B8FF-C49322423458}" type="pres">
      <dgm:prSet presAssocID="{86EE6731-033E-4F2F-816D-418BA8E651B8}" presName="rootText" presStyleLbl="node2" presStyleIdx="7" presStyleCnt="8" custLinFactX="-74192" custLinFactY="100000" custLinFactNeighborX="-100000" custLinFactNeighborY="125112">
        <dgm:presLayoutVars>
          <dgm:chPref val="3"/>
        </dgm:presLayoutVars>
      </dgm:prSet>
      <dgm:spPr/>
    </dgm:pt>
    <dgm:pt modelId="{D8123F5A-B8D8-4006-BFF5-041218BEB1DC}" type="pres">
      <dgm:prSet presAssocID="{86EE6731-033E-4F2F-816D-418BA8E651B8}" presName="rootConnector" presStyleLbl="node2" presStyleIdx="7" presStyleCnt="8"/>
      <dgm:spPr/>
    </dgm:pt>
    <dgm:pt modelId="{58F89F93-2022-4B37-9D13-463B41FA996A}" type="pres">
      <dgm:prSet presAssocID="{86EE6731-033E-4F2F-816D-418BA8E651B8}" presName="hierChild4" presStyleCnt="0"/>
      <dgm:spPr/>
    </dgm:pt>
    <dgm:pt modelId="{8406508D-FC38-4C6A-8CD8-E6BA9F535C53}" type="pres">
      <dgm:prSet presAssocID="{86EE6731-033E-4F2F-816D-418BA8E651B8}" presName="hierChild5" presStyleCnt="0"/>
      <dgm:spPr/>
    </dgm:pt>
    <dgm:pt modelId="{11CC8672-D4B2-4E1F-8FC0-35799FF2CBF4}" type="pres">
      <dgm:prSet presAssocID="{D1474E4D-0207-4722-B4CB-8BF6685033E7}" presName="hierChild3" presStyleCnt="0"/>
      <dgm:spPr/>
    </dgm:pt>
  </dgm:ptLst>
  <dgm:cxnLst>
    <dgm:cxn modelId="{DD1BF902-59C9-41B5-81E3-5F4784FA5FFF}" type="presOf" srcId="{5E444B18-EEB7-4E35-B32E-9428F144B102}" destId="{4AD2BEEC-F074-42E2-B274-53CBDF572015}" srcOrd="0" destOrd="0" presId="urn:microsoft.com/office/officeart/2005/8/layout/orgChart1"/>
    <dgm:cxn modelId="{7A894A06-5CF7-4957-B03F-43DE8D941509}" srcId="{14C2AA8E-78B1-464C-8A17-AC60B486DA28}" destId="{6E461ACC-BA34-4AEE-8B61-ADFD5DB45E80}" srcOrd="3" destOrd="0" parTransId="{4EBBEFE0-5C87-420D-8826-CE80F2ADF633}" sibTransId="{FD4D8502-EA5A-4420-866B-C81E00A0EB40}"/>
    <dgm:cxn modelId="{834D510B-A4CB-4EDF-B95D-D43DC4DE8C60}" type="presOf" srcId="{E4370B6D-2B84-42E0-8DC1-374DEA056317}" destId="{9A988492-0551-43E1-BE29-917AD23E65D6}" srcOrd="0" destOrd="0" presId="urn:microsoft.com/office/officeart/2005/8/layout/orgChart1"/>
    <dgm:cxn modelId="{783DDC0C-1A79-4A8B-822B-80425725FC6A}" type="presOf" srcId="{941088F1-ABEF-4355-854C-8398B9352E39}" destId="{404F9613-A639-4115-A547-268B61690B8F}" srcOrd="0" destOrd="0" presId="urn:microsoft.com/office/officeart/2005/8/layout/orgChart1"/>
    <dgm:cxn modelId="{482E540F-5A76-46D9-903F-7C72BB23CBAC}" type="presOf" srcId="{F3744A25-6A3F-415C-BE45-E411B160EB8D}" destId="{73CAA899-0F16-4D94-A0BC-C723BB40A940}" srcOrd="0" destOrd="0" presId="urn:microsoft.com/office/officeart/2005/8/layout/orgChart1"/>
    <dgm:cxn modelId="{2021F210-ABAD-4822-89FB-FD774332BE01}" srcId="{D1474E4D-0207-4722-B4CB-8BF6685033E7}" destId="{6EE0FE7D-4375-4FD0-A91A-93F34E6FF064}" srcOrd="1" destOrd="0" parTransId="{2270802E-E20C-433A-A5FD-8FC89FEAC6B4}" sibTransId="{576C2BC9-C7C6-4066-8B4E-43B9A654A490}"/>
    <dgm:cxn modelId="{B0ACFC11-9583-481B-8860-99F15A217060}" type="presOf" srcId="{6EE0FE7D-4375-4FD0-A91A-93F34E6FF064}" destId="{93A89633-9295-47C8-82E5-66E692002F33}" srcOrd="0" destOrd="0" presId="urn:microsoft.com/office/officeart/2005/8/layout/orgChart1"/>
    <dgm:cxn modelId="{171E7E12-8A12-45C3-AF68-CF321F48E4AE}" type="presOf" srcId="{F810C99E-273A-4A59-8D66-3103478DC92B}" destId="{F8DEE815-DB50-4E37-9FEB-AFD4300FB048}" srcOrd="0" destOrd="0" presId="urn:microsoft.com/office/officeart/2005/8/layout/orgChart1"/>
    <dgm:cxn modelId="{CC419214-4F67-41C8-A5B7-5748C4572D93}" type="presOf" srcId="{63153A43-7FB0-4422-B184-4BF4C70992E2}" destId="{7907D778-2CC2-449D-976B-83CAD84A57D8}" srcOrd="0" destOrd="0" presId="urn:microsoft.com/office/officeart/2005/8/layout/orgChart1"/>
    <dgm:cxn modelId="{8F90E514-1633-4302-BDB2-97E078E06F87}" srcId="{D1474E4D-0207-4722-B4CB-8BF6685033E7}" destId="{DB796E85-5B09-4BF3-8BF4-B02C643BE5C5}" srcOrd="6" destOrd="0" parTransId="{63153A43-7FB0-4422-B184-4BF4C70992E2}" sibTransId="{56051CFA-905D-406C-9C67-A881A358BF30}"/>
    <dgm:cxn modelId="{A6D1C521-75EB-4F2B-AEBE-040CF5DC906D}" srcId="{D1474E4D-0207-4722-B4CB-8BF6685033E7}" destId="{14C2AA8E-78B1-464C-8A17-AC60B486DA28}" srcOrd="5" destOrd="0" parTransId="{A21ACF91-995A-47D7-953C-34A838048352}" sibTransId="{898050CF-ABF8-4A0B-A218-0F416FDE081C}"/>
    <dgm:cxn modelId="{5A30CF21-45B3-4A56-939E-D5D14E059661}" type="presOf" srcId="{14C2AA8E-78B1-464C-8A17-AC60B486DA28}" destId="{8299ED4B-2D70-48DB-B51C-51081B7377B2}" srcOrd="1" destOrd="0" presId="urn:microsoft.com/office/officeart/2005/8/layout/orgChart1"/>
    <dgm:cxn modelId="{75E20527-E8B4-44CF-AF54-F1D33E7ABB72}" type="presOf" srcId="{A60097FC-262C-40C7-9AF7-FF21107F99C2}" destId="{FC20DB4B-CF47-4F6A-BBDB-4D659BA0B5D8}" srcOrd="0" destOrd="0" presId="urn:microsoft.com/office/officeart/2005/8/layout/orgChart1"/>
    <dgm:cxn modelId="{4C36712F-C491-4479-ABF7-973071BFB178}" type="presOf" srcId="{DB796E85-5B09-4BF3-8BF4-B02C643BE5C5}" destId="{2905C60D-DE81-425A-8E41-1CA1DF377EF0}" srcOrd="0" destOrd="0" presId="urn:microsoft.com/office/officeart/2005/8/layout/orgChart1"/>
    <dgm:cxn modelId="{E5D7FB30-EF90-4EB0-9F99-2D2254A6803D}" srcId="{D1474E4D-0207-4722-B4CB-8BF6685033E7}" destId="{941088F1-ABEF-4355-854C-8398B9352E39}" srcOrd="3" destOrd="0" parTransId="{A60097FC-262C-40C7-9AF7-FF21107F99C2}" sibTransId="{B40975C3-4A0B-4C5D-91CB-F02B37EADA3C}"/>
    <dgm:cxn modelId="{41986E33-E2DC-483B-BC71-1006441A1C0C}" srcId="{D1474E4D-0207-4722-B4CB-8BF6685033E7}" destId="{21D75A29-151B-4595-B6E9-8D70C784FBF3}" srcOrd="2" destOrd="0" parTransId="{5E444B18-EEB7-4E35-B32E-9428F144B102}" sibTransId="{190DE3B7-C4B4-4110-A59F-96E34312916B}"/>
    <dgm:cxn modelId="{EDA9E738-34C3-4B15-9A14-8DA1AC756D6B}" type="presOf" srcId="{9EF45A6E-3FD9-4036-BFDA-7AC26E928491}" destId="{D3A73DC9-7548-4E3A-8EA8-08F8574464E2}" srcOrd="0" destOrd="0" presId="urn:microsoft.com/office/officeart/2005/8/layout/orgChart1"/>
    <dgm:cxn modelId="{E198683D-DDD1-4305-A9ED-702727993E00}" type="presOf" srcId="{A21ACF91-995A-47D7-953C-34A838048352}" destId="{AC0A5819-7833-48B1-B24D-0F3C36437E04}" srcOrd="0" destOrd="0" presId="urn:microsoft.com/office/officeart/2005/8/layout/orgChart1"/>
    <dgm:cxn modelId="{D8731141-460E-4F37-AC0E-95EEB3503956}" srcId="{D1474E4D-0207-4722-B4CB-8BF6685033E7}" destId="{86EE6731-033E-4F2F-816D-418BA8E651B8}" srcOrd="7" destOrd="0" parTransId="{38F01357-2840-4332-ACB0-09A7742BF8C0}" sibTransId="{EE21DA0D-784B-4207-A0EB-A103E03B132D}"/>
    <dgm:cxn modelId="{4C18A754-5AA2-40FC-B875-0A6A29032A9E}" type="presOf" srcId="{A7FF28B1-FA1B-4C80-A9D5-4368469D05FC}" destId="{28E1540B-39B9-48A9-8EBC-AE854D9D83D9}" srcOrd="0" destOrd="0" presId="urn:microsoft.com/office/officeart/2005/8/layout/orgChart1"/>
    <dgm:cxn modelId="{FC21565B-45B6-466B-BCE6-4F25D768435A}" type="presOf" srcId="{86EE6731-033E-4F2F-816D-418BA8E651B8}" destId="{D4158C18-CACA-44A2-B8FF-C49322423458}" srcOrd="0" destOrd="0" presId="urn:microsoft.com/office/officeart/2005/8/layout/orgChart1"/>
    <dgm:cxn modelId="{98B81B60-5215-4390-8A23-7BFF5B101436}" srcId="{14C2AA8E-78B1-464C-8A17-AC60B486DA28}" destId="{4B5590AE-9B58-428C-B6D6-409BF61CEEBA}" srcOrd="0" destOrd="0" parTransId="{8D41C1AC-FA06-415A-A8BB-19FC52E5D2E8}" sibTransId="{D4A313D8-A146-4AC4-B21A-69BC0B86319C}"/>
    <dgm:cxn modelId="{99292E6D-7F81-4468-BE48-96015456E4F7}" type="presOf" srcId="{944DA4C3-49BA-4168-9046-A1193987351B}" destId="{E316AEC5-9E14-4658-AB37-BD08E235FDD1}" srcOrd="0" destOrd="0" presId="urn:microsoft.com/office/officeart/2005/8/layout/orgChart1"/>
    <dgm:cxn modelId="{AC7FC276-DD8E-452F-869B-35AD742DFDC1}" srcId="{14C2AA8E-78B1-464C-8A17-AC60B486DA28}" destId="{F810C99E-273A-4A59-8D66-3103478DC92B}" srcOrd="1" destOrd="0" parTransId="{BCE145DF-1E08-4480-877C-4F6138773974}" sibTransId="{196A2B08-45CB-45D1-8368-61ED2B0018DB}"/>
    <dgm:cxn modelId="{A76FC17E-F452-4111-B609-C4CC5ACA032D}" type="presOf" srcId="{941088F1-ABEF-4355-854C-8398B9352E39}" destId="{5BB67A56-8DCA-44E3-8B16-FE9C5B4DD3C2}" srcOrd="1" destOrd="0" presId="urn:microsoft.com/office/officeart/2005/8/layout/orgChart1"/>
    <dgm:cxn modelId="{634E1D84-EF01-4098-BF5A-1B0CF7F2DE56}" srcId="{14C2AA8E-78B1-464C-8A17-AC60B486DA28}" destId="{A1CF4ECC-5D25-49C2-B4CD-B16A4A5BD713}" srcOrd="2" destOrd="0" parTransId="{A7FF28B1-FA1B-4C80-A9D5-4368469D05FC}" sibTransId="{F829B930-3015-40D9-90E9-6E9F8A86622E}"/>
    <dgm:cxn modelId="{0468FD84-922A-4A10-844F-3C2BE9D33690}" type="presOf" srcId="{F810C99E-273A-4A59-8D66-3103478DC92B}" destId="{176B37B2-6DCD-4497-B7FC-C6BE4F35FD0B}" srcOrd="1" destOrd="0" presId="urn:microsoft.com/office/officeart/2005/8/layout/orgChart1"/>
    <dgm:cxn modelId="{50ED0485-512E-4C33-B5C2-290123E379B1}" type="presOf" srcId="{38F01357-2840-4332-ACB0-09A7742BF8C0}" destId="{B7AA75BA-5A85-48AE-8D4A-F897BFAF9B29}" srcOrd="0" destOrd="0" presId="urn:microsoft.com/office/officeart/2005/8/layout/orgChart1"/>
    <dgm:cxn modelId="{A4C6108B-3A3B-4BA7-A0BB-AA44F098689C}" type="presOf" srcId="{6EE0FE7D-4375-4FD0-A91A-93F34E6FF064}" destId="{F6693B6C-0E30-482B-8DC3-18A5E53F1E83}" srcOrd="1" destOrd="0" presId="urn:microsoft.com/office/officeart/2005/8/layout/orgChart1"/>
    <dgm:cxn modelId="{E3963E91-C8BD-48B3-ADAE-4BD5363394C6}" type="presOf" srcId="{A1CF4ECC-5D25-49C2-B4CD-B16A4A5BD713}" destId="{E0FB3702-F106-46A2-98E1-C35762649C98}" srcOrd="1" destOrd="0" presId="urn:microsoft.com/office/officeart/2005/8/layout/orgChart1"/>
    <dgm:cxn modelId="{16015996-5981-4A3D-81FC-64812CB0F39D}" type="presOf" srcId="{33C77E56-4D00-4193-AA86-53576A20B620}" destId="{062D9795-0FB8-48DA-B2F3-371BB892D1F4}" srcOrd="0" destOrd="0" presId="urn:microsoft.com/office/officeart/2005/8/layout/orgChart1"/>
    <dgm:cxn modelId="{50914397-3910-4070-A303-DB0E8D2ED931}" type="presOf" srcId="{14C2AA8E-78B1-464C-8A17-AC60B486DA28}" destId="{309B3105-3856-4DD3-B521-F49D65F56BA3}" srcOrd="0" destOrd="0" presId="urn:microsoft.com/office/officeart/2005/8/layout/orgChart1"/>
    <dgm:cxn modelId="{31FACB9B-E5A4-4066-B2CE-E2DA406E0015}" srcId="{D1474E4D-0207-4722-B4CB-8BF6685033E7}" destId="{F3744A25-6A3F-415C-BE45-E411B160EB8D}" srcOrd="0" destOrd="0" parTransId="{944DA4C3-49BA-4168-9046-A1193987351B}" sibTransId="{9C3B7F4D-E623-4464-8CFA-7249F981652D}"/>
    <dgm:cxn modelId="{937021A3-F328-413F-92DD-03958597FE26}" type="presOf" srcId="{DB796E85-5B09-4BF3-8BF4-B02C643BE5C5}" destId="{56D12957-A82A-4EFF-A645-E469C280B709}" srcOrd="1" destOrd="0" presId="urn:microsoft.com/office/officeart/2005/8/layout/orgChart1"/>
    <dgm:cxn modelId="{010B9CA5-EE5A-4335-997B-059F323C98E5}" type="presOf" srcId="{9EF45A6E-3FD9-4036-BFDA-7AC26E928491}" destId="{42749458-28B3-45BF-B109-44B9C4988913}" srcOrd="1" destOrd="0" presId="urn:microsoft.com/office/officeart/2005/8/layout/orgChart1"/>
    <dgm:cxn modelId="{71650AA7-D7CC-4FE7-84DA-A8D6D10B94B3}" type="presOf" srcId="{6E461ACC-BA34-4AEE-8B61-ADFD5DB45E80}" destId="{743C2EEA-1565-467A-97F5-3F3F0A5FC737}" srcOrd="0" destOrd="0" presId="urn:microsoft.com/office/officeart/2005/8/layout/orgChart1"/>
    <dgm:cxn modelId="{2B6C9DA8-7D60-477D-A8E4-5AC0ACE096D7}" type="presOf" srcId="{4B5590AE-9B58-428C-B6D6-409BF61CEEBA}" destId="{ADB0FB1D-D2C3-4275-ABDF-51AA90B17D50}" srcOrd="1" destOrd="0" presId="urn:microsoft.com/office/officeart/2005/8/layout/orgChart1"/>
    <dgm:cxn modelId="{46A6EDAC-7312-485D-A5E2-7C3532714461}" type="presOf" srcId="{2270802E-E20C-433A-A5FD-8FC89FEAC6B4}" destId="{F02FA914-F59F-4FAC-8561-C1D023306132}" srcOrd="0" destOrd="0" presId="urn:microsoft.com/office/officeart/2005/8/layout/orgChart1"/>
    <dgm:cxn modelId="{5ACB4BB4-6332-49CA-822B-484711539CFD}" type="presOf" srcId="{BCE145DF-1E08-4480-877C-4F6138773974}" destId="{542EAD1A-73F0-4546-ADA7-9A062552F993}" srcOrd="0" destOrd="0" presId="urn:microsoft.com/office/officeart/2005/8/layout/orgChart1"/>
    <dgm:cxn modelId="{B6C52CC5-79E2-41EF-AFC4-944D7841F2A7}" type="presOf" srcId="{D1474E4D-0207-4722-B4CB-8BF6685033E7}" destId="{55B6C00E-F2A1-42F4-BF0F-2E785870D348}" srcOrd="1" destOrd="0" presId="urn:microsoft.com/office/officeart/2005/8/layout/orgChart1"/>
    <dgm:cxn modelId="{22C1FAC6-7803-4EE8-AD95-F4C96C54C4D8}" srcId="{D1474E4D-0207-4722-B4CB-8BF6685033E7}" destId="{9EF45A6E-3FD9-4036-BFDA-7AC26E928491}" srcOrd="4" destOrd="0" parTransId="{33C77E56-4D00-4193-AA86-53576A20B620}" sibTransId="{2E1858C9-749D-4784-8CD4-C40FA4D02F1B}"/>
    <dgm:cxn modelId="{535BE5C9-787D-405C-8973-5B1DAFFFE5A1}" type="presOf" srcId="{A1CF4ECC-5D25-49C2-B4CD-B16A4A5BD713}" destId="{EAB59952-1F0F-4A76-8D97-B2BFF8EE07BC}" srcOrd="0" destOrd="0" presId="urn:microsoft.com/office/officeart/2005/8/layout/orgChart1"/>
    <dgm:cxn modelId="{596875D6-9E5F-462F-9243-D94144080AAF}" type="presOf" srcId="{F3744A25-6A3F-415C-BE45-E411B160EB8D}" destId="{9BA14F8E-8034-4EA5-ACE8-C294C5DA4C32}" srcOrd="1" destOrd="0" presId="urn:microsoft.com/office/officeart/2005/8/layout/orgChart1"/>
    <dgm:cxn modelId="{802788D7-F54B-4C05-A481-D94F715C9412}" type="presOf" srcId="{6E461ACC-BA34-4AEE-8B61-ADFD5DB45E80}" destId="{44903069-8A02-4A36-B860-19285D063B8C}" srcOrd="1" destOrd="0" presId="urn:microsoft.com/office/officeart/2005/8/layout/orgChart1"/>
    <dgm:cxn modelId="{F89766E8-2FDC-492A-905C-9BCA1CE0C684}" type="presOf" srcId="{4B5590AE-9B58-428C-B6D6-409BF61CEEBA}" destId="{7C3BC7E2-CAD5-494E-A0BB-505DEE3B344C}" srcOrd="0" destOrd="0" presId="urn:microsoft.com/office/officeart/2005/8/layout/orgChart1"/>
    <dgm:cxn modelId="{BA8E31EE-685C-4CB5-8CEE-274C0FD0266D}" type="presOf" srcId="{4EBBEFE0-5C87-420D-8826-CE80F2ADF633}" destId="{2992959E-2E12-45D1-97CE-B01D0E4D2D7B}" srcOrd="0" destOrd="0" presId="urn:microsoft.com/office/officeart/2005/8/layout/orgChart1"/>
    <dgm:cxn modelId="{7472EBF0-4112-4B0E-BE21-185A62D45095}" type="presOf" srcId="{8D41C1AC-FA06-415A-A8BB-19FC52E5D2E8}" destId="{2805C460-D329-46EE-8A57-1508029538A3}" srcOrd="0" destOrd="0" presId="urn:microsoft.com/office/officeart/2005/8/layout/orgChart1"/>
    <dgm:cxn modelId="{1B9733F4-A7A4-4FA9-8C01-90C50190B620}" type="presOf" srcId="{21D75A29-151B-4595-B6E9-8D70C784FBF3}" destId="{07832842-44FC-41E5-92ED-E301B383EA8A}" srcOrd="0" destOrd="0" presId="urn:microsoft.com/office/officeart/2005/8/layout/orgChart1"/>
    <dgm:cxn modelId="{EA8AC6F5-5796-44F6-896A-E98CA371976C}" srcId="{E4370B6D-2B84-42E0-8DC1-374DEA056317}" destId="{D1474E4D-0207-4722-B4CB-8BF6685033E7}" srcOrd="0" destOrd="0" parTransId="{73EFBFDD-1FF6-4DFC-AC9F-17C04F4905B5}" sibTransId="{E27279EE-229D-4D9E-ACD3-D99D804F1209}"/>
    <dgm:cxn modelId="{99350DF7-6F1F-4BE4-AE24-7FAB2404F6ED}" type="presOf" srcId="{D1474E4D-0207-4722-B4CB-8BF6685033E7}" destId="{6A67F233-0DA3-4C7D-BF0A-8DA8D625C327}" srcOrd="0" destOrd="0" presId="urn:microsoft.com/office/officeart/2005/8/layout/orgChart1"/>
    <dgm:cxn modelId="{4DC875F7-FEC6-43E3-907F-48D07F4EDA95}" type="presOf" srcId="{86EE6731-033E-4F2F-816D-418BA8E651B8}" destId="{D8123F5A-B8D8-4006-BFF5-041218BEB1DC}" srcOrd="1" destOrd="0" presId="urn:microsoft.com/office/officeart/2005/8/layout/orgChart1"/>
    <dgm:cxn modelId="{7796B9FD-E57E-45A4-BB63-3ADBFE66A238}" type="presOf" srcId="{21D75A29-151B-4595-B6E9-8D70C784FBF3}" destId="{5B021216-90CD-4E38-A922-CA9A6132B844}" srcOrd="1" destOrd="0" presId="urn:microsoft.com/office/officeart/2005/8/layout/orgChart1"/>
    <dgm:cxn modelId="{3AB48B26-745E-4CFF-907F-A1EBCC9D56F8}" type="presParOf" srcId="{9A988492-0551-43E1-BE29-917AD23E65D6}" destId="{5AF42C12-2A11-498B-9E08-A9773D69456A}" srcOrd="0" destOrd="0" presId="urn:microsoft.com/office/officeart/2005/8/layout/orgChart1"/>
    <dgm:cxn modelId="{276BFBCF-7371-406E-BE4B-9869C7252BF4}" type="presParOf" srcId="{5AF42C12-2A11-498B-9E08-A9773D69456A}" destId="{96E27C42-29FC-47F3-ABD6-058728ABB53A}" srcOrd="0" destOrd="0" presId="urn:microsoft.com/office/officeart/2005/8/layout/orgChart1"/>
    <dgm:cxn modelId="{478FC051-80A7-41E0-B18D-E00A100E98C3}" type="presParOf" srcId="{96E27C42-29FC-47F3-ABD6-058728ABB53A}" destId="{6A67F233-0DA3-4C7D-BF0A-8DA8D625C327}" srcOrd="0" destOrd="0" presId="urn:microsoft.com/office/officeart/2005/8/layout/orgChart1"/>
    <dgm:cxn modelId="{0BE7477A-8842-4823-8E95-B6429FB1D672}" type="presParOf" srcId="{96E27C42-29FC-47F3-ABD6-058728ABB53A}" destId="{55B6C00E-F2A1-42F4-BF0F-2E785870D348}" srcOrd="1" destOrd="0" presId="urn:microsoft.com/office/officeart/2005/8/layout/orgChart1"/>
    <dgm:cxn modelId="{AD862403-18C6-48C7-8D08-9B34CFFD0E86}" type="presParOf" srcId="{5AF42C12-2A11-498B-9E08-A9773D69456A}" destId="{3EEDC65A-C652-4165-89D5-08B3E6ABF737}" srcOrd="1" destOrd="0" presId="urn:microsoft.com/office/officeart/2005/8/layout/orgChart1"/>
    <dgm:cxn modelId="{3ED44027-35F9-4180-9892-33DCA198E832}" type="presParOf" srcId="{3EEDC65A-C652-4165-89D5-08B3E6ABF737}" destId="{E316AEC5-9E14-4658-AB37-BD08E235FDD1}" srcOrd="0" destOrd="0" presId="urn:microsoft.com/office/officeart/2005/8/layout/orgChart1"/>
    <dgm:cxn modelId="{69D0918E-BCFF-458E-ABBF-421E89738C7D}" type="presParOf" srcId="{3EEDC65A-C652-4165-89D5-08B3E6ABF737}" destId="{498AC3BB-92A2-41C8-BA42-E40FFE9B5277}" srcOrd="1" destOrd="0" presId="urn:microsoft.com/office/officeart/2005/8/layout/orgChart1"/>
    <dgm:cxn modelId="{2B9640F4-F9AB-4FED-B78D-62458A49C2B6}" type="presParOf" srcId="{498AC3BB-92A2-41C8-BA42-E40FFE9B5277}" destId="{9B59EB2B-6555-40A8-A015-D0DEF51AB4CB}" srcOrd="0" destOrd="0" presId="urn:microsoft.com/office/officeart/2005/8/layout/orgChart1"/>
    <dgm:cxn modelId="{12D84D5E-E2C1-484A-AFCD-F07AB96DD301}" type="presParOf" srcId="{9B59EB2B-6555-40A8-A015-D0DEF51AB4CB}" destId="{73CAA899-0F16-4D94-A0BC-C723BB40A940}" srcOrd="0" destOrd="0" presId="urn:microsoft.com/office/officeart/2005/8/layout/orgChart1"/>
    <dgm:cxn modelId="{91A13B98-EB20-4188-AAC9-FC3A03C87845}" type="presParOf" srcId="{9B59EB2B-6555-40A8-A015-D0DEF51AB4CB}" destId="{9BA14F8E-8034-4EA5-ACE8-C294C5DA4C32}" srcOrd="1" destOrd="0" presId="urn:microsoft.com/office/officeart/2005/8/layout/orgChart1"/>
    <dgm:cxn modelId="{419DCCF2-A13E-45C0-B3E8-B2F10717AE9F}" type="presParOf" srcId="{498AC3BB-92A2-41C8-BA42-E40FFE9B5277}" destId="{7DD0204E-289E-4176-BAFD-556C8161106F}" srcOrd="1" destOrd="0" presId="urn:microsoft.com/office/officeart/2005/8/layout/orgChart1"/>
    <dgm:cxn modelId="{888C5C52-6BEF-4801-ACAC-8D50F35F77DF}" type="presParOf" srcId="{498AC3BB-92A2-41C8-BA42-E40FFE9B5277}" destId="{B34DFB78-FB0D-4A53-99A9-C0276799F5C2}" srcOrd="2" destOrd="0" presId="urn:microsoft.com/office/officeart/2005/8/layout/orgChart1"/>
    <dgm:cxn modelId="{9B675AD0-11AF-4B2A-96A3-0DFA97BB117D}" type="presParOf" srcId="{3EEDC65A-C652-4165-89D5-08B3E6ABF737}" destId="{F02FA914-F59F-4FAC-8561-C1D023306132}" srcOrd="2" destOrd="0" presId="urn:microsoft.com/office/officeart/2005/8/layout/orgChart1"/>
    <dgm:cxn modelId="{55C9DE05-6ADF-45FC-BF0A-64FE348BA748}" type="presParOf" srcId="{3EEDC65A-C652-4165-89D5-08B3E6ABF737}" destId="{E9B214EE-2EC8-4E3A-AD30-5142B8FF9749}" srcOrd="3" destOrd="0" presId="urn:microsoft.com/office/officeart/2005/8/layout/orgChart1"/>
    <dgm:cxn modelId="{03BD3DED-A1DF-4BBB-9F55-CD9039378044}" type="presParOf" srcId="{E9B214EE-2EC8-4E3A-AD30-5142B8FF9749}" destId="{39F896FC-2452-48DD-8569-0B3E16AE23B2}" srcOrd="0" destOrd="0" presId="urn:microsoft.com/office/officeart/2005/8/layout/orgChart1"/>
    <dgm:cxn modelId="{EB29C28C-6F13-4A94-B3E5-92AAF07BE8E9}" type="presParOf" srcId="{39F896FC-2452-48DD-8569-0B3E16AE23B2}" destId="{93A89633-9295-47C8-82E5-66E692002F33}" srcOrd="0" destOrd="0" presId="urn:microsoft.com/office/officeart/2005/8/layout/orgChart1"/>
    <dgm:cxn modelId="{6047AF82-823D-4545-89BB-C693BF6B7691}" type="presParOf" srcId="{39F896FC-2452-48DD-8569-0B3E16AE23B2}" destId="{F6693B6C-0E30-482B-8DC3-18A5E53F1E83}" srcOrd="1" destOrd="0" presId="urn:microsoft.com/office/officeart/2005/8/layout/orgChart1"/>
    <dgm:cxn modelId="{DEBAB341-BD8F-40B5-B1A5-00E3BC3590A9}" type="presParOf" srcId="{E9B214EE-2EC8-4E3A-AD30-5142B8FF9749}" destId="{8B0760AA-BDF0-40FE-9340-849E1DC051CB}" srcOrd="1" destOrd="0" presId="urn:microsoft.com/office/officeart/2005/8/layout/orgChart1"/>
    <dgm:cxn modelId="{2B957C75-8D3E-4E43-88D1-CA98B440DD22}" type="presParOf" srcId="{E9B214EE-2EC8-4E3A-AD30-5142B8FF9749}" destId="{91C53FA5-B986-4BFA-A265-D70866F15209}" srcOrd="2" destOrd="0" presId="urn:microsoft.com/office/officeart/2005/8/layout/orgChart1"/>
    <dgm:cxn modelId="{92317D21-CAD0-40EC-899C-2C7BD5E6E112}" type="presParOf" srcId="{3EEDC65A-C652-4165-89D5-08B3E6ABF737}" destId="{4AD2BEEC-F074-42E2-B274-53CBDF572015}" srcOrd="4" destOrd="0" presId="urn:microsoft.com/office/officeart/2005/8/layout/orgChart1"/>
    <dgm:cxn modelId="{3B359E62-08F8-44F5-BEB2-B09B1D7C3D41}" type="presParOf" srcId="{3EEDC65A-C652-4165-89D5-08B3E6ABF737}" destId="{370896B1-2090-429B-B72F-79997041FF6C}" srcOrd="5" destOrd="0" presId="urn:microsoft.com/office/officeart/2005/8/layout/orgChart1"/>
    <dgm:cxn modelId="{354736A9-274F-4CB5-8FF1-2EFE9561E0A8}" type="presParOf" srcId="{370896B1-2090-429B-B72F-79997041FF6C}" destId="{7AFBCBEA-9D12-41CB-A6BF-83F43431FA29}" srcOrd="0" destOrd="0" presId="urn:microsoft.com/office/officeart/2005/8/layout/orgChart1"/>
    <dgm:cxn modelId="{F44C7F7A-580A-4C15-B422-AE8881D1FA3B}" type="presParOf" srcId="{7AFBCBEA-9D12-41CB-A6BF-83F43431FA29}" destId="{07832842-44FC-41E5-92ED-E301B383EA8A}" srcOrd="0" destOrd="0" presId="urn:microsoft.com/office/officeart/2005/8/layout/orgChart1"/>
    <dgm:cxn modelId="{5BF07BB1-E03E-4C87-A7B6-9587AFE0EFBE}" type="presParOf" srcId="{7AFBCBEA-9D12-41CB-A6BF-83F43431FA29}" destId="{5B021216-90CD-4E38-A922-CA9A6132B844}" srcOrd="1" destOrd="0" presId="urn:microsoft.com/office/officeart/2005/8/layout/orgChart1"/>
    <dgm:cxn modelId="{E6B60021-2B6D-4163-891F-5874C37AD32D}" type="presParOf" srcId="{370896B1-2090-429B-B72F-79997041FF6C}" destId="{21F489A0-289B-4B09-8291-E367E6636D16}" srcOrd="1" destOrd="0" presId="urn:microsoft.com/office/officeart/2005/8/layout/orgChart1"/>
    <dgm:cxn modelId="{F39996A4-CEAD-42AA-B43B-E40154928B07}" type="presParOf" srcId="{370896B1-2090-429B-B72F-79997041FF6C}" destId="{ADE063E6-F9C3-41D9-ACC1-88FA60229B52}" srcOrd="2" destOrd="0" presId="urn:microsoft.com/office/officeart/2005/8/layout/orgChart1"/>
    <dgm:cxn modelId="{13FE88C8-4CDA-4C81-AD97-DED22DFD5C89}" type="presParOf" srcId="{3EEDC65A-C652-4165-89D5-08B3E6ABF737}" destId="{FC20DB4B-CF47-4F6A-BBDB-4D659BA0B5D8}" srcOrd="6" destOrd="0" presId="urn:microsoft.com/office/officeart/2005/8/layout/orgChart1"/>
    <dgm:cxn modelId="{91E245EE-E071-462E-8D8B-D389C3ABA6F9}" type="presParOf" srcId="{3EEDC65A-C652-4165-89D5-08B3E6ABF737}" destId="{4FD2CDE6-5B21-4B73-B19D-9FC20FE71C25}" srcOrd="7" destOrd="0" presId="urn:microsoft.com/office/officeart/2005/8/layout/orgChart1"/>
    <dgm:cxn modelId="{A983F81D-D12A-44F8-B726-E5DEE5F7D5DB}" type="presParOf" srcId="{4FD2CDE6-5B21-4B73-B19D-9FC20FE71C25}" destId="{5914D8E2-0396-4DAA-B203-9F03420EF8F5}" srcOrd="0" destOrd="0" presId="urn:microsoft.com/office/officeart/2005/8/layout/orgChart1"/>
    <dgm:cxn modelId="{9680C436-F394-4C4C-99F7-981A115D65D4}" type="presParOf" srcId="{5914D8E2-0396-4DAA-B203-9F03420EF8F5}" destId="{404F9613-A639-4115-A547-268B61690B8F}" srcOrd="0" destOrd="0" presId="urn:microsoft.com/office/officeart/2005/8/layout/orgChart1"/>
    <dgm:cxn modelId="{5CCF5E10-3FCE-4C75-9D57-502377CAC398}" type="presParOf" srcId="{5914D8E2-0396-4DAA-B203-9F03420EF8F5}" destId="{5BB67A56-8DCA-44E3-8B16-FE9C5B4DD3C2}" srcOrd="1" destOrd="0" presId="urn:microsoft.com/office/officeart/2005/8/layout/orgChart1"/>
    <dgm:cxn modelId="{9D42E37C-8A8D-4B68-B8E0-A308DF131346}" type="presParOf" srcId="{4FD2CDE6-5B21-4B73-B19D-9FC20FE71C25}" destId="{237FC0C5-5634-445D-9D44-7F4E846CF286}" srcOrd="1" destOrd="0" presId="urn:microsoft.com/office/officeart/2005/8/layout/orgChart1"/>
    <dgm:cxn modelId="{A8C51E4B-2CAB-4FB8-B284-4FB2DB765A7E}" type="presParOf" srcId="{4FD2CDE6-5B21-4B73-B19D-9FC20FE71C25}" destId="{591F68A7-3FD7-4679-9E82-C6AB59C50A7A}" srcOrd="2" destOrd="0" presId="urn:microsoft.com/office/officeart/2005/8/layout/orgChart1"/>
    <dgm:cxn modelId="{B245CF3D-4DC7-411E-8796-08611EE069C8}" type="presParOf" srcId="{3EEDC65A-C652-4165-89D5-08B3E6ABF737}" destId="{062D9795-0FB8-48DA-B2F3-371BB892D1F4}" srcOrd="8" destOrd="0" presId="urn:microsoft.com/office/officeart/2005/8/layout/orgChart1"/>
    <dgm:cxn modelId="{5EBC7078-6D91-44A0-87E1-D6128617D463}" type="presParOf" srcId="{3EEDC65A-C652-4165-89D5-08B3E6ABF737}" destId="{A2F40607-1FBE-4227-8393-E73C5EA8999D}" srcOrd="9" destOrd="0" presId="urn:microsoft.com/office/officeart/2005/8/layout/orgChart1"/>
    <dgm:cxn modelId="{285D3AFE-1AD1-4C74-AB05-F03916C56718}" type="presParOf" srcId="{A2F40607-1FBE-4227-8393-E73C5EA8999D}" destId="{3D7EDBB3-43A2-4573-AC69-FB3BA53FE956}" srcOrd="0" destOrd="0" presId="urn:microsoft.com/office/officeart/2005/8/layout/orgChart1"/>
    <dgm:cxn modelId="{2F2EB4B3-7DA4-4A97-A975-15DA2F4A3193}" type="presParOf" srcId="{3D7EDBB3-43A2-4573-AC69-FB3BA53FE956}" destId="{D3A73DC9-7548-4E3A-8EA8-08F8574464E2}" srcOrd="0" destOrd="0" presId="urn:microsoft.com/office/officeart/2005/8/layout/orgChart1"/>
    <dgm:cxn modelId="{20266E44-4884-45FD-9DE3-B62BDFD7B6D9}" type="presParOf" srcId="{3D7EDBB3-43A2-4573-AC69-FB3BA53FE956}" destId="{42749458-28B3-45BF-B109-44B9C4988913}" srcOrd="1" destOrd="0" presId="urn:microsoft.com/office/officeart/2005/8/layout/orgChart1"/>
    <dgm:cxn modelId="{B0F3498F-73D6-4BA6-8B44-F3DD3179C99E}" type="presParOf" srcId="{A2F40607-1FBE-4227-8393-E73C5EA8999D}" destId="{7A0F8F4C-AC69-4E9C-A5AB-42B00996B50E}" srcOrd="1" destOrd="0" presId="urn:microsoft.com/office/officeart/2005/8/layout/orgChart1"/>
    <dgm:cxn modelId="{A8C9CF64-C27F-4F29-84BB-55E38EAAFCC4}" type="presParOf" srcId="{A2F40607-1FBE-4227-8393-E73C5EA8999D}" destId="{976E4A3C-5A1E-404E-84C2-F4EC026D91DA}" srcOrd="2" destOrd="0" presId="urn:microsoft.com/office/officeart/2005/8/layout/orgChart1"/>
    <dgm:cxn modelId="{453FC4BF-D72C-439F-B259-5B15D14CC13D}" type="presParOf" srcId="{3EEDC65A-C652-4165-89D5-08B3E6ABF737}" destId="{AC0A5819-7833-48B1-B24D-0F3C36437E04}" srcOrd="10" destOrd="0" presId="urn:microsoft.com/office/officeart/2005/8/layout/orgChart1"/>
    <dgm:cxn modelId="{F9DF000D-F0D6-4493-BF35-CB55B5259969}" type="presParOf" srcId="{3EEDC65A-C652-4165-89D5-08B3E6ABF737}" destId="{3ADA363E-C1A9-4109-963C-6E4F00CC681E}" srcOrd="11" destOrd="0" presId="urn:microsoft.com/office/officeart/2005/8/layout/orgChart1"/>
    <dgm:cxn modelId="{A451CF93-58B6-47A3-9F52-29EEFE756851}" type="presParOf" srcId="{3ADA363E-C1A9-4109-963C-6E4F00CC681E}" destId="{0920315F-7C14-4823-8468-0C6B4D5398AC}" srcOrd="0" destOrd="0" presId="urn:microsoft.com/office/officeart/2005/8/layout/orgChart1"/>
    <dgm:cxn modelId="{0C5A93B7-EE38-4A35-9058-79AB26A1C30D}" type="presParOf" srcId="{0920315F-7C14-4823-8468-0C6B4D5398AC}" destId="{309B3105-3856-4DD3-B521-F49D65F56BA3}" srcOrd="0" destOrd="0" presId="urn:microsoft.com/office/officeart/2005/8/layout/orgChart1"/>
    <dgm:cxn modelId="{B8F709CC-B0C8-4A53-97E5-84FCE0EB7DC0}" type="presParOf" srcId="{0920315F-7C14-4823-8468-0C6B4D5398AC}" destId="{8299ED4B-2D70-48DB-B51C-51081B7377B2}" srcOrd="1" destOrd="0" presId="urn:microsoft.com/office/officeart/2005/8/layout/orgChart1"/>
    <dgm:cxn modelId="{AFCABC20-4F5E-4640-9D82-BC6624155554}" type="presParOf" srcId="{3ADA363E-C1A9-4109-963C-6E4F00CC681E}" destId="{5C2E91E8-CDEB-4AD6-A3E9-4E0468A33EC4}" srcOrd="1" destOrd="0" presId="urn:microsoft.com/office/officeart/2005/8/layout/orgChart1"/>
    <dgm:cxn modelId="{3C6E76A7-B823-4A68-88C9-15732CEE8B4A}" type="presParOf" srcId="{5C2E91E8-CDEB-4AD6-A3E9-4E0468A33EC4}" destId="{2805C460-D329-46EE-8A57-1508029538A3}" srcOrd="0" destOrd="0" presId="urn:microsoft.com/office/officeart/2005/8/layout/orgChart1"/>
    <dgm:cxn modelId="{D60F9E17-B2BE-40B6-B861-2E1B4B4BF27C}" type="presParOf" srcId="{5C2E91E8-CDEB-4AD6-A3E9-4E0468A33EC4}" destId="{CA682519-D9B1-4297-AB49-57113A7EE948}" srcOrd="1" destOrd="0" presId="urn:microsoft.com/office/officeart/2005/8/layout/orgChart1"/>
    <dgm:cxn modelId="{87D592D8-7450-4454-87EB-8A2A59DCB7C0}" type="presParOf" srcId="{CA682519-D9B1-4297-AB49-57113A7EE948}" destId="{D258748E-7206-4F42-AB47-EFD97994346D}" srcOrd="0" destOrd="0" presId="urn:microsoft.com/office/officeart/2005/8/layout/orgChart1"/>
    <dgm:cxn modelId="{B7129341-70DB-4F2D-A5E3-66C163FCD8E8}" type="presParOf" srcId="{D258748E-7206-4F42-AB47-EFD97994346D}" destId="{7C3BC7E2-CAD5-494E-A0BB-505DEE3B344C}" srcOrd="0" destOrd="0" presId="urn:microsoft.com/office/officeart/2005/8/layout/orgChart1"/>
    <dgm:cxn modelId="{3591B109-5E02-45C3-A14E-7118BDCBA812}" type="presParOf" srcId="{D258748E-7206-4F42-AB47-EFD97994346D}" destId="{ADB0FB1D-D2C3-4275-ABDF-51AA90B17D50}" srcOrd="1" destOrd="0" presId="urn:microsoft.com/office/officeart/2005/8/layout/orgChart1"/>
    <dgm:cxn modelId="{EB67CCAE-96FA-45C7-AC92-B5640313416F}" type="presParOf" srcId="{CA682519-D9B1-4297-AB49-57113A7EE948}" destId="{4125CDEF-F703-403F-BA9D-E39EF2D21C7E}" srcOrd="1" destOrd="0" presId="urn:microsoft.com/office/officeart/2005/8/layout/orgChart1"/>
    <dgm:cxn modelId="{E50E6F35-6C6F-484F-8604-4E31D38DD8EA}" type="presParOf" srcId="{CA682519-D9B1-4297-AB49-57113A7EE948}" destId="{42D481DB-1417-4A65-9D2D-83642A72C89D}" srcOrd="2" destOrd="0" presId="urn:microsoft.com/office/officeart/2005/8/layout/orgChart1"/>
    <dgm:cxn modelId="{D894CA45-218A-4549-82E8-A4A14A0C7786}" type="presParOf" srcId="{5C2E91E8-CDEB-4AD6-A3E9-4E0468A33EC4}" destId="{542EAD1A-73F0-4546-ADA7-9A062552F993}" srcOrd="2" destOrd="0" presId="urn:microsoft.com/office/officeart/2005/8/layout/orgChart1"/>
    <dgm:cxn modelId="{EF1D6066-CE86-4744-812D-BB468A77F089}" type="presParOf" srcId="{5C2E91E8-CDEB-4AD6-A3E9-4E0468A33EC4}" destId="{8EB2085E-352D-47B6-924A-B99C7FFE3A14}" srcOrd="3" destOrd="0" presId="urn:microsoft.com/office/officeart/2005/8/layout/orgChart1"/>
    <dgm:cxn modelId="{315CD9D5-03B1-4577-B251-C311F32F0648}" type="presParOf" srcId="{8EB2085E-352D-47B6-924A-B99C7FFE3A14}" destId="{2F7DD658-3483-4A47-B841-8A13457CA170}" srcOrd="0" destOrd="0" presId="urn:microsoft.com/office/officeart/2005/8/layout/orgChart1"/>
    <dgm:cxn modelId="{D36FDC5C-76E7-4859-A0CD-55EA94C56ACF}" type="presParOf" srcId="{2F7DD658-3483-4A47-B841-8A13457CA170}" destId="{F8DEE815-DB50-4E37-9FEB-AFD4300FB048}" srcOrd="0" destOrd="0" presId="urn:microsoft.com/office/officeart/2005/8/layout/orgChart1"/>
    <dgm:cxn modelId="{EBADD7FD-4113-487D-BB28-246BA31F0452}" type="presParOf" srcId="{2F7DD658-3483-4A47-B841-8A13457CA170}" destId="{176B37B2-6DCD-4497-B7FC-C6BE4F35FD0B}" srcOrd="1" destOrd="0" presId="urn:microsoft.com/office/officeart/2005/8/layout/orgChart1"/>
    <dgm:cxn modelId="{CFCDC1A4-24A0-413B-A51C-BB33728740DD}" type="presParOf" srcId="{8EB2085E-352D-47B6-924A-B99C7FFE3A14}" destId="{48D28BE3-B5CF-47DA-A0A4-CA5DC373A05B}" srcOrd="1" destOrd="0" presId="urn:microsoft.com/office/officeart/2005/8/layout/orgChart1"/>
    <dgm:cxn modelId="{C461C5FE-831F-4AFA-9537-7D28F4642296}" type="presParOf" srcId="{8EB2085E-352D-47B6-924A-B99C7FFE3A14}" destId="{5542F1F8-5DC1-4F73-8513-3D01CBEA4D78}" srcOrd="2" destOrd="0" presId="urn:microsoft.com/office/officeart/2005/8/layout/orgChart1"/>
    <dgm:cxn modelId="{B7ECD0A1-5B27-4A75-AF5C-DD96CEC4EADA}" type="presParOf" srcId="{5C2E91E8-CDEB-4AD6-A3E9-4E0468A33EC4}" destId="{28E1540B-39B9-48A9-8EBC-AE854D9D83D9}" srcOrd="4" destOrd="0" presId="urn:microsoft.com/office/officeart/2005/8/layout/orgChart1"/>
    <dgm:cxn modelId="{7A0E1D5D-C9A4-43BB-B3AD-4233ECE9024A}" type="presParOf" srcId="{5C2E91E8-CDEB-4AD6-A3E9-4E0468A33EC4}" destId="{6149F869-92FE-43C6-B50D-EA03EBAA927C}" srcOrd="5" destOrd="0" presId="urn:microsoft.com/office/officeart/2005/8/layout/orgChart1"/>
    <dgm:cxn modelId="{4E105390-CABE-4E64-9473-1A28AD544674}" type="presParOf" srcId="{6149F869-92FE-43C6-B50D-EA03EBAA927C}" destId="{8401121B-458C-45F0-8454-E46F8C44E900}" srcOrd="0" destOrd="0" presId="urn:microsoft.com/office/officeart/2005/8/layout/orgChart1"/>
    <dgm:cxn modelId="{523A6C64-4D9B-4301-903F-3E69CA3D1E59}" type="presParOf" srcId="{8401121B-458C-45F0-8454-E46F8C44E900}" destId="{EAB59952-1F0F-4A76-8D97-B2BFF8EE07BC}" srcOrd="0" destOrd="0" presId="urn:microsoft.com/office/officeart/2005/8/layout/orgChart1"/>
    <dgm:cxn modelId="{B3527A3E-B3E8-4E6A-89C4-967408E92A92}" type="presParOf" srcId="{8401121B-458C-45F0-8454-E46F8C44E900}" destId="{E0FB3702-F106-46A2-98E1-C35762649C98}" srcOrd="1" destOrd="0" presId="urn:microsoft.com/office/officeart/2005/8/layout/orgChart1"/>
    <dgm:cxn modelId="{6E72D5AE-5ABD-4C5F-99F4-EDF2947C46E2}" type="presParOf" srcId="{6149F869-92FE-43C6-B50D-EA03EBAA927C}" destId="{7480232A-79FA-44B5-AF85-FE747C1BB38F}" srcOrd="1" destOrd="0" presId="urn:microsoft.com/office/officeart/2005/8/layout/orgChart1"/>
    <dgm:cxn modelId="{2653ACE5-41C1-49F2-98FD-89365CE674B5}" type="presParOf" srcId="{6149F869-92FE-43C6-B50D-EA03EBAA927C}" destId="{E92CE809-E32F-4AEE-A3E3-AD44247016A3}" srcOrd="2" destOrd="0" presId="urn:microsoft.com/office/officeart/2005/8/layout/orgChart1"/>
    <dgm:cxn modelId="{AFCEA3A6-7E0E-42BF-A5D5-5FD883D851E3}" type="presParOf" srcId="{5C2E91E8-CDEB-4AD6-A3E9-4E0468A33EC4}" destId="{2992959E-2E12-45D1-97CE-B01D0E4D2D7B}" srcOrd="6" destOrd="0" presId="urn:microsoft.com/office/officeart/2005/8/layout/orgChart1"/>
    <dgm:cxn modelId="{C5C23765-91D3-4408-917B-4B1C3C56E4A7}" type="presParOf" srcId="{5C2E91E8-CDEB-4AD6-A3E9-4E0468A33EC4}" destId="{ED9E3563-12BA-4BF8-9ED8-DD50675FA599}" srcOrd="7" destOrd="0" presId="urn:microsoft.com/office/officeart/2005/8/layout/orgChart1"/>
    <dgm:cxn modelId="{79B0CB64-70ED-40CA-B6D8-4D974CBAE934}" type="presParOf" srcId="{ED9E3563-12BA-4BF8-9ED8-DD50675FA599}" destId="{739252E6-D9B0-4ECC-B18C-54FF82FB1B46}" srcOrd="0" destOrd="0" presId="urn:microsoft.com/office/officeart/2005/8/layout/orgChart1"/>
    <dgm:cxn modelId="{79BC1639-E70B-449E-8029-22A010791955}" type="presParOf" srcId="{739252E6-D9B0-4ECC-B18C-54FF82FB1B46}" destId="{743C2EEA-1565-467A-97F5-3F3F0A5FC737}" srcOrd="0" destOrd="0" presId="urn:microsoft.com/office/officeart/2005/8/layout/orgChart1"/>
    <dgm:cxn modelId="{2F2FBAC7-8CAC-40AD-B01A-FCBB79569B4A}" type="presParOf" srcId="{739252E6-D9B0-4ECC-B18C-54FF82FB1B46}" destId="{44903069-8A02-4A36-B860-19285D063B8C}" srcOrd="1" destOrd="0" presId="urn:microsoft.com/office/officeart/2005/8/layout/orgChart1"/>
    <dgm:cxn modelId="{1424CDB5-9F33-47E4-838B-158BB6ED1E30}" type="presParOf" srcId="{ED9E3563-12BA-4BF8-9ED8-DD50675FA599}" destId="{D732841E-574F-4FD6-83F9-686B7A8A99EA}" srcOrd="1" destOrd="0" presId="urn:microsoft.com/office/officeart/2005/8/layout/orgChart1"/>
    <dgm:cxn modelId="{940040C0-E686-4399-AACD-3EE76943F009}" type="presParOf" srcId="{ED9E3563-12BA-4BF8-9ED8-DD50675FA599}" destId="{4BAE4BB0-C390-4D76-A16B-0B8B7006D2A8}" srcOrd="2" destOrd="0" presId="urn:microsoft.com/office/officeart/2005/8/layout/orgChart1"/>
    <dgm:cxn modelId="{3312E21A-8FCC-49FD-BE93-64CF0EC9F069}" type="presParOf" srcId="{3ADA363E-C1A9-4109-963C-6E4F00CC681E}" destId="{B305F997-8AC7-454F-A111-BAE16F0C9C14}" srcOrd="2" destOrd="0" presId="urn:microsoft.com/office/officeart/2005/8/layout/orgChart1"/>
    <dgm:cxn modelId="{B7AAC73A-735C-478D-B23B-C355C7A97FCB}" type="presParOf" srcId="{3EEDC65A-C652-4165-89D5-08B3E6ABF737}" destId="{7907D778-2CC2-449D-976B-83CAD84A57D8}" srcOrd="12" destOrd="0" presId="urn:microsoft.com/office/officeart/2005/8/layout/orgChart1"/>
    <dgm:cxn modelId="{0A72EB02-8710-434E-AD4A-B71D0A921911}" type="presParOf" srcId="{3EEDC65A-C652-4165-89D5-08B3E6ABF737}" destId="{82F796BB-3C98-4924-9973-FA4852C2AB02}" srcOrd="13" destOrd="0" presId="urn:microsoft.com/office/officeart/2005/8/layout/orgChart1"/>
    <dgm:cxn modelId="{6C72E6EC-FBD8-4D73-86DF-38AC1E36DD71}" type="presParOf" srcId="{82F796BB-3C98-4924-9973-FA4852C2AB02}" destId="{21416F29-B2E9-45BC-B18E-13AD81800AFA}" srcOrd="0" destOrd="0" presId="urn:microsoft.com/office/officeart/2005/8/layout/orgChart1"/>
    <dgm:cxn modelId="{8104D923-7B22-43A5-AE73-9FE497E927CD}" type="presParOf" srcId="{21416F29-B2E9-45BC-B18E-13AD81800AFA}" destId="{2905C60D-DE81-425A-8E41-1CA1DF377EF0}" srcOrd="0" destOrd="0" presId="urn:microsoft.com/office/officeart/2005/8/layout/orgChart1"/>
    <dgm:cxn modelId="{37D3042E-DA3D-4FDC-9F06-E5FFA01D62ED}" type="presParOf" srcId="{21416F29-B2E9-45BC-B18E-13AD81800AFA}" destId="{56D12957-A82A-4EFF-A645-E469C280B709}" srcOrd="1" destOrd="0" presId="urn:microsoft.com/office/officeart/2005/8/layout/orgChart1"/>
    <dgm:cxn modelId="{A2AD7F59-14DA-4FD3-B426-6610BD37FEE7}" type="presParOf" srcId="{82F796BB-3C98-4924-9973-FA4852C2AB02}" destId="{E8B402D7-1829-4278-9060-AD5EAD55F1D2}" srcOrd="1" destOrd="0" presId="urn:microsoft.com/office/officeart/2005/8/layout/orgChart1"/>
    <dgm:cxn modelId="{0F0A9D3E-5FF3-4390-8F5D-2B7911DA5953}" type="presParOf" srcId="{82F796BB-3C98-4924-9973-FA4852C2AB02}" destId="{342A51AE-76BC-4738-83EC-6EE1AEC94D1D}" srcOrd="2" destOrd="0" presId="urn:microsoft.com/office/officeart/2005/8/layout/orgChart1"/>
    <dgm:cxn modelId="{E77DADE0-73CA-4C20-BFAF-DD5D5CB2E1C2}" type="presParOf" srcId="{3EEDC65A-C652-4165-89D5-08B3E6ABF737}" destId="{B7AA75BA-5A85-48AE-8D4A-F897BFAF9B29}" srcOrd="14" destOrd="0" presId="urn:microsoft.com/office/officeart/2005/8/layout/orgChart1"/>
    <dgm:cxn modelId="{7C70BD47-1442-4345-9064-C638A22AE346}" type="presParOf" srcId="{3EEDC65A-C652-4165-89D5-08B3E6ABF737}" destId="{FD3F3EB6-F389-4EE4-A9A0-03F29B96B170}" srcOrd="15" destOrd="0" presId="urn:microsoft.com/office/officeart/2005/8/layout/orgChart1"/>
    <dgm:cxn modelId="{5E424C0D-D58E-47FB-BEF5-9F123BFDDC08}" type="presParOf" srcId="{FD3F3EB6-F389-4EE4-A9A0-03F29B96B170}" destId="{11138DC7-3871-4D7F-8B5D-0CDD0D29204C}" srcOrd="0" destOrd="0" presId="urn:microsoft.com/office/officeart/2005/8/layout/orgChart1"/>
    <dgm:cxn modelId="{091D7FF7-64FE-41CA-AC60-24634D5427CC}" type="presParOf" srcId="{11138DC7-3871-4D7F-8B5D-0CDD0D29204C}" destId="{D4158C18-CACA-44A2-B8FF-C49322423458}" srcOrd="0" destOrd="0" presId="urn:microsoft.com/office/officeart/2005/8/layout/orgChart1"/>
    <dgm:cxn modelId="{E6FF60AE-AED8-42F8-9144-9E0D1EFA5759}" type="presParOf" srcId="{11138DC7-3871-4D7F-8B5D-0CDD0D29204C}" destId="{D8123F5A-B8D8-4006-BFF5-041218BEB1DC}" srcOrd="1" destOrd="0" presId="urn:microsoft.com/office/officeart/2005/8/layout/orgChart1"/>
    <dgm:cxn modelId="{46723677-9299-417D-919F-7D1468C3B0CD}" type="presParOf" srcId="{FD3F3EB6-F389-4EE4-A9A0-03F29B96B170}" destId="{58F89F93-2022-4B37-9D13-463B41FA996A}" srcOrd="1" destOrd="0" presId="urn:microsoft.com/office/officeart/2005/8/layout/orgChart1"/>
    <dgm:cxn modelId="{60CAC1A4-5589-4C7F-A338-743197070C56}" type="presParOf" srcId="{FD3F3EB6-F389-4EE4-A9A0-03F29B96B170}" destId="{8406508D-FC38-4C6A-8CD8-E6BA9F535C53}" srcOrd="2" destOrd="0" presId="urn:microsoft.com/office/officeart/2005/8/layout/orgChart1"/>
    <dgm:cxn modelId="{96AFD9E0-292C-42E6-AF72-1A76361F27C5}" type="presParOf" srcId="{5AF42C12-2A11-498B-9E08-A9773D69456A}" destId="{11CC8672-D4B2-4E1F-8FC0-35799FF2CB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370B6D-2B84-42E0-8DC1-374DEA0563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474E4D-0207-4722-B4CB-8BF6685033E7}">
      <dgm:prSet phldrT="[Texto]"/>
      <dgm:spPr/>
      <dgm:t>
        <a:bodyPr/>
        <a:lstStyle/>
        <a:p>
          <a:r>
            <a:rPr lang="es-ES" dirty="0"/>
            <a:t>Presidente</a:t>
          </a:r>
        </a:p>
      </dgm:t>
    </dgm:pt>
    <dgm:pt modelId="{73EFBFDD-1FF6-4DFC-AC9F-17C04F4905B5}" type="parTrans" cxnId="{EA8AC6F5-5796-44F6-896A-E98CA371976C}">
      <dgm:prSet/>
      <dgm:spPr/>
      <dgm:t>
        <a:bodyPr/>
        <a:lstStyle/>
        <a:p>
          <a:endParaRPr lang="es-ES"/>
        </a:p>
      </dgm:t>
    </dgm:pt>
    <dgm:pt modelId="{E27279EE-229D-4D9E-ACD3-D99D804F1209}" type="sibTrans" cxnId="{EA8AC6F5-5796-44F6-896A-E98CA371976C}">
      <dgm:prSet/>
      <dgm:spPr/>
      <dgm:t>
        <a:bodyPr/>
        <a:lstStyle/>
        <a:p>
          <a:endParaRPr lang="es-ES"/>
        </a:p>
      </dgm:t>
    </dgm:pt>
    <dgm:pt modelId="{F3744A25-6A3F-415C-BE45-E411B160EB8D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944DA4C3-49BA-4168-9046-A1193987351B}" type="parTrans" cxnId="{31FACB9B-E5A4-4066-B2CE-E2DA406E0015}">
      <dgm:prSet/>
      <dgm:spPr/>
      <dgm:t>
        <a:bodyPr/>
        <a:lstStyle/>
        <a:p>
          <a:endParaRPr lang="es-ES"/>
        </a:p>
      </dgm:t>
    </dgm:pt>
    <dgm:pt modelId="{9C3B7F4D-E623-4464-8CFA-7249F981652D}" type="sibTrans" cxnId="{31FACB9B-E5A4-4066-B2CE-E2DA406E0015}">
      <dgm:prSet/>
      <dgm:spPr/>
      <dgm:t>
        <a:bodyPr/>
        <a:lstStyle/>
        <a:p>
          <a:endParaRPr lang="es-ES"/>
        </a:p>
      </dgm:t>
    </dgm:pt>
    <dgm:pt modelId="{6EE0FE7D-4375-4FD0-A91A-93F34E6FF064}">
      <dgm:prSet phldrT="[Texto]"/>
      <dgm:spPr/>
      <dgm:t>
        <a:bodyPr/>
        <a:lstStyle/>
        <a:p>
          <a:r>
            <a:rPr lang="es-ES" dirty="0"/>
            <a:t>Personal</a:t>
          </a:r>
        </a:p>
      </dgm:t>
    </dgm:pt>
    <dgm:pt modelId="{2270802E-E20C-433A-A5FD-8FC89FEAC6B4}" type="parTrans" cxnId="{2021F210-ABAD-4822-89FB-FD774332BE01}">
      <dgm:prSet/>
      <dgm:spPr/>
      <dgm:t>
        <a:bodyPr/>
        <a:lstStyle/>
        <a:p>
          <a:endParaRPr lang="es-ES"/>
        </a:p>
      </dgm:t>
    </dgm:pt>
    <dgm:pt modelId="{576C2BC9-C7C6-4066-8B4E-43B9A654A490}" type="sibTrans" cxnId="{2021F210-ABAD-4822-89FB-FD774332BE01}">
      <dgm:prSet/>
      <dgm:spPr/>
      <dgm:t>
        <a:bodyPr/>
        <a:lstStyle/>
        <a:p>
          <a:endParaRPr lang="es-ES"/>
        </a:p>
      </dgm:t>
    </dgm:pt>
    <dgm:pt modelId="{21D75A29-151B-4595-B6E9-8D70C784FBF3}">
      <dgm:prSet phldrT="[Texto]"/>
      <dgm:spPr/>
      <dgm:t>
        <a:bodyPr/>
        <a:lstStyle/>
        <a:p>
          <a:r>
            <a:rPr lang="es-ES" dirty="0"/>
            <a:t>Compras</a:t>
          </a:r>
        </a:p>
      </dgm:t>
    </dgm:pt>
    <dgm:pt modelId="{5E444B18-EEB7-4E35-B32E-9428F144B102}" type="parTrans" cxnId="{41986E33-E2DC-483B-BC71-1006441A1C0C}">
      <dgm:prSet/>
      <dgm:spPr/>
      <dgm:t>
        <a:bodyPr/>
        <a:lstStyle/>
        <a:p>
          <a:endParaRPr lang="es-ES"/>
        </a:p>
      </dgm:t>
    </dgm:pt>
    <dgm:pt modelId="{190DE3B7-C4B4-4110-A59F-96E34312916B}" type="sibTrans" cxnId="{41986E33-E2DC-483B-BC71-1006441A1C0C}">
      <dgm:prSet/>
      <dgm:spPr/>
      <dgm:t>
        <a:bodyPr/>
        <a:lstStyle/>
        <a:p>
          <a:endParaRPr lang="es-ES"/>
        </a:p>
      </dgm:t>
    </dgm:pt>
    <dgm:pt modelId="{941088F1-ABEF-4355-854C-8398B9352E39}">
      <dgm:prSet phldrT="[Texto]"/>
      <dgm:spPr/>
      <dgm:t>
        <a:bodyPr/>
        <a:lstStyle/>
        <a:p>
          <a:r>
            <a:rPr lang="es-ES" dirty="0"/>
            <a:t>Finanzas</a:t>
          </a:r>
        </a:p>
      </dgm:t>
    </dgm:pt>
    <dgm:pt modelId="{A60097FC-262C-40C7-9AF7-FF21107F99C2}" type="parTrans" cxnId="{E5D7FB30-EF90-4EB0-9F99-2D2254A6803D}">
      <dgm:prSet/>
      <dgm:spPr/>
      <dgm:t>
        <a:bodyPr/>
        <a:lstStyle/>
        <a:p>
          <a:endParaRPr lang="es-ES"/>
        </a:p>
      </dgm:t>
    </dgm:pt>
    <dgm:pt modelId="{B40975C3-4A0B-4C5D-91CB-F02B37EADA3C}" type="sibTrans" cxnId="{E5D7FB30-EF90-4EB0-9F99-2D2254A6803D}">
      <dgm:prSet/>
      <dgm:spPr/>
      <dgm:t>
        <a:bodyPr/>
        <a:lstStyle/>
        <a:p>
          <a:endParaRPr lang="es-ES"/>
        </a:p>
      </dgm:t>
    </dgm:pt>
    <dgm:pt modelId="{9EF45A6E-3FD9-4036-BFDA-7AC26E928491}">
      <dgm:prSet phldrT="[Texto]"/>
      <dgm:spPr/>
      <dgm:t>
        <a:bodyPr/>
        <a:lstStyle/>
        <a:p>
          <a:r>
            <a:rPr lang="es-ES" dirty="0"/>
            <a:t>Mujeres</a:t>
          </a:r>
        </a:p>
      </dgm:t>
    </dgm:pt>
    <dgm:pt modelId="{33C77E56-4D00-4193-AA86-53576A20B620}" type="parTrans" cxnId="{22C1FAC6-7803-4EE8-AD95-F4C96C54C4D8}">
      <dgm:prSet/>
      <dgm:spPr/>
      <dgm:t>
        <a:bodyPr/>
        <a:lstStyle/>
        <a:p>
          <a:endParaRPr lang="es-ES"/>
        </a:p>
      </dgm:t>
    </dgm:pt>
    <dgm:pt modelId="{2E1858C9-749D-4784-8CD4-C40FA4D02F1B}" type="sibTrans" cxnId="{22C1FAC6-7803-4EE8-AD95-F4C96C54C4D8}">
      <dgm:prSet/>
      <dgm:spPr/>
      <dgm:t>
        <a:bodyPr/>
        <a:lstStyle/>
        <a:p>
          <a:endParaRPr lang="es-ES"/>
        </a:p>
      </dgm:t>
    </dgm:pt>
    <dgm:pt modelId="{14C2AA8E-78B1-464C-8A17-AC60B486DA28}">
      <dgm:prSet phldrT="[Texto]"/>
      <dgm:spPr/>
      <dgm:t>
        <a:bodyPr/>
        <a:lstStyle/>
        <a:p>
          <a:r>
            <a:rPr lang="es-ES" dirty="0"/>
            <a:t>Hombres</a:t>
          </a:r>
        </a:p>
      </dgm:t>
    </dgm:pt>
    <dgm:pt modelId="{A21ACF91-995A-47D7-953C-34A838048352}" type="parTrans" cxnId="{A6D1C521-75EB-4F2B-AEBE-040CF5DC906D}">
      <dgm:prSet/>
      <dgm:spPr/>
      <dgm:t>
        <a:bodyPr/>
        <a:lstStyle/>
        <a:p>
          <a:endParaRPr lang="es-ES"/>
        </a:p>
      </dgm:t>
    </dgm:pt>
    <dgm:pt modelId="{898050CF-ABF8-4A0B-A218-0F416FDE081C}" type="sibTrans" cxnId="{A6D1C521-75EB-4F2B-AEBE-040CF5DC906D}">
      <dgm:prSet/>
      <dgm:spPr/>
      <dgm:t>
        <a:bodyPr/>
        <a:lstStyle/>
        <a:p>
          <a:endParaRPr lang="es-ES"/>
        </a:p>
      </dgm:t>
    </dgm:pt>
    <dgm:pt modelId="{DB796E85-5B09-4BF3-8BF4-B02C643BE5C5}">
      <dgm:prSet phldrT="[Texto]"/>
      <dgm:spPr/>
      <dgm:t>
        <a:bodyPr/>
        <a:lstStyle/>
        <a:p>
          <a:r>
            <a:rPr lang="es-ES" dirty="0"/>
            <a:t>Niños</a:t>
          </a:r>
        </a:p>
      </dgm:t>
    </dgm:pt>
    <dgm:pt modelId="{63153A43-7FB0-4422-B184-4BF4C70992E2}" type="parTrans" cxnId="{8F90E514-1633-4302-BDB2-97E078E06F87}">
      <dgm:prSet/>
      <dgm:spPr/>
      <dgm:t>
        <a:bodyPr/>
        <a:lstStyle/>
        <a:p>
          <a:endParaRPr lang="es-ES"/>
        </a:p>
      </dgm:t>
    </dgm:pt>
    <dgm:pt modelId="{56051CFA-905D-406C-9C67-A881A358BF30}" type="sibTrans" cxnId="{8F90E514-1633-4302-BDB2-97E078E06F87}">
      <dgm:prSet/>
      <dgm:spPr/>
      <dgm:t>
        <a:bodyPr/>
        <a:lstStyle/>
        <a:p>
          <a:endParaRPr lang="es-ES"/>
        </a:p>
      </dgm:t>
    </dgm:pt>
    <dgm:pt modelId="{86EE6731-033E-4F2F-816D-418BA8E651B8}">
      <dgm:prSet phldrT="[Texto]"/>
      <dgm:spPr/>
      <dgm:t>
        <a:bodyPr/>
        <a:lstStyle/>
        <a:p>
          <a:r>
            <a:rPr lang="es-ES" dirty="0"/>
            <a:t>Jóvenes</a:t>
          </a:r>
        </a:p>
      </dgm:t>
    </dgm:pt>
    <dgm:pt modelId="{38F01357-2840-4332-ACB0-09A7742BF8C0}" type="parTrans" cxnId="{D8731141-460E-4F37-AC0E-95EEB3503956}">
      <dgm:prSet/>
      <dgm:spPr/>
      <dgm:t>
        <a:bodyPr/>
        <a:lstStyle/>
        <a:p>
          <a:endParaRPr lang="es-ES"/>
        </a:p>
      </dgm:t>
    </dgm:pt>
    <dgm:pt modelId="{EE21DA0D-784B-4207-A0EB-A103E03B132D}" type="sibTrans" cxnId="{D8731141-460E-4F37-AC0E-95EEB3503956}">
      <dgm:prSet/>
      <dgm:spPr/>
      <dgm:t>
        <a:bodyPr/>
        <a:lstStyle/>
        <a:p>
          <a:endParaRPr lang="es-ES"/>
        </a:p>
      </dgm:t>
    </dgm:pt>
    <dgm:pt modelId="{9A988492-0551-43E1-BE29-917AD23E65D6}" type="pres">
      <dgm:prSet presAssocID="{E4370B6D-2B84-42E0-8DC1-374DEA0563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F42C12-2A11-498B-9E08-A9773D69456A}" type="pres">
      <dgm:prSet presAssocID="{D1474E4D-0207-4722-B4CB-8BF6685033E7}" presName="hierRoot1" presStyleCnt="0">
        <dgm:presLayoutVars>
          <dgm:hierBranch val="init"/>
        </dgm:presLayoutVars>
      </dgm:prSet>
      <dgm:spPr/>
    </dgm:pt>
    <dgm:pt modelId="{96E27C42-29FC-47F3-ABD6-058728ABB53A}" type="pres">
      <dgm:prSet presAssocID="{D1474E4D-0207-4722-B4CB-8BF6685033E7}" presName="rootComposite1" presStyleCnt="0"/>
      <dgm:spPr/>
    </dgm:pt>
    <dgm:pt modelId="{6A67F233-0DA3-4C7D-BF0A-8DA8D625C327}" type="pres">
      <dgm:prSet presAssocID="{D1474E4D-0207-4722-B4CB-8BF6685033E7}" presName="rootText1" presStyleLbl="node0" presStyleIdx="0" presStyleCnt="1" custLinFactY="-2738" custLinFactNeighborY="-100000">
        <dgm:presLayoutVars>
          <dgm:chPref val="3"/>
        </dgm:presLayoutVars>
      </dgm:prSet>
      <dgm:spPr/>
    </dgm:pt>
    <dgm:pt modelId="{55B6C00E-F2A1-42F4-BF0F-2E785870D348}" type="pres">
      <dgm:prSet presAssocID="{D1474E4D-0207-4722-B4CB-8BF6685033E7}" presName="rootConnector1" presStyleLbl="node1" presStyleIdx="0" presStyleCnt="0"/>
      <dgm:spPr/>
    </dgm:pt>
    <dgm:pt modelId="{3EEDC65A-C652-4165-89D5-08B3E6ABF737}" type="pres">
      <dgm:prSet presAssocID="{D1474E4D-0207-4722-B4CB-8BF6685033E7}" presName="hierChild2" presStyleCnt="0"/>
      <dgm:spPr/>
    </dgm:pt>
    <dgm:pt modelId="{E316AEC5-9E14-4658-AB37-BD08E235FDD1}" type="pres">
      <dgm:prSet presAssocID="{944DA4C3-49BA-4168-9046-A1193987351B}" presName="Name37" presStyleLbl="parChTrans1D2" presStyleIdx="0" presStyleCnt="8"/>
      <dgm:spPr/>
    </dgm:pt>
    <dgm:pt modelId="{498AC3BB-92A2-41C8-BA42-E40FFE9B5277}" type="pres">
      <dgm:prSet presAssocID="{F3744A25-6A3F-415C-BE45-E411B160EB8D}" presName="hierRoot2" presStyleCnt="0">
        <dgm:presLayoutVars>
          <dgm:hierBranch val="init"/>
        </dgm:presLayoutVars>
      </dgm:prSet>
      <dgm:spPr/>
    </dgm:pt>
    <dgm:pt modelId="{9B59EB2B-6555-40A8-A015-D0DEF51AB4CB}" type="pres">
      <dgm:prSet presAssocID="{F3744A25-6A3F-415C-BE45-E411B160EB8D}" presName="rootComposite" presStyleCnt="0"/>
      <dgm:spPr/>
    </dgm:pt>
    <dgm:pt modelId="{73CAA899-0F16-4D94-A0BC-C723BB40A940}" type="pres">
      <dgm:prSet presAssocID="{F3744A25-6A3F-415C-BE45-E411B160EB8D}" presName="rootText" presStyleLbl="node2" presStyleIdx="0" presStyleCnt="8" custLinFactX="71454" custLinFactNeighborX="100000" custLinFactNeighborY="-21000">
        <dgm:presLayoutVars>
          <dgm:chPref val="3"/>
        </dgm:presLayoutVars>
      </dgm:prSet>
      <dgm:spPr/>
    </dgm:pt>
    <dgm:pt modelId="{9BA14F8E-8034-4EA5-ACE8-C294C5DA4C32}" type="pres">
      <dgm:prSet presAssocID="{F3744A25-6A3F-415C-BE45-E411B160EB8D}" presName="rootConnector" presStyleLbl="node2" presStyleIdx="0" presStyleCnt="8"/>
      <dgm:spPr/>
    </dgm:pt>
    <dgm:pt modelId="{7DD0204E-289E-4176-BAFD-556C8161106F}" type="pres">
      <dgm:prSet presAssocID="{F3744A25-6A3F-415C-BE45-E411B160EB8D}" presName="hierChild4" presStyleCnt="0"/>
      <dgm:spPr/>
    </dgm:pt>
    <dgm:pt modelId="{B34DFB78-FB0D-4A53-99A9-C0276799F5C2}" type="pres">
      <dgm:prSet presAssocID="{F3744A25-6A3F-415C-BE45-E411B160EB8D}" presName="hierChild5" presStyleCnt="0"/>
      <dgm:spPr/>
    </dgm:pt>
    <dgm:pt modelId="{F02FA914-F59F-4FAC-8561-C1D023306132}" type="pres">
      <dgm:prSet presAssocID="{2270802E-E20C-433A-A5FD-8FC89FEAC6B4}" presName="Name37" presStyleLbl="parChTrans1D2" presStyleIdx="1" presStyleCnt="8"/>
      <dgm:spPr/>
    </dgm:pt>
    <dgm:pt modelId="{E9B214EE-2EC8-4E3A-AD30-5142B8FF9749}" type="pres">
      <dgm:prSet presAssocID="{6EE0FE7D-4375-4FD0-A91A-93F34E6FF064}" presName="hierRoot2" presStyleCnt="0">
        <dgm:presLayoutVars>
          <dgm:hierBranch val="init"/>
        </dgm:presLayoutVars>
      </dgm:prSet>
      <dgm:spPr/>
    </dgm:pt>
    <dgm:pt modelId="{39F896FC-2452-48DD-8569-0B3E16AE23B2}" type="pres">
      <dgm:prSet presAssocID="{6EE0FE7D-4375-4FD0-A91A-93F34E6FF064}" presName="rootComposite" presStyleCnt="0"/>
      <dgm:spPr/>
    </dgm:pt>
    <dgm:pt modelId="{93A89633-9295-47C8-82E5-66E692002F33}" type="pres">
      <dgm:prSet presAssocID="{6EE0FE7D-4375-4FD0-A91A-93F34E6FF064}" presName="rootText" presStyleLbl="node2" presStyleIdx="1" presStyleCnt="8" custLinFactX="84697" custLinFactNeighborX="100000" custLinFactNeighborY="-21000">
        <dgm:presLayoutVars>
          <dgm:chPref val="3"/>
        </dgm:presLayoutVars>
      </dgm:prSet>
      <dgm:spPr/>
    </dgm:pt>
    <dgm:pt modelId="{F6693B6C-0E30-482B-8DC3-18A5E53F1E83}" type="pres">
      <dgm:prSet presAssocID="{6EE0FE7D-4375-4FD0-A91A-93F34E6FF064}" presName="rootConnector" presStyleLbl="node2" presStyleIdx="1" presStyleCnt="8"/>
      <dgm:spPr/>
    </dgm:pt>
    <dgm:pt modelId="{8B0760AA-BDF0-40FE-9340-849E1DC051CB}" type="pres">
      <dgm:prSet presAssocID="{6EE0FE7D-4375-4FD0-A91A-93F34E6FF064}" presName="hierChild4" presStyleCnt="0"/>
      <dgm:spPr/>
    </dgm:pt>
    <dgm:pt modelId="{91C53FA5-B986-4BFA-A265-D70866F15209}" type="pres">
      <dgm:prSet presAssocID="{6EE0FE7D-4375-4FD0-A91A-93F34E6FF064}" presName="hierChild5" presStyleCnt="0"/>
      <dgm:spPr/>
    </dgm:pt>
    <dgm:pt modelId="{4AD2BEEC-F074-42E2-B274-53CBDF572015}" type="pres">
      <dgm:prSet presAssocID="{5E444B18-EEB7-4E35-B32E-9428F144B102}" presName="Name37" presStyleLbl="parChTrans1D2" presStyleIdx="2" presStyleCnt="8"/>
      <dgm:spPr/>
    </dgm:pt>
    <dgm:pt modelId="{370896B1-2090-429B-B72F-79997041FF6C}" type="pres">
      <dgm:prSet presAssocID="{21D75A29-151B-4595-B6E9-8D70C784FBF3}" presName="hierRoot2" presStyleCnt="0">
        <dgm:presLayoutVars>
          <dgm:hierBranch val="init"/>
        </dgm:presLayoutVars>
      </dgm:prSet>
      <dgm:spPr/>
    </dgm:pt>
    <dgm:pt modelId="{7AFBCBEA-9D12-41CB-A6BF-83F43431FA29}" type="pres">
      <dgm:prSet presAssocID="{21D75A29-151B-4595-B6E9-8D70C784FBF3}" presName="rootComposite" presStyleCnt="0"/>
      <dgm:spPr/>
    </dgm:pt>
    <dgm:pt modelId="{07832842-44FC-41E5-92ED-E301B383EA8A}" type="pres">
      <dgm:prSet presAssocID="{21D75A29-151B-4595-B6E9-8D70C784FBF3}" presName="rootText" presStyleLbl="node2" presStyleIdx="2" presStyleCnt="8" custLinFactX="100000" custLinFactNeighborX="165743" custLinFactNeighborY="-21000">
        <dgm:presLayoutVars>
          <dgm:chPref val="3"/>
        </dgm:presLayoutVars>
      </dgm:prSet>
      <dgm:spPr/>
    </dgm:pt>
    <dgm:pt modelId="{5B021216-90CD-4E38-A922-CA9A6132B844}" type="pres">
      <dgm:prSet presAssocID="{21D75A29-151B-4595-B6E9-8D70C784FBF3}" presName="rootConnector" presStyleLbl="node2" presStyleIdx="2" presStyleCnt="8"/>
      <dgm:spPr/>
    </dgm:pt>
    <dgm:pt modelId="{21F489A0-289B-4B09-8291-E367E6636D16}" type="pres">
      <dgm:prSet presAssocID="{21D75A29-151B-4595-B6E9-8D70C784FBF3}" presName="hierChild4" presStyleCnt="0"/>
      <dgm:spPr/>
    </dgm:pt>
    <dgm:pt modelId="{ADE063E6-F9C3-41D9-ACC1-88FA60229B52}" type="pres">
      <dgm:prSet presAssocID="{21D75A29-151B-4595-B6E9-8D70C784FBF3}" presName="hierChild5" presStyleCnt="0"/>
      <dgm:spPr/>
    </dgm:pt>
    <dgm:pt modelId="{FC20DB4B-CF47-4F6A-BBDB-4D659BA0B5D8}" type="pres">
      <dgm:prSet presAssocID="{A60097FC-262C-40C7-9AF7-FF21107F99C2}" presName="Name37" presStyleLbl="parChTrans1D2" presStyleIdx="3" presStyleCnt="8"/>
      <dgm:spPr/>
    </dgm:pt>
    <dgm:pt modelId="{4FD2CDE6-5B21-4B73-B19D-9FC20FE71C25}" type="pres">
      <dgm:prSet presAssocID="{941088F1-ABEF-4355-854C-8398B9352E39}" presName="hierRoot2" presStyleCnt="0">
        <dgm:presLayoutVars>
          <dgm:hierBranch val="init"/>
        </dgm:presLayoutVars>
      </dgm:prSet>
      <dgm:spPr/>
    </dgm:pt>
    <dgm:pt modelId="{5914D8E2-0396-4DAA-B203-9F03420EF8F5}" type="pres">
      <dgm:prSet presAssocID="{941088F1-ABEF-4355-854C-8398B9352E39}" presName="rootComposite" presStyleCnt="0"/>
      <dgm:spPr/>
    </dgm:pt>
    <dgm:pt modelId="{404F9613-A639-4115-A547-268B61690B8F}" type="pres">
      <dgm:prSet presAssocID="{941088F1-ABEF-4355-854C-8398B9352E39}" presName="rootText" presStyleLbl="node2" presStyleIdx="3" presStyleCnt="8" custLinFactX="101359" custLinFactNeighborX="200000" custLinFactNeighborY="-21000">
        <dgm:presLayoutVars>
          <dgm:chPref val="3"/>
        </dgm:presLayoutVars>
      </dgm:prSet>
      <dgm:spPr/>
    </dgm:pt>
    <dgm:pt modelId="{5BB67A56-8DCA-44E3-8B16-FE9C5B4DD3C2}" type="pres">
      <dgm:prSet presAssocID="{941088F1-ABEF-4355-854C-8398B9352E39}" presName="rootConnector" presStyleLbl="node2" presStyleIdx="3" presStyleCnt="8"/>
      <dgm:spPr/>
    </dgm:pt>
    <dgm:pt modelId="{237FC0C5-5634-445D-9D44-7F4E846CF286}" type="pres">
      <dgm:prSet presAssocID="{941088F1-ABEF-4355-854C-8398B9352E39}" presName="hierChild4" presStyleCnt="0"/>
      <dgm:spPr/>
    </dgm:pt>
    <dgm:pt modelId="{591F68A7-3FD7-4679-9E82-C6AB59C50A7A}" type="pres">
      <dgm:prSet presAssocID="{941088F1-ABEF-4355-854C-8398B9352E39}" presName="hierChild5" presStyleCnt="0"/>
      <dgm:spPr/>
    </dgm:pt>
    <dgm:pt modelId="{062D9795-0FB8-48DA-B2F3-371BB892D1F4}" type="pres">
      <dgm:prSet presAssocID="{33C77E56-4D00-4193-AA86-53576A20B620}" presName="Name37" presStyleLbl="parChTrans1D2" presStyleIdx="4" presStyleCnt="8"/>
      <dgm:spPr/>
    </dgm:pt>
    <dgm:pt modelId="{A2F40607-1FBE-4227-8393-E73C5EA8999D}" type="pres">
      <dgm:prSet presAssocID="{9EF45A6E-3FD9-4036-BFDA-7AC26E928491}" presName="hierRoot2" presStyleCnt="0">
        <dgm:presLayoutVars>
          <dgm:hierBranch val="init"/>
        </dgm:presLayoutVars>
      </dgm:prSet>
      <dgm:spPr/>
    </dgm:pt>
    <dgm:pt modelId="{3D7EDBB3-43A2-4573-AC69-FB3BA53FE956}" type="pres">
      <dgm:prSet presAssocID="{9EF45A6E-3FD9-4036-BFDA-7AC26E928491}" presName="rootComposite" presStyleCnt="0"/>
      <dgm:spPr/>
    </dgm:pt>
    <dgm:pt modelId="{D3A73DC9-7548-4E3A-8EA8-08F8574464E2}" type="pres">
      <dgm:prSet presAssocID="{9EF45A6E-3FD9-4036-BFDA-7AC26E928491}" presName="rootText" presStyleLbl="node2" presStyleIdx="4" presStyleCnt="8" custLinFactX="-100000" custLinFactY="100000" custLinFactNeighborX="-156612" custLinFactNeighborY="125112">
        <dgm:presLayoutVars>
          <dgm:chPref val="3"/>
        </dgm:presLayoutVars>
      </dgm:prSet>
      <dgm:spPr/>
    </dgm:pt>
    <dgm:pt modelId="{42749458-28B3-45BF-B109-44B9C4988913}" type="pres">
      <dgm:prSet presAssocID="{9EF45A6E-3FD9-4036-BFDA-7AC26E928491}" presName="rootConnector" presStyleLbl="node2" presStyleIdx="4" presStyleCnt="8"/>
      <dgm:spPr/>
    </dgm:pt>
    <dgm:pt modelId="{7A0F8F4C-AC69-4E9C-A5AB-42B00996B50E}" type="pres">
      <dgm:prSet presAssocID="{9EF45A6E-3FD9-4036-BFDA-7AC26E928491}" presName="hierChild4" presStyleCnt="0"/>
      <dgm:spPr/>
    </dgm:pt>
    <dgm:pt modelId="{976E4A3C-5A1E-404E-84C2-F4EC026D91DA}" type="pres">
      <dgm:prSet presAssocID="{9EF45A6E-3FD9-4036-BFDA-7AC26E928491}" presName="hierChild5" presStyleCnt="0"/>
      <dgm:spPr/>
    </dgm:pt>
    <dgm:pt modelId="{AC0A5819-7833-48B1-B24D-0F3C36437E04}" type="pres">
      <dgm:prSet presAssocID="{A21ACF91-995A-47D7-953C-34A838048352}" presName="Name37" presStyleLbl="parChTrans1D2" presStyleIdx="5" presStyleCnt="8"/>
      <dgm:spPr/>
    </dgm:pt>
    <dgm:pt modelId="{3ADA363E-C1A9-4109-963C-6E4F00CC681E}" type="pres">
      <dgm:prSet presAssocID="{14C2AA8E-78B1-464C-8A17-AC60B486DA28}" presName="hierRoot2" presStyleCnt="0">
        <dgm:presLayoutVars>
          <dgm:hierBranch val="init"/>
        </dgm:presLayoutVars>
      </dgm:prSet>
      <dgm:spPr/>
    </dgm:pt>
    <dgm:pt modelId="{0920315F-7C14-4823-8468-0C6B4D5398AC}" type="pres">
      <dgm:prSet presAssocID="{14C2AA8E-78B1-464C-8A17-AC60B486DA28}" presName="rootComposite" presStyleCnt="0"/>
      <dgm:spPr/>
    </dgm:pt>
    <dgm:pt modelId="{309B3105-3856-4DD3-B521-F49D65F56BA3}" type="pres">
      <dgm:prSet presAssocID="{14C2AA8E-78B1-464C-8A17-AC60B486DA28}" presName="rootText" presStyleLbl="node2" presStyleIdx="5" presStyleCnt="8" custLinFactX="-100000" custLinFactY="100000" custLinFactNeighborX="-154556" custLinFactNeighborY="125112">
        <dgm:presLayoutVars>
          <dgm:chPref val="3"/>
        </dgm:presLayoutVars>
      </dgm:prSet>
      <dgm:spPr/>
    </dgm:pt>
    <dgm:pt modelId="{8299ED4B-2D70-48DB-B51C-51081B7377B2}" type="pres">
      <dgm:prSet presAssocID="{14C2AA8E-78B1-464C-8A17-AC60B486DA28}" presName="rootConnector" presStyleLbl="node2" presStyleIdx="5" presStyleCnt="8"/>
      <dgm:spPr/>
    </dgm:pt>
    <dgm:pt modelId="{5C2E91E8-CDEB-4AD6-A3E9-4E0468A33EC4}" type="pres">
      <dgm:prSet presAssocID="{14C2AA8E-78B1-464C-8A17-AC60B486DA28}" presName="hierChild4" presStyleCnt="0"/>
      <dgm:spPr/>
    </dgm:pt>
    <dgm:pt modelId="{B305F997-8AC7-454F-A111-BAE16F0C9C14}" type="pres">
      <dgm:prSet presAssocID="{14C2AA8E-78B1-464C-8A17-AC60B486DA28}" presName="hierChild5" presStyleCnt="0"/>
      <dgm:spPr/>
    </dgm:pt>
    <dgm:pt modelId="{7907D778-2CC2-449D-976B-83CAD84A57D8}" type="pres">
      <dgm:prSet presAssocID="{63153A43-7FB0-4422-B184-4BF4C70992E2}" presName="Name37" presStyleLbl="parChTrans1D2" presStyleIdx="6" presStyleCnt="8"/>
      <dgm:spPr/>
    </dgm:pt>
    <dgm:pt modelId="{82F796BB-3C98-4924-9973-FA4852C2AB02}" type="pres">
      <dgm:prSet presAssocID="{DB796E85-5B09-4BF3-8BF4-B02C643BE5C5}" presName="hierRoot2" presStyleCnt="0">
        <dgm:presLayoutVars>
          <dgm:hierBranch val="init"/>
        </dgm:presLayoutVars>
      </dgm:prSet>
      <dgm:spPr/>
    </dgm:pt>
    <dgm:pt modelId="{21416F29-B2E9-45BC-B18E-13AD81800AFA}" type="pres">
      <dgm:prSet presAssocID="{DB796E85-5B09-4BF3-8BF4-B02C643BE5C5}" presName="rootComposite" presStyleCnt="0"/>
      <dgm:spPr/>
    </dgm:pt>
    <dgm:pt modelId="{2905C60D-DE81-425A-8E41-1CA1DF377EF0}" type="pres">
      <dgm:prSet presAssocID="{DB796E85-5B09-4BF3-8BF4-B02C643BE5C5}" presName="rootText" presStyleLbl="node2" presStyleIdx="6" presStyleCnt="8" custLinFactX="-100000" custLinFactY="100000" custLinFactNeighborX="-107752" custLinFactNeighborY="125112">
        <dgm:presLayoutVars>
          <dgm:chPref val="3"/>
        </dgm:presLayoutVars>
      </dgm:prSet>
      <dgm:spPr/>
    </dgm:pt>
    <dgm:pt modelId="{56D12957-A82A-4EFF-A645-E469C280B709}" type="pres">
      <dgm:prSet presAssocID="{DB796E85-5B09-4BF3-8BF4-B02C643BE5C5}" presName="rootConnector" presStyleLbl="node2" presStyleIdx="6" presStyleCnt="8"/>
      <dgm:spPr/>
    </dgm:pt>
    <dgm:pt modelId="{E8B402D7-1829-4278-9060-AD5EAD55F1D2}" type="pres">
      <dgm:prSet presAssocID="{DB796E85-5B09-4BF3-8BF4-B02C643BE5C5}" presName="hierChild4" presStyleCnt="0"/>
      <dgm:spPr/>
    </dgm:pt>
    <dgm:pt modelId="{342A51AE-76BC-4738-83EC-6EE1AEC94D1D}" type="pres">
      <dgm:prSet presAssocID="{DB796E85-5B09-4BF3-8BF4-B02C643BE5C5}" presName="hierChild5" presStyleCnt="0"/>
      <dgm:spPr/>
    </dgm:pt>
    <dgm:pt modelId="{B7AA75BA-5A85-48AE-8D4A-F897BFAF9B29}" type="pres">
      <dgm:prSet presAssocID="{38F01357-2840-4332-ACB0-09A7742BF8C0}" presName="Name37" presStyleLbl="parChTrans1D2" presStyleIdx="7" presStyleCnt="8"/>
      <dgm:spPr/>
    </dgm:pt>
    <dgm:pt modelId="{FD3F3EB6-F389-4EE4-A9A0-03F29B96B170}" type="pres">
      <dgm:prSet presAssocID="{86EE6731-033E-4F2F-816D-418BA8E651B8}" presName="hierRoot2" presStyleCnt="0">
        <dgm:presLayoutVars>
          <dgm:hierBranch val="init"/>
        </dgm:presLayoutVars>
      </dgm:prSet>
      <dgm:spPr/>
    </dgm:pt>
    <dgm:pt modelId="{11138DC7-3871-4D7F-8B5D-0CDD0D29204C}" type="pres">
      <dgm:prSet presAssocID="{86EE6731-033E-4F2F-816D-418BA8E651B8}" presName="rootComposite" presStyleCnt="0"/>
      <dgm:spPr/>
    </dgm:pt>
    <dgm:pt modelId="{D4158C18-CACA-44A2-B8FF-C49322423458}" type="pres">
      <dgm:prSet presAssocID="{86EE6731-033E-4F2F-816D-418BA8E651B8}" presName="rootText" presStyleLbl="node2" presStyleIdx="7" presStyleCnt="8" custLinFactX="-74192" custLinFactY="100000" custLinFactNeighborX="-100000" custLinFactNeighborY="125112">
        <dgm:presLayoutVars>
          <dgm:chPref val="3"/>
        </dgm:presLayoutVars>
      </dgm:prSet>
      <dgm:spPr/>
    </dgm:pt>
    <dgm:pt modelId="{D8123F5A-B8D8-4006-BFF5-041218BEB1DC}" type="pres">
      <dgm:prSet presAssocID="{86EE6731-033E-4F2F-816D-418BA8E651B8}" presName="rootConnector" presStyleLbl="node2" presStyleIdx="7" presStyleCnt="8"/>
      <dgm:spPr/>
    </dgm:pt>
    <dgm:pt modelId="{58F89F93-2022-4B37-9D13-463B41FA996A}" type="pres">
      <dgm:prSet presAssocID="{86EE6731-033E-4F2F-816D-418BA8E651B8}" presName="hierChild4" presStyleCnt="0"/>
      <dgm:spPr/>
    </dgm:pt>
    <dgm:pt modelId="{8406508D-FC38-4C6A-8CD8-E6BA9F535C53}" type="pres">
      <dgm:prSet presAssocID="{86EE6731-033E-4F2F-816D-418BA8E651B8}" presName="hierChild5" presStyleCnt="0"/>
      <dgm:spPr/>
    </dgm:pt>
    <dgm:pt modelId="{11CC8672-D4B2-4E1F-8FC0-35799FF2CBF4}" type="pres">
      <dgm:prSet presAssocID="{D1474E4D-0207-4722-B4CB-8BF6685033E7}" presName="hierChild3" presStyleCnt="0"/>
      <dgm:spPr/>
    </dgm:pt>
  </dgm:ptLst>
  <dgm:cxnLst>
    <dgm:cxn modelId="{DD1BF902-59C9-41B5-81E3-5F4784FA5FFF}" type="presOf" srcId="{5E444B18-EEB7-4E35-B32E-9428F144B102}" destId="{4AD2BEEC-F074-42E2-B274-53CBDF572015}" srcOrd="0" destOrd="0" presId="urn:microsoft.com/office/officeart/2005/8/layout/orgChart1"/>
    <dgm:cxn modelId="{834D510B-A4CB-4EDF-B95D-D43DC4DE8C60}" type="presOf" srcId="{E4370B6D-2B84-42E0-8DC1-374DEA056317}" destId="{9A988492-0551-43E1-BE29-917AD23E65D6}" srcOrd="0" destOrd="0" presId="urn:microsoft.com/office/officeart/2005/8/layout/orgChart1"/>
    <dgm:cxn modelId="{783DDC0C-1A79-4A8B-822B-80425725FC6A}" type="presOf" srcId="{941088F1-ABEF-4355-854C-8398B9352E39}" destId="{404F9613-A639-4115-A547-268B61690B8F}" srcOrd="0" destOrd="0" presId="urn:microsoft.com/office/officeart/2005/8/layout/orgChart1"/>
    <dgm:cxn modelId="{482E540F-5A76-46D9-903F-7C72BB23CBAC}" type="presOf" srcId="{F3744A25-6A3F-415C-BE45-E411B160EB8D}" destId="{73CAA899-0F16-4D94-A0BC-C723BB40A940}" srcOrd="0" destOrd="0" presId="urn:microsoft.com/office/officeart/2005/8/layout/orgChart1"/>
    <dgm:cxn modelId="{2021F210-ABAD-4822-89FB-FD774332BE01}" srcId="{D1474E4D-0207-4722-B4CB-8BF6685033E7}" destId="{6EE0FE7D-4375-4FD0-A91A-93F34E6FF064}" srcOrd="1" destOrd="0" parTransId="{2270802E-E20C-433A-A5FD-8FC89FEAC6B4}" sibTransId="{576C2BC9-C7C6-4066-8B4E-43B9A654A490}"/>
    <dgm:cxn modelId="{B0ACFC11-9583-481B-8860-99F15A217060}" type="presOf" srcId="{6EE0FE7D-4375-4FD0-A91A-93F34E6FF064}" destId="{93A89633-9295-47C8-82E5-66E692002F33}" srcOrd="0" destOrd="0" presId="urn:microsoft.com/office/officeart/2005/8/layout/orgChart1"/>
    <dgm:cxn modelId="{CC419214-4F67-41C8-A5B7-5748C4572D93}" type="presOf" srcId="{63153A43-7FB0-4422-B184-4BF4C70992E2}" destId="{7907D778-2CC2-449D-976B-83CAD84A57D8}" srcOrd="0" destOrd="0" presId="urn:microsoft.com/office/officeart/2005/8/layout/orgChart1"/>
    <dgm:cxn modelId="{8F90E514-1633-4302-BDB2-97E078E06F87}" srcId="{D1474E4D-0207-4722-B4CB-8BF6685033E7}" destId="{DB796E85-5B09-4BF3-8BF4-B02C643BE5C5}" srcOrd="6" destOrd="0" parTransId="{63153A43-7FB0-4422-B184-4BF4C70992E2}" sibTransId="{56051CFA-905D-406C-9C67-A881A358BF30}"/>
    <dgm:cxn modelId="{A6D1C521-75EB-4F2B-AEBE-040CF5DC906D}" srcId="{D1474E4D-0207-4722-B4CB-8BF6685033E7}" destId="{14C2AA8E-78B1-464C-8A17-AC60B486DA28}" srcOrd="5" destOrd="0" parTransId="{A21ACF91-995A-47D7-953C-34A838048352}" sibTransId="{898050CF-ABF8-4A0B-A218-0F416FDE081C}"/>
    <dgm:cxn modelId="{5A30CF21-45B3-4A56-939E-D5D14E059661}" type="presOf" srcId="{14C2AA8E-78B1-464C-8A17-AC60B486DA28}" destId="{8299ED4B-2D70-48DB-B51C-51081B7377B2}" srcOrd="1" destOrd="0" presId="urn:microsoft.com/office/officeart/2005/8/layout/orgChart1"/>
    <dgm:cxn modelId="{75E20527-E8B4-44CF-AF54-F1D33E7ABB72}" type="presOf" srcId="{A60097FC-262C-40C7-9AF7-FF21107F99C2}" destId="{FC20DB4B-CF47-4F6A-BBDB-4D659BA0B5D8}" srcOrd="0" destOrd="0" presId="urn:microsoft.com/office/officeart/2005/8/layout/orgChart1"/>
    <dgm:cxn modelId="{4C36712F-C491-4479-ABF7-973071BFB178}" type="presOf" srcId="{DB796E85-5B09-4BF3-8BF4-B02C643BE5C5}" destId="{2905C60D-DE81-425A-8E41-1CA1DF377EF0}" srcOrd="0" destOrd="0" presId="urn:microsoft.com/office/officeart/2005/8/layout/orgChart1"/>
    <dgm:cxn modelId="{E5D7FB30-EF90-4EB0-9F99-2D2254A6803D}" srcId="{D1474E4D-0207-4722-B4CB-8BF6685033E7}" destId="{941088F1-ABEF-4355-854C-8398B9352E39}" srcOrd="3" destOrd="0" parTransId="{A60097FC-262C-40C7-9AF7-FF21107F99C2}" sibTransId="{B40975C3-4A0B-4C5D-91CB-F02B37EADA3C}"/>
    <dgm:cxn modelId="{41986E33-E2DC-483B-BC71-1006441A1C0C}" srcId="{D1474E4D-0207-4722-B4CB-8BF6685033E7}" destId="{21D75A29-151B-4595-B6E9-8D70C784FBF3}" srcOrd="2" destOrd="0" parTransId="{5E444B18-EEB7-4E35-B32E-9428F144B102}" sibTransId="{190DE3B7-C4B4-4110-A59F-96E34312916B}"/>
    <dgm:cxn modelId="{EDA9E738-34C3-4B15-9A14-8DA1AC756D6B}" type="presOf" srcId="{9EF45A6E-3FD9-4036-BFDA-7AC26E928491}" destId="{D3A73DC9-7548-4E3A-8EA8-08F8574464E2}" srcOrd="0" destOrd="0" presId="urn:microsoft.com/office/officeart/2005/8/layout/orgChart1"/>
    <dgm:cxn modelId="{E198683D-DDD1-4305-A9ED-702727993E00}" type="presOf" srcId="{A21ACF91-995A-47D7-953C-34A838048352}" destId="{AC0A5819-7833-48B1-B24D-0F3C36437E04}" srcOrd="0" destOrd="0" presId="urn:microsoft.com/office/officeart/2005/8/layout/orgChart1"/>
    <dgm:cxn modelId="{D8731141-460E-4F37-AC0E-95EEB3503956}" srcId="{D1474E4D-0207-4722-B4CB-8BF6685033E7}" destId="{86EE6731-033E-4F2F-816D-418BA8E651B8}" srcOrd="7" destOrd="0" parTransId="{38F01357-2840-4332-ACB0-09A7742BF8C0}" sibTransId="{EE21DA0D-784B-4207-A0EB-A103E03B132D}"/>
    <dgm:cxn modelId="{FC21565B-45B6-466B-BCE6-4F25D768435A}" type="presOf" srcId="{86EE6731-033E-4F2F-816D-418BA8E651B8}" destId="{D4158C18-CACA-44A2-B8FF-C49322423458}" srcOrd="0" destOrd="0" presId="urn:microsoft.com/office/officeart/2005/8/layout/orgChart1"/>
    <dgm:cxn modelId="{99292E6D-7F81-4468-BE48-96015456E4F7}" type="presOf" srcId="{944DA4C3-49BA-4168-9046-A1193987351B}" destId="{E316AEC5-9E14-4658-AB37-BD08E235FDD1}" srcOrd="0" destOrd="0" presId="urn:microsoft.com/office/officeart/2005/8/layout/orgChart1"/>
    <dgm:cxn modelId="{A76FC17E-F452-4111-B609-C4CC5ACA032D}" type="presOf" srcId="{941088F1-ABEF-4355-854C-8398B9352E39}" destId="{5BB67A56-8DCA-44E3-8B16-FE9C5B4DD3C2}" srcOrd="1" destOrd="0" presId="urn:microsoft.com/office/officeart/2005/8/layout/orgChart1"/>
    <dgm:cxn modelId="{50ED0485-512E-4C33-B5C2-290123E379B1}" type="presOf" srcId="{38F01357-2840-4332-ACB0-09A7742BF8C0}" destId="{B7AA75BA-5A85-48AE-8D4A-F897BFAF9B29}" srcOrd="0" destOrd="0" presId="urn:microsoft.com/office/officeart/2005/8/layout/orgChart1"/>
    <dgm:cxn modelId="{A4C6108B-3A3B-4BA7-A0BB-AA44F098689C}" type="presOf" srcId="{6EE0FE7D-4375-4FD0-A91A-93F34E6FF064}" destId="{F6693B6C-0E30-482B-8DC3-18A5E53F1E83}" srcOrd="1" destOrd="0" presId="urn:microsoft.com/office/officeart/2005/8/layout/orgChart1"/>
    <dgm:cxn modelId="{16015996-5981-4A3D-81FC-64812CB0F39D}" type="presOf" srcId="{33C77E56-4D00-4193-AA86-53576A20B620}" destId="{062D9795-0FB8-48DA-B2F3-371BB892D1F4}" srcOrd="0" destOrd="0" presId="urn:microsoft.com/office/officeart/2005/8/layout/orgChart1"/>
    <dgm:cxn modelId="{50914397-3910-4070-A303-DB0E8D2ED931}" type="presOf" srcId="{14C2AA8E-78B1-464C-8A17-AC60B486DA28}" destId="{309B3105-3856-4DD3-B521-F49D65F56BA3}" srcOrd="0" destOrd="0" presId="urn:microsoft.com/office/officeart/2005/8/layout/orgChart1"/>
    <dgm:cxn modelId="{31FACB9B-E5A4-4066-B2CE-E2DA406E0015}" srcId="{D1474E4D-0207-4722-B4CB-8BF6685033E7}" destId="{F3744A25-6A3F-415C-BE45-E411B160EB8D}" srcOrd="0" destOrd="0" parTransId="{944DA4C3-49BA-4168-9046-A1193987351B}" sibTransId="{9C3B7F4D-E623-4464-8CFA-7249F981652D}"/>
    <dgm:cxn modelId="{937021A3-F328-413F-92DD-03958597FE26}" type="presOf" srcId="{DB796E85-5B09-4BF3-8BF4-B02C643BE5C5}" destId="{56D12957-A82A-4EFF-A645-E469C280B709}" srcOrd="1" destOrd="0" presId="urn:microsoft.com/office/officeart/2005/8/layout/orgChart1"/>
    <dgm:cxn modelId="{010B9CA5-EE5A-4335-997B-059F323C98E5}" type="presOf" srcId="{9EF45A6E-3FD9-4036-BFDA-7AC26E928491}" destId="{42749458-28B3-45BF-B109-44B9C4988913}" srcOrd="1" destOrd="0" presId="urn:microsoft.com/office/officeart/2005/8/layout/orgChart1"/>
    <dgm:cxn modelId="{46A6EDAC-7312-485D-A5E2-7C3532714461}" type="presOf" srcId="{2270802E-E20C-433A-A5FD-8FC89FEAC6B4}" destId="{F02FA914-F59F-4FAC-8561-C1D023306132}" srcOrd="0" destOrd="0" presId="urn:microsoft.com/office/officeart/2005/8/layout/orgChart1"/>
    <dgm:cxn modelId="{B6C52CC5-79E2-41EF-AFC4-944D7841F2A7}" type="presOf" srcId="{D1474E4D-0207-4722-B4CB-8BF6685033E7}" destId="{55B6C00E-F2A1-42F4-BF0F-2E785870D348}" srcOrd="1" destOrd="0" presId="urn:microsoft.com/office/officeart/2005/8/layout/orgChart1"/>
    <dgm:cxn modelId="{22C1FAC6-7803-4EE8-AD95-F4C96C54C4D8}" srcId="{D1474E4D-0207-4722-B4CB-8BF6685033E7}" destId="{9EF45A6E-3FD9-4036-BFDA-7AC26E928491}" srcOrd="4" destOrd="0" parTransId="{33C77E56-4D00-4193-AA86-53576A20B620}" sibTransId="{2E1858C9-749D-4784-8CD4-C40FA4D02F1B}"/>
    <dgm:cxn modelId="{596875D6-9E5F-462F-9243-D94144080AAF}" type="presOf" srcId="{F3744A25-6A3F-415C-BE45-E411B160EB8D}" destId="{9BA14F8E-8034-4EA5-ACE8-C294C5DA4C32}" srcOrd="1" destOrd="0" presId="urn:microsoft.com/office/officeart/2005/8/layout/orgChart1"/>
    <dgm:cxn modelId="{1B9733F4-A7A4-4FA9-8C01-90C50190B620}" type="presOf" srcId="{21D75A29-151B-4595-B6E9-8D70C784FBF3}" destId="{07832842-44FC-41E5-92ED-E301B383EA8A}" srcOrd="0" destOrd="0" presId="urn:microsoft.com/office/officeart/2005/8/layout/orgChart1"/>
    <dgm:cxn modelId="{EA8AC6F5-5796-44F6-896A-E98CA371976C}" srcId="{E4370B6D-2B84-42E0-8DC1-374DEA056317}" destId="{D1474E4D-0207-4722-B4CB-8BF6685033E7}" srcOrd="0" destOrd="0" parTransId="{73EFBFDD-1FF6-4DFC-AC9F-17C04F4905B5}" sibTransId="{E27279EE-229D-4D9E-ACD3-D99D804F1209}"/>
    <dgm:cxn modelId="{99350DF7-6F1F-4BE4-AE24-7FAB2404F6ED}" type="presOf" srcId="{D1474E4D-0207-4722-B4CB-8BF6685033E7}" destId="{6A67F233-0DA3-4C7D-BF0A-8DA8D625C327}" srcOrd="0" destOrd="0" presId="urn:microsoft.com/office/officeart/2005/8/layout/orgChart1"/>
    <dgm:cxn modelId="{4DC875F7-FEC6-43E3-907F-48D07F4EDA95}" type="presOf" srcId="{86EE6731-033E-4F2F-816D-418BA8E651B8}" destId="{D8123F5A-B8D8-4006-BFF5-041218BEB1DC}" srcOrd="1" destOrd="0" presId="urn:microsoft.com/office/officeart/2005/8/layout/orgChart1"/>
    <dgm:cxn modelId="{7796B9FD-E57E-45A4-BB63-3ADBFE66A238}" type="presOf" srcId="{21D75A29-151B-4595-B6E9-8D70C784FBF3}" destId="{5B021216-90CD-4E38-A922-CA9A6132B844}" srcOrd="1" destOrd="0" presId="urn:microsoft.com/office/officeart/2005/8/layout/orgChart1"/>
    <dgm:cxn modelId="{3AB48B26-745E-4CFF-907F-A1EBCC9D56F8}" type="presParOf" srcId="{9A988492-0551-43E1-BE29-917AD23E65D6}" destId="{5AF42C12-2A11-498B-9E08-A9773D69456A}" srcOrd="0" destOrd="0" presId="urn:microsoft.com/office/officeart/2005/8/layout/orgChart1"/>
    <dgm:cxn modelId="{276BFBCF-7371-406E-BE4B-9869C7252BF4}" type="presParOf" srcId="{5AF42C12-2A11-498B-9E08-A9773D69456A}" destId="{96E27C42-29FC-47F3-ABD6-058728ABB53A}" srcOrd="0" destOrd="0" presId="urn:microsoft.com/office/officeart/2005/8/layout/orgChart1"/>
    <dgm:cxn modelId="{478FC051-80A7-41E0-B18D-E00A100E98C3}" type="presParOf" srcId="{96E27C42-29FC-47F3-ABD6-058728ABB53A}" destId="{6A67F233-0DA3-4C7D-BF0A-8DA8D625C327}" srcOrd="0" destOrd="0" presId="urn:microsoft.com/office/officeart/2005/8/layout/orgChart1"/>
    <dgm:cxn modelId="{0BE7477A-8842-4823-8E95-B6429FB1D672}" type="presParOf" srcId="{96E27C42-29FC-47F3-ABD6-058728ABB53A}" destId="{55B6C00E-F2A1-42F4-BF0F-2E785870D348}" srcOrd="1" destOrd="0" presId="urn:microsoft.com/office/officeart/2005/8/layout/orgChart1"/>
    <dgm:cxn modelId="{AD862403-18C6-48C7-8D08-9B34CFFD0E86}" type="presParOf" srcId="{5AF42C12-2A11-498B-9E08-A9773D69456A}" destId="{3EEDC65A-C652-4165-89D5-08B3E6ABF737}" srcOrd="1" destOrd="0" presId="urn:microsoft.com/office/officeart/2005/8/layout/orgChart1"/>
    <dgm:cxn modelId="{3ED44027-35F9-4180-9892-33DCA198E832}" type="presParOf" srcId="{3EEDC65A-C652-4165-89D5-08B3E6ABF737}" destId="{E316AEC5-9E14-4658-AB37-BD08E235FDD1}" srcOrd="0" destOrd="0" presId="urn:microsoft.com/office/officeart/2005/8/layout/orgChart1"/>
    <dgm:cxn modelId="{69D0918E-BCFF-458E-ABBF-421E89738C7D}" type="presParOf" srcId="{3EEDC65A-C652-4165-89D5-08B3E6ABF737}" destId="{498AC3BB-92A2-41C8-BA42-E40FFE9B5277}" srcOrd="1" destOrd="0" presId="urn:microsoft.com/office/officeart/2005/8/layout/orgChart1"/>
    <dgm:cxn modelId="{2B9640F4-F9AB-4FED-B78D-62458A49C2B6}" type="presParOf" srcId="{498AC3BB-92A2-41C8-BA42-E40FFE9B5277}" destId="{9B59EB2B-6555-40A8-A015-D0DEF51AB4CB}" srcOrd="0" destOrd="0" presId="urn:microsoft.com/office/officeart/2005/8/layout/orgChart1"/>
    <dgm:cxn modelId="{12D84D5E-E2C1-484A-AFCD-F07AB96DD301}" type="presParOf" srcId="{9B59EB2B-6555-40A8-A015-D0DEF51AB4CB}" destId="{73CAA899-0F16-4D94-A0BC-C723BB40A940}" srcOrd="0" destOrd="0" presId="urn:microsoft.com/office/officeart/2005/8/layout/orgChart1"/>
    <dgm:cxn modelId="{91A13B98-EB20-4188-AAC9-FC3A03C87845}" type="presParOf" srcId="{9B59EB2B-6555-40A8-A015-D0DEF51AB4CB}" destId="{9BA14F8E-8034-4EA5-ACE8-C294C5DA4C32}" srcOrd="1" destOrd="0" presId="urn:microsoft.com/office/officeart/2005/8/layout/orgChart1"/>
    <dgm:cxn modelId="{419DCCF2-A13E-45C0-B3E8-B2F10717AE9F}" type="presParOf" srcId="{498AC3BB-92A2-41C8-BA42-E40FFE9B5277}" destId="{7DD0204E-289E-4176-BAFD-556C8161106F}" srcOrd="1" destOrd="0" presId="urn:microsoft.com/office/officeart/2005/8/layout/orgChart1"/>
    <dgm:cxn modelId="{888C5C52-6BEF-4801-ACAC-8D50F35F77DF}" type="presParOf" srcId="{498AC3BB-92A2-41C8-BA42-E40FFE9B5277}" destId="{B34DFB78-FB0D-4A53-99A9-C0276799F5C2}" srcOrd="2" destOrd="0" presId="urn:microsoft.com/office/officeart/2005/8/layout/orgChart1"/>
    <dgm:cxn modelId="{9B675AD0-11AF-4B2A-96A3-0DFA97BB117D}" type="presParOf" srcId="{3EEDC65A-C652-4165-89D5-08B3E6ABF737}" destId="{F02FA914-F59F-4FAC-8561-C1D023306132}" srcOrd="2" destOrd="0" presId="urn:microsoft.com/office/officeart/2005/8/layout/orgChart1"/>
    <dgm:cxn modelId="{55C9DE05-6ADF-45FC-BF0A-64FE348BA748}" type="presParOf" srcId="{3EEDC65A-C652-4165-89D5-08B3E6ABF737}" destId="{E9B214EE-2EC8-4E3A-AD30-5142B8FF9749}" srcOrd="3" destOrd="0" presId="urn:microsoft.com/office/officeart/2005/8/layout/orgChart1"/>
    <dgm:cxn modelId="{03BD3DED-A1DF-4BBB-9F55-CD9039378044}" type="presParOf" srcId="{E9B214EE-2EC8-4E3A-AD30-5142B8FF9749}" destId="{39F896FC-2452-48DD-8569-0B3E16AE23B2}" srcOrd="0" destOrd="0" presId="urn:microsoft.com/office/officeart/2005/8/layout/orgChart1"/>
    <dgm:cxn modelId="{EB29C28C-6F13-4A94-B3E5-92AAF07BE8E9}" type="presParOf" srcId="{39F896FC-2452-48DD-8569-0B3E16AE23B2}" destId="{93A89633-9295-47C8-82E5-66E692002F33}" srcOrd="0" destOrd="0" presId="urn:microsoft.com/office/officeart/2005/8/layout/orgChart1"/>
    <dgm:cxn modelId="{6047AF82-823D-4545-89BB-C693BF6B7691}" type="presParOf" srcId="{39F896FC-2452-48DD-8569-0B3E16AE23B2}" destId="{F6693B6C-0E30-482B-8DC3-18A5E53F1E83}" srcOrd="1" destOrd="0" presId="urn:microsoft.com/office/officeart/2005/8/layout/orgChart1"/>
    <dgm:cxn modelId="{DEBAB341-BD8F-40B5-B1A5-00E3BC3590A9}" type="presParOf" srcId="{E9B214EE-2EC8-4E3A-AD30-5142B8FF9749}" destId="{8B0760AA-BDF0-40FE-9340-849E1DC051CB}" srcOrd="1" destOrd="0" presId="urn:microsoft.com/office/officeart/2005/8/layout/orgChart1"/>
    <dgm:cxn modelId="{2B957C75-8D3E-4E43-88D1-CA98B440DD22}" type="presParOf" srcId="{E9B214EE-2EC8-4E3A-AD30-5142B8FF9749}" destId="{91C53FA5-B986-4BFA-A265-D70866F15209}" srcOrd="2" destOrd="0" presId="urn:microsoft.com/office/officeart/2005/8/layout/orgChart1"/>
    <dgm:cxn modelId="{92317D21-CAD0-40EC-899C-2C7BD5E6E112}" type="presParOf" srcId="{3EEDC65A-C652-4165-89D5-08B3E6ABF737}" destId="{4AD2BEEC-F074-42E2-B274-53CBDF572015}" srcOrd="4" destOrd="0" presId="urn:microsoft.com/office/officeart/2005/8/layout/orgChart1"/>
    <dgm:cxn modelId="{3B359E62-08F8-44F5-BEB2-B09B1D7C3D41}" type="presParOf" srcId="{3EEDC65A-C652-4165-89D5-08B3E6ABF737}" destId="{370896B1-2090-429B-B72F-79997041FF6C}" srcOrd="5" destOrd="0" presId="urn:microsoft.com/office/officeart/2005/8/layout/orgChart1"/>
    <dgm:cxn modelId="{354736A9-274F-4CB5-8FF1-2EFE9561E0A8}" type="presParOf" srcId="{370896B1-2090-429B-B72F-79997041FF6C}" destId="{7AFBCBEA-9D12-41CB-A6BF-83F43431FA29}" srcOrd="0" destOrd="0" presId="urn:microsoft.com/office/officeart/2005/8/layout/orgChart1"/>
    <dgm:cxn modelId="{F44C7F7A-580A-4C15-B422-AE8881D1FA3B}" type="presParOf" srcId="{7AFBCBEA-9D12-41CB-A6BF-83F43431FA29}" destId="{07832842-44FC-41E5-92ED-E301B383EA8A}" srcOrd="0" destOrd="0" presId="urn:microsoft.com/office/officeart/2005/8/layout/orgChart1"/>
    <dgm:cxn modelId="{5BF07BB1-E03E-4C87-A7B6-9587AFE0EFBE}" type="presParOf" srcId="{7AFBCBEA-9D12-41CB-A6BF-83F43431FA29}" destId="{5B021216-90CD-4E38-A922-CA9A6132B844}" srcOrd="1" destOrd="0" presId="urn:microsoft.com/office/officeart/2005/8/layout/orgChart1"/>
    <dgm:cxn modelId="{E6B60021-2B6D-4163-891F-5874C37AD32D}" type="presParOf" srcId="{370896B1-2090-429B-B72F-79997041FF6C}" destId="{21F489A0-289B-4B09-8291-E367E6636D16}" srcOrd="1" destOrd="0" presId="urn:microsoft.com/office/officeart/2005/8/layout/orgChart1"/>
    <dgm:cxn modelId="{F39996A4-CEAD-42AA-B43B-E40154928B07}" type="presParOf" srcId="{370896B1-2090-429B-B72F-79997041FF6C}" destId="{ADE063E6-F9C3-41D9-ACC1-88FA60229B52}" srcOrd="2" destOrd="0" presId="urn:microsoft.com/office/officeart/2005/8/layout/orgChart1"/>
    <dgm:cxn modelId="{13FE88C8-4CDA-4C81-AD97-DED22DFD5C89}" type="presParOf" srcId="{3EEDC65A-C652-4165-89D5-08B3E6ABF737}" destId="{FC20DB4B-CF47-4F6A-BBDB-4D659BA0B5D8}" srcOrd="6" destOrd="0" presId="urn:microsoft.com/office/officeart/2005/8/layout/orgChart1"/>
    <dgm:cxn modelId="{91E245EE-E071-462E-8D8B-D389C3ABA6F9}" type="presParOf" srcId="{3EEDC65A-C652-4165-89D5-08B3E6ABF737}" destId="{4FD2CDE6-5B21-4B73-B19D-9FC20FE71C25}" srcOrd="7" destOrd="0" presId="urn:microsoft.com/office/officeart/2005/8/layout/orgChart1"/>
    <dgm:cxn modelId="{A983F81D-D12A-44F8-B726-E5DEE5F7D5DB}" type="presParOf" srcId="{4FD2CDE6-5B21-4B73-B19D-9FC20FE71C25}" destId="{5914D8E2-0396-4DAA-B203-9F03420EF8F5}" srcOrd="0" destOrd="0" presId="urn:microsoft.com/office/officeart/2005/8/layout/orgChart1"/>
    <dgm:cxn modelId="{9680C436-F394-4C4C-99F7-981A115D65D4}" type="presParOf" srcId="{5914D8E2-0396-4DAA-B203-9F03420EF8F5}" destId="{404F9613-A639-4115-A547-268B61690B8F}" srcOrd="0" destOrd="0" presId="urn:microsoft.com/office/officeart/2005/8/layout/orgChart1"/>
    <dgm:cxn modelId="{5CCF5E10-3FCE-4C75-9D57-502377CAC398}" type="presParOf" srcId="{5914D8E2-0396-4DAA-B203-9F03420EF8F5}" destId="{5BB67A56-8DCA-44E3-8B16-FE9C5B4DD3C2}" srcOrd="1" destOrd="0" presId="urn:microsoft.com/office/officeart/2005/8/layout/orgChart1"/>
    <dgm:cxn modelId="{9D42E37C-8A8D-4B68-B8E0-A308DF131346}" type="presParOf" srcId="{4FD2CDE6-5B21-4B73-B19D-9FC20FE71C25}" destId="{237FC0C5-5634-445D-9D44-7F4E846CF286}" srcOrd="1" destOrd="0" presId="urn:microsoft.com/office/officeart/2005/8/layout/orgChart1"/>
    <dgm:cxn modelId="{A8C51E4B-2CAB-4FB8-B284-4FB2DB765A7E}" type="presParOf" srcId="{4FD2CDE6-5B21-4B73-B19D-9FC20FE71C25}" destId="{591F68A7-3FD7-4679-9E82-C6AB59C50A7A}" srcOrd="2" destOrd="0" presId="urn:microsoft.com/office/officeart/2005/8/layout/orgChart1"/>
    <dgm:cxn modelId="{B245CF3D-4DC7-411E-8796-08611EE069C8}" type="presParOf" srcId="{3EEDC65A-C652-4165-89D5-08B3E6ABF737}" destId="{062D9795-0FB8-48DA-B2F3-371BB892D1F4}" srcOrd="8" destOrd="0" presId="urn:microsoft.com/office/officeart/2005/8/layout/orgChart1"/>
    <dgm:cxn modelId="{5EBC7078-6D91-44A0-87E1-D6128617D463}" type="presParOf" srcId="{3EEDC65A-C652-4165-89D5-08B3E6ABF737}" destId="{A2F40607-1FBE-4227-8393-E73C5EA8999D}" srcOrd="9" destOrd="0" presId="urn:microsoft.com/office/officeart/2005/8/layout/orgChart1"/>
    <dgm:cxn modelId="{285D3AFE-1AD1-4C74-AB05-F03916C56718}" type="presParOf" srcId="{A2F40607-1FBE-4227-8393-E73C5EA8999D}" destId="{3D7EDBB3-43A2-4573-AC69-FB3BA53FE956}" srcOrd="0" destOrd="0" presId="urn:microsoft.com/office/officeart/2005/8/layout/orgChart1"/>
    <dgm:cxn modelId="{2F2EB4B3-7DA4-4A97-A975-15DA2F4A3193}" type="presParOf" srcId="{3D7EDBB3-43A2-4573-AC69-FB3BA53FE956}" destId="{D3A73DC9-7548-4E3A-8EA8-08F8574464E2}" srcOrd="0" destOrd="0" presId="urn:microsoft.com/office/officeart/2005/8/layout/orgChart1"/>
    <dgm:cxn modelId="{20266E44-4884-45FD-9DE3-B62BDFD7B6D9}" type="presParOf" srcId="{3D7EDBB3-43A2-4573-AC69-FB3BA53FE956}" destId="{42749458-28B3-45BF-B109-44B9C4988913}" srcOrd="1" destOrd="0" presId="urn:microsoft.com/office/officeart/2005/8/layout/orgChart1"/>
    <dgm:cxn modelId="{B0F3498F-73D6-4BA6-8B44-F3DD3179C99E}" type="presParOf" srcId="{A2F40607-1FBE-4227-8393-E73C5EA8999D}" destId="{7A0F8F4C-AC69-4E9C-A5AB-42B00996B50E}" srcOrd="1" destOrd="0" presId="urn:microsoft.com/office/officeart/2005/8/layout/orgChart1"/>
    <dgm:cxn modelId="{A8C9CF64-C27F-4F29-84BB-55E38EAAFCC4}" type="presParOf" srcId="{A2F40607-1FBE-4227-8393-E73C5EA8999D}" destId="{976E4A3C-5A1E-404E-84C2-F4EC026D91DA}" srcOrd="2" destOrd="0" presId="urn:microsoft.com/office/officeart/2005/8/layout/orgChart1"/>
    <dgm:cxn modelId="{453FC4BF-D72C-439F-B259-5B15D14CC13D}" type="presParOf" srcId="{3EEDC65A-C652-4165-89D5-08B3E6ABF737}" destId="{AC0A5819-7833-48B1-B24D-0F3C36437E04}" srcOrd="10" destOrd="0" presId="urn:microsoft.com/office/officeart/2005/8/layout/orgChart1"/>
    <dgm:cxn modelId="{F9DF000D-F0D6-4493-BF35-CB55B5259969}" type="presParOf" srcId="{3EEDC65A-C652-4165-89D5-08B3E6ABF737}" destId="{3ADA363E-C1A9-4109-963C-6E4F00CC681E}" srcOrd="11" destOrd="0" presId="urn:microsoft.com/office/officeart/2005/8/layout/orgChart1"/>
    <dgm:cxn modelId="{A451CF93-58B6-47A3-9F52-29EEFE756851}" type="presParOf" srcId="{3ADA363E-C1A9-4109-963C-6E4F00CC681E}" destId="{0920315F-7C14-4823-8468-0C6B4D5398AC}" srcOrd="0" destOrd="0" presId="urn:microsoft.com/office/officeart/2005/8/layout/orgChart1"/>
    <dgm:cxn modelId="{0C5A93B7-EE38-4A35-9058-79AB26A1C30D}" type="presParOf" srcId="{0920315F-7C14-4823-8468-0C6B4D5398AC}" destId="{309B3105-3856-4DD3-B521-F49D65F56BA3}" srcOrd="0" destOrd="0" presId="urn:microsoft.com/office/officeart/2005/8/layout/orgChart1"/>
    <dgm:cxn modelId="{B8F709CC-B0C8-4A53-97E5-84FCE0EB7DC0}" type="presParOf" srcId="{0920315F-7C14-4823-8468-0C6B4D5398AC}" destId="{8299ED4B-2D70-48DB-B51C-51081B7377B2}" srcOrd="1" destOrd="0" presId="urn:microsoft.com/office/officeart/2005/8/layout/orgChart1"/>
    <dgm:cxn modelId="{AFCABC20-4F5E-4640-9D82-BC6624155554}" type="presParOf" srcId="{3ADA363E-C1A9-4109-963C-6E4F00CC681E}" destId="{5C2E91E8-CDEB-4AD6-A3E9-4E0468A33EC4}" srcOrd="1" destOrd="0" presId="urn:microsoft.com/office/officeart/2005/8/layout/orgChart1"/>
    <dgm:cxn modelId="{3312E21A-8FCC-49FD-BE93-64CF0EC9F069}" type="presParOf" srcId="{3ADA363E-C1A9-4109-963C-6E4F00CC681E}" destId="{B305F997-8AC7-454F-A111-BAE16F0C9C14}" srcOrd="2" destOrd="0" presId="urn:microsoft.com/office/officeart/2005/8/layout/orgChart1"/>
    <dgm:cxn modelId="{B7AAC73A-735C-478D-B23B-C355C7A97FCB}" type="presParOf" srcId="{3EEDC65A-C652-4165-89D5-08B3E6ABF737}" destId="{7907D778-2CC2-449D-976B-83CAD84A57D8}" srcOrd="12" destOrd="0" presId="urn:microsoft.com/office/officeart/2005/8/layout/orgChart1"/>
    <dgm:cxn modelId="{0A72EB02-8710-434E-AD4A-B71D0A921911}" type="presParOf" srcId="{3EEDC65A-C652-4165-89D5-08B3E6ABF737}" destId="{82F796BB-3C98-4924-9973-FA4852C2AB02}" srcOrd="13" destOrd="0" presId="urn:microsoft.com/office/officeart/2005/8/layout/orgChart1"/>
    <dgm:cxn modelId="{6C72E6EC-FBD8-4D73-86DF-38AC1E36DD71}" type="presParOf" srcId="{82F796BB-3C98-4924-9973-FA4852C2AB02}" destId="{21416F29-B2E9-45BC-B18E-13AD81800AFA}" srcOrd="0" destOrd="0" presId="urn:microsoft.com/office/officeart/2005/8/layout/orgChart1"/>
    <dgm:cxn modelId="{8104D923-7B22-43A5-AE73-9FE497E927CD}" type="presParOf" srcId="{21416F29-B2E9-45BC-B18E-13AD81800AFA}" destId="{2905C60D-DE81-425A-8E41-1CA1DF377EF0}" srcOrd="0" destOrd="0" presId="urn:microsoft.com/office/officeart/2005/8/layout/orgChart1"/>
    <dgm:cxn modelId="{37D3042E-DA3D-4FDC-9F06-E5FFA01D62ED}" type="presParOf" srcId="{21416F29-B2E9-45BC-B18E-13AD81800AFA}" destId="{56D12957-A82A-4EFF-A645-E469C280B709}" srcOrd="1" destOrd="0" presId="urn:microsoft.com/office/officeart/2005/8/layout/orgChart1"/>
    <dgm:cxn modelId="{A2AD7F59-14DA-4FD3-B426-6610BD37FEE7}" type="presParOf" srcId="{82F796BB-3C98-4924-9973-FA4852C2AB02}" destId="{E8B402D7-1829-4278-9060-AD5EAD55F1D2}" srcOrd="1" destOrd="0" presId="urn:microsoft.com/office/officeart/2005/8/layout/orgChart1"/>
    <dgm:cxn modelId="{0F0A9D3E-5FF3-4390-8F5D-2B7911DA5953}" type="presParOf" srcId="{82F796BB-3C98-4924-9973-FA4852C2AB02}" destId="{342A51AE-76BC-4738-83EC-6EE1AEC94D1D}" srcOrd="2" destOrd="0" presId="urn:microsoft.com/office/officeart/2005/8/layout/orgChart1"/>
    <dgm:cxn modelId="{E77DADE0-73CA-4C20-BFAF-DD5D5CB2E1C2}" type="presParOf" srcId="{3EEDC65A-C652-4165-89D5-08B3E6ABF737}" destId="{B7AA75BA-5A85-48AE-8D4A-F897BFAF9B29}" srcOrd="14" destOrd="0" presId="urn:microsoft.com/office/officeart/2005/8/layout/orgChart1"/>
    <dgm:cxn modelId="{7C70BD47-1442-4345-9064-C638A22AE346}" type="presParOf" srcId="{3EEDC65A-C652-4165-89D5-08B3E6ABF737}" destId="{FD3F3EB6-F389-4EE4-A9A0-03F29B96B170}" srcOrd="15" destOrd="0" presId="urn:microsoft.com/office/officeart/2005/8/layout/orgChart1"/>
    <dgm:cxn modelId="{5E424C0D-D58E-47FB-BEF5-9F123BFDDC08}" type="presParOf" srcId="{FD3F3EB6-F389-4EE4-A9A0-03F29B96B170}" destId="{11138DC7-3871-4D7F-8B5D-0CDD0D29204C}" srcOrd="0" destOrd="0" presId="urn:microsoft.com/office/officeart/2005/8/layout/orgChart1"/>
    <dgm:cxn modelId="{091D7FF7-64FE-41CA-AC60-24634D5427CC}" type="presParOf" srcId="{11138DC7-3871-4D7F-8B5D-0CDD0D29204C}" destId="{D4158C18-CACA-44A2-B8FF-C49322423458}" srcOrd="0" destOrd="0" presId="urn:microsoft.com/office/officeart/2005/8/layout/orgChart1"/>
    <dgm:cxn modelId="{E6FF60AE-AED8-42F8-9144-9E0D1EFA5759}" type="presParOf" srcId="{11138DC7-3871-4D7F-8B5D-0CDD0D29204C}" destId="{D8123F5A-B8D8-4006-BFF5-041218BEB1DC}" srcOrd="1" destOrd="0" presId="urn:microsoft.com/office/officeart/2005/8/layout/orgChart1"/>
    <dgm:cxn modelId="{46723677-9299-417D-919F-7D1468C3B0CD}" type="presParOf" srcId="{FD3F3EB6-F389-4EE4-A9A0-03F29B96B170}" destId="{58F89F93-2022-4B37-9D13-463B41FA996A}" srcOrd="1" destOrd="0" presId="urn:microsoft.com/office/officeart/2005/8/layout/orgChart1"/>
    <dgm:cxn modelId="{60CAC1A4-5589-4C7F-A338-743197070C56}" type="presParOf" srcId="{FD3F3EB6-F389-4EE4-A9A0-03F29B96B170}" destId="{8406508D-FC38-4C6A-8CD8-E6BA9F535C53}" srcOrd="2" destOrd="0" presId="urn:microsoft.com/office/officeart/2005/8/layout/orgChart1"/>
    <dgm:cxn modelId="{96AFD9E0-292C-42E6-AF72-1A76361F27C5}" type="presParOf" srcId="{5AF42C12-2A11-498B-9E08-A9773D69456A}" destId="{11CC8672-D4B2-4E1F-8FC0-35799FF2CB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409E98-8AE6-4BF0-8BD6-4F434BD696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2BAFD2A-870A-4B57-A329-64D2DF6289B4}">
      <dgm:prSet phldrT="[Texto]"/>
      <dgm:spPr/>
      <dgm:t>
        <a:bodyPr/>
        <a:lstStyle/>
        <a:p>
          <a:r>
            <a:rPr lang="es-ES" dirty="0"/>
            <a:t>Director general</a:t>
          </a:r>
        </a:p>
      </dgm:t>
    </dgm:pt>
    <dgm:pt modelId="{649C2483-C439-4774-B7AE-25E91177EE59}" type="parTrans" cxnId="{3CAD6CD2-B5D6-41C4-9143-08AC1808BF98}">
      <dgm:prSet/>
      <dgm:spPr/>
      <dgm:t>
        <a:bodyPr/>
        <a:lstStyle/>
        <a:p>
          <a:endParaRPr lang="es-ES"/>
        </a:p>
      </dgm:t>
    </dgm:pt>
    <dgm:pt modelId="{02365FEF-F668-4F11-8FB1-4BE3C5AEABAE}" type="sibTrans" cxnId="{3CAD6CD2-B5D6-41C4-9143-08AC1808BF98}">
      <dgm:prSet/>
      <dgm:spPr/>
      <dgm:t>
        <a:bodyPr/>
        <a:lstStyle/>
        <a:p>
          <a:endParaRPr lang="es-ES"/>
        </a:p>
      </dgm:t>
    </dgm:pt>
    <dgm:pt modelId="{E3168964-8747-4E04-BFDB-186120D403BD}">
      <dgm:prSet phldrT="[Texto]"/>
      <dgm:spPr/>
      <dgm:t>
        <a:bodyPr/>
        <a:lstStyle/>
        <a:p>
          <a:r>
            <a:rPr lang="es-ES" dirty="0"/>
            <a:t>Director proyecto 1</a:t>
          </a:r>
        </a:p>
      </dgm:t>
    </dgm:pt>
    <dgm:pt modelId="{3A86F678-C94D-486F-8633-12AA86A9420C}" type="parTrans" cxnId="{CA52085A-25C9-4829-9F4F-7542B0424508}">
      <dgm:prSet/>
      <dgm:spPr/>
      <dgm:t>
        <a:bodyPr/>
        <a:lstStyle/>
        <a:p>
          <a:endParaRPr lang="es-ES"/>
        </a:p>
      </dgm:t>
    </dgm:pt>
    <dgm:pt modelId="{A9C88058-DD77-44CC-9149-9B26DF92F818}" type="sibTrans" cxnId="{CA52085A-25C9-4829-9F4F-7542B0424508}">
      <dgm:prSet/>
      <dgm:spPr/>
      <dgm:t>
        <a:bodyPr/>
        <a:lstStyle/>
        <a:p>
          <a:endParaRPr lang="es-ES"/>
        </a:p>
      </dgm:t>
    </dgm:pt>
    <dgm:pt modelId="{902FA7B5-4F88-4F9D-80DF-911C86E10505}">
      <dgm:prSet phldrT="[Texto]"/>
      <dgm:spPr/>
      <dgm:t>
        <a:bodyPr/>
        <a:lstStyle/>
        <a:p>
          <a:r>
            <a:rPr lang="es-ES" dirty="0"/>
            <a:t>Director proyecto 2</a:t>
          </a:r>
        </a:p>
      </dgm:t>
    </dgm:pt>
    <dgm:pt modelId="{9D456305-3F19-43E5-BB5D-B0B4591BFAB6}" type="parTrans" cxnId="{6996EAF0-12BC-4105-B983-11D854A6D61D}">
      <dgm:prSet/>
      <dgm:spPr/>
      <dgm:t>
        <a:bodyPr/>
        <a:lstStyle/>
        <a:p>
          <a:endParaRPr lang="es-ES"/>
        </a:p>
      </dgm:t>
    </dgm:pt>
    <dgm:pt modelId="{9892AB66-941A-4F60-A20C-BC023626148E}" type="sibTrans" cxnId="{6996EAF0-12BC-4105-B983-11D854A6D61D}">
      <dgm:prSet/>
      <dgm:spPr/>
      <dgm:t>
        <a:bodyPr/>
        <a:lstStyle/>
        <a:p>
          <a:endParaRPr lang="es-ES"/>
        </a:p>
      </dgm:t>
    </dgm:pt>
    <dgm:pt modelId="{C28E2B90-14B5-4391-B4C9-37E7BE2686FB}">
      <dgm:prSet phldrT="[Texto]"/>
      <dgm:spPr/>
      <dgm:t>
        <a:bodyPr/>
        <a:lstStyle/>
        <a:p>
          <a:r>
            <a:rPr lang="es-ES" dirty="0"/>
            <a:t>Director proyecto 3</a:t>
          </a:r>
        </a:p>
      </dgm:t>
    </dgm:pt>
    <dgm:pt modelId="{526536E8-D0DF-47C8-A465-B508C20F1409}" type="parTrans" cxnId="{BFE3C358-C8BE-4854-BD6B-231B0B65D188}">
      <dgm:prSet/>
      <dgm:spPr/>
      <dgm:t>
        <a:bodyPr/>
        <a:lstStyle/>
        <a:p>
          <a:endParaRPr lang="es-ES"/>
        </a:p>
      </dgm:t>
    </dgm:pt>
    <dgm:pt modelId="{B3B584F2-080F-4900-B05F-B78BF4751A48}" type="sibTrans" cxnId="{BFE3C358-C8BE-4854-BD6B-231B0B65D188}">
      <dgm:prSet/>
      <dgm:spPr/>
      <dgm:t>
        <a:bodyPr/>
        <a:lstStyle/>
        <a:p>
          <a:endParaRPr lang="es-ES"/>
        </a:p>
      </dgm:t>
    </dgm:pt>
    <dgm:pt modelId="{69890C2A-702F-49F0-BB4D-6D92DCAC6725}">
      <dgm:prSet/>
      <dgm:spPr/>
      <dgm:t>
        <a:bodyPr/>
        <a:lstStyle/>
        <a:p>
          <a:r>
            <a:rPr lang="es-ES" dirty="0"/>
            <a:t>Diseño</a:t>
          </a:r>
        </a:p>
      </dgm:t>
    </dgm:pt>
    <dgm:pt modelId="{BEE875DF-F86F-4E86-BFEC-6A336203CBB1}" type="parTrans" cxnId="{87F7C717-7325-4CD9-884A-204D3AE15B16}">
      <dgm:prSet/>
      <dgm:spPr/>
      <dgm:t>
        <a:bodyPr/>
        <a:lstStyle/>
        <a:p>
          <a:endParaRPr lang="es-ES"/>
        </a:p>
      </dgm:t>
    </dgm:pt>
    <dgm:pt modelId="{F3C538F2-5C52-44C0-911D-DE5508932E27}" type="sibTrans" cxnId="{87F7C717-7325-4CD9-884A-204D3AE15B16}">
      <dgm:prSet/>
      <dgm:spPr/>
      <dgm:t>
        <a:bodyPr/>
        <a:lstStyle/>
        <a:p>
          <a:endParaRPr lang="es-ES"/>
        </a:p>
      </dgm:t>
    </dgm:pt>
    <dgm:pt modelId="{A5B889A8-39AB-490A-946A-4F694B39CE66}">
      <dgm:prSet/>
      <dgm:spPr/>
      <dgm:t>
        <a:bodyPr/>
        <a:lstStyle/>
        <a:p>
          <a:r>
            <a:rPr lang="es-ES" dirty="0"/>
            <a:t>Ingeniería</a:t>
          </a:r>
        </a:p>
      </dgm:t>
    </dgm:pt>
    <dgm:pt modelId="{3FE3B991-6415-4842-B963-464A746AB38D}" type="parTrans" cxnId="{6C266149-57C5-4F6F-8566-8C18E9B0D14A}">
      <dgm:prSet/>
      <dgm:spPr/>
      <dgm:t>
        <a:bodyPr/>
        <a:lstStyle/>
        <a:p>
          <a:endParaRPr lang="es-ES"/>
        </a:p>
      </dgm:t>
    </dgm:pt>
    <dgm:pt modelId="{8711C888-C7F6-46C2-A75E-C9CFA5122E3F}" type="sibTrans" cxnId="{6C266149-57C5-4F6F-8566-8C18E9B0D14A}">
      <dgm:prSet/>
      <dgm:spPr/>
      <dgm:t>
        <a:bodyPr/>
        <a:lstStyle/>
        <a:p>
          <a:endParaRPr lang="es-ES"/>
        </a:p>
      </dgm:t>
    </dgm:pt>
    <dgm:pt modelId="{084A09D4-7576-4A04-882D-838D77BF5924}">
      <dgm:prSet phldrT="[Texto]"/>
      <dgm:spPr/>
      <dgm:t>
        <a:bodyPr/>
        <a:lstStyle/>
        <a:p>
          <a:r>
            <a:rPr lang="es-ES" dirty="0"/>
            <a:t>Director proyecto 4</a:t>
          </a:r>
        </a:p>
      </dgm:t>
    </dgm:pt>
    <dgm:pt modelId="{A9863257-259E-4A3C-B31D-61BB12B00CA4}" type="parTrans" cxnId="{24E8592F-CB54-418C-95C0-459A30E21691}">
      <dgm:prSet/>
      <dgm:spPr/>
      <dgm:t>
        <a:bodyPr/>
        <a:lstStyle/>
        <a:p>
          <a:endParaRPr lang="es-ES"/>
        </a:p>
      </dgm:t>
    </dgm:pt>
    <dgm:pt modelId="{447EC7B5-90FF-475F-BF64-7191930392BD}" type="sibTrans" cxnId="{24E8592F-CB54-418C-95C0-459A30E21691}">
      <dgm:prSet/>
      <dgm:spPr/>
      <dgm:t>
        <a:bodyPr/>
        <a:lstStyle/>
        <a:p>
          <a:endParaRPr lang="es-ES"/>
        </a:p>
      </dgm:t>
    </dgm:pt>
    <dgm:pt modelId="{A83FBD84-61EB-4D54-BDE7-691A0BB34C0D}" type="pres">
      <dgm:prSet presAssocID="{A9409E98-8AE6-4BF0-8BD6-4F434BD696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55065C-742D-43EE-8E1F-8C5E45B8D559}" type="pres">
      <dgm:prSet presAssocID="{C2BAFD2A-870A-4B57-A329-64D2DF6289B4}" presName="hierRoot1" presStyleCnt="0">
        <dgm:presLayoutVars>
          <dgm:hierBranch val="init"/>
        </dgm:presLayoutVars>
      </dgm:prSet>
      <dgm:spPr/>
    </dgm:pt>
    <dgm:pt modelId="{44899905-E3B7-457B-9A7A-EF54A2B0A753}" type="pres">
      <dgm:prSet presAssocID="{C2BAFD2A-870A-4B57-A329-64D2DF6289B4}" presName="rootComposite1" presStyleCnt="0"/>
      <dgm:spPr/>
    </dgm:pt>
    <dgm:pt modelId="{4B43D6B5-5C9D-4625-A0FC-E370B38152A7}" type="pres">
      <dgm:prSet presAssocID="{C2BAFD2A-870A-4B57-A329-64D2DF6289B4}" presName="rootText1" presStyleLbl="node0" presStyleIdx="0" presStyleCnt="1">
        <dgm:presLayoutVars>
          <dgm:chPref val="3"/>
        </dgm:presLayoutVars>
      </dgm:prSet>
      <dgm:spPr/>
    </dgm:pt>
    <dgm:pt modelId="{511738E5-D5AD-4E43-BF6D-503A7FDA5B56}" type="pres">
      <dgm:prSet presAssocID="{C2BAFD2A-870A-4B57-A329-64D2DF6289B4}" presName="rootConnector1" presStyleLbl="node1" presStyleIdx="0" presStyleCnt="0"/>
      <dgm:spPr/>
    </dgm:pt>
    <dgm:pt modelId="{185B9D00-9A78-48DB-B15E-B6D0943288FD}" type="pres">
      <dgm:prSet presAssocID="{C2BAFD2A-870A-4B57-A329-64D2DF6289B4}" presName="hierChild2" presStyleCnt="0"/>
      <dgm:spPr/>
    </dgm:pt>
    <dgm:pt modelId="{62E810FC-16DA-482D-8AF4-4068036888C9}" type="pres">
      <dgm:prSet presAssocID="{3A86F678-C94D-486F-8633-12AA86A9420C}" presName="Name37" presStyleLbl="parChTrans1D2" presStyleIdx="0" presStyleCnt="4"/>
      <dgm:spPr/>
    </dgm:pt>
    <dgm:pt modelId="{C7001B72-8293-4097-9ECE-8892CCDD269A}" type="pres">
      <dgm:prSet presAssocID="{E3168964-8747-4E04-BFDB-186120D403BD}" presName="hierRoot2" presStyleCnt="0">
        <dgm:presLayoutVars>
          <dgm:hierBranch val="init"/>
        </dgm:presLayoutVars>
      </dgm:prSet>
      <dgm:spPr/>
    </dgm:pt>
    <dgm:pt modelId="{2C791E8E-65C9-4F01-B6AF-9F91971ED5CA}" type="pres">
      <dgm:prSet presAssocID="{E3168964-8747-4E04-BFDB-186120D403BD}" presName="rootComposite" presStyleCnt="0"/>
      <dgm:spPr/>
    </dgm:pt>
    <dgm:pt modelId="{0090D418-D1E3-4997-B808-9247F7CF2AC7}" type="pres">
      <dgm:prSet presAssocID="{E3168964-8747-4E04-BFDB-186120D403BD}" presName="rootText" presStyleLbl="node2" presStyleIdx="0" presStyleCnt="4">
        <dgm:presLayoutVars>
          <dgm:chPref val="3"/>
        </dgm:presLayoutVars>
      </dgm:prSet>
      <dgm:spPr/>
    </dgm:pt>
    <dgm:pt modelId="{CD7182E7-7B28-479B-A160-D27496E80A0A}" type="pres">
      <dgm:prSet presAssocID="{E3168964-8747-4E04-BFDB-186120D403BD}" presName="rootConnector" presStyleLbl="node2" presStyleIdx="0" presStyleCnt="4"/>
      <dgm:spPr/>
    </dgm:pt>
    <dgm:pt modelId="{0D3C6572-3BC4-4AA2-AA47-2C437D1E3851}" type="pres">
      <dgm:prSet presAssocID="{E3168964-8747-4E04-BFDB-186120D403BD}" presName="hierChild4" presStyleCnt="0"/>
      <dgm:spPr/>
    </dgm:pt>
    <dgm:pt modelId="{2ACBBB0A-4251-4C1D-BA35-80AA646CC1D3}" type="pres">
      <dgm:prSet presAssocID="{BEE875DF-F86F-4E86-BFEC-6A336203CBB1}" presName="Name37" presStyleLbl="parChTrans1D3" presStyleIdx="0" presStyleCnt="2"/>
      <dgm:spPr/>
    </dgm:pt>
    <dgm:pt modelId="{ED8CE65B-DFD6-4E6B-8CCE-CDFB3C907EA8}" type="pres">
      <dgm:prSet presAssocID="{69890C2A-702F-49F0-BB4D-6D92DCAC6725}" presName="hierRoot2" presStyleCnt="0">
        <dgm:presLayoutVars>
          <dgm:hierBranch val="init"/>
        </dgm:presLayoutVars>
      </dgm:prSet>
      <dgm:spPr/>
    </dgm:pt>
    <dgm:pt modelId="{A79DF928-7D90-49A8-BB62-FEDE1B35A492}" type="pres">
      <dgm:prSet presAssocID="{69890C2A-702F-49F0-BB4D-6D92DCAC6725}" presName="rootComposite" presStyleCnt="0"/>
      <dgm:spPr/>
    </dgm:pt>
    <dgm:pt modelId="{F19CED74-6713-42FF-A78F-FB2D8B4DE672}" type="pres">
      <dgm:prSet presAssocID="{69890C2A-702F-49F0-BB4D-6D92DCAC6725}" presName="rootText" presStyleLbl="node3" presStyleIdx="0" presStyleCnt="2">
        <dgm:presLayoutVars>
          <dgm:chPref val="3"/>
        </dgm:presLayoutVars>
      </dgm:prSet>
      <dgm:spPr/>
    </dgm:pt>
    <dgm:pt modelId="{AF09A238-CC97-48D7-A28B-F3BC20A43F60}" type="pres">
      <dgm:prSet presAssocID="{69890C2A-702F-49F0-BB4D-6D92DCAC6725}" presName="rootConnector" presStyleLbl="node3" presStyleIdx="0" presStyleCnt="2"/>
      <dgm:spPr/>
    </dgm:pt>
    <dgm:pt modelId="{5C577B29-658A-470A-AD71-81A0DEFED7E1}" type="pres">
      <dgm:prSet presAssocID="{69890C2A-702F-49F0-BB4D-6D92DCAC6725}" presName="hierChild4" presStyleCnt="0"/>
      <dgm:spPr/>
    </dgm:pt>
    <dgm:pt modelId="{E2976142-5D05-4798-A0E5-2A41541BE2E5}" type="pres">
      <dgm:prSet presAssocID="{69890C2A-702F-49F0-BB4D-6D92DCAC6725}" presName="hierChild5" presStyleCnt="0"/>
      <dgm:spPr/>
    </dgm:pt>
    <dgm:pt modelId="{8B4235B3-8E46-4A6E-B072-98A8878F6E6D}" type="pres">
      <dgm:prSet presAssocID="{3FE3B991-6415-4842-B963-464A746AB38D}" presName="Name37" presStyleLbl="parChTrans1D3" presStyleIdx="1" presStyleCnt="2"/>
      <dgm:spPr/>
    </dgm:pt>
    <dgm:pt modelId="{A8375C58-681B-49BE-A714-250D363E6B10}" type="pres">
      <dgm:prSet presAssocID="{A5B889A8-39AB-490A-946A-4F694B39CE66}" presName="hierRoot2" presStyleCnt="0">
        <dgm:presLayoutVars>
          <dgm:hierBranch val="init"/>
        </dgm:presLayoutVars>
      </dgm:prSet>
      <dgm:spPr/>
    </dgm:pt>
    <dgm:pt modelId="{A6349345-E32E-4D12-8E12-94DBCDA3DEA9}" type="pres">
      <dgm:prSet presAssocID="{A5B889A8-39AB-490A-946A-4F694B39CE66}" presName="rootComposite" presStyleCnt="0"/>
      <dgm:spPr/>
    </dgm:pt>
    <dgm:pt modelId="{C42514AA-D8B3-40C4-9818-86D0FA5CD936}" type="pres">
      <dgm:prSet presAssocID="{A5B889A8-39AB-490A-946A-4F694B39CE66}" presName="rootText" presStyleLbl="node3" presStyleIdx="1" presStyleCnt="2" custAng="0">
        <dgm:presLayoutVars>
          <dgm:chPref val="3"/>
        </dgm:presLayoutVars>
      </dgm:prSet>
      <dgm:spPr/>
    </dgm:pt>
    <dgm:pt modelId="{DFD1EC3F-860A-48B1-9E08-BD2DA8729E7B}" type="pres">
      <dgm:prSet presAssocID="{A5B889A8-39AB-490A-946A-4F694B39CE66}" presName="rootConnector" presStyleLbl="node3" presStyleIdx="1" presStyleCnt="2"/>
      <dgm:spPr/>
    </dgm:pt>
    <dgm:pt modelId="{7A5274F1-D0E2-439C-9F43-6F741DBB5572}" type="pres">
      <dgm:prSet presAssocID="{A5B889A8-39AB-490A-946A-4F694B39CE66}" presName="hierChild4" presStyleCnt="0"/>
      <dgm:spPr/>
    </dgm:pt>
    <dgm:pt modelId="{A76B85D7-3DFD-4EE5-8153-DAB92C5A1A0E}" type="pres">
      <dgm:prSet presAssocID="{A5B889A8-39AB-490A-946A-4F694B39CE66}" presName="hierChild5" presStyleCnt="0"/>
      <dgm:spPr/>
    </dgm:pt>
    <dgm:pt modelId="{DC1B83FF-BBA6-49AB-AEC8-72DC20EDFEF3}" type="pres">
      <dgm:prSet presAssocID="{E3168964-8747-4E04-BFDB-186120D403BD}" presName="hierChild5" presStyleCnt="0"/>
      <dgm:spPr/>
    </dgm:pt>
    <dgm:pt modelId="{A3972FE8-D4DD-4CD1-9FAD-FA9953114295}" type="pres">
      <dgm:prSet presAssocID="{9D456305-3F19-43E5-BB5D-B0B4591BFAB6}" presName="Name37" presStyleLbl="parChTrans1D2" presStyleIdx="1" presStyleCnt="4"/>
      <dgm:spPr/>
    </dgm:pt>
    <dgm:pt modelId="{C76ECED9-6F44-4CB5-A3C9-8822C7E4B756}" type="pres">
      <dgm:prSet presAssocID="{902FA7B5-4F88-4F9D-80DF-911C86E10505}" presName="hierRoot2" presStyleCnt="0">
        <dgm:presLayoutVars>
          <dgm:hierBranch val="init"/>
        </dgm:presLayoutVars>
      </dgm:prSet>
      <dgm:spPr/>
    </dgm:pt>
    <dgm:pt modelId="{5F7B9274-8711-4723-80BB-865CDDA3D269}" type="pres">
      <dgm:prSet presAssocID="{902FA7B5-4F88-4F9D-80DF-911C86E10505}" presName="rootComposite" presStyleCnt="0"/>
      <dgm:spPr/>
    </dgm:pt>
    <dgm:pt modelId="{B30C7626-3695-415C-AC09-7F81BBC06D77}" type="pres">
      <dgm:prSet presAssocID="{902FA7B5-4F88-4F9D-80DF-911C86E10505}" presName="rootText" presStyleLbl="node2" presStyleIdx="1" presStyleCnt="4">
        <dgm:presLayoutVars>
          <dgm:chPref val="3"/>
        </dgm:presLayoutVars>
      </dgm:prSet>
      <dgm:spPr/>
    </dgm:pt>
    <dgm:pt modelId="{BEFBD151-0B45-4D58-8A07-F675305370C6}" type="pres">
      <dgm:prSet presAssocID="{902FA7B5-4F88-4F9D-80DF-911C86E10505}" presName="rootConnector" presStyleLbl="node2" presStyleIdx="1" presStyleCnt="4"/>
      <dgm:spPr/>
    </dgm:pt>
    <dgm:pt modelId="{E9FADD29-9C34-4088-A6DC-19ACA8C2BAEF}" type="pres">
      <dgm:prSet presAssocID="{902FA7B5-4F88-4F9D-80DF-911C86E10505}" presName="hierChild4" presStyleCnt="0"/>
      <dgm:spPr/>
    </dgm:pt>
    <dgm:pt modelId="{8781ADD2-C5EA-488B-9414-090F7E3D9ABE}" type="pres">
      <dgm:prSet presAssocID="{902FA7B5-4F88-4F9D-80DF-911C86E10505}" presName="hierChild5" presStyleCnt="0"/>
      <dgm:spPr/>
    </dgm:pt>
    <dgm:pt modelId="{FCD7A76F-C412-429F-98FC-961E65DA92B9}" type="pres">
      <dgm:prSet presAssocID="{526536E8-D0DF-47C8-A465-B508C20F1409}" presName="Name37" presStyleLbl="parChTrans1D2" presStyleIdx="2" presStyleCnt="4"/>
      <dgm:spPr/>
    </dgm:pt>
    <dgm:pt modelId="{2F25DC9B-DD02-4A1C-AB21-E30F0DF85ACA}" type="pres">
      <dgm:prSet presAssocID="{C28E2B90-14B5-4391-B4C9-37E7BE2686FB}" presName="hierRoot2" presStyleCnt="0">
        <dgm:presLayoutVars>
          <dgm:hierBranch val="init"/>
        </dgm:presLayoutVars>
      </dgm:prSet>
      <dgm:spPr/>
    </dgm:pt>
    <dgm:pt modelId="{104C899C-E256-492F-8616-20BC02597227}" type="pres">
      <dgm:prSet presAssocID="{C28E2B90-14B5-4391-B4C9-37E7BE2686FB}" presName="rootComposite" presStyleCnt="0"/>
      <dgm:spPr/>
    </dgm:pt>
    <dgm:pt modelId="{DF96CA58-BED4-44CE-89DA-A00EDA5C9814}" type="pres">
      <dgm:prSet presAssocID="{C28E2B90-14B5-4391-B4C9-37E7BE2686FB}" presName="rootText" presStyleLbl="node2" presStyleIdx="2" presStyleCnt="4">
        <dgm:presLayoutVars>
          <dgm:chPref val="3"/>
        </dgm:presLayoutVars>
      </dgm:prSet>
      <dgm:spPr/>
    </dgm:pt>
    <dgm:pt modelId="{516AE620-AB5B-4A51-9456-AD9C0D366147}" type="pres">
      <dgm:prSet presAssocID="{C28E2B90-14B5-4391-B4C9-37E7BE2686FB}" presName="rootConnector" presStyleLbl="node2" presStyleIdx="2" presStyleCnt="4"/>
      <dgm:spPr/>
    </dgm:pt>
    <dgm:pt modelId="{0390A891-8403-4968-AF99-B023E50CF928}" type="pres">
      <dgm:prSet presAssocID="{C28E2B90-14B5-4391-B4C9-37E7BE2686FB}" presName="hierChild4" presStyleCnt="0"/>
      <dgm:spPr/>
    </dgm:pt>
    <dgm:pt modelId="{B175479B-7CD5-481B-973F-083622851E7F}" type="pres">
      <dgm:prSet presAssocID="{C28E2B90-14B5-4391-B4C9-37E7BE2686FB}" presName="hierChild5" presStyleCnt="0"/>
      <dgm:spPr/>
    </dgm:pt>
    <dgm:pt modelId="{2A28A145-5081-4DE0-86F7-7ADC8B1FB0E0}" type="pres">
      <dgm:prSet presAssocID="{A9863257-259E-4A3C-B31D-61BB12B00CA4}" presName="Name37" presStyleLbl="parChTrans1D2" presStyleIdx="3" presStyleCnt="4"/>
      <dgm:spPr/>
    </dgm:pt>
    <dgm:pt modelId="{AF8D6993-6508-41D4-AAB8-AC49BAE7F8FE}" type="pres">
      <dgm:prSet presAssocID="{084A09D4-7576-4A04-882D-838D77BF5924}" presName="hierRoot2" presStyleCnt="0">
        <dgm:presLayoutVars>
          <dgm:hierBranch val="init"/>
        </dgm:presLayoutVars>
      </dgm:prSet>
      <dgm:spPr/>
    </dgm:pt>
    <dgm:pt modelId="{491FA207-610C-4841-9BE9-BA785D85EA4E}" type="pres">
      <dgm:prSet presAssocID="{084A09D4-7576-4A04-882D-838D77BF5924}" presName="rootComposite" presStyleCnt="0"/>
      <dgm:spPr/>
    </dgm:pt>
    <dgm:pt modelId="{B40DF9DC-1BE6-4A6F-8451-33722C963D34}" type="pres">
      <dgm:prSet presAssocID="{084A09D4-7576-4A04-882D-838D77BF5924}" presName="rootText" presStyleLbl="node2" presStyleIdx="3" presStyleCnt="4">
        <dgm:presLayoutVars>
          <dgm:chPref val="3"/>
        </dgm:presLayoutVars>
      </dgm:prSet>
      <dgm:spPr/>
    </dgm:pt>
    <dgm:pt modelId="{71DF4BEE-7F0E-475D-BDE6-08CDEF4ECCAE}" type="pres">
      <dgm:prSet presAssocID="{084A09D4-7576-4A04-882D-838D77BF5924}" presName="rootConnector" presStyleLbl="node2" presStyleIdx="3" presStyleCnt="4"/>
      <dgm:spPr/>
    </dgm:pt>
    <dgm:pt modelId="{6DD7C39F-68D6-44E4-AEB7-70801352A959}" type="pres">
      <dgm:prSet presAssocID="{084A09D4-7576-4A04-882D-838D77BF5924}" presName="hierChild4" presStyleCnt="0"/>
      <dgm:spPr/>
    </dgm:pt>
    <dgm:pt modelId="{9E0EB6A0-8999-4616-A75A-B774C30674FF}" type="pres">
      <dgm:prSet presAssocID="{084A09D4-7576-4A04-882D-838D77BF5924}" presName="hierChild5" presStyleCnt="0"/>
      <dgm:spPr/>
    </dgm:pt>
    <dgm:pt modelId="{71F800C6-9E42-40D0-A5B3-67C478E0FAF6}" type="pres">
      <dgm:prSet presAssocID="{C2BAFD2A-870A-4B57-A329-64D2DF6289B4}" presName="hierChild3" presStyleCnt="0"/>
      <dgm:spPr/>
    </dgm:pt>
  </dgm:ptLst>
  <dgm:cxnLst>
    <dgm:cxn modelId="{1B608B08-ED64-4F01-91C5-0B19ACCE28F4}" type="presOf" srcId="{3A86F678-C94D-486F-8633-12AA86A9420C}" destId="{62E810FC-16DA-482D-8AF4-4068036888C9}" srcOrd="0" destOrd="0" presId="urn:microsoft.com/office/officeart/2005/8/layout/orgChart1"/>
    <dgm:cxn modelId="{87F7C717-7325-4CD9-884A-204D3AE15B16}" srcId="{E3168964-8747-4E04-BFDB-186120D403BD}" destId="{69890C2A-702F-49F0-BB4D-6D92DCAC6725}" srcOrd="0" destOrd="0" parTransId="{BEE875DF-F86F-4E86-BFEC-6A336203CBB1}" sibTransId="{F3C538F2-5C52-44C0-911D-DE5508932E27}"/>
    <dgm:cxn modelId="{91C28418-2B2F-45C4-9AE9-091BC2E0F3ED}" type="presOf" srcId="{A5B889A8-39AB-490A-946A-4F694B39CE66}" destId="{DFD1EC3F-860A-48B1-9E08-BD2DA8729E7B}" srcOrd="1" destOrd="0" presId="urn:microsoft.com/office/officeart/2005/8/layout/orgChart1"/>
    <dgm:cxn modelId="{E736751F-A343-44B5-B431-43C17989B399}" type="presOf" srcId="{BEE875DF-F86F-4E86-BFEC-6A336203CBB1}" destId="{2ACBBB0A-4251-4C1D-BA35-80AA646CC1D3}" srcOrd="0" destOrd="0" presId="urn:microsoft.com/office/officeart/2005/8/layout/orgChart1"/>
    <dgm:cxn modelId="{35B83A24-A0EB-4219-ABAF-4431262E1C13}" type="presOf" srcId="{69890C2A-702F-49F0-BB4D-6D92DCAC6725}" destId="{AF09A238-CC97-48D7-A28B-F3BC20A43F60}" srcOrd="1" destOrd="0" presId="urn:microsoft.com/office/officeart/2005/8/layout/orgChart1"/>
    <dgm:cxn modelId="{24E8592F-CB54-418C-95C0-459A30E21691}" srcId="{C2BAFD2A-870A-4B57-A329-64D2DF6289B4}" destId="{084A09D4-7576-4A04-882D-838D77BF5924}" srcOrd="3" destOrd="0" parTransId="{A9863257-259E-4A3C-B31D-61BB12B00CA4}" sibTransId="{447EC7B5-90FF-475F-BF64-7191930392BD}"/>
    <dgm:cxn modelId="{22D52432-CCFB-4D0C-B88A-DF96AD43E92A}" type="presOf" srcId="{C2BAFD2A-870A-4B57-A329-64D2DF6289B4}" destId="{511738E5-D5AD-4E43-BF6D-503A7FDA5B56}" srcOrd="1" destOrd="0" presId="urn:microsoft.com/office/officeart/2005/8/layout/orgChart1"/>
    <dgm:cxn modelId="{6C266149-57C5-4F6F-8566-8C18E9B0D14A}" srcId="{E3168964-8747-4E04-BFDB-186120D403BD}" destId="{A5B889A8-39AB-490A-946A-4F694B39CE66}" srcOrd="1" destOrd="0" parTransId="{3FE3B991-6415-4842-B963-464A746AB38D}" sibTransId="{8711C888-C7F6-46C2-A75E-C9CFA5122E3F}"/>
    <dgm:cxn modelId="{93648B49-4795-491D-8C25-5281D7753F1C}" type="presOf" srcId="{E3168964-8747-4E04-BFDB-186120D403BD}" destId="{0090D418-D1E3-4997-B808-9247F7CF2AC7}" srcOrd="0" destOrd="0" presId="urn:microsoft.com/office/officeart/2005/8/layout/orgChart1"/>
    <dgm:cxn modelId="{BFE3C358-C8BE-4854-BD6B-231B0B65D188}" srcId="{C2BAFD2A-870A-4B57-A329-64D2DF6289B4}" destId="{C28E2B90-14B5-4391-B4C9-37E7BE2686FB}" srcOrd="2" destOrd="0" parTransId="{526536E8-D0DF-47C8-A465-B508C20F1409}" sibTransId="{B3B584F2-080F-4900-B05F-B78BF4751A48}"/>
    <dgm:cxn modelId="{CA52085A-25C9-4829-9F4F-7542B0424508}" srcId="{C2BAFD2A-870A-4B57-A329-64D2DF6289B4}" destId="{E3168964-8747-4E04-BFDB-186120D403BD}" srcOrd="0" destOrd="0" parTransId="{3A86F678-C94D-486F-8633-12AA86A9420C}" sibTransId="{A9C88058-DD77-44CC-9149-9B26DF92F818}"/>
    <dgm:cxn modelId="{7F10D766-D219-4DCC-BD60-95A7C5825F11}" type="presOf" srcId="{A9409E98-8AE6-4BF0-8BD6-4F434BD69668}" destId="{A83FBD84-61EB-4D54-BDE7-691A0BB34C0D}" srcOrd="0" destOrd="0" presId="urn:microsoft.com/office/officeart/2005/8/layout/orgChart1"/>
    <dgm:cxn modelId="{79941369-F5FA-42E6-857A-1110BDA4F5AF}" type="presOf" srcId="{084A09D4-7576-4A04-882D-838D77BF5924}" destId="{B40DF9DC-1BE6-4A6F-8451-33722C963D34}" srcOrd="0" destOrd="0" presId="urn:microsoft.com/office/officeart/2005/8/layout/orgChart1"/>
    <dgm:cxn modelId="{2E8EFA74-7838-4C62-8073-B72B0C64065D}" type="presOf" srcId="{C28E2B90-14B5-4391-B4C9-37E7BE2686FB}" destId="{516AE620-AB5B-4A51-9456-AD9C0D366147}" srcOrd="1" destOrd="0" presId="urn:microsoft.com/office/officeart/2005/8/layout/orgChart1"/>
    <dgm:cxn modelId="{60717A78-A17A-4097-8256-80CC797BFD03}" type="presOf" srcId="{3FE3B991-6415-4842-B963-464A746AB38D}" destId="{8B4235B3-8E46-4A6E-B072-98A8878F6E6D}" srcOrd="0" destOrd="0" presId="urn:microsoft.com/office/officeart/2005/8/layout/orgChart1"/>
    <dgm:cxn modelId="{8FA8347E-6F0C-473A-8419-E03B99821C6F}" type="presOf" srcId="{084A09D4-7576-4A04-882D-838D77BF5924}" destId="{71DF4BEE-7F0E-475D-BDE6-08CDEF4ECCAE}" srcOrd="1" destOrd="0" presId="urn:microsoft.com/office/officeart/2005/8/layout/orgChart1"/>
    <dgm:cxn modelId="{49BDF881-B3FA-4226-ACF6-01B99D0EE92E}" type="presOf" srcId="{69890C2A-702F-49F0-BB4D-6D92DCAC6725}" destId="{F19CED74-6713-42FF-A78F-FB2D8B4DE672}" srcOrd="0" destOrd="0" presId="urn:microsoft.com/office/officeart/2005/8/layout/orgChart1"/>
    <dgm:cxn modelId="{644D1582-5C5B-4553-BF09-72DDCEA711A3}" type="presOf" srcId="{A9863257-259E-4A3C-B31D-61BB12B00CA4}" destId="{2A28A145-5081-4DE0-86F7-7ADC8B1FB0E0}" srcOrd="0" destOrd="0" presId="urn:microsoft.com/office/officeart/2005/8/layout/orgChart1"/>
    <dgm:cxn modelId="{AD80B897-C88B-4EAC-87DD-26159DC6E20E}" type="presOf" srcId="{526536E8-D0DF-47C8-A465-B508C20F1409}" destId="{FCD7A76F-C412-429F-98FC-961E65DA92B9}" srcOrd="0" destOrd="0" presId="urn:microsoft.com/office/officeart/2005/8/layout/orgChart1"/>
    <dgm:cxn modelId="{30D9A2BC-B72C-4F79-A4AE-67F29A64E414}" type="presOf" srcId="{A5B889A8-39AB-490A-946A-4F694B39CE66}" destId="{C42514AA-D8B3-40C4-9818-86D0FA5CD936}" srcOrd="0" destOrd="0" presId="urn:microsoft.com/office/officeart/2005/8/layout/orgChart1"/>
    <dgm:cxn modelId="{DFA7E7C1-927B-4917-AF45-3F0D30ACB102}" type="presOf" srcId="{C2BAFD2A-870A-4B57-A329-64D2DF6289B4}" destId="{4B43D6B5-5C9D-4625-A0FC-E370B38152A7}" srcOrd="0" destOrd="0" presId="urn:microsoft.com/office/officeart/2005/8/layout/orgChart1"/>
    <dgm:cxn modelId="{3CAD6CD2-B5D6-41C4-9143-08AC1808BF98}" srcId="{A9409E98-8AE6-4BF0-8BD6-4F434BD69668}" destId="{C2BAFD2A-870A-4B57-A329-64D2DF6289B4}" srcOrd="0" destOrd="0" parTransId="{649C2483-C439-4774-B7AE-25E91177EE59}" sibTransId="{02365FEF-F668-4F11-8FB1-4BE3C5AEABAE}"/>
    <dgm:cxn modelId="{16358ED5-CA11-4C0B-A815-560510BB69A8}" type="presOf" srcId="{902FA7B5-4F88-4F9D-80DF-911C86E10505}" destId="{B30C7626-3695-415C-AC09-7F81BBC06D77}" srcOrd="0" destOrd="0" presId="urn:microsoft.com/office/officeart/2005/8/layout/orgChart1"/>
    <dgm:cxn modelId="{EBB37FD9-50EE-444F-B36D-C2CFA39CBC9F}" type="presOf" srcId="{E3168964-8747-4E04-BFDB-186120D403BD}" destId="{CD7182E7-7B28-479B-A160-D27496E80A0A}" srcOrd="1" destOrd="0" presId="urn:microsoft.com/office/officeart/2005/8/layout/orgChart1"/>
    <dgm:cxn modelId="{6996EAF0-12BC-4105-B983-11D854A6D61D}" srcId="{C2BAFD2A-870A-4B57-A329-64D2DF6289B4}" destId="{902FA7B5-4F88-4F9D-80DF-911C86E10505}" srcOrd="1" destOrd="0" parTransId="{9D456305-3F19-43E5-BB5D-B0B4591BFAB6}" sibTransId="{9892AB66-941A-4F60-A20C-BC023626148E}"/>
    <dgm:cxn modelId="{7BABA4FA-8402-4B8E-B8E8-8307F75700E3}" type="presOf" srcId="{902FA7B5-4F88-4F9D-80DF-911C86E10505}" destId="{BEFBD151-0B45-4D58-8A07-F675305370C6}" srcOrd="1" destOrd="0" presId="urn:microsoft.com/office/officeart/2005/8/layout/orgChart1"/>
    <dgm:cxn modelId="{5DF636FE-2F68-4F87-AAC8-EED1C0D1641F}" type="presOf" srcId="{C28E2B90-14B5-4391-B4C9-37E7BE2686FB}" destId="{DF96CA58-BED4-44CE-89DA-A00EDA5C9814}" srcOrd="0" destOrd="0" presId="urn:microsoft.com/office/officeart/2005/8/layout/orgChart1"/>
    <dgm:cxn modelId="{94E768FE-EA80-4E98-BAAA-EEA1274FDF8A}" type="presOf" srcId="{9D456305-3F19-43E5-BB5D-B0B4591BFAB6}" destId="{A3972FE8-D4DD-4CD1-9FAD-FA9953114295}" srcOrd="0" destOrd="0" presId="urn:microsoft.com/office/officeart/2005/8/layout/orgChart1"/>
    <dgm:cxn modelId="{3EECAE87-060B-47C5-A4CB-A1A9BA1B98EE}" type="presParOf" srcId="{A83FBD84-61EB-4D54-BDE7-691A0BB34C0D}" destId="{9655065C-742D-43EE-8E1F-8C5E45B8D559}" srcOrd="0" destOrd="0" presId="urn:microsoft.com/office/officeart/2005/8/layout/orgChart1"/>
    <dgm:cxn modelId="{DE7808E0-BC45-4308-87B4-B5B9DB65BED0}" type="presParOf" srcId="{9655065C-742D-43EE-8E1F-8C5E45B8D559}" destId="{44899905-E3B7-457B-9A7A-EF54A2B0A753}" srcOrd="0" destOrd="0" presId="urn:microsoft.com/office/officeart/2005/8/layout/orgChart1"/>
    <dgm:cxn modelId="{6D2A95EF-F198-4EFE-8E52-6B3536CBD77D}" type="presParOf" srcId="{44899905-E3B7-457B-9A7A-EF54A2B0A753}" destId="{4B43D6B5-5C9D-4625-A0FC-E370B38152A7}" srcOrd="0" destOrd="0" presId="urn:microsoft.com/office/officeart/2005/8/layout/orgChart1"/>
    <dgm:cxn modelId="{D1B872FC-8F4D-4ED2-BF0B-86B7AFB93BEC}" type="presParOf" srcId="{44899905-E3B7-457B-9A7A-EF54A2B0A753}" destId="{511738E5-D5AD-4E43-BF6D-503A7FDA5B56}" srcOrd="1" destOrd="0" presId="urn:microsoft.com/office/officeart/2005/8/layout/orgChart1"/>
    <dgm:cxn modelId="{D3D2D741-53B9-4B06-8751-13CC420D371A}" type="presParOf" srcId="{9655065C-742D-43EE-8E1F-8C5E45B8D559}" destId="{185B9D00-9A78-48DB-B15E-B6D0943288FD}" srcOrd="1" destOrd="0" presId="urn:microsoft.com/office/officeart/2005/8/layout/orgChart1"/>
    <dgm:cxn modelId="{7A422A90-3C93-45B5-9BB6-F2321E699A3B}" type="presParOf" srcId="{185B9D00-9A78-48DB-B15E-B6D0943288FD}" destId="{62E810FC-16DA-482D-8AF4-4068036888C9}" srcOrd="0" destOrd="0" presId="urn:microsoft.com/office/officeart/2005/8/layout/orgChart1"/>
    <dgm:cxn modelId="{41515B67-BA2B-4981-99AD-C008C5D8B429}" type="presParOf" srcId="{185B9D00-9A78-48DB-B15E-B6D0943288FD}" destId="{C7001B72-8293-4097-9ECE-8892CCDD269A}" srcOrd="1" destOrd="0" presId="urn:microsoft.com/office/officeart/2005/8/layout/orgChart1"/>
    <dgm:cxn modelId="{9BB3FAE3-5D77-4BB8-905B-5E4D17678E3B}" type="presParOf" srcId="{C7001B72-8293-4097-9ECE-8892CCDD269A}" destId="{2C791E8E-65C9-4F01-B6AF-9F91971ED5CA}" srcOrd="0" destOrd="0" presId="urn:microsoft.com/office/officeart/2005/8/layout/orgChart1"/>
    <dgm:cxn modelId="{A62FBB64-4534-4EBE-B9A2-31A6F4424E3E}" type="presParOf" srcId="{2C791E8E-65C9-4F01-B6AF-9F91971ED5CA}" destId="{0090D418-D1E3-4997-B808-9247F7CF2AC7}" srcOrd="0" destOrd="0" presId="urn:microsoft.com/office/officeart/2005/8/layout/orgChart1"/>
    <dgm:cxn modelId="{E9C09297-CE26-410B-8128-AA6B91FF2C34}" type="presParOf" srcId="{2C791E8E-65C9-4F01-B6AF-9F91971ED5CA}" destId="{CD7182E7-7B28-479B-A160-D27496E80A0A}" srcOrd="1" destOrd="0" presId="urn:microsoft.com/office/officeart/2005/8/layout/orgChart1"/>
    <dgm:cxn modelId="{882813B8-8BA9-4A51-A4D8-C8856AD5BA07}" type="presParOf" srcId="{C7001B72-8293-4097-9ECE-8892CCDD269A}" destId="{0D3C6572-3BC4-4AA2-AA47-2C437D1E3851}" srcOrd="1" destOrd="0" presId="urn:microsoft.com/office/officeart/2005/8/layout/orgChart1"/>
    <dgm:cxn modelId="{48984B07-7E1F-469D-A477-C480B20D7D15}" type="presParOf" srcId="{0D3C6572-3BC4-4AA2-AA47-2C437D1E3851}" destId="{2ACBBB0A-4251-4C1D-BA35-80AA646CC1D3}" srcOrd="0" destOrd="0" presId="urn:microsoft.com/office/officeart/2005/8/layout/orgChart1"/>
    <dgm:cxn modelId="{84FBBCCA-F9F3-41AD-8220-1BD81193C9C9}" type="presParOf" srcId="{0D3C6572-3BC4-4AA2-AA47-2C437D1E3851}" destId="{ED8CE65B-DFD6-4E6B-8CCE-CDFB3C907EA8}" srcOrd="1" destOrd="0" presId="urn:microsoft.com/office/officeart/2005/8/layout/orgChart1"/>
    <dgm:cxn modelId="{A4189DDF-566B-4F15-83EC-995BBA23D104}" type="presParOf" srcId="{ED8CE65B-DFD6-4E6B-8CCE-CDFB3C907EA8}" destId="{A79DF928-7D90-49A8-BB62-FEDE1B35A492}" srcOrd="0" destOrd="0" presId="urn:microsoft.com/office/officeart/2005/8/layout/orgChart1"/>
    <dgm:cxn modelId="{672EE49D-6C87-455D-B4DD-4BC4B5DD234E}" type="presParOf" srcId="{A79DF928-7D90-49A8-BB62-FEDE1B35A492}" destId="{F19CED74-6713-42FF-A78F-FB2D8B4DE672}" srcOrd="0" destOrd="0" presId="urn:microsoft.com/office/officeart/2005/8/layout/orgChart1"/>
    <dgm:cxn modelId="{FB64F261-F707-4F37-A360-A20F975A3327}" type="presParOf" srcId="{A79DF928-7D90-49A8-BB62-FEDE1B35A492}" destId="{AF09A238-CC97-48D7-A28B-F3BC20A43F60}" srcOrd="1" destOrd="0" presId="urn:microsoft.com/office/officeart/2005/8/layout/orgChart1"/>
    <dgm:cxn modelId="{719A7531-4F28-48A4-A58C-D7F0899BBC46}" type="presParOf" srcId="{ED8CE65B-DFD6-4E6B-8CCE-CDFB3C907EA8}" destId="{5C577B29-658A-470A-AD71-81A0DEFED7E1}" srcOrd="1" destOrd="0" presId="urn:microsoft.com/office/officeart/2005/8/layout/orgChart1"/>
    <dgm:cxn modelId="{427CD01A-55F8-410E-BE85-69D64DA2C39B}" type="presParOf" srcId="{ED8CE65B-DFD6-4E6B-8CCE-CDFB3C907EA8}" destId="{E2976142-5D05-4798-A0E5-2A41541BE2E5}" srcOrd="2" destOrd="0" presId="urn:microsoft.com/office/officeart/2005/8/layout/orgChart1"/>
    <dgm:cxn modelId="{1B291884-78FF-4F58-BC2E-014D3641C0F7}" type="presParOf" srcId="{0D3C6572-3BC4-4AA2-AA47-2C437D1E3851}" destId="{8B4235B3-8E46-4A6E-B072-98A8878F6E6D}" srcOrd="2" destOrd="0" presId="urn:microsoft.com/office/officeart/2005/8/layout/orgChart1"/>
    <dgm:cxn modelId="{71321613-5D7B-4AFE-8516-22D222FA8493}" type="presParOf" srcId="{0D3C6572-3BC4-4AA2-AA47-2C437D1E3851}" destId="{A8375C58-681B-49BE-A714-250D363E6B10}" srcOrd="3" destOrd="0" presId="urn:microsoft.com/office/officeart/2005/8/layout/orgChart1"/>
    <dgm:cxn modelId="{2EEFA58E-0ACA-44F9-98B0-75314A9E8803}" type="presParOf" srcId="{A8375C58-681B-49BE-A714-250D363E6B10}" destId="{A6349345-E32E-4D12-8E12-94DBCDA3DEA9}" srcOrd="0" destOrd="0" presId="urn:microsoft.com/office/officeart/2005/8/layout/orgChart1"/>
    <dgm:cxn modelId="{FE55BBC4-C8E3-42B9-A3C0-811CEEAFCDD3}" type="presParOf" srcId="{A6349345-E32E-4D12-8E12-94DBCDA3DEA9}" destId="{C42514AA-D8B3-40C4-9818-86D0FA5CD936}" srcOrd="0" destOrd="0" presId="urn:microsoft.com/office/officeart/2005/8/layout/orgChart1"/>
    <dgm:cxn modelId="{113E37DB-80C2-44FF-8095-933AC3BC1AD2}" type="presParOf" srcId="{A6349345-E32E-4D12-8E12-94DBCDA3DEA9}" destId="{DFD1EC3F-860A-48B1-9E08-BD2DA8729E7B}" srcOrd="1" destOrd="0" presId="urn:microsoft.com/office/officeart/2005/8/layout/orgChart1"/>
    <dgm:cxn modelId="{7B13CA21-B386-40CD-803B-FD18D293BB1B}" type="presParOf" srcId="{A8375C58-681B-49BE-A714-250D363E6B10}" destId="{7A5274F1-D0E2-439C-9F43-6F741DBB5572}" srcOrd="1" destOrd="0" presId="urn:microsoft.com/office/officeart/2005/8/layout/orgChart1"/>
    <dgm:cxn modelId="{DBF4B7F3-878D-48A8-8A14-1618B6C1CFAA}" type="presParOf" srcId="{A8375C58-681B-49BE-A714-250D363E6B10}" destId="{A76B85D7-3DFD-4EE5-8153-DAB92C5A1A0E}" srcOrd="2" destOrd="0" presId="urn:microsoft.com/office/officeart/2005/8/layout/orgChart1"/>
    <dgm:cxn modelId="{DAB388DD-0481-474F-90A1-EE37658A9572}" type="presParOf" srcId="{C7001B72-8293-4097-9ECE-8892CCDD269A}" destId="{DC1B83FF-BBA6-49AB-AEC8-72DC20EDFEF3}" srcOrd="2" destOrd="0" presId="urn:microsoft.com/office/officeart/2005/8/layout/orgChart1"/>
    <dgm:cxn modelId="{9CE858E9-1A5D-4C24-A86A-F73AB5A523C8}" type="presParOf" srcId="{185B9D00-9A78-48DB-B15E-B6D0943288FD}" destId="{A3972FE8-D4DD-4CD1-9FAD-FA9953114295}" srcOrd="2" destOrd="0" presId="urn:microsoft.com/office/officeart/2005/8/layout/orgChart1"/>
    <dgm:cxn modelId="{759E619C-005A-4325-BBAF-0A617547AA85}" type="presParOf" srcId="{185B9D00-9A78-48DB-B15E-B6D0943288FD}" destId="{C76ECED9-6F44-4CB5-A3C9-8822C7E4B756}" srcOrd="3" destOrd="0" presId="urn:microsoft.com/office/officeart/2005/8/layout/orgChart1"/>
    <dgm:cxn modelId="{31E4D432-84F6-4230-BFBB-6DFF276C3FDD}" type="presParOf" srcId="{C76ECED9-6F44-4CB5-A3C9-8822C7E4B756}" destId="{5F7B9274-8711-4723-80BB-865CDDA3D269}" srcOrd="0" destOrd="0" presId="urn:microsoft.com/office/officeart/2005/8/layout/orgChart1"/>
    <dgm:cxn modelId="{FC1F1679-2153-42CD-8D8D-00CBB2791D39}" type="presParOf" srcId="{5F7B9274-8711-4723-80BB-865CDDA3D269}" destId="{B30C7626-3695-415C-AC09-7F81BBC06D77}" srcOrd="0" destOrd="0" presId="urn:microsoft.com/office/officeart/2005/8/layout/orgChart1"/>
    <dgm:cxn modelId="{809B0374-0602-4AE6-B4DB-C52E63D4FDAD}" type="presParOf" srcId="{5F7B9274-8711-4723-80BB-865CDDA3D269}" destId="{BEFBD151-0B45-4D58-8A07-F675305370C6}" srcOrd="1" destOrd="0" presId="urn:microsoft.com/office/officeart/2005/8/layout/orgChart1"/>
    <dgm:cxn modelId="{02F4923E-6889-4EAA-9922-B9D287939851}" type="presParOf" srcId="{C76ECED9-6F44-4CB5-A3C9-8822C7E4B756}" destId="{E9FADD29-9C34-4088-A6DC-19ACA8C2BAEF}" srcOrd="1" destOrd="0" presId="urn:microsoft.com/office/officeart/2005/8/layout/orgChart1"/>
    <dgm:cxn modelId="{82BDFEF3-F24B-40A4-A55C-09C03BB7D0AD}" type="presParOf" srcId="{C76ECED9-6F44-4CB5-A3C9-8822C7E4B756}" destId="{8781ADD2-C5EA-488B-9414-090F7E3D9ABE}" srcOrd="2" destOrd="0" presId="urn:microsoft.com/office/officeart/2005/8/layout/orgChart1"/>
    <dgm:cxn modelId="{2EA73824-5CFF-4B64-A483-EA0E062D9A99}" type="presParOf" srcId="{185B9D00-9A78-48DB-B15E-B6D0943288FD}" destId="{FCD7A76F-C412-429F-98FC-961E65DA92B9}" srcOrd="4" destOrd="0" presId="urn:microsoft.com/office/officeart/2005/8/layout/orgChart1"/>
    <dgm:cxn modelId="{73AFC466-8E8B-4C10-86C2-72714DF99D3A}" type="presParOf" srcId="{185B9D00-9A78-48DB-B15E-B6D0943288FD}" destId="{2F25DC9B-DD02-4A1C-AB21-E30F0DF85ACA}" srcOrd="5" destOrd="0" presId="urn:microsoft.com/office/officeart/2005/8/layout/orgChart1"/>
    <dgm:cxn modelId="{CC8C9BF4-4B1B-42AE-95ED-E48766AE0BEE}" type="presParOf" srcId="{2F25DC9B-DD02-4A1C-AB21-E30F0DF85ACA}" destId="{104C899C-E256-492F-8616-20BC02597227}" srcOrd="0" destOrd="0" presId="urn:microsoft.com/office/officeart/2005/8/layout/orgChart1"/>
    <dgm:cxn modelId="{971B473B-0852-4594-AF19-DF8A7797DA2D}" type="presParOf" srcId="{104C899C-E256-492F-8616-20BC02597227}" destId="{DF96CA58-BED4-44CE-89DA-A00EDA5C9814}" srcOrd="0" destOrd="0" presId="urn:microsoft.com/office/officeart/2005/8/layout/orgChart1"/>
    <dgm:cxn modelId="{D21BA7AE-C7BC-4D83-9DC8-189F0AFD8D6D}" type="presParOf" srcId="{104C899C-E256-492F-8616-20BC02597227}" destId="{516AE620-AB5B-4A51-9456-AD9C0D366147}" srcOrd="1" destOrd="0" presId="urn:microsoft.com/office/officeart/2005/8/layout/orgChart1"/>
    <dgm:cxn modelId="{1008F3C4-17E7-46D9-98BB-5B478933C9E2}" type="presParOf" srcId="{2F25DC9B-DD02-4A1C-AB21-E30F0DF85ACA}" destId="{0390A891-8403-4968-AF99-B023E50CF928}" srcOrd="1" destOrd="0" presId="urn:microsoft.com/office/officeart/2005/8/layout/orgChart1"/>
    <dgm:cxn modelId="{2FF748F1-A93F-401D-9EA3-344CFD800C1A}" type="presParOf" srcId="{2F25DC9B-DD02-4A1C-AB21-E30F0DF85ACA}" destId="{B175479B-7CD5-481B-973F-083622851E7F}" srcOrd="2" destOrd="0" presId="urn:microsoft.com/office/officeart/2005/8/layout/orgChart1"/>
    <dgm:cxn modelId="{47B3E8F0-08E7-4F8A-92EB-32F20616136F}" type="presParOf" srcId="{185B9D00-9A78-48DB-B15E-B6D0943288FD}" destId="{2A28A145-5081-4DE0-86F7-7ADC8B1FB0E0}" srcOrd="6" destOrd="0" presId="urn:microsoft.com/office/officeart/2005/8/layout/orgChart1"/>
    <dgm:cxn modelId="{C46D590E-AAE8-4049-A407-E65EE7BBFA8F}" type="presParOf" srcId="{185B9D00-9A78-48DB-B15E-B6D0943288FD}" destId="{AF8D6993-6508-41D4-AAB8-AC49BAE7F8FE}" srcOrd="7" destOrd="0" presId="urn:microsoft.com/office/officeart/2005/8/layout/orgChart1"/>
    <dgm:cxn modelId="{093E60EB-A83A-4D4B-963C-376077A7F3B3}" type="presParOf" srcId="{AF8D6993-6508-41D4-AAB8-AC49BAE7F8FE}" destId="{491FA207-610C-4841-9BE9-BA785D85EA4E}" srcOrd="0" destOrd="0" presId="urn:microsoft.com/office/officeart/2005/8/layout/orgChart1"/>
    <dgm:cxn modelId="{B9B585E0-CC39-4EDC-9393-2444F065ABF2}" type="presParOf" srcId="{491FA207-610C-4841-9BE9-BA785D85EA4E}" destId="{B40DF9DC-1BE6-4A6F-8451-33722C963D34}" srcOrd="0" destOrd="0" presId="urn:microsoft.com/office/officeart/2005/8/layout/orgChart1"/>
    <dgm:cxn modelId="{BE95EA08-D556-492C-92B0-389057BC1637}" type="presParOf" srcId="{491FA207-610C-4841-9BE9-BA785D85EA4E}" destId="{71DF4BEE-7F0E-475D-BDE6-08CDEF4ECCAE}" srcOrd="1" destOrd="0" presId="urn:microsoft.com/office/officeart/2005/8/layout/orgChart1"/>
    <dgm:cxn modelId="{69B9EF28-8563-47FD-8150-C9AE3065853D}" type="presParOf" srcId="{AF8D6993-6508-41D4-AAB8-AC49BAE7F8FE}" destId="{6DD7C39F-68D6-44E4-AEB7-70801352A959}" srcOrd="1" destOrd="0" presId="urn:microsoft.com/office/officeart/2005/8/layout/orgChart1"/>
    <dgm:cxn modelId="{0D859FCC-58F8-4507-BC23-18F05819496E}" type="presParOf" srcId="{AF8D6993-6508-41D4-AAB8-AC49BAE7F8FE}" destId="{9E0EB6A0-8999-4616-A75A-B774C30674FF}" srcOrd="2" destOrd="0" presId="urn:microsoft.com/office/officeart/2005/8/layout/orgChart1"/>
    <dgm:cxn modelId="{D1BEEAF3-7639-4BD1-AEB3-DD4515EBAD18}" type="presParOf" srcId="{9655065C-742D-43EE-8E1F-8C5E45B8D559}" destId="{71F800C6-9E42-40D0-A5B3-67C478E0FAF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3A0370-11E7-4E1D-A2AB-F3882F4BD97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4A4D5AD-07C9-4940-BF7B-7123DDDCC113}">
      <dgm:prSet phldrT="[Texto]"/>
      <dgm:spPr/>
      <dgm:t>
        <a:bodyPr/>
        <a:lstStyle/>
        <a:p>
          <a:r>
            <a:rPr lang="es-ES" dirty="0"/>
            <a:t>Director general</a:t>
          </a:r>
        </a:p>
      </dgm:t>
    </dgm:pt>
    <dgm:pt modelId="{AFF9687D-32AF-4347-B392-326C9FCF301C}" type="parTrans" cxnId="{342619D5-8222-45B0-A99A-68D94616730C}">
      <dgm:prSet/>
      <dgm:spPr/>
      <dgm:t>
        <a:bodyPr/>
        <a:lstStyle/>
        <a:p>
          <a:endParaRPr lang="es-ES"/>
        </a:p>
      </dgm:t>
    </dgm:pt>
    <dgm:pt modelId="{1BF4E794-15AB-4259-9FDE-1F7A14D6A53A}" type="sibTrans" cxnId="{342619D5-8222-45B0-A99A-68D94616730C}">
      <dgm:prSet/>
      <dgm:spPr/>
      <dgm:t>
        <a:bodyPr/>
        <a:lstStyle/>
        <a:p>
          <a:endParaRPr lang="es-ES"/>
        </a:p>
      </dgm:t>
    </dgm:pt>
    <dgm:pt modelId="{8CC99990-B956-444F-B065-12373038C8DB}">
      <dgm:prSet phldrT="[Texto]"/>
      <dgm:spPr/>
      <dgm:t>
        <a:bodyPr/>
        <a:lstStyle/>
        <a:p>
          <a:r>
            <a:rPr lang="es-ES" dirty="0"/>
            <a:t>Producción</a:t>
          </a:r>
        </a:p>
      </dgm:t>
    </dgm:pt>
    <dgm:pt modelId="{3D835BF8-FB40-4661-A968-2CBACDCB3819}" type="parTrans" cxnId="{A0895123-01E9-4524-911D-56891B9673AF}">
      <dgm:prSet/>
      <dgm:spPr/>
      <dgm:t>
        <a:bodyPr/>
        <a:lstStyle/>
        <a:p>
          <a:endParaRPr lang="es-ES"/>
        </a:p>
      </dgm:t>
    </dgm:pt>
    <dgm:pt modelId="{DB0D3AD7-8996-4AA3-9464-1BD368A9D34B}" type="sibTrans" cxnId="{A0895123-01E9-4524-911D-56891B9673AF}">
      <dgm:prSet/>
      <dgm:spPr/>
      <dgm:t>
        <a:bodyPr/>
        <a:lstStyle/>
        <a:p>
          <a:endParaRPr lang="es-ES"/>
        </a:p>
      </dgm:t>
    </dgm:pt>
    <dgm:pt modelId="{85F56ED1-0D71-41D5-ABDF-83CDD3ADD7B5}">
      <dgm:prSet phldrT="[Texto]"/>
      <dgm:spPr/>
      <dgm:t>
        <a:bodyPr/>
        <a:lstStyle/>
        <a:p>
          <a:r>
            <a:rPr lang="es-ES" dirty="0"/>
            <a:t>Finanzas</a:t>
          </a:r>
        </a:p>
      </dgm:t>
    </dgm:pt>
    <dgm:pt modelId="{95DDA867-8962-41B7-8ED8-46C7DB570CAA}" type="parTrans" cxnId="{F02A0E48-F96D-473C-877A-7F1D302602F5}">
      <dgm:prSet/>
      <dgm:spPr/>
      <dgm:t>
        <a:bodyPr/>
        <a:lstStyle/>
        <a:p>
          <a:endParaRPr lang="es-ES"/>
        </a:p>
      </dgm:t>
    </dgm:pt>
    <dgm:pt modelId="{9C76DFEA-3143-445B-82F0-632DE23E13BB}" type="sibTrans" cxnId="{F02A0E48-F96D-473C-877A-7F1D302602F5}">
      <dgm:prSet/>
      <dgm:spPr/>
      <dgm:t>
        <a:bodyPr/>
        <a:lstStyle/>
        <a:p>
          <a:endParaRPr lang="es-ES"/>
        </a:p>
      </dgm:t>
    </dgm:pt>
    <dgm:pt modelId="{51D6C2E5-81F9-4BAF-862B-B654B9938C5C}">
      <dgm:prSet phldrT="[Texto]"/>
      <dgm:spPr/>
      <dgm:t>
        <a:bodyPr/>
        <a:lstStyle/>
        <a:p>
          <a:r>
            <a:rPr lang="es-ES" dirty="0"/>
            <a:t>Compras</a:t>
          </a:r>
        </a:p>
      </dgm:t>
    </dgm:pt>
    <dgm:pt modelId="{33B1087A-716A-4EE8-A171-6D39EAF69F97}" type="parTrans" cxnId="{DA7AEFB4-A051-41F1-9274-4D17B1B845D0}">
      <dgm:prSet/>
      <dgm:spPr/>
      <dgm:t>
        <a:bodyPr/>
        <a:lstStyle/>
        <a:p>
          <a:endParaRPr lang="es-ES"/>
        </a:p>
      </dgm:t>
    </dgm:pt>
    <dgm:pt modelId="{2014FFBD-3226-437E-9629-CA58D909FC27}" type="sibTrans" cxnId="{DA7AEFB4-A051-41F1-9274-4D17B1B845D0}">
      <dgm:prSet/>
      <dgm:spPr/>
      <dgm:t>
        <a:bodyPr/>
        <a:lstStyle/>
        <a:p>
          <a:endParaRPr lang="es-ES"/>
        </a:p>
      </dgm:t>
    </dgm:pt>
    <dgm:pt modelId="{A99BDF31-0357-4295-A19E-CB610B296393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35F21C5F-39AC-45A1-983F-0244B52619C0}" type="parTrans" cxnId="{F0AB91F3-008C-44F6-B833-968D63115D71}">
      <dgm:prSet/>
      <dgm:spPr/>
      <dgm:t>
        <a:bodyPr/>
        <a:lstStyle/>
        <a:p>
          <a:endParaRPr lang="es-ES"/>
        </a:p>
      </dgm:t>
    </dgm:pt>
    <dgm:pt modelId="{2A6F1851-78DC-4661-B8BA-DED6405ECEC1}" type="sibTrans" cxnId="{F0AB91F3-008C-44F6-B833-968D63115D71}">
      <dgm:prSet/>
      <dgm:spPr/>
      <dgm:t>
        <a:bodyPr/>
        <a:lstStyle/>
        <a:p>
          <a:endParaRPr lang="es-ES"/>
        </a:p>
      </dgm:t>
    </dgm:pt>
    <dgm:pt modelId="{E4F96205-63A5-4B8C-A95E-F2A3FBFE3336}" type="asst">
      <dgm:prSet/>
      <dgm:spPr/>
      <dgm:t>
        <a:bodyPr/>
        <a:lstStyle/>
        <a:p>
          <a:r>
            <a:rPr lang="es-ES" dirty="0"/>
            <a:t>Producto 1</a:t>
          </a:r>
        </a:p>
      </dgm:t>
    </dgm:pt>
    <dgm:pt modelId="{9F4EB080-5128-475A-A01C-B0806BCC2DF8}" type="parTrans" cxnId="{23562DDD-8415-442D-BF6E-69FE41EBC395}">
      <dgm:prSet/>
      <dgm:spPr/>
      <dgm:t>
        <a:bodyPr/>
        <a:lstStyle/>
        <a:p>
          <a:endParaRPr lang="es-ES"/>
        </a:p>
      </dgm:t>
    </dgm:pt>
    <dgm:pt modelId="{0AD11970-8BC6-4F86-9156-5DAEF7F75EB2}" type="sibTrans" cxnId="{23562DDD-8415-442D-BF6E-69FE41EBC395}">
      <dgm:prSet/>
      <dgm:spPr/>
      <dgm:t>
        <a:bodyPr/>
        <a:lstStyle/>
        <a:p>
          <a:endParaRPr lang="es-ES"/>
        </a:p>
      </dgm:t>
    </dgm:pt>
    <dgm:pt modelId="{9FE26D8D-5702-4AA4-8E3E-4F87FB76EDCD}" type="asst">
      <dgm:prSet/>
      <dgm:spPr/>
      <dgm:t>
        <a:bodyPr/>
        <a:lstStyle/>
        <a:p>
          <a:r>
            <a:rPr lang="es-ES" dirty="0"/>
            <a:t>Producto 2</a:t>
          </a:r>
        </a:p>
      </dgm:t>
    </dgm:pt>
    <dgm:pt modelId="{1E6F50EC-4B7A-4519-821F-FB6DED23A624}" type="parTrans" cxnId="{D87B6EBC-F172-4DAC-90D5-70FC7F37D718}">
      <dgm:prSet/>
      <dgm:spPr/>
      <dgm:t>
        <a:bodyPr/>
        <a:lstStyle/>
        <a:p>
          <a:endParaRPr lang="es-ES"/>
        </a:p>
      </dgm:t>
    </dgm:pt>
    <dgm:pt modelId="{346996CF-60E7-4DB1-B199-6A3033956F57}" type="sibTrans" cxnId="{D87B6EBC-F172-4DAC-90D5-70FC7F37D718}">
      <dgm:prSet/>
      <dgm:spPr/>
      <dgm:t>
        <a:bodyPr/>
        <a:lstStyle/>
        <a:p>
          <a:endParaRPr lang="es-ES"/>
        </a:p>
      </dgm:t>
    </dgm:pt>
    <dgm:pt modelId="{0360A0C3-BD42-4226-9C10-7461983CC34E}" type="asst">
      <dgm:prSet/>
      <dgm:spPr/>
      <dgm:t>
        <a:bodyPr/>
        <a:lstStyle/>
        <a:p>
          <a:r>
            <a:rPr lang="es-ES" dirty="0"/>
            <a:t>Producto 3</a:t>
          </a:r>
        </a:p>
      </dgm:t>
    </dgm:pt>
    <dgm:pt modelId="{003CDFC5-4BD1-44CC-997C-90E74E812063}" type="parTrans" cxnId="{CA062D6A-CBA1-4895-9120-5DA2D5638315}">
      <dgm:prSet/>
      <dgm:spPr/>
      <dgm:t>
        <a:bodyPr/>
        <a:lstStyle/>
        <a:p>
          <a:endParaRPr lang="es-ES"/>
        </a:p>
      </dgm:t>
    </dgm:pt>
    <dgm:pt modelId="{00CD2B6A-352F-46DA-8AAF-363195599B39}" type="sibTrans" cxnId="{CA062D6A-CBA1-4895-9120-5DA2D5638315}">
      <dgm:prSet/>
      <dgm:spPr/>
      <dgm:t>
        <a:bodyPr/>
        <a:lstStyle/>
        <a:p>
          <a:endParaRPr lang="es-ES"/>
        </a:p>
      </dgm:t>
    </dgm:pt>
    <dgm:pt modelId="{6C1379D1-73EE-4CF6-84DD-C74028FA1D71}" type="asst">
      <dgm:prSet/>
      <dgm:spPr/>
      <dgm:t>
        <a:bodyPr/>
        <a:lstStyle/>
        <a:p>
          <a:r>
            <a:rPr lang="es-ES" dirty="0"/>
            <a:t>Producto 4</a:t>
          </a:r>
        </a:p>
      </dgm:t>
    </dgm:pt>
    <dgm:pt modelId="{9D5FD7C9-33AC-40CD-8F8C-EFE9A68FF6A3}" type="parTrans" cxnId="{1EC96D0B-89A7-482E-AAF4-01ECE84FE524}">
      <dgm:prSet/>
      <dgm:spPr/>
      <dgm:t>
        <a:bodyPr/>
        <a:lstStyle/>
        <a:p>
          <a:endParaRPr lang="es-ES"/>
        </a:p>
      </dgm:t>
    </dgm:pt>
    <dgm:pt modelId="{57C4F343-062D-4647-8CFD-12B1F5BBF7E1}" type="sibTrans" cxnId="{1EC96D0B-89A7-482E-AAF4-01ECE84FE524}">
      <dgm:prSet/>
      <dgm:spPr/>
      <dgm:t>
        <a:bodyPr/>
        <a:lstStyle/>
        <a:p>
          <a:endParaRPr lang="es-ES"/>
        </a:p>
      </dgm:t>
    </dgm:pt>
    <dgm:pt modelId="{E6B2747C-AEBD-465E-A3AF-7C6BFB93DEFB}" type="pres">
      <dgm:prSet presAssocID="{113A0370-11E7-4E1D-A2AB-F3882F4BD9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66B9C8-F143-4D61-9A5B-B279335777D2}" type="pres">
      <dgm:prSet presAssocID="{84A4D5AD-07C9-4940-BF7B-7123DDDCC113}" presName="hierRoot1" presStyleCnt="0">
        <dgm:presLayoutVars>
          <dgm:hierBranch val="init"/>
        </dgm:presLayoutVars>
      </dgm:prSet>
      <dgm:spPr/>
    </dgm:pt>
    <dgm:pt modelId="{B31A63B7-06E6-4AC6-B058-18B6A0CA33C8}" type="pres">
      <dgm:prSet presAssocID="{84A4D5AD-07C9-4940-BF7B-7123DDDCC113}" presName="rootComposite1" presStyleCnt="0"/>
      <dgm:spPr/>
    </dgm:pt>
    <dgm:pt modelId="{DC71D5EC-FAC9-4E28-9C02-3FE811B7F85A}" type="pres">
      <dgm:prSet presAssocID="{84A4D5AD-07C9-4940-BF7B-7123DDDCC113}" presName="rootText1" presStyleLbl="node0" presStyleIdx="0" presStyleCnt="1">
        <dgm:presLayoutVars>
          <dgm:chPref val="3"/>
        </dgm:presLayoutVars>
      </dgm:prSet>
      <dgm:spPr/>
    </dgm:pt>
    <dgm:pt modelId="{D1EDE192-94A1-4510-9BA9-E6FD154B1D86}" type="pres">
      <dgm:prSet presAssocID="{84A4D5AD-07C9-4940-BF7B-7123DDDCC113}" presName="rootConnector1" presStyleLbl="node1" presStyleIdx="0" presStyleCnt="0"/>
      <dgm:spPr/>
    </dgm:pt>
    <dgm:pt modelId="{58732525-A820-4D63-959A-3BBF881604FE}" type="pres">
      <dgm:prSet presAssocID="{84A4D5AD-07C9-4940-BF7B-7123DDDCC113}" presName="hierChild2" presStyleCnt="0"/>
      <dgm:spPr/>
    </dgm:pt>
    <dgm:pt modelId="{9C9AED3A-8A03-408C-B8BA-28889338A1F7}" type="pres">
      <dgm:prSet presAssocID="{3D835BF8-FB40-4661-A968-2CBACDCB3819}" presName="Name37" presStyleLbl="parChTrans1D2" presStyleIdx="0" presStyleCnt="4"/>
      <dgm:spPr/>
    </dgm:pt>
    <dgm:pt modelId="{5A3D69CC-FD47-47D3-BC82-4004537A04FE}" type="pres">
      <dgm:prSet presAssocID="{8CC99990-B956-444F-B065-12373038C8DB}" presName="hierRoot2" presStyleCnt="0">
        <dgm:presLayoutVars>
          <dgm:hierBranch val="init"/>
        </dgm:presLayoutVars>
      </dgm:prSet>
      <dgm:spPr/>
    </dgm:pt>
    <dgm:pt modelId="{307A1292-1B64-4A7D-A932-E3A76C72EFB3}" type="pres">
      <dgm:prSet presAssocID="{8CC99990-B956-444F-B065-12373038C8DB}" presName="rootComposite" presStyleCnt="0"/>
      <dgm:spPr/>
    </dgm:pt>
    <dgm:pt modelId="{058D1846-5DCC-4559-A9E9-49EA87AF3B14}" type="pres">
      <dgm:prSet presAssocID="{8CC99990-B956-444F-B065-12373038C8DB}" presName="rootText" presStyleLbl="node2" presStyleIdx="0" presStyleCnt="4" custLinFactNeighborX="-23" custLinFactNeighborY="-4627">
        <dgm:presLayoutVars>
          <dgm:chPref val="3"/>
        </dgm:presLayoutVars>
      </dgm:prSet>
      <dgm:spPr/>
    </dgm:pt>
    <dgm:pt modelId="{96E2C96F-4007-42B7-BD38-728E8A38934F}" type="pres">
      <dgm:prSet presAssocID="{8CC99990-B956-444F-B065-12373038C8DB}" presName="rootConnector" presStyleLbl="node2" presStyleIdx="0" presStyleCnt="4"/>
      <dgm:spPr/>
    </dgm:pt>
    <dgm:pt modelId="{0611CB77-9FDB-4A6E-91C3-B6D40E8FECB4}" type="pres">
      <dgm:prSet presAssocID="{8CC99990-B956-444F-B065-12373038C8DB}" presName="hierChild4" presStyleCnt="0"/>
      <dgm:spPr/>
    </dgm:pt>
    <dgm:pt modelId="{FF62F17F-5606-4479-A4CF-F2C01D6353E8}" type="pres">
      <dgm:prSet presAssocID="{8CC99990-B956-444F-B065-12373038C8DB}" presName="hierChild5" presStyleCnt="0"/>
      <dgm:spPr/>
    </dgm:pt>
    <dgm:pt modelId="{77B16362-8B0C-4E3A-B947-C38CA8610586}" type="pres">
      <dgm:prSet presAssocID="{9F4EB080-5128-475A-A01C-B0806BCC2DF8}" presName="Name111" presStyleLbl="parChTrans1D3" presStyleIdx="0" presStyleCnt="4"/>
      <dgm:spPr/>
    </dgm:pt>
    <dgm:pt modelId="{735AB99D-B412-47E7-BCAF-3478DAF05D3F}" type="pres">
      <dgm:prSet presAssocID="{E4F96205-63A5-4B8C-A95E-F2A3FBFE3336}" presName="hierRoot3" presStyleCnt="0">
        <dgm:presLayoutVars>
          <dgm:hierBranch val="init"/>
        </dgm:presLayoutVars>
      </dgm:prSet>
      <dgm:spPr/>
    </dgm:pt>
    <dgm:pt modelId="{AA933793-8C73-4293-9E35-B5630BA6A8AE}" type="pres">
      <dgm:prSet presAssocID="{E4F96205-63A5-4B8C-A95E-F2A3FBFE3336}" presName="rootComposite3" presStyleCnt="0"/>
      <dgm:spPr/>
    </dgm:pt>
    <dgm:pt modelId="{89E0FB64-7992-4D49-BDBB-BFBC30CB9688}" type="pres">
      <dgm:prSet presAssocID="{E4F96205-63A5-4B8C-A95E-F2A3FBFE3336}" presName="rootText3" presStyleLbl="asst2" presStyleIdx="0" presStyleCnt="4" custScaleY="76474">
        <dgm:presLayoutVars>
          <dgm:chPref val="3"/>
        </dgm:presLayoutVars>
      </dgm:prSet>
      <dgm:spPr/>
    </dgm:pt>
    <dgm:pt modelId="{2A076122-3C7F-4960-A953-24E4F96B415A}" type="pres">
      <dgm:prSet presAssocID="{E4F96205-63A5-4B8C-A95E-F2A3FBFE3336}" presName="rootConnector3" presStyleLbl="asst2" presStyleIdx="0" presStyleCnt="4"/>
      <dgm:spPr/>
    </dgm:pt>
    <dgm:pt modelId="{FF8B7213-61E7-42B2-BA94-C77FC80868CE}" type="pres">
      <dgm:prSet presAssocID="{E4F96205-63A5-4B8C-A95E-F2A3FBFE3336}" presName="hierChild6" presStyleCnt="0"/>
      <dgm:spPr/>
    </dgm:pt>
    <dgm:pt modelId="{651BD19E-EA97-488D-90FE-A8CC1C183B29}" type="pres">
      <dgm:prSet presAssocID="{E4F96205-63A5-4B8C-A95E-F2A3FBFE3336}" presName="hierChild7" presStyleCnt="0"/>
      <dgm:spPr/>
    </dgm:pt>
    <dgm:pt modelId="{43A9E9A5-7981-4B1C-ABAA-95A915E49746}" type="pres">
      <dgm:prSet presAssocID="{1E6F50EC-4B7A-4519-821F-FB6DED23A624}" presName="Name111" presStyleLbl="parChTrans1D3" presStyleIdx="1" presStyleCnt="4"/>
      <dgm:spPr/>
    </dgm:pt>
    <dgm:pt modelId="{788510CD-0C07-4C6B-9F99-63B64DCB573B}" type="pres">
      <dgm:prSet presAssocID="{9FE26D8D-5702-4AA4-8E3E-4F87FB76EDCD}" presName="hierRoot3" presStyleCnt="0">
        <dgm:presLayoutVars>
          <dgm:hierBranch val="init"/>
        </dgm:presLayoutVars>
      </dgm:prSet>
      <dgm:spPr/>
    </dgm:pt>
    <dgm:pt modelId="{1808E757-1716-46FF-9641-D10709D4661B}" type="pres">
      <dgm:prSet presAssocID="{9FE26D8D-5702-4AA4-8E3E-4F87FB76EDCD}" presName="rootComposite3" presStyleCnt="0"/>
      <dgm:spPr/>
    </dgm:pt>
    <dgm:pt modelId="{FB5A4FBC-15F8-4749-8BEF-E9DA564FE087}" type="pres">
      <dgm:prSet presAssocID="{9FE26D8D-5702-4AA4-8E3E-4F87FB76EDCD}" presName="rootText3" presStyleLbl="asst2" presStyleIdx="1" presStyleCnt="4" custScaleY="82927" custLinFactX="-21394" custLinFactNeighborX="-100000" custLinFactNeighborY="96198">
        <dgm:presLayoutVars>
          <dgm:chPref val="3"/>
        </dgm:presLayoutVars>
      </dgm:prSet>
      <dgm:spPr/>
    </dgm:pt>
    <dgm:pt modelId="{C1491C36-BCCD-4F5A-8FEA-19AE3B282AB2}" type="pres">
      <dgm:prSet presAssocID="{9FE26D8D-5702-4AA4-8E3E-4F87FB76EDCD}" presName="rootConnector3" presStyleLbl="asst2" presStyleIdx="1" presStyleCnt="4"/>
      <dgm:spPr/>
    </dgm:pt>
    <dgm:pt modelId="{18750733-EE2A-473E-ADFB-8A6712D3057F}" type="pres">
      <dgm:prSet presAssocID="{9FE26D8D-5702-4AA4-8E3E-4F87FB76EDCD}" presName="hierChild6" presStyleCnt="0"/>
      <dgm:spPr/>
    </dgm:pt>
    <dgm:pt modelId="{2B528929-5BB9-43E8-A928-CB9FB1F4C0C1}" type="pres">
      <dgm:prSet presAssocID="{9FE26D8D-5702-4AA4-8E3E-4F87FB76EDCD}" presName="hierChild7" presStyleCnt="0"/>
      <dgm:spPr/>
    </dgm:pt>
    <dgm:pt modelId="{3C981A05-DD86-4385-816B-AEE84110B2D4}" type="pres">
      <dgm:prSet presAssocID="{003CDFC5-4BD1-44CC-997C-90E74E812063}" presName="Name111" presStyleLbl="parChTrans1D3" presStyleIdx="2" presStyleCnt="4"/>
      <dgm:spPr/>
    </dgm:pt>
    <dgm:pt modelId="{5A274D24-6847-489A-B797-3C0167326DAF}" type="pres">
      <dgm:prSet presAssocID="{0360A0C3-BD42-4226-9C10-7461983CC34E}" presName="hierRoot3" presStyleCnt="0">
        <dgm:presLayoutVars>
          <dgm:hierBranch val="init"/>
        </dgm:presLayoutVars>
      </dgm:prSet>
      <dgm:spPr/>
    </dgm:pt>
    <dgm:pt modelId="{6CD6A1F2-E1C4-40B1-834A-2C1E6C8B9D79}" type="pres">
      <dgm:prSet presAssocID="{0360A0C3-BD42-4226-9C10-7461983CC34E}" presName="rootComposite3" presStyleCnt="0"/>
      <dgm:spPr/>
    </dgm:pt>
    <dgm:pt modelId="{9E4E1DFB-9AEC-448C-BD1F-C71AABA5BEC4}" type="pres">
      <dgm:prSet presAssocID="{0360A0C3-BD42-4226-9C10-7461983CC34E}" presName="rootText3" presStyleLbl="asst2" presStyleIdx="2" presStyleCnt="4" custScaleY="73550" custLinFactNeighborX="-394" custLinFactNeighborY="41496">
        <dgm:presLayoutVars>
          <dgm:chPref val="3"/>
        </dgm:presLayoutVars>
      </dgm:prSet>
      <dgm:spPr/>
    </dgm:pt>
    <dgm:pt modelId="{D6D29505-DA8F-4240-A5AF-6CC5086D2732}" type="pres">
      <dgm:prSet presAssocID="{0360A0C3-BD42-4226-9C10-7461983CC34E}" presName="rootConnector3" presStyleLbl="asst2" presStyleIdx="2" presStyleCnt="4"/>
      <dgm:spPr/>
    </dgm:pt>
    <dgm:pt modelId="{EAE3A2DB-E4B8-473C-B515-7CA01BACA662}" type="pres">
      <dgm:prSet presAssocID="{0360A0C3-BD42-4226-9C10-7461983CC34E}" presName="hierChild6" presStyleCnt="0"/>
      <dgm:spPr/>
    </dgm:pt>
    <dgm:pt modelId="{12028554-11EB-48C2-BE0B-F64CA7BB2F75}" type="pres">
      <dgm:prSet presAssocID="{0360A0C3-BD42-4226-9C10-7461983CC34E}" presName="hierChild7" presStyleCnt="0"/>
      <dgm:spPr/>
    </dgm:pt>
    <dgm:pt modelId="{A33C1396-E7E4-4680-9571-60929F94C8AE}" type="pres">
      <dgm:prSet presAssocID="{9D5FD7C9-33AC-40CD-8F8C-EFE9A68FF6A3}" presName="Name111" presStyleLbl="parChTrans1D3" presStyleIdx="3" presStyleCnt="4"/>
      <dgm:spPr/>
    </dgm:pt>
    <dgm:pt modelId="{392D551D-4A6A-40CD-BF63-04DB53F25D99}" type="pres">
      <dgm:prSet presAssocID="{6C1379D1-73EE-4CF6-84DD-C74028FA1D71}" presName="hierRoot3" presStyleCnt="0">
        <dgm:presLayoutVars>
          <dgm:hierBranch val="init"/>
        </dgm:presLayoutVars>
      </dgm:prSet>
      <dgm:spPr/>
    </dgm:pt>
    <dgm:pt modelId="{03198E30-38D1-41E5-B9DF-850A42C2572F}" type="pres">
      <dgm:prSet presAssocID="{6C1379D1-73EE-4CF6-84DD-C74028FA1D71}" presName="rootComposite3" presStyleCnt="0"/>
      <dgm:spPr/>
    </dgm:pt>
    <dgm:pt modelId="{E6B98A5C-DA4E-4427-8E75-93BFCD32B052}" type="pres">
      <dgm:prSet presAssocID="{6C1379D1-73EE-4CF6-84DD-C74028FA1D71}" presName="rootText3" presStyleLbl="asst2" presStyleIdx="3" presStyleCnt="4" custScaleY="71746" custLinFactX="-21394" custLinFactY="51659" custLinFactNeighborX="-100000" custLinFactNeighborY="100000">
        <dgm:presLayoutVars>
          <dgm:chPref val="3"/>
        </dgm:presLayoutVars>
      </dgm:prSet>
      <dgm:spPr/>
    </dgm:pt>
    <dgm:pt modelId="{B355A9AE-D2E1-421C-9B90-DBEE5715D6B7}" type="pres">
      <dgm:prSet presAssocID="{6C1379D1-73EE-4CF6-84DD-C74028FA1D71}" presName="rootConnector3" presStyleLbl="asst2" presStyleIdx="3" presStyleCnt="4"/>
      <dgm:spPr/>
    </dgm:pt>
    <dgm:pt modelId="{C8A25305-8FAD-4F24-990F-E2D8DF3FAF37}" type="pres">
      <dgm:prSet presAssocID="{6C1379D1-73EE-4CF6-84DD-C74028FA1D71}" presName="hierChild6" presStyleCnt="0"/>
      <dgm:spPr/>
    </dgm:pt>
    <dgm:pt modelId="{1AC15FAF-2511-41A9-8133-D58B422BDDE0}" type="pres">
      <dgm:prSet presAssocID="{6C1379D1-73EE-4CF6-84DD-C74028FA1D71}" presName="hierChild7" presStyleCnt="0"/>
      <dgm:spPr/>
    </dgm:pt>
    <dgm:pt modelId="{47ED1A0E-DCA6-4ED6-A236-2FA6FDB3E637}" type="pres">
      <dgm:prSet presAssocID="{35F21C5F-39AC-45A1-983F-0244B52619C0}" presName="Name37" presStyleLbl="parChTrans1D2" presStyleIdx="1" presStyleCnt="4"/>
      <dgm:spPr/>
    </dgm:pt>
    <dgm:pt modelId="{DBECDA8A-31D1-4DE8-929D-CE83547D9DF8}" type="pres">
      <dgm:prSet presAssocID="{A99BDF31-0357-4295-A19E-CB610B296393}" presName="hierRoot2" presStyleCnt="0">
        <dgm:presLayoutVars>
          <dgm:hierBranch val="init"/>
        </dgm:presLayoutVars>
      </dgm:prSet>
      <dgm:spPr/>
    </dgm:pt>
    <dgm:pt modelId="{2AB0FA96-2160-4AC7-BDD5-0DE3890ECEB1}" type="pres">
      <dgm:prSet presAssocID="{A99BDF31-0357-4295-A19E-CB610B296393}" presName="rootComposite" presStyleCnt="0"/>
      <dgm:spPr/>
    </dgm:pt>
    <dgm:pt modelId="{8E6D8DA3-AE5D-434F-AB90-CA910C2C8B33}" type="pres">
      <dgm:prSet presAssocID="{A99BDF31-0357-4295-A19E-CB610B296393}" presName="rootText" presStyleLbl="node2" presStyleIdx="1" presStyleCnt="4" custLinFactNeighborX="-23" custLinFactNeighborY="-4627">
        <dgm:presLayoutVars>
          <dgm:chPref val="3"/>
        </dgm:presLayoutVars>
      </dgm:prSet>
      <dgm:spPr/>
    </dgm:pt>
    <dgm:pt modelId="{538D848E-CAEB-4E0B-9D90-5C04EE4B7BED}" type="pres">
      <dgm:prSet presAssocID="{A99BDF31-0357-4295-A19E-CB610B296393}" presName="rootConnector" presStyleLbl="node2" presStyleIdx="1" presStyleCnt="4"/>
      <dgm:spPr/>
    </dgm:pt>
    <dgm:pt modelId="{F8FE85AD-FB5F-4993-8A7F-86FCDEBB7C82}" type="pres">
      <dgm:prSet presAssocID="{A99BDF31-0357-4295-A19E-CB610B296393}" presName="hierChild4" presStyleCnt="0"/>
      <dgm:spPr/>
    </dgm:pt>
    <dgm:pt modelId="{68B7DC32-B2EB-44ED-81F3-688CD3DF3504}" type="pres">
      <dgm:prSet presAssocID="{A99BDF31-0357-4295-A19E-CB610B296393}" presName="hierChild5" presStyleCnt="0"/>
      <dgm:spPr/>
    </dgm:pt>
    <dgm:pt modelId="{BE76CE00-461B-4F92-AD5A-8C9001377A4E}" type="pres">
      <dgm:prSet presAssocID="{95DDA867-8962-41B7-8ED8-46C7DB570CAA}" presName="Name37" presStyleLbl="parChTrans1D2" presStyleIdx="2" presStyleCnt="4"/>
      <dgm:spPr/>
    </dgm:pt>
    <dgm:pt modelId="{AC9DD33B-2D20-461A-8408-876F420A2BC0}" type="pres">
      <dgm:prSet presAssocID="{85F56ED1-0D71-41D5-ABDF-83CDD3ADD7B5}" presName="hierRoot2" presStyleCnt="0">
        <dgm:presLayoutVars>
          <dgm:hierBranch val="init"/>
        </dgm:presLayoutVars>
      </dgm:prSet>
      <dgm:spPr/>
    </dgm:pt>
    <dgm:pt modelId="{8F120B74-77A0-412B-95E1-345862120411}" type="pres">
      <dgm:prSet presAssocID="{85F56ED1-0D71-41D5-ABDF-83CDD3ADD7B5}" presName="rootComposite" presStyleCnt="0"/>
      <dgm:spPr/>
    </dgm:pt>
    <dgm:pt modelId="{FB2B8A4A-E8C0-46F7-85C7-2C464098A98E}" type="pres">
      <dgm:prSet presAssocID="{85F56ED1-0D71-41D5-ABDF-83CDD3ADD7B5}" presName="rootText" presStyleLbl="node2" presStyleIdx="2" presStyleCnt="4" custScaleY="95170">
        <dgm:presLayoutVars>
          <dgm:chPref val="3"/>
        </dgm:presLayoutVars>
      </dgm:prSet>
      <dgm:spPr/>
    </dgm:pt>
    <dgm:pt modelId="{4895588D-0D95-45D4-A5B2-E7A2AB065FAB}" type="pres">
      <dgm:prSet presAssocID="{85F56ED1-0D71-41D5-ABDF-83CDD3ADD7B5}" presName="rootConnector" presStyleLbl="node2" presStyleIdx="2" presStyleCnt="4"/>
      <dgm:spPr/>
    </dgm:pt>
    <dgm:pt modelId="{41E72EFE-E9F4-4967-B9CC-BEE7C863D446}" type="pres">
      <dgm:prSet presAssocID="{85F56ED1-0D71-41D5-ABDF-83CDD3ADD7B5}" presName="hierChild4" presStyleCnt="0"/>
      <dgm:spPr/>
    </dgm:pt>
    <dgm:pt modelId="{49C5124B-B9E3-4BC1-BC07-CC1ED5745442}" type="pres">
      <dgm:prSet presAssocID="{85F56ED1-0D71-41D5-ABDF-83CDD3ADD7B5}" presName="hierChild5" presStyleCnt="0"/>
      <dgm:spPr/>
    </dgm:pt>
    <dgm:pt modelId="{6480CB3B-586F-4DAF-9F35-5EB6CEE4990F}" type="pres">
      <dgm:prSet presAssocID="{33B1087A-716A-4EE8-A171-6D39EAF69F97}" presName="Name37" presStyleLbl="parChTrans1D2" presStyleIdx="3" presStyleCnt="4"/>
      <dgm:spPr/>
    </dgm:pt>
    <dgm:pt modelId="{B4F666FB-5ADF-4427-AC06-8FB903708C93}" type="pres">
      <dgm:prSet presAssocID="{51D6C2E5-81F9-4BAF-862B-B654B9938C5C}" presName="hierRoot2" presStyleCnt="0">
        <dgm:presLayoutVars>
          <dgm:hierBranch val="init"/>
        </dgm:presLayoutVars>
      </dgm:prSet>
      <dgm:spPr/>
    </dgm:pt>
    <dgm:pt modelId="{9706BDBC-5546-4E76-B589-746054FC8A86}" type="pres">
      <dgm:prSet presAssocID="{51D6C2E5-81F9-4BAF-862B-B654B9938C5C}" presName="rootComposite" presStyleCnt="0"/>
      <dgm:spPr/>
    </dgm:pt>
    <dgm:pt modelId="{9109722C-0008-4E16-B250-FB68A3B5FBD3}" type="pres">
      <dgm:prSet presAssocID="{51D6C2E5-81F9-4BAF-862B-B654B9938C5C}" presName="rootText" presStyleLbl="node2" presStyleIdx="3" presStyleCnt="4" custScaleY="97199">
        <dgm:presLayoutVars>
          <dgm:chPref val="3"/>
        </dgm:presLayoutVars>
      </dgm:prSet>
      <dgm:spPr/>
    </dgm:pt>
    <dgm:pt modelId="{27A26B2C-0555-45CE-9A4D-8FFA405A7DCE}" type="pres">
      <dgm:prSet presAssocID="{51D6C2E5-81F9-4BAF-862B-B654B9938C5C}" presName="rootConnector" presStyleLbl="node2" presStyleIdx="3" presStyleCnt="4"/>
      <dgm:spPr/>
    </dgm:pt>
    <dgm:pt modelId="{CE548E6E-0802-4CE7-86D6-05904252198E}" type="pres">
      <dgm:prSet presAssocID="{51D6C2E5-81F9-4BAF-862B-B654B9938C5C}" presName="hierChild4" presStyleCnt="0"/>
      <dgm:spPr/>
    </dgm:pt>
    <dgm:pt modelId="{275114DD-05ED-436B-A23E-826904793897}" type="pres">
      <dgm:prSet presAssocID="{51D6C2E5-81F9-4BAF-862B-B654B9938C5C}" presName="hierChild5" presStyleCnt="0"/>
      <dgm:spPr/>
    </dgm:pt>
    <dgm:pt modelId="{CC2EEEBE-6853-4E38-B8E5-B9117D8C7F94}" type="pres">
      <dgm:prSet presAssocID="{84A4D5AD-07C9-4940-BF7B-7123DDDCC113}" presName="hierChild3" presStyleCnt="0"/>
      <dgm:spPr/>
    </dgm:pt>
  </dgm:ptLst>
  <dgm:cxnLst>
    <dgm:cxn modelId="{4BEE2804-5B9F-44A5-AC86-560AF61C98ED}" type="presOf" srcId="{3D835BF8-FB40-4661-A968-2CBACDCB3819}" destId="{9C9AED3A-8A03-408C-B8BA-28889338A1F7}" srcOrd="0" destOrd="0" presId="urn:microsoft.com/office/officeart/2005/8/layout/orgChart1"/>
    <dgm:cxn modelId="{1EC96D0B-89A7-482E-AAF4-01ECE84FE524}" srcId="{8CC99990-B956-444F-B065-12373038C8DB}" destId="{6C1379D1-73EE-4CF6-84DD-C74028FA1D71}" srcOrd="3" destOrd="0" parTransId="{9D5FD7C9-33AC-40CD-8F8C-EFE9A68FF6A3}" sibTransId="{57C4F343-062D-4647-8CFD-12B1F5BBF7E1}"/>
    <dgm:cxn modelId="{F89CF61A-48C1-49FB-91C6-0CEE5FD72DEE}" type="presOf" srcId="{51D6C2E5-81F9-4BAF-862B-B654B9938C5C}" destId="{27A26B2C-0555-45CE-9A4D-8FFA405A7DCE}" srcOrd="1" destOrd="0" presId="urn:microsoft.com/office/officeart/2005/8/layout/orgChart1"/>
    <dgm:cxn modelId="{83807722-0003-478D-8DF3-29079D0C2B8D}" type="presOf" srcId="{6C1379D1-73EE-4CF6-84DD-C74028FA1D71}" destId="{B355A9AE-D2E1-421C-9B90-DBEE5715D6B7}" srcOrd="1" destOrd="0" presId="urn:microsoft.com/office/officeart/2005/8/layout/orgChart1"/>
    <dgm:cxn modelId="{A0895123-01E9-4524-911D-56891B9673AF}" srcId="{84A4D5AD-07C9-4940-BF7B-7123DDDCC113}" destId="{8CC99990-B956-444F-B065-12373038C8DB}" srcOrd="0" destOrd="0" parTransId="{3D835BF8-FB40-4661-A968-2CBACDCB3819}" sibTransId="{DB0D3AD7-8996-4AA3-9464-1BD368A9D34B}"/>
    <dgm:cxn modelId="{6EF74128-6C17-4A6A-9F34-7A5464FC4D42}" type="presOf" srcId="{33B1087A-716A-4EE8-A171-6D39EAF69F97}" destId="{6480CB3B-586F-4DAF-9F35-5EB6CEE4990F}" srcOrd="0" destOrd="0" presId="urn:microsoft.com/office/officeart/2005/8/layout/orgChart1"/>
    <dgm:cxn modelId="{3E0CC429-9645-41C5-B28A-3656A02B67D4}" type="presOf" srcId="{84A4D5AD-07C9-4940-BF7B-7123DDDCC113}" destId="{D1EDE192-94A1-4510-9BA9-E6FD154B1D86}" srcOrd="1" destOrd="0" presId="urn:microsoft.com/office/officeart/2005/8/layout/orgChart1"/>
    <dgm:cxn modelId="{2D624B3E-3039-447F-A7F0-4BE7E73B16EC}" type="presOf" srcId="{003CDFC5-4BD1-44CC-997C-90E74E812063}" destId="{3C981A05-DD86-4385-816B-AEE84110B2D4}" srcOrd="0" destOrd="0" presId="urn:microsoft.com/office/officeart/2005/8/layout/orgChart1"/>
    <dgm:cxn modelId="{EC0A8245-F822-475C-ACE5-D7738497F258}" type="presOf" srcId="{84A4D5AD-07C9-4940-BF7B-7123DDDCC113}" destId="{DC71D5EC-FAC9-4E28-9C02-3FE811B7F85A}" srcOrd="0" destOrd="0" presId="urn:microsoft.com/office/officeart/2005/8/layout/orgChart1"/>
    <dgm:cxn modelId="{F02A0E48-F96D-473C-877A-7F1D302602F5}" srcId="{84A4D5AD-07C9-4940-BF7B-7123DDDCC113}" destId="{85F56ED1-0D71-41D5-ABDF-83CDD3ADD7B5}" srcOrd="2" destOrd="0" parTransId="{95DDA867-8962-41B7-8ED8-46C7DB570CAA}" sibTransId="{9C76DFEA-3143-445B-82F0-632DE23E13BB}"/>
    <dgm:cxn modelId="{5FB3F95F-6754-4AA2-AC94-F83703938095}" type="presOf" srcId="{51D6C2E5-81F9-4BAF-862B-B654B9938C5C}" destId="{9109722C-0008-4E16-B250-FB68A3B5FBD3}" srcOrd="0" destOrd="0" presId="urn:microsoft.com/office/officeart/2005/8/layout/orgChart1"/>
    <dgm:cxn modelId="{A28F3F63-3B2B-4017-A2E6-9B02FED54FAA}" type="presOf" srcId="{9FE26D8D-5702-4AA4-8E3E-4F87FB76EDCD}" destId="{FB5A4FBC-15F8-4749-8BEF-E9DA564FE087}" srcOrd="0" destOrd="0" presId="urn:microsoft.com/office/officeart/2005/8/layout/orgChart1"/>
    <dgm:cxn modelId="{CA062D6A-CBA1-4895-9120-5DA2D5638315}" srcId="{8CC99990-B956-444F-B065-12373038C8DB}" destId="{0360A0C3-BD42-4226-9C10-7461983CC34E}" srcOrd="2" destOrd="0" parTransId="{003CDFC5-4BD1-44CC-997C-90E74E812063}" sibTransId="{00CD2B6A-352F-46DA-8AAF-363195599B39}"/>
    <dgm:cxn modelId="{5608646E-36D4-4AA2-AC60-041B5911D30F}" type="presOf" srcId="{9F4EB080-5128-475A-A01C-B0806BCC2DF8}" destId="{77B16362-8B0C-4E3A-B947-C38CA8610586}" srcOrd="0" destOrd="0" presId="urn:microsoft.com/office/officeart/2005/8/layout/orgChart1"/>
    <dgm:cxn modelId="{1AA7A66E-E38C-4CE4-B03E-98B06F20F441}" type="presOf" srcId="{9FE26D8D-5702-4AA4-8E3E-4F87FB76EDCD}" destId="{C1491C36-BCCD-4F5A-8FEA-19AE3B282AB2}" srcOrd="1" destOrd="0" presId="urn:microsoft.com/office/officeart/2005/8/layout/orgChart1"/>
    <dgm:cxn modelId="{3EF4D271-D3CA-46A6-91AC-1712B9EE53A0}" type="presOf" srcId="{0360A0C3-BD42-4226-9C10-7461983CC34E}" destId="{9E4E1DFB-9AEC-448C-BD1F-C71AABA5BEC4}" srcOrd="0" destOrd="0" presId="urn:microsoft.com/office/officeart/2005/8/layout/orgChart1"/>
    <dgm:cxn modelId="{59E56273-6F51-4F47-94F6-C45F525E3AEE}" type="presOf" srcId="{113A0370-11E7-4E1D-A2AB-F3882F4BD974}" destId="{E6B2747C-AEBD-465E-A3AF-7C6BFB93DEFB}" srcOrd="0" destOrd="0" presId="urn:microsoft.com/office/officeart/2005/8/layout/orgChart1"/>
    <dgm:cxn modelId="{35085A78-C2D9-4BC3-920C-3D4BBBF0EB42}" type="presOf" srcId="{8CC99990-B956-444F-B065-12373038C8DB}" destId="{058D1846-5DCC-4559-A9E9-49EA87AF3B14}" srcOrd="0" destOrd="0" presId="urn:microsoft.com/office/officeart/2005/8/layout/orgChart1"/>
    <dgm:cxn modelId="{14D1868F-C3EE-4FA9-A4DE-CEAF8D91E912}" type="presOf" srcId="{1E6F50EC-4B7A-4519-821F-FB6DED23A624}" destId="{43A9E9A5-7981-4B1C-ABAA-95A915E49746}" srcOrd="0" destOrd="0" presId="urn:microsoft.com/office/officeart/2005/8/layout/orgChart1"/>
    <dgm:cxn modelId="{E7BCAB92-8B8B-4C31-82B4-25624F15838E}" type="presOf" srcId="{A99BDF31-0357-4295-A19E-CB610B296393}" destId="{8E6D8DA3-AE5D-434F-AB90-CA910C2C8B33}" srcOrd="0" destOrd="0" presId="urn:microsoft.com/office/officeart/2005/8/layout/orgChart1"/>
    <dgm:cxn modelId="{827837AB-7B08-4EB2-B9FB-1F65B346044D}" type="presOf" srcId="{35F21C5F-39AC-45A1-983F-0244B52619C0}" destId="{47ED1A0E-DCA6-4ED6-A236-2FA6FDB3E637}" srcOrd="0" destOrd="0" presId="urn:microsoft.com/office/officeart/2005/8/layout/orgChart1"/>
    <dgm:cxn modelId="{EF931AB1-3919-420A-848E-28481BAFFCB2}" type="presOf" srcId="{E4F96205-63A5-4B8C-A95E-F2A3FBFE3336}" destId="{89E0FB64-7992-4D49-BDBB-BFBC30CB9688}" srcOrd="0" destOrd="0" presId="urn:microsoft.com/office/officeart/2005/8/layout/orgChart1"/>
    <dgm:cxn modelId="{DA7AEFB4-A051-41F1-9274-4D17B1B845D0}" srcId="{84A4D5AD-07C9-4940-BF7B-7123DDDCC113}" destId="{51D6C2E5-81F9-4BAF-862B-B654B9938C5C}" srcOrd="3" destOrd="0" parTransId="{33B1087A-716A-4EE8-A171-6D39EAF69F97}" sibTransId="{2014FFBD-3226-437E-9629-CA58D909FC27}"/>
    <dgm:cxn modelId="{BA5330B9-F8F5-435B-AA96-4F9E3BADDFCD}" type="presOf" srcId="{85F56ED1-0D71-41D5-ABDF-83CDD3ADD7B5}" destId="{4895588D-0D95-45D4-A5B2-E7A2AB065FAB}" srcOrd="1" destOrd="0" presId="urn:microsoft.com/office/officeart/2005/8/layout/orgChart1"/>
    <dgm:cxn modelId="{D87B6EBC-F172-4DAC-90D5-70FC7F37D718}" srcId="{8CC99990-B956-444F-B065-12373038C8DB}" destId="{9FE26D8D-5702-4AA4-8E3E-4F87FB76EDCD}" srcOrd="1" destOrd="0" parTransId="{1E6F50EC-4B7A-4519-821F-FB6DED23A624}" sibTransId="{346996CF-60E7-4DB1-B199-6A3033956F57}"/>
    <dgm:cxn modelId="{342619D5-8222-45B0-A99A-68D94616730C}" srcId="{113A0370-11E7-4E1D-A2AB-F3882F4BD974}" destId="{84A4D5AD-07C9-4940-BF7B-7123DDDCC113}" srcOrd="0" destOrd="0" parTransId="{AFF9687D-32AF-4347-B392-326C9FCF301C}" sibTransId="{1BF4E794-15AB-4259-9FDE-1F7A14D6A53A}"/>
    <dgm:cxn modelId="{A120A2D7-5BC4-4607-899C-DBB43A096F87}" type="presOf" srcId="{9D5FD7C9-33AC-40CD-8F8C-EFE9A68FF6A3}" destId="{A33C1396-E7E4-4680-9571-60929F94C8AE}" srcOrd="0" destOrd="0" presId="urn:microsoft.com/office/officeart/2005/8/layout/orgChart1"/>
    <dgm:cxn modelId="{7AD2DFD7-3958-4ACA-AB90-4C8A1C230206}" type="presOf" srcId="{95DDA867-8962-41B7-8ED8-46C7DB570CAA}" destId="{BE76CE00-461B-4F92-AD5A-8C9001377A4E}" srcOrd="0" destOrd="0" presId="urn:microsoft.com/office/officeart/2005/8/layout/orgChart1"/>
    <dgm:cxn modelId="{3293C0DC-9B22-4013-AB69-3AA416B2D467}" type="presOf" srcId="{E4F96205-63A5-4B8C-A95E-F2A3FBFE3336}" destId="{2A076122-3C7F-4960-A953-24E4F96B415A}" srcOrd="1" destOrd="0" presId="urn:microsoft.com/office/officeart/2005/8/layout/orgChart1"/>
    <dgm:cxn modelId="{23562DDD-8415-442D-BF6E-69FE41EBC395}" srcId="{8CC99990-B956-444F-B065-12373038C8DB}" destId="{E4F96205-63A5-4B8C-A95E-F2A3FBFE3336}" srcOrd="0" destOrd="0" parTransId="{9F4EB080-5128-475A-A01C-B0806BCC2DF8}" sibTransId="{0AD11970-8BC6-4F86-9156-5DAEF7F75EB2}"/>
    <dgm:cxn modelId="{0E5110E0-3170-4684-ABAF-D6C386BE355B}" type="presOf" srcId="{8CC99990-B956-444F-B065-12373038C8DB}" destId="{96E2C96F-4007-42B7-BD38-728E8A38934F}" srcOrd="1" destOrd="0" presId="urn:microsoft.com/office/officeart/2005/8/layout/orgChart1"/>
    <dgm:cxn modelId="{27ACDAE9-6873-4703-87EE-F8947B2DA430}" type="presOf" srcId="{85F56ED1-0D71-41D5-ABDF-83CDD3ADD7B5}" destId="{FB2B8A4A-E8C0-46F7-85C7-2C464098A98E}" srcOrd="0" destOrd="0" presId="urn:microsoft.com/office/officeart/2005/8/layout/orgChart1"/>
    <dgm:cxn modelId="{817758EB-EEFC-4CF4-8DDE-774B54CF4712}" type="presOf" srcId="{0360A0C3-BD42-4226-9C10-7461983CC34E}" destId="{D6D29505-DA8F-4240-A5AF-6CC5086D2732}" srcOrd="1" destOrd="0" presId="urn:microsoft.com/office/officeart/2005/8/layout/orgChart1"/>
    <dgm:cxn modelId="{4BBB92EC-875F-45EA-9514-C00F62CCD7B3}" type="presOf" srcId="{6C1379D1-73EE-4CF6-84DD-C74028FA1D71}" destId="{E6B98A5C-DA4E-4427-8E75-93BFCD32B052}" srcOrd="0" destOrd="0" presId="urn:microsoft.com/office/officeart/2005/8/layout/orgChart1"/>
    <dgm:cxn modelId="{F0AB91F3-008C-44F6-B833-968D63115D71}" srcId="{84A4D5AD-07C9-4940-BF7B-7123DDDCC113}" destId="{A99BDF31-0357-4295-A19E-CB610B296393}" srcOrd="1" destOrd="0" parTransId="{35F21C5F-39AC-45A1-983F-0244B52619C0}" sibTransId="{2A6F1851-78DC-4661-B8BA-DED6405ECEC1}"/>
    <dgm:cxn modelId="{4620B0FF-2147-453F-BF7F-6596B177AC59}" type="presOf" srcId="{A99BDF31-0357-4295-A19E-CB610B296393}" destId="{538D848E-CAEB-4E0B-9D90-5C04EE4B7BED}" srcOrd="1" destOrd="0" presId="urn:microsoft.com/office/officeart/2005/8/layout/orgChart1"/>
    <dgm:cxn modelId="{E17B9C98-DF4E-4B0E-93F7-C0D17BDA7A46}" type="presParOf" srcId="{E6B2747C-AEBD-465E-A3AF-7C6BFB93DEFB}" destId="{DB66B9C8-F143-4D61-9A5B-B279335777D2}" srcOrd="0" destOrd="0" presId="urn:microsoft.com/office/officeart/2005/8/layout/orgChart1"/>
    <dgm:cxn modelId="{40FA393D-4C5B-4D4B-B267-59270FF25784}" type="presParOf" srcId="{DB66B9C8-F143-4D61-9A5B-B279335777D2}" destId="{B31A63B7-06E6-4AC6-B058-18B6A0CA33C8}" srcOrd="0" destOrd="0" presId="urn:microsoft.com/office/officeart/2005/8/layout/orgChart1"/>
    <dgm:cxn modelId="{375F0FE0-A1B4-44F4-A4EC-04058FB388BF}" type="presParOf" srcId="{B31A63B7-06E6-4AC6-B058-18B6A0CA33C8}" destId="{DC71D5EC-FAC9-4E28-9C02-3FE811B7F85A}" srcOrd="0" destOrd="0" presId="urn:microsoft.com/office/officeart/2005/8/layout/orgChart1"/>
    <dgm:cxn modelId="{42047948-7B52-4104-9999-2DE8FE982A67}" type="presParOf" srcId="{B31A63B7-06E6-4AC6-B058-18B6A0CA33C8}" destId="{D1EDE192-94A1-4510-9BA9-E6FD154B1D86}" srcOrd="1" destOrd="0" presId="urn:microsoft.com/office/officeart/2005/8/layout/orgChart1"/>
    <dgm:cxn modelId="{50990BEB-854E-4354-89A0-B4F6AC2A0F31}" type="presParOf" srcId="{DB66B9C8-F143-4D61-9A5B-B279335777D2}" destId="{58732525-A820-4D63-959A-3BBF881604FE}" srcOrd="1" destOrd="0" presId="urn:microsoft.com/office/officeart/2005/8/layout/orgChart1"/>
    <dgm:cxn modelId="{FDB43D0E-E4C1-4DE5-9F7E-E87B6239B517}" type="presParOf" srcId="{58732525-A820-4D63-959A-3BBF881604FE}" destId="{9C9AED3A-8A03-408C-B8BA-28889338A1F7}" srcOrd="0" destOrd="0" presId="urn:microsoft.com/office/officeart/2005/8/layout/orgChart1"/>
    <dgm:cxn modelId="{B81FE07B-EAF9-479D-90B3-DF9C8A144961}" type="presParOf" srcId="{58732525-A820-4D63-959A-3BBF881604FE}" destId="{5A3D69CC-FD47-47D3-BC82-4004537A04FE}" srcOrd="1" destOrd="0" presId="urn:microsoft.com/office/officeart/2005/8/layout/orgChart1"/>
    <dgm:cxn modelId="{C777620C-AD96-4CD6-9657-B2914A64498E}" type="presParOf" srcId="{5A3D69CC-FD47-47D3-BC82-4004537A04FE}" destId="{307A1292-1B64-4A7D-A932-E3A76C72EFB3}" srcOrd="0" destOrd="0" presId="urn:microsoft.com/office/officeart/2005/8/layout/orgChart1"/>
    <dgm:cxn modelId="{53114220-0F23-4EAD-BD39-37B840789541}" type="presParOf" srcId="{307A1292-1B64-4A7D-A932-E3A76C72EFB3}" destId="{058D1846-5DCC-4559-A9E9-49EA87AF3B14}" srcOrd="0" destOrd="0" presId="urn:microsoft.com/office/officeart/2005/8/layout/orgChart1"/>
    <dgm:cxn modelId="{FA0883B7-3A9B-4CB6-9AB5-DB1DF06C1CBD}" type="presParOf" srcId="{307A1292-1B64-4A7D-A932-E3A76C72EFB3}" destId="{96E2C96F-4007-42B7-BD38-728E8A38934F}" srcOrd="1" destOrd="0" presId="urn:microsoft.com/office/officeart/2005/8/layout/orgChart1"/>
    <dgm:cxn modelId="{8983F4A0-8273-4AB8-B745-58182DB1C09C}" type="presParOf" srcId="{5A3D69CC-FD47-47D3-BC82-4004537A04FE}" destId="{0611CB77-9FDB-4A6E-91C3-B6D40E8FECB4}" srcOrd="1" destOrd="0" presId="urn:microsoft.com/office/officeart/2005/8/layout/orgChart1"/>
    <dgm:cxn modelId="{25C9406E-D973-49F9-8F39-E1B003C01D6F}" type="presParOf" srcId="{5A3D69CC-FD47-47D3-BC82-4004537A04FE}" destId="{FF62F17F-5606-4479-A4CF-F2C01D6353E8}" srcOrd="2" destOrd="0" presId="urn:microsoft.com/office/officeart/2005/8/layout/orgChart1"/>
    <dgm:cxn modelId="{8F46FE92-E318-4569-8599-F28F36182BDC}" type="presParOf" srcId="{FF62F17F-5606-4479-A4CF-F2C01D6353E8}" destId="{77B16362-8B0C-4E3A-B947-C38CA8610586}" srcOrd="0" destOrd="0" presId="urn:microsoft.com/office/officeart/2005/8/layout/orgChart1"/>
    <dgm:cxn modelId="{AAB3B534-BEAE-4815-85EF-4BC48D3508E0}" type="presParOf" srcId="{FF62F17F-5606-4479-A4CF-F2C01D6353E8}" destId="{735AB99D-B412-47E7-BCAF-3478DAF05D3F}" srcOrd="1" destOrd="0" presId="urn:microsoft.com/office/officeart/2005/8/layout/orgChart1"/>
    <dgm:cxn modelId="{AB26BADE-D1E0-4BD8-BA84-12AFB7EF96F1}" type="presParOf" srcId="{735AB99D-B412-47E7-BCAF-3478DAF05D3F}" destId="{AA933793-8C73-4293-9E35-B5630BA6A8AE}" srcOrd="0" destOrd="0" presId="urn:microsoft.com/office/officeart/2005/8/layout/orgChart1"/>
    <dgm:cxn modelId="{5F34B617-E989-4C36-BEC6-98BF79324F75}" type="presParOf" srcId="{AA933793-8C73-4293-9E35-B5630BA6A8AE}" destId="{89E0FB64-7992-4D49-BDBB-BFBC30CB9688}" srcOrd="0" destOrd="0" presId="urn:microsoft.com/office/officeart/2005/8/layout/orgChart1"/>
    <dgm:cxn modelId="{88940724-BEAB-4566-839B-041648BA9CD4}" type="presParOf" srcId="{AA933793-8C73-4293-9E35-B5630BA6A8AE}" destId="{2A076122-3C7F-4960-A953-24E4F96B415A}" srcOrd="1" destOrd="0" presId="urn:microsoft.com/office/officeart/2005/8/layout/orgChart1"/>
    <dgm:cxn modelId="{2BE3F970-744E-4126-B980-91ED49CF38F0}" type="presParOf" srcId="{735AB99D-B412-47E7-BCAF-3478DAF05D3F}" destId="{FF8B7213-61E7-42B2-BA94-C77FC80868CE}" srcOrd="1" destOrd="0" presId="urn:microsoft.com/office/officeart/2005/8/layout/orgChart1"/>
    <dgm:cxn modelId="{DD5A8CDD-7B24-40DF-A99A-F98A16B27578}" type="presParOf" srcId="{735AB99D-B412-47E7-BCAF-3478DAF05D3F}" destId="{651BD19E-EA97-488D-90FE-A8CC1C183B29}" srcOrd="2" destOrd="0" presId="urn:microsoft.com/office/officeart/2005/8/layout/orgChart1"/>
    <dgm:cxn modelId="{802537C0-B9BC-420B-9DA0-1D379A992078}" type="presParOf" srcId="{FF62F17F-5606-4479-A4CF-F2C01D6353E8}" destId="{43A9E9A5-7981-4B1C-ABAA-95A915E49746}" srcOrd="2" destOrd="0" presId="urn:microsoft.com/office/officeart/2005/8/layout/orgChart1"/>
    <dgm:cxn modelId="{36BAD863-FC0C-464C-9CDE-D5E5781F3127}" type="presParOf" srcId="{FF62F17F-5606-4479-A4CF-F2C01D6353E8}" destId="{788510CD-0C07-4C6B-9F99-63B64DCB573B}" srcOrd="3" destOrd="0" presId="urn:microsoft.com/office/officeart/2005/8/layout/orgChart1"/>
    <dgm:cxn modelId="{3A0C54C5-01EC-48B9-BF8C-CCC77DDA7477}" type="presParOf" srcId="{788510CD-0C07-4C6B-9F99-63B64DCB573B}" destId="{1808E757-1716-46FF-9641-D10709D4661B}" srcOrd="0" destOrd="0" presId="urn:microsoft.com/office/officeart/2005/8/layout/orgChart1"/>
    <dgm:cxn modelId="{2428CA5F-44C0-4309-9DBA-BABE0E5513DE}" type="presParOf" srcId="{1808E757-1716-46FF-9641-D10709D4661B}" destId="{FB5A4FBC-15F8-4749-8BEF-E9DA564FE087}" srcOrd="0" destOrd="0" presId="urn:microsoft.com/office/officeart/2005/8/layout/orgChart1"/>
    <dgm:cxn modelId="{5DD9B2B8-62A0-4FD9-96F9-864FFF4F5D48}" type="presParOf" srcId="{1808E757-1716-46FF-9641-D10709D4661B}" destId="{C1491C36-BCCD-4F5A-8FEA-19AE3B282AB2}" srcOrd="1" destOrd="0" presId="urn:microsoft.com/office/officeart/2005/8/layout/orgChart1"/>
    <dgm:cxn modelId="{BEA5CC44-CF5C-441B-9C7A-9E86FF07BAC1}" type="presParOf" srcId="{788510CD-0C07-4C6B-9F99-63B64DCB573B}" destId="{18750733-EE2A-473E-ADFB-8A6712D3057F}" srcOrd="1" destOrd="0" presId="urn:microsoft.com/office/officeart/2005/8/layout/orgChart1"/>
    <dgm:cxn modelId="{C053625B-8D30-419C-80C4-D511F3EBC66C}" type="presParOf" srcId="{788510CD-0C07-4C6B-9F99-63B64DCB573B}" destId="{2B528929-5BB9-43E8-A928-CB9FB1F4C0C1}" srcOrd="2" destOrd="0" presId="urn:microsoft.com/office/officeart/2005/8/layout/orgChart1"/>
    <dgm:cxn modelId="{5B117DEF-51F5-4B02-AB58-C6853374C78F}" type="presParOf" srcId="{FF62F17F-5606-4479-A4CF-F2C01D6353E8}" destId="{3C981A05-DD86-4385-816B-AEE84110B2D4}" srcOrd="4" destOrd="0" presId="urn:microsoft.com/office/officeart/2005/8/layout/orgChart1"/>
    <dgm:cxn modelId="{D886EBEA-F542-47EC-979D-901F6D7D4289}" type="presParOf" srcId="{FF62F17F-5606-4479-A4CF-F2C01D6353E8}" destId="{5A274D24-6847-489A-B797-3C0167326DAF}" srcOrd="5" destOrd="0" presId="urn:microsoft.com/office/officeart/2005/8/layout/orgChart1"/>
    <dgm:cxn modelId="{9E97998B-2A0F-4765-8F3E-6AD05AF8BD44}" type="presParOf" srcId="{5A274D24-6847-489A-B797-3C0167326DAF}" destId="{6CD6A1F2-E1C4-40B1-834A-2C1E6C8B9D79}" srcOrd="0" destOrd="0" presId="urn:microsoft.com/office/officeart/2005/8/layout/orgChart1"/>
    <dgm:cxn modelId="{717044B1-060A-48B0-9271-F563479002F4}" type="presParOf" srcId="{6CD6A1F2-E1C4-40B1-834A-2C1E6C8B9D79}" destId="{9E4E1DFB-9AEC-448C-BD1F-C71AABA5BEC4}" srcOrd="0" destOrd="0" presId="urn:microsoft.com/office/officeart/2005/8/layout/orgChart1"/>
    <dgm:cxn modelId="{FE62D208-CCD3-4FDC-B21B-8DFEA3D559BA}" type="presParOf" srcId="{6CD6A1F2-E1C4-40B1-834A-2C1E6C8B9D79}" destId="{D6D29505-DA8F-4240-A5AF-6CC5086D2732}" srcOrd="1" destOrd="0" presId="urn:microsoft.com/office/officeart/2005/8/layout/orgChart1"/>
    <dgm:cxn modelId="{F45F4E3A-F8A5-4188-9A98-A4A914401BE4}" type="presParOf" srcId="{5A274D24-6847-489A-B797-3C0167326DAF}" destId="{EAE3A2DB-E4B8-473C-B515-7CA01BACA662}" srcOrd="1" destOrd="0" presId="urn:microsoft.com/office/officeart/2005/8/layout/orgChart1"/>
    <dgm:cxn modelId="{65AC7AB2-4C73-4D7C-A035-308886035BCB}" type="presParOf" srcId="{5A274D24-6847-489A-B797-3C0167326DAF}" destId="{12028554-11EB-48C2-BE0B-F64CA7BB2F75}" srcOrd="2" destOrd="0" presId="urn:microsoft.com/office/officeart/2005/8/layout/orgChart1"/>
    <dgm:cxn modelId="{8B44C0B0-C66F-4998-99B1-C9D50786DF46}" type="presParOf" srcId="{FF62F17F-5606-4479-A4CF-F2C01D6353E8}" destId="{A33C1396-E7E4-4680-9571-60929F94C8AE}" srcOrd="6" destOrd="0" presId="urn:microsoft.com/office/officeart/2005/8/layout/orgChart1"/>
    <dgm:cxn modelId="{954AF212-383F-46F0-B936-2A98FC360917}" type="presParOf" srcId="{FF62F17F-5606-4479-A4CF-F2C01D6353E8}" destId="{392D551D-4A6A-40CD-BF63-04DB53F25D99}" srcOrd="7" destOrd="0" presId="urn:microsoft.com/office/officeart/2005/8/layout/orgChart1"/>
    <dgm:cxn modelId="{FE0D2A31-AD67-42C3-ACC4-0B973314A26B}" type="presParOf" srcId="{392D551D-4A6A-40CD-BF63-04DB53F25D99}" destId="{03198E30-38D1-41E5-B9DF-850A42C2572F}" srcOrd="0" destOrd="0" presId="urn:microsoft.com/office/officeart/2005/8/layout/orgChart1"/>
    <dgm:cxn modelId="{04099E41-E8BD-465F-9EFD-CEC20CCCAA20}" type="presParOf" srcId="{03198E30-38D1-41E5-B9DF-850A42C2572F}" destId="{E6B98A5C-DA4E-4427-8E75-93BFCD32B052}" srcOrd="0" destOrd="0" presId="urn:microsoft.com/office/officeart/2005/8/layout/orgChart1"/>
    <dgm:cxn modelId="{50EDD121-354C-4400-97AF-5D282F052BC4}" type="presParOf" srcId="{03198E30-38D1-41E5-B9DF-850A42C2572F}" destId="{B355A9AE-D2E1-421C-9B90-DBEE5715D6B7}" srcOrd="1" destOrd="0" presId="urn:microsoft.com/office/officeart/2005/8/layout/orgChart1"/>
    <dgm:cxn modelId="{797FC8A2-D852-44DB-9C88-86268E5ECDF0}" type="presParOf" srcId="{392D551D-4A6A-40CD-BF63-04DB53F25D99}" destId="{C8A25305-8FAD-4F24-990F-E2D8DF3FAF37}" srcOrd="1" destOrd="0" presId="urn:microsoft.com/office/officeart/2005/8/layout/orgChart1"/>
    <dgm:cxn modelId="{EC251EBE-F79B-458E-9DE6-D929F96E1436}" type="presParOf" srcId="{392D551D-4A6A-40CD-BF63-04DB53F25D99}" destId="{1AC15FAF-2511-41A9-8133-D58B422BDDE0}" srcOrd="2" destOrd="0" presId="urn:microsoft.com/office/officeart/2005/8/layout/orgChart1"/>
    <dgm:cxn modelId="{889ACE6B-C172-4980-AED0-DBCF5D7976D3}" type="presParOf" srcId="{58732525-A820-4D63-959A-3BBF881604FE}" destId="{47ED1A0E-DCA6-4ED6-A236-2FA6FDB3E637}" srcOrd="2" destOrd="0" presId="urn:microsoft.com/office/officeart/2005/8/layout/orgChart1"/>
    <dgm:cxn modelId="{34E34AF4-F8D6-4796-8CFE-DC0D1AB2EC43}" type="presParOf" srcId="{58732525-A820-4D63-959A-3BBF881604FE}" destId="{DBECDA8A-31D1-4DE8-929D-CE83547D9DF8}" srcOrd="3" destOrd="0" presId="urn:microsoft.com/office/officeart/2005/8/layout/orgChart1"/>
    <dgm:cxn modelId="{7B0DC4E4-CEF5-4CF1-8AE5-9F0E0FB78B49}" type="presParOf" srcId="{DBECDA8A-31D1-4DE8-929D-CE83547D9DF8}" destId="{2AB0FA96-2160-4AC7-BDD5-0DE3890ECEB1}" srcOrd="0" destOrd="0" presId="urn:microsoft.com/office/officeart/2005/8/layout/orgChart1"/>
    <dgm:cxn modelId="{7F6710BE-F8C2-4654-BFE2-E77A13A896DD}" type="presParOf" srcId="{2AB0FA96-2160-4AC7-BDD5-0DE3890ECEB1}" destId="{8E6D8DA3-AE5D-434F-AB90-CA910C2C8B33}" srcOrd="0" destOrd="0" presId="urn:microsoft.com/office/officeart/2005/8/layout/orgChart1"/>
    <dgm:cxn modelId="{A0AEAABB-097B-4A44-9AB4-B6A5CDD5B450}" type="presParOf" srcId="{2AB0FA96-2160-4AC7-BDD5-0DE3890ECEB1}" destId="{538D848E-CAEB-4E0B-9D90-5C04EE4B7BED}" srcOrd="1" destOrd="0" presId="urn:microsoft.com/office/officeart/2005/8/layout/orgChart1"/>
    <dgm:cxn modelId="{8DA1F7E7-82D6-46BE-BDED-F1E964DACE17}" type="presParOf" srcId="{DBECDA8A-31D1-4DE8-929D-CE83547D9DF8}" destId="{F8FE85AD-FB5F-4993-8A7F-86FCDEBB7C82}" srcOrd="1" destOrd="0" presId="urn:microsoft.com/office/officeart/2005/8/layout/orgChart1"/>
    <dgm:cxn modelId="{03EE97B4-DC33-452D-B230-FFF5B8A12F34}" type="presParOf" srcId="{DBECDA8A-31D1-4DE8-929D-CE83547D9DF8}" destId="{68B7DC32-B2EB-44ED-81F3-688CD3DF3504}" srcOrd="2" destOrd="0" presId="urn:microsoft.com/office/officeart/2005/8/layout/orgChart1"/>
    <dgm:cxn modelId="{D7F19A7C-0731-492F-8305-6F3230E46E73}" type="presParOf" srcId="{58732525-A820-4D63-959A-3BBF881604FE}" destId="{BE76CE00-461B-4F92-AD5A-8C9001377A4E}" srcOrd="4" destOrd="0" presId="urn:microsoft.com/office/officeart/2005/8/layout/orgChart1"/>
    <dgm:cxn modelId="{23585071-E6D7-4E6B-B874-4EA08A35BF99}" type="presParOf" srcId="{58732525-A820-4D63-959A-3BBF881604FE}" destId="{AC9DD33B-2D20-461A-8408-876F420A2BC0}" srcOrd="5" destOrd="0" presId="urn:microsoft.com/office/officeart/2005/8/layout/orgChart1"/>
    <dgm:cxn modelId="{B649E026-FB07-4538-8631-D9BA1EA9B2CA}" type="presParOf" srcId="{AC9DD33B-2D20-461A-8408-876F420A2BC0}" destId="{8F120B74-77A0-412B-95E1-345862120411}" srcOrd="0" destOrd="0" presId="urn:microsoft.com/office/officeart/2005/8/layout/orgChart1"/>
    <dgm:cxn modelId="{B69C39EF-346E-4131-8E1F-B526B1397119}" type="presParOf" srcId="{8F120B74-77A0-412B-95E1-345862120411}" destId="{FB2B8A4A-E8C0-46F7-85C7-2C464098A98E}" srcOrd="0" destOrd="0" presId="urn:microsoft.com/office/officeart/2005/8/layout/orgChart1"/>
    <dgm:cxn modelId="{20F89EE7-EA3B-499A-97CA-5788ED08B370}" type="presParOf" srcId="{8F120B74-77A0-412B-95E1-345862120411}" destId="{4895588D-0D95-45D4-A5B2-E7A2AB065FAB}" srcOrd="1" destOrd="0" presId="urn:microsoft.com/office/officeart/2005/8/layout/orgChart1"/>
    <dgm:cxn modelId="{2B53694F-5957-4287-BA64-A23C60923C6D}" type="presParOf" srcId="{AC9DD33B-2D20-461A-8408-876F420A2BC0}" destId="{41E72EFE-E9F4-4967-B9CC-BEE7C863D446}" srcOrd="1" destOrd="0" presId="urn:microsoft.com/office/officeart/2005/8/layout/orgChart1"/>
    <dgm:cxn modelId="{6B8151F3-63B8-4D1C-B946-0C91FB132071}" type="presParOf" srcId="{AC9DD33B-2D20-461A-8408-876F420A2BC0}" destId="{49C5124B-B9E3-4BC1-BC07-CC1ED5745442}" srcOrd="2" destOrd="0" presId="urn:microsoft.com/office/officeart/2005/8/layout/orgChart1"/>
    <dgm:cxn modelId="{3E09429F-C192-41A5-902C-AAA01FF76336}" type="presParOf" srcId="{58732525-A820-4D63-959A-3BBF881604FE}" destId="{6480CB3B-586F-4DAF-9F35-5EB6CEE4990F}" srcOrd="6" destOrd="0" presId="urn:microsoft.com/office/officeart/2005/8/layout/orgChart1"/>
    <dgm:cxn modelId="{EC965C1C-C6F2-462A-9B4A-EB6F1029C786}" type="presParOf" srcId="{58732525-A820-4D63-959A-3BBF881604FE}" destId="{B4F666FB-5ADF-4427-AC06-8FB903708C93}" srcOrd="7" destOrd="0" presId="urn:microsoft.com/office/officeart/2005/8/layout/orgChart1"/>
    <dgm:cxn modelId="{155C7D64-A8E7-4B30-A74A-F5BF2FD3B31A}" type="presParOf" srcId="{B4F666FB-5ADF-4427-AC06-8FB903708C93}" destId="{9706BDBC-5546-4E76-B589-746054FC8A86}" srcOrd="0" destOrd="0" presId="urn:microsoft.com/office/officeart/2005/8/layout/orgChart1"/>
    <dgm:cxn modelId="{20B02906-BC34-4ACD-BB0A-ACE231DAAF5A}" type="presParOf" srcId="{9706BDBC-5546-4E76-B589-746054FC8A86}" destId="{9109722C-0008-4E16-B250-FB68A3B5FBD3}" srcOrd="0" destOrd="0" presId="urn:microsoft.com/office/officeart/2005/8/layout/orgChart1"/>
    <dgm:cxn modelId="{43828A5C-AD0E-4D03-BB2D-D4D63E0E3406}" type="presParOf" srcId="{9706BDBC-5546-4E76-B589-746054FC8A86}" destId="{27A26B2C-0555-45CE-9A4D-8FFA405A7DCE}" srcOrd="1" destOrd="0" presId="urn:microsoft.com/office/officeart/2005/8/layout/orgChart1"/>
    <dgm:cxn modelId="{BE4A0E85-3257-44ED-BC59-15CB49AC911B}" type="presParOf" srcId="{B4F666FB-5ADF-4427-AC06-8FB903708C93}" destId="{CE548E6E-0802-4CE7-86D6-05904252198E}" srcOrd="1" destOrd="0" presId="urn:microsoft.com/office/officeart/2005/8/layout/orgChart1"/>
    <dgm:cxn modelId="{F4DC0D7C-D229-40A9-9770-0D7A51D3A1F6}" type="presParOf" srcId="{B4F666FB-5ADF-4427-AC06-8FB903708C93}" destId="{275114DD-05ED-436B-A23E-826904793897}" srcOrd="2" destOrd="0" presId="urn:microsoft.com/office/officeart/2005/8/layout/orgChart1"/>
    <dgm:cxn modelId="{4D384170-A84B-4078-B272-257F7DE00461}" type="presParOf" srcId="{DB66B9C8-F143-4D61-9A5B-B279335777D2}" destId="{CC2EEEBE-6853-4E38-B8E5-B9117D8C7F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760B0-369F-4B70-BDFF-2A3374E969D5}">
      <dsp:nvSpPr>
        <dsp:cNvPr id="0" name=""/>
        <dsp:cNvSpPr/>
      </dsp:nvSpPr>
      <dsp:spPr>
        <a:xfrm>
          <a:off x="3148608" y="729186"/>
          <a:ext cx="152750" cy="3767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7856"/>
              </a:lnTo>
              <a:lnTo>
                <a:pt x="152750" y="37678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80C36-D5EE-4FF2-8837-4B5E47FD3161}">
      <dsp:nvSpPr>
        <dsp:cNvPr id="0" name=""/>
        <dsp:cNvSpPr/>
      </dsp:nvSpPr>
      <dsp:spPr>
        <a:xfrm>
          <a:off x="2995857" y="729186"/>
          <a:ext cx="152750" cy="3767856"/>
        </a:xfrm>
        <a:custGeom>
          <a:avLst/>
          <a:gdLst/>
          <a:ahLst/>
          <a:cxnLst/>
          <a:rect l="0" t="0" r="0" b="0"/>
          <a:pathLst>
            <a:path>
              <a:moveTo>
                <a:pt x="152750" y="0"/>
              </a:moveTo>
              <a:lnTo>
                <a:pt x="152750" y="3767856"/>
              </a:lnTo>
              <a:lnTo>
                <a:pt x="0" y="37678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60CCA-8E0F-42FA-A1E0-B351EF6154FC}">
      <dsp:nvSpPr>
        <dsp:cNvPr id="0" name=""/>
        <dsp:cNvSpPr/>
      </dsp:nvSpPr>
      <dsp:spPr>
        <a:xfrm>
          <a:off x="3148608" y="729186"/>
          <a:ext cx="152750" cy="2734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968"/>
              </a:lnTo>
              <a:lnTo>
                <a:pt x="152750" y="2734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EBFD-050A-4B77-A0E8-ED999D9642AF}">
      <dsp:nvSpPr>
        <dsp:cNvPr id="0" name=""/>
        <dsp:cNvSpPr/>
      </dsp:nvSpPr>
      <dsp:spPr>
        <a:xfrm>
          <a:off x="2995857" y="729186"/>
          <a:ext cx="152750" cy="2734968"/>
        </a:xfrm>
        <a:custGeom>
          <a:avLst/>
          <a:gdLst/>
          <a:ahLst/>
          <a:cxnLst/>
          <a:rect l="0" t="0" r="0" b="0"/>
          <a:pathLst>
            <a:path>
              <a:moveTo>
                <a:pt x="152750" y="0"/>
              </a:moveTo>
              <a:lnTo>
                <a:pt x="152750" y="2734968"/>
              </a:lnTo>
              <a:lnTo>
                <a:pt x="0" y="2734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FF884-D91C-4E96-AF37-8ECA0E10A452}">
      <dsp:nvSpPr>
        <dsp:cNvPr id="0" name=""/>
        <dsp:cNvSpPr/>
      </dsp:nvSpPr>
      <dsp:spPr>
        <a:xfrm>
          <a:off x="3148608" y="729186"/>
          <a:ext cx="152750" cy="1702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081"/>
              </a:lnTo>
              <a:lnTo>
                <a:pt x="152750" y="1702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75A57-E2E0-4D18-8D6A-4DB87AA80F76}">
      <dsp:nvSpPr>
        <dsp:cNvPr id="0" name=""/>
        <dsp:cNvSpPr/>
      </dsp:nvSpPr>
      <dsp:spPr>
        <a:xfrm>
          <a:off x="2995857" y="729186"/>
          <a:ext cx="152750" cy="1702081"/>
        </a:xfrm>
        <a:custGeom>
          <a:avLst/>
          <a:gdLst/>
          <a:ahLst/>
          <a:cxnLst/>
          <a:rect l="0" t="0" r="0" b="0"/>
          <a:pathLst>
            <a:path>
              <a:moveTo>
                <a:pt x="152750" y="0"/>
              </a:moveTo>
              <a:lnTo>
                <a:pt x="152750" y="1702081"/>
              </a:lnTo>
              <a:lnTo>
                <a:pt x="0" y="1702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4AC2F-051A-46B3-AB8C-269811A8727F}">
      <dsp:nvSpPr>
        <dsp:cNvPr id="0" name=""/>
        <dsp:cNvSpPr/>
      </dsp:nvSpPr>
      <dsp:spPr>
        <a:xfrm>
          <a:off x="3148608" y="729186"/>
          <a:ext cx="152750" cy="669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194"/>
              </a:lnTo>
              <a:lnTo>
                <a:pt x="152750" y="6691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D1854-9CE7-4443-A69E-0A81CCF50A8F}">
      <dsp:nvSpPr>
        <dsp:cNvPr id="0" name=""/>
        <dsp:cNvSpPr/>
      </dsp:nvSpPr>
      <dsp:spPr>
        <a:xfrm>
          <a:off x="2995857" y="729186"/>
          <a:ext cx="152750" cy="669194"/>
        </a:xfrm>
        <a:custGeom>
          <a:avLst/>
          <a:gdLst/>
          <a:ahLst/>
          <a:cxnLst/>
          <a:rect l="0" t="0" r="0" b="0"/>
          <a:pathLst>
            <a:path>
              <a:moveTo>
                <a:pt x="152750" y="0"/>
              </a:moveTo>
              <a:lnTo>
                <a:pt x="152750" y="669194"/>
              </a:lnTo>
              <a:lnTo>
                <a:pt x="0" y="6691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02412-A64D-479C-B990-58AAD78C844C}">
      <dsp:nvSpPr>
        <dsp:cNvPr id="0" name=""/>
        <dsp:cNvSpPr/>
      </dsp:nvSpPr>
      <dsp:spPr>
        <a:xfrm>
          <a:off x="2421222" y="1800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ejecutivo</a:t>
          </a:r>
        </a:p>
      </dsp:txBody>
      <dsp:txXfrm>
        <a:off x="2421222" y="1800"/>
        <a:ext cx="1454770" cy="727385"/>
      </dsp:txXfrm>
    </dsp:sp>
    <dsp:sp modelId="{1602A8F1-B6C9-4935-9A53-A3D249A694B5}">
      <dsp:nvSpPr>
        <dsp:cNvPr id="0" name=""/>
        <dsp:cNvSpPr/>
      </dsp:nvSpPr>
      <dsp:spPr>
        <a:xfrm>
          <a:off x="1541086" y="1034688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planificación y estrategia</a:t>
          </a:r>
        </a:p>
      </dsp:txBody>
      <dsp:txXfrm>
        <a:off x="1541086" y="1034688"/>
        <a:ext cx="1454770" cy="727385"/>
      </dsp:txXfrm>
    </dsp:sp>
    <dsp:sp modelId="{38D22458-48DE-4498-A202-A074E3A0FD88}">
      <dsp:nvSpPr>
        <dsp:cNvPr id="0" name=""/>
        <dsp:cNvSpPr/>
      </dsp:nvSpPr>
      <dsp:spPr>
        <a:xfrm>
          <a:off x="3301358" y="1034688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clientes</a:t>
          </a:r>
        </a:p>
      </dsp:txBody>
      <dsp:txXfrm>
        <a:off x="3301358" y="1034688"/>
        <a:ext cx="1454770" cy="727385"/>
      </dsp:txXfrm>
    </dsp:sp>
    <dsp:sp modelId="{52138292-43A4-405A-AAFE-3896367AE5E2}">
      <dsp:nvSpPr>
        <dsp:cNvPr id="0" name=""/>
        <dsp:cNvSpPr/>
      </dsp:nvSpPr>
      <dsp:spPr>
        <a:xfrm>
          <a:off x="1541086" y="2067575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transformación</a:t>
          </a:r>
        </a:p>
      </dsp:txBody>
      <dsp:txXfrm>
        <a:off x="1541086" y="2067575"/>
        <a:ext cx="1454770" cy="727385"/>
      </dsp:txXfrm>
    </dsp:sp>
    <dsp:sp modelId="{E306FBB2-ED12-44DE-98ED-FC3BC9DCE5DB}">
      <dsp:nvSpPr>
        <dsp:cNvPr id="0" name=""/>
        <dsp:cNvSpPr/>
      </dsp:nvSpPr>
      <dsp:spPr>
        <a:xfrm>
          <a:off x="3301358" y="2067575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comunicación</a:t>
          </a:r>
        </a:p>
      </dsp:txBody>
      <dsp:txXfrm>
        <a:off x="3301358" y="2067575"/>
        <a:ext cx="1454770" cy="727385"/>
      </dsp:txXfrm>
    </dsp:sp>
    <dsp:sp modelId="{7F55C793-1EC1-4F9A-AA87-4AF7999EB91C}">
      <dsp:nvSpPr>
        <dsp:cNvPr id="0" name=""/>
        <dsp:cNvSpPr/>
      </dsp:nvSpPr>
      <dsp:spPr>
        <a:xfrm>
          <a:off x="1541086" y="3100462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comercial</a:t>
          </a:r>
        </a:p>
      </dsp:txBody>
      <dsp:txXfrm>
        <a:off x="1541086" y="3100462"/>
        <a:ext cx="1454770" cy="727385"/>
      </dsp:txXfrm>
    </dsp:sp>
    <dsp:sp modelId="{4BE6C46A-9CAA-4E33-AE4A-D77E7B8E9402}">
      <dsp:nvSpPr>
        <dsp:cNvPr id="0" name=""/>
        <dsp:cNvSpPr/>
      </dsp:nvSpPr>
      <dsp:spPr>
        <a:xfrm>
          <a:off x="3301358" y="3100462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comercial</a:t>
          </a:r>
        </a:p>
      </dsp:txBody>
      <dsp:txXfrm>
        <a:off x="3301358" y="3100462"/>
        <a:ext cx="1454770" cy="727385"/>
      </dsp:txXfrm>
    </dsp:sp>
    <dsp:sp modelId="{E0C24E2B-788B-4C57-B5B2-304D02B4B501}">
      <dsp:nvSpPr>
        <dsp:cNvPr id="0" name=""/>
        <dsp:cNvSpPr/>
      </dsp:nvSpPr>
      <dsp:spPr>
        <a:xfrm>
          <a:off x="1541086" y="4133349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servicios aeroportuarios</a:t>
          </a:r>
        </a:p>
      </dsp:txBody>
      <dsp:txXfrm>
        <a:off x="1541086" y="4133349"/>
        <a:ext cx="1454770" cy="727385"/>
      </dsp:txXfrm>
    </dsp:sp>
    <dsp:sp modelId="{7F1931CB-91B0-4B0F-A64D-0A10281F541F}">
      <dsp:nvSpPr>
        <dsp:cNvPr id="0" name=""/>
        <dsp:cNvSpPr/>
      </dsp:nvSpPr>
      <dsp:spPr>
        <a:xfrm>
          <a:off x="3301358" y="4133349"/>
          <a:ext cx="1454770" cy="727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Director de la división técnica</a:t>
          </a:r>
        </a:p>
      </dsp:txBody>
      <dsp:txXfrm>
        <a:off x="3301358" y="4133349"/>
        <a:ext cx="1454770" cy="727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1872F-B470-4A27-A976-24C916D27B2D}">
      <dsp:nvSpPr>
        <dsp:cNvPr id="0" name=""/>
        <dsp:cNvSpPr/>
      </dsp:nvSpPr>
      <dsp:spPr>
        <a:xfrm>
          <a:off x="4313516" y="463771"/>
          <a:ext cx="1676269" cy="193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74"/>
              </a:lnTo>
              <a:lnTo>
                <a:pt x="1676269" y="96974"/>
              </a:lnTo>
              <a:lnTo>
                <a:pt x="1676269" y="1939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D9A43-ABAA-4B09-A010-AD18D6D8611A}">
      <dsp:nvSpPr>
        <dsp:cNvPr id="0" name=""/>
        <dsp:cNvSpPr/>
      </dsp:nvSpPr>
      <dsp:spPr>
        <a:xfrm>
          <a:off x="4313516" y="463771"/>
          <a:ext cx="558756" cy="193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74"/>
              </a:lnTo>
              <a:lnTo>
                <a:pt x="558756" y="96974"/>
              </a:lnTo>
              <a:lnTo>
                <a:pt x="558756" y="1939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E3E18-CBBA-46DA-A218-73C90C0F474D}">
      <dsp:nvSpPr>
        <dsp:cNvPr id="0" name=""/>
        <dsp:cNvSpPr/>
      </dsp:nvSpPr>
      <dsp:spPr>
        <a:xfrm>
          <a:off x="3754759" y="463771"/>
          <a:ext cx="558756" cy="193948"/>
        </a:xfrm>
        <a:custGeom>
          <a:avLst/>
          <a:gdLst/>
          <a:ahLst/>
          <a:cxnLst/>
          <a:rect l="0" t="0" r="0" b="0"/>
          <a:pathLst>
            <a:path>
              <a:moveTo>
                <a:pt x="558756" y="0"/>
              </a:moveTo>
              <a:lnTo>
                <a:pt x="558756" y="96974"/>
              </a:lnTo>
              <a:lnTo>
                <a:pt x="0" y="96974"/>
              </a:lnTo>
              <a:lnTo>
                <a:pt x="0" y="1939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FF879-52C8-45DC-B778-5A964EBD9A89}">
      <dsp:nvSpPr>
        <dsp:cNvPr id="0" name=""/>
        <dsp:cNvSpPr/>
      </dsp:nvSpPr>
      <dsp:spPr>
        <a:xfrm>
          <a:off x="3434763" y="1764857"/>
          <a:ext cx="1304701" cy="43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923"/>
              </a:lnTo>
              <a:lnTo>
                <a:pt x="1304701" y="431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CF4C9-20FC-45D2-8FAC-5CCD2C7F7185}">
      <dsp:nvSpPr>
        <dsp:cNvPr id="0" name=""/>
        <dsp:cNvSpPr/>
      </dsp:nvSpPr>
      <dsp:spPr>
        <a:xfrm>
          <a:off x="3144329" y="1764857"/>
          <a:ext cx="290433" cy="431923"/>
        </a:xfrm>
        <a:custGeom>
          <a:avLst/>
          <a:gdLst/>
          <a:ahLst/>
          <a:cxnLst/>
          <a:rect l="0" t="0" r="0" b="0"/>
          <a:pathLst>
            <a:path>
              <a:moveTo>
                <a:pt x="290433" y="0"/>
              </a:moveTo>
              <a:lnTo>
                <a:pt x="290433" y="431923"/>
              </a:lnTo>
              <a:lnTo>
                <a:pt x="0" y="4319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E4079-F28C-4EEE-BFED-33AD5E23064C}">
      <dsp:nvSpPr>
        <dsp:cNvPr id="0" name=""/>
        <dsp:cNvSpPr/>
      </dsp:nvSpPr>
      <dsp:spPr>
        <a:xfrm>
          <a:off x="3389043" y="1764857"/>
          <a:ext cx="91440" cy="43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5215"/>
              </a:lnTo>
              <a:lnTo>
                <a:pt x="134825" y="4352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8C22E-9A68-4D91-8562-C3C1499C2646}">
      <dsp:nvSpPr>
        <dsp:cNvPr id="0" name=""/>
        <dsp:cNvSpPr/>
      </dsp:nvSpPr>
      <dsp:spPr>
        <a:xfrm>
          <a:off x="2637246" y="1119502"/>
          <a:ext cx="1166942" cy="18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8"/>
              </a:lnTo>
              <a:lnTo>
                <a:pt x="1166942" y="86598"/>
              </a:lnTo>
              <a:lnTo>
                <a:pt x="1166942" y="1835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94435-DE3F-4C64-8568-DC91198CD4E4}">
      <dsp:nvSpPr>
        <dsp:cNvPr id="0" name=""/>
        <dsp:cNvSpPr/>
      </dsp:nvSpPr>
      <dsp:spPr>
        <a:xfrm>
          <a:off x="2591526" y="1119502"/>
          <a:ext cx="91440" cy="191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609"/>
              </a:lnTo>
              <a:lnTo>
                <a:pt x="51187" y="94609"/>
              </a:lnTo>
              <a:lnTo>
                <a:pt x="51187" y="19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60541-0FBA-45C2-8953-4EB751760F40}">
      <dsp:nvSpPr>
        <dsp:cNvPr id="0" name=""/>
        <dsp:cNvSpPr/>
      </dsp:nvSpPr>
      <dsp:spPr>
        <a:xfrm>
          <a:off x="1519733" y="1119502"/>
          <a:ext cx="1117513" cy="193948"/>
        </a:xfrm>
        <a:custGeom>
          <a:avLst/>
          <a:gdLst/>
          <a:ahLst/>
          <a:cxnLst/>
          <a:rect l="0" t="0" r="0" b="0"/>
          <a:pathLst>
            <a:path>
              <a:moveTo>
                <a:pt x="1117513" y="0"/>
              </a:moveTo>
              <a:lnTo>
                <a:pt x="1117513" y="96974"/>
              </a:lnTo>
              <a:lnTo>
                <a:pt x="0" y="96974"/>
              </a:lnTo>
              <a:lnTo>
                <a:pt x="0" y="1939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2D45D-F979-4188-8222-5A431313F074}">
      <dsp:nvSpPr>
        <dsp:cNvPr id="0" name=""/>
        <dsp:cNvSpPr/>
      </dsp:nvSpPr>
      <dsp:spPr>
        <a:xfrm>
          <a:off x="2637246" y="463771"/>
          <a:ext cx="1676269" cy="193948"/>
        </a:xfrm>
        <a:custGeom>
          <a:avLst/>
          <a:gdLst/>
          <a:ahLst/>
          <a:cxnLst/>
          <a:rect l="0" t="0" r="0" b="0"/>
          <a:pathLst>
            <a:path>
              <a:moveTo>
                <a:pt x="1676269" y="0"/>
              </a:moveTo>
              <a:lnTo>
                <a:pt x="1676269" y="96974"/>
              </a:lnTo>
              <a:lnTo>
                <a:pt x="0" y="96974"/>
              </a:lnTo>
              <a:lnTo>
                <a:pt x="0" y="1939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B455-D36D-4BF0-8F41-C13AAAFDA7D5}">
      <dsp:nvSpPr>
        <dsp:cNvPr id="0" name=""/>
        <dsp:cNvSpPr/>
      </dsp:nvSpPr>
      <dsp:spPr>
        <a:xfrm>
          <a:off x="3851734" y="1989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Director general</a:t>
          </a:r>
        </a:p>
      </dsp:txBody>
      <dsp:txXfrm>
        <a:off x="3851734" y="1989"/>
        <a:ext cx="923564" cy="461782"/>
      </dsp:txXfrm>
    </dsp:sp>
    <dsp:sp modelId="{050D13BF-07BD-46A0-83E4-605BC82DB9D1}">
      <dsp:nvSpPr>
        <dsp:cNvPr id="0" name=""/>
        <dsp:cNvSpPr/>
      </dsp:nvSpPr>
      <dsp:spPr>
        <a:xfrm>
          <a:off x="2175464" y="657720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Producción</a:t>
          </a:r>
        </a:p>
      </dsp:txBody>
      <dsp:txXfrm>
        <a:off x="2175464" y="657720"/>
        <a:ext cx="923564" cy="461782"/>
      </dsp:txXfrm>
    </dsp:sp>
    <dsp:sp modelId="{1EDE598E-4EBE-4AA0-A893-CA089DFBD7D0}">
      <dsp:nvSpPr>
        <dsp:cNvPr id="0" name=""/>
        <dsp:cNvSpPr/>
      </dsp:nvSpPr>
      <dsp:spPr>
        <a:xfrm>
          <a:off x="1057951" y="1313451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Fábrica 1</a:t>
          </a:r>
        </a:p>
      </dsp:txBody>
      <dsp:txXfrm>
        <a:off x="1057951" y="1313451"/>
        <a:ext cx="923564" cy="461782"/>
      </dsp:txXfrm>
    </dsp:sp>
    <dsp:sp modelId="{EB7EBFC5-5408-4810-952C-6617F9BDCB05}">
      <dsp:nvSpPr>
        <dsp:cNvPr id="0" name=""/>
        <dsp:cNvSpPr/>
      </dsp:nvSpPr>
      <dsp:spPr>
        <a:xfrm>
          <a:off x="2180931" y="1311087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Fábrica 2</a:t>
          </a:r>
        </a:p>
      </dsp:txBody>
      <dsp:txXfrm>
        <a:off x="2180931" y="1311087"/>
        <a:ext cx="923564" cy="461782"/>
      </dsp:txXfrm>
    </dsp:sp>
    <dsp:sp modelId="{BF4B0F56-F154-4B8B-BEDA-6D20EC0BB5FC}">
      <dsp:nvSpPr>
        <dsp:cNvPr id="0" name=""/>
        <dsp:cNvSpPr/>
      </dsp:nvSpPr>
      <dsp:spPr>
        <a:xfrm>
          <a:off x="3342406" y="1303075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Fábrica 3</a:t>
          </a:r>
        </a:p>
      </dsp:txBody>
      <dsp:txXfrm>
        <a:off x="3342406" y="1303075"/>
        <a:ext cx="923564" cy="461782"/>
      </dsp:txXfrm>
    </dsp:sp>
    <dsp:sp modelId="{5DA51BEA-1C6F-4BE6-A1D9-0F2979954894}">
      <dsp:nvSpPr>
        <dsp:cNvPr id="0" name=""/>
        <dsp:cNvSpPr/>
      </dsp:nvSpPr>
      <dsp:spPr>
        <a:xfrm>
          <a:off x="3523868" y="1969182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Producción</a:t>
          </a:r>
        </a:p>
      </dsp:txBody>
      <dsp:txXfrm>
        <a:off x="3523868" y="1969182"/>
        <a:ext cx="923564" cy="461782"/>
      </dsp:txXfrm>
    </dsp:sp>
    <dsp:sp modelId="{931D7402-EAF5-4971-B80D-4524F812AFA6}">
      <dsp:nvSpPr>
        <dsp:cNvPr id="0" name=""/>
        <dsp:cNvSpPr/>
      </dsp:nvSpPr>
      <dsp:spPr>
        <a:xfrm>
          <a:off x="2220765" y="1965889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Personal</a:t>
          </a:r>
        </a:p>
      </dsp:txBody>
      <dsp:txXfrm>
        <a:off x="2220765" y="1965889"/>
        <a:ext cx="923564" cy="461782"/>
      </dsp:txXfrm>
    </dsp:sp>
    <dsp:sp modelId="{7B9863A8-AD2A-4D3A-8E0D-F9DBE90FF5BE}">
      <dsp:nvSpPr>
        <dsp:cNvPr id="0" name=""/>
        <dsp:cNvSpPr/>
      </dsp:nvSpPr>
      <dsp:spPr>
        <a:xfrm>
          <a:off x="4739464" y="1965889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Ventas</a:t>
          </a:r>
        </a:p>
      </dsp:txBody>
      <dsp:txXfrm>
        <a:off x="4739464" y="1965889"/>
        <a:ext cx="923564" cy="461782"/>
      </dsp:txXfrm>
    </dsp:sp>
    <dsp:sp modelId="{02DE2E0A-3907-4632-86ED-768D6AD89490}">
      <dsp:nvSpPr>
        <dsp:cNvPr id="0" name=""/>
        <dsp:cNvSpPr/>
      </dsp:nvSpPr>
      <dsp:spPr>
        <a:xfrm>
          <a:off x="3292977" y="657720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Ventas</a:t>
          </a:r>
        </a:p>
      </dsp:txBody>
      <dsp:txXfrm>
        <a:off x="3292977" y="657720"/>
        <a:ext cx="923564" cy="461782"/>
      </dsp:txXfrm>
    </dsp:sp>
    <dsp:sp modelId="{1EEA8D2B-E01A-4C97-9B9F-3F4B7C18DF95}">
      <dsp:nvSpPr>
        <dsp:cNvPr id="0" name=""/>
        <dsp:cNvSpPr/>
      </dsp:nvSpPr>
      <dsp:spPr>
        <a:xfrm>
          <a:off x="4410490" y="657720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Financiación</a:t>
          </a:r>
        </a:p>
      </dsp:txBody>
      <dsp:txXfrm>
        <a:off x="4410490" y="657720"/>
        <a:ext cx="923564" cy="461782"/>
      </dsp:txXfrm>
    </dsp:sp>
    <dsp:sp modelId="{AFFC05FA-D3E4-4DC8-B8A3-BAF784D905DB}">
      <dsp:nvSpPr>
        <dsp:cNvPr id="0" name=""/>
        <dsp:cNvSpPr/>
      </dsp:nvSpPr>
      <dsp:spPr>
        <a:xfrm>
          <a:off x="5528004" y="657720"/>
          <a:ext cx="923564" cy="461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Personal</a:t>
          </a:r>
        </a:p>
      </dsp:txBody>
      <dsp:txXfrm>
        <a:off x="5528004" y="657720"/>
        <a:ext cx="923564" cy="461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1FE90-951B-4456-8FF1-7412A237C72E}">
      <dsp:nvSpPr>
        <dsp:cNvPr id="0" name=""/>
        <dsp:cNvSpPr/>
      </dsp:nvSpPr>
      <dsp:spPr>
        <a:xfrm>
          <a:off x="4888043" y="2239349"/>
          <a:ext cx="232232" cy="1408361"/>
        </a:xfrm>
        <a:custGeom>
          <a:avLst/>
          <a:gdLst/>
          <a:ahLst/>
          <a:cxnLst/>
          <a:rect l="0" t="0" r="0" b="0"/>
          <a:pathLst>
            <a:path>
              <a:moveTo>
                <a:pt x="232232" y="0"/>
              </a:moveTo>
              <a:lnTo>
                <a:pt x="232232" y="1408361"/>
              </a:lnTo>
              <a:lnTo>
                <a:pt x="0" y="14083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B10A2-A659-4812-BE0E-AF903F0A2942}">
      <dsp:nvSpPr>
        <dsp:cNvPr id="0" name=""/>
        <dsp:cNvSpPr/>
      </dsp:nvSpPr>
      <dsp:spPr>
        <a:xfrm>
          <a:off x="5120275" y="2239349"/>
          <a:ext cx="1494839" cy="1408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361"/>
              </a:lnTo>
              <a:lnTo>
                <a:pt x="1494839" y="14083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3D543-075A-4365-B053-09721C94CCC9}">
      <dsp:nvSpPr>
        <dsp:cNvPr id="0" name=""/>
        <dsp:cNvSpPr/>
      </dsp:nvSpPr>
      <dsp:spPr>
        <a:xfrm>
          <a:off x="4375336" y="2239349"/>
          <a:ext cx="744939" cy="627122"/>
        </a:xfrm>
        <a:custGeom>
          <a:avLst/>
          <a:gdLst/>
          <a:ahLst/>
          <a:cxnLst/>
          <a:rect l="0" t="0" r="0" b="0"/>
          <a:pathLst>
            <a:path>
              <a:moveTo>
                <a:pt x="744939" y="0"/>
              </a:moveTo>
              <a:lnTo>
                <a:pt x="744939" y="627122"/>
              </a:lnTo>
              <a:lnTo>
                <a:pt x="0" y="6271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6C98E-ABD2-454E-9533-341629287BBC}">
      <dsp:nvSpPr>
        <dsp:cNvPr id="0" name=""/>
        <dsp:cNvSpPr/>
      </dsp:nvSpPr>
      <dsp:spPr>
        <a:xfrm>
          <a:off x="5120275" y="2239349"/>
          <a:ext cx="134786" cy="1408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361"/>
              </a:lnTo>
              <a:lnTo>
                <a:pt x="134786" y="14083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BA5A2-5890-4131-B414-F58198F396C6}">
      <dsp:nvSpPr>
        <dsp:cNvPr id="0" name=""/>
        <dsp:cNvSpPr/>
      </dsp:nvSpPr>
      <dsp:spPr>
        <a:xfrm>
          <a:off x="4086531" y="545868"/>
          <a:ext cx="1469839" cy="1148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885"/>
              </a:lnTo>
              <a:lnTo>
                <a:pt x="1469839" y="1033885"/>
              </a:lnTo>
              <a:lnTo>
                <a:pt x="1469839" y="11483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81FFA-84C8-4FB7-9FEC-FB362E961AEA}">
      <dsp:nvSpPr>
        <dsp:cNvPr id="0" name=""/>
        <dsp:cNvSpPr/>
      </dsp:nvSpPr>
      <dsp:spPr>
        <a:xfrm>
          <a:off x="3883965" y="545868"/>
          <a:ext cx="202566" cy="1148786"/>
        </a:xfrm>
        <a:custGeom>
          <a:avLst/>
          <a:gdLst/>
          <a:ahLst/>
          <a:cxnLst/>
          <a:rect l="0" t="0" r="0" b="0"/>
          <a:pathLst>
            <a:path>
              <a:moveTo>
                <a:pt x="202566" y="0"/>
              </a:moveTo>
              <a:lnTo>
                <a:pt x="202566" y="1034310"/>
              </a:lnTo>
              <a:lnTo>
                <a:pt x="0" y="1034310"/>
              </a:lnTo>
              <a:lnTo>
                <a:pt x="0" y="11487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B5D4F-0015-4D46-A624-A1530EECF9B4}">
      <dsp:nvSpPr>
        <dsp:cNvPr id="0" name=""/>
        <dsp:cNvSpPr/>
      </dsp:nvSpPr>
      <dsp:spPr>
        <a:xfrm>
          <a:off x="2476966" y="545868"/>
          <a:ext cx="1609565" cy="1148786"/>
        </a:xfrm>
        <a:custGeom>
          <a:avLst/>
          <a:gdLst/>
          <a:ahLst/>
          <a:cxnLst/>
          <a:rect l="0" t="0" r="0" b="0"/>
          <a:pathLst>
            <a:path>
              <a:moveTo>
                <a:pt x="1609565" y="0"/>
              </a:moveTo>
              <a:lnTo>
                <a:pt x="1609565" y="1034310"/>
              </a:lnTo>
              <a:lnTo>
                <a:pt x="0" y="1034310"/>
              </a:lnTo>
              <a:lnTo>
                <a:pt x="0" y="11487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0D2A-4BE7-4409-81AE-B10693A85CD1}">
      <dsp:nvSpPr>
        <dsp:cNvPr id="0" name=""/>
        <dsp:cNvSpPr/>
      </dsp:nvSpPr>
      <dsp:spPr>
        <a:xfrm>
          <a:off x="2747477" y="545868"/>
          <a:ext cx="1339054" cy="269223"/>
        </a:xfrm>
        <a:custGeom>
          <a:avLst/>
          <a:gdLst/>
          <a:ahLst/>
          <a:cxnLst/>
          <a:rect l="0" t="0" r="0" b="0"/>
          <a:pathLst>
            <a:path>
              <a:moveTo>
                <a:pt x="1339054" y="0"/>
              </a:moveTo>
              <a:lnTo>
                <a:pt x="1339054" y="154748"/>
              </a:lnTo>
              <a:lnTo>
                <a:pt x="0" y="154748"/>
              </a:lnTo>
              <a:lnTo>
                <a:pt x="0" y="269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E3E18-CBBA-46DA-A218-73C90C0F474D}">
      <dsp:nvSpPr>
        <dsp:cNvPr id="0" name=""/>
        <dsp:cNvSpPr/>
      </dsp:nvSpPr>
      <dsp:spPr>
        <a:xfrm>
          <a:off x="4086531" y="545868"/>
          <a:ext cx="1038966" cy="269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748"/>
              </a:lnTo>
              <a:lnTo>
                <a:pt x="1038966" y="154748"/>
              </a:lnTo>
              <a:lnTo>
                <a:pt x="1038966" y="269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B455-D36D-4BF0-8F41-C13AAAFDA7D5}">
      <dsp:nvSpPr>
        <dsp:cNvPr id="0" name=""/>
        <dsp:cNvSpPr/>
      </dsp:nvSpPr>
      <dsp:spPr>
        <a:xfrm>
          <a:off x="3541411" y="748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Director general</a:t>
          </a:r>
        </a:p>
      </dsp:txBody>
      <dsp:txXfrm>
        <a:off x="3541411" y="748"/>
        <a:ext cx="1090240" cy="545120"/>
      </dsp:txXfrm>
    </dsp:sp>
    <dsp:sp modelId="{02DE2E0A-3907-4632-86ED-768D6AD89490}">
      <dsp:nvSpPr>
        <dsp:cNvPr id="0" name=""/>
        <dsp:cNvSpPr/>
      </dsp:nvSpPr>
      <dsp:spPr>
        <a:xfrm>
          <a:off x="4580378" y="815092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Personal</a:t>
          </a:r>
        </a:p>
      </dsp:txBody>
      <dsp:txXfrm>
        <a:off x="4580378" y="815092"/>
        <a:ext cx="1090240" cy="545120"/>
      </dsp:txXfrm>
    </dsp:sp>
    <dsp:sp modelId="{C5BB8F04-602F-4C9E-ACEB-CCFAE64F079C}">
      <dsp:nvSpPr>
        <dsp:cNvPr id="0" name=""/>
        <dsp:cNvSpPr/>
      </dsp:nvSpPr>
      <dsp:spPr>
        <a:xfrm>
          <a:off x="2202357" y="815092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Asesor jurídico</a:t>
          </a:r>
        </a:p>
      </dsp:txBody>
      <dsp:txXfrm>
        <a:off x="2202357" y="815092"/>
        <a:ext cx="1090240" cy="545120"/>
      </dsp:txXfrm>
    </dsp:sp>
    <dsp:sp modelId="{070BD271-560C-4485-A31F-739675027BB4}">
      <dsp:nvSpPr>
        <dsp:cNvPr id="0" name=""/>
        <dsp:cNvSpPr/>
      </dsp:nvSpPr>
      <dsp:spPr>
        <a:xfrm>
          <a:off x="1931846" y="1694654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Director financiero</a:t>
          </a:r>
        </a:p>
      </dsp:txBody>
      <dsp:txXfrm>
        <a:off x="1931846" y="1694654"/>
        <a:ext cx="1090240" cy="545120"/>
      </dsp:txXfrm>
    </dsp:sp>
    <dsp:sp modelId="{2BADEBD2-CE35-498B-A8B4-B819956235EA}">
      <dsp:nvSpPr>
        <dsp:cNvPr id="0" name=""/>
        <dsp:cNvSpPr/>
      </dsp:nvSpPr>
      <dsp:spPr>
        <a:xfrm>
          <a:off x="3338845" y="1694654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Director comercial</a:t>
          </a:r>
        </a:p>
      </dsp:txBody>
      <dsp:txXfrm>
        <a:off x="3338845" y="1694654"/>
        <a:ext cx="1090240" cy="545120"/>
      </dsp:txXfrm>
    </dsp:sp>
    <dsp:sp modelId="{9A73838A-0156-4A2C-B5AA-4ADD1039B722}">
      <dsp:nvSpPr>
        <dsp:cNvPr id="0" name=""/>
        <dsp:cNvSpPr/>
      </dsp:nvSpPr>
      <dsp:spPr>
        <a:xfrm>
          <a:off x="5011251" y="1694229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Director de producción</a:t>
          </a:r>
        </a:p>
      </dsp:txBody>
      <dsp:txXfrm>
        <a:off x="5011251" y="1694229"/>
        <a:ext cx="1090240" cy="545120"/>
      </dsp:txXfrm>
    </dsp:sp>
    <dsp:sp modelId="{08C35C28-EC45-42CC-95DD-9D804582A3F1}">
      <dsp:nvSpPr>
        <dsp:cNvPr id="0" name=""/>
        <dsp:cNvSpPr/>
      </dsp:nvSpPr>
      <dsp:spPr>
        <a:xfrm>
          <a:off x="5255062" y="3375150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Fábrica 2</a:t>
          </a:r>
        </a:p>
      </dsp:txBody>
      <dsp:txXfrm>
        <a:off x="5255062" y="3375150"/>
        <a:ext cx="1090240" cy="545120"/>
      </dsp:txXfrm>
    </dsp:sp>
    <dsp:sp modelId="{B5949086-DB7D-4873-BEC9-7C6FE0ECA558}">
      <dsp:nvSpPr>
        <dsp:cNvPr id="0" name=""/>
        <dsp:cNvSpPr/>
      </dsp:nvSpPr>
      <dsp:spPr>
        <a:xfrm>
          <a:off x="3285096" y="2593911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Métodos y tiempos</a:t>
          </a:r>
        </a:p>
      </dsp:txBody>
      <dsp:txXfrm>
        <a:off x="3285096" y="2593911"/>
        <a:ext cx="1090240" cy="545120"/>
      </dsp:txXfrm>
    </dsp:sp>
    <dsp:sp modelId="{E9A4245A-B438-4239-9A08-8FBB379D3A67}">
      <dsp:nvSpPr>
        <dsp:cNvPr id="0" name=""/>
        <dsp:cNvSpPr/>
      </dsp:nvSpPr>
      <dsp:spPr>
        <a:xfrm>
          <a:off x="6615115" y="3375150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Fábrica 3</a:t>
          </a:r>
        </a:p>
      </dsp:txBody>
      <dsp:txXfrm>
        <a:off x="6615115" y="3375150"/>
        <a:ext cx="1090240" cy="545120"/>
      </dsp:txXfrm>
    </dsp:sp>
    <dsp:sp modelId="{861959F6-227A-45FC-A63F-6689F24A9631}">
      <dsp:nvSpPr>
        <dsp:cNvPr id="0" name=""/>
        <dsp:cNvSpPr/>
      </dsp:nvSpPr>
      <dsp:spPr>
        <a:xfrm>
          <a:off x="3797803" y="3375150"/>
          <a:ext cx="1090240" cy="545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Fábrica 1</a:t>
          </a:r>
        </a:p>
      </dsp:txBody>
      <dsp:txXfrm>
        <a:off x="3797803" y="3375150"/>
        <a:ext cx="1090240" cy="545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75BA-5A85-48AE-8D4A-F897BFAF9B29}">
      <dsp:nvSpPr>
        <dsp:cNvPr id="0" name=""/>
        <dsp:cNvSpPr/>
      </dsp:nvSpPr>
      <dsp:spPr>
        <a:xfrm>
          <a:off x="4332312" y="457452"/>
          <a:ext cx="2280930" cy="141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396"/>
              </a:lnTo>
              <a:lnTo>
                <a:pt x="2280930" y="1318396"/>
              </a:lnTo>
              <a:lnTo>
                <a:pt x="2280930" y="1414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D778-2CC2-449D-976B-83CAD84A57D8}">
      <dsp:nvSpPr>
        <dsp:cNvPr id="0" name=""/>
        <dsp:cNvSpPr/>
      </dsp:nvSpPr>
      <dsp:spPr>
        <a:xfrm>
          <a:off x="4332312" y="457452"/>
          <a:ext cx="866853" cy="141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396"/>
              </a:lnTo>
              <a:lnTo>
                <a:pt x="866853" y="1318396"/>
              </a:lnTo>
              <a:lnTo>
                <a:pt x="866853" y="1414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2959E-2E12-45D1-97CE-B01D0E4D2D7B}">
      <dsp:nvSpPr>
        <dsp:cNvPr id="0" name=""/>
        <dsp:cNvSpPr/>
      </dsp:nvSpPr>
      <dsp:spPr>
        <a:xfrm>
          <a:off x="3297957" y="2329365"/>
          <a:ext cx="1478239" cy="56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51"/>
              </a:lnTo>
              <a:lnTo>
                <a:pt x="1478239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1540B-39B9-48A9-8EBC-AE854D9D83D9}">
      <dsp:nvSpPr>
        <dsp:cNvPr id="0" name=""/>
        <dsp:cNvSpPr/>
      </dsp:nvSpPr>
      <dsp:spPr>
        <a:xfrm>
          <a:off x="3297957" y="2329365"/>
          <a:ext cx="254096" cy="56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51"/>
              </a:lnTo>
              <a:lnTo>
                <a:pt x="254096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EAD1A-73F0-4546-ADA7-9A062552F993}">
      <dsp:nvSpPr>
        <dsp:cNvPr id="0" name=""/>
        <dsp:cNvSpPr/>
      </dsp:nvSpPr>
      <dsp:spPr>
        <a:xfrm>
          <a:off x="1874676" y="2329365"/>
          <a:ext cx="1423280" cy="564551"/>
        </a:xfrm>
        <a:custGeom>
          <a:avLst/>
          <a:gdLst/>
          <a:ahLst/>
          <a:cxnLst/>
          <a:rect l="0" t="0" r="0" b="0"/>
          <a:pathLst>
            <a:path>
              <a:moveTo>
                <a:pt x="1423280" y="0"/>
              </a:moveTo>
              <a:lnTo>
                <a:pt x="1423280" y="564551"/>
              </a:lnTo>
              <a:lnTo>
                <a:pt x="0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C460-D329-46EE-8A57-1508029538A3}">
      <dsp:nvSpPr>
        <dsp:cNvPr id="0" name=""/>
        <dsp:cNvSpPr/>
      </dsp:nvSpPr>
      <dsp:spPr>
        <a:xfrm>
          <a:off x="3170812" y="2329365"/>
          <a:ext cx="127144" cy="564551"/>
        </a:xfrm>
        <a:custGeom>
          <a:avLst/>
          <a:gdLst/>
          <a:ahLst/>
          <a:cxnLst/>
          <a:rect l="0" t="0" r="0" b="0"/>
          <a:pathLst>
            <a:path>
              <a:moveTo>
                <a:pt x="127144" y="0"/>
              </a:moveTo>
              <a:lnTo>
                <a:pt x="127144" y="564551"/>
              </a:lnTo>
              <a:lnTo>
                <a:pt x="0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A5819-7833-48B1-B24D-0F3C36437E04}">
      <dsp:nvSpPr>
        <dsp:cNvPr id="0" name=""/>
        <dsp:cNvSpPr/>
      </dsp:nvSpPr>
      <dsp:spPr>
        <a:xfrm>
          <a:off x="3663919" y="457452"/>
          <a:ext cx="668392" cy="1414461"/>
        </a:xfrm>
        <a:custGeom>
          <a:avLst/>
          <a:gdLst/>
          <a:ahLst/>
          <a:cxnLst/>
          <a:rect l="0" t="0" r="0" b="0"/>
          <a:pathLst>
            <a:path>
              <a:moveTo>
                <a:pt x="668392" y="0"/>
              </a:moveTo>
              <a:lnTo>
                <a:pt x="668392" y="1318396"/>
              </a:lnTo>
              <a:lnTo>
                <a:pt x="0" y="1318396"/>
              </a:lnTo>
              <a:lnTo>
                <a:pt x="0" y="1414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D9795-0FB8-48DA-B2F3-371BB892D1F4}">
      <dsp:nvSpPr>
        <dsp:cNvPr id="0" name=""/>
        <dsp:cNvSpPr/>
      </dsp:nvSpPr>
      <dsp:spPr>
        <a:xfrm>
          <a:off x="2538073" y="457452"/>
          <a:ext cx="1794238" cy="1414461"/>
        </a:xfrm>
        <a:custGeom>
          <a:avLst/>
          <a:gdLst/>
          <a:ahLst/>
          <a:cxnLst/>
          <a:rect l="0" t="0" r="0" b="0"/>
          <a:pathLst>
            <a:path>
              <a:moveTo>
                <a:pt x="1794238" y="0"/>
              </a:moveTo>
              <a:lnTo>
                <a:pt x="1794238" y="1318396"/>
              </a:lnTo>
              <a:lnTo>
                <a:pt x="0" y="1318396"/>
              </a:lnTo>
              <a:lnTo>
                <a:pt x="0" y="14144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0DB4B-CF47-4F6A-BBDB-4D659BA0B5D8}">
      <dsp:nvSpPr>
        <dsp:cNvPr id="0" name=""/>
        <dsp:cNvSpPr/>
      </dsp:nvSpPr>
      <dsp:spPr>
        <a:xfrm>
          <a:off x="4332312" y="457452"/>
          <a:ext cx="2203630" cy="288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0"/>
              </a:lnTo>
              <a:lnTo>
                <a:pt x="2203630" y="192550"/>
              </a:lnTo>
              <a:lnTo>
                <a:pt x="2203630" y="288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2BEEC-F074-42E2-B274-53CBDF572015}">
      <dsp:nvSpPr>
        <dsp:cNvPr id="0" name=""/>
        <dsp:cNvSpPr/>
      </dsp:nvSpPr>
      <dsp:spPr>
        <a:xfrm>
          <a:off x="4332312" y="457452"/>
          <a:ext cx="770743" cy="288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0"/>
              </a:lnTo>
              <a:lnTo>
                <a:pt x="770743" y="192550"/>
              </a:lnTo>
              <a:lnTo>
                <a:pt x="770743" y="288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FA914-F59F-4FAC-8561-C1D023306132}">
      <dsp:nvSpPr>
        <dsp:cNvPr id="0" name=""/>
        <dsp:cNvSpPr/>
      </dsp:nvSpPr>
      <dsp:spPr>
        <a:xfrm>
          <a:off x="3254526" y="457452"/>
          <a:ext cx="1077785" cy="288615"/>
        </a:xfrm>
        <a:custGeom>
          <a:avLst/>
          <a:gdLst/>
          <a:ahLst/>
          <a:cxnLst/>
          <a:rect l="0" t="0" r="0" b="0"/>
          <a:pathLst>
            <a:path>
              <a:moveTo>
                <a:pt x="1077785" y="0"/>
              </a:moveTo>
              <a:lnTo>
                <a:pt x="1077785" y="192550"/>
              </a:lnTo>
              <a:lnTo>
                <a:pt x="0" y="192550"/>
              </a:lnTo>
              <a:lnTo>
                <a:pt x="0" y="288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6AEC5-9E14-4658-AB37-BD08E235FDD1}">
      <dsp:nvSpPr>
        <dsp:cNvPr id="0" name=""/>
        <dsp:cNvSpPr/>
      </dsp:nvSpPr>
      <dsp:spPr>
        <a:xfrm>
          <a:off x="2026331" y="457452"/>
          <a:ext cx="2305980" cy="288615"/>
        </a:xfrm>
        <a:custGeom>
          <a:avLst/>
          <a:gdLst/>
          <a:ahLst/>
          <a:cxnLst/>
          <a:rect l="0" t="0" r="0" b="0"/>
          <a:pathLst>
            <a:path>
              <a:moveTo>
                <a:pt x="2305980" y="0"/>
              </a:moveTo>
              <a:lnTo>
                <a:pt x="2305980" y="192550"/>
              </a:lnTo>
              <a:lnTo>
                <a:pt x="0" y="192550"/>
              </a:lnTo>
              <a:lnTo>
                <a:pt x="0" y="288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7F233-0DA3-4C7D-BF0A-8DA8D625C327}">
      <dsp:nvSpPr>
        <dsp:cNvPr id="0" name=""/>
        <dsp:cNvSpPr/>
      </dsp:nvSpPr>
      <dsp:spPr>
        <a:xfrm>
          <a:off x="3874859" y="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Presidente</a:t>
          </a:r>
        </a:p>
      </dsp:txBody>
      <dsp:txXfrm>
        <a:off x="3874859" y="0"/>
        <a:ext cx="914904" cy="457452"/>
      </dsp:txXfrm>
    </dsp:sp>
    <dsp:sp modelId="{73CAA899-0F16-4D94-A0BC-C723BB40A940}">
      <dsp:nvSpPr>
        <dsp:cNvPr id="0" name=""/>
        <dsp:cNvSpPr/>
      </dsp:nvSpPr>
      <dsp:spPr>
        <a:xfrm>
          <a:off x="1568878" y="746068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Ventas</a:t>
          </a:r>
        </a:p>
      </dsp:txBody>
      <dsp:txXfrm>
        <a:off x="1568878" y="746068"/>
        <a:ext cx="914904" cy="457452"/>
      </dsp:txXfrm>
    </dsp:sp>
    <dsp:sp modelId="{93A89633-9295-47C8-82E5-66E692002F33}">
      <dsp:nvSpPr>
        <dsp:cNvPr id="0" name=""/>
        <dsp:cNvSpPr/>
      </dsp:nvSpPr>
      <dsp:spPr>
        <a:xfrm>
          <a:off x="2797074" y="746068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Personal</a:t>
          </a:r>
        </a:p>
      </dsp:txBody>
      <dsp:txXfrm>
        <a:off x="2797074" y="746068"/>
        <a:ext cx="914904" cy="457452"/>
      </dsp:txXfrm>
    </dsp:sp>
    <dsp:sp modelId="{07832842-44FC-41E5-92ED-E301B383EA8A}">
      <dsp:nvSpPr>
        <dsp:cNvPr id="0" name=""/>
        <dsp:cNvSpPr/>
      </dsp:nvSpPr>
      <dsp:spPr>
        <a:xfrm>
          <a:off x="4645602" y="746068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Compras</a:t>
          </a:r>
        </a:p>
      </dsp:txBody>
      <dsp:txXfrm>
        <a:off x="4645602" y="746068"/>
        <a:ext cx="914904" cy="457452"/>
      </dsp:txXfrm>
    </dsp:sp>
    <dsp:sp modelId="{404F9613-A639-4115-A547-268B61690B8F}">
      <dsp:nvSpPr>
        <dsp:cNvPr id="0" name=""/>
        <dsp:cNvSpPr/>
      </dsp:nvSpPr>
      <dsp:spPr>
        <a:xfrm>
          <a:off x="6078490" y="746068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Finanzas</a:t>
          </a:r>
        </a:p>
      </dsp:txBody>
      <dsp:txXfrm>
        <a:off x="6078490" y="746068"/>
        <a:ext cx="914904" cy="457452"/>
      </dsp:txXfrm>
    </dsp:sp>
    <dsp:sp modelId="{D3A73DC9-7548-4E3A-8EA8-08F8574464E2}">
      <dsp:nvSpPr>
        <dsp:cNvPr id="0" name=""/>
        <dsp:cNvSpPr/>
      </dsp:nvSpPr>
      <dsp:spPr>
        <a:xfrm>
          <a:off x="2080621" y="1871913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Zona A</a:t>
          </a:r>
        </a:p>
      </dsp:txBody>
      <dsp:txXfrm>
        <a:off x="2080621" y="1871913"/>
        <a:ext cx="914904" cy="457452"/>
      </dsp:txXfrm>
    </dsp:sp>
    <dsp:sp modelId="{309B3105-3856-4DD3-B521-F49D65F56BA3}">
      <dsp:nvSpPr>
        <dsp:cNvPr id="0" name=""/>
        <dsp:cNvSpPr/>
      </dsp:nvSpPr>
      <dsp:spPr>
        <a:xfrm>
          <a:off x="3206466" y="1871913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Zona B</a:t>
          </a:r>
        </a:p>
      </dsp:txBody>
      <dsp:txXfrm>
        <a:off x="3206466" y="1871913"/>
        <a:ext cx="914904" cy="457452"/>
      </dsp:txXfrm>
    </dsp:sp>
    <dsp:sp modelId="{7C3BC7E2-CAD5-494E-A0BB-505DEE3B344C}">
      <dsp:nvSpPr>
        <dsp:cNvPr id="0" name=""/>
        <dsp:cNvSpPr/>
      </dsp:nvSpPr>
      <dsp:spPr>
        <a:xfrm>
          <a:off x="2255908" y="266519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Producción</a:t>
          </a:r>
        </a:p>
      </dsp:txBody>
      <dsp:txXfrm>
        <a:off x="2255908" y="2665190"/>
        <a:ext cx="914904" cy="457452"/>
      </dsp:txXfrm>
    </dsp:sp>
    <dsp:sp modelId="{F8DEE815-DB50-4E37-9FEB-AFD4300FB048}">
      <dsp:nvSpPr>
        <dsp:cNvPr id="0" name=""/>
        <dsp:cNvSpPr/>
      </dsp:nvSpPr>
      <dsp:spPr>
        <a:xfrm>
          <a:off x="959771" y="266519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Ventas</a:t>
          </a:r>
        </a:p>
      </dsp:txBody>
      <dsp:txXfrm>
        <a:off x="959771" y="2665190"/>
        <a:ext cx="914904" cy="457452"/>
      </dsp:txXfrm>
    </dsp:sp>
    <dsp:sp modelId="{EAB59952-1F0F-4A76-8D97-B2BFF8EE07BC}">
      <dsp:nvSpPr>
        <dsp:cNvPr id="0" name=""/>
        <dsp:cNvSpPr/>
      </dsp:nvSpPr>
      <dsp:spPr>
        <a:xfrm>
          <a:off x="3552053" y="266519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Personal</a:t>
          </a:r>
        </a:p>
      </dsp:txBody>
      <dsp:txXfrm>
        <a:off x="3552053" y="2665190"/>
        <a:ext cx="914904" cy="457452"/>
      </dsp:txXfrm>
    </dsp:sp>
    <dsp:sp modelId="{743C2EEA-1565-467A-97F5-3F3F0A5FC737}">
      <dsp:nvSpPr>
        <dsp:cNvPr id="0" name=""/>
        <dsp:cNvSpPr/>
      </dsp:nvSpPr>
      <dsp:spPr>
        <a:xfrm>
          <a:off x="4776196" y="266519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Contabilidad</a:t>
          </a:r>
        </a:p>
      </dsp:txBody>
      <dsp:txXfrm>
        <a:off x="4776196" y="2665190"/>
        <a:ext cx="914904" cy="457452"/>
      </dsp:txXfrm>
    </dsp:sp>
    <dsp:sp modelId="{2905C60D-DE81-425A-8E41-1CA1DF377EF0}">
      <dsp:nvSpPr>
        <dsp:cNvPr id="0" name=""/>
        <dsp:cNvSpPr/>
      </dsp:nvSpPr>
      <dsp:spPr>
        <a:xfrm>
          <a:off x="4741713" y="1871913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Zona C</a:t>
          </a:r>
        </a:p>
      </dsp:txBody>
      <dsp:txXfrm>
        <a:off x="4741713" y="1871913"/>
        <a:ext cx="914904" cy="457452"/>
      </dsp:txXfrm>
    </dsp:sp>
    <dsp:sp modelId="{D4158C18-CACA-44A2-B8FF-C49322423458}">
      <dsp:nvSpPr>
        <dsp:cNvPr id="0" name=""/>
        <dsp:cNvSpPr/>
      </dsp:nvSpPr>
      <dsp:spPr>
        <a:xfrm>
          <a:off x="6155790" y="1871913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Zona N</a:t>
          </a:r>
        </a:p>
      </dsp:txBody>
      <dsp:txXfrm>
        <a:off x="6155790" y="1871913"/>
        <a:ext cx="914904" cy="457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75BA-5A85-48AE-8D4A-F897BFAF9B29}">
      <dsp:nvSpPr>
        <dsp:cNvPr id="0" name=""/>
        <dsp:cNvSpPr/>
      </dsp:nvSpPr>
      <dsp:spPr>
        <a:xfrm>
          <a:off x="4332312" y="457452"/>
          <a:ext cx="2280930" cy="127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0"/>
              </a:lnTo>
              <a:lnTo>
                <a:pt x="2280930" y="1174380"/>
              </a:lnTo>
              <a:lnTo>
                <a:pt x="2280930" y="1270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D778-2CC2-449D-976B-83CAD84A57D8}">
      <dsp:nvSpPr>
        <dsp:cNvPr id="0" name=""/>
        <dsp:cNvSpPr/>
      </dsp:nvSpPr>
      <dsp:spPr>
        <a:xfrm>
          <a:off x="4332312" y="457452"/>
          <a:ext cx="866853" cy="1270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80"/>
              </a:lnTo>
              <a:lnTo>
                <a:pt x="866853" y="1174380"/>
              </a:lnTo>
              <a:lnTo>
                <a:pt x="866853" y="1270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2959E-2E12-45D1-97CE-B01D0E4D2D7B}">
      <dsp:nvSpPr>
        <dsp:cNvPr id="0" name=""/>
        <dsp:cNvSpPr/>
      </dsp:nvSpPr>
      <dsp:spPr>
        <a:xfrm>
          <a:off x="3297957" y="2185349"/>
          <a:ext cx="1478239" cy="56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51"/>
              </a:lnTo>
              <a:lnTo>
                <a:pt x="1478239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1540B-39B9-48A9-8EBC-AE854D9D83D9}">
      <dsp:nvSpPr>
        <dsp:cNvPr id="0" name=""/>
        <dsp:cNvSpPr/>
      </dsp:nvSpPr>
      <dsp:spPr>
        <a:xfrm>
          <a:off x="3297957" y="2185349"/>
          <a:ext cx="254096" cy="56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51"/>
              </a:lnTo>
              <a:lnTo>
                <a:pt x="254096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EAD1A-73F0-4546-ADA7-9A062552F993}">
      <dsp:nvSpPr>
        <dsp:cNvPr id="0" name=""/>
        <dsp:cNvSpPr/>
      </dsp:nvSpPr>
      <dsp:spPr>
        <a:xfrm>
          <a:off x="1874676" y="2185349"/>
          <a:ext cx="1423280" cy="564551"/>
        </a:xfrm>
        <a:custGeom>
          <a:avLst/>
          <a:gdLst/>
          <a:ahLst/>
          <a:cxnLst/>
          <a:rect l="0" t="0" r="0" b="0"/>
          <a:pathLst>
            <a:path>
              <a:moveTo>
                <a:pt x="1423280" y="0"/>
              </a:moveTo>
              <a:lnTo>
                <a:pt x="1423280" y="564551"/>
              </a:lnTo>
              <a:lnTo>
                <a:pt x="0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C460-D329-46EE-8A57-1508029538A3}">
      <dsp:nvSpPr>
        <dsp:cNvPr id="0" name=""/>
        <dsp:cNvSpPr/>
      </dsp:nvSpPr>
      <dsp:spPr>
        <a:xfrm>
          <a:off x="3170812" y="2185349"/>
          <a:ext cx="127144" cy="564551"/>
        </a:xfrm>
        <a:custGeom>
          <a:avLst/>
          <a:gdLst/>
          <a:ahLst/>
          <a:cxnLst/>
          <a:rect l="0" t="0" r="0" b="0"/>
          <a:pathLst>
            <a:path>
              <a:moveTo>
                <a:pt x="127144" y="0"/>
              </a:moveTo>
              <a:lnTo>
                <a:pt x="127144" y="564551"/>
              </a:lnTo>
              <a:lnTo>
                <a:pt x="0" y="5645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A5819-7833-48B1-B24D-0F3C36437E04}">
      <dsp:nvSpPr>
        <dsp:cNvPr id="0" name=""/>
        <dsp:cNvSpPr/>
      </dsp:nvSpPr>
      <dsp:spPr>
        <a:xfrm>
          <a:off x="3663919" y="457452"/>
          <a:ext cx="668392" cy="1270445"/>
        </a:xfrm>
        <a:custGeom>
          <a:avLst/>
          <a:gdLst/>
          <a:ahLst/>
          <a:cxnLst/>
          <a:rect l="0" t="0" r="0" b="0"/>
          <a:pathLst>
            <a:path>
              <a:moveTo>
                <a:pt x="668392" y="0"/>
              </a:moveTo>
              <a:lnTo>
                <a:pt x="668392" y="1174380"/>
              </a:lnTo>
              <a:lnTo>
                <a:pt x="0" y="1174380"/>
              </a:lnTo>
              <a:lnTo>
                <a:pt x="0" y="1270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D9795-0FB8-48DA-B2F3-371BB892D1F4}">
      <dsp:nvSpPr>
        <dsp:cNvPr id="0" name=""/>
        <dsp:cNvSpPr/>
      </dsp:nvSpPr>
      <dsp:spPr>
        <a:xfrm>
          <a:off x="2538073" y="457452"/>
          <a:ext cx="1794238" cy="1270445"/>
        </a:xfrm>
        <a:custGeom>
          <a:avLst/>
          <a:gdLst/>
          <a:ahLst/>
          <a:cxnLst/>
          <a:rect l="0" t="0" r="0" b="0"/>
          <a:pathLst>
            <a:path>
              <a:moveTo>
                <a:pt x="1794238" y="0"/>
              </a:moveTo>
              <a:lnTo>
                <a:pt x="1794238" y="1174380"/>
              </a:lnTo>
              <a:lnTo>
                <a:pt x="0" y="1174380"/>
              </a:lnTo>
              <a:lnTo>
                <a:pt x="0" y="1270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0DB4B-CF47-4F6A-BBDB-4D659BA0B5D8}">
      <dsp:nvSpPr>
        <dsp:cNvPr id="0" name=""/>
        <dsp:cNvSpPr/>
      </dsp:nvSpPr>
      <dsp:spPr>
        <a:xfrm>
          <a:off x="4332312" y="457452"/>
          <a:ext cx="2203630" cy="144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34"/>
              </a:lnTo>
              <a:lnTo>
                <a:pt x="2203630" y="48534"/>
              </a:lnTo>
              <a:lnTo>
                <a:pt x="2203630" y="144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2BEEC-F074-42E2-B274-53CBDF572015}">
      <dsp:nvSpPr>
        <dsp:cNvPr id="0" name=""/>
        <dsp:cNvSpPr/>
      </dsp:nvSpPr>
      <dsp:spPr>
        <a:xfrm>
          <a:off x="4332312" y="457452"/>
          <a:ext cx="770743" cy="144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34"/>
              </a:lnTo>
              <a:lnTo>
                <a:pt x="770743" y="48534"/>
              </a:lnTo>
              <a:lnTo>
                <a:pt x="770743" y="144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FA914-F59F-4FAC-8561-C1D023306132}">
      <dsp:nvSpPr>
        <dsp:cNvPr id="0" name=""/>
        <dsp:cNvSpPr/>
      </dsp:nvSpPr>
      <dsp:spPr>
        <a:xfrm>
          <a:off x="3254526" y="457452"/>
          <a:ext cx="1077785" cy="144599"/>
        </a:xfrm>
        <a:custGeom>
          <a:avLst/>
          <a:gdLst/>
          <a:ahLst/>
          <a:cxnLst/>
          <a:rect l="0" t="0" r="0" b="0"/>
          <a:pathLst>
            <a:path>
              <a:moveTo>
                <a:pt x="1077785" y="0"/>
              </a:moveTo>
              <a:lnTo>
                <a:pt x="1077785" y="48534"/>
              </a:lnTo>
              <a:lnTo>
                <a:pt x="0" y="48534"/>
              </a:lnTo>
              <a:lnTo>
                <a:pt x="0" y="144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6AEC5-9E14-4658-AB37-BD08E235FDD1}">
      <dsp:nvSpPr>
        <dsp:cNvPr id="0" name=""/>
        <dsp:cNvSpPr/>
      </dsp:nvSpPr>
      <dsp:spPr>
        <a:xfrm>
          <a:off x="2026331" y="457452"/>
          <a:ext cx="2305980" cy="144599"/>
        </a:xfrm>
        <a:custGeom>
          <a:avLst/>
          <a:gdLst/>
          <a:ahLst/>
          <a:cxnLst/>
          <a:rect l="0" t="0" r="0" b="0"/>
          <a:pathLst>
            <a:path>
              <a:moveTo>
                <a:pt x="2305980" y="0"/>
              </a:moveTo>
              <a:lnTo>
                <a:pt x="2305980" y="48534"/>
              </a:lnTo>
              <a:lnTo>
                <a:pt x="0" y="48534"/>
              </a:lnTo>
              <a:lnTo>
                <a:pt x="0" y="144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7F233-0DA3-4C7D-BF0A-8DA8D625C327}">
      <dsp:nvSpPr>
        <dsp:cNvPr id="0" name=""/>
        <dsp:cNvSpPr/>
      </dsp:nvSpPr>
      <dsp:spPr>
        <a:xfrm>
          <a:off x="3874859" y="0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Presidente</a:t>
          </a:r>
        </a:p>
      </dsp:txBody>
      <dsp:txXfrm>
        <a:off x="3874859" y="0"/>
        <a:ext cx="914904" cy="457452"/>
      </dsp:txXfrm>
    </dsp:sp>
    <dsp:sp modelId="{73CAA899-0F16-4D94-A0BC-C723BB40A940}">
      <dsp:nvSpPr>
        <dsp:cNvPr id="0" name=""/>
        <dsp:cNvSpPr/>
      </dsp:nvSpPr>
      <dsp:spPr>
        <a:xfrm>
          <a:off x="1568878" y="60205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Ventas</a:t>
          </a:r>
        </a:p>
      </dsp:txBody>
      <dsp:txXfrm>
        <a:off x="1568878" y="602052"/>
        <a:ext cx="914904" cy="457452"/>
      </dsp:txXfrm>
    </dsp:sp>
    <dsp:sp modelId="{93A89633-9295-47C8-82E5-66E692002F33}">
      <dsp:nvSpPr>
        <dsp:cNvPr id="0" name=""/>
        <dsp:cNvSpPr/>
      </dsp:nvSpPr>
      <dsp:spPr>
        <a:xfrm>
          <a:off x="2797074" y="60205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Personal</a:t>
          </a:r>
        </a:p>
      </dsp:txBody>
      <dsp:txXfrm>
        <a:off x="2797074" y="602052"/>
        <a:ext cx="914904" cy="457452"/>
      </dsp:txXfrm>
    </dsp:sp>
    <dsp:sp modelId="{07832842-44FC-41E5-92ED-E301B383EA8A}">
      <dsp:nvSpPr>
        <dsp:cNvPr id="0" name=""/>
        <dsp:cNvSpPr/>
      </dsp:nvSpPr>
      <dsp:spPr>
        <a:xfrm>
          <a:off x="4645602" y="60205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Compras</a:t>
          </a:r>
        </a:p>
      </dsp:txBody>
      <dsp:txXfrm>
        <a:off x="4645602" y="602052"/>
        <a:ext cx="914904" cy="457452"/>
      </dsp:txXfrm>
    </dsp:sp>
    <dsp:sp modelId="{404F9613-A639-4115-A547-268B61690B8F}">
      <dsp:nvSpPr>
        <dsp:cNvPr id="0" name=""/>
        <dsp:cNvSpPr/>
      </dsp:nvSpPr>
      <dsp:spPr>
        <a:xfrm>
          <a:off x="6078490" y="60205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Finanzas</a:t>
          </a:r>
        </a:p>
      </dsp:txBody>
      <dsp:txXfrm>
        <a:off x="6078490" y="602052"/>
        <a:ext cx="914904" cy="457452"/>
      </dsp:txXfrm>
    </dsp:sp>
    <dsp:sp modelId="{D3A73DC9-7548-4E3A-8EA8-08F8574464E2}">
      <dsp:nvSpPr>
        <dsp:cNvPr id="0" name=""/>
        <dsp:cNvSpPr/>
      </dsp:nvSpPr>
      <dsp:spPr>
        <a:xfrm>
          <a:off x="2080621" y="172789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División producto 1</a:t>
          </a:r>
        </a:p>
      </dsp:txBody>
      <dsp:txXfrm>
        <a:off x="2080621" y="1727897"/>
        <a:ext cx="914904" cy="457452"/>
      </dsp:txXfrm>
    </dsp:sp>
    <dsp:sp modelId="{309B3105-3856-4DD3-B521-F49D65F56BA3}">
      <dsp:nvSpPr>
        <dsp:cNvPr id="0" name=""/>
        <dsp:cNvSpPr/>
      </dsp:nvSpPr>
      <dsp:spPr>
        <a:xfrm>
          <a:off x="3206466" y="172789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División producto 2</a:t>
          </a:r>
        </a:p>
      </dsp:txBody>
      <dsp:txXfrm>
        <a:off x="3206466" y="1727897"/>
        <a:ext cx="914904" cy="457452"/>
      </dsp:txXfrm>
    </dsp:sp>
    <dsp:sp modelId="{7C3BC7E2-CAD5-494E-A0BB-505DEE3B344C}">
      <dsp:nvSpPr>
        <dsp:cNvPr id="0" name=""/>
        <dsp:cNvSpPr/>
      </dsp:nvSpPr>
      <dsp:spPr>
        <a:xfrm>
          <a:off x="2255908" y="2521174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Producción</a:t>
          </a:r>
        </a:p>
      </dsp:txBody>
      <dsp:txXfrm>
        <a:off x="2255908" y="2521174"/>
        <a:ext cx="914904" cy="457452"/>
      </dsp:txXfrm>
    </dsp:sp>
    <dsp:sp modelId="{F8DEE815-DB50-4E37-9FEB-AFD4300FB048}">
      <dsp:nvSpPr>
        <dsp:cNvPr id="0" name=""/>
        <dsp:cNvSpPr/>
      </dsp:nvSpPr>
      <dsp:spPr>
        <a:xfrm>
          <a:off x="959771" y="2521174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Ventas</a:t>
          </a:r>
        </a:p>
      </dsp:txBody>
      <dsp:txXfrm>
        <a:off x="959771" y="2521174"/>
        <a:ext cx="914904" cy="457452"/>
      </dsp:txXfrm>
    </dsp:sp>
    <dsp:sp modelId="{EAB59952-1F0F-4A76-8D97-B2BFF8EE07BC}">
      <dsp:nvSpPr>
        <dsp:cNvPr id="0" name=""/>
        <dsp:cNvSpPr/>
      </dsp:nvSpPr>
      <dsp:spPr>
        <a:xfrm>
          <a:off x="3552053" y="2521174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Personal</a:t>
          </a:r>
        </a:p>
      </dsp:txBody>
      <dsp:txXfrm>
        <a:off x="3552053" y="2521174"/>
        <a:ext cx="914904" cy="457452"/>
      </dsp:txXfrm>
    </dsp:sp>
    <dsp:sp modelId="{743C2EEA-1565-467A-97F5-3F3F0A5FC737}">
      <dsp:nvSpPr>
        <dsp:cNvPr id="0" name=""/>
        <dsp:cNvSpPr/>
      </dsp:nvSpPr>
      <dsp:spPr>
        <a:xfrm>
          <a:off x="4776196" y="2521174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Contabilidad</a:t>
          </a:r>
        </a:p>
      </dsp:txBody>
      <dsp:txXfrm>
        <a:off x="4776196" y="2521174"/>
        <a:ext cx="914904" cy="457452"/>
      </dsp:txXfrm>
    </dsp:sp>
    <dsp:sp modelId="{2905C60D-DE81-425A-8E41-1CA1DF377EF0}">
      <dsp:nvSpPr>
        <dsp:cNvPr id="0" name=""/>
        <dsp:cNvSpPr/>
      </dsp:nvSpPr>
      <dsp:spPr>
        <a:xfrm>
          <a:off x="4741713" y="172789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División producto 3</a:t>
          </a:r>
        </a:p>
      </dsp:txBody>
      <dsp:txXfrm>
        <a:off x="4741713" y="1727897"/>
        <a:ext cx="914904" cy="457452"/>
      </dsp:txXfrm>
    </dsp:sp>
    <dsp:sp modelId="{D4158C18-CACA-44A2-B8FF-C49322423458}">
      <dsp:nvSpPr>
        <dsp:cNvPr id="0" name=""/>
        <dsp:cNvSpPr/>
      </dsp:nvSpPr>
      <dsp:spPr>
        <a:xfrm>
          <a:off x="6155790" y="172789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División producto 4</a:t>
          </a:r>
        </a:p>
      </dsp:txBody>
      <dsp:txXfrm>
        <a:off x="6155790" y="1727897"/>
        <a:ext cx="914904" cy="457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75BA-5A85-48AE-8D4A-F897BFAF9B29}">
      <dsp:nvSpPr>
        <dsp:cNvPr id="0" name=""/>
        <dsp:cNvSpPr/>
      </dsp:nvSpPr>
      <dsp:spPr>
        <a:xfrm>
          <a:off x="4332312" y="1335174"/>
          <a:ext cx="2280930" cy="16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822"/>
              </a:lnTo>
              <a:lnTo>
                <a:pt x="2280930" y="1595822"/>
              </a:lnTo>
              <a:lnTo>
                <a:pt x="2280930" y="16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D778-2CC2-449D-976B-83CAD84A57D8}">
      <dsp:nvSpPr>
        <dsp:cNvPr id="0" name=""/>
        <dsp:cNvSpPr/>
      </dsp:nvSpPr>
      <dsp:spPr>
        <a:xfrm>
          <a:off x="4332312" y="1335174"/>
          <a:ext cx="866853" cy="169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822"/>
              </a:lnTo>
              <a:lnTo>
                <a:pt x="866853" y="1595822"/>
              </a:lnTo>
              <a:lnTo>
                <a:pt x="866853" y="16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A5819-7833-48B1-B24D-0F3C36437E04}">
      <dsp:nvSpPr>
        <dsp:cNvPr id="0" name=""/>
        <dsp:cNvSpPr/>
      </dsp:nvSpPr>
      <dsp:spPr>
        <a:xfrm>
          <a:off x="3663919" y="1335174"/>
          <a:ext cx="668392" cy="1691887"/>
        </a:xfrm>
        <a:custGeom>
          <a:avLst/>
          <a:gdLst/>
          <a:ahLst/>
          <a:cxnLst/>
          <a:rect l="0" t="0" r="0" b="0"/>
          <a:pathLst>
            <a:path>
              <a:moveTo>
                <a:pt x="668392" y="0"/>
              </a:moveTo>
              <a:lnTo>
                <a:pt x="668392" y="1595822"/>
              </a:lnTo>
              <a:lnTo>
                <a:pt x="0" y="1595822"/>
              </a:lnTo>
              <a:lnTo>
                <a:pt x="0" y="16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D9795-0FB8-48DA-B2F3-371BB892D1F4}">
      <dsp:nvSpPr>
        <dsp:cNvPr id="0" name=""/>
        <dsp:cNvSpPr/>
      </dsp:nvSpPr>
      <dsp:spPr>
        <a:xfrm>
          <a:off x="2538073" y="1335174"/>
          <a:ext cx="1794238" cy="1691887"/>
        </a:xfrm>
        <a:custGeom>
          <a:avLst/>
          <a:gdLst/>
          <a:ahLst/>
          <a:cxnLst/>
          <a:rect l="0" t="0" r="0" b="0"/>
          <a:pathLst>
            <a:path>
              <a:moveTo>
                <a:pt x="1794238" y="0"/>
              </a:moveTo>
              <a:lnTo>
                <a:pt x="1794238" y="1595822"/>
              </a:lnTo>
              <a:lnTo>
                <a:pt x="0" y="1595822"/>
              </a:lnTo>
              <a:lnTo>
                <a:pt x="0" y="1691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0DB4B-CF47-4F6A-BBDB-4D659BA0B5D8}">
      <dsp:nvSpPr>
        <dsp:cNvPr id="0" name=""/>
        <dsp:cNvSpPr/>
      </dsp:nvSpPr>
      <dsp:spPr>
        <a:xfrm>
          <a:off x="4332312" y="1335174"/>
          <a:ext cx="2203630" cy="56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977"/>
              </a:lnTo>
              <a:lnTo>
                <a:pt x="2203630" y="469977"/>
              </a:lnTo>
              <a:lnTo>
                <a:pt x="2203630" y="566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2BEEC-F074-42E2-B274-53CBDF572015}">
      <dsp:nvSpPr>
        <dsp:cNvPr id="0" name=""/>
        <dsp:cNvSpPr/>
      </dsp:nvSpPr>
      <dsp:spPr>
        <a:xfrm>
          <a:off x="4332312" y="1335174"/>
          <a:ext cx="770743" cy="56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977"/>
              </a:lnTo>
              <a:lnTo>
                <a:pt x="770743" y="469977"/>
              </a:lnTo>
              <a:lnTo>
                <a:pt x="770743" y="566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FA914-F59F-4FAC-8561-C1D023306132}">
      <dsp:nvSpPr>
        <dsp:cNvPr id="0" name=""/>
        <dsp:cNvSpPr/>
      </dsp:nvSpPr>
      <dsp:spPr>
        <a:xfrm>
          <a:off x="3254526" y="1335174"/>
          <a:ext cx="1077785" cy="566042"/>
        </a:xfrm>
        <a:custGeom>
          <a:avLst/>
          <a:gdLst/>
          <a:ahLst/>
          <a:cxnLst/>
          <a:rect l="0" t="0" r="0" b="0"/>
          <a:pathLst>
            <a:path>
              <a:moveTo>
                <a:pt x="1077785" y="0"/>
              </a:moveTo>
              <a:lnTo>
                <a:pt x="1077785" y="469977"/>
              </a:lnTo>
              <a:lnTo>
                <a:pt x="0" y="469977"/>
              </a:lnTo>
              <a:lnTo>
                <a:pt x="0" y="566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6AEC5-9E14-4658-AB37-BD08E235FDD1}">
      <dsp:nvSpPr>
        <dsp:cNvPr id="0" name=""/>
        <dsp:cNvSpPr/>
      </dsp:nvSpPr>
      <dsp:spPr>
        <a:xfrm>
          <a:off x="2026331" y="1335174"/>
          <a:ext cx="2305980" cy="566042"/>
        </a:xfrm>
        <a:custGeom>
          <a:avLst/>
          <a:gdLst/>
          <a:ahLst/>
          <a:cxnLst/>
          <a:rect l="0" t="0" r="0" b="0"/>
          <a:pathLst>
            <a:path>
              <a:moveTo>
                <a:pt x="2305980" y="0"/>
              </a:moveTo>
              <a:lnTo>
                <a:pt x="2305980" y="469977"/>
              </a:lnTo>
              <a:lnTo>
                <a:pt x="0" y="469977"/>
              </a:lnTo>
              <a:lnTo>
                <a:pt x="0" y="566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7F233-0DA3-4C7D-BF0A-8DA8D625C327}">
      <dsp:nvSpPr>
        <dsp:cNvPr id="0" name=""/>
        <dsp:cNvSpPr/>
      </dsp:nvSpPr>
      <dsp:spPr>
        <a:xfrm>
          <a:off x="3874859" y="87772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Presidente</a:t>
          </a:r>
        </a:p>
      </dsp:txBody>
      <dsp:txXfrm>
        <a:off x="3874859" y="877722"/>
        <a:ext cx="914904" cy="457452"/>
      </dsp:txXfrm>
    </dsp:sp>
    <dsp:sp modelId="{73CAA899-0F16-4D94-A0BC-C723BB40A940}">
      <dsp:nvSpPr>
        <dsp:cNvPr id="0" name=""/>
        <dsp:cNvSpPr/>
      </dsp:nvSpPr>
      <dsp:spPr>
        <a:xfrm>
          <a:off x="1568878" y="190121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Ventas</a:t>
          </a:r>
        </a:p>
      </dsp:txBody>
      <dsp:txXfrm>
        <a:off x="1568878" y="1901217"/>
        <a:ext cx="914904" cy="457452"/>
      </dsp:txXfrm>
    </dsp:sp>
    <dsp:sp modelId="{93A89633-9295-47C8-82E5-66E692002F33}">
      <dsp:nvSpPr>
        <dsp:cNvPr id="0" name=""/>
        <dsp:cNvSpPr/>
      </dsp:nvSpPr>
      <dsp:spPr>
        <a:xfrm>
          <a:off x="2797074" y="190121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Personal</a:t>
          </a:r>
        </a:p>
      </dsp:txBody>
      <dsp:txXfrm>
        <a:off x="2797074" y="1901217"/>
        <a:ext cx="914904" cy="457452"/>
      </dsp:txXfrm>
    </dsp:sp>
    <dsp:sp modelId="{07832842-44FC-41E5-92ED-E301B383EA8A}">
      <dsp:nvSpPr>
        <dsp:cNvPr id="0" name=""/>
        <dsp:cNvSpPr/>
      </dsp:nvSpPr>
      <dsp:spPr>
        <a:xfrm>
          <a:off x="4645602" y="190121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Compras</a:t>
          </a:r>
        </a:p>
      </dsp:txBody>
      <dsp:txXfrm>
        <a:off x="4645602" y="1901217"/>
        <a:ext cx="914904" cy="457452"/>
      </dsp:txXfrm>
    </dsp:sp>
    <dsp:sp modelId="{404F9613-A639-4115-A547-268B61690B8F}">
      <dsp:nvSpPr>
        <dsp:cNvPr id="0" name=""/>
        <dsp:cNvSpPr/>
      </dsp:nvSpPr>
      <dsp:spPr>
        <a:xfrm>
          <a:off x="6078490" y="1901217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Finanzas</a:t>
          </a:r>
        </a:p>
      </dsp:txBody>
      <dsp:txXfrm>
        <a:off x="6078490" y="1901217"/>
        <a:ext cx="914904" cy="457452"/>
      </dsp:txXfrm>
    </dsp:sp>
    <dsp:sp modelId="{D3A73DC9-7548-4E3A-8EA8-08F8574464E2}">
      <dsp:nvSpPr>
        <dsp:cNvPr id="0" name=""/>
        <dsp:cNvSpPr/>
      </dsp:nvSpPr>
      <dsp:spPr>
        <a:xfrm>
          <a:off x="2080621" y="302706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Mujeres</a:t>
          </a:r>
        </a:p>
      </dsp:txBody>
      <dsp:txXfrm>
        <a:off x="2080621" y="3027062"/>
        <a:ext cx="914904" cy="457452"/>
      </dsp:txXfrm>
    </dsp:sp>
    <dsp:sp modelId="{309B3105-3856-4DD3-B521-F49D65F56BA3}">
      <dsp:nvSpPr>
        <dsp:cNvPr id="0" name=""/>
        <dsp:cNvSpPr/>
      </dsp:nvSpPr>
      <dsp:spPr>
        <a:xfrm>
          <a:off x="3206466" y="302706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Hombres</a:t>
          </a:r>
        </a:p>
      </dsp:txBody>
      <dsp:txXfrm>
        <a:off x="3206466" y="3027062"/>
        <a:ext cx="914904" cy="457452"/>
      </dsp:txXfrm>
    </dsp:sp>
    <dsp:sp modelId="{2905C60D-DE81-425A-8E41-1CA1DF377EF0}">
      <dsp:nvSpPr>
        <dsp:cNvPr id="0" name=""/>
        <dsp:cNvSpPr/>
      </dsp:nvSpPr>
      <dsp:spPr>
        <a:xfrm>
          <a:off x="4741713" y="302706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Niños</a:t>
          </a:r>
        </a:p>
      </dsp:txBody>
      <dsp:txXfrm>
        <a:off x="4741713" y="3027062"/>
        <a:ext cx="914904" cy="457452"/>
      </dsp:txXfrm>
    </dsp:sp>
    <dsp:sp modelId="{D4158C18-CACA-44A2-B8FF-C49322423458}">
      <dsp:nvSpPr>
        <dsp:cNvPr id="0" name=""/>
        <dsp:cNvSpPr/>
      </dsp:nvSpPr>
      <dsp:spPr>
        <a:xfrm>
          <a:off x="6155790" y="3027062"/>
          <a:ext cx="914904" cy="457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Jóvenes</a:t>
          </a:r>
        </a:p>
      </dsp:txBody>
      <dsp:txXfrm>
        <a:off x="6155790" y="3027062"/>
        <a:ext cx="914904" cy="457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8A145-5081-4DE0-86F7-7ADC8B1FB0E0}">
      <dsp:nvSpPr>
        <dsp:cNvPr id="0" name=""/>
        <dsp:cNvSpPr/>
      </dsp:nvSpPr>
      <dsp:spPr>
        <a:xfrm>
          <a:off x="3504220" y="855841"/>
          <a:ext cx="2744526" cy="31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74"/>
              </a:lnTo>
              <a:lnTo>
                <a:pt x="2744526" y="158774"/>
              </a:lnTo>
              <a:lnTo>
                <a:pt x="2744526" y="3175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7A76F-C412-429F-98FC-961E65DA92B9}">
      <dsp:nvSpPr>
        <dsp:cNvPr id="0" name=""/>
        <dsp:cNvSpPr/>
      </dsp:nvSpPr>
      <dsp:spPr>
        <a:xfrm>
          <a:off x="3504220" y="855841"/>
          <a:ext cx="914842" cy="31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74"/>
              </a:lnTo>
              <a:lnTo>
                <a:pt x="914842" y="158774"/>
              </a:lnTo>
              <a:lnTo>
                <a:pt x="914842" y="3175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72FE8-D4DD-4CD1-9FAD-FA9953114295}">
      <dsp:nvSpPr>
        <dsp:cNvPr id="0" name=""/>
        <dsp:cNvSpPr/>
      </dsp:nvSpPr>
      <dsp:spPr>
        <a:xfrm>
          <a:off x="2589377" y="855841"/>
          <a:ext cx="914842" cy="317548"/>
        </a:xfrm>
        <a:custGeom>
          <a:avLst/>
          <a:gdLst/>
          <a:ahLst/>
          <a:cxnLst/>
          <a:rect l="0" t="0" r="0" b="0"/>
          <a:pathLst>
            <a:path>
              <a:moveTo>
                <a:pt x="914842" y="0"/>
              </a:moveTo>
              <a:lnTo>
                <a:pt x="914842" y="158774"/>
              </a:lnTo>
              <a:lnTo>
                <a:pt x="0" y="158774"/>
              </a:lnTo>
              <a:lnTo>
                <a:pt x="0" y="3175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235B3-8E46-4A6E-B072-98A8878F6E6D}">
      <dsp:nvSpPr>
        <dsp:cNvPr id="0" name=""/>
        <dsp:cNvSpPr/>
      </dsp:nvSpPr>
      <dsp:spPr>
        <a:xfrm>
          <a:off x="154838" y="1929457"/>
          <a:ext cx="226820" cy="176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199"/>
              </a:lnTo>
              <a:lnTo>
                <a:pt x="226820" y="17691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BBB0A-4251-4C1D-BA35-80AA646CC1D3}">
      <dsp:nvSpPr>
        <dsp:cNvPr id="0" name=""/>
        <dsp:cNvSpPr/>
      </dsp:nvSpPr>
      <dsp:spPr>
        <a:xfrm>
          <a:off x="154838" y="1929457"/>
          <a:ext cx="226820" cy="695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582"/>
              </a:lnTo>
              <a:lnTo>
                <a:pt x="226820" y="695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810FC-16DA-482D-8AF4-4068036888C9}">
      <dsp:nvSpPr>
        <dsp:cNvPr id="0" name=""/>
        <dsp:cNvSpPr/>
      </dsp:nvSpPr>
      <dsp:spPr>
        <a:xfrm>
          <a:off x="759693" y="855841"/>
          <a:ext cx="2744526" cy="317548"/>
        </a:xfrm>
        <a:custGeom>
          <a:avLst/>
          <a:gdLst/>
          <a:ahLst/>
          <a:cxnLst/>
          <a:rect l="0" t="0" r="0" b="0"/>
          <a:pathLst>
            <a:path>
              <a:moveTo>
                <a:pt x="2744526" y="0"/>
              </a:moveTo>
              <a:lnTo>
                <a:pt x="2744526" y="158774"/>
              </a:lnTo>
              <a:lnTo>
                <a:pt x="0" y="158774"/>
              </a:lnTo>
              <a:lnTo>
                <a:pt x="0" y="3175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3D6B5-5C9D-4625-A0FC-E370B38152A7}">
      <dsp:nvSpPr>
        <dsp:cNvPr id="0" name=""/>
        <dsp:cNvSpPr/>
      </dsp:nvSpPr>
      <dsp:spPr>
        <a:xfrm>
          <a:off x="2748152" y="99773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general</a:t>
          </a:r>
        </a:p>
      </dsp:txBody>
      <dsp:txXfrm>
        <a:off x="2748152" y="99773"/>
        <a:ext cx="1512135" cy="756067"/>
      </dsp:txXfrm>
    </dsp:sp>
    <dsp:sp modelId="{0090D418-D1E3-4997-B808-9247F7CF2AC7}">
      <dsp:nvSpPr>
        <dsp:cNvPr id="0" name=""/>
        <dsp:cNvSpPr/>
      </dsp:nvSpPr>
      <dsp:spPr>
        <a:xfrm>
          <a:off x="3625" y="1173389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proyecto 1</a:t>
          </a:r>
        </a:p>
      </dsp:txBody>
      <dsp:txXfrm>
        <a:off x="3625" y="1173389"/>
        <a:ext cx="1512135" cy="756067"/>
      </dsp:txXfrm>
    </dsp:sp>
    <dsp:sp modelId="{F19CED74-6713-42FF-A78F-FB2D8B4DE672}">
      <dsp:nvSpPr>
        <dsp:cNvPr id="0" name=""/>
        <dsp:cNvSpPr/>
      </dsp:nvSpPr>
      <dsp:spPr>
        <a:xfrm>
          <a:off x="381659" y="2247006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Diseño</a:t>
          </a:r>
        </a:p>
      </dsp:txBody>
      <dsp:txXfrm>
        <a:off x="381659" y="2247006"/>
        <a:ext cx="1512135" cy="756067"/>
      </dsp:txXfrm>
    </dsp:sp>
    <dsp:sp modelId="{C42514AA-D8B3-40C4-9818-86D0FA5CD936}">
      <dsp:nvSpPr>
        <dsp:cNvPr id="0" name=""/>
        <dsp:cNvSpPr/>
      </dsp:nvSpPr>
      <dsp:spPr>
        <a:xfrm>
          <a:off x="381659" y="3320622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Ingeniería</a:t>
          </a:r>
        </a:p>
      </dsp:txBody>
      <dsp:txXfrm>
        <a:off x="381659" y="3320622"/>
        <a:ext cx="1512135" cy="756067"/>
      </dsp:txXfrm>
    </dsp:sp>
    <dsp:sp modelId="{B30C7626-3695-415C-AC09-7F81BBC06D77}">
      <dsp:nvSpPr>
        <dsp:cNvPr id="0" name=""/>
        <dsp:cNvSpPr/>
      </dsp:nvSpPr>
      <dsp:spPr>
        <a:xfrm>
          <a:off x="1833309" y="1173389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proyecto 2</a:t>
          </a:r>
        </a:p>
      </dsp:txBody>
      <dsp:txXfrm>
        <a:off x="1833309" y="1173389"/>
        <a:ext cx="1512135" cy="756067"/>
      </dsp:txXfrm>
    </dsp:sp>
    <dsp:sp modelId="{DF96CA58-BED4-44CE-89DA-A00EDA5C9814}">
      <dsp:nvSpPr>
        <dsp:cNvPr id="0" name=""/>
        <dsp:cNvSpPr/>
      </dsp:nvSpPr>
      <dsp:spPr>
        <a:xfrm>
          <a:off x="3662994" y="1173389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proyecto 3</a:t>
          </a:r>
        </a:p>
      </dsp:txBody>
      <dsp:txXfrm>
        <a:off x="3662994" y="1173389"/>
        <a:ext cx="1512135" cy="756067"/>
      </dsp:txXfrm>
    </dsp:sp>
    <dsp:sp modelId="{B40DF9DC-1BE6-4A6F-8451-33722C963D34}">
      <dsp:nvSpPr>
        <dsp:cNvPr id="0" name=""/>
        <dsp:cNvSpPr/>
      </dsp:nvSpPr>
      <dsp:spPr>
        <a:xfrm>
          <a:off x="5492678" y="1173389"/>
          <a:ext cx="1512135" cy="756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Director proyecto 4</a:t>
          </a:r>
        </a:p>
      </dsp:txBody>
      <dsp:txXfrm>
        <a:off x="5492678" y="1173389"/>
        <a:ext cx="1512135" cy="7560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0CB3B-586F-4DAF-9F35-5EB6CEE4990F}">
      <dsp:nvSpPr>
        <dsp:cNvPr id="0" name=""/>
        <dsp:cNvSpPr/>
      </dsp:nvSpPr>
      <dsp:spPr>
        <a:xfrm>
          <a:off x="4208401" y="1499161"/>
          <a:ext cx="2612313" cy="30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25"/>
              </a:lnTo>
              <a:lnTo>
                <a:pt x="2612313" y="151125"/>
              </a:lnTo>
              <a:lnTo>
                <a:pt x="2612313" y="3022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6CE00-461B-4F92-AD5A-8C9001377A4E}">
      <dsp:nvSpPr>
        <dsp:cNvPr id="0" name=""/>
        <dsp:cNvSpPr/>
      </dsp:nvSpPr>
      <dsp:spPr>
        <a:xfrm>
          <a:off x="4208401" y="1499161"/>
          <a:ext cx="870771" cy="30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25"/>
              </a:lnTo>
              <a:lnTo>
                <a:pt x="870771" y="151125"/>
              </a:lnTo>
              <a:lnTo>
                <a:pt x="870771" y="3022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D1A0E-DCA6-4ED6-A236-2FA6FDB3E637}">
      <dsp:nvSpPr>
        <dsp:cNvPr id="0" name=""/>
        <dsp:cNvSpPr/>
      </dsp:nvSpPr>
      <dsp:spPr>
        <a:xfrm>
          <a:off x="3337299" y="1499161"/>
          <a:ext cx="871102" cy="268953"/>
        </a:xfrm>
        <a:custGeom>
          <a:avLst/>
          <a:gdLst/>
          <a:ahLst/>
          <a:cxnLst/>
          <a:rect l="0" t="0" r="0" b="0"/>
          <a:pathLst>
            <a:path>
              <a:moveTo>
                <a:pt x="871102" y="0"/>
              </a:moveTo>
              <a:lnTo>
                <a:pt x="871102" y="117827"/>
              </a:lnTo>
              <a:lnTo>
                <a:pt x="0" y="117827"/>
              </a:lnTo>
              <a:lnTo>
                <a:pt x="0" y="268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C1396-E7E4-4680-9571-60929F94C8AE}">
      <dsp:nvSpPr>
        <dsp:cNvPr id="0" name=""/>
        <dsp:cNvSpPr/>
      </dsp:nvSpPr>
      <dsp:spPr>
        <a:xfrm>
          <a:off x="1439291" y="2487760"/>
          <a:ext cx="156465" cy="2598449"/>
        </a:xfrm>
        <a:custGeom>
          <a:avLst/>
          <a:gdLst/>
          <a:ahLst/>
          <a:cxnLst/>
          <a:rect l="0" t="0" r="0" b="0"/>
          <a:pathLst>
            <a:path>
              <a:moveTo>
                <a:pt x="156465" y="0"/>
              </a:moveTo>
              <a:lnTo>
                <a:pt x="156465" y="2598449"/>
              </a:lnTo>
              <a:lnTo>
                <a:pt x="0" y="2598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81A05-DD86-4385-816B-AEE84110B2D4}">
      <dsp:nvSpPr>
        <dsp:cNvPr id="0" name=""/>
        <dsp:cNvSpPr/>
      </dsp:nvSpPr>
      <dsp:spPr>
        <a:xfrm>
          <a:off x="1439291" y="2487760"/>
          <a:ext cx="156465" cy="2015893"/>
        </a:xfrm>
        <a:custGeom>
          <a:avLst/>
          <a:gdLst/>
          <a:ahLst/>
          <a:cxnLst/>
          <a:rect l="0" t="0" r="0" b="0"/>
          <a:pathLst>
            <a:path>
              <a:moveTo>
                <a:pt x="156465" y="0"/>
              </a:moveTo>
              <a:lnTo>
                <a:pt x="156465" y="2015893"/>
              </a:lnTo>
              <a:lnTo>
                <a:pt x="0" y="20158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9E9A5-7981-4B1C-ABAA-95A915E49746}">
      <dsp:nvSpPr>
        <dsp:cNvPr id="0" name=""/>
        <dsp:cNvSpPr/>
      </dsp:nvSpPr>
      <dsp:spPr>
        <a:xfrm>
          <a:off x="1439291" y="2487760"/>
          <a:ext cx="156465" cy="1387656"/>
        </a:xfrm>
        <a:custGeom>
          <a:avLst/>
          <a:gdLst/>
          <a:ahLst/>
          <a:cxnLst/>
          <a:rect l="0" t="0" r="0" b="0"/>
          <a:pathLst>
            <a:path>
              <a:moveTo>
                <a:pt x="156465" y="0"/>
              </a:moveTo>
              <a:lnTo>
                <a:pt x="156465" y="1387656"/>
              </a:lnTo>
              <a:lnTo>
                <a:pt x="0" y="13876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16362-8B0C-4E3A-B947-C38CA8610586}">
      <dsp:nvSpPr>
        <dsp:cNvPr id="0" name=""/>
        <dsp:cNvSpPr/>
      </dsp:nvSpPr>
      <dsp:spPr>
        <a:xfrm>
          <a:off x="1444962" y="2487760"/>
          <a:ext cx="150794" cy="695372"/>
        </a:xfrm>
        <a:custGeom>
          <a:avLst/>
          <a:gdLst/>
          <a:ahLst/>
          <a:cxnLst/>
          <a:rect l="0" t="0" r="0" b="0"/>
          <a:pathLst>
            <a:path>
              <a:moveTo>
                <a:pt x="150794" y="0"/>
              </a:moveTo>
              <a:lnTo>
                <a:pt x="150794" y="695372"/>
              </a:lnTo>
              <a:lnTo>
                <a:pt x="0" y="695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AED3A-8A03-408C-B8BA-28889338A1F7}">
      <dsp:nvSpPr>
        <dsp:cNvPr id="0" name=""/>
        <dsp:cNvSpPr/>
      </dsp:nvSpPr>
      <dsp:spPr>
        <a:xfrm>
          <a:off x="1595756" y="1499161"/>
          <a:ext cx="2612644" cy="268953"/>
        </a:xfrm>
        <a:custGeom>
          <a:avLst/>
          <a:gdLst/>
          <a:ahLst/>
          <a:cxnLst/>
          <a:rect l="0" t="0" r="0" b="0"/>
          <a:pathLst>
            <a:path>
              <a:moveTo>
                <a:pt x="2612644" y="0"/>
              </a:moveTo>
              <a:lnTo>
                <a:pt x="2612644" y="117827"/>
              </a:lnTo>
              <a:lnTo>
                <a:pt x="0" y="117827"/>
              </a:lnTo>
              <a:lnTo>
                <a:pt x="0" y="2689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D5EC-FAC9-4E28-9C02-3FE811B7F85A}">
      <dsp:nvSpPr>
        <dsp:cNvPr id="0" name=""/>
        <dsp:cNvSpPr/>
      </dsp:nvSpPr>
      <dsp:spPr>
        <a:xfrm>
          <a:off x="3488755" y="779515"/>
          <a:ext cx="1439291" cy="71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Director general</a:t>
          </a:r>
        </a:p>
      </dsp:txBody>
      <dsp:txXfrm>
        <a:off x="3488755" y="779515"/>
        <a:ext cx="1439291" cy="719645"/>
      </dsp:txXfrm>
    </dsp:sp>
    <dsp:sp modelId="{058D1846-5DCC-4559-A9E9-49EA87AF3B14}">
      <dsp:nvSpPr>
        <dsp:cNvPr id="0" name=""/>
        <dsp:cNvSpPr/>
      </dsp:nvSpPr>
      <dsp:spPr>
        <a:xfrm>
          <a:off x="876111" y="1768114"/>
          <a:ext cx="1439291" cy="71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Producción</a:t>
          </a:r>
        </a:p>
      </dsp:txBody>
      <dsp:txXfrm>
        <a:off x="876111" y="1768114"/>
        <a:ext cx="1439291" cy="719645"/>
      </dsp:txXfrm>
    </dsp:sp>
    <dsp:sp modelId="{89E0FB64-7992-4D49-BDBB-BFBC30CB9688}">
      <dsp:nvSpPr>
        <dsp:cNvPr id="0" name=""/>
        <dsp:cNvSpPr/>
      </dsp:nvSpPr>
      <dsp:spPr>
        <a:xfrm>
          <a:off x="5670" y="2907961"/>
          <a:ext cx="1439291" cy="550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Producto 1</a:t>
          </a:r>
        </a:p>
      </dsp:txBody>
      <dsp:txXfrm>
        <a:off x="5670" y="2907961"/>
        <a:ext cx="1439291" cy="550341"/>
      </dsp:txXfrm>
    </dsp:sp>
    <dsp:sp modelId="{FB5A4FBC-15F8-4749-8BEF-E9DA564FE087}">
      <dsp:nvSpPr>
        <dsp:cNvPr id="0" name=""/>
        <dsp:cNvSpPr/>
      </dsp:nvSpPr>
      <dsp:spPr>
        <a:xfrm>
          <a:off x="0" y="3577026"/>
          <a:ext cx="1439291" cy="5967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Producto 2</a:t>
          </a:r>
        </a:p>
      </dsp:txBody>
      <dsp:txXfrm>
        <a:off x="0" y="3577026"/>
        <a:ext cx="1439291" cy="596780"/>
      </dsp:txXfrm>
    </dsp:sp>
    <dsp:sp modelId="{9E4E1DFB-9AEC-448C-BD1F-C71AABA5BEC4}">
      <dsp:nvSpPr>
        <dsp:cNvPr id="0" name=""/>
        <dsp:cNvSpPr/>
      </dsp:nvSpPr>
      <dsp:spPr>
        <a:xfrm>
          <a:off x="0" y="4239003"/>
          <a:ext cx="1439291" cy="529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Producto 3</a:t>
          </a:r>
        </a:p>
      </dsp:txBody>
      <dsp:txXfrm>
        <a:off x="0" y="4239003"/>
        <a:ext cx="1439291" cy="529299"/>
      </dsp:txXfrm>
    </dsp:sp>
    <dsp:sp modelId="{E6B98A5C-DA4E-4427-8E75-93BFCD32B052}">
      <dsp:nvSpPr>
        <dsp:cNvPr id="0" name=""/>
        <dsp:cNvSpPr/>
      </dsp:nvSpPr>
      <dsp:spPr>
        <a:xfrm>
          <a:off x="0" y="4828051"/>
          <a:ext cx="1439291" cy="516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Producto 4</a:t>
          </a:r>
        </a:p>
      </dsp:txBody>
      <dsp:txXfrm>
        <a:off x="0" y="4828051"/>
        <a:ext cx="1439291" cy="516316"/>
      </dsp:txXfrm>
    </dsp:sp>
    <dsp:sp modelId="{8E6D8DA3-AE5D-434F-AB90-CA910C2C8B33}">
      <dsp:nvSpPr>
        <dsp:cNvPr id="0" name=""/>
        <dsp:cNvSpPr/>
      </dsp:nvSpPr>
      <dsp:spPr>
        <a:xfrm>
          <a:off x="2617653" y="1768114"/>
          <a:ext cx="1439291" cy="71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Ventas</a:t>
          </a:r>
        </a:p>
      </dsp:txBody>
      <dsp:txXfrm>
        <a:off x="2617653" y="1768114"/>
        <a:ext cx="1439291" cy="719645"/>
      </dsp:txXfrm>
    </dsp:sp>
    <dsp:sp modelId="{FB2B8A4A-E8C0-46F7-85C7-2C464098A98E}">
      <dsp:nvSpPr>
        <dsp:cNvPr id="0" name=""/>
        <dsp:cNvSpPr/>
      </dsp:nvSpPr>
      <dsp:spPr>
        <a:xfrm>
          <a:off x="4359527" y="1801412"/>
          <a:ext cx="1439291" cy="684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Finanzas</a:t>
          </a:r>
        </a:p>
      </dsp:txBody>
      <dsp:txXfrm>
        <a:off x="4359527" y="1801412"/>
        <a:ext cx="1439291" cy="684886"/>
      </dsp:txXfrm>
    </dsp:sp>
    <dsp:sp modelId="{9109722C-0008-4E16-B250-FB68A3B5FBD3}">
      <dsp:nvSpPr>
        <dsp:cNvPr id="0" name=""/>
        <dsp:cNvSpPr/>
      </dsp:nvSpPr>
      <dsp:spPr>
        <a:xfrm>
          <a:off x="6101069" y="1801412"/>
          <a:ext cx="1439291" cy="699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Compras</a:t>
          </a:r>
        </a:p>
      </dsp:txBody>
      <dsp:txXfrm>
        <a:off x="6101069" y="1801412"/>
        <a:ext cx="1439291" cy="699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72393FA-FF94-0D43-9025-1E5B3F69F77A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_tradnl" altLang="es-ES_tradnl"/>
              <a:t>Click to edit Master text styles</a:t>
            </a:r>
          </a:p>
          <a:p>
            <a:pPr lvl="1"/>
            <a:r>
              <a:rPr lang="es-ES_tradnl" altLang="es-ES_tradnl"/>
              <a:t>Second level</a:t>
            </a:r>
          </a:p>
          <a:p>
            <a:pPr lvl="2"/>
            <a:r>
              <a:rPr lang="es-ES_tradnl" altLang="es-ES_tradnl"/>
              <a:t>Third level</a:t>
            </a:r>
          </a:p>
          <a:p>
            <a:pPr lvl="3"/>
            <a:r>
              <a:rPr lang="es-ES_tradnl" altLang="es-ES_tradnl"/>
              <a:t>Fourth level</a:t>
            </a:r>
          </a:p>
          <a:p>
            <a:pPr lvl="4"/>
            <a:r>
              <a:rPr lang="es-ES_tradnl" altLang="es-ES_tradnl"/>
              <a:t>Fifth level</a:t>
            </a:r>
            <a:endParaRPr lang="es-ES" alt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A1E2638-CBA6-8548-8555-96060B11092C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7994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50E11B-8189-3141-B766-7C7F38C110BF}" type="slidenum">
              <a:rPr lang="es-ES" altLang="es-ES_tradnl" sz="1200"/>
              <a:pPr eaLnBrk="1" hangingPunct="1"/>
              <a:t>2</a:t>
            </a:fld>
            <a:endParaRPr lang="es-ES" altLang="es-ES_tradnl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_tradnl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5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_tradnl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62EFE0-7D1F-884C-BF5D-0DB9C95BF706}" type="slidenum">
              <a:rPr lang="es-ES" altLang="es-ES_tradnl" sz="1200">
                <a:latin typeface="Calibri" charset="0"/>
              </a:rPr>
              <a:pPr eaLnBrk="1" hangingPunct="1"/>
              <a:t>3</a:t>
            </a:fld>
            <a:endParaRPr lang="es-ES" altLang="es-ES_tradnl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8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_tradnl">
              <a:latin typeface="Arial" charset="0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BFFB1D5-9722-4949-80E6-2E25A32F3228}" type="slidenum">
              <a:rPr lang="es-ES" altLang="es-ES_tradnl" sz="1200"/>
              <a:pPr eaLnBrk="1" hangingPunct="1"/>
              <a:t>20</a:t>
            </a:fld>
            <a:endParaRPr lang="es-ES" altLang="es-ES_tradnl" sz="1200"/>
          </a:p>
        </p:txBody>
      </p:sp>
    </p:spTree>
    <p:extLst>
      <p:ext uri="{BB962C8B-B14F-4D97-AF65-F5344CB8AC3E}">
        <p14:creationId xmlns:p14="http://schemas.microsoft.com/office/powerpoint/2010/main" val="198579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E2638-CBA6-8548-8555-96060B11092C}" type="slidenum">
              <a:rPr lang="es-ES" altLang="es-ES_tradnl" smtClean="0"/>
              <a:pPr/>
              <a:t>32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87518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https://www.esic.edu/rethink/2017/10/02/tendencias-en-el-desarrollo-de-la-organizacion-de-las-empresas/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En la actualidad, gracias a la cada vez mayor formación de las personas -y al apoyo de las tecnologías de la información- es posible avanzar paulatinamente en la simplificación de la estructura, lo que implica mayor responsabilidad para más personas.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sz="120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Desde finales del siglo XX, y ya en el XXI, se están imponiendo en diferentes sectores de actividad algunas de las </a:t>
            </a:r>
            <a:r>
              <a:rPr lang="es-ES" sz="1200" b="1" dirty="0"/>
              <a:t>siguientes tendencias organizativas</a:t>
            </a:r>
            <a:r>
              <a:rPr lang="es-ES" sz="1200" dirty="0"/>
              <a:t>: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E2638-CBA6-8548-8555-96060B11092C}" type="slidenum">
              <a:rPr lang="es-ES" altLang="es-ES_tradnl" smtClean="0"/>
              <a:pPr/>
              <a:t>43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61113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B4833-9C14-7947-8D8B-D2501FB9C740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30ABA-1A65-A243-83FF-03CA496802A8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13749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A8F42-372E-914C-8AD9-770659F03F7C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1987B-367E-4F44-AB9A-CB809139B100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0808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DF42F-793F-9D4D-9AC7-DBA1F10EF67D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6972D-B44B-C543-8405-29D61CA9B495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2731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</p:spPr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>
              <a:defRPr/>
            </a:lvl1pPr>
          </a:lstStyle>
          <a:p>
            <a:fld id="{C1D0A462-3768-504F-9A3E-67B046185968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2883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24A67-278F-234F-A3B7-25D53D74CDC0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F4563-D047-F345-97A3-A85868DA47A9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91917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96212-74C6-3848-8BED-CD0C87EBA5E1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D4795-82EF-7E4F-BFAE-03ADCA07F1DD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68858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C34D9-96D5-AB4B-A78B-619620BFBFB1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C601C-0749-9E42-A4EF-718202481FE6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0825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A20F2-648F-FD4A-AED3-186F1DCAB1BA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ED4F-6152-3F45-A959-605B32264135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580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A28B60-10AD-4845-8FCA-A9AB7B01FDB2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0B5B1-C2D6-0943-B530-9614FC89A208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69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DA895-5C74-E548-B9A3-A8D353877224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88F71-6068-8647-A7AD-94D5B27A13E6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5454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80EF0-6125-CA47-A4C6-F18AF1FA2414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08F2-7228-DC42-B057-19B6E9627A15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31777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93C5E-B0D6-8549-822F-A0E21C8B0F5C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_trad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5698D-2DD7-8D46-8E0B-B67E6834A1BA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432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Click to edit Master title style</a:t>
            </a:r>
            <a:endParaRPr lang="es-ES" altLang="es-ES_tradn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Click to edit Master text styles</a:t>
            </a:r>
          </a:p>
          <a:p>
            <a:pPr lvl="1"/>
            <a:r>
              <a:rPr lang="es-ES_tradnl" altLang="es-ES_tradnl"/>
              <a:t>Second level</a:t>
            </a:r>
          </a:p>
          <a:p>
            <a:pPr lvl="2"/>
            <a:r>
              <a:rPr lang="es-ES_tradnl" altLang="es-ES_tradnl"/>
              <a:t>Third level</a:t>
            </a:r>
          </a:p>
          <a:p>
            <a:pPr lvl="3"/>
            <a:r>
              <a:rPr lang="es-ES_tradnl" altLang="es-ES_tradnl"/>
              <a:t>Fourth level</a:t>
            </a:r>
          </a:p>
          <a:p>
            <a:pPr lvl="4"/>
            <a:r>
              <a:rPr lang="es-ES_tradnl" altLang="es-ES_tradnl"/>
              <a:t>Fifth level</a:t>
            </a:r>
            <a:endParaRPr lang="es-ES" alt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C24C696-EA6E-4747-B9B8-3736E3511C6E}" type="datetime1">
              <a:rPr lang="en-US" altLang="es-ES_tradnl"/>
              <a:pPr/>
              <a:t>9/8/23</a:t>
            </a:fld>
            <a:endParaRPr lang="es-ES" alt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s-ES" alt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A596FE-BB43-2E43-A55D-8E299F714703}" type="slidenum">
              <a:rPr lang="es-ES" altLang="es-ES_tradnl"/>
              <a:pPr/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Tema 1: Introducción</a:t>
            </a:r>
            <a:endParaRPr lang="es-ES" altLang="es-ES_tradnl"/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2800">
                <a:latin typeface="Calibri" charset="0"/>
              </a:rPr>
              <a:t>Grado en Ingeniería Informática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s-ES_tradnl" sz="2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 Número de competidores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22728"/>
              </p:ext>
            </p:extLst>
          </p:nvPr>
        </p:nvGraphicFramePr>
        <p:xfrm>
          <a:off x="152400" y="1346200"/>
          <a:ext cx="8839200" cy="4962171"/>
        </p:xfrm>
        <a:graphic>
          <a:graphicData uri="http://schemas.openxmlformats.org/drawingml/2006/table">
            <a:tbl>
              <a:tblPr/>
              <a:tblGrid>
                <a:gridCol w="341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18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Monopolio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Una única empresa proporciona un cierto producto o servicio en un determinado mercado. La gran ventaja del monopolio es que la empresa puede fijar los precios de mercado de forma unilateral de manera que puede maximizar sus beneficios.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Oligopolio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 da cuando unas pocas empresas (normalmente grandes) ofrecen básicamente el mismo bien. Por ejemplo, el mercado del automóvil, la banca… Esta situación se da en pocos sectores.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6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Competencia monopolística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 componen muchos competidores que son capaces de diferenciar sus ofertas en conjunto o en alguna parte concreta. Por ejemplo: restaurantes, tiendas de productos de belleza, electrodomésticos.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9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Competencia perfecta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Existen muchos compradores y vendedores, pero el producto es uniforme. Un ejemplo lo encontramos en el mercado de cereales o de valores mobiliarios (acciones). En esta situación los precios sufren una presión a la baja de manera que el beneficio de las empresas disminuye.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Forma en la que se registran legalmente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Depende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Número de personas que invierten en capital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Responsabilidades de los socios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Tipología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Personas Físicas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200" dirty="0"/>
              <a:t>No capital mínimo, el emprendedor responde con su patrimonio, se tributa por IRPF (rendimientos por actividades económicas)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Personas Jurídicas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200" dirty="0"/>
              <a:t>Creada por un conjunto de personas o socios</a:t>
            </a:r>
            <a:r>
              <a:rPr lang="es-ES" altLang="es-ES_tradnl" dirty="0"/>
              <a:t>.</a:t>
            </a:r>
          </a:p>
          <a:p>
            <a:pPr lvl="1" eaLnBrk="1" hangingPunct="1">
              <a:lnSpc>
                <a:spcPct val="90000"/>
              </a:lnSpc>
              <a:buFont typeface="Verdana" charset="0"/>
              <a:buNone/>
            </a:pPr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Clasificación de empresa: Formas jurídicas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/>
            <a:r>
              <a:rPr lang="es-ES" altLang="es-ES_tradnl" sz="2900"/>
              <a:t>Personas Jurídicas</a:t>
            </a:r>
          </a:p>
          <a:p>
            <a:pPr lvl="1" eaLnBrk="1" hangingPunct="1"/>
            <a:r>
              <a:rPr lang="es-ES" altLang="es-ES_tradnl"/>
              <a:t>Creada por un conjunto de personas o socios.</a:t>
            </a:r>
          </a:p>
          <a:p>
            <a:pPr lvl="1" eaLnBrk="1" hangingPunct="1"/>
            <a:endParaRPr lang="es-ES" altLang="es-ES_tradnl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" altLang="es-ES_tradnl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Clasificación de empresa: Persona Jurídicas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13466"/>
              </p:ext>
            </p:extLst>
          </p:nvPr>
        </p:nvGraphicFramePr>
        <p:xfrm>
          <a:off x="376808" y="1340768"/>
          <a:ext cx="8587680" cy="4354830"/>
        </p:xfrm>
        <a:graphic>
          <a:graphicData uri="http://schemas.openxmlformats.org/drawingml/2006/table">
            <a:tbl>
              <a:tblPr/>
              <a:tblGrid>
                <a:gridCol w="1554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Forma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Nº socios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Capital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Responsabilidad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Empresario Individual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existe mínimo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Sociedades no mercantiles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Comunidad de bienes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existe mínimo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 existe mínimo legal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Sociedades mercantiles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responsabilidad limitada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3.005,06 €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anónima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60.101,21 €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Sociedades mercantiles especiales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laboral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60.101,21 € (SAL)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3005,06 € (SLL)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Sociedad cooperativa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Mínimo fijado en estatutos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Limitada al capital aportado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752" name="TextBox 4"/>
          <p:cNvSpPr txBox="1">
            <a:spLocks noChangeArrowheads="1"/>
          </p:cNvSpPr>
          <p:nvPr/>
        </p:nvSpPr>
        <p:spPr bwMode="auto">
          <a:xfrm>
            <a:off x="609600" y="5899174"/>
            <a:ext cx="762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1600" dirty="0">
                <a:latin typeface="Calibri" charset="0"/>
              </a:rPr>
              <a:t>Nota: Existen otras formas de sociedades, menos utilizadas.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ES" altLang="es-ES_tradnl" sz="2500" dirty="0"/>
              <a:t>Obtener el máximo beneficio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_tradnl" sz="2000" dirty="0"/>
              <a:t>R=I-(C+G)</a:t>
            </a:r>
          </a:p>
          <a:p>
            <a:pPr lvl="1" eaLnBrk="1" hangingPunct="1">
              <a:lnSpc>
                <a:spcPct val="80000"/>
              </a:lnSpc>
            </a:pPr>
            <a:endParaRPr lang="es-ES" altLang="es-ES_tradnl" sz="2000" dirty="0"/>
          </a:p>
          <a:p>
            <a:pPr lvl="1" eaLnBrk="1" hangingPunct="1">
              <a:lnSpc>
                <a:spcPct val="80000"/>
              </a:lnSpc>
            </a:pPr>
            <a:endParaRPr lang="es-ES" altLang="es-ES_tradnl" sz="2000" dirty="0"/>
          </a:p>
          <a:p>
            <a:pPr eaLnBrk="1" hangingPunct="1">
              <a:lnSpc>
                <a:spcPct val="80000"/>
              </a:lnSpc>
            </a:pPr>
            <a:r>
              <a:rPr lang="es-ES" altLang="es-ES_tradnl" sz="2500" dirty="0"/>
              <a:t>Entorno social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_tradnl" sz="2000" dirty="0"/>
              <a:t>Respeto medioambiental, ayuda social, Responsabilidad Social Corporativa, etc.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ES_tradnl" sz="2500" dirty="0"/>
              <a:t>Misión de la empresa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ES_tradnl" sz="2000" dirty="0"/>
              <a:t>Conjunto de objetivos de la empresa</a:t>
            </a:r>
          </a:p>
          <a:p>
            <a:pPr lvl="2" eaLnBrk="1" hangingPunct="1">
              <a:lnSpc>
                <a:spcPct val="80000"/>
              </a:lnSpc>
            </a:pPr>
            <a:r>
              <a:rPr lang="es-ES" altLang="es-ES_tradnl" sz="1900" dirty="0"/>
              <a:t>Ejemplo: Helados Alacant</a:t>
            </a:r>
          </a:p>
          <a:p>
            <a:pPr lvl="3" eaLnBrk="1" hangingPunct="1">
              <a:lnSpc>
                <a:spcPct val="80000"/>
              </a:lnSpc>
            </a:pPr>
            <a:r>
              <a:rPr lang="es-ES" altLang="es-ES_tradnl" sz="1700" dirty="0"/>
              <a:t>Fomentar la I+D.</a:t>
            </a:r>
          </a:p>
          <a:p>
            <a:pPr lvl="3" eaLnBrk="1" hangingPunct="1">
              <a:lnSpc>
                <a:spcPct val="80000"/>
              </a:lnSpc>
            </a:pPr>
            <a:r>
              <a:rPr lang="es-ES" altLang="es-ES_tradnl" sz="1700" dirty="0"/>
              <a:t>Potenciar la internacionalización en los mercados.</a:t>
            </a:r>
          </a:p>
          <a:p>
            <a:pPr lvl="3" eaLnBrk="1" hangingPunct="1">
              <a:lnSpc>
                <a:spcPct val="80000"/>
              </a:lnSpc>
            </a:pPr>
            <a:r>
              <a:rPr lang="es-ES" altLang="es-ES_tradnl" sz="1700" dirty="0"/>
              <a:t>Fortalecer la presencia en el mercado español.</a:t>
            </a:r>
          </a:p>
          <a:p>
            <a:pPr eaLnBrk="1" hangingPunct="1">
              <a:lnSpc>
                <a:spcPct val="80000"/>
              </a:lnSpc>
              <a:buFont typeface="Wingdings 3" charset="2"/>
              <a:buNone/>
            </a:pPr>
            <a:endParaRPr lang="es-ES" altLang="es-ES_tradnl" sz="3000" dirty="0"/>
          </a:p>
          <a:p>
            <a:pPr eaLnBrk="1" hangingPunct="1">
              <a:lnSpc>
                <a:spcPct val="80000"/>
              </a:lnSpc>
            </a:pPr>
            <a:endParaRPr lang="es-ES" altLang="es-ES_tradnl" sz="3000" dirty="0"/>
          </a:p>
          <a:p>
            <a:pPr eaLnBrk="1" hangingPunct="1">
              <a:lnSpc>
                <a:spcPct val="80000"/>
              </a:lnSpc>
            </a:pPr>
            <a:endParaRPr lang="es-ES" altLang="es-ES_tradnl" sz="3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Objetivo de la empresa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969840" y="1988840"/>
            <a:ext cx="5562600" cy="10779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s-ES" altLang="es-ES_tradnl" sz="1600" dirty="0"/>
              <a:t>R= Resultado del periodo considerado, beneficio o pérdida</a:t>
            </a:r>
          </a:p>
          <a:p>
            <a:pPr eaLnBrk="1" hangingPunct="1"/>
            <a:r>
              <a:rPr lang="es-ES" altLang="es-ES_tradnl" sz="1600" dirty="0"/>
              <a:t> I= Ingresos Obtenidos fundamentalmente por las ventas</a:t>
            </a:r>
          </a:p>
          <a:p>
            <a:pPr eaLnBrk="1" hangingPunct="1"/>
            <a:r>
              <a:rPr lang="es-ES" altLang="es-ES_tradnl" sz="1600" dirty="0"/>
              <a:t>C= Costes de producción</a:t>
            </a:r>
          </a:p>
          <a:p>
            <a:pPr eaLnBrk="1" hangingPunct="1"/>
            <a:r>
              <a:rPr lang="es-ES" altLang="es-ES_tradnl" sz="1600" dirty="0"/>
              <a:t>G= Gastos soportados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contenido"/>
          <p:cNvSpPr>
            <a:spLocks noGrp="1"/>
          </p:cNvSpPr>
          <p:nvPr>
            <p:ph idx="4294967295"/>
          </p:nvPr>
        </p:nvSpPr>
        <p:spPr>
          <a:xfrm>
            <a:off x="590872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Llamadas departamentos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Comprenden actividades, funciones y labores necesarias para conseguir objetivos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Funciones básicas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Técnica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Logística/compras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Marketing/comercial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Recursos humanos/social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Financiera/contable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contenido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Objetivo</a:t>
            </a:r>
          </a:p>
          <a:p>
            <a:pPr lvl="1" eaLnBrk="1" hangingPunct="1"/>
            <a:r>
              <a:rPr lang="es-ES" altLang="es-ES_tradnl" sz="2300" dirty="0"/>
              <a:t>Formula y produce los productos y/o servicios.</a:t>
            </a:r>
          </a:p>
          <a:p>
            <a:pPr lvl="1" eaLnBrk="1" hangingPunct="1"/>
            <a:r>
              <a:rPr lang="es-ES" altLang="es-ES_tradnl" sz="2300" dirty="0"/>
              <a:t>Define métodos para producirlos</a:t>
            </a:r>
          </a:p>
          <a:p>
            <a:pPr lvl="1" eaLnBrk="1" hangingPunct="1"/>
            <a:r>
              <a:rPr lang="es-ES" altLang="es-ES_tradnl" sz="2300" dirty="0"/>
              <a:t>Desarrolla las funciones </a:t>
            </a:r>
          </a:p>
          <a:p>
            <a:pPr lvl="2" eaLnBrk="1" hangingPunct="1"/>
            <a:r>
              <a:rPr lang="es-ES" altLang="es-ES_tradnl" sz="2200" dirty="0"/>
              <a:t>Dependen de la actividad de la empresa.</a:t>
            </a:r>
          </a:p>
          <a:p>
            <a:pPr lvl="2" eaLnBrk="1" hangingPunct="1"/>
            <a:r>
              <a:rPr lang="es-ES" altLang="es-ES_tradnl" sz="2200" dirty="0"/>
              <a:t>Algunas funciones típicas por áreas son:</a:t>
            </a:r>
          </a:p>
          <a:p>
            <a:pPr eaLnBrk="1" hangingPunct="1"/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Técnica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219200"/>
            <a:ext cx="8229600" cy="4525963"/>
          </a:xfrm>
        </p:spPr>
        <p:txBody>
          <a:bodyPr/>
          <a:lstStyle/>
          <a:p>
            <a:pPr eaLnBrk="1" hangingPunct="1">
              <a:buFont typeface="Wingdings 3" charset="2"/>
              <a:buNone/>
            </a:pPr>
            <a:r>
              <a:rPr lang="es-ES" altLang="es-ES_tradnl" sz="2800" dirty="0"/>
              <a:t>Funciones típicas por áreas</a:t>
            </a:r>
          </a:p>
          <a:p>
            <a:pPr eaLnBrk="1" hangingPunct="1"/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Técnica</a:t>
            </a:r>
          </a:p>
        </p:txBody>
      </p:sp>
      <p:graphicFrame>
        <p:nvGraphicFramePr>
          <p:cNvPr id="34843" name="Group 27"/>
          <p:cNvGraphicFramePr>
            <a:graphicFrameLocks noGrp="1"/>
          </p:cNvGraphicFramePr>
          <p:nvPr/>
        </p:nvGraphicFramePr>
        <p:xfrm>
          <a:off x="152400" y="1752600"/>
          <a:ext cx="8839200" cy="451104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Investigación y desarrollo (I+D)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Tecnologías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Ingeniería del producto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: Diseño del producto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Producción: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Planificación de la producción en función de las necesidades de producción (aprovisionamiento), los medios (turno de trabajo), ritmos de producción,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Equipos tecnológicos: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Medios productivos que responden a la evolución del sector: costes, cuellos de botella y planificación de la capacidad productiva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Ingeniería de la planta: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Diseño de instalaciones y sus superficies, mantenimiento y control de equipo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Control de calidad: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Supervisión del producto (materia prima, producto en proceso y producto acabado) en función de las normas y especificaciones de calidad de la empresa.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Ingeniería industrial: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Diseño y gestión de los procesos y métodos de trabajo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423317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dirty="0"/>
              <a:t>Objetivo: suministrar y distribuir las materias primas y productos, etc.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Logística y compras</a:t>
            </a:r>
          </a:p>
        </p:txBody>
      </p:sp>
      <p:graphicFrame>
        <p:nvGraphicFramePr>
          <p:cNvPr id="36940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67058"/>
              </p:ext>
            </p:extLst>
          </p:nvPr>
        </p:nvGraphicFramePr>
        <p:xfrm>
          <a:off x="609600" y="2564904"/>
          <a:ext cx="8153400" cy="4023679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Logística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Compra de materias primas, provisiones: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Selección de proveedores y determinación de controles de calidad, cantidades y negociación de precios.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Recepción de materias primas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: Control de calidad, cantidad, precio y plazo de entrega de las mercancías.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7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Compra de maquinaria, equipos, etc.: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Normalmente en estas compras el departamento que genera la necesidad participa en la selección del producto a comprar.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Almacén y control de inventarios: </a:t>
                      </a:r>
                      <a:r>
                        <a:rPr kumimoji="0" lang="es-ES" alt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Gestión del almacén de materias primas y productos terminados en función de las necesidades de distribución de materiales y la política de stocks.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18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Transporte de materiales: </a:t>
                      </a: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Entre las distintas fases de producción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contenido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Objetivo</a:t>
            </a:r>
          </a:p>
          <a:p>
            <a:pPr lvl="1" eaLnBrk="1" hangingPunct="1"/>
            <a:r>
              <a:rPr lang="es-ES" altLang="es-ES_tradnl" sz="2300" dirty="0"/>
              <a:t>Comercializa los productos y/o servicios.</a:t>
            </a:r>
          </a:p>
          <a:p>
            <a:pPr eaLnBrk="1" hangingPunct="1"/>
            <a:r>
              <a:rPr lang="es-ES" altLang="es-ES_tradnl" sz="2900" dirty="0"/>
              <a:t>Se divide en</a:t>
            </a:r>
          </a:p>
          <a:p>
            <a:pPr lvl="1" eaLnBrk="1" hangingPunct="1"/>
            <a:r>
              <a:rPr lang="es-ES" altLang="es-ES_tradnl" sz="2400" b="1" dirty="0"/>
              <a:t>Área comercial</a:t>
            </a:r>
            <a:r>
              <a:rPr lang="es-ES" altLang="es-ES_tradnl" sz="2400" dirty="0"/>
              <a:t>: Realiza la venta del producto o servicio. Define la estrategia comercial, política de precios, política de descuentos, negociación con clientes, estudiar a los competidores, etc.</a:t>
            </a:r>
          </a:p>
          <a:p>
            <a:pPr lvl="1" eaLnBrk="1" hangingPunct="1"/>
            <a:r>
              <a:rPr lang="es-ES" altLang="es-ES_tradnl" sz="2400" b="1" dirty="0"/>
              <a:t>Área marketing: </a:t>
            </a:r>
            <a:r>
              <a:rPr lang="es-ES" altLang="es-ES_tradnl" sz="2400" dirty="0"/>
              <a:t>Analiza las necesidades del mercado (clientes y clientes potenciales) y desarrolla las estrategias y políticas para conseguir dichas necesidades.</a:t>
            </a:r>
            <a:endParaRPr lang="es-ES" altLang="es-ES_tradnl" sz="2400" b="1" dirty="0"/>
          </a:p>
          <a:p>
            <a:pPr eaLnBrk="1" hangingPunct="1"/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s-ES" altLang="es-ES_tradnl" sz="38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Marketing /comercial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400" dirty="0"/>
              <a:t>Objetivo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dirty="0"/>
              <a:t>Gestionar el personal de la empresa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400" dirty="0"/>
              <a:t>Funciones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 dirty="0"/>
              <a:t>Selección</a:t>
            </a:r>
            <a:r>
              <a:rPr lang="es-ES" altLang="es-ES_tradnl" sz="2200" dirty="0"/>
              <a:t>: Plan de selección y contratación de personas en función de la evolución de la empresa y de los recursos humanos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 dirty="0"/>
              <a:t>Plan de carrera profesional</a:t>
            </a:r>
            <a:r>
              <a:rPr lang="es-ES" altLang="es-ES_tradnl" sz="2200" dirty="0"/>
              <a:t> (promoción interna)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 dirty="0"/>
              <a:t>Jerarquía de puestos</a:t>
            </a:r>
            <a:r>
              <a:rPr lang="es-ES" altLang="es-ES_tradnl" sz="2200" dirty="0"/>
              <a:t>: Organigrama de la empresa, método de evaluación de tareas y puestos de trabajo, definición de programas de formación.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200" b="1" dirty="0"/>
              <a:t>Programa de incentivos</a:t>
            </a:r>
            <a:r>
              <a:rPr lang="es-ES" altLang="es-ES_tradnl" sz="2200" dirty="0"/>
              <a:t>: Definir la política salarial, motivación del personal, beneficios extrasalariales</a:t>
            </a:r>
            <a:r>
              <a:rPr lang="es-ES" altLang="es-ES_tradnl" sz="2400" dirty="0"/>
              <a:t> </a:t>
            </a:r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8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Recursos humanos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7854950" cy="4525962"/>
          </a:xfrm>
        </p:spPr>
        <p:txBody>
          <a:bodyPr/>
          <a:lstStyle/>
          <a:p>
            <a:pPr eaLnBrk="1" hangingPunct="1"/>
            <a:r>
              <a:rPr lang="es-ES" altLang="es-ES_tradnl" sz="3000"/>
              <a:t>Concepto de empresa</a:t>
            </a:r>
          </a:p>
          <a:p>
            <a:pPr eaLnBrk="1" hangingPunct="1"/>
            <a:r>
              <a:rPr lang="es-ES" altLang="es-ES_tradnl" sz="3000"/>
              <a:t>Clasificación de empresas</a:t>
            </a:r>
          </a:p>
          <a:p>
            <a:pPr eaLnBrk="1" hangingPunct="1"/>
            <a:r>
              <a:rPr lang="es-ES" altLang="es-ES_tradnl" sz="3000"/>
              <a:t>Objetivo de las empresas</a:t>
            </a:r>
          </a:p>
          <a:p>
            <a:pPr eaLnBrk="1" hangingPunct="1"/>
            <a:r>
              <a:rPr lang="es-ES" altLang="es-ES_tradnl" sz="3000"/>
              <a:t>Áreas de actividad en las empresas</a:t>
            </a:r>
          </a:p>
          <a:p>
            <a:pPr eaLnBrk="1" hangingPunct="1"/>
            <a:r>
              <a:rPr lang="es-ES" altLang="es-ES_tradnl" sz="3000"/>
              <a:t>Estructuras organizativas</a:t>
            </a:r>
          </a:p>
          <a:p>
            <a:pPr eaLnBrk="1" hangingPunct="1"/>
            <a:r>
              <a:rPr lang="es-ES" altLang="es-ES_tradnl" sz="3000"/>
              <a:t>Diseños organizativos</a:t>
            </a:r>
          </a:p>
          <a:p>
            <a:pPr eaLnBrk="1" hangingPunct="1"/>
            <a:endParaRPr lang="es-ES" altLang="es-ES_tradnl" sz="3000"/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Índice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Objetivo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300" dirty="0"/>
              <a:t>Presentar cuentas que se relacionan entre sí para conseguir información relevante para la empresa, para elaborar los presupuestos y para establecer el cuadro de mando de dirección.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Se divide en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300" b="1" dirty="0"/>
              <a:t>Área financiera</a:t>
            </a:r>
            <a:r>
              <a:rPr lang="es-ES" altLang="es-ES_tradnl" sz="2300" dirty="0"/>
              <a:t>: Se encarga de la gestión económica: cobros, pagos, tesorería, obtener fondos para nuevas inversiones, … (Asegura la salud económica)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300" b="1" dirty="0"/>
              <a:t>Área contable: </a:t>
            </a:r>
            <a:r>
              <a:rPr lang="es-ES" altLang="es-ES_tradnl" sz="2300" dirty="0"/>
              <a:t>Se encarga de recopilar los datos económicos y transcribirlos a los libros de la empresa según el sistema contable vigente.</a:t>
            </a:r>
            <a:r>
              <a:rPr lang="es-ES" altLang="es-ES_tradnl" sz="2400" b="1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38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Áreas de actividad: Financiera/contable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contenido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400" dirty="0"/>
              <a:t>Se divide en tres subáreas:</a:t>
            </a:r>
          </a:p>
          <a:p>
            <a:pPr eaLnBrk="1" hangingPunct="1">
              <a:buFont typeface="Wingdings 3" charset="2"/>
              <a:buNone/>
            </a:pPr>
            <a:endParaRPr lang="es-ES" altLang="es-ES_tradnl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>
            <a:lvl1pPr marL="342900" indent="-342900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-13873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</a:rPr>
              <a:t>Áreas de actividad:  Administrativa</a:t>
            </a:r>
          </a:p>
        </p:txBody>
      </p:sp>
      <p:graphicFrame>
        <p:nvGraphicFramePr>
          <p:cNvPr id="47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3633"/>
              </p:ext>
            </p:extLst>
          </p:nvPr>
        </p:nvGraphicFramePr>
        <p:xfrm>
          <a:off x="755576" y="2209800"/>
          <a:ext cx="7702623" cy="3108960"/>
        </p:xfrm>
        <a:graphic>
          <a:graphicData uri="http://schemas.openxmlformats.org/drawingml/2006/table">
            <a:tbl>
              <a:tblPr/>
              <a:tblGrid>
                <a:gridCol w="209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Dirección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Preparación de informes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Archivo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Generan las estrategias y direcciones de la empresa</a:t>
                      </a:r>
                      <a:endParaRPr kumimoji="0" lang="es-ES" altLang="es-ES_tradnl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Generan todo el trabajo para el Consejo de Administración, los Accionistas, la organización de reuniones, etc. Así como con organismos externos a la empresa (bancos, clientes, proveedores, etc.).</a:t>
                      </a:r>
                      <a:endParaRPr kumimoji="0" lang="es-ES" alt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 archiva toda la documentación tanto técnica como laboral y legal</a:t>
                      </a: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</a:t>
                      </a:r>
                      <a:endParaRPr kumimoji="0" lang="es-ES" altLang="es-ES_tradnl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 dirty="0">
                <a:solidFill>
                  <a:schemeClr val="accent2"/>
                </a:solidFill>
              </a:rPr>
              <a:t>¿Qué función básica es la más importante?</a:t>
            </a:r>
          </a:p>
          <a:p>
            <a:pPr eaLnBrk="1" hangingPunct="1"/>
            <a:endParaRPr lang="es-ES" altLang="es-ES_tradnl" sz="1000" dirty="0"/>
          </a:p>
          <a:p>
            <a:pPr lvl="1" eaLnBrk="1" hangingPunct="1"/>
            <a:r>
              <a:rPr lang="es-ES" altLang="es-ES_tradnl" sz="2400" dirty="0"/>
              <a:t>Técnica</a:t>
            </a:r>
          </a:p>
          <a:p>
            <a:pPr lvl="1" eaLnBrk="1" hangingPunct="1"/>
            <a:r>
              <a:rPr lang="es-ES" altLang="es-ES_tradnl" sz="2400" dirty="0"/>
              <a:t>Logística/compras</a:t>
            </a:r>
          </a:p>
          <a:p>
            <a:pPr lvl="1" eaLnBrk="1" hangingPunct="1"/>
            <a:r>
              <a:rPr lang="es-ES" altLang="es-ES_tradnl" sz="2400" dirty="0"/>
              <a:t>Marketing/comercial</a:t>
            </a:r>
          </a:p>
          <a:p>
            <a:pPr lvl="1" eaLnBrk="1" hangingPunct="1"/>
            <a:r>
              <a:rPr lang="es-ES" altLang="es-ES_tradnl" sz="2400" dirty="0"/>
              <a:t>Recursos humanos/social</a:t>
            </a:r>
          </a:p>
          <a:p>
            <a:pPr lvl="1" eaLnBrk="1" hangingPunct="1"/>
            <a:r>
              <a:rPr lang="es-ES" altLang="es-ES_tradnl" sz="2400" dirty="0"/>
              <a:t>Financiera/contable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0" y="47244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s-ES_tradnl" sz="2800">
                <a:solidFill>
                  <a:srgbClr val="33CC33"/>
                </a:solidFill>
                <a:latin typeface="Tahoma" charset="0"/>
              </a:rPr>
              <a:t>La relativa importancia de cada una de estas áreas dependera del tipo de empresa o actividad que desarrollen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Ejemplos</a:t>
            </a:r>
          </a:p>
          <a:p>
            <a:pPr lvl="1" eaLnBrk="1" hangingPunct="1"/>
            <a:r>
              <a:rPr lang="es-ES" altLang="es-ES_tradnl" dirty="0"/>
              <a:t>En una empresa industrial</a:t>
            </a:r>
          </a:p>
          <a:p>
            <a:pPr lvl="1" eaLnBrk="1" hangingPunct="1"/>
            <a:r>
              <a:rPr lang="es-ES" altLang="es-ES_tradnl" dirty="0"/>
              <a:t>En una empresa de Gran Consumo</a:t>
            </a:r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/>
              <a:t>Ejemplos</a:t>
            </a:r>
          </a:p>
          <a:p>
            <a:pPr lvl="1" eaLnBrk="1" hangingPunct="1"/>
            <a:r>
              <a:rPr lang="es-ES" altLang="es-ES_tradnl">
                <a:solidFill>
                  <a:srgbClr val="33CC33"/>
                </a:solidFill>
              </a:rPr>
              <a:t>En una empresa industrial</a:t>
            </a:r>
          </a:p>
          <a:p>
            <a:pPr lvl="2" eaLnBrk="1" hangingPunct="1"/>
            <a:r>
              <a:rPr lang="es-ES" altLang="es-ES_tradnl" sz="3200">
                <a:solidFill>
                  <a:schemeClr val="accent2"/>
                </a:solidFill>
              </a:rPr>
              <a:t>Departamento de producción</a:t>
            </a:r>
          </a:p>
          <a:p>
            <a:pPr lvl="1" eaLnBrk="1" hangingPunct="1"/>
            <a:r>
              <a:rPr lang="es-ES" altLang="es-ES_tradnl"/>
              <a:t>En una empresa de Gran Consumo</a:t>
            </a:r>
          </a:p>
          <a:p>
            <a:pPr eaLnBrk="1" hangingPunct="1"/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32004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Ejemplos</a:t>
            </a:r>
          </a:p>
          <a:p>
            <a:pPr lvl="1" eaLnBrk="1" hangingPunct="1"/>
            <a:r>
              <a:rPr lang="es-ES" altLang="es-ES_tradnl" dirty="0"/>
              <a:t>En una empresa industrial</a:t>
            </a:r>
            <a:endParaRPr lang="es-ES" altLang="es-ES_tradnl" sz="350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s-ES" altLang="es-ES_tradnl" dirty="0">
                <a:solidFill>
                  <a:srgbClr val="33CC33"/>
                </a:solidFill>
              </a:rPr>
              <a:t>En una empresa de Gran Consumo</a:t>
            </a:r>
          </a:p>
          <a:p>
            <a:pPr lvl="2" eaLnBrk="1" hangingPunct="1"/>
            <a:r>
              <a:rPr lang="es-ES" altLang="es-ES_tradnl" sz="3200" dirty="0">
                <a:solidFill>
                  <a:schemeClr val="accent2"/>
                </a:solidFill>
              </a:rPr>
              <a:t>Departamento de marketing</a:t>
            </a:r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Áreas de actividad en empresa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dirty="0"/>
              <a:t>Definición</a:t>
            </a:r>
          </a:p>
          <a:p>
            <a:pPr lvl="1" eaLnBrk="1" hangingPunct="1"/>
            <a:r>
              <a:rPr lang="es-ES" altLang="es-ES_tradnl" sz="2700" dirty="0"/>
              <a:t>Conjunto de las distintas formas de división del trabajo, en tareas diferentes para coordinarlas.</a:t>
            </a:r>
          </a:p>
          <a:p>
            <a:pPr lvl="2" eaLnBrk="1" hangingPunct="1"/>
            <a:r>
              <a:rPr lang="es-ES" altLang="es-ES_tradnl" sz="2500" dirty="0"/>
              <a:t>Para organizar: Hay que conocer cuál es la división del trabajo y analizar la coordinación del mismo.</a:t>
            </a:r>
          </a:p>
          <a:p>
            <a:pPr eaLnBrk="1" hangingPunct="1"/>
            <a:r>
              <a:rPr lang="es-ES" altLang="es-ES_tradnl" dirty="0"/>
              <a:t>Pregunta: </a:t>
            </a:r>
            <a:r>
              <a:rPr lang="es-ES" altLang="es-ES_tradnl" dirty="0">
                <a:solidFill>
                  <a:schemeClr val="accent2"/>
                </a:solidFill>
              </a:rPr>
              <a:t>¿Qué hay en una organización?</a:t>
            </a:r>
          </a:p>
          <a:p>
            <a:pPr lvl="1" eaLnBrk="1" hangingPunct="1"/>
            <a:endParaRPr lang="es-ES" altLang="es-ES_tradnl" sz="2700" dirty="0"/>
          </a:p>
          <a:p>
            <a:pPr eaLnBrk="1" hangingPunct="1"/>
            <a:endParaRPr lang="es-ES" altLang="es-ES_tradnl" dirty="0"/>
          </a:p>
          <a:p>
            <a:pPr eaLnBrk="1" hangingPunct="1">
              <a:buFont typeface="Wingdings 3" charset="2"/>
              <a:buNone/>
            </a:pPr>
            <a:endParaRPr lang="es-ES" altLang="es-ES_tradnl" dirty="0"/>
          </a:p>
          <a:p>
            <a:pPr eaLnBrk="1" hangingPunct="1"/>
            <a:endParaRPr lang="es-ES" altLang="es-ES_tradnl" dirty="0"/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dirty="0"/>
              <a:t>Pregunta: </a:t>
            </a:r>
            <a:r>
              <a:rPr lang="es-ES" altLang="es-ES_tradnl" dirty="0">
                <a:solidFill>
                  <a:schemeClr val="accent2"/>
                </a:solidFill>
              </a:rPr>
              <a:t>¿Qué hay en una organización?</a:t>
            </a:r>
          </a:p>
          <a:p>
            <a:pPr lvl="1" eaLnBrk="1" hangingPunct="1"/>
            <a:r>
              <a:rPr lang="es-ES" altLang="es-ES_tradnl" sz="2700" dirty="0"/>
              <a:t>Personas</a:t>
            </a:r>
          </a:p>
          <a:p>
            <a:pPr lvl="1" eaLnBrk="1" hangingPunct="1"/>
            <a:r>
              <a:rPr lang="es-ES" altLang="es-ES_tradnl" sz="2700" dirty="0"/>
              <a:t>Grupos de trabajo</a:t>
            </a:r>
          </a:p>
          <a:p>
            <a:pPr lvl="2" eaLnBrk="1" hangingPunct="1"/>
            <a:r>
              <a:rPr lang="es-ES" altLang="es-ES_tradnl" sz="2500" dirty="0"/>
              <a:t>Formales, informales y ad hoc</a:t>
            </a:r>
          </a:p>
          <a:p>
            <a:pPr lvl="1" eaLnBrk="1" hangingPunct="1"/>
            <a:r>
              <a:rPr lang="es-ES" altLang="es-ES_tradnl" sz="2700" dirty="0"/>
              <a:t>Flujos de trabajo</a:t>
            </a:r>
          </a:p>
          <a:p>
            <a:pPr lvl="2" eaLnBrk="1" hangingPunct="1"/>
            <a:r>
              <a:rPr lang="es-ES" altLang="es-ES_tradnl" sz="2500" dirty="0"/>
              <a:t>Información, decisiones y control</a:t>
            </a:r>
          </a:p>
          <a:p>
            <a:pPr lvl="1" eaLnBrk="1" hangingPunct="1"/>
            <a:r>
              <a:rPr lang="es-ES" altLang="es-ES_tradnl" sz="2700" dirty="0"/>
              <a:t>Procesos de decisión</a:t>
            </a:r>
          </a:p>
          <a:p>
            <a:pPr lvl="2" eaLnBrk="1" hangingPunct="1"/>
            <a:r>
              <a:rPr lang="es-ES" altLang="es-ES_tradnl" sz="2500" dirty="0"/>
              <a:t>Decisión ad hoc</a:t>
            </a:r>
          </a:p>
          <a:p>
            <a:pPr lvl="1" eaLnBrk="1" hangingPunct="1"/>
            <a:r>
              <a:rPr lang="es-ES" altLang="es-ES_tradnl" sz="2700" dirty="0"/>
              <a:t>Autoridad</a:t>
            </a:r>
          </a:p>
          <a:p>
            <a:pPr lvl="1" eaLnBrk="1" hangingPunct="1"/>
            <a:endParaRPr lang="es-ES" altLang="es-ES_tradnl" sz="2700" dirty="0"/>
          </a:p>
          <a:p>
            <a:pPr eaLnBrk="1" hangingPunct="1"/>
            <a:endParaRPr lang="es-ES" altLang="es-ES_tradnl" dirty="0">
              <a:solidFill>
                <a:schemeClr val="accent2"/>
              </a:solidFill>
            </a:endParaRPr>
          </a:p>
          <a:p>
            <a:pPr lvl="1" eaLnBrk="1" hangingPunct="1"/>
            <a:endParaRPr lang="es-ES" altLang="es-ES_tradnl" sz="2700" dirty="0"/>
          </a:p>
          <a:p>
            <a:pPr eaLnBrk="1" hangingPunct="1"/>
            <a:endParaRPr lang="es-ES" altLang="es-ES_tradnl" dirty="0"/>
          </a:p>
          <a:p>
            <a:pPr eaLnBrk="1" hangingPunct="1">
              <a:buFont typeface="Wingdings 3" charset="2"/>
              <a:buNone/>
            </a:pPr>
            <a:endParaRPr lang="es-ES" altLang="es-ES_tradnl" dirty="0"/>
          </a:p>
          <a:p>
            <a:pPr eaLnBrk="1" hangingPunct="1"/>
            <a:endParaRPr lang="es-ES" altLang="es-ES_tradnl" dirty="0"/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 sz="3000" dirty="0"/>
              <a:t>Organigrama</a:t>
            </a:r>
          </a:p>
          <a:p>
            <a:pPr lvl="1" eaLnBrk="1" hangingPunct="1"/>
            <a:r>
              <a:rPr lang="es-ES" altLang="es-ES_tradnl" sz="2500" dirty="0"/>
              <a:t>Es la fotografía estática de una organización</a:t>
            </a:r>
          </a:p>
          <a:p>
            <a:pPr lvl="1" eaLnBrk="1" hangingPunct="1"/>
            <a:r>
              <a:rPr lang="es-ES" altLang="es-ES_tradnl" sz="2500" dirty="0"/>
              <a:t>NO ABARCA</a:t>
            </a:r>
          </a:p>
          <a:p>
            <a:pPr lvl="2" eaLnBrk="1" hangingPunct="1"/>
            <a:r>
              <a:rPr lang="es-ES" altLang="es-ES_tradnl" sz="2300" dirty="0"/>
              <a:t>Todas las actividades que se hacen</a:t>
            </a:r>
          </a:p>
          <a:p>
            <a:pPr lvl="2" eaLnBrk="1" hangingPunct="1"/>
            <a:r>
              <a:rPr lang="es-ES" altLang="es-ES_tradnl" sz="2300" dirty="0"/>
              <a:t>Todas las decisiones</a:t>
            </a:r>
          </a:p>
          <a:p>
            <a:pPr lvl="2" eaLnBrk="1" hangingPunct="1"/>
            <a:r>
              <a:rPr lang="es-ES" altLang="es-ES_tradnl" sz="2300" dirty="0"/>
              <a:t>Todas las relaciones entre personas, grupos, comités, etc.</a:t>
            </a:r>
          </a:p>
          <a:p>
            <a:pPr eaLnBrk="1" hangingPunct="1"/>
            <a:r>
              <a:rPr lang="es-ES" altLang="es-ES_tradnl" sz="3000" dirty="0"/>
              <a:t>Complejidad actual</a:t>
            </a:r>
          </a:p>
          <a:p>
            <a:pPr lvl="1" eaLnBrk="1" hangingPunct="1"/>
            <a:r>
              <a:rPr lang="es-ES" altLang="es-ES_tradnl" sz="2600" dirty="0"/>
              <a:t>Hay que conocer mejor el funcionamiento, que solo de forma estática. De forma dinámica.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 sz="3000" dirty="0"/>
              <a:t>Organigrama Iberia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39E5AC1-4F3B-4C7F-AB3A-417B6D2E8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498926"/>
              </p:ext>
            </p:extLst>
          </p:nvPr>
        </p:nvGraphicFramePr>
        <p:xfrm>
          <a:off x="2411760" y="1734816"/>
          <a:ext cx="6297216" cy="486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50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ES_tradnl" dirty="0"/>
              <a:t>Empresa:</a:t>
            </a:r>
          </a:p>
          <a:p>
            <a:pPr algn="just" eaLnBrk="1" hangingPunct="1">
              <a:buFont typeface="Wingdings 3" charset="2"/>
              <a:buNone/>
            </a:pPr>
            <a:r>
              <a:rPr lang="es-ES" altLang="es-ES_tradnl" dirty="0"/>
              <a:t>	</a:t>
            </a:r>
            <a:r>
              <a:rPr lang="es-ES" altLang="es-ES_tradnl" sz="2700" dirty="0"/>
              <a:t>Es la coordinación de un conjunto de factores de producción (entorno físico, capital y trabajo, sea productivo o de gestión) cuyo objetivo es la generación de valor, tanto para el mercado al que se dirige como para el accionariado y entidades que la financian.</a:t>
            </a:r>
          </a:p>
          <a:p>
            <a:pPr eaLnBrk="1" hangingPunct="1"/>
            <a:r>
              <a:rPr lang="es-ES" altLang="es-ES_tradnl" dirty="0"/>
              <a:t>Constituye:</a:t>
            </a:r>
          </a:p>
          <a:p>
            <a:pPr lvl="1" eaLnBrk="1" hangingPunct="1"/>
            <a:r>
              <a:rPr lang="es-ES" altLang="es-ES_tradnl" sz="2700" b="1" dirty="0"/>
              <a:t>Unidad económica básica de producción.</a:t>
            </a:r>
          </a:p>
          <a:p>
            <a:pPr eaLnBrk="1" hangingPunct="1"/>
            <a:endParaRPr lang="es-ES" altLang="es-ES_tradnl" dirty="0"/>
          </a:p>
          <a:p>
            <a:pPr eaLnBrk="1" hangingPunct="1">
              <a:buFont typeface="Wingdings 3" charset="2"/>
              <a:buNone/>
            </a:pPr>
            <a:endParaRPr lang="es-ES" altLang="es-ES_tradnl" dirty="0"/>
          </a:p>
          <a:p>
            <a:pPr eaLnBrk="1" hangingPunct="1"/>
            <a:endParaRPr lang="es-ES" altLang="es-ES_tradnl" dirty="0"/>
          </a:p>
          <a:p>
            <a:pPr eaLnBrk="1" hangingPunct="1"/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Concepto de empresa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Organización formal</a:t>
            </a:r>
          </a:p>
          <a:p>
            <a:pPr lvl="1" eaLnBrk="1" hangingPunct="1"/>
            <a:r>
              <a:rPr lang="es-ES" altLang="es-ES_tradnl" sz="2400" dirty="0"/>
              <a:t>Estructura planificada de los roles que deben ejercer las personas en la organización</a:t>
            </a:r>
          </a:p>
          <a:p>
            <a:pPr lvl="1" eaLnBrk="1" hangingPunct="1"/>
            <a:r>
              <a:rPr lang="es-ES" altLang="es-ES_tradnl" sz="2400" dirty="0"/>
              <a:t>Es la establecida, reconocida oficialmente</a:t>
            </a:r>
          </a:p>
          <a:p>
            <a:pPr lvl="1" eaLnBrk="1" hangingPunct="1"/>
            <a:r>
              <a:rPr lang="es-ES" altLang="es-ES_tradnl" sz="2400" dirty="0"/>
              <a:t>Representada</a:t>
            </a:r>
            <a:r>
              <a:rPr lang="es-ES" altLang="es-ES_tradnl" dirty="0"/>
              <a:t> </a:t>
            </a:r>
          </a:p>
          <a:p>
            <a:pPr lvl="2" eaLnBrk="1" hangingPunct="1"/>
            <a:r>
              <a:rPr lang="es-ES" altLang="es-ES_tradnl" sz="2200" dirty="0"/>
              <a:t>En el organigrama de la empresa</a:t>
            </a:r>
          </a:p>
          <a:p>
            <a:pPr lvl="2" eaLnBrk="1" hangingPunct="1"/>
            <a:r>
              <a:rPr lang="es-ES" altLang="es-ES_tradnl" sz="2200" dirty="0"/>
              <a:t>En las descripciones de los puestos de trabajo</a:t>
            </a:r>
          </a:p>
          <a:p>
            <a:pPr lvl="2" eaLnBrk="1" hangingPunct="1"/>
            <a:r>
              <a:rPr lang="es-ES" altLang="es-ES_tradnl" sz="2200" dirty="0"/>
              <a:t>En los manuales de organización</a:t>
            </a:r>
          </a:p>
          <a:p>
            <a:pPr lvl="1" eaLnBrk="1" hangingPunct="1"/>
            <a:r>
              <a:rPr lang="es-ES" altLang="es-ES_tradnl" sz="2400" dirty="0"/>
              <a:t>La eficacia</a:t>
            </a:r>
          </a:p>
          <a:p>
            <a:pPr lvl="2" eaLnBrk="1" hangingPunct="1"/>
            <a:r>
              <a:rPr lang="es-ES" altLang="es-ES_tradnl" sz="2200" dirty="0"/>
              <a:t>Se puede modificar por el poder o la autoridad informales</a:t>
            </a:r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 dirty="0"/>
              <a:t>Organización informal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Reconoce a los grupos y las personas y a menudo es conducida por un líder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El líder y el propio grupo son los que ejercen su poder sobre la organización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 dirty="0"/>
              <a:t>Armonía se consigue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El líder es la autoridad formal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Personas se adhieren al líder y hacen suyos los objetivos de la empresa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Relacionando ambas organizaciones (formal e informal) para conseguir armonía</a:t>
            </a:r>
          </a:p>
          <a:p>
            <a:pPr lvl="2" eaLnBrk="1" hangingPunct="1">
              <a:lnSpc>
                <a:spcPct val="90000"/>
              </a:lnSpc>
            </a:pPr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Estructuras Organizativas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pPr eaLnBrk="1" hangingPunct="1"/>
            <a:r>
              <a:rPr lang="es-ES" altLang="es-ES_tradnl" sz="3300" dirty="0"/>
              <a:t>Las estructuras se basan para contestar</a:t>
            </a:r>
          </a:p>
          <a:p>
            <a:pPr lvl="1" eaLnBrk="1" hangingPunct="1"/>
            <a:r>
              <a:rPr lang="es-ES" altLang="es-ES_tradnl" dirty="0"/>
              <a:t>¿Cómo insertamos a las personas en la organización?</a:t>
            </a:r>
          </a:p>
          <a:p>
            <a:pPr lvl="2" eaLnBrk="1" hangingPunct="1"/>
            <a:r>
              <a:rPr lang="es-ES" altLang="es-ES_tradnl" sz="2600" dirty="0"/>
              <a:t>En función de la autoridad</a:t>
            </a:r>
          </a:p>
          <a:p>
            <a:pPr lvl="1" eaLnBrk="1" hangingPunct="1"/>
            <a:r>
              <a:rPr lang="es-ES" altLang="es-ES_tradnl" dirty="0"/>
              <a:t>Aunque las empresas se caracterizan por su especialización creciente</a:t>
            </a:r>
          </a:p>
          <a:p>
            <a:pPr lvl="2" eaLnBrk="1" hangingPunct="1"/>
            <a:r>
              <a:rPr lang="es-ES" altLang="es-ES_tradnl" sz="2600" dirty="0"/>
              <a:t>Cómo será la relación con otros miembros</a:t>
            </a:r>
          </a:p>
          <a:p>
            <a:pPr lvl="2" eaLnBrk="1" hangingPunct="1"/>
            <a:r>
              <a:rPr lang="es-ES" altLang="es-ES_tradnl" sz="2600" dirty="0"/>
              <a:t>De qué modo se situarán en la estructura</a:t>
            </a:r>
          </a:p>
          <a:p>
            <a:pPr lvl="2" eaLnBrk="1" hangingPunct="1"/>
            <a:r>
              <a:rPr lang="es-ES" altLang="es-ES_tradnl" sz="2600" dirty="0"/>
              <a:t>Autoridad que se les confía</a:t>
            </a:r>
          </a:p>
          <a:p>
            <a:pPr lvl="1" eaLnBrk="1" hangingPunct="1"/>
            <a:endParaRPr lang="es-ES" altLang="es-ES_tradnl" dirty="0"/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contenido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3100" dirty="0"/>
              <a:t>Diseño de estructura clásica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Estructura jerárquica pura o estructura lineal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Estructura funcional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Estructura mixta, línea-staff o consultiva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sz="3300" dirty="0"/>
              <a:t>Diseño por departamentos</a:t>
            </a:r>
            <a:endParaRPr lang="es-ES" altLang="es-ES_tradnl" sz="3100" dirty="0"/>
          </a:p>
          <a:p>
            <a:pPr eaLnBrk="1" hangingPunct="1">
              <a:lnSpc>
                <a:spcPct val="90000"/>
              </a:lnSpc>
            </a:pPr>
            <a:r>
              <a:rPr lang="es-ES" altLang="es-ES_tradnl" sz="3100" dirty="0"/>
              <a:t>Diseño organizativo moderno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Estructura matricial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Por proyectos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600" dirty="0"/>
              <a:t>Libres de forma</a:t>
            </a:r>
          </a:p>
          <a:p>
            <a:pPr lvl="1" eaLnBrk="1" hangingPunct="1">
              <a:lnSpc>
                <a:spcPct val="90000"/>
              </a:lnSpc>
            </a:pPr>
            <a:endParaRPr lang="es-ES" altLang="es-ES_tradnl" sz="21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contenido"/>
          <p:cNvSpPr>
            <a:spLocks noGrp="1"/>
          </p:cNvSpPr>
          <p:nvPr>
            <p:ph idx="4294967295"/>
          </p:nvPr>
        </p:nvSpPr>
        <p:spPr>
          <a:xfrm>
            <a:off x="230832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3300" dirty="0"/>
              <a:t>Diseño de estructura clásica: estructura funcional</a:t>
            </a:r>
            <a:endParaRPr lang="es-ES" altLang="es-ES_tradnl" dirty="0"/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BAAAB1B-2C01-48F8-891E-8EFD268BA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99892"/>
              </p:ext>
            </p:extLst>
          </p:nvPr>
        </p:nvGraphicFramePr>
        <p:xfrm>
          <a:off x="86816" y="3068960"/>
          <a:ext cx="750952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C7032B88-BE47-49AC-B7CB-39688A18BE13}"/>
              </a:ext>
            </a:extLst>
          </p:cNvPr>
          <p:cNvSpPr txBox="1"/>
          <p:nvPr/>
        </p:nvSpPr>
        <p:spPr>
          <a:xfrm>
            <a:off x="6804248" y="4293096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Los trabajadores de la fábrica 3 reciben órdenes del director general y del director de producción de primer nivel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contenido"/>
          <p:cNvSpPr>
            <a:spLocks noGrp="1"/>
          </p:cNvSpPr>
          <p:nvPr>
            <p:ph idx="4294967295"/>
          </p:nvPr>
        </p:nvSpPr>
        <p:spPr>
          <a:xfrm>
            <a:off x="230832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2400" dirty="0"/>
              <a:t>Diseño de estructura clásica: mixta, línea staff o consultiva</a:t>
            </a:r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07C432D-B0C6-431B-9EC1-B5A44E752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229194"/>
              </p:ext>
            </p:extLst>
          </p:nvPr>
        </p:nvGraphicFramePr>
        <p:xfrm>
          <a:off x="230832" y="2166392"/>
          <a:ext cx="8445624" cy="4416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6F3F224-B9EB-4C92-849B-202DACC16CDE}"/>
              </a:ext>
            </a:extLst>
          </p:cNvPr>
          <p:cNvSpPr txBox="1"/>
          <p:nvPr/>
        </p:nvSpPr>
        <p:spPr>
          <a:xfrm>
            <a:off x="6680920" y="3561547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Personal, asesor jurídico y métodos y tiempo son órganos staff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Diseños por departamentos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>
                <a:solidFill>
                  <a:schemeClr val="accent2"/>
                </a:solidFill>
              </a:rPr>
              <a:t>¿Por qué las organizaciones deben dividirse en departamentos?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Si los departamentos agrupan a las personas que trabajan en una organización y además agrupan las actividades en departamentos.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b="1" dirty="0"/>
              <a:t>Respuesta</a:t>
            </a:r>
            <a:r>
              <a:rPr lang="es-ES" altLang="es-ES_tradnl" dirty="0"/>
              <a:t>: Limitar el número de personas que pueden ser dirigidas por un mismo directivo.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dirty="0"/>
              <a:t>Modelos de </a:t>
            </a:r>
            <a:r>
              <a:rPr lang="es-ES" altLang="es-ES_tradnl" dirty="0" err="1"/>
              <a:t>departamentación</a:t>
            </a:r>
            <a:r>
              <a:rPr lang="es-ES" altLang="es-ES_tradnl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dirty="0"/>
              <a:t>Numéricamente, por territorios, por productos, por procesos, por clientes, por tiempo, por funciones. </a:t>
            </a:r>
          </a:p>
          <a:p>
            <a:pPr lvl="1" eaLnBrk="1" hangingPunct="1">
              <a:lnSpc>
                <a:spcPct val="90000"/>
              </a:lnSpc>
            </a:pPr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3177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/>
              <a:t>Modelo por territorio</a:t>
            </a:r>
          </a:p>
          <a:p>
            <a:pPr lvl="1" eaLnBrk="1" hangingPunct="1"/>
            <a:r>
              <a:rPr lang="es-ES" altLang="es-ES_tradnl" sz="2300"/>
              <a:t>Se aplica a empresas dispersas</a:t>
            </a:r>
          </a:p>
          <a:p>
            <a:pPr lvl="1" eaLnBrk="1" hangingPunct="1"/>
            <a:endParaRPr lang="es-ES" altLang="es-ES_tradnl" sz="230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5EC3B98-7EEB-434B-8A51-A689E6FB3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224269"/>
              </p:ext>
            </p:extLst>
          </p:nvPr>
        </p:nvGraphicFramePr>
        <p:xfrm>
          <a:off x="179512" y="2650902"/>
          <a:ext cx="8664624" cy="409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003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Modelo por productos</a:t>
            </a:r>
          </a:p>
          <a:p>
            <a:pPr lvl="1" eaLnBrk="1" hangingPunct="1"/>
            <a:r>
              <a:rPr lang="es-ES" altLang="es-ES_tradnl" sz="2300" dirty="0"/>
              <a:t>Se crean departamentos en función de las características de fabricación y comercialización de cada producto.</a:t>
            </a:r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052D064-FB63-495A-A724-5289EF179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184564"/>
              </p:ext>
            </p:extLst>
          </p:nvPr>
        </p:nvGraphicFramePr>
        <p:xfrm>
          <a:off x="179512" y="2938934"/>
          <a:ext cx="8664624" cy="380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1B89FFED-E09A-47ED-85B5-976B8E693A47}"/>
              </a:ext>
            </a:extLst>
          </p:cNvPr>
          <p:cNvSpPr txBox="1"/>
          <p:nvPr/>
        </p:nvSpPr>
        <p:spPr>
          <a:xfrm>
            <a:off x="7452320" y="3573016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Funciones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40BDA9-90B0-4815-8CA0-B7CF79488722}"/>
              </a:ext>
            </a:extLst>
          </p:cNvPr>
          <p:cNvSpPr txBox="1"/>
          <p:nvPr/>
        </p:nvSpPr>
        <p:spPr>
          <a:xfrm>
            <a:off x="7452320" y="4746630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Productos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B77366-F02A-4F9F-B03C-4EEA84FD89D2}"/>
              </a:ext>
            </a:extLst>
          </p:cNvPr>
          <p:cNvSpPr txBox="1"/>
          <p:nvPr/>
        </p:nvSpPr>
        <p:spPr>
          <a:xfrm>
            <a:off x="7452320" y="5538718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117089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contenido"/>
          <p:cNvSpPr>
            <a:spLocks noGrp="1"/>
          </p:cNvSpPr>
          <p:nvPr>
            <p:ph idx="4294967295"/>
          </p:nvPr>
        </p:nvSpPr>
        <p:spPr>
          <a:xfrm>
            <a:off x="302840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Modelo por clientes</a:t>
            </a:r>
          </a:p>
          <a:p>
            <a:pPr lvl="1" eaLnBrk="1" hangingPunct="1"/>
            <a:r>
              <a:rPr lang="es-ES" altLang="es-ES_tradnl" sz="2300" dirty="0"/>
              <a:t>Se divide en partes a la organización por diferentes tipos de clientes, según sus distintas características</a:t>
            </a:r>
          </a:p>
          <a:p>
            <a:pPr lvl="2" eaLnBrk="1" hangingPunct="1"/>
            <a:r>
              <a:rPr lang="es-ES" altLang="es-ES_tradnl" sz="2100" dirty="0"/>
              <a:t>Mayoristas, minoristas, poder adquisitivo, edad, sexo, …</a:t>
            </a:r>
          </a:p>
          <a:p>
            <a:pPr lvl="2" eaLnBrk="1" hangingPunct="1"/>
            <a:r>
              <a:rPr lang="es-ES" altLang="es-ES_tradnl" sz="2100" dirty="0"/>
              <a:t>Relación, normalmente con departamento de producción</a:t>
            </a:r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BE017B4-168A-445C-A473-539044EF8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59111"/>
              </p:ext>
            </p:extLst>
          </p:nvPr>
        </p:nvGraphicFramePr>
        <p:xfrm>
          <a:off x="179512" y="2938934"/>
          <a:ext cx="8664624" cy="380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02E7DCA-BBBF-4986-A65C-26EEB111E78C}"/>
              </a:ext>
            </a:extLst>
          </p:cNvPr>
          <p:cNvSpPr txBox="1"/>
          <p:nvPr/>
        </p:nvSpPr>
        <p:spPr>
          <a:xfrm>
            <a:off x="7340824" y="4868109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Funciones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F83C16-11F4-408D-B6BB-08608B77D457}"/>
              </a:ext>
            </a:extLst>
          </p:cNvPr>
          <p:cNvSpPr txBox="1"/>
          <p:nvPr/>
        </p:nvSpPr>
        <p:spPr>
          <a:xfrm>
            <a:off x="7452320" y="6042774"/>
            <a:ext cx="134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11045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sz="2800"/>
              <a:t>Factores de producción: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400"/>
              <a:t>Constituyen: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300" b="1"/>
              <a:t>La naturaleza</a:t>
            </a:r>
            <a:r>
              <a:rPr lang="es-ES" altLang="es-ES_tradnl" sz="230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/>
              <a:t>Son las materias primas (minerales, ganadería, pesca, bosques…</a:t>
            </a:r>
            <a:endParaRPr lang="es-ES" altLang="es-ES_tradnl" b="1"/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300" b="1"/>
              <a:t>El trabajo</a:t>
            </a:r>
            <a:r>
              <a:rPr lang="es-ES" altLang="es-ES_tradnl" sz="230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/>
              <a:t>Esfuerzo para obtener los productos. </a:t>
            </a:r>
          </a:p>
          <a:p>
            <a:pPr lvl="4" eaLnBrk="1" hangingPunct="1">
              <a:lnSpc>
                <a:spcPct val="90000"/>
              </a:lnSpc>
            </a:pPr>
            <a:r>
              <a:rPr lang="es-ES" altLang="es-ES_tradnl"/>
              <a:t>Se remunera con un salario</a:t>
            </a:r>
            <a:endParaRPr lang="es-ES" altLang="es-ES_tradnl" b="1"/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300" b="1"/>
              <a:t>El capital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/>
              <a:t>Aportaciones de las personas que van a participar en el negocio</a:t>
            </a:r>
          </a:p>
          <a:p>
            <a:pPr lvl="4" eaLnBrk="1" hangingPunct="1">
              <a:lnSpc>
                <a:spcPct val="90000"/>
              </a:lnSpc>
            </a:pPr>
            <a:r>
              <a:rPr lang="es-ES" altLang="es-ES_tradnl"/>
              <a:t>Dinerarias o en especie(maquinaria, herramientas,…)</a:t>
            </a:r>
            <a:endParaRPr lang="es-ES" altLang="es-ES_tradnl" sz="3200"/>
          </a:p>
          <a:p>
            <a:pPr eaLnBrk="1" hangingPunct="1">
              <a:lnSpc>
                <a:spcPct val="90000"/>
              </a:lnSpc>
              <a:buFont typeface="Wingdings 3" charset="2"/>
              <a:buNone/>
            </a:pPr>
            <a:endParaRPr lang="es-ES" altLang="es-ES_tradnl"/>
          </a:p>
          <a:p>
            <a:pPr eaLnBrk="1" hangingPunct="1">
              <a:lnSpc>
                <a:spcPct val="90000"/>
              </a:lnSpc>
            </a:pPr>
            <a:endParaRPr lang="es-ES" altLang="es-ES_tradnl"/>
          </a:p>
          <a:p>
            <a:pPr eaLnBrk="1" hangingPunct="1">
              <a:lnSpc>
                <a:spcPct val="90000"/>
              </a:lnSpc>
            </a:pPr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Concepto de empresa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72000"/>
          </a:xfrm>
        </p:spPr>
        <p:txBody>
          <a:bodyPr/>
          <a:lstStyle/>
          <a:p>
            <a:pPr eaLnBrk="1" hangingPunct="1"/>
            <a:r>
              <a:rPr lang="es-ES" altLang="es-ES_tradnl" dirty="0"/>
              <a:t>Modelo por procesos</a:t>
            </a:r>
          </a:p>
          <a:p>
            <a:pPr lvl="1" eaLnBrk="1" hangingPunct="1"/>
            <a:r>
              <a:rPr lang="es-ES" altLang="es-ES_tradnl" sz="2300" dirty="0"/>
              <a:t>Se agrupa en un mismo departamento al personal que forma un mismo equipo:</a:t>
            </a:r>
          </a:p>
          <a:p>
            <a:pPr lvl="2" eaLnBrk="1" hangingPunct="1"/>
            <a:r>
              <a:rPr lang="es-ES" altLang="es-ES_tradnl" sz="2100" dirty="0"/>
              <a:t>Pintura, prensa, electricidad, fontanería, etc. </a:t>
            </a:r>
          </a:p>
          <a:p>
            <a:pPr lvl="2" eaLnBrk="1" hangingPunct="1"/>
            <a:r>
              <a:rPr lang="es-ES" altLang="es-ES_tradnl" sz="2100" dirty="0"/>
              <a:t>Favorece la actividad productiva en talleres.</a:t>
            </a:r>
          </a:p>
          <a:p>
            <a:pPr lvl="1" eaLnBrk="1" hangingPunct="1"/>
            <a:r>
              <a:rPr lang="es-ES" altLang="es-ES_tradnl" sz="2300" dirty="0"/>
              <a:t>Ventaja</a:t>
            </a:r>
          </a:p>
          <a:p>
            <a:pPr lvl="2" eaLnBrk="1" hangingPunct="1"/>
            <a:r>
              <a:rPr lang="es-ES" altLang="es-ES_tradnl" sz="2100" dirty="0"/>
              <a:t>Especialización por concentración en un único proceso</a:t>
            </a:r>
          </a:p>
          <a:p>
            <a:pPr lvl="2" eaLnBrk="1" hangingPunct="1"/>
            <a:r>
              <a:rPr lang="es-ES" altLang="es-ES_tradnl" sz="2100" dirty="0"/>
              <a:t>Se evita la duplicidad de inversiones</a:t>
            </a:r>
          </a:p>
          <a:p>
            <a:pPr lvl="2" eaLnBrk="1" hangingPunct="1"/>
            <a:r>
              <a:rPr lang="es-ES" altLang="es-ES_tradnl" sz="2100" dirty="0"/>
              <a:t>Facilidad de supervisión del trabajo</a:t>
            </a:r>
          </a:p>
          <a:p>
            <a:pPr lvl="1" eaLnBrk="1" hangingPunct="1"/>
            <a:r>
              <a:rPr lang="es-ES" altLang="es-ES_tradnl" sz="2300" dirty="0"/>
              <a:t>Se está trasladando a niveles medios de organización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contenido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1219200"/>
          </a:xfrm>
        </p:spPr>
        <p:txBody>
          <a:bodyPr/>
          <a:lstStyle/>
          <a:p>
            <a:pPr eaLnBrk="1" hangingPunct="1"/>
            <a:r>
              <a:rPr lang="es-ES" altLang="es-ES_tradnl" sz="2600" dirty="0"/>
              <a:t>Diseños organizativos modernos: estructura por proyecto</a:t>
            </a:r>
          </a:p>
          <a:p>
            <a:pPr lvl="1"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E0A127B-F733-424E-BA90-AB487BE45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491096"/>
              </p:ext>
            </p:extLst>
          </p:nvPr>
        </p:nvGraphicFramePr>
        <p:xfrm>
          <a:off x="1524000" y="2132856"/>
          <a:ext cx="700844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734888" y="1412776"/>
            <a:ext cx="8229600" cy="604664"/>
          </a:xfrm>
        </p:spPr>
        <p:txBody>
          <a:bodyPr/>
          <a:lstStyle/>
          <a:p>
            <a:pPr eaLnBrk="1" hangingPunct="1"/>
            <a:r>
              <a:rPr lang="es-ES" altLang="es-ES_tradnl" sz="2800" dirty="0"/>
              <a:t>Diseños organizativos modernos: estructura matricial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2316AB7-F484-4C83-8779-89AE99B0F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77131"/>
              </p:ext>
            </p:extLst>
          </p:nvPr>
        </p:nvGraphicFramePr>
        <p:xfrm>
          <a:off x="914400" y="1397000"/>
          <a:ext cx="7546032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2462086-1486-48F2-925B-F8FD0F46FCE0}"/>
              </a:ext>
            </a:extLst>
          </p:cNvPr>
          <p:cNvCxnSpPr/>
          <p:nvPr/>
        </p:nvCxnSpPr>
        <p:spPr>
          <a:xfrm>
            <a:off x="2483768" y="4581128"/>
            <a:ext cx="532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48F93B8-20CA-4428-952F-EEE438D9ABE0}"/>
              </a:ext>
            </a:extLst>
          </p:cNvPr>
          <p:cNvCxnSpPr/>
          <p:nvPr/>
        </p:nvCxnSpPr>
        <p:spPr>
          <a:xfrm>
            <a:off x="2483768" y="5242625"/>
            <a:ext cx="532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FB31ABC-E570-4022-BCF2-681E184B80FB}"/>
              </a:ext>
            </a:extLst>
          </p:cNvPr>
          <p:cNvCxnSpPr/>
          <p:nvPr/>
        </p:nvCxnSpPr>
        <p:spPr>
          <a:xfrm>
            <a:off x="2483768" y="5877272"/>
            <a:ext cx="532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4A5C4AA-422B-4C89-B4AA-4D3538295692}"/>
              </a:ext>
            </a:extLst>
          </p:cNvPr>
          <p:cNvCxnSpPr/>
          <p:nvPr/>
        </p:nvCxnSpPr>
        <p:spPr>
          <a:xfrm>
            <a:off x="2483768" y="6453336"/>
            <a:ext cx="532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6248F8A-13D6-4287-B9D6-323AEB7C802C}"/>
              </a:ext>
            </a:extLst>
          </p:cNvPr>
          <p:cNvCxnSpPr>
            <a:cxnSpLocks/>
          </p:cNvCxnSpPr>
          <p:nvPr/>
        </p:nvCxnSpPr>
        <p:spPr>
          <a:xfrm>
            <a:off x="4245815" y="3875038"/>
            <a:ext cx="0" cy="2578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3F1CE11-AE21-470A-B43B-6F9E6B3D2721}"/>
              </a:ext>
            </a:extLst>
          </p:cNvPr>
          <p:cNvCxnSpPr>
            <a:cxnSpLocks/>
          </p:cNvCxnSpPr>
          <p:nvPr/>
        </p:nvCxnSpPr>
        <p:spPr>
          <a:xfrm>
            <a:off x="6012160" y="3861048"/>
            <a:ext cx="0" cy="2578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8FF8022-9084-4DEA-92BA-BEE5B645B4BA}"/>
              </a:ext>
            </a:extLst>
          </p:cNvPr>
          <p:cNvCxnSpPr>
            <a:cxnSpLocks/>
          </p:cNvCxnSpPr>
          <p:nvPr/>
        </p:nvCxnSpPr>
        <p:spPr>
          <a:xfrm>
            <a:off x="7812360" y="3861048"/>
            <a:ext cx="0" cy="2578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6426756A-B393-4810-AB9C-B314D4A2EACE}"/>
              </a:ext>
            </a:extLst>
          </p:cNvPr>
          <p:cNvSpPr/>
          <p:nvPr/>
        </p:nvSpPr>
        <p:spPr>
          <a:xfrm>
            <a:off x="4139978" y="4437116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C12D887F-D33D-45BB-853B-BB907E62C763}"/>
              </a:ext>
            </a:extLst>
          </p:cNvPr>
          <p:cNvSpPr/>
          <p:nvPr/>
        </p:nvSpPr>
        <p:spPr>
          <a:xfrm>
            <a:off x="5873877" y="4476996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19021B06-399A-46A6-9A83-78B9ABC5E3F6}"/>
              </a:ext>
            </a:extLst>
          </p:cNvPr>
          <p:cNvSpPr/>
          <p:nvPr/>
        </p:nvSpPr>
        <p:spPr>
          <a:xfrm>
            <a:off x="7670506" y="4464532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CE0C6867-58D7-42A1-A5FC-BC743E72888E}"/>
              </a:ext>
            </a:extLst>
          </p:cNvPr>
          <p:cNvSpPr/>
          <p:nvPr/>
        </p:nvSpPr>
        <p:spPr>
          <a:xfrm>
            <a:off x="2401756" y="4449580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79E27C8F-56D7-44A9-9C1B-5E7153D19E75}"/>
              </a:ext>
            </a:extLst>
          </p:cNvPr>
          <p:cNvSpPr/>
          <p:nvPr/>
        </p:nvSpPr>
        <p:spPr>
          <a:xfrm>
            <a:off x="4129634" y="5121189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A6761DA4-2F19-428A-A299-9A3D06A9B47C}"/>
              </a:ext>
            </a:extLst>
          </p:cNvPr>
          <p:cNvSpPr/>
          <p:nvPr/>
        </p:nvSpPr>
        <p:spPr>
          <a:xfrm>
            <a:off x="4139978" y="5724105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E92264CC-1D87-46EE-A65F-D875C3AF19CD}"/>
              </a:ext>
            </a:extLst>
          </p:cNvPr>
          <p:cNvSpPr/>
          <p:nvPr/>
        </p:nvSpPr>
        <p:spPr>
          <a:xfrm>
            <a:off x="4129634" y="6359272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B7444849-43AE-4135-94D2-28AB928AE203}"/>
              </a:ext>
            </a:extLst>
          </p:cNvPr>
          <p:cNvSpPr/>
          <p:nvPr/>
        </p:nvSpPr>
        <p:spPr>
          <a:xfrm>
            <a:off x="2410788" y="5133653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F3DB348-2092-4619-BDD9-DCF8AB808DC5}"/>
              </a:ext>
            </a:extLst>
          </p:cNvPr>
          <p:cNvSpPr/>
          <p:nvPr/>
        </p:nvSpPr>
        <p:spPr>
          <a:xfrm>
            <a:off x="2399595" y="5756815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E04529F5-350C-43D9-AA79-9E53E1C6FF2F}"/>
              </a:ext>
            </a:extLst>
          </p:cNvPr>
          <p:cNvSpPr/>
          <p:nvPr/>
        </p:nvSpPr>
        <p:spPr>
          <a:xfrm>
            <a:off x="2378740" y="6358862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B1F47B69-83F0-455A-8785-36B3FF32D488}"/>
              </a:ext>
            </a:extLst>
          </p:cNvPr>
          <p:cNvSpPr/>
          <p:nvPr/>
        </p:nvSpPr>
        <p:spPr>
          <a:xfrm>
            <a:off x="5869334" y="5107765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id="{FF9B4E35-698F-4F8B-BC11-4846F0A0A2FF}"/>
              </a:ext>
            </a:extLst>
          </p:cNvPr>
          <p:cNvSpPr/>
          <p:nvPr/>
        </p:nvSpPr>
        <p:spPr>
          <a:xfrm>
            <a:off x="5876038" y="5726442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F548E12E-DA9A-47C0-B964-82215C281726}"/>
              </a:ext>
            </a:extLst>
          </p:cNvPr>
          <p:cNvSpPr/>
          <p:nvPr/>
        </p:nvSpPr>
        <p:spPr>
          <a:xfrm>
            <a:off x="5873877" y="6343074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ED131C81-52D1-436A-8F93-2B322A93C25C}"/>
              </a:ext>
            </a:extLst>
          </p:cNvPr>
          <p:cNvSpPr/>
          <p:nvPr/>
        </p:nvSpPr>
        <p:spPr>
          <a:xfrm>
            <a:off x="7670506" y="5116937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0CDC6CE5-0E2B-4B91-8D99-81BBDEB5E98A}"/>
              </a:ext>
            </a:extLst>
          </p:cNvPr>
          <p:cNvSpPr/>
          <p:nvPr/>
        </p:nvSpPr>
        <p:spPr>
          <a:xfrm>
            <a:off x="7668345" y="5753500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E2DF59C6-0887-432B-AE2A-71A2B22EB893}"/>
              </a:ext>
            </a:extLst>
          </p:cNvPr>
          <p:cNvSpPr/>
          <p:nvPr/>
        </p:nvSpPr>
        <p:spPr>
          <a:xfrm>
            <a:off x="7668345" y="6309326"/>
            <a:ext cx="215998" cy="21602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618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contenido"/>
          <p:cNvSpPr>
            <a:spLocks noGrp="1"/>
          </p:cNvSpPr>
          <p:nvPr>
            <p:ph idx="4294967295"/>
          </p:nvPr>
        </p:nvSpPr>
        <p:spPr>
          <a:xfrm>
            <a:off x="611560" y="1700808"/>
            <a:ext cx="8424936" cy="4824536"/>
          </a:xfrm>
        </p:spPr>
        <p:txBody>
          <a:bodyPr/>
          <a:lstStyle/>
          <a:p>
            <a:pPr marL="0" indent="0">
              <a:buNone/>
            </a:pPr>
            <a:r>
              <a:rPr lang="es-ES" sz="2500" dirty="0"/>
              <a:t>En la </a:t>
            </a:r>
            <a:r>
              <a:rPr lang="es-ES" sz="2500" b="1" dirty="0"/>
              <a:t>actualidad</a:t>
            </a:r>
            <a:r>
              <a:rPr lang="es-ES" sz="2500" dirty="0"/>
              <a:t>:</a:t>
            </a:r>
          </a:p>
          <a:p>
            <a:r>
              <a:rPr lang="es-ES" sz="2500" dirty="0"/>
              <a:t>Externalización de muchas funciones y trabajos.</a:t>
            </a:r>
          </a:p>
          <a:p>
            <a:r>
              <a:rPr lang="es-ES" sz="2500" dirty="0"/>
              <a:t>Flexibilidad y autonomía de decisión.</a:t>
            </a:r>
          </a:p>
          <a:p>
            <a:r>
              <a:rPr lang="es-ES" sz="2500" dirty="0"/>
              <a:t>Disminución de niveles organizativos creando estructuras más planas.</a:t>
            </a:r>
          </a:p>
          <a:p>
            <a:r>
              <a:rPr lang="es-ES" sz="2500" dirty="0"/>
              <a:t>Trabajo en equipo, conciliación e igualdad de oportunidades.</a:t>
            </a:r>
          </a:p>
          <a:p>
            <a:r>
              <a:rPr lang="es-ES" sz="2500" dirty="0"/>
              <a:t>Fuerte apoyo de los sistemas de información.</a:t>
            </a:r>
          </a:p>
          <a:p>
            <a:r>
              <a:rPr lang="es-ES" sz="2500" dirty="0"/>
              <a:t>Mayor formación de los empleados.</a:t>
            </a:r>
          </a:p>
          <a:p>
            <a:r>
              <a:rPr lang="es-ES" sz="2500" dirty="0"/>
              <a:t>Las nuevas estructuras organizativas están diseñadas para entornos dinámicos, complejos y de innovación.</a:t>
            </a:r>
          </a:p>
          <a:p>
            <a:pPr eaLnBrk="1" hangingPunct="1"/>
            <a:endParaRPr lang="es-ES" altLang="es-ES_tradnl" sz="2300" dirty="0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Diseños Organizativos</a:t>
            </a:r>
          </a:p>
        </p:txBody>
      </p:sp>
    </p:spTree>
    <p:extLst>
      <p:ext uri="{BB962C8B-B14F-4D97-AF65-F5344CB8AC3E}">
        <p14:creationId xmlns:p14="http://schemas.microsoft.com/office/powerpoint/2010/main" val="42332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La unión de los tres factores de producción constituye la misión de la empresa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700" dirty="0"/>
              <a:t>Dirigida por el empresario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Empresario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700" dirty="0"/>
              <a:t>Agente económico y administrador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 sz="2500" dirty="0"/>
              <a:t>Toma decisiones</a:t>
            </a:r>
          </a:p>
          <a:p>
            <a:pPr lvl="3" eaLnBrk="1" hangingPunct="1">
              <a:lnSpc>
                <a:spcPct val="90000"/>
              </a:lnSpc>
            </a:pPr>
            <a:r>
              <a:rPr lang="es-ES" altLang="es-ES_tradnl" sz="2300" dirty="0"/>
              <a:t>Productos mejores condiciones (calidad y precio)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sz="2700" dirty="0"/>
              <a:t> Empresario y propietario pueden ser distintos</a:t>
            </a:r>
            <a:endParaRPr lang="es-ES" altLang="es-ES_tradnl" sz="2500" dirty="0"/>
          </a:p>
          <a:p>
            <a:pPr eaLnBrk="1" hangingPunct="1">
              <a:lnSpc>
                <a:spcPct val="90000"/>
              </a:lnSpc>
              <a:buFont typeface="Wingdings 3" charset="2"/>
              <a:buNone/>
            </a:pPr>
            <a:r>
              <a:rPr lang="es-ES" altLang="es-ES_tradnl" dirty="0"/>
              <a:t>	</a:t>
            </a:r>
          </a:p>
          <a:p>
            <a:pPr eaLnBrk="1" hangingPunct="1">
              <a:lnSpc>
                <a:spcPct val="90000"/>
              </a:lnSpc>
              <a:buFont typeface="Wingdings 3" charset="2"/>
              <a:buNone/>
            </a:pPr>
            <a:endParaRPr lang="es-ES" altLang="es-ES_tradnl" dirty="0"/>
          </a:p>
          <a:p>
            <a:pPr eaLnBrk="1" hangingPunct="1">
              <a:lnSpc>
                <a:spcPct val="90000"/>
              </a:lnSpc>
            </a:pPr>
            <a:endParaRPr lang="es-ES" altLang="es-ES_tradnl" dirty="0"/>
          </a:p>
          <a:p>
            <a:pPr eaLnBrk="1" hangingPunct="1">
              <a:lnSpc>
                <a:spcPct val="90000"/>
              </a:lnSpc>
            </a:pPr>
            <a:endParaRPr lang="es-ES" alt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Concepto de empresa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ES_tradnl"/>
              <a:t>Según sus:</a:t>
            </a:r>
          </a:p>
          <a:p>
            <a:pPr lvl="1" eaLnBrk="1" hangingPunct="1"/>
            <a:r>
              <a:rPr lang="es-ES" altLang="es-ES_tradnl"/>
              <a:t>Dimensiones</a:t>
            </a:r>
          </a:p>
          <a:p>
            <a:pPr lvl="1" eaLnBrk="1" hangingPunct="1"/>
            <a:r>
              <a:rPr lang="es-ES" altLang="es-ES_tradnl"/>
              <a:t>Titularidad</a:t>
            </a:r>
          </a:p>
          <a:p>
            <a:pPr lvl="1" eaLnBrk="1" hangingPunct="1"/>
            <a:r>
              <a:rPr lang="es-ES" altLang="es-ES_tradnl"/>
              <a:t>Actividad</a:t>
            </a:r>
          </a:p>
          <a:p>
            <a:pPr lvl="1" eaLnBrk="1" hangingPunct="1"/>
            <a:r>
              <a:rPr lang="es-ES" altLang="es-ES_tradnl"/>
              <a:t>Número de competidores</a:t>
            </a:r>
          </a:p>
          <a:p>
            <a:pPr lvl="1" eaLnBrk="1" hangingPunct="1"/>
            <a:r>
              <a:rPr lang="es-ES" altLang="es-ES_tradnl"/>
              <a:t>Forma jurídica</a:t>
            </a:r>
          </a:p>
          <a:p>
            <a:pPr lvl="1" eaLnBrk="1" hangingPunct="1">
              <a:buFont typeface="Verdana" charset="0"/>
              <a:buNone/>
            </a:pPr>
            <a:endParaRPr lang="es-ES" altLang="es-ES_tradnl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_tradnl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868362"/>
          </a:xfrm>
        </p:spPr>
        <p:txBody>
          <a:bodyPr>
            <a:noAutofit/>
          </a:bodyPr>
          <a:lstStyle/>
          <a:p>
            <a:pPr eaLnBrk="1" hangingPunct="1"/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 Dimensiones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39381"/>
              </p:ext>
            </p:extLst>
          </p:nvPr>
        </p:nvGraphicFramePr>
        <p:xfrm>
          <a:off x="152400" y="1276351"/>
          <a:ext cx="8839200" cy="562356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428569779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Micro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Pequeña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Mediana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Gran Empresa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1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Plantilla inferior a 10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Volumen de facturación inferior a 2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millones de Euros.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El 25% o más de su capital o de sus derechos de voto no pertenezca a otra </a:t>
                      </a: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empresa, o conjuntamente a varias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empresas que no respondan a la definición de Pyme o pequeña empresa, según el caso.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Plantilla inferior a 50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Volumen de facturación inferior a 10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millones de Euros.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El 25% o más de su capital o de sus derechos de voto no pertenezca a otra </a:t>
                      </a: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empresa, o conjuntamente a varias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empresas que no respondan a la definición de Pyme o pequeña empresa, según el caso.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Plantilla inferior a 250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Volumen de facturación inferior a 50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millones de Euros.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El 25% o más de su capital o de sus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derechos de voto no pertenezca a otra </a:t>
                      </a: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empresa, o conjuntamente a varias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empresas que no respondan a la definición de Pyme o pequeña empresa, según el caso.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kumimoji="0" lang="es-ES" altLang="es-ES_tradnl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Plantilla igual o superior a 250 trabajadores.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endParaRPr kumimoji="0" lang="es-ES" altLang="es-ES_tradnl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kumimoji="0" lang="pt-BR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 Volumen de facturación igual o superior a </a:t>
                      </a:r>
                      <a:r>
                        <a:rPr kumimoji="0" lang="es-ES" altLang="es-ES_tradnl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50 millones de Euros</a:t>
                      </a:r>
                      <a:r>
                        <a:rPr kumimoji="0" lang="es-ES" altLang="es-ES_tradnl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9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s-ES_tradnl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empresas:Titularidad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95695"/>
              </p:ext>
            </p:extLst>
          </p:nvPr>
        </p:nvGraphicFramePr>
        <p:xfrm>
          <a:off x="1219200" y="1630363"/>
          <a:ext cx="7010400" cy="3749040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Públicas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Privadas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Mixtas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Cuando se financian con recursos que provienen de entidades estatales,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autonómicas o locales.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RENFE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Cuando</a:t>
                      </a: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el capital procede de la aportación de particulares</a:t>
                      </a:r>
                      <a:r>
                        <a:rPr kumimoji="0" lang="es-ES" alt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  <a:cs typeface="+mn-cs"/>
                        </a:rPr>
                        <a:t>TELEFÓNICA</a:t>
                      </a:r>
                    </a:p>
                  </a:txBody>
                  <a:tcPr marT="468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Cuando el capital es de origen tanto público como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privado</a:t>
                      </a:r>
                      <a:r>
                        <a:rPr kumimoji="0" lang="es-ES" alt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endParaRPr kumimoji="0" lang="es-ES" altLang="es-ES_tradnl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s-ES" alt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CAIXABANK (FROB)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ES" altLang="es-ES_tradnl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Clasificación de empresas:  Actividad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80190"/>
              </p:ext>
            </p:extLst>
          </p:nvPr>
        </p:nvGraphicFramePr>
        <p:xfrm>
          <a:off x="1219200" y="1630363"/>
          <a:ext cx="6629400" cy="2636520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Industriales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Servicios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Su actividad principal es la fabricación de un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producto.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Helados Alacant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Su actividad principal es la prestación 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servicios.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ES_tradnl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Iberia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2650</Words>
  <Application>Microsoft Macintosh PowerPoint</Application>
  <PresentationFormat>Presentación en pantalla (4:3)</PresentationFormat>
  <Paragraphs>484</Paragraphs>
  <Slides>43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Arial</vt:lpstr>
      <vt:lpstr>Calibri</vt:lpstr>
      <vt:lpstr>Tahoma</vt:lpstr>
      <vt:lpstr>Verdana</vt:lpstr>
      <vt:lpstr>Wingdings</vt:lpstr>
      <vt:lpstr>Wingdings 3</vt:lpstr>
      <vt:lpstr>Office Theme</vt:lpstr>
      <vt:lpstr>Tema 1: Introducción</vt:lpstr>
      <vt:lpstr>Índice</vt:lpstr>
      <vt:lpstr>Concepto de empresa</vt:lpstr>
      <vt:lpstr>Concepto de empresa</vt:lpstr>
      <vt:lpstr>Concepto de empresa</vt:lpstr>
      <vt:lpstr>Clasificación de empresas</vt:lpstr>
      <vt:lpstr>Clasificación de empresas: Dimensiones</vt:lpstr>
      <vt:lpstr>Clasificación de empresas:Titularidad</vt:lpstr>
      <vt:lpstr>Clasificación de empresas:  Actividad</vt:lpstr>
      <vt:lpstr>Clasificación de empresas: Número de competidores</vt:lpstr>
      <vt:lpstr>Presentación de PowerPoint</vt:lpstr>
      <vt:lpstr>Presentación de PowerPoint</vt:lpstr>
      <vt:lpstr>Objetivo de la empresa</vt:lpstr>
      <vt:lpstr>Áreas de actividad en empresa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Áreas de actividad en empresa</vt:lpstr>
      <vt:lpstr>Áreas de actividad en empresa</vt:lpstr>
      <vt:lpstr>Áreas de actividad en empresa</vt:lpstr>
      <vt:lpstr>Áreas de actividad en empresa</vt:lpstr>
      <vt:lpstr>Estructuras Organizativas</vt:lpstr>
      <vt:lpstr>Estructuras Organizativas</vt:lpstr>
      <vt:lpstr>Estructuras Organizativas</vt:lpstr>
      <vt:lpstr>Estructuras Organizativas</vt:lpstr>
      <vt:lpstr>Estructuras Organizativas</vt:lpstr>
      <vt:lpstr>Estructuras Organizativas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  <vt:lpstr>Diseños Organizativos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</dc:title>
  <dc:creator>MANUEL MARCO SUCH</dc:creator>
  <cp:lastModifiedBy>MANUEL MARCO SUCH</cp:lastModifiedBy>
  <cp:revision>35</cp:revision>
  <dcterms:created xsi:type="dcterms:W3CDTF">2015-09-28T13:52:21Z</dcterms:created>
  <dcterms:modified xsi:type="dcterms:W3CDTF">2023-09-08T18:58:20Z</dcterms:modified>
</cp:coreProperties>
</file>