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4"/>
  </p:notesMasterIdLst>
  <p:handoutMasterIdLst>
    <p:handoutMasterId r:id="rId45"/>
  </p:handoutMasterIdLst>
  <p:sldIdLst>
    <p:sldId id="314" r:id="rId2"/>
    <p:sldId id="360" r:id="rId3"/>
    <p:sldId id="316" r:id="rId4"/>
    <p:sldId id="315" r:id="rId5"/>
    <p:sldId id="317" r:id="rId6"/>
    <p:sldId id="318" r:id="rId7"/>
    <p:sldId id="319" r:id="rId8"/>
    <p:sldId id="366" r:id="rId9"/>
    <p:sldId id="321" r:id="rId10"/>
    <p:sldId id="322" r:id="rId11"/>
    <p:sldId id="324" r:id="rId12"/>
    <p:sldId id="377" r:id="rId13"/>
    <p:sldId id="325" r:id="rId14"/>
    <p:sldId id="328" r:id="rId15"/>
    <p:sldId id="329" r:id="rId16"/>
    <p:sldId id="330" r:id="rId17"/>
    <p:sldId id="331" r:id="rId18"/>
    <p:sldId id="332" r:id="rId19"/>
    <p:sldId id="333" r:id="rId20"/>
    <p:sldId id="334" r:id="rId21"/>
    <p:sldId id="335" r:id="rId22"/>
    <p:sldId id="341" r:id="rId23"/>
    <p:sldId id="342" r:id="rId24"/>
    <p:sldId id="343" r:id="rId25"/>
    <p:sldId id="345" r:id="rId26"/>
    <p:sldId id="346" r:id="rId27"/>
    <p:sldId id="347" r:id="rId28"/>
    <p:sldId id="348" r:id="rId29"/>
    <p:sldId id="349" r:id="rId30"/>
    <p:sldId id="372" r:id="rId31"/>
    <p:sldId id="362" r:id="rId32"/>
    <p:sldId id="364" r:id="rId33"/>
    <p:sldId id="374" r:id="rId34"/>
    <p:sldId id="375" r:id="rId35"/>
    <p:sldId id="376" r:id="rId36"/>
    <p:sldId id="379" r:id="rId37"/>
    <p:sldId id="380" r:id="rId38"/>
    <p:sldId id="381" r:id="rId39"/>
    <p:sldId id="365" r:id="rId40"/>
    <p:sldId id="382" r:id="rId41"/>
    <p:sldId id="368" r:id="rId42"/>
    <p:sldId id="369" r:id="rId43"/>
  </p:sldIdLst>
  <p:sldSz cx="9144000" cy="6858000" type="screen4x3"/>
  <p:notesSz cx="7099300" cy="10234613"/>
  <p:defaultTextStyle>
    <a:defPPr>
      <a:defRPr lang="es-ES"/>
    </a:defPPr>
    <a:lvl1pPr algn="l" rtl="0" fontAlgn="base">
      <a:spcBef>
        <a:spcPct val="0"/>
      </a:spcBef>
      <a:spcAft>
        <a:spcPct val="0"/>
      </a:spcAft>
      <a:defRPr sz="2400" kern="1200">
        <a:solidFill>
          <a:schemeClr val="tx1"/>
        </a:solidFill>
        <a:latin typeface="Arial" pitchFamily="8" charset="0"/>
        <a:ea typeface="Arial" pitchFamily="8" charset="0"/>
        <a:cs typeface="Arial" pitchFamily="8" charset="0"/>
      </a:defRPr>
    </a:lvl1pPr>
    <a:lvl2pPr marL="457200" algn="l" rtl="0" fontAlgn="base">
      <a:spcBef>
        <a:spcPct val="0"/>
      </a:spcBef>
      <a:spcAft>
        <a:spcPct val="0"/>
      </a:spcAft>
      <a:defRPr sz="2400" kern="1200">
        <a:solidFill>
          <a:schemeClr val="tx1"/>
        </a:solidFill>
        <a:latin typeface="Arial" pitchFamily="8" charset="0"/>
        <a:ea typeface="Arial" pitchFamily="8" charset="0"/>
        <a:cs typeface="Arial" pitchFamily="8" charset="0"/>
      </a:defRPr>
    </a:lvl2pPr>
    <a:lvl3pPr marL="914400" algn="l" rtl="0" fontAlgn="base">
      <a:spcBef>
        <a:spcPct val="0"/>
      </a:spcBef>
      <a:spcAft>
        <a:spcPct val="0"/>
      </a:spcAft>
      <a:defRPr sz="2400" kern="1200">
        <a:solidFill>
          <a:schemeClr val="tx1"/>
        </a:solidFill>
        <a:latin typeface="Arial" pitchFamily="8" charset="0"/>
        <a:ea typeface="Arial" pitchFamily="8" charset="0"/>
        <a:cs typeface="Arial" pitchFamily="8" charset="0"/>
      </a:defRPr>
    </a:lvl3pPr>
    <a:lvl4pPr marL="1371600" algn="l" rtl="0" fontAlgn="base">
      <a:spcBef>
        <a:spcPct val="0"/>
      </a:spcBef>
      <a:spcAft>
        <a:spcPct val="0"/>
      </a:spcAft>
      <a:defRPr sz="2400" kern="1200">
        <a:solidFill>
          <a:schemeClr val="tx1"/>
        </a:solidFill>
        <a:latin typeface="Arial" pitchFamily="8" charset="0"/>
        <a:ea typeface="Arial" pitchFamily="8" charset="0"/>
        <a:cs typeface="Arial" pitchFamily="8" charset="0"/>
      </a:defRPr>
    </a:lvl4pPr>
    <a:lvl5pPr marL="1828800" algn="l" rtl="0" fontAlgn="base">
      <a:spcBef>
        <a:spcPct val="0"/>
      </a:spcBef>
      <a:spcAft>
        <a:spcPct val="0"/>
      </a:spcAft>
      <a:defRPr sz="2400" kern="1200">
        <a:solidFill>
          <a:schemeClr val="tx1"/>
        </a:solidFill>
        <a:latin typeface="Arial" pitchFamily="8" charset="0"/>
        <a:ea typeface="Arial" pitchFamily="8" charset="0"/>
        <a:cs typeface="Arial" pitchFamily="8" charset="0"/>
      </a:defRPr>
    </a:lvl5pPr>
    <a:lvl6pPr marL="2286000" algn="l" defTabSz="457200" rtl="0" eaLnBrk="1" latinLnBrk="0" hangingPunct="1">
      <a:defRPr sz="2400" kern="1200">
        <a:solidFill>
          <a:schemeClr val="tx1"/>
        </a:solidFill>
        <a:latin typeface="Arial" pitchFamily="8" charset="0"/>
        <a:ea typeface="Arial" pitchFamily="8" charset="0"/>
        <a:cs typeface="Arial" pitchFamily="8" charset="0"/>
      </a:defRPr>
    </a:lvl6pPr>
    <a:lvl7pPr marL="2743200" algn="l" defTabSz="457200" rtl="0" eaLnBrk="1" latinLnBrk="0" hangingPunct="1">
      <a:defRPr sz="2400" kern="1200">
        <a:solidFill>
          <a:schemeClr val="tx1"/>
        </a:solidFill>
        <a:latin typeface="Arial" pitchFamily="8" charset="0"/>
        <a:ea typeface="Arial" pitchFamily="8" charset="0"/>
        <a:cs typeface="Arial" pitchFamily="8" charset="0"/>
      </a:defRPr>
    </a:lvl7pPr>
    <a:lvl8pPr marL="3200400" algn="l" defTabSz="457200" rtl="0" eaLnBrk="1" latinLnBrk="0" hangingPunct="1">
      <a:defRPr sz="2400" kern="1200">
        <a:solidFill>
          <a:schemeClr val="tx1"/>
        </a:solidFill>
        <a:latin typeface="Arial" pitchFamily="8" charset="0"/>
        <a:ea typeface="Arial" pitchFamily="8" charset="0"/>
        <a:cs typeface="Arial" pitchFamily="8" charset="0"/>
      </a:defRPr>
    </a:lvl8pPr>
    <a:lvl9pPr marL="3657600" algn="l" defTabSz="457200" rtl="0" eaLnBrk="1" latinLnBrk="0" hangingPunct="1">
      <a:defRPr sz="2400" kern="1200">
        <a:solidFill>
          <a:schemeClr val="tx1"/>
        </a:solidFill>
        <a:latin typeface="Arial" pitchFamily="8" charset="0"/>
        <a:ea typeface="Arial" pitchFamily="8" charset="0"/>
        <a:cs typeface="Arial" pitchFamily="8" charset="0"/>
      </a:defRPr>
    </a:lvl9pPr>
  </p:defaultTextStyle>
  <p:extLst>
    <p:ext uri="{521415D9-36F7-43E2-AB2F-B90AF26B5E84}">
      <p14:sectionLst xmlns:p14="http://schemas.microsoft.com/office/powerpoint/2010/main">
        <p14:section name="Sección predeterminada" id="{D550ED8C-4F65-2F44-BA98-BD011AA8BCCC}">
          <p14:sldIdLst>
            <p14:sldId id="314"/>
            <p14:sldId id="360"/>
            <p14:sldId id="316"/>
            <p14:sldId id="315"/>
            <p14:sldId id="317"/>
            <p14:sldId id="318"/>
            <p14:sldId id="319"/>
            <p14:sldId id="366"/>
            <p14:sldId id="321"/>
            <p14:sldId id="322"/>
            <p14:sldId id="324"/>
            <p14:sldId id="377"/>
            <p14:sldId id="325"/>
            <p14:sldId id="328"/>
            <p14:sldId id="329"/>
            <p14:sldId id="330"/>
            <p14:sldId id="331"/>
            <p14:sldId id="332"/>
            <p14:sldId id="333"/>
            <p14:sldId id="334"/>
            <p14:sldId id="335"/>
            <p14:sldId id="341"/>
            <p14:sldId id="342"/>
            <p14:sldId id="343"/>
            <p14:sldId id="345"/>
            <p14:sldId id="346"/>
            <p14:sldId id="347"/>
            <p14:sldId id="348"/>
            <p14:sldId id="349"/>
            <p14:sldId id="372"/>
            <p14:sldId id="362"/>
            <p14:sldId id="364"/>
            <p14:sldId id="374"/>
            <p14:sldId id="375"/>
            <p14:sldId id="376"/>
            <p14:sldId id="379"/>
            <p14:sldId id="380"/>
            <p14:sldId id="381"/>
            <p14:sldId id="365"/>
            <p14:sldId id="382"/>
            <p14:sldId id="368"/>
            <p14:sldId id="369"/>
          </p14:sldIdLst>
        </p14:section>
        <p14:section name="Sección sin título" id="{DC8F39E3-0C9F-6B49-9E97-56C3FAC492DE}">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224">
          <p15:clr>
            <a:srgbClr val="A4A3A4"/>
          </p15:clr>
        </p15:guide>
        <p15:guide id="2" pos="223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99"/>
    <a:srgbClr val="C0C0C0"/>
    <a:srgbClr val="FFBD5B"/>
    <a:srgbClr val="FF9900"/>
    <a:srgbClr val="808080"/>
    <a:srgbClr val="333333"/>
    <a:srgbClr val="5F5F5F"/>
    <a:srgbClr val="33CC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Estilo claro 3 - Acento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073A0DAA-6AF3-43AB-8588-CEC1D06C72B9}" styleName="Estilo me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Estilo medio 2 - Énfasis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Estilo medio 2 - Énfasis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Estilo medio 2 - Énfasis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7E9639D4-E3E2-4D34-9284-5A2195B3D0D7}" styleName="Estilo claro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2D5ABB26-0587-4C30-8999-92F81FD0307C}" styleName="Sin estilo ni cuadrícul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8799B23B-EC83-4686-B30A-512413B5E67A}" styleName="Estilo claro 3 - Acento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FABFCF23-3B69-468F-B69F-88F6DE6A72F2}" styleName="Estilo medio 1 - Énfasis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512"/>
  </p:normalViewPr>
  <p:slideViewPr>
    <p:cSldViewPr>
      <p:cViewPr varScale="1">
        <p:scale>
          <a:sx n="107" d="100"/>
          <a:sy n="107" d="100"/>
        </p:scale>
        <p:origin x="1664" y="16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82" d="100"/>
          <a:sy n="82" d="100"/>
        </p:scale>
        <p:origin x="-3864" y="-84"/>
      </p:cViewPr>
      <p:guideLst>
        <p:guide orient="horz" pos="3224"/>
        <p:guide pos="2236"/>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3076575" cy="511175"/>
          </a:xfrm>
          <a:prstGeom prst="rect">
            <a:avLst/>
          </a:prstGeom>
        </p:spPr>
        <p:txBody>
          <a:bodyPr vert="horz" wrap="square" lIns="91440" tIns="45720" rIns="91440" bIns="45720" numCol="1" anchor="t" anchorCtr="0" compatLnSpc="1">
            <a:prstTxWarp prst="textNoShape">
              <a:avLst/>
            </a:prstTxWarp>
          </a:bodyPr>
          <a:lstStyle>
            <a:lvl1pPr>
              <a:defRPr sz="1200">
                <a:latin typeface="Arial" charset="0"/>
                <a:ea typeface="Arial" charset="0"/>
                <a:cs typeface="Arial" charset="0"/>
              </a:defRPr>
            </a:lvl1pPr>
          </a:lstStyle>
          <a:p>
            <a:pPr>
              <a:defRPr/>
            </a:pPr>
            <a:endParaRPr lang="es-ES"/>
          </a:p>
        </p:txBody>
      </p:sp>
      <p:sp>
        <p:nvSpPr>
          <p:cNvPr id="3" name="2 Marcador de fecha"/>
          <p:cNvSpPr>
            <a:spLocks noGrp="1"/>
          </p:cNvSpPr>
          <p:nvPr>
            <p:ph type="dt" sz="quarter" idx="1"/>
          </p:nvPr>
        </p:nvSpPr>
        <p:spPr>
          <a:xfrm>
            <a:off x="4021138" y="0"/>
            <a:ext cx="3076575" cy="511175"/>
          </a:xfrm>
          <a:prstGeom prst="rect">
            <a:avLst/>
          </a:prstGeom>
        </p:spPr>
        <p:txBody>
          <a:bodyPr vert="horz" wrap="square" lIns="91440" tIns="45720" rIns="91440" bIns="45720" numCol="1" anchor="t" anchorCtr="0" compatLnSpc="1">
            <a:prstTxWarp prst="textNoShape">
              <a:avLst/>
            </a:prstTxWarp>
          </a:bodyPr>
          <a:lstStyle>
            <a:lvl1pPr algn="r">
              <a:defRPr sz="1200">
                <a:latin typeface="Arial" charset="0"/>
                <a:ea typeface="Arial" charset="0"/>
                <a:cs typeface="Arial" charset="0"/>
              </a:defRPr>
            </a:lvl1pPr>
          </a:lstStyle>
          <a:p>
            <a:pPr>
              <a:defRPr/>
            </a:pPr>
            <a:fld id="{AA7E9C94-D170-E44C-A572-7479C3836B1C}" type="datetime1">
              <a:rPr lang="es-ES"/>
              <a:pPr>
                <a:defRPr/>
              </a:pPr>
              <a:t>4/12/23</a:t>
            </a:fld>
            <a:endParaRPr lang="es-ES"/>
          </a:p>
        </p:txBody>
      </p:sp>
      <p:sp>
        <p:nvSpPr>
          <p:cNvPr id="4" name="3 Marcador de pie de página"/>
          <p:cNvSpPr>
            <a:spLocks noGrp="1"/>
          </p:cNvSpPr>
          <p:nvPr>
            <p:ph type="ftr" sz="quarter" idx="2"/>
          </p:nvPr>
        </p:nvSpPr>
        <p:spPr>
          <a:xfrm>
            <a:off x="0" y="9721850"/>
            <a:ext cx="3076575" cy="511175"/>
          </a:xfrm>
          <a:prstGeom prst="rect">
            <a:avLst/>
          </a:prstGeom>
        </p:spPr>
        <p:txBody>
          <a:bodyPr vert="horz" wrap="square" lIns="91440" tIns="45720" rIns="91440" bIns="45720" numCol="1" anchor="b" anchorCtr="0" compatLnSpc="1">
            <a:prstTxWarp prst="textNoShape">
              <a:avLst/>
            </a:prstTxWarp>
          </a:bodyPr>
          <a:lstStyle>
            <a:lvl1pPr>
              <a:defRPr sz="1200">
                <a:latin typeface="Arial" charset="0"/>
                <a:ea typeface="Arial" charset="0"/>
                <a:cs typeface="Arial" charset="0"/>
              </a:defRPr>
            </a:lvl1pPr>
          </a:lstStyle>
          <a:p>
            <a:pPr>
              <a:defRPr/>
            </a:pPr>
            <a:endParaRPr lang="es-ES"/>
          </a:p>
        </p:txBody>
      </p:sp>
      <p:sp>
        <p:nvSpPr>
          <p:cNvPr id="5" name="4 Marcador de número de diapositiva"/>
          <p:cNvSpPr>
            <a:spLocks noGrp="1"/>
          </p:cNvSpPr>
          <p:nvPr>
            <p:ph type="sldNum" sz="quarter" idx="3"/>
          </p:nvPr>
        </p:nvSpPr>
        <p:spPr>
          <a:xfrm>
            <a:off x="4021138" y="9721850"/>
            <a:ext cx="3076575" cy="511175"/>
          </a:xfrm>
          <a:prstGeom prst="rect">
            <a:avLst/>
          </a:prstGeom>
        </p:spPr>
        <p:txBody>
          <a:bodyPr vert="horz" wrap="square" lIns="91440" tIns="45720" rIns="91440" bIns="45720" numCol="1" anchor="b" anchorCtr="0" compatLnSpc="1">
            <a:prstTxWarp prst="textNoShape">
              <a:avLst/>
            </a:prstTxWarp>
          </a:bodyPr>
          <a:lstStyle>
            <a:lvl1pPr algn="r">
              <a:defRPr sz="1200">
                <a:latin typeface="Arial" charset="0"/>
                <a:ea typeface="Arial" charset="0"/>
                <a:cs typeface="Arial" charset="0"/>
              </a:defRPr>
            </a:lvl1pPr>
          </a:lstStyle>
          <a:p>
            <a:pPr>
              <a:defRPr/>
            </a:pPr>
            <a:fld id="{8A0B9A3C-28E3-6C43-AD9F-137BEFFA290E}" type="slidenum">
              <a:rPr lang="es-ES"/>
              <a:pPr>
                <a:defRPr/>
              </a:pPr>
              <a:t>‹Nº›</a:t>
            </a:fld>
            <a:endParaRPr lang="es-ES"/>
          </a:p>
        </p:txBody>
      </p:sp>
    </p:spTree>
    <p:extLst>
      <p:ext uri="{BB962C8B-B14F-4D97-AF65-F5344CB8AC3E}">
        <p14:creationId xmlns:p14="http://schemas.microsoft.com/office/powerpoint/2010/main" val="1173841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10"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a:defRPr sz="1300">
                <a:latin typeface="Arial" charset="0"/>
                <a:ea typeface="Arial" charset="0"/>
                <a:cs typeface="Arial" charset="0"/>
              </a:defRPr>
            </a:lvl1pPr>
          </a:lstStyle>
          <a:p>
            <a:pPr>
              <a:defRPr/>
            </a:pPr>
            <a:endParaRPr lang="es-ES"/>
          </a:p>
        </p:txBody>
      </p:sp>
      <p:sp>
        <p:nvSpPr>
          <p:cNvPr id="17411" name="Rectangle 3"/>
          <p:cNvSpPr>
            <a:spLocks noGrp="1" noChangeArrowheads="1"/>
          </p:cNvSpPr>
          <p:nvPr>
            <p:ph type="dt" idx="1"/>
          </p:nvPr>
        </p:nvSpPr>
        <p:spPr bwMode="auto">
          <a:xfrm>
            <a:off x="4021138" y="0"/>
            <a:ext cx="3076575" cy="51117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a:defRPr sz="1300">
                <a:latin typeface="Arial" charset="0"/>
                <a:ea typeface="Arial" charset="0"/>
                <a:cs typeface="Arial" charset="0"/>
              </a:defRPr>
            </a:lvl1pPr>
          </a:lstStyle>
          <a:p>
            <a:pPr>
              <a:defRPr/>
            </a:pPr>
            <a:endParaRPr lang="es-ES"/>
          </a:p>
        </p:txBody>
      </p:sp>
      <p:sp>
        <p:nvSpPr>
          <p:cNvPr id="15364" name="Rectangle 4"/>
          <p:cNvSpPr>
            <a:spLocks noGrp="1" noRot="1" noChangeAspect="1" noChangeArrowheads="1" noTextEdit="1"/>
          </p:cNvSpPr>
          <p:nvPr>
            <p:ph type="sldImg" idx="2"/>
          </p:nvPr>
        </p:nvSpPr>
        <p:spPr bwMode="auto">
          <a:xfrm>
            <a:off x="990600" y="768350"/>
            <a:ext cx="5118100" cy="3838575"/>
          </a:xfrm>
          <a:prstGeom prst="rect">
            <a:avLst/>
          </a:prstGeom>
          <a:noFill/>
          <a:ln w="9525">
            <a:solidFill>
              <a:srgbClr val="000000"/>
            </a:solidFill>
            <a:miter lim="800000"/>
            <a:headEnd/>
            <a:tailEnd/>
          </a:ln>
        </p:spPr>
      </p:sp>
      <p:sp>
        <p:nvSpPr>
          <p:cNvPr id="17413" name="Rectangle 5"/>
          <p:cNvSpPr>
            <a:spLocks noGrp="1" noChangeArrowheads="1"/>
          </p:cNvSpPr>
          <p:nvPr>
            <p:ph type="body" sz="quarter" idx="3"/>
          </p:nvPr>
        </p:nvSpPr>
        <p:spPr bwMode="auto">
          <a:xfrm>
            <a:off x="709613" y="4862513"/>
            <a:ext cx="5680075" cy="460375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s-ES" noProof="0"/>
              <a:t>Haga clic para modificar el estilo de texto del patrón</a:t>
            </a:r>
          </a:p>
          <a:p>
            <a:pPr lvl="1"/>
            <a:r>
              <a:rPr lang="es-ES" noProof="0"/>
              <a:t>Segundo nivel</a:t>
            </a:r>
          </a:p>
          <a:p>
            <a:pPr lvl="2"/>
            <a:r>
              <a:rPr lang="es-ES" noProof="0"/>
              <a:t>Tercer nivel</a:t>
            </a:r>
          </a:p>
          <a:p>
            <a:pPr lvl="3"/>
            <a:r>
              <a:rPr lang="es-ES" noProof="0"/>
              <a:t>Cuarto nivel</a:t>
            </a:r>
          </a:p>
          <a:p>
            <a:pPr lvl="4"/>
            <a:r>
              <a:rPr lang="es-ES" noProof="0"/>
              <a:t>Quinto nivel</a:t>
            </a:r>
          </a:p>
        </p:txBody>
      </p:sp>
      <p:sp>
        <p:nvSpPr>
          <p:cNvPr id="17414" name="Rectangle 6"/>
          <p:cNvSpPr>
            <a:spLocks noGrp="1" noChangeArrowheads="1"/>
          </p:cNvSpPr>
          <p:nvPr>
            <p:ph type="ftr" sz="quarter" idx="4"/>
          </p:nvPr>
        </p:nvSpPr>
        <p:spPr bwMode="auto">
          <a:xfrm>
            <a:off x="0" y="9721850"/>
            <a:ext cx="3076575" cy="51117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a:defRPr sz="1300">
                <a:latin typeface="Arial" charset="0"/>
                <a:ea typeface="Arial" charset="0"/>
                <a:cs typeface="Arial" charset="0"/>
              </a:defRPr>
            </a:lvl1pPr>
          </a:lstStyle>
          <a:p>
            <a:pPr>
              <a:defRPr/>
            </a:pPr>
            <a:endParaRPr lang="es-ES"/>
          </a:p>
        </p:txBody>
      </p:sp>
      <p:sp>
        <p:nvSpPr>
          <p:cNvPr id="17415" name="Rectangle 7"/>
          <p:cNvSpPr>
            <a:spLocks noGrp="1" noChangeArrowheads="1"/>
          </p:cNvSpPr>
          <p:nvPr>
            <p:ph type="sldNum" sz="quarter" idx="5"/>
          </p:nvPr>
        </p:nvSpPr>
        <p:spPr bwMode="auto">
          <a:xfrm>
            <a:off x="4021138" y="9721850"/>
            <a:ext cx="3076575" cy="51117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a:defRPr sz="1300">
                <a:latin typeface="Arial" charset="0"/>
                <a:ea typeface="Arial" charset="0"/>
                <a:cs typeface="Arial" charset="0"/>
              </a:defRPr>
            </a:lvl1pPr>
          </a:lstStyle>
          <a:p>
            <a:pPr>
              <a:defRPr/>
            </a:pPr>
            <a:fld id="{E434B941-A148-9044-B74B-E94B17510724}" type="slidenum">
              <a:rPr lang="es-ES"/>
              <a:pPr>
                <a:defRPr/>
              </a:pPr>
              <a:t>‹Nº›</a:t>
            </a:fld>
            <a:endParaRPr lang="es-ES"/>
          </a:p>
        </p:txBody>
      </p:sp>
    </p:spTree>
    <p:extLst>
      <p:ext uri="{BB962C8B-B14F-4D97-AF65-F5344CB8AC3E}">
        <p14:creationId xmlns:p14="http://schemas.microsoft.com/office/powerpoint/2010/main" val="114644051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ＭＳ Ｐゴシック"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ヒラギノ角ゴ Pro W3" pitchFamily="8"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ヒラギノ角ゴ Pro W3" pitchFamily="8"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ヒラギノ角ゴ Pro W3" pitchFamily="8"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www.dlsi.ua.es/2010" TargetMode="External"/><Relationship Id="rId1" Type="http://schemas.openxmlformats.org/officeDocument/2006/relationships/slideMaster" Target="../slideMasters/slideMaster1.xml"/><Relationship Id="rId6" Type="http://schemas.openxmlformats.org/officeDocument/2006/relationships/image" Target="../media/image4.jpeg"/><Relationship Id="rId5" Type="http://schemas.openxmlformats.org/officeDocument/2006/relationships/image" Target="../media/image3.png"/><Relationship Id="rId4" Type="http://schemas.openxmlformats.org/officeDocument/2006/relationships/hyperlink" Target="http://www.ua.es/es" TargetMode="Externa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3" name="10 Forma"/>
          <p:cNvSpPr>
            <a:spLocks/>
          </p:cNvSpPr>
          <p:nvPr userDrawn="1"/>
        </p:nvSpPr>
        <p:spPr bwMode="auto">
          <a:xfrm>
            <a:off x="1687513" y="5715000"/>
            <a:ext cx="7456487" cy="487363"/>
          </a:xfrm>
          <a:custGeom>
            <a:avLst/>
            <a:gdLst>
              <a:gd name="T0" fmla="*/ 4697 w 4697"/>
              <a:gd name="T1" fmla="*/ 0 h 367"/>
              <a:gd name="T2" fmla="*/ 4697 w 4697"/>
              <a:gd name="T3" fmla="*/ 367 h 367"/>
              <a:gd name="T4" fmla="*/ 0 w 4697"/>
              <a:gd name="T5" fmla="*/ 218 h 367"/>
              <a:gd name="T6" fmla="*/ 4697 w 4697"/>
              <a:gd name="T7" fmla="*/ 0 h 367"/>
              <a:gd name="T8" fmla="*/ 0 60000 65536"/>
              <a:gd name="T9" fmla="*/ 0 60000 65536"/>
              <a:gd name="T10" fmla="*/ 0 60000 65536"/>
              <a:gd name="T11" fmla="*/ 0 60000 65536"/>
              <a:gd name="T12" fmla="*/ 0 w 4697"/>
              <a:gd name="T13" fmla="*/ 0 h 367"/>
              <a:gd name="T14" fmla="*/ 0 w 4697"/>
              <a:gd name="T15" fmla="*/ 0 h 367"/>
            </a:gdLst>
            <a:ahLst/>
            <a:cxnLst>
              <a:cxn ang="T8">
                <a:pos x="T0" y="T1"/>
              </a:cxn>
              <a:cxn ang="T9">
                <a:pos x="T2" y="T3"/>
              </a:cxn>
              <a:cxn ang="T10">
                <a:pos x="T4" y="T5"/>
              </a:cxn>
              <a:cxn ang="T11">
                <a:pos x="T6" y="T7"/>
              </a:cxn>
            </a:cxnLst>
            <a:rect l="T12" t="T13" r="T14" b="T15"/>
            <a:pathLst>
              <a:path w="4697" h="367">
                <a:moveTo>
                  <a:pt x="4697" y="0"/>
                </a:moveTo>
                <a:lnTo>
                  <a:pt x="4697" y="367"/>
                </a:lnTo>
                <a:lnTo>
                  <a:pt x="0" y="218"/>
                </a:lnTo>
                <a:lnTo>
                  <a:pt x="4697" y="0"/>
                </a:lnTo>
                <a:close/>
              </a:path>
            </a:pathLst>
          </a:custGeom>
          <a:solidFill>
            <a:srgbClr val="0070C0">
              <a:alpha val="40000"/>
            </a:srgbClr>
          </a:solidFill>
          <a:ln w="9525">
            <a:noFill/>
            <a:miter lim="800000"/>
            <a:headEnd/>
            <a:tailEnd/>
          </a:ln>
        </p:spPr>
        <p:txBody>
          <a:bodyPr/>
          <a:lstStyle/>
          <a:p>
            <a:pPr>
              <a:defRPr/>
            </a:pPr>
            <a:endParaRPr lang="es-ES" sz="1800" dirty="0">
              <a:latin typeface="Eras Medium ITC" pitchFamily="34" charset="0"/>
              <a:ea typeface="+mn-ea"/>
              <a:cs typeface="+mn-cs"/>
            </a:endParaRPr>
          </a:p>
        </p:txBody>
      </p:sp>
      <p:sp>
        <p:nvSpPr>
          <p:cNvPr id="4" name="11 Forma"/>
          <p:cNvSpPr>
            <a:spLocks/>
          </p:cNvSpPr>
          <p:nvPr userDrawn="1"/>
        </p:nvSpPr>
        <p:spPr bwMode="auto">
          <a:xfrm>
            <a:off x="36513" y="5999163"/>
            <a:ext cx="9107487" cy="788987"/>
          </a:xfrm>
          <a:custGeom>
            <a:avLst/>
            <a:gdLst>
              <a:gd name="T0" fmla="*/ 0 w 5760"/>
              <a:gd name="T1" fmla="*/ 0 h 528"/>
              <a:gd name="T2" fmla="*/ 5760 w 5760"/>
              <a:gd name="T3" fmla="*/ 0 h 528"/>
              <a:gd name="T4" fmla="*/ 5760 w 5760"/>
              <a:gd name="T5" fmla="*/ 528 h 528"/>
              <a:gd name="T6" fmla="*/ 48 w 5760"/>
              <a:gd name="T7" fmla="*/ 0 h 528"/>
              <a:gd name="T8" fmla="*/ 0 60000 65536"/>
              <a:gd name="T9" fmla="*/ 0 60000 65536"/>
              <a:gd name="T10" fmla="*/ 0 60000 65536"/>
              <a:gd name="T11" fmla="*/ 0 60000 65536"/>
              <a:gd name="T12" fmla="*/ 0 w 5760"/>
              <a:gd name="T13" fmla="*/ 0 h 528"/>
              <a:gd name="T14" fmla="*/ 0 w 5760"/>
              <a:gd name="T15" fmla="*/ 0 h 528"/>
            </a:gdLst>
            <a:ahLst/>
            <a:cxnLst>
              <a:cxn ang="T8">
                <a:pos x="T0" y="T1"/>
              </a:cxn>
              <a:cxn ang="T9">
                <a:pos x="T2" y="T3"/>
              </a:cxn>
              <a:cxn ang="T10">
                <a:pos x="T4" y="T5"/>
              </a:cxn>
              <a:cxn ang="T11">
                <a:pos x="T6" y="T7"/>
              </a:cxn>
            </a:cxnLst>
            <a:rect l="T12" t="T13" r="T14" b="T15"/>
            <a:pathLst>
              <a:path w="5760" h="528">
                <a:moveTo>
                  <a:pt x="0" y="0"/>
                </a:moveTo>
                <a:lnTo>
                  <a:pt x="5760" y="0"/>
                </a:lnTo>
                <a:lnTo>
                  <a:pt x="5760" y="528"/>
                </a:lnTo>
                <a:lnTo>
                  <a:pt x="48" y="0"/>
                </a:lnTo>
              </a:path>
            </a:pathLst>
          </a:custGeom>
          <a:solidFill>
            <a:srgbClr val="0070C0"/>
          </a:solidFill>
          <a:ln w="9525">
            <a:noFill/>
            <a:miter lim="800000"/>
            <a:headEnd/>
            <a:tailEnd/>
          </a:ln>
        </p:spPr>
        <p:txBody>
          <a:bodyPr/>
          <a:lstStyle/>
          <a:p>
            <a:pPr>
              <a:defRPr/>
            </a:pPr>
            <a:endParaRPr lang="es-ES" sz="1800" dirty="0">
              <a:latin typeface="Eras Medium ITC" pitchFamily="34" charset="0"/>
              <a:ea typeface="+mn-ea"/>
              <a:cs typeface="+mn-cs"/>
            </a:endParaRPr>
          </a:p>
        </p:txBody>
      </p:sp>
      <p:cxnSp>
        <p:nvCxnSpPr>
          <p:cNvPr id="5" name="Picture 7"/>
          <p:cNvCxnSpPr/>
          <p:nvPr userDrawn="1"/>
        </p:nvCxnSpPr>
        <p:spPr>
          <a:xfrm>
            <a:off x="9143" y="5894344"/>
            <a:ext cx="9143177" cy="790656"/>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6" name="10 Rectángulo"/>
          <p:cNvSpPr>
            <a:spLocks noChangeArrowheads="1"/>
          </p:cNvSpPr>
          <p:nvPr userDrawn="1"/>
        </p:nvSpPr>
        <p:spPr bwMode="auto">
          <a:xfrm>
            <a:off x="0" y="0"/>
            <a:ext cx="9144000" cy="762000"/>
          </a:xfrm>
          <a:prstGeom prst="rect">
            <a:avLst/>
          </a:prstGeom>
          <a:gradFill rotWithShape="1">
            <a:gsLst>
              <a:gs pos="0">
                <a:srgbClr val="C0C0C0">
                  <a:alpha val="56000"/>
                </a:srgbClr>
              </a:gs>
              <a:gs pos="100000">
                <a:schemeClr val="bg1"/>
              </a:gs>
            </a:gsLst>
            <a:lin ang="5400000" scaled="1"/>
          </a:gradFill>
          <a:ln w="9525">
            <a:noFill/>
            <a:miter lim="800000"/>
            <a:headEnd/>
            <a:tailEnd/>
          </a:ln>
        </p:spPr>
        <p:txBody>
          <a:bodyPr wrap="none" anchor="ctr">
            <a:prstTxWarp prst="textNoShape">
              <a:avLst/>
            </a:prstTxWarp>
          </a:bodyPr>
          <a:lstStyle/>
          <a:p>
            <a:pPr>
              <a:defRPr/>
            </a:pPr>
            <a:endParaRPr lang="es-ES" sz="1800">
              <a:latin typeface="Eras Medium ITC" pitchFamily="34" charset="0"/>
              <a:ea typeface="Arial" charset="0"/>
              <a:cs typeface="Arial" charset="0"/>
            </a:endParaRPr>
          </a:p>
        </p:txBody>
      </p:sp>
      <p:sp>
        <p:nvSpPr>
          <p:cNvPr id="7" name="Text Box 10"/>
          <p:cNvSpPr txBox="1">
            <a:spLocks noChangeArrowheads="1"/>
          </p:cNvSpPr>
          <p:nvPr userDrawn="1"/>
        </p:nvSpPr>
        <p:spPr bwMode="auto">
          <a:xfrm>
            <a:off x="533400" y="4770438"/>
            <a:ext cx="8089900" cy="1477962"/>
          </a:xfrm>
          <a:prstGeom prst="rect">
            <a:avLst/>
          </a:prstGeom>
          <a:noFill/>
          <a:ln w="12700">
            <a:noFill/>
            <a:miter lim="800000"/>
            <a:headEnd/>
            <a:tailEnd/>
          </a:ln>
          <a:effectLst/>
        </p:spPr>
        <p:txBody>
          <a:bodyPr>
            <a:prstTxWarp prst="textNoShape">
              <a:avLst/>
            </a:prstTxWarp>
            <a:spAutoFit/>
          </a:bodyPr>
          <a:lstStyle/>
          <a:p>
            <a:pPr algn="ctr" eaLnBrk="0" hangingPunct="0">
              <a:defRPr/>
            </a:pPr>
            <a:r>
              <a:rPr lang="es-ES_tradnl" b="1">
                <a:solidFill>
                  <a:srgbClr val="003399"/>
                </a:solidFill>
                <a:latin typeface="Tahoma" charset="0"/>
                <a:ea typeface="Arial" charset="0"/>
                <a:cs typeface="Arial" charset="0"/>
              </a:rPr>
              <a:t>2010-2011</a:t>
            </a:r>
            <a:endParaRPr lang="es-ES" b="1">
              <a:solidFill>
                <a:srgbClr val="003399"/>
              </a:solidFill>
              <a:latin typeface="Tahoma" charset="0"/>
              <a:ea typeface="Arial" charset="0"/>
              <a:cs typeface="Arial" charset="0"/>
            </a:endParaRPr>
          </a:p>
          <a:p>
            <a:pPr algn="ctr" eaLnBrk="0" hangingPunct="0">
              <a:defRPr/>
            </a:pPr>
            <a:r>
              <a:rPr lang="es-ES" b="1">
                <a:solidFill>
                  <a:srgbClr val="333333"/>
                </a:solidFill>
                <a:latin typeface="Tahoma" charset="0"/>
                <a:ea typeface="Arial" charset="0"/>
                <a:cs typeface="Arial" charset="0"/>
              </a:rPr>
              <a:t>Grado en Ingeniería Informática</a:t>
            </a:r>
          </a:p>
          <a:p>
            <a:pPr algn="ctr" eaLnBrk="0" hangingPunct="0">
              <a:spcBef>
                <a:spcPct val="50000"/>
              </a:spcBef>
              <a:defRPr/>
            </a:pPr>
            <a:endParaRPr lang="es-ES" sz="2800" i="1">
              <a:latin typeface="Tahoma" charset="0"/>
              <a:ea typeface="Arial" charset="0"/>
              <a:cs typeface="Arial" charset="0"/>
            </a:endParaRPr>
          </a:p>
        </p:txBody>
      </p:sp>
      <p:sp>
        <p:nvSpPr>
          <p:cNvPr id="8" name="19 Rectángulo"/>
          <p:cNvSpPr/>
          <p:nvPr userDrawn="1"/>
        </p:nvSpPr>
        <p:spPr>
          <a:xfrm>
            <a:off x="5304361" y="2819400"/>
            <a:ext cx="3077639" cy="1508105"/>
          </a:xfrm>
          <a:prstGeom prst="rect">
            <a:avLst/>
          </a:prstGeom>
          <a:noFill/>
        </p:spPr>
        <p:txBody>
          <a:bodyPr>
            <a:spAutoFit/>
          </a:bodyPr>
          <a:lstStyle/>
          <a:p>
            <a:pPr algn="ctr">
              <a:defRPr/>
            </a:pPr>
            <a:r>
              <a:rPr lang="es-ES" sz="1400" dirty="0">
                <a:ln w="1905"/>
                <a:effectLst>
                  <a:innerShdw blurRad="69850" dist="43180" dir="5400000">
                    <a:srgbClr val="000000">
                      <a:alpha val="65000"/>
                    </a:srgbClr>
                  </a:innerShdw>
                </a:effectLst>
                <a:latin typeface="Arial" charset="0"/>
                <a:ea typeface="+mn-ea"/>
                <a:cs typeface="+mn-cs"/>
              </a:rPr>
              <a:t>Profesores:</a:t>
            </a:r>
          </a:p>
          <a:p>
            <a:pPr algn="ctr">
              <a:defRPr/>
            </a:pPr>
            <a:r>
              <a:rPr lang="es-ES" sz="260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Arial" charset="0"/>
                <a:ea typeface="+mn-ea"/>
                <a:cs typeface="+mn-cs"/>
              </a:rPr>
              <a:t>Andrés Montoyo</a:t>
            </a:r>
          </a:p>
          <a:p>
            <a:pPr algn="ctr">
              <a:defRPr/>
            </a:pPr>
            <a:r>
              <a:rPr lang="es-ES" sz="260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Arial" charset="0"/>
                <a:ea typeface="+mn-ea"/>
                <a:cs typeface="+mn-cs"/>
              </a:rPr>
              <a:t>Manuel Marco</a:t>
            </a:r>
          </a:p>
          <a:p>
            <a:pPr algn="ctr">
              <a:defRPr/>
            </a:pPr>
            <a:r>
              <a:rPr lang="es-ES" sz="260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Arial" charset="0"/>
                <a:ea typeface="+mn-ea"/>
                <a:cs typeface="+mn-cs"/>
              </a:rPr>
              <a:t>Sonia Vázquez</a:t>
            </a:r>
          </a:p>
        </p:txBody>
      </p:sp>
      <p:pic>
        <p:nvPicPr>
          <p:cNvPr id="10" name="Picture 14" descr="DLSI">
            <a:hlinkClick r:id="rId2"/>
          </p:cNvPr>
          <p:cNvPicPr>
            <a:picLocks noChangeAspect="1" noChangeArrowheads="1"/>
          </p:cNvPicPr>
          <p:nvPr userDrawn="1"/>
        </p:nvPicPr>
        <p:blipFill>
          <a:blip r:embed="rId3"/>
          <a:srcRect/>
          <a:stretch>
            <a:fillRect/>
          </a:stretch>
        </p:blipFill>
        <p:spPr bwMode="auto">
          <a:xfrm>
            <a:off x="914400" y="2819400"/>
            <a:ext cx="1676400" cy="608013"/>
          </a:xfrm>
          <a:prstGeom prst="rect">
            <a:avLst/>
          </a:prstGeom>
          <a:noFill/>
          <a:ln w="9525">
            <a:noFill/>
            <a:miter lim="800000"/>
            <a:headEnd/>
            <a:tailEnd/>
          </a:ln>
        </p:spPr>
      </p:pic>
      <p:pic>
        <p:nvPicPr>
          <p:cNvPr id="11" name="Picture 16" descr="logo Universidad Alicante">
            <a:hlinkClick r:id="rId4" tooltip="HOME - Universidad de Alicante"/>
          </p:cNvPr>
          <p:cNvPicPr>
            <a:picLocks noChangeAspect="1" noChangeArrowheads="1"/>
          </p:cNvPicPr>
          <p:nvPr userDrawn="1"/>
        </p:nvPicPr>
        <p:blipFill>
          <a:blip r:embed="rId5"/>
          <a:srcRect/>
          <a:stretch>
            <a:fillRect/>
          </a:stretch>
        </p:blipFill>
        <p:spPr bwMode="auto">
          <a:xfrm>
            <a:off x="914400" y="3733800"/>
            <a:ext cx="2505075" cy="428625"/>
          </a:xfrm>
          <a:prstGeom prst="rect">
            <a:avLst/>
          </a:prstGeom>
          <a:noFill/>
          <a:ln w="9525">
            <a:noFill/>
            <a:miter lim="800000"/>
            <a:headEnd/>
            <a:tailEnd/>
          </a:ln>
        </p:spPr>
      </p:pic>
      <p:pic>
        <p:nvPicPr>
          <p:cNvPr id="12" name="Picture 2" descr="Imagen de noticia"/>
          <p:cNvPicPr>
            <a:picLocks noChangeAspect="1" noChangeArrowheads="1"/>
          </p:cNvPicPr>
          <p:nvPr userDrawn="1"/>
        </p:nvPicPr>
        <p:blipFill>
          <a:blip r:embed="rId6"/>
          <a:srcRect/>
          <a:stretch>
            <a:fillRect/>
          </a:stretch>
        </p:blipFill>
        <p:spPr bwMode="auto">
          <a:xfrm>
            <a:off x="3886200" y="3505200"/>
            <a:ext cx="1371600" cy="533400"/>
          </a:xfrm>
          <a:prstGeom prst="rect">
            <a:avLst/>
          </a:prstGeom>
          <a:noFill/>
          <a:ln w="9525">
            <a:noFill/>
            <a:miter lim="800000"/>
            <a:headEnd/>
            <a:tailEnd/>
          </a:ln>
        </p:spPr>
      </p:pic>
      <p:sp>
        <p:nvSpPr>
          <p:cNvPr id="13" name="24 Rectángulo"/>
          <p:cNvSpPr/>
          <p:nvPr userDrawn="1"/>
        </p:nvSpPr>
        <p:spPr>
          <a:xfrm>
            <a:off x="304800" y="6150114"/>
            <a:ext cx="1371600" cy="707886"/>
          </a:xfrm>
          <a:prstGeom prst="rect">
            <a:avLst/>
          </a:prstGeom>
          <a:noFill/>
          <a:scene3d>
            <a:camera prst="orthographicFront"/>
            <a:lightRig rig="flat" dir="tl">
              <a:rot lat="0" lon="0" rev="6600000"/>
            </a:lightRig>
          </a:scene3d>
          <a:sp3d>
            <a:bevelT w="6350"/>
            <a:bevelB w="6350"/>
          </a:sp3d>
        </p:spPr>
        <p:txBody>
          <a:bodyPr>
            <a:spAutoFit/>
            <a:sp3d extrusionH="25400" contourW="8890">
              <a:bevelT w="38100" h="31750"/>
              <a:contourClr>
                <a:schemeClr val="accent2">
                  <a:shade val="75000"/>
                </a:schemeClr>
              </a:contourClr>
            </a:sp3d>
          </a:bodyPr>
          <a:lstStyle/>
          <a:p>
            <a:pPr algn="ctr">
              <a:defRPr/>
            </a:pPr>
            <a:r>
              <a:rPr lang="es-ES" sz="40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Arial" charset="0"/>
                <a:ea typeface="+mn-ea"/>
                <a:cs typeface="+mn-cs"/>
              </a:rPr>
              <a:t>STI</a:t>
            </a:r>
          </a:p>
        </p:txBody>
      </p:sp>
      <p:sp>
        <p:nvSpPr>
          <p:cNvPr id="9" name="8 Rectángulo"/>
          <p:cNvSpPr>
            <a:spLocks noGrp="1"/>
          </p:cNvSpPr>
          <p:nvPr>
            <p:ph type="title"/>
          </p:nvPr>
        </p:nvSpPr>
        <p:spPr>
          <a:xfrm>
            <a:off x="558800" y="809625"/>
            <a:ext cx="7772400" cy="1470025"/>
          </a:xfrm>
        </p:spPr>
        <p:txBody>
          <a:bodyPr/>
          <a:lstStyle>
            <a:lvl1pPr marL="0" indent="0">
              <a:defRPr/>
            </a:lvl1pPr>
          </a:lstStyle>
          <a:p>
            <a:r>
              <a:rPr lang="es-ES"/>
              <a:t>Haga clic para cambiar el estilo de título	</a:t>
            </a:r>
          </a:p>
        </p:txBody>
      </p:sp>
      <p:sp>
        <p:nvSpPr>
          <p:cNvPr id="14" name="17 Rectángulo"/>
          <p:cNvSpPr>
            <a:spLocks noGrp="1"/>
          </p:cNvSpPr>
          <p:nvPr>
            <p:ph type="dt" sz="half" idx="10"/>
          </p:nvPr>
        </p:nvSpPr>
        <p:spPr>
          <a:xfrm>
            <a:off x="439738" y="6381750"/>
            <a:ext cx="2133600" cy="476250"/>
          </a:xfrm>
        </p:spPr>
        <p:txBody>
          <a:bodyPr/>
          <a:lstStyle>
            <a:lvl1pPr>
              <a:defRPr/>
            </a:lvl1pPr>
          </a:lstStyle>
          <a:p>
            <a:pPr>
              <a:defRPr/>
            </a:pPr>
            <a:endParaRPr lang="es-ES"/>
          </a:p>
        </p:txBody>
      </p:sp>
      <p:sp>
        <p:nvSpPr>
          <p:cNvPr id="15" name="26 Rectángulo"/>
          <p:cNvSpPr>
            <a:spLocks noGrp="1"/>
          </p:cNvSpPr>
          <p:nvPr>
            <p:ph type="sldNum" sz="quarter" idx="11"/>
          </p:nvPr>
        </p:nvSpPr>
        <p:spPr>
          <a:xfrm>
            <a:off x="6535738" y="6381750"/>
            <a:ext cx="2133600" cy="476250"/>
          </a:xfrm>
        </p:spPr>
        <p:txBody>
          <a:bodyPr/>
          <a:lstStyle>
            <a:lvl1pPr>
              <a:defRPr/>
            </a:lvl1pPr>
          </a:lstStyle>
          <a:p>
            <a:pPr>
              <a:defRPr/>
            </a:pPr>
            <a:fld id="{77A30B71-81BA-F74B-AD9C-AB4774EAA3C2}" type="slidenum">
              <a:rPr lang="es-ES"/>
              <a:pPr>
                <a:defRPr/>
              </a:pPr>
              <a:t>‹Nº›</a:t>
            </a:fld>
            <a:endParaRPr lang="es-E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17 Rectángulo"/>
          <p:cNvSpPr>
            <a:spLocks noGrp="1"/>
          </p:cNvSpPr>
          <p:nvPr>
            <p:ph type="dt" sz="half" idx="10"/>
          </p:nvPr>
        </p:nvSpPr>
        <p:spPr/>
        <p:txBody>
          <a:bodyPr/>
          <a:lstStyle>
            <a:lvl1pPr>
              <a:defRPr/>
            </a:lvl1pPr>
          </a:lstStyle>
          <a:p>
            <a:pPr>
              <a:defRPr/>
            </a:pPr>
            <a:endParaRPr lang="es-ES"/>
          </a:p>
        </p:txBody>
      </p:sp>
      <p:sp>
        <p:nvSpPr>
          <p:cNvPr id="5" name="20 Marcador de número de diapositiva"/>
          <p:cNvSpPr>
            <a:spLocks noGrp="1"/>
          </p:cNvSpPr>
          <p:nvPr>
            <p:ph type="sldNum" sz="quarter" idx="11"/>
          </p:nvPr>
        </p:nvSpPr>
        <p:spPr/>
        <p:txBody>
          <a:bodyPr/>
          <a:lstStyle>
            <a:lvl1pPr>
              <a:defRPr/>
            </a:lvl1pPr>
          </a:lstStyle>
          <a:p>
            <a:pPr>
              <a:defRPr/>
            </a:pPr>
            <a:fld id="{DF607F54-A526-AD4F-925E-76EBC1F8EC44}" type="slidenum">
              <a:rPr lang="es-ES"/>
              <a:pPr>
                <a:defRPr/>
              </a:pPr>
              <a:t>‹Nº›</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a:t>Haga clic para modificar el estilo de título del patrón</a:t>
            </a:r>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17 Rectángulo"/>
          <p:cNvSpPr>
            <a:spLocks noGrp="1"/>
          </p:cNvSpPr>
          <p:nvPr>
            <p:ph type="dt" sz="half" idx="10"/>
          </p:nvPr>
        </p:nvSpPr>
        <p:spPr/>
        <p:txBody>
          <a:bodyPr/>
          <a:lstStyle>
            <a:lvl1pPr>
              <a:defRPr/>
            </a:lvl1pPr>
          </a:lstStyle>
          <a:p>
            <a:pPr>
              <a:defRPr/>
            </a:pPr>
            <a:endParaRPr lang="es-ES"/>
          </a:p>
        </p:txBody>
      </p:sp>
      <p:sp>
        <p:nvSpPr>
          <p:cNvPr id="5" name="20 Marcador de número de diapositiva"/>
          <p:cNvSpPr>
            <a:spLocks noGrp="1"/>
          </p:cNvSpPr>
          <p:nvPr>
            <p:ph type="sldNum" sz="quarter" idx="11"/>
          </p:nvPr>
        </p:nvSpPr>
        <p:spPr/>
        <p:txBody>
          <a:bodyPr/>
          <a:lstStyle>
            <a:lvl1pPr>
              <a:defRPr/>
            </a:lvl1pPr>
          </a:lstStyle>
          <a:p>
            <a:pPr>
              <a:defRPr/>
            </a:pPr>
            <a:fld id="{1B89EC66-424F-DD47-BCAF-E3E6BA2C2452}" type="slidenum">
              <a:rPr lang="es-ES"/>
              <a:pPr>
                <a:defRPr/>
              </a:pPr>
              <a:t>‹Nº›</a:t>
            </a:fld>
            <a:endParaRPr lang="es-E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s-ES_tradnl"/>
              <a:t>Click to edit Master title style</a:t>
            </a:r>
            <a:endParaRPr lang="es-ES"/>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s-ES_tradnl"/>
              <a:t>Click to edit Master text styles</a:t>
            </a:r>
          </a:p>
          <a:p>
            <a:pPr lvl="1"/>
            <a:r>
              <a:rPr lang="es-ES_tradnl"/>
              <a:t>Second level</a:t>
            </a:r>
          </a:p>
          <a:p>
            <a:pPr lvl="2"/>
            <a:r>
              <a:rPr lang="es-ES_tradnl"/>
              <a:t>Third level</a:t>
            </a:r>
          </a:p>
          <a:p>
            <a:pPr lvl="3"/>
            <a:r>
              <a:rPr lang="es-ES_tradnl"/>
              <a:t>Fourth level</a:t>
            </a:r>
          </a:p>
          <a:p>
            <a:pPr lvl="4"/>
            <a:r>
              <a:rPr lang="es-ES_tradnl"/>
              <a:t>Fifth level</a:t>
            </a:r>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ítulo y objetos">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lstStyle/>
          <a:p>
            <a:pPr lvl="0"/>
            <a:r>
              <a:rPr lang="es-ES" dirty="0"/>
              <a:t>Haga clic para modificar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p>
        </p:txBody>
      </p:sp>
      <p:sp>
        <p:nvSpPr>
          <p:cNvPr id="6" name="5 Título"/>
          <p:cNvSpPr>
            <a:spLocks noGrp="1"/>
          </p:cNvSpPr>
          <p:nvPr>
            <p:ph type="title"/>
          </p:nvPr>
        </p:nvSpPr>
        <p:spPr/>
        <p:txBody>
          <a:bodyPr/>
          <a:lstStyle/>
          <a:p>
            <a:r>
              <a:rPr lang="es-ES"/>
              <a:t>Haga clic para modificar el estilo de título del patrón</a:t>
            </a:r>
          </a:p>
        </p:txBody>
      </p:sp>
      <p:sp>
        <p:nvSpPr>
          <p:cNvPr id="4" name="17 Rectángulo"/>
          <p:cNvSpPr>
            <a:spLocks noGrp="1"/>
          </p:cNvSpPr>
          <p:nvPr>
            <p:ph type="dt" sz="half" idx="10"/>
          </p:nvPr>
        </p:nvSpPr>
        <p:spPr/>
        <p:txBody>
          <a:bodyPr/>
          <a:lstStyle>
            <a:lvl1pPr>
              <a:defRPr/>
            </a:lvl1pPr>
          </a:lstStyle>
          <a:p>
            <a:pPr>
              <a:defRPr/>
            </a:pPr>
            <a:endParaRPr lang="es-ES"/>
          </a:p>
        </p:txBody>
      </p:sp>
      <p:sp>
        <p:nvSpPr>
          <p:cNvPr id="5" name="20 Marcador de número de diapositiva"/>
          <p:cNvSpPr>
            <a:spLocks noGrp="1"/>
          </p:cNvSpPr>
          <p:nvPr>
            <p:ph type="sldNum" sz="quarter" idx="11"/>
          </p:nvPr>
        </p:nvSpPr>
        <p:spPr/>
        <p:txBody>
          <a:bodyPr/>
          <a:lstStyle>
            <a:lvl1pPr>
              <a:defRPr/>
            </a:lvl1pPr>
          </a:lstStyle>
          <a:p>
            <a:pPr>
              <a:defRPr/>
            </a:pPr>
            <a:fld id="{E7C19AFE-3CB6-D04E-9510-4366C4DACF7A}" type="slidenum">
              <a:rPr lang="es-ES"/>
              <a:pPr>
                <a:defRPr/>
              </a:pPr>
              <a:t>‹Nº›</a:t>
            </a:fld>
            <a:endParaRPr lang="es-E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dirty="0"/>
              <a:t>Haga clic para modificar el estilo de título del patrón</a:t>
            </a:r>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dirty="0"/>
              <a:t>Haga clic para modificar el estilo de texto del patrón</a:t>
            </a:r>
          </a:p>
        </p:txBody>
      </p:sp>
      <p:sp>
        <p:nvSpPr>
          <p:cNvPr id="4" name="17 Rectángulo"/>
          <p:cNvSpPr>
            <a:spLocks noGrp="1"/>
          </p:cNvSpPr>
          <p:nvPr>
            <p:ph type="dt" sz="half" idx="10"/>
          </p:nvPr>
        </p:nvSpPr>
        <p:spPr/>
        <p:txBody>
          <a:bodyPr/>
          <a:lstStyle>
            <a:lvl1pPr>
              <a:defRPr/>
            </a:lvl1pPr>
          </a:lstStyle>
          <a:p>
            <a:pPr>
              <a:defRPr/>
            </a:pPr>
            <a:endParaRPr lang="es-ES"/>
          </a:p>
        </p:txBody>
      </p:sp>
      <p:sp>
        <p:nvSpPr>
          <p:cNvPr id="5" name="20 Marcador de número de diapositiva"/>
          <p:cNvSpPr>
            <a:spLocks noGrp="1"/>
          </p:cNvSpPr>
          <p:nvPr>
            <p:ph type="sldNum" sz="quarter" idx="11"/>
          </p:nvPr>
        </p:nvSpPr>
        <p:spPr/>
        <p:txBody>
          <a:bodyPr/>
          <a:lstStyle>
            <a:lvl1pPr>
              <a:defRPr/>
            </a:lvl1pPr>
          </a:lstStyle>
          <a:p>
            <a:pPr>
              <a:defRPr/>
            </a:pPr>
            <a:fld id="{E08856CC-5DC6-7F49-AB3A-CCF41C490A70}" type="slidenum">
              <a:rPr lang="es-ES"/>
              <a:pPr>
                <a:defRPr/>
              </a:pPr>
              <a:t>‹Nº›</a:t>
            </a:fld>
            <a:endParaRPr lang="es-E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17 Rectángulo"/>
          <p:cNvSpPr>
            <a:spLocks noGrp="1"/>
          </p:cNvSpPr>
          <p:nvPr>
            <p:ph type="dt" sz="half" idx="10"/>
          </p:nvPr>
        </p:nvSpPr>
        <p:spPr/>
        <p:txBody>
          <a:bodyPr/>
          <a:lstStyle>
            <a:lvl1pPr>
              <a:defRPr/>
            </a:lvl1pPr>
          </a:lstStyle>
          <a:p>
            <a:pPr>
              <a:defRPr/>
            </a:pPr>
            <a:endParaRPr lang="es-ES"/>
          </a:p>
        </p:txBody>
      </p:sp>
      <p:sp>
        <p:nvSpPr>
          <p:cNvPr id="6" name="20 Marcador de número de diapositiva"/>
          <p:cNvSpPr>
            <a:spLocks noGrp="1"/>
          </p:cNvSpPr>
          <p:nvPr>
            <p:ph type="sldNum" sz="quarter" idx="11"/>
          </p:nvPr>
        </p:nvSpPr>
        <p:spPr/>
        <p:txBody>
          <a:bodyPr/>
          <a:lstStyle>
            <a:lvl1pPr>
              <a:defRPr/>
            </a:lvl1pPr>
          </a:lstStyle>
          <a:p>
            <a:pPr>
              <a:defRPr/>
            </a:pPr>
            <a:fld id="{C548148D-E1EA-5340-82E2-C05E5AABF303}" type="slidenum">
              <a:rPr lang="es-ES"/>
              <a:pPr>
                <a:defRPr/>
              </a:pPr>
              <a:t>‹Nº›</a:t>
            </a:fld>
            <a:endParaRPr lang="es-E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a:t>Haga clic para modificar el estilo de título del patrón</a:t>
            </a:r>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17 Rectángulo"/>
          <p:cNvSpPr>
            <a:spLocks noGrp="1"/>
          </p:cNvSpPr>
          <p:nvPr>
            <p:ph type="dt" sz="half" idx="10"/>
          </p:nvPr>
        </p:nvSpPr>
        <p:spPr/>
        <p:txBody>
          <a:bodyPr/>
          <a:lstStyle>
            <a:lvl1pPr>
              <a:defRPr/>
            </a:lvl1pPr>
          </a:lstStyle>
          <a:p>
            <a:pPr>
              <a:defRPr/>
            </a:pPr>
            <a:endParaRPr lang="es-ES"/>
          </a:p>
        </p:txBody>
      </p:sp>
      <p:sp>
        <p:nvSpPr>
          <p:cNvPr id="8" name="20 Marcador de número de diapositiva"/>
          <p:cNvSpPr>
            <a:spLocks noGrp="1"/>
          </p:cNvSpPr>
          <p:nvPr>
            <p:ph type="sldNum" sz="quarter" idx="11"/>
          </p:nvPr>
        </p:nvSpPr>
        <p:spPr/>
        <p:txBody>
          <a:bodyPr/>
          <a:lstStyle>
            <a:lvl1pPr>
              <a:defRPr/>
            </a:lvl1pPr>
          </a:lstStyle>
          <a:p>
            <a:pPr>
              <a:defRPr/>
            </a:pPr>
            <a:fld id="{0A66E0ED-CD5F-1445-8C33-799910803BB9}" type="slidenum">
              <a:rPr lang="es-ES"/>
              <a:pPr>
                <a:defRPr/>
              </a:pPr>
              <a:t>‹Nº›</a:t>
            </a:fld>
            <a:endParaRPr lang="es-E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17 Rectángulo"/>
          <p:cNvSpPr>
            <a:spLocks noGrp="1"/>
          </p:cNvSpPr>
          <p:nvPr>
            <p:ph type="dt" sz="half" idx="10"/>
          </p:nvPr>
        </p:nvSpPr>
        <p:spPr/>
        <p:txBody>
          <a:bodyPr/>
          <a:lstStyle>
            <a:lvl1pPr>
              <a:defRPr/>
            </a:lvl1pPr>
          </a:lstStyle>
          <a:p>
            <a:pPr>
              <a:defRPr/>
            </a:pPr>
            <a:endParaRPr lang="es-ES"/>
          </a:p>
        </p:txBody>
      </p:sp>
      <p:sp>
        <p:nvSpPr>
          <p:cNvPr id="4" name="20 Marcador de número de diapositiva"/>
          <p:cNvSpPr>
            <a:spLocks noGrp="1"/>
          </p:cNvSpPr>
          <p:nvPr>
            <p:ph type="sldNum" sz="quarter" idx="11"/>
          </p:nvPr>
        </p:nvSpPr>
        <p:spPr/>
        <p:txBody>
          <a:bodyPr/>
          <a:lstStyle>
            <a:lvl1pPr>
              <a:defRPr/>
            </a:lvl1pPr>
          </a:lstStyle>
          <a:p>
            <a:pPr>
              <a:defRPr/>
            </a:pPr>
            <a:fld id="{90947FD1-365E-5E48-8A5A-39615C449F4F}" type="slidenum">
              <a:rPr lang="es-ES"/>
              <a:pPr>
                <a:defRPr/>
              </a:pPr>
              <a:t>‹Nº›</a:t>
            </a:fld>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2" name="17 Rectángulo"/>
          <p:cNvSpPr>
            <a:spLocks noGrp="1"/>
          </p:cNvSpPr>
          <p:nvPr>
            <p:ph type="dt" sz="half" idx="10"/>
          </p:nvPr>
        </p:nvSpPr>
        <p:spPr/>
        <p:txBody>
          <a:bodyPr/>
          <a:lstStyle>
            <a:lvl1pPr>
              <a:defRPr/>
            </a:lvl1pPr>
          </a:lstStyle>
          <a:p>
            <a:pPr>
              <a:defRPr/>
            </a:pPr>
            <a:endParaRPr lang="es-ES"/>
          </a:p>
        </p:txBody>
      </p:sp>
      <p:sp>
        <p:nvSpPr>
          <p:cNvPr id="3" name="20 Marcador de número de diapositiva"/>
          <p:cNvSpPr>
            <a:spLocks noGrp="1"/>
          </p:cNvSpPr>
          <p:nvPr>
            <p:ph type="sldNum" sz="quarter" idx="11"/>
          </p:nvPr>
        </p:nvSpPr>
        <p:spPr/>
        <p:txBody>
          <a:bodyPr/>
          <a:lstStyle>
            <a:lvl1pPr>
              <a:defRPr/>
            </a:lvl1pPr>
          </a:lstStyle>
          <a:p>
            <a:pPr>
              <a:defRPr/>
            </a:pPr>
            <a:fld id="{E8DF58AA-48C2-344B-AF89-CDF802CF066A}" type="slidenum">
              <a:rPr lang="es-ES"/>
              <a:pPr>
                <a:defRPr/>
              </a:pPr>
              <a:t>‹Nº›</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a:t>Haga clic para modificar el estilo de título del patrón</a:t>
            </a:r>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17 Rectángulo"/>
          <p:cNvSpPr>
            <a:spLocks noGrp="1"/>
          </p:cNvSpPr>
          <p:nvPr>
            <p:ph type="dt" sz="half" idx="10"/>
          </p:nvPr>
        </p:nvSpPr>
        <p:spPr/>
        <p:txBody>
          <a:bodyPr/>
          <a:lstStyle>
            <a:lvl1pPr>
              <a:defRPr/>
            </a:lvl1pPr>
          </a:lstStyle>
          <a:p>
            <a:pPr>
              <a:defRPr/>
            </a:pPr>
            <a:endParaRPr lang="es-ES"/>
          </a:p>
        </p:txBody>
      </p:sp>
      <p:sp>
        <p:nvSpPr>
          <p:cNvPr id="6" name="20 Marcador de número de diapositiva"/>
          <p:cNvSpPr>
            <a:spLocks noGrp="1"/>
          </p:cNvSpPr>
          <p:nvPr>
            <p:ph type="sldNum" sz="quarter" idx="11"/>
          </p:nvPr>
        </p:nvSpPr>
        <p:spPr/>
        <p:txBody>
          <a:bodyPr/>
          <a:lstStyle>
            <a:lvl1pPr>
              <a:defRPr/>
            </a:lvl1pPr>
          </a:lstStyle>
          <a:p>
            <a:pPr>
              <a:defRPr/>
            </a:pPr>
            <a:fld id="{0BBF9301-E01E-1B4E-AB36-56C15FA209F8}" type="slidenum">
              <a:rPr lang="es-ES"/>
              <a:pPr>
                <a:defRPr/>
              </a:pPr>
              <a:t>‹Nº›</a:t>
            </a:fld>
            <a:endParaRPr lang="es-E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a:t>Haga clic para modificar el estilo de título del patrón</a:t>
            </a:r>
          </a:p>
        </p:txBody>
      </p:sp>
      <p:sp>
        <p:nvSpPr>
          <p:cNvPr id="3" name="2 Marcador de posición de imagen"/>
          <p:cNvSpPr>
            <a:spLocks noGrp="1"/>
          </p:cNvSpPr>
          <p:nvPr>
            <p:ph type="pic" idx="1"/>
          </p:nvPr>
        </p:nvSpPr>
        <p:spPr>
          <a:xfrm>
            <a:off x="1792288" y="612775"/>
            <a:ext cx="5486400" cy="4114800"/>
          </a:xfrm>
        </p:spPr>
        <p:txBody>
          <a:bodyPr>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s-ES" noProof="0" dirty="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17 Rectángulo"/>
          <p:cNvSpPr>
            <a:spLocks noGrp="1"/>
          </p:cNvSpPr>
          <p:nvPr>
            <p:ph type="dt" sz="half" idx="10"/>
          </p:nvPr>
        </p:nvSpPr>
        <p:spPr/>
        <p:txBody>
          <a:bodyPr/>
          <a:lstStyle>
            <a:lvl1pPr>
              <a:defRPr/>
            </a:lvl1pPr>
          </a:lstStyle>
          <a:p>
            <a:pPr>
              <a:defRPr/>
            </a:pPr>
            <a:endParaRPr lang="es-ES"/>
          </a:p>
        </p:txBody>
      </p:sp>
      <p:sp>
        <p:nvSpPr>
          <p:cNvPr id="6" name="20 Marcador de número de diapositiva"/>
          <p:cNvSpPr>
            <a:spLocks noGrp="1"/>
          </p:cNvSpPr>
          <p:nvPr>
            <p:ph type="sldNum" sz="quarter" idx="11"/>
          </p:nvPr>
        </p:nvSpPr>
        <p:spPr/>
        <p:txBody>
          <a:bodyPr/>
          <a:lstStyle>
            <a:lvl1pPr>
              <a:defRPr/>
            </a:lvl1pPr>
          </a:lstStyle>
          <a:p>
            <a:pPr>
              <a:defRPr/>
            </a:pPr>
            <a:fld id="{6C4697D6-079E-2441-B709-C11ECCE6CD95}" type="slidenum">
              <a:rPr lang="es-ES"/>
              <a:pPr>
                <a:defRPr/>
              </a:pPr>
              <a:t>‹Nº›</a:t>
            </a:fld>
            <a:endParaRPr lang="es-E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3" name="12 Forma"/>
          <p:cNvSpPr>
            <a:spLocks/>
          </p:cNvSpPr>
          <p:nvPr userDrawn="1"/>
        </p:nvSpPr>
        <p:spPr bwMode="auto">
          <a:xfrm>
            <a:off x="457200" y="4953000"/>
            <a:ext cx="3802063" cy="1443038"/>
          </a:xfrm>
          <a:custGeom>
            <a:avLst/>
            <a:gdLst>
              <a:gd name="T0" fmla="*/ 0 w 5760"/>
              <a:gd name="T1" fmla="*/ 0 h 528"/>
              <a:gd name="T2" fmla="*/ 5760 w 5760"/>
              <a:gd name="T3" fmla="*/ 0 h 528"/>
              <a:gd name="T4" fmla="*/ 5760 w 5760"/>
              <a:gd name="T5" fmla="*/ 528 h 528"/>
              <a:gd name="T6" fmla="*/ 48 w 5760"/>
              <a:gd name="T7" fmla="*/ 0 h 528"/>
              <a:gd name="T8" fmla="*/ 0 60000 65536"/>
              <a:gd name="T9" fmla="*/ 0 60000 65536"/>
              <a:gd name="T10" fmla="*/ 0 60000 65536"/>
              <a:gd name="T11" fmla="*/ 0 60000 65536"/>
              <a:gd name="T12" fmla="*/ 0 w 5760"/>
              <a:gd name="T13" fmla="*/ 0 h 528"/>
              <a:gd name="T14" fmla="*/ 0 w 5760"/>
              <a:gd name="T15" fmla="*/ 0 h 528"/>
            </a:gdLst>
            <a:ahLst/>
            <a:cxnLst>
              <a:cxn ang="T8">
                <a:pos x="T0" y="T1"/>
              </a:cxn>
              <a:cxn ang="T9">
                <a:pos x="T2" y="T3"/>
              </a:cxn>
              <a:cxn ang="T10">
                <a:pos x="T4" y="T5"/>
              </a:cxn>
              <a:cxn ang="T11">
                <a:pos x="T6" y="T7"/>
              </a:cxn>
            </a:cxnLst>
            <a:rect l="T12" t="T13" r="T14" b="T15"/>
            <a:pathLst>
              <a:path w="5760" h="528">
                <a:moveTo>
                  <a:pt x="-329" y="347"/>
                </a:moveTo>
                <a:lnTo>
                  <a:pt x="7156" y="682"/>
                </a:lnTo>
                <a:lnTo>
                  <a:pt x="5229" y="682"/>
                </a:lnTo>
                <a:lnTo>
                  <a:pt x="-328" y="345"/>
                </a:lnTo>
              </a:path>
            </a:pathLst>
          </a:custGeom>
          <a:solidFill>
            <a:srgbClr val="0070C0">
              <a:alpha val="40000"/>
            </a:srgbClr>
          </a:solidFill>
          <a:ln w="9525">
            <a:noFill/>
            <a:miter lim="800000"/>
            <a:headEnd/>
            <a:tailEnd/>
          </a:ln>
        </p:spPr>
        <p:txBody>
          <a:bodyPr/>
          <a:lstStyle/>
          <a:p>
            <a:pPr>
              <a:defRPr/>
            </a:pPr>
            <a:endParaRPr lang="es-ES" sz="1800" dirty="0">
              <a:latin typeface="Eras Medium ITC" pitchFamily="34" charset="0"/>
              <a:ea typeface="+mn-ea"/>
              <a:cs typeface="+mn-cs"/>
            </a:endParaRPr>
          </a:p>
        </p:txBody>
      </p:sp>
      <p:sp>
        <p:nvSpPr>
          <p:cNvPr id="90115" name="11 Forma"/>
          <p:cNvSpPr>
            <a:spLocks/>
          </p:cNvSpPr>
          <p:nvPr/>
        </p:nvSpPr>
        <p:spPr bwMode="auto">
          <a:xfrm>
            <a:off x="0" y="5486400"/>
            <a:ext cx="3505200" cy="1066800"/>
          </a:xfrm>
          <a:custGeom>
            <a:avLst/>
            <a:gdLst>
              <a:gd name="T0" fmla="*/ 0 w 5760"/>
              <a:gd name="T1" fmla="*/ 0 h 528"/>
              <a:gd name="T2" fmla="*/ 5760 w 5760"/>
              <a:gd name="T3" fmla="*/ 0 h 528"/>
              <a:gd name="T4" fmla="*/ 5760 w 5760"/>
              <a:gd name="T5" fmla="*/ 528 h 528"/>
              <a:gd name="T6" fmla="*/ 48 w 5760"/>
              <a:gd name="T7" fmla="*/ 0 h 528"/>
              <a:gd name="T8" fmla="*/ 0 60000 65536"/>
              <a:gd name="T9" fmla="*/ 0 60000 65536"/>
              <a:gd name="T10" fmla="*/ 0 60000 65536"/>
              <a:gd name="T11" fmla="*/ 0 60000 65536"/>
              <a:gd name="T12" fmla="*/ 0 w 5760"/>
              <a:gd name="T13" fmla="*/ 0 h 528"/>
              <a:gd name="T14" fmla="*/ 0 w 5760"/>
              <a:gd name="T15" fmla="*/ 0 h 528"/>
            </a:gdLst>
            <a:ahLst/>
            <a:cxnLst>
              <a:cxn ang="T8">
                <a:pos x="T0" y="T1"/>
              </a:cxn>
              <a:cxn ang="T9">
                <a:pos x="T2" y="T3"/>
              </a:cxn>
              <a:cxn ang="T10">
                <a:pos x="T4" y="T5"/>
              </a:cxn>
              <a:cxn ang="T11">
                <a:pos x="T6" y="T7"/>
              </a:cxn>
            </a:cxnLst>
            <a:rect l="T12" t="T13" r="T14" b="T15"/>
            <a:pathLst>
              <a:path w="5760" h="528">
                <a:moveTo>
                  <a:pt x="817" y="97"/>
                </a:moveTo>
                <a:lnTo>
                  <a:pt x="6408" y="682"/>
                </a:lnTo>
                <a:lnTo>
                  <a:pt x="5232" y="685"/>
                </a:lnTo>
                <a:lnTo>
                  <a:pt x="829" y="101"/>
                </a:lnTo>
              </a:path>
            </a:pathLst>
          </a:custGeom>
          <a:solidFill>
            <a:srgbClr val="0070C0"/>
          </a:solidFill>
          <a:ln w="9525">
            <a:noFill/>
            <a:miter lim="800000"/>
            <a:headEnd/>
            <a:tailEnd/>
          </a:ln>
        </p:spPr>
        <p:txBody>
          <a:bodyPr/>
          <a:lstStyle/>
          <a:p>
            <a:pPr>
              <a:defRPr/>
            </a:pPr>
            <a:endParaRPr lang="es-ES" sz="1800" dirty="0">
              <a:latin typeface="Eras Medium ITC" pitchFamily="34" charset="0"/>
              <a:ea typeface="+mn-ea"/>
              <a:cs typeface="+mn-cs"/>
            </a:endParaRPr>
          </a:p>
        </p:txBody>
      </p:sp>
      <p:cxnSp>
        <p:nvCxnSpPr>
          <p:cNvPr id="15" name="Picture 4"/>
          <p:cNvCxnSpPr/>
          <p:nvPr/>
        </p:nvCxnSpPr>
        <p:spPr>
          <a:xfrm>
            <a:off x="11816" y="5763367"/>
            <a:ext cx="3938768" cy="1084869"/>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8 Marcador de título"/>
          <p:cNvSpPr>
            <a:spLocks noGrp="1"/>
          </p:cNvSpPr>
          <p:nvPr>
            <p:ph type="title"/>
          </p:nvPr>
        </p:nvSpPr>
        <p:spPr>
          <a:xfrm>
            <a:off x="457200" y="274638"/>
            <a:ext cx="8229600" cy="1143000"/>
          </a:xfrm>
          <a:prstGeom prst="rect">
            <a:avLst/>
          </a:prstGeom>
        </p:spPr>
        <p:txBody>
          <a:bodyPr vert="horz" wrap="square" lIns="91440" tIns="45720" rIns="91440" bIns="45720" numCol="1" anchor="ctr" anchorCtr="0" compatLnSpc="1">
            <a:prstTxWarp prst="textNoShape">
              <a:avLst/>
            </a:prstTxWarp>
            <a:normAutofit/>
          </a:bodyPr>
          <a:lstStyle/>
          <a:p>
            <a:pPr lvl="0"/>
            <a:r>
              <a:rPr lang="en-US"/>
              <a:t>Click to edit Master title style</a:t>
            </a:r>
          </a:p>
        </p:txBody>
      </p:sp>
      <p:sp>
        <p:nvSpPr>
          <p:cNvPr id="1030" name="29 Rectángulo"/>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4"/>
            <a:r>
              <a:rPr lang="en-US"/>
              <a:t>Sixth level</a:t>
            </a:r>
          </a:p>
          <a:p>
            <a:pPr lvl="4"/>
            <a:r>
              <a:rPr lang="en-US"/>
              <a:t>Seventh level</a:t>
            </a:r>
          </a:p>
          <a:p>
            <a:pPr lvl="4"/>
            <a:r>
              <a:rPr lang="en-US"/>
              <a:t>Eighth level</a:t>
            </a:r>
          </a:p>
          <a:p>
            <a:pPr lvl="4"/>
            <a:r>
              <a:rPr lang="en-US"/>
              <a:t>Ninth level</a:t>
            </a:r>
          </a:p>
        </p:txBody>
      </p:sp>
      <p:sp>
        <p:nvSpPr>
          <p:cNvPr id="11" name="10 Rectángulo"/>
          <p:cNvSpPr>
            <a:spLocks noChangeArrowheads="1"/>
          </p:cNvSpPr>
          <p:nvPr/>
        </p:nvSpPr>
        <p:spPr bwMode="auto">
          <a:xfrm>
            <a:off x="0" y="0"/>
            <a:ext cx="9144000" cy="1295400"/>
          </a:xfrm>
          <a:prstGeom prst="rect">
            <a:avLst/>
          </a:prstGeom>
          <a:gradFill rotWithShape="1">
            <a:gsLst>
              <a:gs pos="0">
                <a:srgbClr val="C0C0C0">
                  <a:alpha val="56000"/>
                </a:srgbClr>
              </a:gs>
              <a:gs pos="100000">
                <a:schemeClr val="bg1"/>
              </a:gs>
            </a:gsLst>
            <a:lin ang="5400000" scaled="1"/>
          </a:gradFill>
          <a:ln w="9525">
            <a:noFill/>
            <a:miter lim="800000"/>
            <a:headEnd/>
            <a:tailEnd/>
          </a:ln>
        </p:spPr>
        <p:txBody>
          <a:bodyPr wrap="none" anchor="ctr">
            <a:prstTxWarp prst="textNoShape">
              <a:avLst/>
            </a:prstTxWarp>
          </a:bodyPr>
          <a:lstStyle/>
          <a:p>
            <a:pPr>
              <a:defRPr/>
            </a:pPr>
            <a:endParaRPr lang="es-ES" sz="1800">
              <a:latin typeface="Arial Narrow" charset="0"/>
              <a:ea typeface="Arial" charset="0"/>
              <a:cs typeface="Arial" charset="0"/>
            </a:endParaRPr>
          </a:p>
        </p:txBody>
      </p:sp>
      <p:sp>
        <p:nvSpPr>
          <p:cNvPr id="90120" name="17 Rectángulo"/>
          <p:cNvSpPr>
            <a:spLocks noGrp="1"/>
          </p:cNvSpPr>
          <p:nvPr>
            <p:ph type="dt" sz="half" idx="2"/>
          </p:nvPr>
        </p:nvSpPr>
        <p:spPr bwMode="auto">
          <a:xfrm>
            <a:off x="6727825" y="6408738"/>
            <a:ext cx="1919288" cy="365125"/>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defRPr sz="1000">
                <a:latin typeface="Eras Medium ITC" pitchFamily="34" charset="0"/>
                <a:ea typeface="Arial" charset="0"/>
                <a:cs typeface="Arial" charset="0"/>
              </a:defRPr>
            </a:lvl1pPr>
          </a:lstStyle>
          <a:p>
            <a:pPr>
              <a:defRPr/>
            </a:pPr>
            <a:endParaRPr lang="es-ES"/>
          </a:p>
        </p:txBody>
      </p:sp>
      <p:sp>
        <p:nvSpPr>
          <p:cNvPr id="21" name="20 Marcador de número de diapositiva"/>
          <p:cNvSpPr>
            <a:spLocks noGrp="1"/>
          </p:cNvSpPr>
          <p:nvPr>
            <p:ph type="sldNum" sz="quarter" idx="4"/>
          </p:nvPr>
        </p:nvSpPr>
        <p:spPr>
          <a:xfrm>
            <a:off x="8647113" y="6408738"/>
            <a:ext cx="366712" cy="365125"/>
          </a:xfrm>
          <a:prstGeom prst="rect">
            <a:avLst/>
          </a:prstGeom>
        </p:spPr>
        <p:txBody>
          <a:bodyPr vert="horz" wrap="square" lIns="91440" tIns="45720" rIns="91440" bIns="45720" numCol="1" anchor="b" anchorCtr="0" compatLnSpc="1">
            <a:prstTxWarp prst="textNoShape">
              <a:avLst/>
            </a:prstTxWarp>
          </a:bodyPr>
          <a:lstStyle>
            <a:lvl1pPr algn="r">
              <a:defRPr sz="1000">
                <a:latin typeface="Eras Medium ITC" pitchFamily="34" charset="0"/>
                <a:ea typeface="Arial" charset="0"/>
                <a:cs typeface="Arial" charset="0"/>
              </a:defRPr>
            </a:lvl1pPr>
          </a:lstStyle>
          <a:p>
            <a:pPr>
              <a:defRPr/>
            </a:pPr>
            <a:fld id="{FD58214C-87C7-F14C-B678-9CDBC9C2DF2D}" type="slidenum">
              <a:rPr lang="es-ES"/>
              <a:pPr>
                <a:defRPr/>
              </a:pPr>
              <a:t>‹Nº›</a:t>
            </a:fld>
            <a:endParaRPr lang="es-ES"/>
          </a:p>
        </p:txBody>
      </p:sp>
      <p:sp>
        <p:nvSpPr>
          <p:cNvPr id="12" name="11 Rectángulo"/>
          <p:cNvSpPr/>
          <p:nvPr userDrawn="1"/>
        </p:nvSpPr>
        <p:spPr>
          <a:xfrm>
            <a:off x="304800" y="6150114"/>
            <a:ext cx="1371600" cy="707886"/>
          </a:xfrm>
          <a:prstGeom prst="rect">
            <a:avLst/>
          </a:prstGeom>
          <a:noFill/>
          <a:scene3d>
            <a:camera prst="orthographicFront"/>
            <a:lightRig rig="flat" dir="tl">
              <a:rot lat="0" lon="0" rev="6600000"/>
            </a:lightRig>
          </a:scene3d>
          <a:sp3d>
            <a:bevelT w="6350"/>
            <a:bevelB w="6350"/>
          </a:sp3d>
        </p:spPr>
        <p:txBody>
          <a:bodyPr>
            <a:spAutoFit/>
            <a:sp3d extrusionH="25400" contourW="8890">
              <a:bevelT w="38100" h="31750"/>
              <a:contourClr>
                <a:schemeClr val="accent2">
                  <a:shade val="75000"/>
                </a:schemeClr>
              </a:contourClr>
            </a:sp3d>
          </a:bodyPr>
          <a:lstStyle/>
          <a:p>
            <a:pPr algn="ctr">
              <a:defRPr/>
            </a:pPr>
            <a:r>
              <a:rPr lang="es-ES" sz="40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Arial" charset="0"/>
                <a:ea typeface="+mn-ea"/>
                <a:cs typeface="+mn-cs"/>
              </a:rPr>
              <a:t>STI</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lvl1pPr marL="342900" indent="-342900" algn="l" defTabSz="-13873163" rtl="0" eaLnBrk="0" fontAlgn="base" hangingPunct="0">
        <a:spcBef>
          <a:spcPct val="0"/>
        </a:spcBef>
        <a:spcAft>
          <a:spcPct val="0"/>
        </a:spcAft>
        <a:defRPr sz="4800" b="1">
          <a:solidFill>
            <a:schemeClr val="tx2"/>
          </a:solidFill>
          <a:effectLst>
            <a:outerShdw blurRad="38100" dist="38100" dir="2700000" algn="tl">
              <a:srgbClr val="C0C0C0"/>
            </a:outerShdw>
          </a:effectLst>
          <a:latin typeface="+mj-lt"/>
          <a:ea typeface="ＭＳ Ｐゴシック" charset="-128"/>
          <a:cs typeface="ＭＳ Ｐゴシック" charset="-128"/>
        </a:defRPr>
      </a:lvl1pPr>
      <a:lvl2pPr marL="342900" indent="-342900" algn="l" defTabSz="-13873163" rtl="0" eaLnBrk="0" fontAlgn="base" hangingPunct="0">
        <a:spcBef>
          <a:spcPct val="0"/>
        </a:spcBef>
        <a:spcAft>
          <a:spcPct val="0"/>
        </a:spcAft>
        <a:defRPr sz="4800" b="1">
          <a:solidFill>
            <a:schemeClr val="tx2"/>
          </a:solidFill>
          <a:effectLst>
            <a:outerShdw blurRad="38100" dist="38100" dir="2700000" algn="tl">
              <a:srgbClr val="C0C0C0"/>
            </a:outerShdw>
          </a:effectLst>
          <a:latin typeface="Eras Medium ITC" pitchFamily="34" charset="0"/>
          <a:ea typeface="ＭＳ Ｐゴシック" charset="-128"/>
          <a:cs typeface="ＭＳ Ｐゴシック" charset="-128"/>
        </a:defRPr>
      </a:lvl2pPr>
      <a:lvl3pPr marL="342900" indent="-342900" algn="l" defTabSz="-13873163" rtl="0" eaLnBrk="0" fontAlgn="base" hangingPunct="0">
        <a:spcBef>
          <a:spcPct val="0"/>
        </a:spcBef>
        <a:spcAft>
          <a:spcPct val="0"/>
        </a:spcAft>
        <a:defRPr sz="4800" b="1">
          <a:solidFill>
            <a:schemeClr val="tx2"/>
          </a:solidFill>
          <a:effectLst>
            <a:outerShdw blurRad="38100" dist="38100" dir="2700000" algn="tl">
              <a:srgbClr val="C0C0C0"/>
            </a:outerShdw>
          </a:effectLst>
          <a:latin typeface="Eras Medium ITC" pitchFamily="34" charset="0"/>
          <a:ea typeface="ＭＳ Ｐゴシック" charset="-128"/>
          <a:cs typeface="ＭＳ Ｐゴシック" charset="-128"/>
        </a:defRPr>
      </a:lvl3pPr>
      <a:lvl4pPr marL="342900" indent="-342900" algn="l" defTabSz="-13873163" rtl="0" eaLnBrk="0" fontAlgn="base" hangingPunct="0">
        <a:spcBef>
          <a:spcPct val="0"/>
        </a:spcBef>
        <a:spcAft>
          <a:spcPct val="0"/>
        </a:spcAft>
        <a:defRPr sz="4800" b="1">
          <a:solidFill>
            <a:schemeClr val="tx2"/>
          </a:solidFill>
          <a:effectLst>
            <a:outerShdw blurRad="38100" dist="38100" dir="2700000" algn="tl">
              <a:srgbClr val="C0C0C0"/>
            </a:outerShdw>
          </a:effectLst>
          <a:latin typeface="Eras Medium ITC" pitchFamily="34" charset="0"/>
          <a:ea typeface="ＭＳ Ｐゴシック" charset="-128"/>
          <a:cs typeface="ＭＳ Ｐゴシック" charset="-128"/>
        </a:defRPr>
      </a:lvl4pPr>
      <a:lvl5pPr marL="342900" indent="-342900" algn="l" defTabSz="-13873163" rtl="0" eaLnBrk="0" fontAlgn="base" hangingPunct="0">
        <a:spcBef>
          <a:spcPct val="0"/>
        </a:spcBef>
        <a:spcAft>
          <a:spcPct val="0"/>
        </a:spcAft>
        <a:defRPr sz="4800" b="1">
          <a:solidFill>
            <a:schemeClr val="tx2"/>
          </a:solidFill>
          <a:effectLst>
            <a:outerShdw blurRad="38100" dist="38100" dir="2700000" algn="tl">
              <a:srgbClr val="C0C0C0"/>
            </a:outerShdw>
          </a:effectLst>
          <a:latin typeface="Eras Medium ITC" pitchFamily="34" charset="0"/>
          <a:ea typeface="ＭＳ Ｐゴシック" charset="-128"/>
          <a:cs typeface="ＭＳ Ｐゴシック" charset="-128"/>
        </a:defRPr>
      </a:lvl5pPr>
      <a:lvl6pPr marL="800100" indent="-342900" algn="l" defTabSz="-13873163" rtl="0" fontAlgn="base">
        <a:spcBef>
          <a:spcPct val="0"/>
        </a:spcBef>
        <a:spcAft>
          <a:spcPct val="0"/>
        </a:spcAft>
        <a:defRPr sz="4800" b="1">
          <a:solidFill>
            <a:schemeClr val="tx2"/>
          </a:solidFill>
          <a:effectLst>
            <a:outerShdw blurRad="38100" dist="38100" dir="2700000" algn="tl">
              <a:srgbClr val="C0C0C0"/>
            </a:outerShdw>
          </a:effectLst>
          <a:latin typeface="Eras Medium ITC" pitchFamily="34" charset="0"/>
        </a:defRPr>
      </a:lvl6pPr>
      <a:lvl7pPr marL="1257300" indent="-342900" algn="l" defTabSz="-13873163" rtl="0" fontAlgn="base">
        <a:spcBef>
          <a:spcPct val="0"/>
        </a:spcBef>
        <a:spcAft>
          <a:spcPct val="0"/>
        </a:spcAft>
        <a:defRPr sz="4800" b="1">
          <a:solidFill>
            <a:schemeClr val="tx2"/>
          </a:solidFill>
          <a:effectLst>
            <a:outerShdw blurRad="38100" dist="38100" dir="2700000" algn="tl">
              <a:srgbClr val="C0C0C0"/>
            </a:outerShdw>
          </a:effectLst>
          <a:latin typeface="Eras Medium ITC" pitchFamily="34" charset="0"/>
        </a:defRPr>
      </a:lvl7pPr>
      <a:lvl8pPr marL="1714500" indent="-342900" algn="l" defTabSz="-13873163" rtl="0" fontAlgn="base">
        <a:spcBef>
          <a:spcPct val="0"/>
        </a:spcBef>
        <a:spcAft>
          <a:spcPct val="0"/>
        </a:spcAft>
        <a:defRPr sz="4800" b="1">
          <a:solidFill>
            <a:schemeClr val="tx2"/>
          </a:solidFill>
          <a:effectLst>
            <a:outerShdw blurRad="38100" dist="38100" dir="2700000" algn="tl">
              <a:srgbClr val="C0C0C0"/>
            </a:outerShdw>
          </a:effectLst>
          <a:latin typeface="Eras Medium ITC" pitchFamily="34" charset="0"/>
        </a:defRPr>
      </a:lvl8pPr>
      <a:lvl9pPr marL="2171700" indent="-342900" algn="l" defTabSz="-13873163" rtl="0" fontAlgn="base">
        <a:spcBef>
          <a:spcPct val="0"/>
        </a:spcBef>
        <a:spcAft>
          <a:spcPct val="0"/>
        </a:spcAft>
        <a:defRPr sz="4800" b="1">
          <a:solidFill>
            <a:schemeClr val="tx2"/>
          </a:solidFill>
          <a:effectLst>
            <a:outerShdw blurRad="38100" dist="38100" dir="2700000" algn="tl">
              <a:srgbClr val="C0C0C0"/>
            </a:outerShdw>
          </a:effectLst>
          <a:latin typeface="Eras Medium ITC" pitchFamily="34" charset="0"/>
        </a:defRPr>
      </a:lvl9pPr>
    </p:titleStyle>
    <p:bodyStyle>
      <a:lvl1pPr marL="342900" indent="-342900" algn="l" defTabSz="-13873163" rtl="0" eaLnBrk="0" fontAlgn="base" hangingPunct="0">
        <a:spcBef>
          <a:spcPct val="0"/>
        </a:spcBef>
        <a:spcAft>
          <a:spcPct val="0"/>
        </a:spcAft>
        <a:buClr>
          <a:schemeClr val="accent1"/>
        </a:buClr>
        <a:buSzPct val="75000"/>
        <a:buFont typeface="Wingdings 3" pitchFamily="8" charset="2"/>
        <a:buChar char=""/>
        <a:defRPr sz="3100">
          <a:solidFill>
            <a:srgbClr val="333333"/>
          </a:solidFill>
          <a:latin typeface="+mn-lt"/>
          <a:ea typeface="ＭＳ Ｐゴシック" charset="-128"/>
          <a:cs typeface="ＭＳ Ｐゴシック" charset="-128"/>
        </a:defRPr>
      </a:lvl1pPr>
      <a:lvl2pPr marL="742950" indent="-285750" algn="l" defTabSz="-13873163" rtl="0" eaLnBrk="0" fontAlgn="base" hangingPunct="0">
        <a:spcBef>
          <a:spcPct val="20000"/>
        </a:spcBef>
        <a:spcAft>
          <a:spcPct val="0"/>
        </a:spcAft>
        <a:buClr>
          <a:schemeClr val="accent1"/>
        </a:buClr>
        <a:buFont typeface="Verdana" pitchFamily="8" charset="0"/>
        <a:buChar char="◦"/>
        <a:defRPr sz="2600">
          <a:solidFill>
            <a:srgbClr val="333333"/>
          </a:solidFill>
          <a:latin typeface="+mn-lt"/>
          <a:ea typeface="ＭＳ Ｐゴシック" charset="-128"/>
        </a:defRPr>
      </a:lvl2pPr>
      <a:lvl3pPr marL="1143000" indent="-228600" algn="l" defTabSz="-13873163" rtl="0" eaLnBrk="0" fontAlgn="base" hangingPunct="0">
        <a:spcBef>
          <a:spcPct val="20000"/>
        </a:spcBef>
        <a:spcAft>
          <a:spcPct val="0"/>
        </a:spcAft>
        <a:buClr>
          <a:schemeClr val="accent2"/>
        </a:buClr>
        <a:buSzPct val="100000"/>
        <a:buFont typeface="Wingdings 2" pitchFamily="8" charset="2"/>
        <a:buChar char=""/>
        <a:defRPr sz="2400">
          <a:solidFill>
            <a:srgbClr val="333333"/>
          </a:solidFill>
          <a:latin typeface="+mn-lt"/>
          <a:ea typeface="ヒラギノ角ゴ Pro W3" pitchFamily="8" charset="-128"/>
        </a:defRPr>
      </a:lvl3pPr>
      <a:lvl4pPr marL="1600200" indent="-228600" algn="l" defTabSz="-13873163" rtl="0" eaLnBrk="0" fontAlgn="base" hangingPunct="0">
        <a:spcBef>
          <a:spcPct val="20000"/>
        </a:spcBef>
        <a:spcAft>
          <a:spcPct val="0"/>
        </a:spcAft>
        <a:buClr>
          <a:schemeClr val="accent2"/>
        </a:buClr>
        <a:buFont typeface="Wingdings 2" pitchFamily="8" charset="2"/>
        <a:buChar char=""/>
        <a:defRPr sz="2200">
          <a:solidFill>
            <a:srgbClr val="333333"/>
          </a:solidFill>
          <a:latin typeface="+mn-lt"/>
          <a:ea typeface="ヒラギノ角ゴ Pro W3" pitchFamily="8" charset="-128"/>
        </a:defRPr>
      </a:lvl4pPr>
      <a:lvl5pPr marL="2057400" indent="-228600" algn="l" defTabSz="-13873163" rtl="0" eaLnBrk="0" fontAlgn="base" hangingPunct="0">
        <a:spcBef>
          <a:spcPct val="20000"/>
        </a:spcBef>
        <a:spcAft>
          <a:spcPct val="0"/>
        </a:spcAft>
        <a:buClr>
          <a:schemeClr val="accent2"/>
        </a:buClr>
        <a:buFont typeface="Wingdings 2" pitchFamily="8" charset="2"/>
        <a:buChar char=""/>
        <a:defRPr sz="2000">
          <a:solidFill>
            <a:srgbClr val="333333"/>
          </a:solidFill>
          <a:latin typeface="+mn-lt"/>
          <a:ea typeface="ヒラギノ角ゴ Pro W3" pitchFamily="8" charset="-128"/>
        </a:defRPr>
      </a:lvl5pPr>
      <a:lvl6pPr marL="2514600" indent="-228600" algn="l" defTabSz="-13873163" rtl="0" fontAlgn="base">
        <a:spcBef>
          <a:spcPct val="20000"/>
        </a:spcBef>
        <a:spcAft>
          <a:spcPct val="0"/>
        </a:spcAft>
        <a:buClr>
          <a:schemeClr val="accent2"/>
        </a:buClr>
        <a:buFont typeface="Wingdings 2" pitchFamily="18" charset="2"/>
        <a:buChar char=""/>
        <a:defRPr sz="2000">
          <a:solidFill>
            <a:srgbClr val="333333"/>
          </a:solidFill>
          <a:latin typeface="+mn-lt"/>
        </a:defRPr>
      </a:lvl6pPr>
      <a:lvl7pPr marL="2971800" indent="-228600" algn="l" defTabSz="-13873163" rtl="0" fontAlgn="base">
        <a:spcBef>
          <a:spcPct val="20000"/>
        </a:spcBef>
        <a:spcAft>
          <a:spcPct val="0"/>
        </a:spcAft>
        <a:buClr>
          <a:schemeClr val="accent2"/>
        </a:buClr>
        <a:buFont typeface="Wingdings 2" pitchFamily="18" charset="2"/>
        <a:buChar char=""/>
        <a:defRPr sz="2000">
          <a:solidFill>
            <a:srgbClr val="333333"/>
          </a:solidFill>
          <a:latin typeface="+mn-lt"/>
        </a:defRPr>
      </a:lvl7pPr>
      <a:lvl8pPr marL="3429000" indent="-228600" algn="l" defTabSz="-13873163" rtl="0" fontAlgn="base">
        <a:spcBef>
          <a:spcPct val="20000"/>
        </a:spcBef>
        <a:spcAft>
          <a:spcPct val="0"/>
        </a:spcAft>
        <a:buClr>
          <a:schemeClr val="accent2"/>
        </a:buClr>
        <a:buFont typeface="Wingdings 2" pitchFamily="18" charset="2"/>
        <a:buChar char=""/>
        <a:defRPr sz="2000">
          <a:solidFill>
            <a:srgbClr val="333333"/>
          </a:solidFill>
          <a:latin typeface="+mn-lt"/>
        </a:defRPr>
      </a:lvl8pPr>
      <a:lvl9pPr marL="3886200" indent="-228600" algn="l" defTabSz="-13873163" rtl="0" fontAlgn="base">
        <a:spcBef>
          <a:spcPct val="20000"/>
        </a:spcBef>
        <a:spcAft>
          <a:spcPct val="0"/>
        </a:spcAft>
        <a:buClr>
          <a:schemeClr val="accent2"/>
        </a:buClr>
        <a:buFont typeface="Wingdings 2" pitchFamily="18" charset="2"/>
        <a:buChar char=""/>
        <a:defRPr sz="2000">
          <a:solidFill>
            <a:srgbClr val="333333"/>
          </a:solidFill>
          <a:latin typeface="+mn-lt"/>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3" Type="http://schemas.openxmlformats.org/officeDocument/2006/relationships/hyperlink" Target="http://www.rmc.es/" TargetMode="External"/><Relationship Id="rId2" Type="http://schemas.openxmlformats.org/officeDocument/2006/relationships/hyperlink" Target="http://www.vue.es/" TargetMode="External"/><Relationship Id="rId1" Type="http://schemas.openxmlformats.org/officeDocument/2006/relationships/slideLayout" Target="../slideLayouts/slideLayout12.xml"/><Relationship Id="rId5" Type="http://schemas.openxmlformats.org/officeDocument/2006/relationships/hyperlink" Target="http://www.nic.es/" TargetMode="External"/><Relationship Id="rId4" Type="http://schemas.openxmlformats.org/officeDocument/2006/relationships/hyperlink" Target="https://nic.com/" TargetMode="Externa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6386" name="Content Placeholder 3" descr="Slide01.jpg"/>
          <p:cNvPicPr>
            <a:picLocks noGrp="1" noChangeAspect="1"/>
          </p:cNvPicPr>
          <p:nvPr>
            <p:ph idx="1"/>
          </p:nvPr>
        </p:nvPicPr>
        <p:blipFill>
          <a:blip r:embed="rId2"/>
          <a:srcRect/>
          <a:stretch>
            <a:fillRect/>
          </a:stretch>
        </p:blipFill>
        <p:spPr>
          <a:xfrm>
            <a:off x="228600" y="2514600"/>
            <a:ext cx="4876800" cy="2184400"/>
          </a:xfrm>
        </p:spPr>
      </p:pic>
      <p:sp>
        <p:nvSpPr>
          <p:cNvPr id="3" name="Title 2"/>
          <p:cNvSpPr>
            <a:spLocks noGrp="1"/>
          </p:cNvSpPr>
          <p:nvPr>
            <p:ph type="title"/>
          </p:nvPr>
        </p:nvSpPr>
        <p:spPr>
          <a:xfrm>
            <a:off x="457200" y="685800"/>
            <a:ext cx="8229600" cy="1371600"/>
          </a:xfrm>
        </p:spPr>
        <p:txBody>
          <a:bodyPr>
            <a:normAutofit fontScale="90000"/>
          </a:bodyPr>
          <a:lstStyle/>
          <a:p>
            <a:pPr algn="ctr">
              <a:defRPr/>
            </a:pPr>
            <a:r>
              <a:rPr lang="es-ES_tradnl" dirty="0">
                <a:effectLst>
                  <a:outerShdw blurRad="38100" dist="38100" dir="2700000" algn="tl">
                    <a:srgbClr val="DDDDDD"/>
                  </a:outerShdw>
                </a:effectLst>
                <a:ea typeface="+mj-ea"/>
                <a:cs typeface="+mj-cs"/>
              </a:rPr>
              <a:t>Tema 9: El negocio electrónico</a:t>
            </a:r>
            <a:endParaRPr lang="es-ES" dirty="0">
              <a:ea typeface="+mj-ea"/>
              <a:cs typeface="+mj-cs"/>
            </a:endParaRPr>
          </a:p>
        </p:txBody>
      </p:sp>
      <p:sp>
        <p:nvSpPr>
          <p:cNvPr id="16388" name="TextBox 5"/>
          <p:cNvSpPr txBox="1">
            <a:spLocks noChangeArrowheads="1"/>
          </p:cNvSpPr>
          <p:nvPr/>
        </p:nvSpPr>
        <p:spPr bwMode="auto">
          <a:xfrm>
            <a:off x="1905000" y="4953000"/>
            <a:ext cx="5254625" cy="523875"/>
          </a:xfrm>
          <a:prstGeom prst="rect">
            <a:avLst/>
          </a:prstGeom>
          <a:noFill/>
          <a:ln w="9525">
            <a:noFill/>
            <a:miter lim="800000"/>
            <a:headEnd/>
            <a:tailEnd/>
          </a:ln>
        </p:spPr>
        <p:txBody>
          <a:bodyPr wrap="none">
            <a:prstTxWarp prst="textNoShape">
              <a:avLst/>
            </a:prstTxWarp>
            <a:spAutoFit/>
          </a:bodyPr>
          <a:lstStyle/>
          <a:p>
            <a:r>
              <a:rPr lang="es-ES" sz="2800"/>
              <a:t>Grado en Ingeniería Informática </a:t>
            </a:r>
          </a:p>
        </p:txBody>
      </p:sp>
      <p:sp>
        <p:nvSpPr>
          <p:cNvPr id="2" name="Marcador de número de diapositiva 1">
            <a:extLst>
              <a:ext uri="{FF2B5EF4-FFF2-40B4-BE49-F238E27FC236}">
                <a16:creationId xmlns:a16="http://schemas.microsoft.com/office/drawing/2014/main" id="{CC9A4A83-6380-7547-874F-A8613B21E929}"/>
              </a:ext>
            </a:extLst>
          </p:cNvPr>
          <p:cNvSpPr>
            <a:spLocks noGrp="1"/>
          </p:cNvSpPr>
          <p:nvPr>
            <p:ph type="sldNum" sz="quarter" idx="11"/>
          </p:nvPr>
        </p:nvSpPr>
        <p:spPr/>
        <p:txBody>
          <a:bodyPr/>
          <a:lstStyle/>
          <a:p>
            <a:pPr>
              <a:defRPr/>
            </a:pPr>
            <a:fld id="{E7C19AFE-3CB6-D04E-9510-4366C4DACF7A}" type="slidenum">
              <a:rPr lang="es-ES" smtClean="0"/>
              <a:pPr>
                <a:defRPr/>
              </a:pPr>
              <a:t>1</a:t>
            </a:fld>
            <a:endParaRPr lang="es-E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1506" name="AutoShape 2"/>
          <p:cNvSpPr>
            <a:spLocks noGrp="1" noChangeArrowheads="1"/>
          </p:cNvSpPr>
          <p:nvPr>
            <p:ph type="title"/>
          </p:nvPr>
        </p:nvSpPr>
        <p:spPr bwMode="auto">
          <a:ln>
            <a:miter lim="800000"/>
            <a:headEnd/>
            <a:tailEnd/>
          </a:ln>
        </p:spPr>
        <p:txBody>
          <a:bodyPr anchor="t">
            <a:normAutofit fontScale="90000"/>
          </a:bodyPr>
          <a:lstStyle/>
          <a:p>
            <a:pPr algn="ctr">
              <a:defRPr/>
            </a:pPr>
            <a:r>
              <a:rPr lang="es-ES" sz="4000" dirty="0"/>
              <a:t>B2C: Business to Consumer</a:t>
            </a:r>
            <a:br>
              <a:rPr lang="es-ES" sz="4000" dirty="0"/>
            </a:br>
            <a:r>
              <a:rPr lang="es-ES" sz="4000" dirty="0"/>
              <a:t>Pasarela de pago o TPV Virtual</a:t>
            </a:r>
            <a:br>
              <a:rPr lang="es-ES" dirty="0"/>
            </a:br>
            <a:endParaRPr lang="es-ES" dirty="0"/>
          </a:p>
        </p:txBody>
      </p:sp>
      <p:sp>
        <p:nvSpPr>
          <p:cNvPr id="16387" name="Rectangle 3"/>
          <p:cNvSpPr>
            <a:spLocks noGrp="1" noChangeArrowheads="1"/>
          </p:cNvSpPr>
          <p:nvPr>
            <p:ph idx="1"/>
          </p:nvPr>
        </p:nvSpPr>
        <p:spPr>
          <a:xfrm>
            <a:off x="838200" y="1676400"/>
            <a:ext cx="7693025" cy="4652963"/>
          </a:xfrm>
        </p:spPr>
        <p:txBody>
          <a:bodyPr>
            <a:normAutofit fontScale="25000" lnSpcReduction="20000"/>
          </a:bodyPr>
          <a:lstStyle/>
          <a:p>
            <a:pPr fontAlgn="auto">
              <a:lnSpc>
                <a:spcPct val="90000"/>
              </a:lnSpc>
              <a:spcAft>
                <a:spcPts val="0"/>
              </a:spcAft>
              <a:buFont typeface="Wingdings 3" charset="2"/>
              <a:buChar char=""/>
              <a:defRPr/>
            </a:pPr>
            <a:r>
              <a:rPr lang="es-ES" sz="7200" dirty="0">
                <a:ea typeface="+mn-ea"/>
                <a:cs typeface="+mn-cs"/>
              </a:rPr>
              <a:t>VENTAJAS</a:t>
            </a:r>
          </a:p>
          <a:p>
            <a:pPr lvl="1" fontAlgn="auto">
              <a:lnSpc>
                <a:spcPct val="120000"/>
              </a:lnSpc>
              <a:spcAft>
                <a:spcPts val="0"/>
              </a:spcAft>
              <a:buFont typeface="Verdana" charset="0"/>
              <a:buChar char="◦"/>
              <a:defRPr/>
            </a:pPr>
            <a:r>
              <a:rPr lang="es-ES" sz="7200" dirty="0">
                <a:ea typeface="+mn-ea"/>
              </a:rPr>
              <a:t>El número de tarjeta viaja codificado (comprador)</a:t>
            </a:r>
          </a:p>
          <a:p>
            <a:pPr lvl="1" fontAlgn="auto">
              <a:lnSpc>
                <a:spcPct val="120000"/>
              </a:lnSpc>
              <a:spcAft>
                <a:spcPts val="0"/>
              </a:spcAft>
              <a:buFont typeface="Verdana" charset="0"/>
              <a:buChar char="◦"/>
              <a:defRPr/>
            </a:pPr>
            <a:r>
              <a:rPr lang="es-ES" sz="7200" dirty="0">
                <a:ea typeface="+mn-ea"/>
              </a:rPr>
              <a:t>El vendedor debe tener una cuenta en el banco (comprador)</a:t>
            </a:r>
          </a:p>
          <a:p>
            <a:pPr lvl="1" fontAlgn="auto">
              <a:lnSpc>
                <a:spcPct val="120000"/>
              </a:lnSpc>
              <a:spcAft>
                <a:spcPts val="0"/>
              </a:spcAft>
              <a:buFont typeface="Verdana" charset="0"/>
              <a:buChar char="◦"/>
              <a:defRPr/>
            </a:pPr>
            <a:r>
              <a:rPr lang="es-ES" sz="7200" dirty="0">
                <a:ea typeface="+mn-ea"/>
              </a:rPr>
              <a:t>Banco verifica autenticidad y fondos (vendedor)</a:t>
            </a:r>
          </a:p>
          <a:p>
            <a:pPr lvl="1" fontAlgn="auto">
              <a:lnSpc>
                <a:spcPct val="120000"/>
              </a:lnSpc>
              <a:spcAft>
                <a:spcPts val="0"/>
              </a:spcAft>
              <a:buFont typeface="Verdana" charset="0"/>
              <a:buChar char="◦"/>
              <a:defRPr/>
            </a:pPr>
            <a:r>
              <a:rPr lang="es-ES" sz="7200" dirty="0">
                <a:ea typeface="+mn-ea"/>
              </a:rPr>
              <a:t>El cobro se ingresa al instante (vendedor)</a:t>
            </a:r>
          </a:p>
          <a:p>
            <a:pPr lvl="1" fontAlgn="auto">
              <a:lnSpc>
                <a:spcPct val="120000"/>
              </a:lnSpc>
              <a:spcAft>
                <a:spcPts val="0"/>
              </a:spcAft>
              <a:buFont typeface="Verdana" charset="0"/>
              <a:buChar char="◦"/>
              <a:defRPr/>
            </a:pPr>
            <a:r>
              <a:rPr lang="es-ES" sz="7200" dirty="0">
                <a:ea typeface="+mn-ea"/>
              </a:rPr>
              <a:t>Cobrar a clientes de cualquier lugar (vendedor)</a:t>
            </a:r>
          </a:p>
          <a:p>
            <a:pPr lvl="1" fontAlgn="auto">
              <a:lnSpc>
                <a:spcPct val="120000"/>
              </a:lnSpc>
              <a:spcAft>
                <a:spcPts val="0"/>
              </a:spcAft>
              <a:buFont typeface="Verdana" charset="0"/>
              <a:buChar char="◦"/>
              <a:defRPr/>
            </a:pPr>
            <a:r>
              <a:rPr lang="es-ES" sz="7200" dirty="0">
                <a:ea typeface="+mn-ea"/>
              </a:rPr>
              <a:t>Seguridad total para los clientes (usando pasarela)</a:t>
            </a:r>
          </a:p>
          <a:p>
            <a:pPr fontAlgn="auto">
              <a:lnSpc>
                <a:spcPct val="120000"/>
              </a:lnSpc>
              <a:spcAft>
                <a:spcPts val="0"/>
              </a:spcAft>
              <a:buFont typeface="Verdana" charset="0"/>
              <a:buChar char="◦"/>
              <a:defRPr/>
            </a:pPr>
            <a:r>
              <a:rPr lang="es-ES" sz="7200" dirty="0"/>
              <a:t>Comodidad, ahorro de tiempo, información, ahorro de costes, posibilidad de comparar precios, buscar productos difíciles</a:t>
            </a:r>
          </a:p>
          <a:p>
            <a:pPr fontAlgn="auto">
              <a:lnSpc>
                <a:spcPct val="90000"/>
              </a:lnSpc>
              <a:spcAft>
                <a:spcPts val="0"/>
              </a:spcAft>
              <a:buFont typeface="Verdana" charset="0"/>
              <a:buChar char="◦"/>
              <a:defRPr/>
            </a:pPr>
            <a:endParaRPr lang="es-ES" sz="7200" dirty="0">
              <a:ea typeface="+mn-ea"/>
            </a:endParaRPr>
          </a:p>
          <a:p>
            <a:pPr>
              <a:buFont typeface="Wingdings 3" charset="2"/>
              <a:buChar char=""/>
              <a:defRPr/>
            </a:pPr>
            <a:r>
              <a:rPr lang="es-ES" sz="7200" dirty="0"/>
              <a:t>DESVENTAJAS</a:t>
            </a:r>
          </a:p>
          <a:p>
            <a:pPr lvl="1">
              <a:lnSpc>
                <a:spcPct val="120000"/>
              </a:lnSpc>
              <a:buFont typeface="Verdana" charset="0"/>
              <a:buChar char="◦"/>
              <a:defRPr/>
            </a:pPr>
            <a:r>
              <a:rPr lang="es-ES" sz="7200" dirty="0"/>
              <a:t>Las comisiones por este sistema de cobro suelen ser más altas que comprando físicamente</a:t>
            </a:r>
          </a:p>
          <a:p>
            <a:pPr lvl="1">
              <a:lnSpc>
                <a:spcPct val="120000"/>
              </a:lnSpc>
              <a:buFont typeface="Verdana" charset="0"/>
              <a:buChar char="◦"/>
              <a:defRPr/>
            </a:pPr>
            <a:r>
              <a:rPr lang="es-ES" sz="7200" dirty="0"/>
              <a:t>Posibilidad de reclamaciones</a:t>
            </a:r>
          </a:p>
          <a:p>
            <a:pPr>
              <a:lnSpc>
                <a:spcPct val="120000"/>
              </a:lnSpc>
              <a:buFont typeface="Verdana" charset="0"/>
              <a:buChar char="◦"/>
              <a:defRPr/>
            </a:pPr>
            <a:r>
              <a:rPr lang="es-ES" sz="7200" dirty="0"/>
              <a:t>Desconfianza de los medios de pago, no se ve ni se toca el producto, costes de envío</a:t>
            </a:r>
          </a:p>
          <a:p>
            <a:pPr fontAlgn="auto">
              <a:lnSpc>
                <a:spcPct val="90000"/>
              </a:lnSpc>
              <a:spcAft>
                <a:spcPts val="0"/>
              </a:spcAft>
              <a:buFont typeface="Arial"/>
              <a:buChar char="–"/>
              <a:defRPr/>
            </a:pPr>
            <a:endParaRPr lang="es-ES" dirty="0">
              <a:ea typeface="+mn-ea"/>
            </a:endParaRPr>
          </a:p>
        </p:txBody>
      </p:sp>
      <p:sp>
        <p:nvSpPr>
          <p:cNvPr id="25604" name="Text Box 4"/>
          <p:cNvSpPr txBox="1">
            <a:spLocks noChangeArrowheads="1"/>
          </p:cNvSpPr>
          <p:nvPr/>
        </p:nvSpPr>
        <p:spPr bwMode="auto">
          <a:xfrm>
            <a:off x="808038" y="6329363"/>
            <a:ext cx="8335962" cy="366712"/>
          </a:xfrm>
          <a:prstGeom prst="rect">
            <a:avLst/>
          </a:prstGeom>
          <a:noFill/>
          <a:ln w="9525">
            <a:noFill/>
            <a:miter lim="800000"/>
            <a:headEnd/>
            <a:tailEnd/>
          </a:ln>
        </p:spPr>
        <p:txBody>
          <a:bodyPr>
            <a:prstTxWarp prst="textNoShape">
              <a:avLst/>
            </a:prstTxWarp>
            <a:spAutoFit/>
          </a:bodyPr>
          <a:lstStyle/>
          <a:p>
            <a:endParaRPr lang="es-ES_tradnl" sz="18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554" name="AutoShape 2"/>
          <p:cNvSpPr>
            <a:spLocks noGrp="1" noChangeArrowheads="1"/>
          </p:cNvSpPr>
          <p:nvPr>
            <p:ph type="title"/>
          </p:nvPr>
        </p:nvSpPr>
        <p:spPr bwMode="auto">
          <a:ln>
            <a:miter lim="800000"/>
            <a:headEnd/>
            <a:tailEnd/>
          </a:ln>
        </p:spPr>
        <p:txBody>
          <a:bodyPr anchor="t">
            <a:noAutofit/>
          </a:bodyPr>
          <a:lstStyle/>
          <a:p>
            <a:pPr algn="ctr">
              <a:defRPr/>
            </a:pPr>
            <a:r>
              <a:rPr lang="es-ES" sz="3600" dirty="0"/>
              <a:t>B2C: Business to Consumer</a:t>
            </a:r>
            <a:br>
              <a:rPr lang="es-ES" sz="3600" dirty="0"/>
            </a:br>
            <a:r>
              <a:rPr lang="es-ES" sz="3600" dirty="0"/>
              <a:t>Pasarela de pago o TPV Virtual</a:t>
            </a:r>
          </a:p>
        </p:txBody>
      </p:sp>
      <p:sp>
        <p:nvSpPr>
          <p:cNvPr id="26627" name="Rectangle 3"/>
          <p:cNvSpPr>
            <a:spLocks noGrp="1" noChangeArrowheads="1"/>
          </p:cNvSpPr>
          <p:nvPr>
            <p:ph idx="1"/>
          </p:nvPr>
        </p:nvSpPr>
        <p:spPr>
          <a:xfrm>
            <a:off x="838200" y="1600200"/>
            <a:ext cx="7693025" cy="4492625"/>
          </a:xfrm>
        </p:spPr>
        <p:txBody>
          <a:bodyPr/>
          <a:lstStyle/>
          <a:p>
            <a:r>
              <a:rPr lang="es-ES" dirty="0">
                <a:ea typeface="ＭＳ Ｐゴシック" pitchFamily="40" charset="-128"/>
                <a:cs typeface="ＭＳ Ｐゴシック" pitchFamily="40" charset="-128"/>
              </a:rPr>
              <a:t>Puntos fuertes</a:t>
            </a:r>
          </a:p>
          <a:p>
            <a:pPr lvl="1"/>
            <a:r>
              <a:rPr lang="es-ES" dirty="0"/>
              <a:t>Comodidad, ahorro de tiempo, información, ahorro de costes, posibilidad de comparar precios, buscar productos difíciles</a:t>
            </a:r>
          </a:p>
          <a:p>
            <a:r>
              <a:rPr lang="es-ES" dirty="0">
                <a:ea typeface="ＭＳ Ｐゴシック" pitchFamily="40" charset="-128"/>
                <a:cs typeface="ＭＳ Ｐゴシック" pitchFamily="40" charset="-128"/>
              </a:rPr>
              <a:t>Puntos débiles</a:t>
            </a:r>
          </a:p>
          <a:p>
            <a:pPr lvl="1"/>
            <a:r>
              <a:rPr lang="es-ES" dirty="0"/>
              <a:t>Desconfianza de los medios de pago, no se ve ni se toca el producto, costes de envío</a:t>
            </a:r>
          </a:p>
        </p:txBody>
      </p:sp>
      <p:sp>
        <p:nvSpPr>
          <p:cNvPr id="26628" name="Text Box 4"/>
          <p:cNvSpPr txBox="1">
            <a:spLocks noChangeArrowheads="1"/>
          </p:cNvSpPr>
          <p:nvPr/>
        </p:nvSpPr>
        <p:spPr bwMode="auto">
          <a:xfrm>
            <a:off x="808038" y="6329363"/>
            <a:ext cx="8335962" cy="366712"/>
          </a:xfrm>
          <a:prstGeom prst="rect">
            <a:avLst/>
          </a:prstGeom>
          <a:noFill/>
          <a:ln w="9525">
            <a:noFill/>
            <a:miter lim="800000"/>
            <a:headEnd/>
            <a:tailEnd/>
          </a:ln>
        </p:spPr>
        <p:txBody>
          <a:bodyPr>
            <a:prstTxWarp prst="textNoShape">
              <a:avLst/>
            </a:prstTxWarp>
            <a:spAutoFit/>
          </a:bodyPr>
          <a:lstStyle/>
          <a:p>
            <a:endParaRPr lang="es-ES_tradnl" sz="18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554" name="AutoShape 2"/>
          <p:cNvSpPr>
            <a:spLocks noGrp="1" noChangeArrowheads="1"/>
          </p:cNvSpPr>
          <p:nvPr>
            <p:ph type="title"/>
          </p:nvPr>
        </p:nvSpPr>
        <p:spPr bwMode="auto">
          <a:ln>
            <a:miter lim="800000"/>
            <a:headEnd/>
            <a:tailEnd/>
          </a:ln>
        </p:spPr>
        <p:txBody>
          <a:bodyPr anchor="t">
            <a:noAutofit/>
          </a:bodyPr>
          <a:lstStyle/>
          <a:p>
            <a:pPr algn="ctr">
              <a:defRPr/>
            </a:pPr>
            <a:r>
              <a:rPr lang="es-ES" sz="3600" dirty="0"/>
              <a:t>B2C: Business to Consumer</a:t>
            </a:r>
            <a:br>
              <a:rPr lang="es-ES" sz="3600" dirty="0"/>
            </a:br>
            <a:r>
              <a:rPr lang="es-ES" sz="3600" dirty="0"/>
              <a:t>Otros medios de pago</a:t>
            </a:r>
          </a:p>
        </p:txBody>
      </p:sp>
      <p:sp>
        <p:nvSpPr>
          <p:cNvPr id="27651" name="Rectangle 3"/>
          <p:cNvSpPr>
            <a:spLocks noGrp="1" noChangeArrowheads="1"/>
          </p:cNvSpPr>
          <p:nvPr>
            <p:ph idx="1"/>
          </p:nvPr>
        </p:nvSpPr>
        <p:spPr>
          <a:xfrm>
            <a:off x="838200" y="1600200"/>
            <a:ext cx="7693025" cy="4492625"/>
          </a:xfrm>
        </p:spPr>
        <p:txBody>
          <a:bodyPr/>
          <a:lstStyle/>
          <a:p>
            <a:r>
              <a:rPr lang="es-ES" dirty="0" err="1">
                <a:ea typeface="ＭＳ Ｐゴシック" pitchFamily="40" charset="-128"/>
                <a:cs typeface="ＭＳ Ｐゴシック" pitchFamily="40" charset="-128"/>
              </a:rPr>
              <a:t>Contrarreembolso</a:t>
            </a:r>
            <a:endParaRPr lang="es-ES" dirty="0">
              <a:ea typeface="ＭＳ Ｐゴシック" pitchFamily="40" charset="-128"/>
              <a:cs typeface="ＭＳ Ｐゴシック" pitchFamily="40" charset="-128"/>
            </a:endParaRPr>
          </a:p>
          <a:p>
            <a:r>
              <a:rPr lang="es-ES" dirty="0">
                <a:ea typeface="ＭＳ Ｐゴシック" pitchFamily="40" charset="-128"/>
                <a:cs typeface="ＭＳ Ｐゴシック" pitchFamily="40" charset="-128"/>
              </a:rPr>
              <a:t>Transferencia</a:t>
            </a:r>
          </a:p>
          <a:p>
            <a:r>
              <a:rPr lang="es-ES" dirty="0">
                <a:ea typeface="ＭＳ Ｐゴシック" pitchFamily="40" charset="-128"/>
                <a:cs typeface="ＭＳ Ｐゴシック" pitchFamily="40" charset="-128"/>
              </a:rPr>
              <a:t>Domicialización</a:t>
            </a:r>
          </a:p>
          <a:p>
            <a:r>
              <a:rPr lang="es-ES" dirty="0">
                <a:ea typeface="ＭＳ Ｐゴシック" pitchFamily="40" charset="-128"/>
                <a:cs typeface="ＭＳ Ｐゴシック" pitchFamily="40" charset="-128"/>
              </a:rPr>
              <a:t>BIZUM </a:t>
            </a:r>
          </a:p>
          <a:p>
            <a:r>
              <a:rPr lang="es-ES" dirty="0">
                <a:ea typeface="ＭＳ Ｐゴシック" pitchFamily="40" charset="-128"/>
                <a:cs typeface="ＭＳ Ｐゴシック" pitchFamily="40" charset="-128"/>
              </a:rPr>
              <a:t>Plataformas de pago: </a:t>
            </a:r>
            <a:r>
              <a:rPr lang="es-ES" dirty="0" err="1">
                <a:ea typeface="ＭＳ Ｐゴシック" pitchFamily="40" charset="-128"/>
                <a:cs typeface="ＭＳ Ｐゴシック" pitchFamily="40" charset="-128"/>
              </a:rPr>
              <a:t>Pay</a:t>
            </a:r>
            <a:r>
              <a:rPr lang="es-ES" dirty="0">
                <a:ea typeface="ＭＳ Ｐゴシック" pitchFamily="40" charset="-128"/>
                <a:cs typeface="ＭＳ Ｐゴシック" pitchFamily="40" charset="-128"/>
              </a:rPr>
              <a:t> Pal , </a:t>
            </a:r>
            <a:r>
              <a:rPr lang="es-ES" dirty="0"/>
              <a:t>Amazon </a:t>
            </a:r>
            <a:r>
              <a:rPr lang="es-ES" dirty="0" err="1"/>
              <a:t>Pay</a:t>
            </a:r>
            <a:r>
              <a:rPr lang="es-ES" dirty="0"/>
              <a:t>, Google </a:t>
            </a:r>
            <a:r>
              <a:rPr lang="es-ES" dirty="0" err="1"/>
              <a:t>Pay</a:t>
            </a:r>
            <a:r>
              <a:rPr lang="es-ES" dirty="0"/>
              <a:t>, Facebook </a:t>
            </a:r>
            <a:r>
              <a:rPr lang="es-ES" dirty="0" err="1"/>
              <a:t>Pay</a:t>
            </a:r>
            <a:endParaRPr lang="es-ES" dirty="0"/>
          </a:p>
          <a:p>
            <a:r>
              <a:rPr lang="es-ES" dirty="0" err="1"/>
              <a:t>Criptomonedas</a:t>
            </a:r>
            <a:r>
              <a:rPr lang="es-ES" dirty="0"/>
              <a:t>: </a:t>
            </a:r>
            <a:r>
              <a:rPr lang="es-ES" dirty="0" err="1"/>
              <a:t>Bitcoin</a:t>
            </a:r>
            <a:endParaRPr lang="es-ES" dirty="0"/>
          </a:p>
          <a:p>
            <a:r>
              <a:rPr lang="es-ES" dirty="0">
                <a:ea typeface="ＭＳ Ｐゴシック" pitchFamily="40" charset="-128"/>
                <a:cs typeface="ＭＳ Ｐゴシック" pitchFamily="40" charset="-128"/>
              </a:rPr>
              <a:t>Pago mediante Móvil</a:t>
            </a:r>
          </a:p>
          <a:p>
            <a:pPr lvl="1"/>
            <a:r>
              <a:rPr lang="es-ES" dirty="0"/>
              <a:t>En pago en tienda física: NFC (</a:t>
            </a:r>
            <a:r>
              <a:rPr lang="es-ES" dirty="0" err="1"/>
              <a:t>Near</a:t>
            </a:r>
            <a:r>
              <a:rPr lang="es-ES" dirty="0"/>
              <a:t> Field </a:t>
            </a:r>
            <a:r>
              <a:rPr lang="es-ES" dirty="0" err="1"/>
              <a:t>Communication</a:t>
            </a:r>
            <a:r>
              <a:rPr lang="es-ES" dirty="0"/>
              <a:t>)</a:t>
            </a:r>
          </a:p>
        </p:txBody>
      </p:sp>
      <p:sp>
        <p:nvSpPr>
          <p:cNvPr id="27652" name="Text Box 4"/>
          <p:cNvSpPr txBox="1">
            <a:spLocks noChangeArrowheads="1"/>
          </p:cNvSpPr>
          <p:nvPr/>
        </p:nvSpPr>
        <p:spPr bwMode="auto">
          <a:xfrm>
            <a:off x="808038" y="6329363"/>
            <a:ext cx="8335962" cy="366712"/>
          </a:xfrm>
          <a:prstGeom prst="rect">
            <a:avLst/>
          </a:prstGeom>
          <a:noFill/>
          <a:ln w="9525">
            <a:noFill/>
            <a:miter lim="800000"/>
            <a:headEnd/>
            <a:tailEnd/>
          </a:ln>
        </p:spPr>
        <p:txBody>
          <a:bodyPr>
            <a:prstTxWarp prst="textNoShape">
              <a:avLst/>
            </a:prstTxWarp>
            <a:spAutoFit/>
          </a:bodyPr>
          <a:lstStyle/>
          <a:p>
            <a:endParaRPr lang="es-ES_tradnl" sz="18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4578" name="AutoShape 2"/>
          <p:cNvSpPr>
            <a:spLocks noGrp="1" noChangeArrowheads="1"/>
          </p:cNvSpPr>
          <p:nvPr>
            <p:ph type="title"/>
          </p:nvPr>
        </p:nvSpPr>
        <p:spPr bwMode="auto">
          <a:ln>
            <a:miter lim="800000"/>
            <a:headEnd/>
            <a:tailEnd/>
          </a:ln>
        </p:spPr>
        <p:txBody>
          <a:bodyPr anchor="t">
            <a:normAutofit/>
          </a:bodyPr>
          <a:lstStyle/>
          <a:p>
            <a:pPr>
              <a:defRPr/>
            </a:pPr>
            <a:r>
              <a:rPr lang="es-ES"/>
              <a:t>B2C: Business to Consumer</a:t>
            </a:r>
          </a:p>
        </p:txBody>
      </p:sp>
      <p:sp>
        <p:nvSpPr>
          <p:cNvPr id="28675" name="Rectangle 3"/>
          <p:cNvSpPr>
            <a:spLocks noGrp="1" noChangeArrowheads="1"/>
          </p:cNvSpPr>
          <p:nvPr>
            <p:ph idx="1"/>
          </p:nvPr>
        </p:nvSpPr>
        <p:spPr>
          <a:xfrm>
            <a:off x="838200" y="1371600"/>
            <a:ext cx="7693025" cy="4721225"/>
          </a:xfrm>
        </p:spPr>
        <p:txBody>
          <a:bodyPr/>
          <a:lstStyle/>
          <a:p>
            <a:r>
              <a:rPr lang="es-ES">
                <a:ea typeface="ＭＳ Ｐゴシック" pitchFamily="40" charset="-128"/>
                <a:cs typeface="ＭＳ Ｐゴシック" pitchFamily="40" charset="-128"/>
              </a:rPr>
              <a:t>Qué funciona en Internet?</a:t>
            </a:r>
          </a:p>
          <a:p>
            <a:pPr lvl="1"/>
            <a:r>
              <a:rPr lang="es-ES"/>
              <a:t>Lo que sea útil: fuente de información, ej buscadores</a:t>
            </a:r>
          </a:p>
          <a:p>
            <a:pPr lvl="1"/>
            <a:r>
              <a:rPr lang="es-ES"/>
              <a:t>Lo que es fácil de usar</a:t>
            </a:r>
          </a:p>
          <a:p>
            <a:pPr lvl="1"/>
            <a:r>
              <a:rPr lang="es-ES"/>
              <a:t>Lo que te aporta un incentivo</a:t>
            </a:r>
          </a:p>
          <a:p>
            <a:pPr lvl="1"/>
            <a:r>
              <a:rPr lang="es-ES"/>
              <a:t>Lo que es mejor que la realidad</a:t>
            </a:r>
          </a:p>
          <a:p>
            <a:pPr lvl="1"/>
            <a:r>
              <a:rPr lang="es-ES"/>
              <a:t>Lo que sea personalizado</a:t>
            </a:r>
          </a:p>
          <a:p>
            <a:pPr lvl="1"/>
            <a:endParaRPr lang="es-ES"/>
          </a:p>
        </p:txBody>
      </p:sp>
      <p:sp>
        <p:nvSpPr>
          <p:cNvPr id="28676" name="Text Box 4"/>
          <p:cNvSpPr txBox="1">
            <a:spLocks noChangeArrowheads="1"/>
          </p:cNvSpPr>
          <p:nvPr/>
        </p:nvSpPr>
        <p:spPr bwMode="auto">
          <a:xfrm>
            <a:off x="808038" y="6329363"/>
            <a:ext cx="8335962" cy="366712"/>
          </a:xfrm>
          <a:prstGeom prst="rect">
            <a:avLst/>
          </a:prstGeom>
          <a:noFill/>
          <a:ln w="9525">
            <a:noFill/>
            <a:miter lim="800000"/>
            <a:headEnd/>
            <a:tailEnd/>
          </a:ln>
        </p:spPr>
        <p:txBody>
          <a:bodyPr>
            <a:prstTxWarp prst="textNoShape">
              <a:avLst/>
            </a:prstTxWarp>
            <a:spAutoFit/>
          </a:bodyPr>
          <a:lstStyle/>
          <a:p>
            <a:endParaRPr lang="es-ES_tradnl" sz="18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7650" name="AutoShape 2"/>
          <p:cNvSpPr>
            <a:spLocks noGrp="1" noChangeArrowheads="1"/>
          </p:cNvSpPr>
          <p:nvPr>
            <p:ph type="title"/>
          </p:nvPr>
        </p:nvSpPr>
        <p:spPr bwMode="auto">
          <a:ln>
            <a:miter lim="800000"/>
            <a:headEnd/>
            <a:tailEnd/>
          </a:ln>
        </p:spPr>
        <p:txBody>
          <a:bodyPr anchor="t"/>
          <a:lstStyle/>
          <a:p>
            <a:pPr>
              <a:defRPr/>
            </a:pPr>
            <a:r>
              <a:rPr lang="es-ES"/>
              <a:t>B2B: Business to Business </a:t>
            </a:r>
          </a:p>
        </p:txBody>
      </p:sp>
      <p:sp>
        <p:nvSpPr>
          <p:cNvPr id="30723" name="Rectangle 3"/>
          <p:cNvSpPr>
            <a:spLocks noGrp="1" noChangeArrowheads="1"/>
          </p:cNvSpPr>
          <p:nvPr>
            <p:ph idx="1"/>
          </p:nvPr>
        </p:nvSpPr>
        <p:spPr/>
        <p:txBody>
          <a:bodyPr/>
          <a:lstStyle/>
          <a:p>
            <a:r>
              <a:rPr lang="es-ES">
                <a:ea typeface="ＭＳ Ｐゴシック" pitchFamily="40" charset="-128"/>
                <a:cs typeface="ＭＳ Ｐゴシック" pitchFamily="40" charset="-128"/>
              </a:rPr>
              <a:t>Comercio electrónico entre empresas: clientes y proveedores</a:t>
            </a:r>
          </a:p>
          <a:p>
            <a:pPr lvl="1"/>
            <a:r>
              <a:rPr lang="es-ES"/>
              <a:t>Obtención de información sobre productos</a:t>
            </a:r>
          </a:p>
          <a:p>
            <a:pPr lvl="1"/>
            <a:r>
              <a:rPr lang="es-ES"/>
              <a:t>Negociación de precios</a:t>
            </a:r>
          </a:p>
          <a:p>
            <a:pPr lvl="1"/>
            <a:r>
              <a:rPr lang="es-ES"/>
              <a:t>Aprovisionamiento</a:t>
            </a:r>
          </a:p>
          <a:p>
            <a:pPr lvl="1"/>
            <a:r>
              <a:rPr lang="es-ES"/>
              <a:t>Pagos</a:t>
            </a:r>
          </a:p>
          <a:p>
            <a:pPr lvl="1"/>
            <a:r>
              <a:rPr lang="es-ES"/>
              <a:t>Intercambio de facturas</a:t>
            </a:r>
          </a:p>
          <a:p>
            <a:pPr lvl="1"/>
            <a:r>
              <a:rPr lang="es-ES"/>
              <a:t>Servicio de postventa</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8674" name="AutoShape 2"/>
          <p:cNvSpPr>
            <a:spLocks noGrp="1" noChangeArrowheads="1"/>
          </p:cNvSpPr>
          <p:nvPr>
            <p:ph type="title"/>
          </p:nvPr>
        </p:nvSpPr>
        <p:spPr bwMode="auto">
          <a:ln>
            <a:miter lim="800000"/>
            <a:headEnd/>
            <a:tailEnd/>
          </a:ln>
        </p:spPr>
        <p:txBody>
          <a:bodyPr anchor="t"/>
          <a:lstStyle/>
          <a:p>
            <a:pPr>
              <a:defRPr/>
            </a:pPr>
            <a:r>
              <a:rPr lang="es-ES"/>
              <a:t>B2B: Business to Business</a:t>
            </a:r>
          </a:p>
        </p:txBody>
      </p:sp>
      <p:sp>
        <p:nvSpPr>
          <p:cNvPr id="31747" name="Rectangle 3"/>
          <p:cNvSpPr>
            <a:spLocks noGrp="1" noChangeArrowheads="1"/>
          </p:cNvSpPr>
          <p:nvPr>
            <p:ph idx="1"/>
          </p:nvPr>
        </p:nvSpPr>
        <p:spPr/>
        <p:txBody>
          <a:bodyPr/>
          <a:lstStyle/>
          <a:p>
            <a:r>
              <a:rPr lang="es-ES">
                <a:ea typeface="ＭＳ Ｐゴシック" pitchFamily="40" charset="-128"/>
                <a:cs typeface="ＭＳ Ｐゴシック" pitchFamily="40" charset="-128"/>
              </a:rPr>
              <a:t>EDI (Intercambio Electrónico de Datos)</a:t>
            </a:r>
          </a:p>
          <a:p>
            <a:pPr lvl="1"/>
            <a:r>
              <a:rPr lang="es-ES"/>
              <a:t>Tecnología pionera</a:t>
            </a:r>
          </a:p>
          <a:p>
            <a:pPr lvl="1"/>
            <a:r>
              <a:rPr lang="es-ES"/>
              <a:t>Transmitir electrónicamente documentos comerciales y administritivo-contables (pedidos, facturas, etc.) entre </a:t>
            </a:r>
            <a:r>
              <a:rPr lang="es-ES" b="1"/>
              <a:t>aplicaciones</a:t>
            </a:r>
          </a:p>
          <a:p>
            <a:pPr lvl="1"/>
            <a:r>
              <a:rPr lang="es-ES"/>
              <a:t>Envío de documentos es en un formato normalizado de manera que se pueda procesar automáticamente</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9698" name="AutoShape 2"/>
          <p:cNvSpPr>
            <a:spLocks noGrp="1" noChangeArrowheads="1"/>
          </p:cNvSpPr>
          <p:nvPr>
            <p:ph type="title"/>
          </p:nvPr>
        </p:nvSpPr>
        <p:spPr bwMode="auto">
          <a:ln>
            <a:miter lim="800000"/>
            <a:headEnd/>
            <a:tailEnd/>
          </a:ln>
        </p:spPr>
        <p:txBody>
          <a:bodyPr anchor="t"/>
          <a:lstStyle/>
          <a:p>
            <a:pPr>
              <a:defRPr/>
            </a:pPr>
            <a:r>
              <a:rPr lang="es-ES"/>
              <a:t>B2B: Business to Business</a:t>
            </a:r>
          </a:p>
        </p:txBody>
      </p:sp>
      <p:sp>
        <p:nvSpPr>
          <p:cNvPr id="32771" name="Rectangle 3"/>
          <p:cNvSpPr>
            <a:spLocks noGrp="1" noChangeArrowheads="1"/>
          </p:cNvSpPr>
          <p:nvPr>
            <p:ph idx="1"/>
          </p:nvPr>
        </p:nvSpPr>
        <p:spPr/>
        <p:txBody>
          <a:bodyPr/>
          <a:lstStyle/>
          <a:p>
            <a:r>
              <a:rPr lang="es-ES">
                <a:ea typeface="ＭＳ Ｐゴシック" pitchFamily="40" charset="-128"/>
                <a:cs typeface="ＭＳ Ｐゴシック" pitchFamily="40" charset="-128"/>
              </a:rPr>
              <a:t>Mercados B2B verticales</a:t>
            </a:r>
          </a:p>
          <a:p>
            <a:pPr lvl="1"/>
            <a:r>
              <a:rPr lang="es-ES"/>
              <a:t>Se centran en sectores de una actividad </a:t>
            </a:r>
          </a:p>
          <a:p>
            <a:pPr lvl="1"/>
            <a:r>
              <a:rPr lang="es-ES"/>
              <a:t>Ofrecen servicios como petición de ofertas, concursos, licitaciones</a:t>
            </a:r>
          </a:p>
          <a:p>
            <a:pPr lvl="1"/>
            <a:r>
              <a:rPr lang="es-ES"/>
              <a:t>Permiten comparar los precios, la calidad, los servicios</a:t>
            </a:r>
          </a:p>
          <a:p>
            <a:pPr lvl="1"/>
            <a:r>
              <a:rPr lang="es-ES"/>
              <a:t>El beneficio para la empresa es la rapidez de las transacciones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722" name="AutoShape 2"/>
          <p:cNvSpPr>
            <a:spLocks noGrp="1" noChangeArrowheads="1"/>
          </p:cNvSpPr>
          <p:nvPr>
            <p:ph type="title"/>
          </p:nvPr>
        </p:nvSpPr>
        <p:spPr bwMode="auto">
          <a:ln>
            <a:miter lim="800000"/>
            <a:headEnd/>
            <a:tailEnd/>
          </a:ln>
        </p:spPr>
        <p:txBody>
          <a:bodyPr anchor="t"/>
          <a:lstStyle/>
          <a:p>
            <a:pPr>
              <a:defRPr/>
            </a:pPr>
            <a:r>
              <a:rPr lang="es-ES"/>
              <a:t>B2B: Business to Business</a:t>
            </a:r>
          </a:p>
        </p:txBody>
      </p:sp>
      <p:sp>
        <p:nvSpPr>
          <p:cNvPr id="33795" name="Rectangle 3"/>
          <p:cNvSpPr>
            <a:spLocks noGrp="1" noChangeArrowheads="1"/>
          </p:cNvSpPr>
          <p:nvPr>
            <p:ph idx="1"/>
          </p:nvPr>
        </p:nvSpPr>
        <p:spPr/>
        <p:txBody>
          <a:bodyPr/>
          <a:lstStyle/>
          <a:p>
            <a:pPr marL="533400" indent="-533400"/>
            <a:r>
              <a:rPr lang="es-ES" dirty="0">
                <a:ea typeface="ＭＳ Ｐゴシック" pitchFamily="40" charset="-128"/>
                <a:cs typeface="ＭＳ Ｐゴシック" pitchFamily="40" charset="-128"/>
              </a:rPr>
              <a:t>Mercados B2B verticales</a:t>
            </a:r>
          </a:p>
          <a:p>
            <a:pPr marL="914400" lvl="1" indent="-457200">
              <a:buFontTx/>
              <a:buAutoNum type="arabicPeriod"/>
            </a:pPr>
            <a:r>
              <a:rPr lang="es-ES" dirty="0"/>
              <a:t>Empresa compradora realiza su petición</a:t>
            </a:r>
          </a:p>
          <a:p>
            <a:pPr marL="914400" lvl="1" indent="-457200">
              <a:buFontTx/>
              <a:buAutoNum type="arabicPeriod"/>
            </a:pPr>
            <a:r>
              <a:rPr lang="es-ES" dirty="0"/>
              <a:t>Los proveedores seleccionados son notificados por e-mail</a:t>
            </a:r>
          </a:p>
          <a:p>
            <a:pPr marL="914400" lvl="1" indent="-457200">
              <a:buFontTx/>
              <a:buAutoNum type="arabicPeriod"/>
            </a:pPr>
            <a:r>
              <a:rPr lang="es-ES" dirty="0"/>
              <a:t>Los proveedores realizan sus ofertas</a:t>
            </a:r>
          </a:p>
          <a:p>
            <a:pPr marL="914400" lvl="1" indent="-457200">
              <a:buFontTx/>
              <a:buAutoNum type="arabicPeriod"/>
            </a:pPr>
            <a:r>
              <a:rPr lang="es-ES" dirty="0"/>
              <a:t>Los compradores adjudican las ofertas e informan a los proveedores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1746" name="AutoShape 2"/>
          <p:cNvSpPr>
            <a:spLocks noGrp="1" noChangeArrowheads="1"/>
          </p:cNvSpPr>
          <p:nvPr>
            <p:ph type="title"/>
          </p:nvPr>
        </p:nvSpPr>
        <p:spPr bwMode="auto">
          <a:ln>
            <a:miter lim="800000"/>
            <a:headEnd/>
            <a:tailEnd/>
          </a:ln>
        </p:spPr>
        <p:txBody>
          <a:bodyPr anchor="t"/>
          <a:lstStyle/>
          <a:p>
            <a:pPr>
              <a:defRPr/>
            </a:pPr>
            <a:r>
              <a:rPr lang="es-ES"/>
              <a:t>B2B: Business to Business</a:t>
            </a:r>
          </a:p>
        </p:txBody>
      </p:sp>
      <p:sp>
        <p:nvSpPr>
          <p:cNvPr id="34819" name="Rectangle 3"/>
          <p:cNvSpPr>
            <a:spLocks noGrp="1" noChangeArrowheads="1"/>
          </p:cNvSpPr>
          <p:nvPr>
            <p:ph idx="1"/>
          </p:nvPr>
        </p:nvSpPr>
        <p:spPr/>
        <p:txBody>
          <a:bodyPr/>
          <a:lstStyle/>
          <a:p>
            <a:pPr>
              <a:lnSpc>
                <a:spcPct val="90000"/>
              </a:lnSpc>
            </a:pPr>
            <a:r>
              <a:rPr lang="es-ES">
                <a:ea typeface="ＭＳ Ｐゴシック" pitchFamily="40" charset="-128"/>
                <a:cs typeface="ＭＳ Ｐゴシック" pitchFamily="40" charset="-128"/>
              </a:rPr>
              <a:t>Mercados B2B verticales</a:t>
            </a:r>
          </a:p>
          <a:p>
            <a:pPr lvl="1">
              <a:lnSpc>
                <a:spcPct val="90000"/>
              </a:lnSpc>
            </a:pPr>
            <a:r>
              <a:rPr lang="es-ES"/>
              <a:t>La información es confidencial</a:t>
            </a:r>
          </a:p>
          <a:p>
            <a:pPr lvl="1">
              <a:lnSpc>
                <a:spcPct val="90000"/>
              </a:lnSpc>
            </a:pPr>
            <a:r>
              <a:rPr lang="es-ES"/>
              <a:t>El intermediario (consumalia) simplifica al máximo todas las gestiones de compra-venta</a:t>
            </a:r>
          </a:p>
          <a:p>
            <a:pPr lvl="1">
              <a:lnSpc>
                <a:spcPct val="90000"/>
              </a:lnSpc>
            </a:pPr>
            <a:r>
              <a:rPr lang="es-ES"/>
              <a:t>Se proporciona reducción de costes</a:t>
            </a:r>
          </a:p>
          <a:p>
            <a:pPr lvl="1">
              <a:lnSpc>
                <a:spcPct val="90000"/>
              </a:lnSpc>
            </a:pPr>
            <a:r>
              <a:rPr lang="es-ES"/>
              <a:t>Oportunidades de negocio y acceso a nuevos clientes</a:t>
            </a:r>
          </a:p>
          <a:p>
            <a:pPr lvl="1">
              <a:lnSpc>
                <a:spcPct val="90000"/>
              </a:lnSpc>
            </a:pPr>
            <a:r>
              <a:rPr lang="es-ES"/>
              <a:t>Cuota anual - Comisión 1% que factura al proveedor</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2770" name="AutoShape 2"/>
          <p:cNvSpPr>
            <a:spLocks noGrp="1" noChangeArrowheads="1"/>
          </p:cNvSpPr>
          <p:nvPr>
            <p:ph type="title"/>
          </p:nvPr>
        </p:nvSpPr>
        <p:spPr bwMode="auto">
          <a:ln>
            <a:miter lim="800000"/>
            <a:headEnd/>
            <a:tailEnd/>
          </a:ln>
        </p:spPr>
        <p:txBody>
          <a:bodyPr anchor="t"/>
          <a:lstStyle/>
          <a:p>
            <a:pPr>
              <a:defRPr/>
            </a:pPr>
            <a:r>
              <a:rPr lang="es-ES"/>
              <a:t>B2B: Business to Business</a:t>
            </a:r>
          </a:p>
        </p:txBody>
      </p:sp>
      <p:sp>
        <p:nvSpPr>
          <p:cNvPr id="35843" name="Rectangle 3"/>
          <p:cNvSpPr>
            <a:spLocks noGrp="1" noChangeArrowheads="1"/>
          </p:cNvSpPr>
          <p:nvPr>
            <p:ph idx="1"/>
          </p:nvPr>
        </p:nvSpPr>
        <p:spPr/>
        <p:txBody>
          <a:bodyPr/>
          <a:lstStyle/>
          <a:p>
            <a:r>
              <a:rPr lang="es-ES" dirty="0">
                <a:ea typeface="ＭＳ Ｐゴシック" pitchFamily="40" charset="-128"/>
                <a:cs typeface="ＭＳ Ｐゴシック" pitchFamily="40" charset="-128"/>
              </a:rPr>
              <a:t>Mercados B2B horizontales</a:t>
            </a:r>
          </a:p>
          <a:p>
            <a:pPr lvl="1"/>
            <a:r>
              <a:rPr lang="es-ES" dirty="0"/>
              <a:t>Permiten comprar, vender, subastar cualquier tipo de producto</a:t>
            </a:r>
          </a:p>
          <a:p>
            <a:pPr lvl="1"/>
            <a:r>
              <a:rPr lang="es-ES" dirty="0"/>
              <a:t>Facilita operaciones de compra-venta entre empresas de todos los sectores y países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410" name="Content Placeholder 1"/>
          <p:cNvSpPr>
            <a:spLocks noGrp="1"/>
          </p:cNvSpPr>
          <p:nvPr>
            <p:ph idx="1"/>
          </p:nvPr>
        </p:nvSpPr>
        <p:spPr/>
        <p:txBody>
          <a:bodyPr/>
          <a:lstStyle/>
          <a:p>
            <a:r>
              <a:rPr lang="es-ES" sz="2800" dirty="0">
                <a:ea typeface="ＭＳ Ｐゴシック" pitchFamily="40" charset="-128"/>
                <a:cs typeface="ＭＳ Ｐゴシック" pitchFamily="40" charset="-128"/>
              </a:rPr>
              <a:t>Nueva Economía- Nuevas Tecnologías de la Información y las Comunicaciones (TIC)</a:t>
            </a:r>
          </a:p>
          <a:p>
            <a:r>
              <a:rPr lang="es-ES" sz="2800" dirty="0">
                <a:ea typeface="ＭＳ Ｐゴシック" pitchFamily="40" charset="-128"/>
                <a:cs typeface="ＭＳ Ｐゴシック" pitchFamily="40" charset="-128"/>
              </a:rPr>
              <a:t>Negocio Electrónico</a:t>
            </a:r>
          </a:p>
          <a:p>
            <a:r>
              <a:rPr lang="es-ES" sz="2800" dirty="0">
                <a:ea typeface="ＭＳ Ｐゴシック" pitchFamily="40" charset="-128"/>
                <a:cs typeface="ＭＳ Ｐゴシック" pitchFamily="40" charset="-128"/>
              </a:rPr>
              <a:t>Publicidad en Internet</a:t>
            </a:r>
          </a:p>
          <a:p>
            <a:r>
              <a:rPr lang="es-ES" sz="2800" dirty="0">
                <a:ea typeface="ＭＳ Ｐゴシック" pitchFamily="40" charset="-128"/>
                <a:cs typeface="ＭＳ Ｐゴシック" pitchFamily="40" charset="-128"/>
              </a:rPr>
              <a:t>Atraer. Fuentes de tráfico</a:t>
            </a:r>
          </a:p>
          <a:p>
            <a:r>
              <a:rPr lang="es-ES" sz="2800" dirty="0">
                <a:ea typeface="ＭＳ Ｐゴシック" pitchFamily="40" charset="-128"/>
                <a:cs typeface="ＭＳ Ｐゴシック" pitchFamily="40" charset="-128"/>
              </a:rPr>
              <a:t>Social Media </a:t>
            </a:r>
            <a:r>
              <a:rPr lang="es-ES" sz="2800" dirty="0" err="1">
                <a:ea typeface="ＭＳ Ｐゴシック" pitchFamily="40" charset="-128"/>
                <a:cs typeface="ＭＳ Ｐゴシック" pitchFamily="40" charset="-128"/>
              </a:rPr>
              <a:t>Marketig</a:t>
            </a:r>
            <a:endParaRPr lang="es-ES" sz="2800" dirty="0">
              <a:ea typeface="ＭＳ Ｐゴシック" pitchFamily="40" charset="-128"/>
              <a:cs typeface="ＭＳ Ｐゴシック" pitchFamily="40" charset="-128"/>
            </a:endParaRPr>
          </a:p>
          <a:p>
            <a:r>
              <a:rPr lang="es-ES" sz="2800" dirty="0">
                <a:ea typeface="ＭＳ Ｐゴシック" pitchFamily="40" charset="-128"/>
                <a:cs typeface="ＭＳ Ｐゴシック" pitchFamily="40" charset="-128"/>
              </a:rPr>
              <a:t>E-Mobile</a:t>
            </a:r>
          </a:p>
          <a:p>
            <a:r>
              <a:rPr lang="es-ES" sz="2800" dirty="0">
                <a:ea typeface="ＭＳ Ｐゴシック" pitchFamily="40" charset="-128"/>
                <a:cs typeface="ＭＳ Ｐゴシック" pitchFamily="40" charset="-128"/>
              </a:rPr>
              <a:t>Crear una empresa en Internet</a:t>
            </a:r>
          </a:p>
          <a:p>
            <a:pPr marL="0" indent="0">
              <a:buNone/>
            </a:pPr>
            <a:endParaRPr lang="es-ES" dirty="0">
              <a:ea typeface="ＭＳ Ｐゴシック" pitchFamily="40" charset="-128"/>
              <a:cs typeface="ＭＳ Ｐゴシック" pitchFamily="40" charset="-128"/>
            </a:endParaRPr>
          </a:p>
          <a:p>
            <a:endParaRPr lang="es-ES" dirty="0">
              <a:ea typeface="ＭＳ Ｐゴシック" pitchFamily="40" charset="-128"/>
              <a:cs typeface="ＭＳ Ｐゴシック" pitchFamily="40" charset="-128"/>
            </a:endParaRPr>
          </a:p>
        </p:txBody>
      </p:sp>
      <p:sp>
        <p:nvSpPr>
          <p:cNvPr id="3" name="Title 2"/>
          <p:cNvSpPr>
            <a:spLocks noGrp="1"/>
          </p:cNvSpPr>
          <p:nvPr>
            <p:ph type="title"/>
          </p:nvPr>
        </p:nvSpPr>
        <p:spPr/>
        <p:txBody>
          <a:bodyPr/>
          <a:lstStyle/>
          <a:p>
            <a:pPr>
              <a:defRPr/>
            </a:pPr>
            <a:endParaRPr lang="es-ES"/>
          </a:p>
        </p:txBody>
      </p:sp>
      <p:sp>
        <p:nvSpPr>
          <p:cNvPr id="2" name="Marcador de número de diapositiva 1">
            <a:extLst>
              <a:ext uri="{FF2B5EF4-FFF2-40B4-BE49-F238E27FC236}">
                <a16:creationId xmlns:a16="http://schemas.microsoft.com/office/drawing/2014/main" id="{C36B39E5-429B-E441-8D35-C9B6E0BD1A29}"/>
              </a:ext>
            </a:extLst>
          </p:cNvPr>
          <p:cNvSpPr>
            <a:spLocks noGrp="1"/>
          </p:cNvSpPr>
          <p:nvPr>
            <p:ph type="sldNum" sz="quarter" idx="11"/>
          </p:nvPr>
        </p:nvSpPr>
        <p:spPr/>
        <p:txBody>
          <a:bodyPr/>
          <a:lstStyle/>
          <a:p>
            <a:pPr>
              <a:defRPr/>
            </a:pPr>
            <a:fld id="{E7C19AFE-3CB6-D04E-9510-4366C4DACF7A}" type="slidenum">
              <a:rPr lang="es-ES" smtClean="0"/>
              <a:pPr>
                <a:defRPr/>
              </a:pPr>
              <a:t>2</a:t>
            </a:fld>
            <a:endParaRPr lang="es-E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3794" name="AutoShape 2"/>
          <p:cNvSpPr>
            <a:spLocks noGrp="1" noChangeArrowheads="1"/>
          </p:cNvSpPr>
          <p:nvPr>
            <p:ph type="title"/>
          </p:nvPr>
        </p:nvSpPr>
        <p:spPr bwMode="auto">
          <a:ln>
            <a:miter lim="800000"/>
            <a:headEnd/>
            <a:tailEnd/>
          </a:ln>
        </p:spPr>
        <p:txBody>
          <a:bodyPr anchor="t">
            <a:normAutofit/>
          </a:bodyPr>
          <a:lstStyle/>
          <a:p>
            <a:pPr>
              <a:defRPr/>
            </a:pPr>
            <a:r>
              <a:rPr lang="es-ES"/>
              <a:t>A2B/C/A: Administration to …</a:t>
            </a:r>
          </a:p>
        </p:txBody>
      </p:sp>
      <p:sp>
        <p:nvSpPr>
          <p:cNvPr id="36867" name="Rectangle 3"/>
          <p:cNvSpPr>
            <a:spLocks noGrp="1" noChangeArrowheads="1"/>
          </p:cNvSpPr>
          <p:nvPr>
            <p:ph idx="1"/>
          </p:nvPr>
        </p:nvSpPr>
        <p:spPr/>
        <p:txBody>
          <a:bodyPr/>
          <a:lstStyle/>
          <a:p>
            <a:r>
              <a:rPr lang="es-ES" dirty="0">
                <a:ea typeface="ＭＳ Ｐゴシック" pitchFamily="40" charset="-128"/>
                <a:cs typeface="ＭＳ Ｐゴシック" pitchFamily="40" charset="-128"/>
              </a:rPr>
              <a:t>A2B: </a:t>
            </a:r>
            <a:r>
              <a:rPr lang="es-ES" dirty="0" err="1">
                <a:ea typeface="ＭＳ Ｐゴシック" pitchFamily="40" charset="-128"/>
                <a:cs typeface="ＭＳ Ｐゴシック" pitchFamily="40" charset="-128"/>
              </a:rPr>
              <a:t>Administration</a:t>
            </a:r>
            <a:r>
              <a:rPr lang="es-ES" dirty="0">
                <a:ea typeface="ＭＳ Ｐゴシック" pitchFamily="40" charset="-128"/>
                <a:cs typeface="ＭＳ Ｐゴシック" pitchFamily="40" charset="-128"/>
              </a:rPr>
              <a:t> to Business</a:t>
            </a:r>
          </a:p>
          <a:p>
            <a:pPr lvl="1"/>
            <a:r>
              <a:rPr lang="es-ES" dirty="0"/>
              <a:t>Abarca transacciones entre empresas y organizaciones gubernamentales</a:t>
            </a:r>
          </a:p>
          <a:p>
            <a:pPr lvl="1"/>
            <a:r>
              <a:rPr lang="es-ES" dirty="0"/>
              <a:t>Publicación de disposiciones administrativas; intercambio electrónico de impuestos, pago de tasas, cotizaciones SS, </a:t>
            </a:r>
            <a:r>
              <a:rPr lang="es-ES" dirty="0" err="1"/>
              <a:t>etc</a:t>
            </a:r>
            <a:r>
              <a:rPr lang="es-ES" dirty="0"/>
              <a:t>; información de subvenciones; trámite para creación de empresas, etc.</a:t>
            </a:r>
          </a:p>
          <a:p>
            <a:pPr lvl="1"/>
            <a:r>
              <a:rPr lang="es-ES" dirty="0"/>
              <a:t>http://</a:t>
            </a:r>
            <a:r>
              <a:rPr lang="es-ES" dirty="0" err="1"/>
              <a:t>www.administracion.gob.es</a:t>
            </a:r>
            <a:endParaRPr lang="es-E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4818" name="AutoShape 2"/>
          <p:cNvSpPr>
            <a:spLocks noGrp="1" noChangeArrowheads="1"/>
          </p:cNvSpPr>
          <p:nvPr>
            <p:ph type="title"/>
          </p:nvPr>
        </p:nvSpPr>
        <p:spPr bwMode="auto">
          <a:ln>
            <a:miter lim="800000"/>
            <a:headEnd/>
            <a:tailEnd/>
          </a:ln>
        </p:spPr>
        <p:txBody>
          <a:bodyPr anchor="t">
            <a:normAutofit/>
          </a:bodyPr>
          <a:lstStyle/>
          <a:p>
            <a:pPr>
              <a:defRPr/>
            </a:pPr>
            <a:r>
              <a:rPr lang="es-ES"/>
              <a:t>A2B/C/A: Administration to …</a:t>
            </a:r>
          </a:p>
        </p:txBody>
      </p:sp>
      <p:sp>
        <p:nvSpPr>
          <p:cNvPr id="37891" name="Rectangle 3"/>
          <p:cNvSpPr>
            <a:spLocks noGrp="1" noChangeArrowheads="1"/>
          </p:cNvSpPr>
          <p:nvPr>
            <p:ph idx="1"/>
          </p:nvPr>
        </p:nvSpPr>
        <p:spPr/>
        <p:txBody>
          <a:bodyPr/>
          <a:lstStyle/>
          <a:p>
            <a:r>
              <a:rPr lang="es-ES">
                <a:ea typeface="ＭＳ Ｐゴシック" pitchFamily="40" charset="-128"/>
                <a:cs typeface="ＭＳ Ｐゴシック" pitchFamily="40" charset="-128"/>
              </a:rPr>
              <a:t>A2C: Administration to Consumer</a:t>
            </a:r>
          </a:p>
          <a:p>
            <a:pPr lvl="1"/>
            <a:r>
              <a:rPr lang="es-ES"/>
              <a:t>Abarca transacciones entre ciudadanos y organizaciones gubernamentales</a:t>
            </a:r>
          </a:p>
          <a:p>
            <a:pPr lvl="1"/>
            <a:r>
              <a:rPr lang="es-ES"/>
              <a:t>VENTANILLA ÚNICA ELECTRÓNICA</a:t>
            </a:r>
          </a:p>
          <a:p>
            <a:pPr lvl="1"/>
            <a:r>
              <a:rPr lang="es-ES"/>
              <a:t>Empleo público, autorizaciones para instalaciones publicas, consulta trámites legales, pago de impuestos, dar de alta en el padrón, tarjeta de descuento de transporte, conseguir certificado, etc.</a:t>
            </a:r>
          </a:p>
          <a:p>
            <a:pPr lvl="1"/>
            <a:r>
              <a:rPr lang="es-ES"/>
              <a:t>Ejemplo: Seguridad Social http://www.seg-social.es</a:t>
            </a:r>
          </a:p>
          <a:p>
            <a:pPr lvl="1"/>
            <a:endParaRPr lang="es-E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962" name="AutoShape 2"/>
          <p:cNvSpPr>
            <a:spLocks noGrp="1" noChangeArrowheads="1"/>
          </p:cNvSpPr>
          <p:nvPr>
            <p:ph type="title"/>
          </p:nvPr>
        </p:nvSpPr>
        <p:spPr bwMode="auto">
          <a:ln>
            <a:miter lim="800000"/>
            <a:headEnd/>
            <a:tailEnd/>
          </a:ln>
        </p:spPr>
        <p:txBody>
          <a:bodyPr anchor="t"/>
          <a:lstStyle/>
          <a:p>
            <a:pPr>
              <a:defRPr/>
            </a:pPr>
            <a:r>
              <a:rPr lang="es-ES" sz="3200"/>
              <a:t>e-CRM (Customer Relation Management)</a:t>
            </a:r>
          </a:p>
        </p:txBody>
      </p:sp>
      <p:sp>
        <p:nvSpPr>
          <p:cNvPr id="38915" name="Rectangle 3"/>
          <p:cNvSpPr>
            <a:spLocks noGrp="1" noChangeArrowheads="1"/>
          </p:cNvSpPr>
          <p:nvPr>
            <p:ph idx="1"/>
          </p:nvPr>
        </p:nvSpPr>
        <p:spPr/>
        <p:txBody>
          <a:bodyPr/>
          <a:lstStyle/>
          <a:p>
            <a:r>
              <a:rPr lang="es-ES">
                <a:ea typeface="ＭＳ Ｐゴシック" pitchFamily="40" charset="-128"/>
                <a:cs typeface="ＭＳ Ｐゴシック" pitchFamily="40" charset="-128"/>
              </a:rPr>
              <a:t>Gestión Electrónica de las Relaciones con Clientes</a:t>
            </a:r>
          </a:p>
          <a:p>
            <a:r>
              <a:rPr lang="es-ES">
                <a:ea typeface="ＭＳ Ｐゴシック" pitchFamily="40" charset="-128"/>
                <a:cs typeface="ＭＳ Ｐゴシック" pitchFamily="40" charset="-128"/>
              </a:rPr>
              <a:t>Hacer electrónicamente lo que hace un vendedor en una tienda </a:t>
            </a:r>
          </a:p>
          <a:p>
            <a:pPr lvl="1"/>
            <a:r>
              <a:rPr lang="es-ES"/>
              <a:t>Ejemplos: consejos de otros productos en base a lo que compraste o lo que miraste; descuentos personalizados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1986" name="AutoShape 2"/>
          <p:cNvSpPr>
            <a:spLocks noGrp="1" noChangeArrowheads="1"/>
          </p:cNvSpPr>
          <p:nvPr>
            <p:ph type="title"/>
          </p:nvPr>
        </p:nvSpPr>
        <p:spPr bwMode="auto">
          <a:ln>
            <a:miter lim="800000"/>
            <a:headEnd/>
            <a:tailEnd/>
          </a:ln>
        </p:spPr>
        <p:txBody>
          <a:bodyPr anchor="t"/>
          <a:lstStyle/>
          <a:p>
            <a:pPr>
              <a:defRPr/>
            </a:pPr>
            <a:r>
              <a:rPr lang="es-ES" sz="3200"/>
              <a:t>e-CRM (Customer Relation Management)</a:t>
            </a:r>
          </a:p>
        </p:txBody>
      </p:sp>
      <p:sp>
        <p:nvSpPr>
          <p:cNvPr id="39939" name="Rectangle 3"/>
          <p:cNvSpPr>
            <a:spLocks noGrp="1" noChangeArrowheads="1"/>
          </p:cNvSpPr>
          <p:nvPr>
            <p:ph idx="1"/>
          </p:nvPr>
        </p:nvSpPr>
        <p:spPr/>
        <p:txBody>
          <a:bodyPr/>
          <a:lstStyle/>
          <a:p>
            <a:r>
              <a:rPr lang="es-ES" dirty="0">
                <a:ea typeface="ＭＳ Ｐゴシック" pitchFamily="40" charset="-128"/>
                <a:cs typeface="ＭＳ Ｐゴシック" pitchFamily="40" charset="-128"/>
              </a:rPr>
              <a:t>Agente Comercial Virtual</a:t>
            </a:r>
          </a:p>
          <a:p>
            <a:pPr lvl="1"/>
            <a:r>
              <a:rPr lang="es-ES" dirty="0"/>
              <a:t>Programa que utiliza técnicas de inteligencia artificial para mantener charlas con clientes informando de productos. </a:t>
            </a:r>
          </a:p>
          <a:p>
            <a:pPr lvl="1"/>
            <a:r>
              <a:rPr lang="es-ES" dirty="0" err="1"/>
              <a:t>ChatBots</a:t>
            </a:r>
            <a:r>
              <a:rPr lang="es-ES" dirty="0"/>
              <a:t>, IA conversacional</a:t>
            </a:r>
          </a:p>
          <a:p>
            <a:pPr lvl="2"/>
            <a:r>
              <a:rPr lang="es-ES" dirty="0" err="1"/>
              <a:t>Siri</a:t>
            </a:r>
            <a:r>
              <a:rPr lang="es-ES" dirty="0"/>
              <a:t>, Google, Alexa, Cortana, Watson, Rasa</a:t>
            </a:r>
          </a:p>
          <a:p>
            <a:pPr lvl="1"/>
            <a:r>
              <a:rPr lang="es-ES" dirty="0" err="1"/>
              <a:t>Large</a:t>
            </a:r>
            <a:r>
              <a:rPr lang="es-ES" dirty="0"/>
              <a:t> </a:t>
            </a:r>
            <a:r>
              <a:rPr lang="es-ES" dirty="0" err="1"/>
              <a:t>Language</a:t>
            </a:r>
            <a:r>
              <a:rPr lang="es-ES" dirty="0"/>
              <a:t> </a:t>
            </a:r>
            <a:r>
              <a:rPr lang="es-ES" dirty="0" err="1"/>
              <a:t>Models</a:t>
            </a:r>
            <a:r>
              <a:rPr lang="es-ES" dirty="0"/>
              <a:t> (LLM):</a:t>
            </a:r>
          </a:p>
          <a:p>
            <a:pPr lvl="2"/>
            <a:r>
              <a:rPr lang="es-ES" dirty="0" err="1"/>
              <a:t>ChatGpt</a:t>
            </a:r>
            <a:r>
              <a:rPr lang="es-ES" dirty="0"/>
              <a:t> (</a:t>
            </a:r>
            <a:r>
              <a:rPr lang="es-ES" dirty="0" err="1"/>
              <a:t>OpenAi</a:t>
            </a:r>
            <a:r>
              <a:rPr lang="es-ES" dirty="0"/>
              <a:t>-Microsoft), </a:t>
            </a:r>
            <a:r>
              <a:rPr lang="es-ES" dirty="0" err="1"/>
              <a:t>Bert</a:t>
            </a:r>
            <a:r>
              <a:rPr lang="es-ES" dirty="0"/>
              <a:t>(Google), </a:t>
            </a:r>
            <a:r>
              <a:rPr lang="es-ES" dirty="0" err="1"/>
              <a:t>LLaMA</a:t>
            </a:r>
            <a:r>
              <a:rPr lang="es-ES" dirty="0"/>
              <a:t> (</a:t>
            </a:r>
            <a:r>
              <a:rPr lang="es-ES" dirty="0" err="1"/>
              <a:t>Large</a:t>
            </a:r>
            <a:r>
              <a:rPr lang="es-ES" dirty="0"/>
              <a:t> </a:t>
            </a:r>
            <a:r>
              <a:rPr lang="es-ES" dirty="0" err="1"/>
              <a:t>Language</a:t>
            </a:r>
            <a:r>
              <a:rPr lang="es-ES" dirty="0"/>
              <a:t> </a:t>
            </a:r>
            <a:r>
              <a:rPr lang="es-ES" dirty="0" err="1"/>
              <a:t>Model</a:t>
            </a:r>
            <a:r>
              <a:rPr lang="es-ES" dirty="0"/>
              <a:t> Meta AI)</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3010" name="AutoShape 2"/>
          <p:cNvSpPr>
            <a:spLocks noGrp="1" noChangeArrowheads="1"/>
          </p:cNvSpPr>
          <p:nvPr>
            <p:ph type="title"/>
          </p:nvPr>
        </p:nvSpPr>
        <p:spPr bwMode="auto">
          <a:ln>
            <a:miter lim="800000"/>
            <a:headEnd/>
            <a:tailEnd/>
          </a:ln>
        </p:spPr>
        <p:txBody>
          <a:bodyPr anchor="t"/>
          <a:lstStyle/>
          <a:p>
            <a:pPr>
              <a:defRPr/>
            </a:pPr>
            <a:r>
              <a:rPr lang="es-ES" dirty="0"/>
              <a:t>Publicidad en Internet</a:t>
            </a:r>
          </a:p>
        </p:txBody>
      </p:sp>
      <p:sp>
        <p:nvSpPr>
          <p:cNvPr id="40963" name="Rectangle 3"/>
          <p:cNvSpPr>
            <a:spLocks noGrp="1" noChangeArrowheads="1"/>
          </p:cNvSpPr>
          <p:nvPr>
            <p:ph idx="1"/>
          </p:nvPr>
        </p:nvSpPr>
        <p:spPr/>
        <p:txBody>
          <a:bodyPr/>
          <a:lstStyle/>
          <a:p>
            <a:r>
              <a:rPr lang="es-ES">
                <a:ea typeface="ＭＳ Ｐゴシック" pitchFamily="40" charset="-128"/>
                <a:cs typeface="ＭＳ Ｐゴシック" pitchFamily="40" charset="-128"/>
              </a:rPr>
              <a:t>Los ingresos por publicidad son muy altos. Hay diferentes maneras de hacer publicidad en Internet</a:t>
            </a:r>
          </a:p>
          <a:p>
            <a:r>
              <a:rPr lang="es-ES">
                <a:ea typeface="ＭＳ Ｐゴシック" pitchFamily="40" charset="-128"/>
                <a:cs typeface="ＭＳ Ｐゴシック" pitchFamily="40" charset="-128"/>
              </a:rPr>
              <a:t>Es posible analizar a cada usuario que se conecta y memorizar sus datos. De esta manera se tiene más control de a quién va dirigida la publicidad.</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5058" name="AutoShape 2"/>
          <p:cNvSpPr>
            <a:spLocks noGrp="1" noChangeArrowheads="1"/>
          </p:cNvSpPr>
          <p:nvPr>
            <p:ph type="title"/>
          </p:nvPr>
        </p:nvSpPr>
        <p:spPr bwMode="auto">
          <a:ln>
            <a:miter lim="800000"/>
            <a:headEnd/>
            <a:tailEnd/>
          </a:ln>
        </p:spPr>
        <p:txBody>
          <a:bodyPr anchor="t"/>
          <a:lstStyle/>
          <a:p>
            <a:pPr>
              <a:defRPr/>
            </a:pPr>
            <a:r>
              <a:rPr lang="es-ES"/>
              <a:t>Publicidad en Internet</a:t>
            </a:r>
          </a:p>
        </p:txBody>
      </p:sp>
      <p:sp>
        <p:nvSpPr>
          <p:cNvPr id="41987" name="Rectangle 3"/>
          <p:cNvSpPr>
            <a:spLocks noGrp="1" noChangeArrowheads="1"/>
          </p:cNvSpPr>
          <p:nvPr>
            <p:ph idx="1"/>
          </p:nvPr>
        </p:nvSpPr>
        <p:spPr>
          <a:xfrm>
            <a:off x="762000" y="1295400"/>
            <a:ext cx="7693025" cy="4495800"/>
          </a:xfrm>
        </p:spPr>
        <p:txBody>
          <a:bodyPr/>
          <a:lstStyle/>
          <a:p>
            <a:pPr>
              <a:lnSpc>
                <a:spcPct val="90000"/>
              </a:lnSpc>
            </a:pPr>
            <a:r>
              <a:rPr lang="es-ES">
                <a:ea typeface="ＭＳ Ｐゴシック" pitchFamily="40" charset="-128"/>
                <a:cs typeface="ＭＳ Ｐゴシック" pitchFamily="40" charset="-128"/>
              </a:rPr>
              <a:t>¿Cómo se puede recordar a un usuario?</a:t>
            </a:r>
          </a:p>
          <a:p>
            <a:pPr lvl="1">
              <a:lnSpc>
                <a:spcPct val="90000"/>
              </a:lnSpc>
            </a:pPr>
            <a:r>
              <a:rPr lang="es-ES"/>
              <a:t>Una </a:t>
            </a:r>
            <a:r>
              <a:rPr lang="es-ES" b="1"/>
              <a:t>cookie </a:t>
            </a:r>
            <a:r>
              <a:rPr lang="es-ES"/>
              <a:t>es un fichero de texto que se escribirá en nuestro disco duro a pedido de algunos servidores de internet (si nosotros le damos el permiso! Sino deshabilitar cookies.)</a:t>
            </a:r>
          </a:p>
          <a:p>
            <a:pPr lvl="1">
              <a:lnSpc>
                <a:spcPct val="90000"/>
              </a:lnSpc>
            </a:pPr>
            <a:r>
              <a:rPr lang="es-ES"/>
              <a:t>El fichero tiene información sobre lo que hemos hecho en las páginas de internet de ese servidor.</a:t>
            </a:r>
          </a:p>
          <a:p>
            <a:pPr lvl="1">
              <a:lnSpc>
                <a:spcPct val="90000"/>
              </a:lnSpc>
            </a:pPr>
            <a:r>
              <a:rPr lang="es-ES"/>
              <a:t>La información de este fichero puede ser usada otro día que nos volvamos a conectar</a:t>
            </a:r>
          </a:p>
          <a:p>
            <a:pPr lvl="1">
              <a:lnSpc>
                <a:spcPct val="90000"/>
              </a:lnSpc>
            </a:pPr>
            <a:r>
              <a:rPr lang="es-ES"/>
              <a:t>El servidor de internet pedirá a nuestro navegador que le pase la cookie con información de conexiones anteriores</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6082" name="AutoShape 2"/>
          <p:cNvSpPr>
            <a:spLocks noGrp="1" noChangeArrowheads="1"/>
          </p:cNvSpPr>
          <p:nvPr>
            <p:ph type="title"/>
          </p:nvPr>
        </p:nvSpPr>
        <p:spPr bwMode="auto">
          <a:ln>
            <a:miter lim="800000"/>
            <a:headEnd/>
            <a:tailEnd/>
          </a:ln>
        </p:spPr>
        <p:txBody>
          <a:bodyPr anchor="t"/>
          <a:lstStyle/>
          <a:p>
            <a:pPr>
              <a:defRPr/>
            </a:pPr>
            <a:r>
              <a:rPr lang="es-ES"/>
              <a:t>Publicidad en Internet</a:t>
            </a:r>
          </a:p>
        </p:txBody>
      </p:sp>
      <p:sp>
        <p:nvSpPr>
          <p:cNvPr id="43011" name="Rectangle 3"/>
          <p:cNvSpPr>
            <a:spLocks noGrp="1" noChangeArrowheads="1"/>
          </p:cNvSpPr>
          <p:nvPr>
            <p:ph idx="1"/>
          </p:nvPr>
        </p:nvSpPr>
        <p:spPr/>
        <p:txBody>
          <a:bodyPr/>
          <a:lstStyle/>
          <a:p>
            <a:r>
              <a:rPr lang="es-ES">
                <a:ea typeface="ＭＳ Ｐゴシック" pitchFamily="40" charset="-128"/>
                <a:cs typeface="ＭＳ Ｐゴシック" pitchFamily="40" charset="-128"/>
              </a:rPr>
              <a:t>¿Cómo se puede recordar a un usuario?</a:t>
            </a:r>
          </a:p>
          <a:p>
            <a:pPr lvl="1"/>
            <a:r>
              <a:rPr lang="es-ES"/>
              <a:t>Los </a:t>
            </a:r>
            <a:r>
              <a:rPr lang="es-ES" b="1"/>
              <a:t>web bugs </a:t>
            </a:r>
            <a:r>
              <a:rPr lang="es-ES"/>
              <a:t>permiten a los servidores saber que páginas visitó un usuario</a:t>
            </a:r>
          </a:p>
          <a:p>
            <a:pPr lvl="1"/>
            <a:r>
              <a:rPr lang="es-ES"/>
              <a:t>Es un gráfico pequeño y transparente que está oculto en las páginas webs o correo electrónico. Actúan como los “micrófonos” ocultos.</a:t>
            </a:r>
          </a:p>
          <a:p>
            <a:pPr lvl="1"/>
            <a:r>
              <a:rPr lang="es-ES"/>
              <a:t>Junto con las cookies permite recolectar los hábitos</a:t>
            </a:r>
            <a:r>
              <a:rPr lang="es-ES" b="1"/>
              <a:t> </a:t>
            </a:r>
            <a:r>
              <a:rPr lang="es-ES"/>
              <a:t>de navegación</a:t>
            </a:r>
          </a:p>
          <a:p>
            <a:endParaRPr lang="es-ES">
              <a:ea typeface="ＭＳ Ｐゴシック" pitchFamily="40" charset="-128"/>
              <a:cs typeface="ＭＳ Ｐゴシック" pitchFamily="40" charset="-128"/>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7106" name="AutoShape 2"/>
          <p:cNvSpPr>
            <a:spLocks noGrp="1" noChangeArrowheads="1"/>
          </p:cNvSpPr>
          <p:nvPr>
            <p:ph type="title"/>
          </p:nvPr>
        </p:nvSpPr>
        <p:spPr bwMode="auto">
          <a:ln>
            <a:miter lim="800000"/>
            <a:headEnd/>
            <a:tailEnd/>
          </a:ln>
        </p:spPr>
        <p:txBody>
          <a:bodyPr anchor="t"/>
          <a:lstStyle/>
          <a:p>
            <a:pPr>
              <a:defRPr/>
            </a:pPr>
            <a:r>
              <a:rPr lang="es-ES"/>
              <a:t>Publicidad en Internet</a:t>
            </a:r>
          </a:p>
        </p:txBody>
      </p:sp>
      <p:sp>
        <p:nvSpPr>
          <p:cNvPr id="44035" name="Rectangle 3"/>
          <p:cNvSpPr>
            <a:spLocks noGrp="1" noChangeArrowheads="1"/>
          </p:cNvSpPr>
          <p:nvPr>
            <p:ph idx="1"/>
          </p:nvPr>
        </p:nvSpPr>
        <p:spPr/>
        <p:txBody>
          <a:bodyPr/>
          <a:lstStyle/>
          <a:p>
            <a:r>
              <a:rPr lang="es-ES">
                <a:ea typeface="ＭＳ Ｐゴシック" pitchFamily="40" charset="-128"/>
                <a:cs typeface="ＭＳ Ｐゴシック" pitchFamily="40" charset="-128"/>
              </a:rPr>
              <a:t>¿Cómo se puede recordar a un usuario?</a:t>
            </a:r>
          </a:p>
          <a:p>
            <a:pPr lvl="1"/>
            <a:r>
              <a:rPr lang="es-ES"/>
              <a:t>Los </a:t>
            </a:r>
            <a:r>
              <a:rPr lang="es-ES" b="1"/>
              <a:t>data spills </a:t>
            </a:r>
            <a:r>
              <a:rPr lang="es-ES"/>
              <a:t>es una manera de enviar información a un servidor</a:t>
            </a:r>
            <a:endParaRPr lang="es-ES" b="1"/>
          </a:p>
          <a:p>
            <a:pPr lvl="1"/>
            <a:r>
              <a:rPr lang="es-ES"/>
              <a:t>Si un banner publicitario tiene un data spill estaremos enviando información como dirección de e-mail, palabras que buscamos en un buscador, etc. y SIN SABERLO!</a:t>
            </a:r>
          </a:p>
          <a:p>
            <a:endParaRPr lang="es-ES">
              <a:ea typeface="ＭＳ Ｐゴシック" pitchFamily="40" charset="-128"/>
              <a:cs typeface="ＭＳ Ｐゴシック" pitchFamily="40" charset="-128"/>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8130" name="AutoShape 2"/>
          <p:cNvSpPr>
            <a:spLocks noGrp="1" noChangeArrowheads="1"/>
          </p:cNvSpPr>
          <p:nvPr>
            <p:ph type="title"/>
          </p:nvPr>
        </p:nvSpPr>
        <p:spPr bwMode="auto">
          <a:ln>
            <a:miter lim="800000"/>
            <a:headEnd/>
            <a:tailEnd/>
          </a:ln>
        </p:spPr>
        <p:txBody>
          <a:bodyPr anchor="t"/>
          <a:lstStyle/>
          <a:p>
            <a:pPr>
              <a:defRPr/>
            </a:pPr>
            <a:r>
              <a:rPr lang="es-ES"/>
              <a:t>Publicidad en Internet</a:t>
            </a:r>
          </a:p>
        </p:txBody>
      </p:sp>
      <p:sp>
        <p:nvSpPr>
          <p:cNvPr id="45059" name="Rectangle 3"/>
          <p:cNvSpPr>
            <a:spLocks noGrp="1" noChangeArrowheads="1"/>
          </p:cNvSpPr>
          <p:nvPr>
            <p:ph idx="1"/>
          </p:nvPr>
        </p:nvSpPr>
        <p:spPr/>
        <p:txBody>
          <a:bodyPr/>
          <a:lstStyle/>
          <a:p>
            <a:r>
              <a:rPr lang="es-ES" dirty="0">
                <a:ea typeface="ＭＳ Ｐゴシック" pitchFamily="40" charset="-128"/>
                <a:cs typeface="ＭＳ Ｐゴシック" pitchFamily="40" charset="-128"/>
              </a:rPr>
              <a:t>¿Cómo se puede recordar a un usuario?</a:t>
            </a:r>
          </a:p>
          <a:p>
            <a:pPr lvl="1"/>
            <a:r>
              <a:rPr lang="es-ES" dirty="0"/>
              <a:t>Los </a:t>
            </a:r>
            <a:r>
              <a:rPr lang="es-ES" b="1" dirty="0"/>
              <a:t>ficheros .log </a:t>
            </a:r>
            <a:r>
              <a:rPr lang="es-ES" dirty="0"/>
              <a:t>es un fichero que está en el servidor que registra todos los accesos de los usuarios</a:t>
            </a:r>
          </a:p>
          <a:p>
            <a:pPr lvl="1"/>
            <a:r>
              <a:rPr lang="es-ES" dirty="0"/>
              <a:t>Almacena fecha, hora, dirección IP del que está viendo la página web, qué páginas está viendo, etc.</a:t>
            </a:r>
          </a:p>
          <a:p>
            <a:pPr lvl="1"/>
            <a:r>
              <a:rPr lang="es-ES" dirty="0"/>
              <a:t>Problemas: redes locales con la misma IP publica, Proxy Cache y Cache.</a:t>
            </a:r>
          </a:p>
          <a:p>
            <a:endParaRPr lang="es-ES" dirty="0">
              <a:ea typeface="ＭＳ Ｐゴシック" pitchFamily="40" charset="-128"/>
              <a:cs typeface="ＭＳ Ｐゴシック" pitchFamily="40" charset="-128"/>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9154" name="AutoShape 2"/>
          <p:cNvSpPr>
            <a:spLocks noGrp="1" noChangeArrowheads="1"/>
          </p:cNvSpPr>
          <p:nvPr>
            <p:ph type="title"/>
          </p:nvPr>
        </p:nvSpPr>
        <p:spPr bwMode="auto">
          <a:ln>
            <a:miter lim="800000"/>
            <a:headEnd/>
            <a:tailEnd/>
          </a:ln>
        </p:spPr>
        <p:txBody>
          <a:bodyPr anchor="t"/>
          <a:lstStyle/>
          <a:p>
            <a:pPr>
              <a:defRPr/>
            </a:pPr>
            <a:r>
              <a:rPr lang="es-ES"/>
              <a:t>Publicidad en Internet</a:t>
            </a:r>
          </a:p>
        </p:txBody>
      </p:sp>
      <p:sp>
        <p:nvSpPr>
          <p:cNvPr id="46083" name="Rectangle 3"/>
          <p:cNvSpPr>
            <a:spLocks noGrp="1" noChangeArrowheads="1"/>
          </p:cNvSpPr>
          <p:nvPr>
            <p:ph idx="1"/>
          </p:nvPr>
        </p:nvSpPr>
        <p:spPr/>
        <p:txBody>
          <a:bodyPr/>
          <a:lstStyle/>
          <a:p>
            <a:pPr>
              <a:lnSpc>
                <a:spcPct val="90000"/>
              </a:lnSpc>
            </a:pPr>
            <a:r>
              <a:rPr lang="es-ES" dirty="0">
                <a:ea typeface="ＭＳ Ｐゴシック" pitchFamily="40" charset="-128"/>
                <a:cs typeface="ＭＳ Ｐゴシック" pitchFamily="40" charset="-128"/>
              </a:rPr>
              <a:t>Publicidad </a:t>
            </a:r>
            <a:r>
              <a:rPr lang="es-ES" dirty="0" err="1">
                <a:ea typeface="ＭＳ Ｐゴシック" pitchFamily="40" charset="-128"/>
                <a:cs typeface="ＭＳ Ｐゴシック" pitchFamily="40" charset="-128"/>
              </a:rPr>
              <a:t>Display</a:t>
            </a:r>
            <a:endParaRPr lang="es-ES" dirty="0">
              <a:ea typeface="ＭＳ Ｐゴシック" pitchFamily="40" charset="-128"/>
              <a:cs typeface="ＭＳ Ｐゴシック" pitchFamily="40" charset="-128"/>
            </a:endParaRPr>
          </a:p>
          <a:p>
            <a:pPr lvl="1">
              <a:lnSpc>
                <a:spcPct val="90000"/>
              </a:lnSpc>
            </a:pPr>
            <a:r>
              <a:rPr lang="es-ES" sz="2000" dirty="0"/>
              <a:t>Banner</a:t>
            </a:r>
          </a:p>
          <a:p>
            <a:pPr lvl="1">
              <a:lnSpc>
                <a:spcPct val="90000"/>
              </a:lnSpc>
            </a:pPr>
            <a:r>
              <a:rPr lang="es-ES" sz="2000" dirty="0" err="1"/>
              <a:t>Robapágina</a:t>
            </a:r>
            <a:endParaRPr lang="es-ES" sz="2000" dirty="0"/>
          </a:p>
          <a:p>
            <a:pPr lvl="1">
              <a:lnSpc>
                <a:spcPct val="90000"/>
              </a:lnSpc>
            </a:pPr>
            <a:r>
              <a:rPr lang="es-ES" sz="2000" dirty="0"/>
              <a:t>Rascacielos</a:t>
            </a:r>
          </a:p>
          <a:p>
            <a:pPr lvl="1">
              <a:lnSpc>
                <a:spcPct val="90000"/>
              </a:lnSpc>
            </a:pPr>
            <a:r>
              <a:rPr lang="es-ES" sz="2000" dirty="0"/>
              <a:t>Pop-up </a:t>
            </a:r>
            <a:r>
              <a:rPr lang="es-ES" sz="2000" dirty="0" err="1"/>
              <a:t>window</a:t>
            </a:r>
            <a:endParaRPr lang="es-ES" sz="2000" dirty="0"/>
          </a:p>
          <a:p>
            <a:pPr lvl="1">
              <a:lnSpc>
                <a:spcPct val="90000"/>
              </a:lnSpc>
            </a:pPr>
            <a:r>
              <a:rPr lang="es-ES" sz="2000" dirty="0"/>
              <a:t>Pop-up </a:t>
            </a:r>
            <a:r>
              <a:rPr lang="es-ES" sz="2000" dirty="0" err="1"/>
              <a:t>on</a:t>
            </a:r>
            <a:r>
              <a:rPr lang="es-ES" sz="2000" dirty="0"/>
              <a:t> </a:t>
            </a:r>
            <a:r>
              <a:rPr lang="es-ES" sz="2000" dirty="0" err="1"/>
              <a:t>click</a:t>
            </a:r>
            <a:endParaRPr lang="es-ES" sz="2000" dirty="0"/>
          </a:p>
          <a:p>
            <a:pPr lvl="1">
              <a:lnSpc>
                <a:spcPct val="90000"/>
              </a:lnSpc>
            </a:pPr>
            <a:r>
              <a:rPr lang="es-ES" sz="2000" dirty="0" err="1"/>
              <a:t>Interstitial</a:t>
            </a:r>
            <a:endParaRPr lang="es-ES" sz="2000" dirty="0"/>
          </a:p>
          <a:p>
            <a:pPr lvl="1">
              <a:lnSpc>
                <a:spcPct val="90000"/>
              </a:lnSpc>
            </a:pPr>
            <a:r>
              <a:rPr lang="es-ES" sz="2000" dirty="0" err="1"/>
              <a:t>Superstitia</a:t>
            </a:r>
            <a:endParaRPr lang="es-ES" sz="2000" dirty="0"/>
          </a:p>
          <a:p>
            <a:pPr lvl="1">
              <a:lnSpc>
                <a:spcPct val="90000"/>
              </a:lnSpc>
            </a:pPr>
            <a:r>
              <a:rPr lang="es-ES" sz="2000" dirty="0" err="1"/>
              <a:t>Layer</a:t>
            </a:r>
            <a:endParaRPr lang="es-ES" sz="2000" dirty="0"/>
          </a:p>
          <a:p>
            <a:pPr marL="457200" lvl="1" indent="0">
              <a:lnSpc>
                <a:spcPct val="90000"/>
              </a:lnSpc>
              <a:buNone/>
            </a:pPr>
            <a:endParaRPr lang="es-ES" sz="20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194" name="AutoShape 2"/>
          <p:cNvSpPr>
            <a:spLocks noGrp="1" noChangeArrowheads="1"/>
          </p:cNvSpPr>
          <p:nvPr>
            <p:ph type="title"/>
          </p:nvPr>
        </p:nvSpPr>
        <p:spPr/>
        <p:txBody>
          <a:bodyPr/>
          <a:lstStyle/>
          <a:p>
            <a:r>
              <a:rPr lang="es-ES" sz="3200">
                <a:effectLst>
                  <a:outerShdw blurRad="38100" dist="38100" dir="2700000" algn="tl">
                    <a:srgbClr val="DDDDDD"/>
                  </a:outerShdw>
                </a:effectLst>
                <a:ea typeface="ＭＳ Ｐゴシック" pitchFamily="40" charset="-128"/>
                <a:cs typeface="ＭＳ Ｐゴシック" pitchFamily="40" charset="-128"/>
              </a:rPr>
              <a:t>	NUEVA ECONOMÍA- NUEVAS TECNOLOGÍAS DE LA INFORMACIÓN</a:t>
            </a:r>
          </a:p>
        </p:txBody>
      </p:sp>
      <p:sp>
        <p:nvSpPr>
          <p:cNvPr id="18435" name="Rectangle 3"/>
          <p:cNvSpPr>
            <a:spLocks noGrp="1" noChangeArrowheads="1"/>
          </p:cNvSpPr>
          <p:nvPr>
            <p:ph idx="1"/>
          </p:nvPr>
        </p:nvSpPr>
        <p:spPr/>
        <p:txBody>
          <a:bodyPr/>
          <a:lstStyle/>
          <a:p>
            <a:pPr>
              <a:lnSpc>
                <a:spcPct val="90000"/>
              </a:lnSpc>
            </a:pPr>
            <a:r>
              <a:rPr lang="es-ES">
                <a:ea typeface="ＭＳ Ｐゴシック" pitchFamily="40" charset="-128"/>
                <a:cs typeface="ＭＳ Ｐゴシック" pitchFamily="40" charset="-128"/>
              </a:rPr>
              <a:t>Costes de interacción no son tan elevados</a:t>
            </a:r>
          </a:p>
          <a:p>
            <a:pPr>
              <a:lnSpc>
                <a:spcPct val="90000"/>
              </a:lnSpc>
            </a:pPr>
            <a:r>
              <a:rPr lang="es-ES">
                <a:ea typeface="ＭＳ Ｐゴシック" pitchFamily="40" charset="-128"/>
                <a:cs typeface="ＭＳ Ｐゴシック" pitchFamily="40" charset="-128"/>
              </a:rPr>
              <a:t>Los activos ya no son tan importantes</a:t>
            </a:r>
          </a:p>
          <a:p>
            <a:pPr>
              <a:lnSpc>
                <a:spcPct val="90000"/>
              </a:lnSpc>
            </a:pPr>
            <a:r>
              <a:rPr lang="es-ES">
                <a:ea typeface="ＭＳ Ｐゴシック" pitchFamily="40" charset="-128"/>
                <a:cs typeface="ＭＳ Ｐゴシック" pitchFamily="40" charset="-128"/>
              </a:rPr>
              <a:t>El tamaño de la empresa no condiciona los beneficios</a:t>
            </a:r>
          </a:p>
          <a:p>
            <a:pPr>
              <a:lnSpc>
                <a:spcPct val="90000"/>
              </a:lnSpc>
            </a:pPr>
            <a:r>
              <a:rPr lang="es-ES">
                <a:ea typeface="ＭＳ Ｐゴシック" pitchFamily="40" charset="-128"/>
                <a:cs typeface="ＭＳ Ｐゴシック" pitchFamily="40" charset="-128"/>
              </a:rPr>
              <a:t>El acceso a la información ya no es caro ni restringido</a:t>
            </a:r>
          </a:p>
          <a:p>
            <a:pPr>
              <a:lnSpc>
                <a:spcPct val="90000"/>
              </a:lnSpc>
            </a:pPr>
            <a:r>
              <a:rPr lang="es-ES">
                <a:ea typeface="ＭＳ Ｐゴシック" pitchFamily="40" charset="-128"/>
                <a:cs typeface="ＭＳ Ｐゴシック" pitchFamily="40" charset="-128"/>
              </a:rPr>
              <a:t>Ya no se necesitan años para una empresa a escala mundial</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8370" name="AutoShape 2"/>
          <p:cNvSpPr>
            <a:spLocks noGrp="1" noChangeArrowheads="1"/>
          </p:cNvSpPr>
          <p:nvPr>
            <p:ph type="title"/>
          </p:nvPr>
        </p:nvSpPr>
        <p:spPr bwMode="auto">
          <a:ln>
            <a:miter lim="800000"/>
            <a:headEnd/>
            <a:tailEnd/>
          </a:ln>
        </p:spPr>
        <p:txBody>
          <a:bodyPr anchor="t"/>
          <a:lstStyle/>
          <a:p>
            <a:pPr>
              <a:defRPr/>
            </a:pPr>
            <a:r>
              <a:rPr lang="es-ES"/>
              <a:t>Publicidad en Internet</a:t>
            </a:r>
          </a:p>
        </p:txBody>
      </p:sp>
      <p:sp>
        <p:nvSpPr>
          <p:cNvPr id="51203" name="Rectangle 3"/>
          <p:cNvSpPr>
            <a:spLocks noGrp="1" noChangeArrowheads="1"/>
          </p:cNvSpPr>
          <p:nvPr>
            <p:ph idx="1"/>
          </p:nvPr>
        </p:nvSpPr>
        <p:spPr/>
        <p:txBody>
          <a:bodyPr/>
          <a:lstStyle/>
          <a:p>
            <a:pPr lvl="1"/>
            <a:r>
              <a:rPr lang="es-ES" dirty="0">
                <a:ea typeface="ＭＳ Ｐゴシック" pitchFamily="40" charset="-128"/>
                <a:cs typeface="ＭＳ Ｐゴシック" pitchFamily="40" charset="-128"/>
              </a:rPr>
              <a:t>Publicidad </a:t>
            </a:r>
            <a:r>
              <a:rPr lang="es-ES" dirty="0" err="1">
                <a:ea typeface="ＭＳ Ｐゴシック" pitchFamily="40" charset="-128"/>
                <a:cs typeface="ＭＳ Ｐゴシック" pitchFamily="40" charset="-128"/>
              </a:rPr>
              <a:t>Display</a:t>
            </a:r>
            <a:endParaRPr lang="es-ES" dirty="0">
              <a:ea typeface="ＭＳ Ｐゴシック" pitchFamily="40" charset="-128"/>
              <a:cs typeface="ＭＳ Ｐゴシック" pitchFamily="40" charset="-128"/>
            </a:endParaRPr>
          </a:p>
          <a:p>
            <a:pPr lvl="1"/>
            <a:r>
              <a:rPr lang="es-ES" dirty="0">
                <a:ea typeface="ＭＳ Ｐゴシック" pitchFamily="40" charset="-128"/>
                <a:cs typeface="ＭＳ Ｐゴシック" pitchFamily="40" charset="-128"/>
              </a:rPr>
              <a:t>Publicidad programática</a:t>
            </a:r>
          </a:p>
          <a:p>
            <a:pPr lvl="1"/>
            <a:r>
              <a:rPr lang="es-ES" dirty="0"/>
              <a:t>Publicidad Contextual: Anuncios vinculados al contenido de la página:</a:t>
            </a:r>
          </a:p>
          <a:p>
            <a:pPr lvl="2"/>
            <a:r>
              <a:rPr lang="es-ES" dirty="0" err="1"/>
              <a:t>Adwords</a:t>
            </a:r>
            <a:r>
              <a:rPr lang="es-ES" dirty="0"/>
              <a:t> y </a:t>
            </a:r>
            <a:r>
              <a:rPr lang="es-ES" dirty="0" err="1"/>
              <a:t>Adsense</a:t>
            </a:r>
            <a:r>
              <a:rPr lang="es-ES" b="1" dirty="0"/>
              <a:t>.</a:t>
            </a:r>
          </a:p>
          <a:p>
            <a:pPr marL="0" indent="0">
              <a:buNone/>
            </a:pPr>
            <a:endParaRPr lang="es-ES" b="1" dirty="0">
              <a:ea typeface="ＭＳ Ｐゴシック" pitchFamily="40" charset="-128"/>
              <a:cs typeface="ＭＳ Ｐゴシック" pitchFamily="40" charset="-128"/>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defRPr/>
            </a:pPr>
            <a:r>
              <a:rPr lang="es-ES" sz="3200" dirty="0"/>
              <a:t>Modelos de contratación publicitarias</a:t>
            </a:r>
          </a:p>
        </p:txBody>
      </p:sp>
      <p:sp>
        <p:nvSpPr>
          <p:cNvPr id="52227" name="Content Placeholder 2"/>
          <p:cNvSpPr>
            <a:spLocks noGrp="1"/>
          </p:cNvSpPr>
          <p:nvPr>
            <p:ph idx="1"/>
          </p:nvPr>
        </p:nvSpPr>
        <p:spPr/>
        <p:txBody>
          <a:bodyPr/>
          <a:lstStyle/>
          <a:p>
            <a:r>
              <a:rPr lang="es-ES" sz="2000">
                <a:ea typeface="ＭＳ Ｐゴシック" pitchFamily="40" charset="-128"/>
                <a:cs typeface="ＭＳ Ｐゴシック" pitchFamily="40" charset="-128"/>
              </a:rPr>
              <a:t>CPM (Coste por mil impresiones servidas). </a:t>
            </a:r>
          </a:p>
          <a:p>
            <a:pPr lvl="1"/>
            <a:r>
              <a:rPr lang="es-ES" sz="1500"/>
              <a:t>Modelo de contratación publicitaria a través del cual el anunciante paga una cantidad establecida cada vez que se generan mil impactos publicitarios.</a:t>
            </a:r>
          </a:p>
          <a:p>
            <a:r>
              <a:rPr lang="es-ES" sz="2000">
                <a:ea typeface="ＭＳ Ｐゴシック" pitchFamily="40" charset="-128"/>
                <a:cs typeface="ＭＳ Ｐゴシック" pitchFamily="40" charset="-128"/>
              </a:rPr>
              <a:t>CPC (Coste por Click). </a:t>
            </a:r>
          </a:p>
          <a:p>
            <a:pPr lvl="1"/>
            <a:r>
              <a:rPr lang="es-ES" sz="1500"/>
              <a:t>Modelo de contratación publicitaria a través del cual un anunciante paga una cantidad fija cada vez que alguno de los usuarios alcanzados a través de una campaña de gráfica en Internet hace click en alguna de las piezas, independientemente del número de impresiones que se sirvan.</a:t>
            </a:r>
          </a:p>
          <a:p>
            <a:r>
              <a:rPr lang="es-ES" sz="2000">
                <a:ea typeface="ＭＳ Ｐゴシック" pitchFamily="40" charset="-128"/>
                <a:cs typeface="ＭＳ Ｐゴシック" pitchFamily="40" charset="-128"/>
              </a:rPr>
              <a:t>CPL (Coste por Lead). </a:t>
            </a:r>
          </a:p>
          <a:p>
            <a:pPr lvl="1"/>
            <a:r>
              <a:rPr lang="es-ES" sz="1500"/>
              <a:t>Modelo de contratación publicitaria a través del cual el anunciante paga cada vez que un usuario es conducido a su Web Site y se registra en este.</a:t>
            </a:r>
          </a:p>
          <a:p>
            <a:r>
              <a:rPr lang="es-ES" sz="2000">
                <a:ea typeface="ＭＳ Ｐゴシック" pitchFamily="40" charset="-128"/>
                <a:cs typeface="ＭＳ Ｐゴシック" pitchFamily="40" charset="-128"/>
              </a:rPr>
              <a:t>CPA (Coste por Adquisición). </a:t>
            </a:r>
          </a:p>
          <a:p>
            <a:pPr lvl="1"/>
            <a:r>
              <a:rPr lang="es-ES" sz="1500"/>
              <a:t>Modelo de contratación publicitaria a través del cual el anunciante paga cada vez que un usuario es conducido a su eStore/Plataforma de e-commerce y hace una compra.</a:t>
            </a:r>
          </a:p>
          <a:p>
            <a:r>
              <a:rPr lang="es-ES" sz="2000">
                <a:ea typeface="ＭＳ Ｐゴシック" pitchFamily="40" charset="-128"/>
                <a:cs typeface="ＭＳ Ｐゴシック" pitchFamily="40" charset="-128"/>
              </a:rPr>
              <a:t>Otros modelos de Contratación Publicitaria:</a:t>
            </a:r>
          </a:p>
          <a:p>
            <a:pPr lvl="1"/>
            <a:r>
              <a:rPr lang="es-ES" sz="1500"/>
              <a:t>Patrocinios, Integración de Contenido, por Tiempo (Fijo), “Eventos” Online...</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defRPr/>
            </a:pPr>
            <a:r>
              <a:rPr lang="es-ES" sz="3200" dirty="0"/>
              <a:t>Parámetros de medición del rendimiento de las acciones de publicidad online</a:t>
            </a:r>
          </a:p>
        </p:txBody>
      </p:sp>
      <p:sp>
        <p:nvSpPr>
          <p:cNvPr id="53251" name="Content Placeholder 2"/>
          <p:cNvSpPr>
            <a:spLocks noGrp="1"/>
          </p:cNvSpPr>
          <p:nvPr>
            <p:ph idx="1"/>
          </p:nvPr>
        </p:nvSpPr>
        <p:spPr/>
        <p:txBody>
          <a:bodyPr/>
          <a:lstStyle/>
          <a:p>
            <a:r>
              <a:rPr lang="es-ES" sz="2000">
                <a:ea typeface="ＭＳ Ｐゴシック" pitchFamily="40" charset="-128"/>
                <a:cs typeface="ＭＳ Ｐゴシック" pitchFamily="40" charset="-128"/>
              </a:rPr>
              <a:t>CTR (Clickthrough Rate). </a:t>
            </a:r>
          </a:p>
          <a:p>
            <a:pPr lvl="1"/>
            <a:r>
              <a:rPr lang="es-ES" sz="1400"/>
              <a:t>Ratio que mide el porcentaje de clicks sobre impresiones servidas.</a:t>
            </a:r>
          </a:p>
          <a:p>
            <a:r>
              <a:rPr lang="es-ES" sz="2000">
                <a:ea typeface="ＭＳ Ｐゴシック" pitchFamily="40" charset="-128"/>
                <a:cs typeface="ＭＳ Ｐゴシック" pitchFamily="40" charset="-128"/>
              </a:rPr>
              <a:t>CPC (Coste por Click). </a:t>
            </a:r>
          </a:p>
          <a:p>
            <a:pPr lvl="1"/>
            <a:r>
              <a:rPr lang="es-ES" sz="1400"/>
              <a:t>Además de ser un modelo de contratación publicitaria, es un Parámetro de medición que indica el coste de cada click generado.</a:t>
            </a:r>
          </a:p>
          <a:p>
            <a:r>
              <a:rPr lang="es-ES" sz="2000">
                <a:ea typeface="ＭＳ Ｐゴシック" pitchFamily="40" charset="-128"/>
                <a:cs typeface="ＭＳ Ｐゴシック" pitchFamily="40" charset="-128"/>
              </a:rPr>
              <a:t>CPL (Coste por Lead). </a:t>
            </a:r>
          </a:p>
          <a:p>
            <a:pPr lvl="1"/>
            <a:r>
              <a:rPr lang="es-ES" sz="1400"/>
              <a:t>Además de ser un modelo de contratación publicitaria, es un Parámetro de medición que indica el coste de cada Lead conseguido.</a:t>
            </a:r>
          </a:p>
          <a:p>
            <a:r>
              <a:rPr lang="es-ES" sz="2000">
                <a:ea typeface="ＭＳ Ｐゴシック" pitchFamily="40" charset="-128"/>
                <a:cs typeface="ＭＳ Ｐゴシック" pitchFamily="40" charset="-128"/>
              </a:rPr>
              <a:t>CPA (Coste por Adquisición). </a:t>
            </a:r>
          </a:p>
          <a:p>
            <a:pPr lvl="1"/>
            <a:r>
              <a:rPr lang="es-ES" sz="1400"/>
              <a:t>Además de ser un modelo de contratación publicitaria, es un Parámetro de medición que indica el coste de cada venta que hemos conseguido.</a:t>
            </a:r>
          </a:p>
          <a:p>
            <a:r>
              <a:rPr lang="es-ES" sz="2000">
                <a:ea typeface="ＭＳ Ｐゴシック" pitchFamily="40" charset="-128"/>
                <a:cs typeface="ＭＳ Ｐゴシック" pitchFamily="40" charset="-128"/>
              </a:rPr>
              <a:t>Ratio de la Visita al Registro. </a:t>
            </a:r>
          </a:p>
          <a:p>
            <a:pPr lvl="1"/>
            <a:r>
              <a:rPr lang="es-ES" sz="1400"/>
              <a:t>Porcentaje de Registros sobre total Visitas. Ratio de Usuario Único a Usuario Registrado. Porcentaje de Registros sobre total Usuarios Únicos.</a:t>
            </a:r>
            <a:endParaRPr lang="es-ES" sz="2000"/>
          </a:p>
          <a:p>
            <a:r>
              <a:rPr lang="es-ES" sz="2000">
                <a:ea typeface="ＭＳ Ｐゴシック" pitchFamily="40" charset="-128"/>
                <a:cs typeface="ＭＳ Ｐゴシック" pitchFamily="40" charset="-128"/>
              </a:rPr>
              <a:t>Ratio de la visita a la Compra. </a:t>
            </a:r>
          </a:p>
          <a:p>
            <a:pPr lvl="1"/>
            <a:r>
              <a:rPr lang="es-ES" sz="1400"/>
              <a:t>Porcentaje de Compras sobre total Visitas. </a:t>
            </a:r>
          </a:p>
          <a:p>
            <a:r>
              <a:rPr lang="es-ES" sz="2000">
                <a:ea typeface="ＭＳ Ｐゴシック" pitchFamily="40" charset="-128"/>
                <a:cs typeface="ＭＳ Ｐゴシック" pitchFamily="40" charset="-128"/>
              </a:rPr>
              <a:t>Ratio de Usuario Único a Compra. </a:t>
            </a:r>
          </a:p>
          <a:p>
            <a:pPr lvl="1"/>
            <a:r>
              <a:rPr lang="es-ES" sz="1400"/>
              <a:t>Porcentaje de Compras sobre el total de Usuarios Únicos</a:t>
            </a:r>
            <a:r>
              <a:rPr lang="es-ES" sz="1100"/>
              <a:t>.</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s-ES" dirty="0"/>
              <a:t>Atraer. Fuentes de tráfico</a:t>
            </a:r>
          </a:p>
        </p:txBody>
      </p:sp>
      <p:sp>
        <p:nvSpPr>
          <p:cNvPr id="3" name="Content Placeholder 2"/>
          <p:cNvSpPr>
            <a:spLocks noGrp="1"/>
          </p:cNvSpPr>
          <p:nvPr>
            <p:ph idx="1"/>
          </p:nvPr>
        </p:nvSpPr>
        <p:spPr/>
        <p:txBody>
          <a:bodyPr/>
          <a:lstStyle/>
          <a:p>
            <a:pPr>
              <a:buFont typeface="Wingdings 3" charset="2"/>
              <a:buChar char=""/>
              <a:defRPr/>
            </a:pPr>
            <a:r>
              <a:rPr lang="es-ES" sz="2800" dirty="0"/>
              <a:t>Volumen. Mayor cantidad de visitas.</a:t>
            </a:r>
          </a:p>
          <a:p>
            <a:pPr>
              <a:buFont typeface="Wingdings 3" charset="2"/>
              <a:buChar char=""/>
              <a:defRPr/>
            </a:pPr>
            <a:r>
              <a:rPr lang="es-ES" sz="2800" dirty="0"/>
              <a:t>Calidad. Alto indice de conversión.</a:t>
            </a:r>
          </a:p>
          <a:p>
            <a:pPr marL="342900" lvl="1" indent="-342900">
              <a:spcBef>
                <a:spcPct val="0"/>
              </a:spcBef>
              <a:buSzPct val="75000"/>
              <a:buFont typeface="Wingdings 3" charset="2"/>
              <a:buChar char=""/>
              <a:defRPr/>
            </a:pPr>
            <a:r>
              <a:rPr lang="es-ES" sz="2800" dirty="0"/>
              <a:t>Principal fuente de atracción: Buscadores.</a:t>
            </a:r>
          </a:p>
          <a:p>
            <a:pPr lvl="1">
              <a:buFont typeface="Verdana" charset="0"/>
              <a:buChar char="◦"/>
              <a:defRPr/>
            </a:pPr>
            <a:r>
              <a:rPr lang="es-ES" sz="2800" dirty="0"/>
              <a:t>SEO </a:t>
            </a:r>
            <a:r>
              <a:rPr lang="en-US" sz="2800" dirty="0"/>
              <a:t>(Search Engine Optimization)</a:t>
            </a:r>
            <a:endParaRPr lang="es-ES" sz="2800" dirty="0"/>
          </a:p>
          <a:p>
            <a:pPr lvl="1">
              <a:buFont typeface="Verdana" charset="0"/>
              <a:buChar char="◦"/>
              <a:defRPr/>
            </a:pPr>
            <a:r>
              <a:rPr lang="es-ES" sz="2800" dirty="0"/>
              <a:t>SEM (Search Engine Marketing)</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defRPr/>
            </a:pPr>
            <a:r>
              <a:rPr lang="es-ES" dirty="0"/>
              <a:t>SEO</a:t>
            </a:r>
          </a:p>
        </p:txBody>
      </p:sp>
      <p:sp>
        <p:nvSpPr>
          <p:cNvPr id="55299" name="Content Placeholder 2"/>
          <p:cNvSpPr>
            <a:spLocks noGrp="1"/>
          </p:cNvSpPr>
          <p:nvPr>
            <p:ph idx="1"/>
          </p:nvPr>
        </p:nvSpPr>
        <p:spPr/>
        <p:txBody>
          <a:bodyPr/>
          <a:lstStyle/>
          <a:p>
            <a:r>
              <a:rPr lang="es-ES_tradnl" sz="2400">
                <a:ea typeface="ＭＳ Ｐゴシック" pitchFamily="40" charset="-128"/>
                <a:cs typeface="ＭＳ Ｐゴシック" pitchFamily="40" charset="-128"/>
              </a:rPr>
              <a:t>Objetivo</a:t>
            </a:r>
            <a:r>
              <a:rPr lang="en-US" sz="2400">
                <a:ea typeface="ＭＳ Ｐゴシック" pitchFamily="40" charset="-128"/>
                <a:cs typeface="ＭＳ Ｐゴシック" pitchFamily="40" charset="-128"/>
              </a:rPr>
              <a:t>:</a:t>
            </a:r>
          </a:p>
          <a:p>
            <a:pPr lvl="1"/>
            <a:r>
              <a:rPr lang="en-US" sz="1900"/>
              <a:t>Aparecer de forma natural (u orgánica) en las primeras posiciones de los resultados de búsqueda de los principales buscadores –especialmente Google en España por su dominio de mercado, aunque también en Yahoo y MSN- para nuestras principales palabras clave.</a:t>
            </a:r>
          </a:p>
          <a:p>
            <a:r>
              <a:rPr lang="en-US" sz="2400">
                <a:ea typeface="ＭＳ Ｐゴシック" pitchFamily="40" charset="-128"/>
                <a:cs typeface="ＭＳ Ｐゴシック" pitchFamily="40" charset="-128"/>
              </a:rPr>
              <a:t>Resultado:</a:t>
            </a:r>
          </a:p>
          <a:p>
            <a:pPr lvl="1"/>
            <a:r>
              <a:rPr lang="en-US" sz="1900"/>
              <a:t>Tráfico cualificado de carácter casi gratuito y en elevado número si se trata de palabras con un alto volumen de búsquedas.</a:t>
            </a:r>
          </a:p>
          <a:p>
            <a:r>
              <a:rPr lang="en-US" sz="2400">
                <a:ea typeface="ＭＳ Ｐゴシック" pitchFamily="40" charset="-128"/>
                <a:cs typeface="ＭＳ Ｐゴシック" pitchFamily="40" charset="-128"/>
              </a:rPr>
              <a:t>Tareas:</a:t>
            </a:r>
          </a:p>
          <a:p>
            <a:pPr lvl="1"/>
            <a:r>
              <a:rPr lang="es-ES" sz="1900"/>
              <a:t>Selección de las palabras clave adecuadas.</a:t>
            </a:r>
          </a:p>
          <a:p>
            <a:pPr lvl="1"/>
            <a:r>
              <a:rPr lang="es-ES" sz="1900"/>
              <a:t>Optimización del web site</a:t>
            </a:r>
          </a:p>
          <a:p>
            <a:pPr lvl="1"/>
            <a:r>
              <a:rPr lang="es-ES" sz="1900"/>
              <a:t>Popularidad y captación de enlaces</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defRPr/>
            </a:pPr>
            <a:r>
              <a:rPr lang="es-ES" dirty="0"/>
              <a:t>SEM</a:t>
            </a:r>
          </a:p>
        </p:txBody>
      </p:sp>
      <p:sp>
        <p:nvSpPr>
          <p:cNvPr id="56323" name="Content Placeholder 2"/>
          <p:cNvSpPr>
            <a:spLocks noGrp="1"/>
          </p:cNvSpPr>
          <p:nvPr>
            <p:ph idx="1"/>
          </p:nvPr>
        </p:nvSpPr>
        <p:spPr/>
        <p:txBody>
          <a:bodyPr/>
          <a:lstStyle/>
          <a:p>
            <a:r>
              <a:rPr lang="en-US" sz="3200">
                <a:ea typeface="ＭＳ Ｐゴシック" pitchFamily="40" charset="-128"/>
                <a:cs typeface="ＭＳ Ｐゴシック" pitchFamily="40" charset="-128"/>
              </a:rPr>
              <a:t>Objetivo:</a:t>
            </a:r>
          </a:p>
          <a:p>
            <a:pPr lvl="1"/>
            <a:r>
              <a:rPr lang="en-US" sz="2400"/>
              <a:t>Crear campañas de marketing por palabra que nos permitan aparecer para las principales palabras clave con nuestros anuncios adecuadamente segmentados</a:t>
            </a:r>
          </a:p>
          <a:p>
            <a:r>
              <a:rPr lang="en-US" sz="3200">
                <a:ea typeface="ＭＳ Ｐゴシック" pitchFamily="40" charset="-128"/>
                <a:cs typeface="ＭＳ Ｐゴシック" pitchFamily="40" charset="-128"/>
              </a:rPr>
              <a:t>Resultado:</a:t>
            </a:r>
          </a:p>
          <a:p>
            <a:pPr lvl="1"/>
            <a:r>
              <a:rPr lang="en-US" sz="2400"/>
              <a:t>Tráfico cualificado muy segmentado con máximo control de resultados, análisis de retorno de inversión y rapidez en su ejecución.</a:t>
            </a:r>
          </a:p>
          <a:p>
            <a:r>
              <a:rPr lang="en-US" sz="3200">
                <a:ea typeface="ＭＳ Ｐゴシック" pitchFamily="40" charset="-128"/>
                <a:cs typeface="ＭＳ Ｐゴシック" pitchFamily="40" charset="-128"/>
              </a:rPr>
              <a:t>Descripción</a:t>
            </a:r>
            <a:r>
              <a:rPr lang="en-US" sz="3600">
                <a:ea typeface="ＭＳ Ｐゴシック" pitchFamily="40" charset="-128"/>
                <a:cs typeface="ＭＳ Ｐゴシック" pitchFamily="40" charset="-128"/>
              </a:rPr>
              <a:t>:</a:t>
            </a:r>
          </a:p>
          <a:p>
            <a:pPr lvl="1"/>
            <a:r>
              <a:rPr lang="es-ES" sz="2400"/>
              <a:t>Campañas de pago por clic dentro de los principales buscadores. Adword.</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t>Social Media Marketing</a:t>
            </a:r>
            <a:endParaRPr lang="es-ES" dirty="0"/>
          </a:p>
        </p:txBody>
      </p:sp>
      <p:sp>
        <p:nvSpPr>
          <p:cNvPr id="59395" name="Content Placeholder 2"/>
          <p:cNvSpPr>
            <a:spLocks noGrp="1"/>
          </p:cNvSpPr>
          <p:nvPr>
            <p:ph idx="1"/>
          </p:nvPr>
        </p:nvSpPr>
        <p:spPr/>
        <p:txBody>
          <a:bodyPr/>
          <a:lstStyle/>
          <a:p>
            <a:r>
              <a:rPr lang="es-ES" sz="2400">
                <a:ea typeface="ＭＳ Ｐゴシック" pitchFamily="40" charset="-128"/>
                <a:cs typeface="ＭＳ Ｐゴシック" pitchFamily="40" charset="-128"/>
              </a:rPr>
              <a:t>Uso de redes sociales.</a:t>
            </a:r>
          </a:p>
          <a:p>
            <a:r>
              <a:rPr lang="es-ES" sz="2400">
                <a:ea typeface="ＭＳ Ｐゴシック" pitchFamily="40" charset="-128"/>
                <a:cs typeface="ＭＳ Ｐゴシック" pitchFamily="40" charset="-128"/>
              </a:rPr>
              <a:t>Objetivos:</a:t>
            </a:r>
          </a:p>
          <a:p>
            <a:r>
              <a:rPr lang="es-ES" sz="2400">
                <a:ea typeface="ＭＳ Ｐゴシック" pitchFamily="40" charset="-128"/>
                <a:cs typeface="ＭＳ Ｐゴシック" pitchFamily="40" charset="-128"/>
              </a:rPr>
              <a:t> ¿Promocionar </a:t>
            </a:r>
            <a:r>
              <a:rPr lang="es-ES" sz="2000">
                <a:ea typeface="ＭＳ Ｐゴシック" pitchFamily="40" charset="-128"/>
                <a:cs typeface="ＭＳ Ｐゴシック" pitchFamily="40" charset="-128"/>
              </a:rPr>
              <a:t>nuestra marca, producto o servicio (branding)? ¿Relaciones Públicas?.</a:t>
            </a:r>
          </a:p>
          <a:p>
            <a:r>
              <a:rPr lang="es-ES" sz="2000">
                <a:ea typeface="ＭＳ Ｐゴシック" pitchFamily="40" charset="-128"/>
                <a:cs typeface="ＭＳ Ｐゴシック" pitchFamily="40" charset="-128"/>
              </a:rPr>
              <a:t>¿Para ayudar con las ventas? ¿Generar “leads”?.</a:t>
            </a:r>
          </a:p>
          <a:p>
            <a:r>
              <a:rPr lang="es-ES" sz="2000">
                <a:ea typeface="ＭＳ Ｐゴシック" pitchFamily="40" charset="-128"/>
                <a:cs typeface="ＭＳ Ｐゴシック" pitchFamily="40" charset="-128"/>
              </a:rPr>
              <a:t>¿Fidelizara los clientesactuales?¿Conocer y controlar la reputación de la marca? ¿Detectar e incentivar a los Evangelizadores de nuestra marca?.</a:t>
            </a:r>
          </a:p>
          <a:p>
            <a:r>
              <a:rPr lang="es-ES" sz="2000">
                <a:ea typeface="ＭＳ Ｐゴシック" pitchFamily="40" charset="-128"/>
                <a:cs typeface="ＭＳ Ｐゴシック" pitchFamily="40" charset="-128"/>
              </a:rPr>
              <a:t>¿Abaratar los costes de Atención al Cliente? ¿Generar tráfico para la web o tienda online (vía resultados naturales)?.</a:t>
            </a:r>
          </a:p>
          <a:p>
            <a:r>
              <a:rPr lang="es-ES" sz="2000">
                <a:ea typeface="ＭＳ Ｐゴシック" pitchFamily="40" charset="-128"/>
                <a:cs typeface="ＭＳ Ｐゴシック" pitchFamily="40" charset="-128"/>
              </a:rPr>
              <a:t>¿Realizar “Estudios de Mercado”? ¿Desarrollo o test de producto (I+D)?.</a:t>
            </a:r>
          </a:p>
          <a:p>
            <a:r>
              <a:rPr lang="es-ES" sz="2000">
                <a:ea typeface="ＭＳ Ｐゴシック" pitchFamily="40" charset="-128"/>
                <a:cs typeface="ＭＳ Ｐゴシック" pitchFamily="40" charset="-128"/>
              </a:rPr>
              <a:t>¿Otro?.</a:t>
            </a:r>
            <a:endParaRPr lang="es-ES" sz="2400">
              <a:ea typeface="ＭＳ Ｐゴシック" pitchFamily="40" charset="-128"/>
              <a:cs typeface="ＭＳ Ｐゴシック" pitchFamily="40" charset="-128"/>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defRPr/>
            </a:pPr>
            <a:r>
              <a:rPr lang="en-US" dirty="0"/>
              <a:t>Social Media Marketing</a:t>
            </a:r>
            <a:br>
              <a:rPr lang="en-US" dirty="0"/>
            </a:br>
            <a:r>
              <a:rPr lang="en-US" dirty="0" err="1"/>
              <a:t>Estrategia</a:t>
            </a:r>
            <a:endParaRPr lang="es-ES" dirty="0"/>
          </a:p>
        </p:txBody>
      </p:sp>
      <p:sp>
        <p:nvSpPr>
          <p:cNvPr id="60419" name="Content Placeholder 2"/>
          <p:cNvSpPr>
            <a:spLocks noGrp="1"/>
          </p:cNvSpPr>
          <p:nvPr>
            <p:ph idx="1"/>
          </p:nvPr>
        </p:nvSpPr>
        <p:spPr/>
        <p:txBody>
          <a:bodyPr/>
          <a:lstStyle/>
          <a:p>
            <a:r>
              <a:rPr lang="es-ES" sz="2400">
                <a:ea typeface="ＭＳ Ｐゴシック" pitchFamily="40" charset="-128"/>
                <a:cs typeface="ＭＳ Ｐゴシック" pitchFamily="40" charset="-128"/>
              </a:rPr>
              <a:t>Analizar las Principales Redes Sociales</a:t>
            </a:r>
          </a:p>
          <a:p>
            <a:r>
              <a:rPr lang="es-ES" sz="2400">
                <a:ea typeface="ＭＳ Ｐゴシック" pitchFamily="40" charset="-128"/>
                <a:cs typeface="ＭＳ Ｐゴシック" pitchFamily="40" charset="-128"/>
              </a:rPr>
              <a:t>Definir los KPI´s (medidores de éxito)</a:t>
            </a:r>
          </a:p>
          <a:p>
            <a:r>
              <a:rPr lang="es-ES" sz="2400">
                <a:ea typeface="ＭＳ Ｐゴシック" pitchFamily="40" charset="-128"/>
                <a:cs typeface="ＭＳ Ｐゴシック" pitchFamily="40" charset="-128"/>
              </a:rPr>
              <a:t>Integración en la Estrategia de Marketing Online &amp; Offline</a:t>
            </a:r>
          </a:p>
          <a:p>
            <a:r>
              <a:rPr lang="es-ES" sz="2400">
                <a:ea typeface="ＭＳ Ｐゴシック" pitchFamily="40" charset="-128"/>
                <a:cs typeface="ＭＳ Ｐゴシック" pitchFamily="40" charset="-128"/>
              </a:rPr>
              <a:t>Calendario: ediciones y promociones.</a:t>
            </a:r>
          </a:p>
          <a:p>
            <a:r>
              <a:rPr lang="es-ES" sz="2400">
                <a:ea typeface="ＭＳ Ｐゴシック" pitchFamily="40" charset="-128"/>
                <a:cs typeface="ＭＳ Ｐゴシック" pitchFamily="40" charset="-128"/>
              </a:rPr>
              <a:t>Técnicas y Tácticas del Community Management</a:t>
            </a:r>
          </a:p>
          <a:p>
            <a:pPr lvl="1"/>
            <a:r>
              <a:rPr lang="es-ES" sz="1900"/>
              <a:t>Contenido viral. </a:t>
            </a:r>
          </a:p>
          <a:p>
            <a:pPr lvl="1"/>
            <a:r>
              <a:rPr lang="es-ES" sz="1900"/>
              <a:t>Dedicación del tiempo necesario.</a:t>
            </a:r>
          </a:p>
          <a:p>
            <a:pPr lvl="1"/>
            <a:r>
              <a:rPr lang="es-ES" sz="1900"/>
              <a:t>Facilitar la participación con los usuarios. </a:t>
            </a:r>
          </a:p>
          <a:p>
            <a:pPr lvl="1"/>
            <a:r>
              <a:rPr lang="es-ES" sz="1900"/>
              <a:t>Identificar a los usuarios potenciales. </a:t>
            </a:r>
          </a:p>
          <a:p>
            <a:pPr lvl="1"/>
            <a:r>
              <a:rPr lang="es-ES" sz="1900"/>
              <a:t>Mostrar y publicar contenido generado por usuarios. </a:t>
            </a:r>
          </a:p>
          <a:p>
            <a:pPr lvl="1"/>
            <a:r>
              <a:rPr lang="es-ES" sz="1900"/>
              <a:t>Recompensar a los que participan y contribuyan. </a:t>
            </a:r>
          </a:p>
          <a:p>
            <a:pPr lvl="1"/>
            <a:r>
              <a:rPr lang="es-ES" sz="1900"/>
              <a:t>Animar a crear movimientos de comunidad</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defRPr/>
            </a:pPr>
            <a:r>
              <a:rPr lang="en-US" dirty="0"/>
              <a:t>Social Media Marketing</a:t>
            </a:r>
            <a:br>
              <a:rPr lang="en-US" dirty="0"/>
            </a:br>
            <a:r>
              <a:rPr lang="en-US" dirty="0" err="1"/>
              <a:t>Audiencia</a:t>
            </a:r>
            <a:endParaRPr lang="es-ES" dirty="0"/>
          </a:p>
        </p:txBody>
      </p:sp>
      <p:sp>
        <p:nvSpPr>
          <p:cNvPr id="61443" name="Content Placeholder 2"/>
          <p:cNvSpPr>
            <a:spLocks noGrp="1"/>
          </p:cNvSpPr>
          <p:nvPr>
            <p:ph idx="1"/>
          </p:nvPr>
        </p:nvSpPr>
        <p:spPr/>
        <p:txBody>
          <a:bodyPr/>
          <a:lstStyle/>
          <a:p>
            <a:r>
              <a:rPr lang="es-ES" sz="1900">
                <a:ea typeface="ＭＳ Ｐゴシック" pitchFamily="40" charset="-128"/>
                <a:cs typeface="ＭＳ Ｐゴシック" pitchFamily="40" charset="-128"/>
              </a:rPr>
              <a:t>Tipología de fans: del principio “90-9-1” al “70-20-10”</a:t>
            </a:r>
          </a:p>
          <a:p>
            <a:pPr lvl="1"/>
            <a:r>
              <a:rPr lang="es-ES" sz="1400"/>
              <a:t>Audiencia</a:t>
            </a:r>
          </a:p>
          <a:p>
            <a:pPr lvl="1"/>
            <a:r>
              <a:rPr lang="es-ES" sz="1400"/>
              <a:t>Editores</a:t>
            </a:r>
          </a:p>
          <a:p>
            <a:pPr lvl="1"/>
            <a:r>
              <a:rPr lang="es-ES" sz="1400"/>
              <a:t>Creadores</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9394" name="AutoShape 2"/>
          <p:cNvSpPr>
            <a:spLocks noGrp="1" noChangeArrowheads="1"/>
          </p:cNvSpPr>
          <p:nvPr>
            <p:ph type="title"/>
          </p:nvPr>
        </p:nvSpPr>
        <p:spPr bwMode="auto">
          <a:ln>
            <a:miter lim="800000"/>
            <a:headEnd/>
            <a:tailEnd/>
          </a:ln>
        </p:spPr>
        <p:txBody>
          <a:bodyPr anchor="t"/>
          <a:lstStyle/>
          <a:p>
            <a:pPr>
              <a:defRPr/>
            </a:pPr>
            <a:r>
              <a:rPr lang="es-ES" dirty="0"/>
              <a:t>E-Mobile</a:t>
            </a:r>
          </a:p>
        </p:txBody>
      </p:sp>
      <p:sp>
        <p:nvSpPr>
          <p:cNvPr id="57347" name="Rectangle 3"/>
          <p:cNvSpPr>
            <a:spLocks noGrp="1" noChangeArrowheads="1"/>
          </p:cNvSpPr>
          <p:nvPr>
            <p:ph idx="1"/>
          </p:nvPr>
        </p:nvSpPr>
        <p:spPr/>
        <p:txBody>
          <a:bodyPr/>
          <a:lstStyle/>
          <a:p>
            <a:r>
              <a:rPr lang="es-ES" dirty="0">
                <a:ea typeface="ＭＳ Ｐゴシック" pitchFamily="40" charset="-128"/>
                <a:cs typeface="ＭＳ Ｐゴシック" pitchFamily="40" charset="-128"/>
              </a:rPr>
              <a:t>Principales ventajas:</a:t>
            </a:r>
          </a:p>
          <a:p>
            <a:pPr lvl="1"/>
            <a:r>
              <a:rPr lang="es-ES" sz="1800" dirty="0"/>
              <a:t>Es el dispositivo </a:t>
            </a:r>
            <a:r>
              <a:rPr lang="es-ES" sz="1800" dirty="0" err="1"/>
              <a:t>más</a:t>
            </a:r>
            <a:r>
              <a:rPr lang="es-ES" sz="1800" dirty="0"/>
              <a:t> personal. </a:t>
            </a:r>
          </a:p>
          <a:p>
            <a:pPr lvl="1"/>
            <a:r>
              <a:rPr lang="es-ES" sz="1800" dirty="0"/>
              <a:t>El usuario lo lleva encima las 24 horas del </a:t>
            </a:r>
            <a:r>
              <a:rPr lang="es-ES" sz="1800" dirty="0" err="1"/>
              <a:t>día</a:t>
            </a:r>
            <a:r>
              <a:rPr lang="es-ES" sz="1800" dirty="0"/>
              <a:t>.</a:t>
            </a:r>
          </a:p>
          <a:p>
            <a:pPr lvl="1"/>
            <a:r>
              <a:rPr lang="es-ES" sz="1800" dirty="0"/>
              <a:t>El usuario puede conectarse en cualquier momento y en cualquier lugar</a:t>
            </a:r>
          </a:p>
          <a:p>
            <a:r>
              <a:rPr lang="es-ES" sz="2300" dirty="0">
                <a:ea typeface="ＭＳ Ｐゴシック" pitchFamily="40" charset="-128"/>
                <a:cs typeface="ＭＳ Ｐゴシック" pitchFamily="40" charset="-128"/>
              </a:rPr>
              <a:t>Aplicaciones:</a:t>
            </a:r>
          </a:p>
          <a:p>
            <a:pPr lvl="1"/>
            <a:r>
              <a:rPr lang="es-ES" sz="1800" dirty="0"/>
              <a:t>Nativas</a:t>
            </a:r>
          </a:p>
          <a:p>
            <a:pPr lvl="1"/>
            <a:r>
              <a:rPr lang="es-ES" sz="1800" dirty="0"/>
              <a:t>Web</a:t>
            </a:r>
          </a:p>
          <a:p>
            <a:r>
              <a:rPr lang="es-ES" sz="2300" dirty="0">
                <a:ea typeface="ＭＳ Ｐゴシック" pitchFamily="40" charset="-128"/>
                <a:cs typeface="ＭＳ Ｐゴシック" pitchFamily="40" charset="-128"/>
              </a:rPr>
              <a:t>Varias plataformas:</a:t>
            </a:r>
          </a:p>
          <a:p>
            <a:pPr lvl="1"/>
            <a:r>
              <a:rPr lang="es-ES" sz="1800" dirty="0"/>
              <a:t>Android, IOS</a:t>
            </a:r>
            <a:r>
              <a:rPr lang="is-IS" sz="1800" dirty="0"/>
              <a:t>…. ¿?</a:t>
            </a:r>
            <a:endParaRPr lang="en-US" sz="1800" dirty="0"/>
          </a:p>
          <a:p>
            <a:r>
              <a:rPr lang="en-US" sz="2300" dirty="0" err="1">
                <a:ea typeface="ＭＳ Ｐゴシック" pitchFamily="40" charset="-128"/>
                <a:cs typeface="ＭＳ Ｐゴシック" pitchFamily="40" charset="-128"/>
              </a:rPr>
              <a:t>Modelos</a:t>
            </a:r>
            <a:r>
              <a:rPr lang="en-US" sz="2300" dirty="0">
                <a:ea typeface="ＭＳ Ｐゴシック" pitchFamily="40" charset="-128"/>
                <a:cs typeface="ＭＳ Ｐゴシック" pitchFamily="40" charset="-128"/>
              </a:rPr>
              <a:t> de </a:t>
            </a:r>
            <a:r>
              <a:rPr lang="en-US" sz="2300" dirty="0" err="1">
                <a:ea typeface="ＭＳ Ｐゴシック" pitchFamily="40" charset="-128"/>
                <a:cs typeface="ＭＳ Ｐゴシック" pitchFamily="40" charset="-128"/>
              </a:rPr>
              <a:t>Negocio</a:t>
            </a:r>
            <a:endParaRPr lang="en-US" sz="2300" dirty="0">
              <a:ea typeface="ＭＳ Ｐゴシック" pitchFamily="40" charset="-128"/>
              <a:cs typeface="ＭＳ Ｐゴシック" pitchFamily="40" charset="-128"/>
            </a:endParaRPr>
          </a:p>
          <a:p>
            <a:pPr lvl="1"/>
            <a:r>
              <a:rPr lang="en-US" sz="1800" dirty="0"/>
              <a:t>Pago, Premium</a:t>
            </a:r>
          </a:p>
          <a:p>
            <a:pPr lvl="1"/>
            <a:r>
              <a:rPr lang="en-US" sz="1800" dirty="0" err="1"/>
              <a:t>Gratuítas</a:t>
            </a:r>
            <a:endParaRPr lang="en-US" sz="1800" dirty="0"/>
          </a:p>
          <a:p>
            <a:pPr lvl="1"/>
            <a:r>
              <a:rPr lang="en-US" sz="1800" dirty="0"/>
              <a:t>Freemium</a:t>
            </a:r>
            <a:r>
              <a:rPr lang="es-ES" sz="1800" dirty="0"/>
              <a:t> </a:t>
            </a:r>
          </a:p>
          <a:p>
            <a:pPr lvl="1"/>
            <a:endParaRPr lang="es-ES" sz="1800" dirty="0"/>
          </a:p>
          <a:p>
            <a:pPr lvl="1"/>
            <a:endParaRPr lang="es-ES" sz="1800" dirty="0"/>
          </a:p>
          <a:p>
            <a:pPr lvl="1"/>
            <a:endParaRPr lang="es-ES" sz="1800" dirty="0"/>
          </a:p>
          <a:p>
            <a:pPr>
              <a:buFont typeface="Wingdings 3" pitchFamily="8" charset="2"/>
              <a:buNone/>
            </a:pPr>
            <a:endParaRPr lang="es-ES" sz="2400" dirty="0">
              <a:ea typeface="ＭＳ Ｐゴシック" pitchFamily="40" charset="-128"/>
              <a:cs typeface="ＭＳ Ｐゴシック" pitchFamily="40" charset="-128"/>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338" name="AutoShape 2"/>
          <p:cNvSpPr>
            <a:spLocks noGrp="1" noChangeArrowheads="1"/>
          </p:cNvSpPr>
          <p:nvPr>
            <p:ph type="title"/>
          </p:nvPr>
        </p:nvSpPr>
        <p:spPr bwMode="auto">
          <a:ln>
            <a:miter lim="800000"/>
            <a:headEnd/>
            <a:tailEnd/>
          </a:ln>
        </p:spPr>
        <p:txBody>
          <a:bodyPr anchor="t"/>
          <a:lstStyle/>
          <a:p>
            <a:r>
              <a:rPr lang="es-ES">
                <a:effectLst>
                  <a:outerShdw blurRad="38100" dist="38100" dir="2700000" algn="tl">
                    <a:srgbClr val="DDDDDD"/>
                  </a:outerShdw>
                </a:effectLst>
                <a:ea typeface="ＭＳ Ｐゴシック" pitchFamily="40" charset="-128"/>
                <a:cs typeface="ＭＳ Ｐゴシック" pitchFamily="40" charset="-128"/>
              </a:rPr>
              <a:t>Negocio Electrónico</a:t>
            </a:r>
          </a:p>
        </p:txBody>
      </p:sp>
      <p:sp>
        <p:nvSpPr>
          <p:cNvPr id="19459" name="Rectangle 3"/>
          <p:cNvSpPr>
            <a:spLocks noGrp="1" noChangeArrowheads="1"/>
          </p:cNvSpPr>
          <p:nvPr>
            <p:ph idx="1"/>
          </p:nvPr>
        </p:nvSpPr>
        <p:spPr/>
        <p:txBody>
          <a:bodyPr/>
          <a:lstStyle/>
          <a:p>
            <a:r>
              <a:rPr lang="es-ES">
                <a:ea typeface="ＭＳ Ｐゴシック" pitchFamily="40" charset="-128"/>
                <a:cs typeface="ＭＳ Ｐゴシック" pitchFamily="40" charset="-128"/>
              </a:rPr>
              <a:t>Cualquier forma de transacción comercial</a:t>
            </a:r>
          </a:p>
          <a:p>
            <a:pPr lvl="1"/>
            <a:r>
              <a:rPr lang="es-ES"/>
              <a:t>Compras ventas, publicidad, relación con empleados, contabilidad</a:t>
            </a:r>
          </a:p>
          <a:p>
            <a:r>
              <a:rPr lang="es-ES">
                <a:ea typeface="ＭＳ Ｐゴシック" pitchFamily="40" charset="-128"/>
                <a:cs typeface="ＭＳ Ｐゴシック" pitchFamily="40" charset="-128"/>
              </a:rPr>
              <a:t>Las partes interactúan electrónicamente</a:t>
            </a:r>
          </a:p>
          <a:p>
            <a:r>
              <a:rPr lang="es-ES">
                <a:ea typeface="ＭＳ Ｐゴシック" pitchFamily="40" charset="-128"/>
                <a:cs typeface="ＭＳ Ｐゴシック" pitchFamily="40" charset="-128"/>
              </a:rPr>
              <a:t>E-commerce</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9394" name="AutoShape 2"/>
          <p:cNvSpPr>
            <a:spLocks noGrp="1" noChangeArrowheads="1"/>
          </p:cNvSpPr>
          <p:nvPr>
            <p:ph type="title"/>
          </p:nvPr>
        </p:nvSpPr>
        <p:spPr bwMode="auto">
          <a:ln>
            <a:miter lim="800000"/>
            <a:headEnd/>
            <a:tailEnd/>
          </a:ln>
        </p:spPr>
        <p:txBody>
          <a:bodyPr anchor="t"/>
          <a:lstStyle/>
          <a:p>
            <a:pPr>
              <a:defRPr/>
            </a:pPr>
            <a:r>
              <a:rPr lang="es-ES"/>
              <a:t>E-Mobile</a:t>
            </a:r>
          </a:p>
        </p:txBody>
      </p:sp>
      <p:sp>
        <p:nvSpPr>
          <p:cNvPr id="58371" name="Rectangle 3"/>
          <p:cNvSpPr>
            <a:spLocks noGrp="1" noChangeArrowheads="1"/>
          </p:cNvSpPr>
          <p:nvPr>
            <p:ph idx="1"/>
          </p:nvPr>
        </p:nvSpPr>
        <p:spPr/>
        <p:txBody>
          <a:bodyPr/>
          <a:lstStyle/>
          <a:p>
            <a:r>
              <a:rPr lang="es-ES" sz="3600">
                <a:ea typeface="ＭＳ Ｐゴシック" pitchFamily="40" charset="-128"/>
                <a:cs typeface="ＭＳ Ｐゴシック" pitchFamily="40" charset="-128"/>
              </a:rPr>
              <a:t>Geolocalización:</a:t>
            </a:r>
            <a:r>
              <a:rPr lang="es-ES" sz="2400">
                <a:ea typeface="ＭＳ Ｐゴシック" pitchFamily="40" charset="-128"/>
                <a:cs typeface="ＭＳ Ｐゴシック" pitchFamily="40" charset="-128"/>
              </a:rPr>
              <a:t> </a:t>
            </a:r>
          </a:p>
          <a:p>
            <a:r>
              <a:rPr lang="es-ES" sz="3600">
                <a:ea typeface="ＭＳ Ｐゴシック" pitchFamily="40" charset="-128"/>
                <a:cs typeface="ＭＳ Ｐゴシック" pitchFamily="40" charset="-128"/>
              </a:rPr>
              <a:t>SOLOMO: SOcial, LOcal, MÓvil:</a:t>
            </a:r>
            <a:endParaRPr lang="es-ES" sz="2400">
              <a:ea typeface="ＭＳ Ｐゴシック" pitchFamily="40" charset="-128"/>
              <a:cs typeface="ＭＳ Ｐゴシック" pitchFamily="40" charset="-128"/>
            </a:endParaRPr>
          </a:p>
          <a:p>
            <a:r>
              <a:rPr lang="es-ES" sz="2800">
                <a:ea typeface="ＭＳ Ｐゴシック" pitchFamily="40" charset="-128"/>
                <a:cs typeface="ＭＳ Ｐゴシック" pitchFamily="40" charset="-128"/>
              </a:rPr>
              <a:t>Realidad Aumentada</a:t>
            </a:r>
          </a:p>
          <a:p>
            <a:pPr lvl="1"/>
            <a:r>
              <a:rPr lang="en-US" sz="2400"/>
              <a:t>Código Qr.</a:t>
            </a:r>
          </a:p>
          <a:p>
            <a:pPr lvl="1"/>
            <a:endParaRPr lang="es-ES" sz="1800"/>
          </a:p>
          <a:p>
            <a:pPr lvl="1"/>
            <a:endParaRPr lang="es-ES" sz="1800"/>
          </a:p>
          <a:p>
            <a:pPr>
              <a:buFont typeface="Wingdings 3" pitchFamily="8" charset="2"/>
              <a:buNone/>
            </a:pPr>
            <a:endParaRPr lang="es-ES" sz="2400">
              <a:ea typeface="ＭＳ Ｐゴシック" pitchFamily="40" charset="-128"/>
              <a:cs typeface="ＭＳ Ｐゴシック" pitchFamily="40" charset="-128"/>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6866" name="AutoShape 2"/>
          <p:cNvSpPr>
            <a:spLocks noGrp="1" noChangeArrowheads="1"/>
          </p:cNvSpPr>
          <p:nvPr>
            <p:ph type="title"/>
          </p:nvPr>
        </p:nvSpPr>
        <p:spPr bwMode="auto">
          <a:ln>
            <a:miter lim="800000"/>
            <a:headEnd/>
            <a:tailEnd/>
          </a:ln>
        </p:spPr>
        <p:txBody>
          <a:bodyPr anchor="t">
            <a:normAutofit fontScale="90000"/>
          </a:bodyPr>
          <a:lstStyle/>
          <a:p>
            <a:pPr>
              <a:defRPr/>
            </a:pPr>
            <a:r>
              <a:rPr lang="es-ES"/>
              <a:t>Crear una empresa en Internet</a:t>
            </a:r>
          </a:p>
        </p:txBody>
      </p:sp>
      <p:sp>
        <p:nvSpPr>
          <p:cNvPr id="62467" name="Rectangle 3"/>
          <p:cNvSpPr>
            <a:spLocks noGrp="1" noChangeArrowheads="1"/>
          </p:cNvSpPr>
          <p:nvPr>
            <p:ph idx="1"/>
          </p:nvPr>
        </p:nvSpPr>
        <p:spPr>
          <a:xfrm>
            <a:off x="457200" y="1714500"/>
            <a:ext cx="8229600" cy="5105400"/>
          </a:xfrm>
        </p:spPr>
        <p:txBody>
          <a:bodyPr/>
          <a:lstStyle/>
          <a:p>
            <a:pPr marL="533400" indent="-533400"/>
            <a:r>
              <a:rPr lang="es-ES" dirty="0">
                <a:ea typeface="ＭＳ Ｐゴシック" pitchFamily="40" charset="-128"/>
                <a:cs typeface="ＭＳ Ｐゴシック" pitchFamily="40" charset="-128"/>
              </a:rPr>
              <a:t>Ventanilla única </a:t>
            </a:r>
            <a:r>
              <a:rPr lang="es-ES" dirty="0">
                <a:ea typeface="ＭＳ Ｐゴシック" pitchFamily="40" charset="-128"/>
                <a:cs typeface="ＭＳ Ｐゴシック" pitchFamily="40" charset="-128"/>
                <a:hlinkClick r:id="rId2"/>
              </a:rPr>
              <a:t>http://www.vue.es</a:t>
            </a:r>
            <a:r>
              <a:rPr lang="es-ES" dirty="0">
                <a:ea typeface="ＭＳ Ｐゴシック" pitchFamily="40" charset="-128"/>
                <a:cs typeface="ＭＳ Ｐゴシック" pitchFamily="40" charset="-128"/>
              </a:rPr>
              <a:t>. Pretende conectar ayuntamientos</a:t>
            </a:r>
          </a:p>
          <a:p>
            <a:r>
              <a:rPr lang="es-ES" dirty="0">
                <a:ea typeface="ＭＳ Ｐゴシック" pitchFamily="40" charset="-128"/>
                <a:cs typeface="ＭＳ Ｐゴシック" pitchFamily="40" charset="-128"/>
              </a:rPr>
              <a:t>Obtener un certificado de la Sección de Denominaciones de Registro Mercantil Central: denominación única </a:t>
            </a:r>
            <a:r>
              <a:rPr lang="es-ES" dirty="0">
                <a:ea typeface="ＭＳ Ｐゴシック" pitchFamily="40" charset="-128"/>
                <a:cs typeface="ＭＳ Ｐゴシック" pitchFamily="40" charset="-128"/>
                <a:hlinkClick r:id="rId3"/>
              </a:rPr>
              <a:t>http://www.rmc.es</a:t>
            </a:r>
            <a:endParaRPr lang="es-ES" dirty="0">
              <a:ea typeface="ＭＳ Ｐゴシック" pitchFamily="40" charset="-128"/>
              <a:cs typeface="ＭＳ Ｐゴシック" pitchFamily="40" charset="-128"/>
            </a:endParaRPr>
          </a:p>
          <a:p>
            <a:r>
              <a:rPr lang="es-ES" dirty="0">
                <a:ea typeface="ＭＳ Ｐゴシック" pitchFamily="40" charset="-128"/>
                <a:cs typeface="ＭＳ Ｐゴシック" pitchFamily="40" charset="-128"/>
              </a:rPr>
              <a:t>. Registrar el nombre:</a:t>
            </a:r>
          </a:p>
          <a:p>
            <a:pPr lvl="1"/>
            <a:r>
              <a:rPr lang="es-ES" dirty="0">
                <a:ea typeface="ＭＳ Ｐゴシック" pitchFamily="40" charset="-128"/>
                <a:cs typeface="ＭＳ Ｐゴシック" pitchFamily="40" charset="-128"/>
              </a:rPr>
              <a:t> .</a:t>
            </a:r>
            <a:r>
              <a:rPr lang="es-ES" dirty="0" err="1">
                <a:ea typeface="ＭＳ Ｐゴシック" pitchFamily="40" charset="-128"/>
                <a:cs typeface="ＭＳ Ｐゴシック" pitchFamily="40" charset="-128"/>
              </a:rPr>
              <a:t>com</a:t>
            </a:r>
            <a:r>
              <a:rPr lang="es-ES" dirty="0">
                <a:ea typeface="ＭＳ Ｐゴシック" pitchFamily="40" charset="-128"/>
                <a:cs typeface="ＭＳ Ｐゴシック" pitchFamily="40" charset="-128"/>
              </a:rPr>
              <a:t>, </a:t>
            </a:r>
            <a:r>
              <a:rPr lang="es-ES" dirty="0" err="1">
                <a:ea typeface="ＭＳ Ｐゴシック" pitchFamily="40" charset="-128"/>
                <a:cs typeface="ＭＳ Ｐゴシック" pitchFamily="40" charset="-128"/>
              </a:rPr>
              <a:t>.net</a:t>
            </a:r>
            <a:r>
              <a:rPr lang="es-ES" dirty="0">
                <a:ea typeface="ＭＳ Ｐゴシック" pitchFamily="40" charset="-128"/>
                <a:cs typeface="ＭＳ Ｐゴシック" pitchFamily="40" charset="-128"/>
              </a:rPr>
              <a:t>,  Registro en EEUU </a:t>
            </a:r>
            <a:r>
              <a:rPr lang="es-ES" dirty="0">
                <a:hlinkClick r:id="rId4"/>
              </a:rPr>
              <a:t>https://nic.com/</a:t>
            </a:r>
            <a:endParaRPr lang="es-ES" dirty="0">
              <a:ea typeface="ＭＳ Ｐゴシック" pitchFamily="40" charset="-128"/>
              <a:cs typeface="ＭＳ Ｐゴシック" pitchFamily="40" charset="-128"/>
            </a:endParaRPr>
          </a:p>
          <a:p>
            <a:pPr lvl="1"/>
            <a:r>
              <a:rPr lang="es-ES" dirty="0">
                <a:ea typeface="ＭＳ Ｐゴシック" pitchFamily="40" charset="-128"/>
                <a:cs typeface="ＭＳ Ｐゴシック" pitchFamily="40" charset="-128"/>
              </a:rPr>
              <a:t>.es Registro en  España </a:t>
            </a:r>
            <a:r>
              <a:rPr lang="es-ES" dirty="0">
                <a:ea typeface="ＭＳ Ｐゴシック" pitchFamily="40" charset="-128"/>
                <a:cs typeface="ＭＳ Ｐゴシック" pitchFamily="40" charset="-128"/>
                <a:hlinkClick r:id="rId5"/>
              </a:rPr>
              <a:t>http://www.nic.es</a:t>
            </a:r>
            <a:r>
              <a:rPr lang="es-ES" dirty="0">
                <a:ea typeface="ＭＳ Ｐゴシック" pitchFamily="40" charset="-128"/>
                <a:cs typeface="ＭＳ Ｐゴシック" pitchFamily="40" charset="-128"/>
              </a:rPr>
              <a:t> </a:t>
            </a:r>
            <a:endParaRPr lang="es-ES" sz="1900" dirty="0">
              <a:ea typeface="ＭＳ Ｐゴシック" pitchFamily="40" charset="-128"/>
              <a:cs typeface="ＭＳ Ｐゴシック" pitchFamily="40" charset="-128"/>
            </a:endParaRPr>
          </a:p>
          <a:p>
            <a:pPr marL="533400" indent="-533400">
              <a:buFont typeface="Wingdings" pitchFamily="8" charset="2"/>
              <a:buAutoNum type="arabicPeriod"/>
            </a:pPr>
            <a:endParaRPr lang="es-ES" dirty="0">
              <a:ea typeface="ＭＳ Ｐゴシック" pitchFamily="40" charset="-128"/>
              <a:cs typeface="ＭＳ Ｐゴシック" pitchFamily="40" charset="-128"/>
            </a:endParaRPr>
          </a:p>
          <a:p>
            <a:pPr marL="533400" indent="-533400">
              <a:buFont typeface="Wingdings" pitchFamily="8" charset="2"/>
              <a:buAutoNum type="arabicPeriod"/>
            </a:pPr>
            <a:endParaRPr lang="es-ES" dirty="0">
              <a:ea typeface="ＭＳ Ｐゴシック" pitchFamily="40" charset="-128"/>
              <a:cs typeface="ＭＳ Ｐゴシック" pitchFamily="40" charset="-128"/>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7890" name="AutoShape 2"/>
          <p:cNvSpPr>
            <a:spLocks noGrp="1" noChangeArrowheads="1"/>
          </p:cNvSpPr>
          <p:nvPr>
            <p:ph type="title"/>
          </p:nvPr>
        </p:nvSpPr>
        <p:spPr bwMode="auto">
          <a:xfrm>
            <a:off x="457200" y="274638"/>
            <a:ext cx="8229600" cy="868362"/>
          </a:xfrm>
          <a:ln>
            <a:miter lim="800000"/>
            <a:headEnd/>
            <a:tailEnd/>
          </a:ln>
        </p:spPr>
        <p:txBody>
          <a:bodyPr anchor="t">
            <a:normAutofit fontScale="90000"/>
          </a:bodyPr>
          <a:lstStyle/>
          <a:p>
            <a:pPr>
              <a:defRPr/>
            </a:pPr>
            <a:r>
              <a:rPr lang="es-ES"/>
              <a:t>Crear una empresa en Internet</a:t>
            </a:r>
          </a:p>
        </p:txBody>
      </p:sp>
      <p:sp>
        <p:nvSpPr>
          <p:cNvPr id="63491" name="Rectangle 3"/>
          <p:cNvSpPr>
            <a:spLocks noGrp="1" noChangeArrowheads="1"/>
          </p:cNvSpPr>
          <p:nvPr>
            <p:ph idx="1"/>
          </p:nvPr>
        </p:nvSpPr>
        <p:spPr>
          <a:xfrm>
            <a:off x="457200" y="1295400"/>
            <a:ext cx="8229600" cy="5181600"/>
          </a:xfrm>
        </p:spPr>
        <p:txBody>
          <a:bodyPr/>
          <a:lstStyle/>
          <a:p>
            <a:pPr marL="0" indent="0">
              <a:lnSpc>
                <a:spcPct val="90000"/>
              </a:lnSpc>
              <a:buNone/>
            </a:pPr>
            <a:r>
              <a:rPr lang="es-ES" sz="2400" dirty="0">
                <a:ea typeface="ＭＳ Ｐゴシック" pitchFamily="40" charset="-128"/>
                <a:cs typeface="ＭＳ Ｐゴシック" pitchFamily="40" charset="-128"/>
              </a:rPr>
              <a:t>Crear página Web, alojarla en un servidor:</a:t>
            </a:r>
          </a:p>
          <a:p>
            <a:pPr marL="0" indent="0">
              <a:lnSpc>
                <a:spcPct val="90000"/>
              </a:lnSpc>
              <a:buNone/>
            </a:pPr>
            <a:r>
              <a:rPr lang="es-ES" sz="2400" dirty="0">
                <a:ea typeface="ＭＳ Ｐゴシック" pitchFamily="40" charset="-128"/>
                <a:cs typeface="ＭＳ Ｐゴシック" pitchFamily="40" charset="-128"/>
              </a:rPr>
              <a:t>Alternativas:</a:t>
            </a:r>
          </a:p>
          <a:p>
            <a:pPr>
              <a:lnSpc>
                <a:spcPct val="90000"/>
              </a:lnSpc>
            </a:pPr>
            <a:r>
              <a:rPr lang="es-ES" sz="2400" dirty="0">
                <a:ea typeface="ＭＳ Ｐゴシック" pitchFamily="40" charset="-128"/>
                <a:cs typeface="ＭＳ Ｐゴシック" pitchFamily="40" charset="-128"/>
              </a:rPr>
              <a:t>Servidor propio alojado en la empresa:</a:t>
            </a:r>
          </a:p>
          <a:p>
            <a:pPr marL="933450" lvl="1" indent="-533400">
              <a:lnSpc>
                <a:spcPct val="90000"/>
              </a:lnSpc>
            </a:pPr>
            <a:r>
              <a:rPr lang="es-ES" sz="2000" dirty="0">
                <a:ea typeface="ＭＳ Ｐゴシック" pitchFamily="40" charset="-128"/>
                <a:cs typeface="ＭＳ Ｐゴシック" pitchFamily="40" charset="-128"/>
              </a:rPr>
              <a:t> </a:t>
            </a:r>
            <a:r>
              <a:rPr lang="es-ES" sz="2000" dirty="0"/>
              <a:t>mantenimiento, líneas de comunicación</a:t>
            </a:r>
          </a:p>
          <a:p>
            <a:pPr>
              <a:lnSpc>
                <a:spcPct val="90000"/>
              </a:lnSpc>
            </a:pPr>
            <a:r>
              <a:rPr lang="es-ES" sz="2400" dirty="0" err="1">
                <a:ea typeface="ＭＳ Ｐゴシック" pitchFamily="40" charset="-128"/>
                <a:cs typeface="ＭＳ Ｐゴシック" pitchFamily="40" charset="-128"/>
              </a:rPr>
              <a:t>Housing</a:t>
            </a:r>
            <a:r>
              <a:rPr lang="es-ES" sz="2400" dirty="0">
                <a:ea typeface="ＭＳ Ｐゴシック" pitchFamily="40" charset="-128"/>
                <a:cs typeface="ＭＳ Ｐゴシック" pitchFamily="40" charset="-128"/>
              </a:rPr>
              <a:t>:</a:t>
            </a:r>
          </a:p>
          <a:p>
            <a:pPr marL="933450" lvl="1" indent="-533400">
              <a:lnSpc>
                <a:spcPct val="90000"/>
              </a:lnSpc>
            </a:pPr>
            <a:r>
              <a:rPr lang="es-ES" sz="2000" dirty="0"/>
              <a:t>Servidor propio alojado en otra empresa proveedora del servicio</a:t>
            </a:r>
          </a:p>
          <a:p>
            <a:pPr>
              <a:lnSpc>
                <a:spcPct val="90000"/>
              </a:lnSpc>
            </a:pPr>
            <a:r>
              <a:rPr lang="es-ES" sz="2400" dirty="0">
                <a:ea typeface="ＭＳ Ｐゴシック" pitchFamily="40" charset="-128"/>
                <a:cs typeface="ＭＳ Ｐゴシック" pitchFamily="40" charset="-128"/>
              </a:rPr>
              <a:t>Hosting: </a:t>
            </a:r>
          </a:p>
          <a:p>
            <a:pPr marL="933450" lvl="1" indent="-533400">
              <a:lnSpc>
                <a:spcPct val="90000"/>
              </a:lnSpc>
            </a:pPr>
            <a:r>
              <a:rPr lang="es-ES" sz="2000" dirty="0"/>
              <a:t>empresa que tiene un servidor compartido por varias empresas clientes: mejor calidad-precio</a:t>
            </a:r>
          </a:p>
          <a:p>
            <a:pPr>
              <a:lnSpc>
                <a:spcPct val="90000"/>
              </a:lnSpc>
            </a:pPr>
            <a:r>
              <a:rPr lang="es-ES" sz="2400" dirty="0"/>
              <a:t>Cloud Computing</a:t>
            </a:r>
          </a:p>
          <a:p>
            <a:pPr marL="933450" lvl="1" indent="-533400">
              <a:lnSpc>
                <a:spcPct val="90000"/>
              </a:lnSpc>
            </a:pPr>
            <a:r>
              <a:rPr lang="es-ES" sz="2000" dirty="0"/>
              <a:t>Alquiler de servideros y almacenamiento</a:t>
            </a:r>
          </a:p>
          <a:p>
            <a:pPr marL="933450" lvl="1" indent="-533400">
              <a:lnSpc>
                <a:spcPct val="90000"/>
              </a:lnSpc>
            </a:pPr>
            <a:r>
              <a:rPr lang="es-ES" sz="2000" dirty="0" err="1">
                <a:ea typeface="ＭＳ Ｐゴシック" pitchFamily="40" charset="-128"/>
                <a:cs typeface="ＭＳ Ｐゴシック" pitchFamily="40" charset="-128"/>
              </a:rPr>
              <a:t>Saas</a:t>
            </a:r>
            <a:r>
              <a:rPr lang="es-ES" sz="2000" dirty="0">
                <a:ea typeface="ＭＳ Ｐゴシック" pitchFamily="40" charset="-128"/>
                <a:cs typeface="ＭＳ Ｐゴシック" pitchFamily="40" charset="-128"/>
              </a:rPr>
              <a:t> (Software as a </a:t>
            </a:r>
            <a:r>
              <a:rPr lang="es-ES" sz="2000" dirty="0" err="1">
                <a:ea typeface="ＭＳ Ｐゴシック" pitchFamily="40" charset="-128"/>
                <a:cs typeface="ＭＳ Ｐゴシック" pitchFamily="40" charset="-128"/>
              </a:rPr>
              <a:t>service</a:t>
            </a:r>
            <a:r>
              <a:rPr lang="es-ES" sz="2000" dirty="0">
                <a:ea typeface="ＭＳ Ｐゴシック" pitchFamily="40" charset="-128"/>
                <a:cs typeface="ＭＳ Ｐゴシック" pitchFamily="40" charset="-128"/>
              </a:rPr>
              <a:t> ): </a:t>
            </a:r>
            <a:r>
              <a:rPr lang="es-ES" sz="2000" dirty="0"/>
              <a:t>hosting + software de tienda </a:t>
            </a:r>
            <a:r>
              <a:rPr lang="es-ES" sz="2000" dirty="0" err="1"/>
              <a:t>virtua</a:t>
            </a:r>
            <a:endParaRPr lang="es-ES" sz="2000" dirty="0"/>
          </a:p>
          <a:p>
            <a:pPr marL="933450" lvl="1" indent="-533400">
              <a:lnSpc>
                <a:spcPct val="90000"/>
              </a:lnSpc>
            </a:pPr>
            <a:r>
              <a:rPr lang="es-ES" sz="2400" dirty="0">
                <a:ea typeface="ＭＳ Ｐゴシック" pitchFamily="40" charset="-128"/>
                <a:cs typeface="ＭＳ Ｐゴシック" pitchFamily="40" charset="-128"/>
              </a:rPr>
              <a:t>Registrar el nombre: .</a:t>
            </a:r>
            <a:r>
              <a:rPr lang="es-ES" sz="2400" dirty="0" err="1">
                <a:ea typeface="ＭＳ Ｐゴシック" pitchFamily="40" charset="-128"/>
                <a:cs typeface="ＭＳ Ｐゴシック" pitchFamily="40" charset="-128"/>
              </a:rPr>
              <a:t>com</a:t>
            </a:r>
            <a:r>
              <a:rPr lang="es-ES" sz="2400" dirty="0">
                <a:ea typeface="ＭＳ Ｐゴシック" pitchFamily="40" charset="-128"/>
                <a:cs typeface="ＭＳ Ｐゴシック" pitchFamily="40" charset="-128"/>
              </a:rPr>
              <a:t>, </a:t>
            </a:r>
            <a:r>
              <a:rPr lang="es-ES" sz="2400" dirty="0" err="1">
                <a:ea typeface="ＭＳ Ｐゴシック" pitchFamily="40" charset="-128"/>
                <a:cs typeface="ＭＳ Ｐゴシック" pitchFamily="40" charset="-128"/>
              </a:rPr>
              <a:t>.net</a:t>
            </a:r>
            <a:r>
              <a:rPr lang="es-ES" sz="2400" dirty="0">
                <a:ea typeface="ＭＳ Ｐゴシック" pitchFamily="40" charset="-128"/>
                <a:cs typeface="ＭＳ Ｐゴシック" pitchFamily="40" charset="-128"/>
              </a:rPr>
              <a:t>, .es</a:t>
            </a:r>
          </a:p>
          <a:p>
            <a:pPr marL="933450" lvl="1" indent="-533400">
              <a:lnSpc>
                <a:spcPct val="90000"/>
              </a:lnSpc>
            </a:pPr>
            <a:endParaRPr lang="es-ES" sz="2000" dirty="0"/>
          </a:p>
          <a:p>
            <a:pPr marL="933450" lvl="1" indent="-533400">
              <a:lnSpc>
                <a:spcPct val="90000"/>
              </a:lnSpc>
              <a:buFont typeface="+mj-lt"/>
              <a:buAutoNum type="arabicPeriod"/>
            </a:pPr>
            <a:endParaRPr lang="es-ES" sz="2000" b="1" dirty="0"/>
          </a:p>
          <a:p>
            <a:pPr marL="933450" lvl="1" indent="-533400">
              <a:lnSpc>
                <a:spcPct val="90000"/>
              </a:lnSpc>
              <a:buFont typeface="+mj-lt"/>
              <a:buAutoNum type="arabicPeriod"/>
            </a:pPr>
            <a:endParaRPr lang="es-ES" sz="2300" b="1" dirty="0"/>
          </a:p>
          <a:p>
            <a:pPr marL="533400" indent="-533400">
              <a:lnSpc>
                <a:spcPct val="90000"/>
              </a:lnSpc>
            </a:pPr>
            <a:endParaRPr lang="es-ES" sz="2900" dirty="0"/>
          </a:p>
          <a:p>
            <a:pPr marL="533400" indent="-533400">
              <a:lnSpc>
                <a:spcPct val="90000"/>
              </a:lnSpc>
            </a:pPr>
            <a:endParaRPr lang="es-ES" sz="2400" dirty="0">
              <a:ea typeface="ＭＳ Ｐゴシック" pitchFamily="40" charset="-128"/>
              <a:cs typeface="ＭＳ Ｐゴシック" pitchFamily="40" charset="-128"/>
            </a:endParaRPr>
          </a:p>
          <a:p>
            <a:pPr marL="533400" indent="-533400">
              <a:lnSpc>
                <a:spcPct val="90000"/>
              </a:lnSpc>
            </a:pPr>
            <a:endParaRPr lang="es-ES" sz="2400" dirty="0">
              <a:ea typeface="ＭＳ Ｐゴシック" pitchFamily="40" charset="-128"/>
              <a:cs typeface="ＭＳ Ｐゴシック" pitchFamily="40" charset="-128"/>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386" name="AutoShape 2"/>
          <p:cNvSpPr>
            <a:spLocks noGrp="1" noChangeArrowheads="1"/>
          </p:cNvSpPr>
          <p:nvPr>
            <p:ph type="title"/>
          </p:nvPr>
        </p:nvSpPr>
        <p:spPr bwMode="auto">
          <a:ln>
            <a:miter lim="800000"/>
            <a:headEnd/>
            <a:tailEnd/>
          </a:ln>
        </p:spPr>
        <p:txBody>
          <a:bodyPr anchor="t"/>
          <a:lstStyle/>
          <a:p>
            <a:r>
              <a:rPr lang="es-ES">
                <a:effectLst>
                  <a:outerShdw blurRad="38100" dist="38100" dir="2700000" algn="tl">
                    <a:srgbClr val="DDDDDD"/>
                  </a:outerShdw>
                </a:effectLst>
                <a:ea typeface="ＭＳ Ｐゴシック" pitchFamily="40" charset="-128"/>
                <a:cs typeface="ＭＳ Ｐゴシック" pitchFamily="40" charset="-128"/>
              </a:rPr>
              <a:t>Negocio Electrónico</a:t>
            </a:r>
          </a:p>
        </p:txBody>
      </p:sp>
      <p:sp>
        <p:nvSpPr>
          <p:cNvPr id="20483" name="Rectangle 3"/>
          <p:cNvSpPr>
            <a:spLocks noGrp="1" noChangeArrowheads="1"/>
          </p:cNvSpPr>
          <p:nvPr>
            <p:ph idx="1"/>
          </p:nvPr>
        </p:nvSpPr>
        <p:spPr/>
        <p:txBody>
          <a:bodyPr/>
          <a:lstStyle/>
          <a:p>
            <a:r>
              <a:rPr lang="es-ES">
                <a:ea typeface="ＭＳ Ｐゴシック" pitchFamily="40" charset="-128"/>
                <a:cs typeface="ＭＳ Ｐゴシック" pitchFamily="40" charset="-128"/>
              </a:rPr>
              <a:t>Convergen tecnologías de la comunicación</a:t>
            </a:r>
          </a:p>
          <a:p>
            <a:pPr lvl="1"/>
            <a:r>
              <a:rPr lang="es-ES"/>
              <a:t>Teletrabajo</a:t>
            </a:r>
          </a:p>
          <a:p>
            <a:pPr lvl="1"/>
            <a:r>
              <a:rPr lang="es-ES"/>
              <a:t>Publicidad en Internet</a:t>
            </a:r>
          </a:p>
          <a:p>
            <a:pPr lvl="1"/>
            <a:r>
              <a:rPr lang="es-ES"/>
              <a:t>Publicaciones electrónicas</a:t>
            </a:r>
          </a:p>
          <a:p>
            <a:pPr lvl="1"/>
            <a:r>
              <a:rPr lang="es-ES"/>
              <a:t>Intranet</a:t>
            </a:r>
          </a:p>
          <a:p>
            <a:pPr lvl="1"/>
            <a:r>
              <a:rPr lang="es-ES"/>
              <a:t>Compras electrónicas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410" name="AutoShape 2"/>
          <p:cNvSpPr>
            <a:spLocks noGrp="1" noChangeArrowheads="1"/>
          </p:cNvSpPr>
          <p:nvPr>
            <p:ph type="title"/>
          </p:nvPr>
        </p:nvSpPr>
        <p:spPr bwMode="auto">
          <a:ln>
            <a:miter lim="800000"/>
            <a:headEnd/>
            <a:tailEnd/>
          </a:ln>
        </p:spPr>
        <p:txBody>
          <a:bodyPr anchor="t"/>
          <a:lstStyle/>
          <a:p>
            <a:r>
              <a:rPr lang="es-ES">
                <a:effectLst>
                  <a:outerShdw blurRad="38100" dist="38100" dir="2700000" algn="tl">
                    <a:srgbClr val="DDDDDD"/>
                  </a:outerShdw>
                </a:effectLst>
                <a:ea typeface="ＭＳ Ｐゴシック" pitchFamily="40" charset="-128"/>
                <a:cs typeface="ＭＳ Ｐゴシック" pitchFamily="40" charset="-128"/>
              </a:rPr>
              <a:t>Negocio Electrónico</a:t>
            </a:r>
          </a:p>
        </p:txBody>
      </p:sp>
      <p:sp>
        <p:nvSpPr>
          <p:cNvPr id="21507" name="Rectangle 3"/>
          <p:cNvSpPr>
            <a:spLocks noGrp="1" noChangeArrowheads="1"/>
          </p:cNvSpPr>
          <p:nvPr>
            <p:ph idx="1"/>
          </p:nvPr>
        </p:nvSpPr>
        <p:spPr/>
        <p:txBody>
          <a:bodyPr/>
          <a:lstStyle/>
          <a:p>
            <a:r>
              <a:rPr lang="es-ES" sz="2400">
                <a:ea typeface="ＭＳ Ｐゴシック" pitchFamily="40" charset="-128"/>
                <a:cs typeface="ＭＳ Ｐゴシック" pitchFamily="40" charset="-128"/>
              </a:rPr>
              <a:t>B2C: Business to Consumer</a:t>
            </a:r>
          </a:p>
          <a:p>
            <a:r>
              <a:rPr lang="es-ES" sz="2400">
                <a:ea typeface="ＭＳ Ｐゴシック" pitchFamily="40" charset="-128"/>
                <a:cs typeface="ＭＳ Ｐゴシック" pitchFamily="40" charset="-128"/>
              </a:rPr>
              <a:t>B2B: Business to Business</a:t>
            </a:r>
          </a:p>
          <a:p>
            <a:r>
              <a:rPr lang="es-ES" sz="2400">
                <a:ea typeface="ＭＳ Ｐゴシック" pitchFamily="40" charset="-128"/>
                <a:cs typeface="ＭＳ Ｐゴシック" pitchFamily="40" charset="-128"/>
              </a:rPr>
              <a:t>C2C: Consumer to Consumer</a:t>
            </a:r>
          </a:p>
          <a:p>
            <a:r>
              <a:rPr lang="es-ES" sz="2400">
                <a:ea typeface="ＭＳ Ｐゴシック" pitchFamily="40" charset="-128"/>
                <a:cs typeface="ＭＳ Ｐゴシック" pitchFamily="40" charset="-128"/>
              </a:rPr>
              <a:t>C2B: Consumer to Business</a:t>
            </a:r>
          </a:p>
          <a:p>
            <a:r>
              <a:rPr lang="es-ES" sz="2400">
                <a:ea typeface="ＭＳ Ｐゴシック" pitchFamily="40" charset="-128"/>
                <a:cs typeface="ＭＳ Ｐゴシック" pitchFamily="40" charset="-128"/>
              </a:rPr>
              <a:t>A2B/C/A: Administration to Business/Consumer/Administration (e-goverment)</a:t>
            </a:r>
          </a:p>
          <a:p>
            <a:r>
              <a:rPr lang="es-ES" sz="2400">
                <a:ea typeface="ＭＳ Ｐゴシック" pitchFamily="40" charset="-128"/>
                <a:cs typeface="ＭＳ Ｐゴシック" pitchFamily="40" charset="-128"/>
              </a:rPr>
              <a:t>P2P: Peer to Peer</a:t>
            </a:r>
          </a:p>
          <a:p>
            <a:r>
              <a:rPr lang="es-ES" sz="2400">
                <a:ea typeface="ＭＳ Ｐゴシック" pitchFamily="40" charset="-128"/>
                <a:cs typeface="ＭＳ Ｐゴシック" pitchFamily="40" charset="-128"/>
              </a:rPr>
              <a:t>B2E: Business to Employee</a:t>
            </a:r>
          </a:p>
          <a:p>
            <a:endParaRPr lang="es-ES" sz="2400">
              <a:ea typeface="ＭＳ Ｐゴシック" pitchFamily="40" charset="-128"/>
              <a:cs typeface="ＭＳ Ｐゴシック" pitchFamily="40" charset="-128"/>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434" name="AutoShape 2"/>
          <p:cNvSpPr>
            <a:spLocks noGrp="1" noChangeArrowheads="1"/>
          </p:cNvSpPr>
          <p:nvPr>
            <p:ph type="title"/>
          </p:nvPr>
        </p:nvSpPr>
        <p:spPr bwMode="auto">
          <a:ln>
            <a:miter lim="800000"/>
            <a:headEnd/>
            <a:tailEnd/>
          </a:ln>
        </p:spPr>
        <p:txBody>
          <a:bodyPr anchor="t">
            <a:normAutofit/>
          </a:bodyPr>
          <a:lstStyle/>
          <a:p>
            <a:pPr>
              <a:defRPr/>
            </a:pPr>
            <a:r>
              <a:rPr lang="es-ES"/>
              <a:t>B2C: Business to Consumer</a:t>
            </a:r>
          </a:p>
        </p:txBody>
      </p:sp>
      <p:sp>
        <p:nvSpPr>
          <p:cNvPr id="13315" name="Rectangle 3"/>
          <p:cNvSpPr>
            <a:spLocks noGrp="1" noChangeArrowheads="1"/>
          </p:cNvSpPr>
          <p:nvPr>
            <p:ph idx="1"/>
          </p:nvPr>
        </p:nvSpPr>
        <p:spPr>
          <a:xfrm>
            <a:off x="838200" y="1524000"/>
            <a:ext cx="7693025" cy="4568825"/>
          </a:xfrm>
        </p:spPr>
        <p:txBody>
          <a:bodyPr>
            <a:normAutofit/>
          </a:bodyPr>
          <a:lstStyle/>
          <a:p>
            <a:pPr fontAlgn="auto">
              <a:lnSpc>
                <a:spcPct val="90000"/>
              </a:lnSpc>
              <a:spcAft>
                <a:spcPts val="0"/>
              </a:spcAft>
              <a:buFont typeface="Wingdings 3" charset="2"/>
              <a:buChar char=""/>
              <a:defRPr/>
            </a:pPr>
            <a:r>
              <a:rPr lang="es-ES" dirty="0">
                <a:ea typeface="+mn-ea"/>
                <a:cs typeface="+mn-cs"/>
              </a:rPr>
              <a:t>Venta de productos finales a un consumidor</a:t>
            </a:r>
          </a:p>
          <a:p>
            <a:pPr lvl="1" fontAlgn="auto">
              <a:lnSpc>
                <a:spcPct val="90000"/>
              </a:lnSpc>
              <a:spcAft>
                <a:spcPts val="0"/>
              </a:spcAft>
              <a:buFont typeface="Verdana" charset="0"/>
              <a:buChar char="◦"/>
              <a:defRPr/>
            </a:pPr>
            <a:r>
              <a:rPr lang="es-ES" dirty="0">
                <a:ea typeface="+mn-ea"/>
              </a:rPr>
              <a:t>Medios de pago</a:t>
            </a:r>
          </a:p>
          <a:p>
            <a:pPr lvl="1" fontAlgn="auto">
              <a:lnSpc>
                <a:spcPct val="90000"/>
              </a:lnSpc>
              <a:spcAft>
                <a:spcPts val="0"/>
              </a:spcAft>
              <a:buFont typeface="Verdana" charset="0"/>
              <a:buChar char="◦"/>
              <a:defRPr/>
            </a:pPr>
            <a:r>
              <a:rPr lang="es-ES" dirty="0">
                <a:ea typeface="+mn-ea"/>
              </a:rPr>
              <a:t>Formas de envío</a:t>
            </a:r>
          </a:p>
          <a:p>
            <a:pPr lvl="1" fontAlgn="auto">
              <a:lnSpc>
                <a:spcPct val="90000"/>
              </a:lnSpc>
              <a:spcAft>
                <a:spcPts val="0"/>
              </a:spcAft>
              <a:buFont typeface="Verdana" charset="0"/>
              <a:buChar char="◦"/>
              <a:defRPr/>
            </a:pPr>
            <a:r>
              <a:rPr lang="es-ES" dirty="0">
                <a:ea typeface="+mn-ea"/>
              </a:rPr>
              <a:t>Impuestos</a:t>
            </a:r>
          </a:p>
          <a:p>
            <a:pPr lvl="1" fontAlgn="auto">
              <a:lnSpc>
                <a:spcPct val="90000"/>
              </a:lnSpc>
              <a:spcAft>
                <a:spcPts val="0"/>
              </a:spcAft>
              <a:buFont typeface="Verdana" charset="0"/>
              <a:buChar char="◦"/>
              <a:defRPr/>
            </a:pPr>
            <a:r>
              <a:rPr lang="es-ES" dirty="0">
                <a:ea typeface="+mn-ea"/>
              </a:rPr>
              <a:t>Plazos de entrega</a:t>
            </a:r>
          </a:p>
          <a:p>
            <a:pPr lvl="1" fontAlgn="auto">
              <a:lnSpc>
                <a:spcPct val="90000"/>
              </a:lnSpc>
              <a:spcAft>
                <a:spcPts val="0"/>
              </a:spcAft>
              <a:buFont typeface="Verdana" charset="0"/>
              <a:buChar char="◦"/>
              <a:defRPr/>
            </a:pPr>
            <a:r>
              <a:rPr lang="es-ES" dirty="0">
                <a:ea typeface="+mn-ea"/>
              </a:rPr>
              <a:t>Garantía</a:t>
            </a:r>
          </a:p>
          <a:p>
            <a:pPr lvl="1" fontAlgn="auto">
              <a:lnSpc>
                <a:spcPct val="90000"/>
              </a:lnSpc>
              <a:spcAft>
                <a:spcPts val="0"/>
              </a:spcAft>
              <a:buFont typeface="Verdana" charset="0"/>
              <a:buChar char="◦"/>
              <a:defRPr/>
            </a:pPr>
            <a:r>
              <a:rPr lang="es-ES" dirty="0">
                <a:ea typeface="+mn-ea"/>
              </a:rPr>
              <a:t>Devoluciones de material</a:t>
            </a:r>
          </a:p>
          <a:p>
            <a:pPr lvl="1" fontAlgn="auto">
              <a:lnSpc>
                <a:spcPct val="90000"/>
              </a:lnSpc>
              <a:spcAft>
                <a:spcPts val="0"/>
              </a:spcAft>
              <a:buFont typeface="Verdana" charset="0"/>
              <a:buChar char="◦"/>
              <a:defRPr/>
            </a:pPr>
            <a:r>
              <a:rPr lang="es-ES" dirty="0">
                <a:ea typeface="+mn-ea"/>
              </a:rPr>
              <a:t>Servicio de postventa</a:t>
            </a:r>
          </a:p>
          <a:p>
            <a:pPr lvl="1" fontAlgn="auto">
              <a:lnSpc>
                <a:spcPct val="90000"/>
              </a:lnSpc>
              <a:spcAft>
                <a:spcPts val="0"/>
              </a:spcAft>
              <a:buFont typeface="Verdana" charset="0"/>
              <a:buChar char="◦"/>
              <a:defRPr/>
            </a:pPr>
            <a:r>
              <a:rPr lang="es-ES" dirty="0">
                <a:ea typeface="+mn-ea"/>
              </a:rPr>
              <a:t>Protección de datos</a:t>
            </a:r>
          </a:p>
        </p:txBody>
      </p:sp>
      <p:sp>
        <p:nvSpPr>
          <p:cNvPr id="22532" name="Text Box 4"/>
          <p:cNvSpPr txBox="1">
            <a:spLocks noChangeArrowheads="1"/>
          </p:cNvSpPr>
          <p:nvPr/>
        </p:nvSpPr>
        <p:spPr bwMode="auto">
          <a:xfrm>
            <a:off x="808038" y="6329363"/>
            <a:ext cx="8335962" cy="366712"/>
          </a:xfrm>
          <a:prstGeom prst="rect">
            <a:avLst/>
          </a:prstGeom>
          <a:noFill/>
          <a:ln w="9525">
            <a:noFill/>
            <a:miter lim="800000"/>
            <a:headEnd/>
            <a:tailEnd/>
          </a:ln>
        </p:spPr>
        <p:txBody>
          <a:bodyPr>
            <a:prstTxWarp prst="textNoShape">
              <a:avLst/>
            </a:prstTxWarp>
            <a:spAutoFit/>
          </a:bodyPr>
          <a:lstStyle/>
          <a:p>
            <a:endParaRPr lang="es-ES_tradnl" sz="18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defRPr/>
            </a:pPr>
            <a:r>
              <a:rPr lang="es-ES" sz="3200" dirty="0"/>
              <a:t>B2C: Business to Consumer</a:t>
            </a:r>
            <a:br>
              <a:rPr lang="es-ES" sz="3200" dirty="0"/>
            </a:br>
            <a:r>
              <a:rPr lang="es-ES" sz="3200" dirty="0"/>
              <a:t>Elementos de una tienda online</a:t>
            </a:r>
            <a:br>
              <a:rPr lang="es-ES" sz="3200" dirty="0"/>
            </a:br>
            <a:endParaRPr lang="es-ES" sz="3200" dirty="0"/>
          </a:p>
        </p:txBody>
      </p:sp>
      <p:sp>
        <p:nvSpPr>
          <p:cNvPr id="3" name="Content Placeholder 2"/>
          <p:cNvSpPr>
            <a:spLocks noGrp="1"/>
          </p:cNvSpPr>
          <p:nvPr>
            <p:ph idx="1"/>
          </p:nvPr>
        </p:nvSpPr>
        <p:spPr/>
        <p:txBody>
          <a:bodyPr/>
          <a:lstStyle/>
          <a:p>
            <a:pPr>
              <a:buFont typeface="Wingdings 3" charset="2"/>
              <a:buChar char=""/>
              <a:defRPr/>
            </a:pPr>
            <a:r>
              <a:rPr lang="es-ES" sz="2500" dirty="0"/>
              <a:t>Catálogo de productos	 </a:t>
            </a:r>
          </a:p>
          <a:p>
            <a:pPr>
              <a:buFont typeface="Wingdings 3" charset="2"/>
              <a:buChar char=""/>
              <a:defRPr/>
            </a:pPr>
            <a:r>
              <a:rPr lang="es-ES" sz="2500" dirty="0"/>
              <a:t>Carrito de compra	</a:t>
            </a:r>
          </a:p>
          <a:p>
            <a:pPr>
              <a:buFont typeface="Wingdings 3" charset="2"/>
              <a:buChar char=""/>
              <a:defRPr/>
            </a:pPr>
            <a:r>
              <a:rPr lang="es-ES" sz="2500" dirty="0"/>
              <a:t>Proceso de registro	</a:t>
            </a:r>
          </a:p>
          <a:p>
            <a:pPr>
              <a:buFont typeface="Wingdings 3" charset="2"/>
              <a:buChar char=""/>
              <a:defRPr/>
            </a:pPr>
            <a:r>
              <a:rPr lang="es-ES" sz="2500" dirty="0"/>
              <a:t>Proceso de venta: </a:t>
            </a:r>
          </a:p>
          <a:p>
            <a:pPr lvl="1">
              <a:buFont typeface="Verdana" charset="0"/>
              <a:buChar char="◦"/>
              <a:defRPr/>
            </a:pPr>
            <a:r>
              <a:rPr lang="es-ES" sz="1600" dirty="0"/>
              <a:t>Conversion funnel	 (embudo)</a:t>
            </a:r>
          </a:p>
          <a:p>
            <a:pPr>
              <a:buFont typeface="Wingdings 3" charset="2"/>
              <a:buChar char=""/>
              <a:defRPr/>
            </a:pPr>
            <a:r>
              <a:rPr lang="es-ES" sz="2500" dirty="0"/>
              <a:t>Motor interno de búsqueda	</a:t>
            </a:r>
          </a:p>
          <a:p>
            <a:pPr>
              <a:buFont typeface="Wingdings 3" charset="2"/>
              <a:buChar char=""/>
              <a:defRPr/>
            </a:pPr>
            <a:r>
              <a:rPr lang="es-ES" sz="2500" dirty="0"/>
              <a:t>Motor de recomendaciones	</a:t>
            </a:r>
          </a:p>
          <a:p>
            <a:pPr>
              <a:buFont typeface="Wingdings 3" charset="2"/>
              <a:buChar char=""/>
              <a:defRPr/>
            </a:pPr>
            <a:r>
              <a:rPr lang="es-ES" sz="2500" dirty="0"/>
              <a:t>Certificado de seguridad</a:t>
            </a:r>
          </a:p>
          <a:p>
            <a:pPr lvl="1">
              <a:buFont typeface="Verdana" charset="0"/>
              <a:buChar char="◦"/>
              <a:defRPr/>
            </a:pPr>
            <a:r>
              <a:rPr lang="es-ES" sz="1600" dirty="0"/>
              <a:t>SSL	</a:t>
            </a:r>
          </a:p>
          <a:p>
            <a:pPr>
              <a:buFont typeface="Wingdings 3" charset="2"/>
              <a:buChar char=""/>
              <a:defRPr/>
            </a:pPr>
            <a:r>
              <a:rPr lang="es-ES" sz="2500" dirty="0"/>
              <a:t>Gestión de stocks	</a:t>
            </a:r>
          </a:p>
          <a:p>
            <a:pPr>
              <a:buFont typeface="Wingdings 3" charset="2"/>
              <a:buChar char=""/>
              <a:defRPr/>
            </a:pPr>
            <a:r>
              <a:rPr lang="es-ES" sz="2500" dirty="0"/>
              <a:t>Integración de sistemas de gestión</a:t>
            </a:r>
          </a:p>
          <a:p>
            <a:pPr marL="342900" lvl="1" indent="-342900">
              <a:spcBef>
                <a:spcPct val="0"/>
              </a:spcBef>
              <a:buSzPct val="75000"/>
              <a:buFont typeface="Wingdings 3" charset="2"/>
              <a:buChar char=""/>
              <a:defRPr/>
            </a:pPr>
            <a:r>
              <a:rPr lang="es-ES" sz="2200" dirty="0"/>
              <a:t>Ejemplo: </a:t>
            </a:r>
            <a:r>
              <a:rPr lang="es-ES" sz="2200" dirty="0" err="1"/>
              <a:t>Prestashop</a:t>
            </a:r>
            <a:r>
              <a:rPr lang="es-ES" sz="2200" dirty="0"/>
              <a:t> / </a:t>
            </a:r>
            <a:r>
              <a:rPr lang="es-ES" sz="2200" dirty="0" err="1"/>
              <a:t>Magento</a:t>
            </a:r>
            <a:endParaRPr lang="es-ES" sz="2200" dirty="0"/>
          </a:p>
          <a:p>
            <a:pPr>
              <a:buFont typeface="Wingdings 3" charset="2"/>
              <a:buChar char=""/>
              <a:defRPr/>
            </a:pPr>
            <a:endParaRPr lang="es-ES" sz="24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482" name="AutoShape 2"/>
          <p:cNvSpPr>
            <a:spLocks noGrp="1" noChangeArrowheads="1"/>
          </p:cNvSpPr>
          <p:nvPr>
            <p:ph type="title"/>
          </p:nvPr>
        </p:nvSpPr>
        <p:spPr bwMode="auto">
          <a:ln>
            <a:miter lim="800000"/>
            <a:headEnd/>
            <a:tailEnd/>
          </a:ln>
        </p:spPr>
        <p:txBody>
          <a:bodyPr anchor="t">
            <a:normAutofit fontScale="90000"/>
          </a:bodyPr>
          <a:lstStyle/>
          <a:p>
            <a:pPr algn="ctr"/>
            <a:r>
              <a:rPr lang="es-ES" sz="3200">
                <a:effectLst>
                  <a:outerShdw blurRad="38100" dist="38100" dir="2700000" algn="tl">
                    <a:srgbClr val="DDDDDD"/>
                  </a:outerShdw>
                </a:effectLst>
                <a:ea typeface="ＭＳ Ｐゴシック" pitchFamily="40" charset="-128"/>
                <a:cs typeface="ＭＳ Ｐゴシック" pitchFamily="40" charset="-128"/>
              </a:rPr>
              <a:t>B2C: Business to Consumer</a:t>
            </a:r>
            <a:br>
              <a:rPr lang="es-ES" sz="3200">
                <a:effectLst>
                  <a:outerShdw blurRad="38100" dist="38100" dir="2700000" algn="tl">
                    <a:srgbClr val="DDDDDD"/>
                  </a:outerShdw>
                </a:effectLst>
                <a:ea typeface="ＭＳ Ｐゴシック" pitchFamily="40" charset="-128"/>
                <a:cs typeface="ＭＳ Ｐゴシック" pitchFamily="40" charset="-128"/>
              </a:rPr>
            </a:br>
            <a:r>
              <a:rPr lang="es-ES" sz="3200">
                <a:effectLst>
                  <a:outerShdw blurRad="38100" dist="38100" dir="2700000" algn="tl">
                    <a:srgbClr val="DDDDDD"/>
                  </a:outerShdw>
                </a:effectLst>
                <a:ea typeface="ＭＳ Ｐゴシック" pitchFamily="40" charset="-128"/>
                <a:cs typeface="ＭＳ Ｐゴシック" pitchFamily="40" charset="-128"/>
              </a:rPr>
              <a:t>Pasarela de pago o TPV Virtual</a:t>
            </a:r>
            <a:br>
              <a:rPr lang="es-ES" sz="3200">
                <a:effectLst>
                  <a:outerShdw blurRad="38100" dist="38100" dir="2700000" algn="tl">
                    <a:srgbClr val="DDDDDD"/>
                  </a:outerShdw>
                </a:effectLst>
                <a:ea typeface="ＭＳ Ｐゴシック" pitchFamily="40" charset="-128"/>
                <a:cs typeface="ＭＳ Ｐゴシック" pitchFamily="40" charset="-128"/>
              </a:rPr>
            </a:br>
            <a:endParaRPr lang="es-ES" sz="3200">
              <a:effectLst>
                <a:outerShdw blurRad="38100" dist="38100" dir="2700000" algn="tl">
                  <a:srgbClr val="DDDDDD"/>
                </a:outerShdw>
              </a:effectLst>
              <a:ea typeface="ＭＳ Ｐゴシック" pitchFamily="40" charset="-128"/>
              <a:cs typeface="ＭＳ Ｐゴシック" pitchFamily="40" charset="-128"/>
            </a:endParaRPr>
          </a:p>
        </p:txBody>
      </p:sp>
      <p:sp>
        <p:nvSpPr>
          <p:cNvPr id="24579" name="Rectangle 3"/>
          <p:cNvSpPr>
            <a:spLocks noGrp="1" noChangeArrowheads="1"/>
          </p:cNvSpPr>
          <p:nvPr>
            <p:ph idx="1"/>
          </p:nvPr>
        </p:nvSpPr>
        <p:spPr>
          <a:xfrm>
            <a:off x="838200" y="1600200"/>
            <a:ext cx="7693025" cy="4492625"/>
          </a:xfrm>
        </p:spPr>
        <p:txBody>
          <a:bodyPr/>
          <a:lstStyle/>
          <a:p>
            <a:r>
              <a:rPr lang="es-ES" sz="2500" dirty="0">
                <a:ea typeface="ＭＳ Ｐゴシック" pitchFamily="40" charset="-128"/>
                <a:cs typeface="ＭＳ Ｐゴシック" pitchFamily="40" charset="-128"/>
              </a:rPr>
              <a:t>Cliente compra mediante alguna aplicación de e-</a:t>
            </a:r>
            <a:r>
              <a:rPr lang="es-ES" sz="2500" dirty="0" err="1">
                <a:ea typeface="ＭＳ Ｐゴシック" pitchFamily="40" charset="-128"/>
                <a:cs typeface="ＭＳ Ｐゴシック" pitchFamily="40" charset="-128"/>
              </a:rPr>
              <a:t>commerce</a:t>
            </a:r>
            <a:endParaRPr lang="es-ES" sz="2500" dirty="0">
              <a:ea typeface="ＭＳ Ｐゴシック" pitchFamily="40" charset="-128"/>
              <a:cs typeface="ＭＳ Ｐゴシック" pitchFamily="40" charset="-128"/>
            </a:endParaRPr>
          </a:p>
          <a:p>
            <a:r>
              <a:rPr lang="es-ES" sz="2500" dirty="0">
                <a:ea typeface="ＭＳ Ｐゴシック" pitchFamily="40" charset="-128"/>
                <a:cs typeface="ＭＳ Ｐゴシック" pitchFamily="40" charset="-128"/>
              </a:rPr>
              <a:t>La aplicación redirigirse al sitio web del banco indicando el importe</a:t>
            </a:r>
          </a:p>
          <a:p>
            <a:r>
              <a:rPr lang="es-ES" sz="2500" dirty="0">
                <a:ea typeface="ＭＳ Ｐゴシック" pitchFamily="40" charset="-128"/>
                <a:cs typeface="ＭＳ Ｐゴシック" pitchFamily="40" charset="-128"/>
              </a:rPr>
              <a:t>El número de tarjeta de crédito viaja encriptado al banco</a:t>
            </a:r>
          </a:p>
          <a:p>
            <a:r>
              <a:rPr lang="es-ES" sz="2500" dirty="0">
                <a:ea typeface="ＭＳ Ｐゴシック" pitchFamily="40" charset="-128"/>
                <a:cs typeface="ＭＳ Ｐゴシック" pitchFamily="40" charset="-128"/>
              </a:rPr>
              <a:t>El banco comprueba validez de la tarjeta y realiza el cobro en la cuenta del vendedor</a:t>
            </a:r>
          </a:p>
          <a:p>
            <a:r>
              <a:rPr lang="es-ES" sz="2500" dirty="0">
                <a:ea typeface="ＭＳ Ｐゴシック" pitchFamily="40" charset="-128"/>
                <a:cs typeface="ＭＳ Ｐゴシック" pitchFamily="40" charset="-128"/>
              </a:rPr>
              <a:t>El banco redirige a la aplicación de comercio electrónico indicando si se pudo hacer el cobro</a:t>
            </a:r>
          </a:p>
          <a:p>
            <a:r>
              <a:rPr lang="es-ES" sz="2500" dirty="0">
                <a:ea typeface="ＭＳ Ｐゴシック" pitchFamily="40" charset="-128"/>
                <a:cs typeface="ＭＳ Ｐゴシック" pitchFamily="40" charset="-128"/>
              </a:rPr>
              <a:t>Requerimiento de doble verificación, código al móvil</a:t>
            </a:r>
          </a:p>
          <a:p>
            <a:endParaRPr lang="es-ES" sz="2500" dirty="0">
              <a:ea typeface="ＭＳ Ｐゴシック" pitchFamily="40" charset="-128"/>
              <a:cs typeface="ＭＳ Ｐゴシック" pitchFamily="40" charset="-128"/>
            </a:endParaRPr>
          </a:p>
          <a:p>
            <a:pPr lvl="1"/>
            <a:endParaRPr lang="es-ES" sz="2000" dirty="0"/>
          </a:p>
        </p:txBody>
      </p:sp>
      <p:sp>
        <p:nvSpPr>
          <p:cNvPr id="24580" name="Text Box 4"/>
          <p:cNvSpPr txBox="1">
            <a:spLocks noChangeArrowheads="1"/>
          </p:cNvSpPr>
          <p:nvPr/>
        </p:nvSpPr>
        <p:spPr bwMode="auto">
          <a:xfrm>
            <a:off x="808038" y="6329363"/>
            <a:ext cx="8335962" cy="366712"/>
          </a:xfrm>
          <a:prstGeom prst="rect">
            <a:avLst/>
          </a:prstGeom>
          <a:noFill/>
          <a:ln w="9525">
            <a:noFill/>
            <a:miter lim="800000"/>
            <a:headEnd/>
            <a:tailEnd/>
          </a:ln>
        </p:spPr>
        <p:txBody>
          <a:bodyPr>
            <a:prstTxWarp prst="textNoShape">
              <a:avLst/>
            </a:prstTxWarp>
            <a:spAutoFit/>
          </a:bodyPr>
          <a:lstStyle/>
          <a:p>
            <a:endParaRPr lang="es-ES_tradnl" sz="180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11_Concurrencia">
  <a:themeElements>
    <a:clrScheme name="11_Concurrencia 1">
      <a:dk1>
        <a:srgbClr val="000000"/>
      </a:dk1>
      <a:lt1>
        <a:srgbClr val="FFFFFF"/>
      </a:lt1>
      <a:dk2>
        <a:srgbClr val="464646"/>
      </a:dk2>
      <a:lt2>
        <a:srgbClr val="DEF5FA"/>
      </a:lt2>
      <a:accent1>
        <a:srgbClr val="2DA2BF"/>
      </a:accent1>
      <a:accent2>
        <a:srgbClr val="DA1F28"/>
      </a:accent2>
      <a:accent3>
        <a:srgbClr val="FFFFFF"/>
      </a:accent3>
      <a:accent4>
        <a:srgbClr val="000000"/>
      </a:accent4>
      <a:accent5>
        <a:srgbClr val="ADCEDC"/>
      </a:accent5>
      <a:accent6>
        <a:srgbClr val="C51B23"/>
      </a:accent6>
      <a:hlink>
        <a:srgbClr val="D71600"/>
      </a:hlink>
      <a:folHlink>
        <a:srgbClr val="00AFE1"/>
      </a:folHlink>
    </a:clrScheme>
    <a:fontScheme name="11_Concurrencia">
      <a:majorFont>
        <a:latin typeface="Eras Medium ITC"/>
        <a:ea typeface=""/>
        <a:cs typeface=""/>
      </a:majorFont>
      <a:minorFont>
        <a:latin typeface="Tahoma"/>
        <a:ea typeface=""/>
        <a:cs typeface=""/>
      </a:minorFont>
    </a:fontScheme>
    <a:fmtScheme name="Papel">
      <a:fillStyleLst>
        <a:solidFill>
          <a:schemeClr val="phClr"/>
        </a:solidFill>
        <a:blipFill>
          <a:blip xmlns:r="http://schemas.openxmlformats.org/officeDocument/2006/relationships" r:embed="rId1">
            <a:duotone>
              <a:schemeClr val="phClr">
                <a:shade val="63000"/>
                <a:tint val="82000"/>
              </a:schemeClr>
              <a:schemeClr val="phClr">
                <a:tint val="10000"/>
                <a:satMod val="400000"/>
              </a:schemeClr>
            </a:duotone>
          </a:blip>
          <a:tile tx="0" ty="0" sx="40000" sy="40000" flip="none" algn="tl"/>
        </a:blipFill>
        <a:blipFill>
          <a:blip xmlns:r="http://schemas.openxmlformats.org/officeDocument/2006/relationships" r:embed="rId1">
            <a:duotone>
              <a:schemeClr val="phClr">
                <a:shade val="40000"/>
              </a:schemeClr>
              <a:schemeClr val="phClr">
                <a:tint val="42000"/>
              </a:schemeClr>
            </a:duotone>
          </a:blip>
          <a:tile tx="0" ty="0" sx="40000" sy="40000" flip="none" algn="tl"/>
        </a:blipFill>
      </a:fillStyleLst>
      <a:lnStyleLst>
        <a:ln w="12700" cap="flat" cmpd="sng" algn="ctr">
          <a:solidFill>
            <a:schemeClr val="phClr"/>
          </a:solidFill>
          <a:prstDash val="solid"/>
        </a:ln>
        <a:ln w="38100" cap="flat" cmpd="sng" algn="ctr">
          <a:solidFill>
            <a:schemeClr val="phClr"/>
          </a:solidFill>
          <a:prstDash val="solid"/>
        </a:ln>
        <a:ln w="63500" cap="flat" cmpd="sng" algn="ctr">
          <a:solidFill>
            <a:schemeClr val="phClr"/>
          </a:solidFill>
          <a:prstDash val="solid"/>
        </a:ln>
      </a:lnStyleLst>
      <a:effectStyleLst>
        <a:effectStyle>
          <a:effectLst>
            <a:outerShdw blurRad="95000" rotWithShape="0">
              <a:srgbClr val="000000">
                <a:alpha val="50000"/>
              </a:srgbClr>
            </a:outerShdw>
            <a:softEdge rad="12700"/>
          </a:effectLst>
        </a:effectStyle>
        <a:effectStyle>
          <a:effectLst>
            <a:outerShdw blurRad="95000" rotWithShape="0">
              <a:srgbClr val="000000">
                <a:alpha val="50000"/>
              </a:srgbClr>
            </a:outerShdw>
            <a:softEdge rad="12700"/>
          </a:effectLst>
        </a:effectStyle>
        <a:effectStyle>
          <a:effectLst>
            <a:outerShdw blurRad="95000" algn="tl" rotWithShape="0">
              <a:srgbClr val="000000">
                <a:alpha val="50000"/>
              </a:srgbClr>
            </a:outerShdw>
          </a:effectLst>
          <a:scene3d>
            <a:camera prst="orthographicFront"/>
            <a:lightRig rig="soft" dir="t">
              <a:rot lat="0" lon="0" rev="18000000"/>
            </a:lightRig>
          </a:scene3d>
          <a:sp3d prstMaterial="dkEdge">
            <a:bevelT w="73660" h="44450" prst="rible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1_Concurrencia 1">
        <a:dk1>
          <a:srgbClr val="000000"/>
        </a:dk1>
        <a:lt1>
          <a:srgbClr val="FFFFFF"/>
        </a:lt1>
        <a:dk2>
          <a:srgbClr val="464646"/>
        </a:dk2>
        <a:lt2>
          <a:srgbClr val="DEF5FA"/>
        </a:lt2>
        <a:accent1>
          <a:srgbClr val="2DA2BF"/>
        </a:accent1>
        <a:accent2>
          <a:srgbClr val="DA1F28"/>
        </a:accent2>
        <a:accent3>
          <a:srgbClr val="FFFFFF"/>
        </a:accent3>
        <a:accent4>
          <a:srgbClr val="000000"/>
        </a:accent4>
        <a:accent5>
          <a:srgbClr val="ADCEDC"/>
        </a:accent5>
        <a:accent6>
          <a:srgbClr val="C51B23"/>
        </a:accent6>
        <a:hlink>
          <a:srgbClr val="D71600"/>
        </a:hlink>
        <a:folHlink>
          <a:srgbClr val="00AFE1"/>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ema d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8449</TotalTime>
  <Words>2450</Words>
  <Application>Microsoft Macintosh PowerPoint</Application>
  <PresentationFormat>Presentación en pantalla (4:3)</PresentationFormat>
  <Paragraphs>318</Paragraphs>
  <Slides>42</Slides>
  <Notes>0</Notes>
  <HiddenSlides>0</HiddenSlides>
  <MMClips>0</MMClips>
  <ScaleCrop>false</ScaleCrop>
  <HeadingPairs>
    <vt:vector size="6" baseType="variant">
      <vt:variant>
        <vt:lpstr>Fuentes usadas</vt:lpstr>
      </vt:variant>
      <vt:variant>
        <vt:i4>8</vt:i4>
      </vt:variant>
      <vt:variant>
        <vt:lpstr>Tema</vt:lpstr>
      </vt:variant>
      <vt:variant>
        <vt:i4>1</vt:i4>
      </vt:variant>
      <vt:variant>
        <vt:lpstr>Títulos de diapositiva</vt:lpstr>
      </vt:variant>
      <vt:variant>
        <vt:i4>42</vt:i4>
      </vt:variant>
    </vt:vector>
  </HeadingPairs>
  <TitlesOfParts>
    <vt:vector size="51" baseType="lpstr">
      <vt:lpstr>Arial</vt:lpstr>
      <vt:lpstr>Arial Narrow</vt:lpstr>
      <vt:lpstr>Eras Medium ITC</vt:lpstr>
      <vt:lpstr>Tahoma</vt:lpstr>
      <vt:lpstr>Verdana</vt:lpstr>
      <vt:lpstr>Wingdings</vt:lpstr>
      <vt:lpstr>Wingdings 2</vt:lpstr>
      <vt:lpstr>Wingdings 3</vt:lpstr>
      <vt:lpstr>11_Concurrencia</vt:lpstr>
      <vt:lpstr>Tema 9: El negocio electrónico</vt:lpstr>
      <vt:lpstr>Presentación de PowerPoint</vt:lpstr>
      <vt:lpstr> NUEVA ECONOMÍA- NUEVAS TECNOLOGÍAS DE LA INFORMACIÓN</vt:lpstr>
      <vt:lpstr>Negocio Electrónico</vt:lpstr>
      <vt:lpstr>Negocio Electrónico</vt:lpstr>
      <vt:lpstr>Negocio Electrónico</vt:lpstr>
      <vt:lpstr>B2C: Business to Consumer</vt:lpstr>
      <vt:lpstr>B2C: Business to Consumer Elementos de una tienda online </vt:lpstr>
      <vt:lpstr>B2C: Business to Consumer Pasarela de pago o TPV Virtual </vt:lpstr>
      <vt:lpstr>B2C: Business to Consumer Pasarela de pago o TPV Virtual </vt:lpstr>
      <vt:lpstr>B2C: Business to Consumer Pasarela de pago o TPV Virtual</vt:lpstr>
      <vt:lpstr>B2C: Business to Consumer Otros medios de pago</vt:lpstr>
      <vt:lpstr>B2C: Business to Consumer</vt:lpstr>
      <vt:lpstr>B2B: Business to Business </vt:lpstr>
      <vt:lpstr>B2B: Business to Business</vt:lpstr>
      <vt:lpstr>B2B: Business to Business</vt:lpstr>
      <vt:lpstr>B2B: Business to Business</vt:lpstr>
      <vt:lpstr>B2B: Business to Business</vt:lpstr>
      <vt:lpstr>B2B: Business to Business</vt:lpstr>
      <vt:lpstr>A2B/C/A: Administration to …</vt:lpstr>
      <vt:lpstr>A2B/C/A: Administration to …</vt:lpstr>
      <vt:lpstr>e-CRM (Customer Relation Management)</vt:lpstr>
      <vt:lpstr>e-CRM (Customer Relation Management)</vt:lpstr>
      <vt:lpstr>Publicidad en Internet</vt:lpstr>
      <vt:lpstr>Publicidad en Internet</vt:lpstr>
      <vt:lpstr>Publicidad en Internet</vt:lpstr>
      <vt:lpstr>Publicidad en Internet</vt:lpstr>
      <vt:lpstr>Publicidad en Internet</vt:lpstr>
      <vt:lpstr>Publicidad en Internet</vt:lpstr>
      <vt:lpstr>Publicidad en Internet</vt:lpstr>
      <vt:lpstr>Modelos de contratación publicitarias</vt:lpstr>
      <vt:lpstr>Parámetros de medición del rendimiento de las acciones de publicidad online</vt:lpstr>
      <vt:lpstr>Atraer. Fuentes de tráfico</vt:lpstr>
      <vt:lpstr>SEO</vt:lpstr>
      <vt:lpstr>SEM</vt:lpstr>
      <vt:lpstr>Social Media Marketing</vt:lpstr>
      <vt:lpstr>Social Media Marketing Estrategia</vt:lpstr>
      <vt:lpstr>Social Media Marketing Audiencia</vt:lpstr>
      <vt:lpstr>E-Mobile</vt:lpstr>
      <vt:lpstr>E-Mobile</vt:lpstr>
      <vt:lpstr>Crear una empresa en Internet</vt:lpstr>
      <vt:lpstr>Crear una empresa en Internet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Administrador</dc:creator>
  <cp:lastModifiedBy>MANUEL MARCO SUCH</cp:lastModifiedBy>
  <cp:revision>889</cp:revision>
  <cp:lastPrinted>1601-01-01T00:00:00Z</cp:lastPrinted>
  <dcterms:created xsi:type="dcterms:W3CDTF">2015-10-20T10:34:32Z</dcterms:created>
  <dcterms:modified xsi:type="dcterms:W3CDTF">2023-12-04T18:11:34Z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