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8999538" cy="8999538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370"/>
    <a:srgbClr val="F38C7C"/>
    <a:srgbClr val="B296A1"/>
    <a:srgbClr val="CCAEBA"/>
    <a:srgbClr val="A795A9"/>
    <a:srgbClr val="211D1C"/>
    <a:srgbClr val="A8CABA"/>
    <a:srgbClr val="5D415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51" d="100"/>
          <a:sy n="51" d="100"/>
        </p:scale>
        <p:origin x="948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4966" y="1472842"/>
            <a:ext cx="7649607" cy="3133172"/>
          </a:xfrm>
        </p:spPr>
        <p:txBody>
          <a:bodyPr anchor="b"/>
          <a:lstStyle>
            <a:lvl1pPr algn="ctr">
              <a:defRPr sz="590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4942" y="4726842"/>
            <a:ext cx="6749654" cy="2172804"/>
          </a:xfrm>
        </p:spPr>
        <p:txBody>
          <a:bodyPr/>
          <a:lstStyle>
            <a:lvl1pPr marL="0" indent="0" algn="ctr">
              <a:buNone/>
              <a:defRPr sz="2362"/>
            </a:lvl1pPr>
            <a:lvl2pPr marL="449976" indent="0" algn="ctr">
              <a:buNone/>
              <a:defRPr sz="1968"/>
            </a:lvl2pPr>
            <a:lvl3pPr marL="899952" indent="0" algn="ctr">
              <a:buNone/>
              <a:defRPr sz="1772"/>
            </a:lvl3pPr>
            <a:lvl4pPr marL="1349929" indent="0" algn="ctr">
              <a:buNone/>
              <a:defRPr sz="1575"/>
            </a:lvl4pPr>
            <a:lvl5pPr marL="1799905" indent="0" algn="ctr">
              <a:buNone/>
              <a:defRPr sz="1575"/>
            </a:lvl5pPr>
            <a:lvl6pPr marL="2249881" indent="0" algn="ctr">
              <a:buNone/>
              <a:defRPr sz="1575"/>
            </a:lvl6pPr>
            <a:lvl7pPr marL="2699857" indent="0" algn="ctr">
              <a:buNone/>
              <a:defRPr sz="1575"/>
            </a:lvl7pPr>
            <a:lvl8pPr marL="3149834" indent="0" algn="ctr">
              <a:buNone/>
              <a:defRPr sz="1575"/>
            </a:lvl8pPr>
            <a:lvl9pPr marL="3599810" indent="0" algn="ctr">
              <a:buNone/>
              <a:defRPr sz="1575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0FAA3-1DBA-4C78-88C4-27745BA07296}" type="datetimeFigureOut">
              <a:rPr lang="en-CA" smtClean="0"/>
              <a:t>2020-03-13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38E61-3DE3-451D-91F3-01590C16AD5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1934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0FAA3-1DBA-4C78-88C4-27745BA07296}" type="datetimeFigureOut">
              <a:rPr lang="en-CA" smtClean="0"/>
              <a:t>2020-03-13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38E61-3DE3-451D-91F3-01590C16AD5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70789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40295" y="479142"/>
            <a:ext cx="1940525" cy="762669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8719" y="479142"/>
            <a:ext cx="5709082" cy="762669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0FAA3-1DBA-4C78-88C4-27745BA07296}" type="datetimeFigureOut">
              <a:rPr lang="en-CA" smtClean="0"/>
              <a:t>2020-03-13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38E61-3DE3-451D-91F3-01590C16AD5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45495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0FAA3-1DBA-4C78-88C4-27745BA07296}" type="datetimeFigureOut">
              <a:rPr lang="en-CA" smtClean="0"/>
              <a:t>2020-03-13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38E61-3DE3-451D-91F3-01590C16AD5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52368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031" y="2243638"/>
            <a:ext cx="7762102" cy="3743557"/>
          </a:xfrm>
        </p:spPr>
        <p:txBody>
          <a:bodyPr anchor="b"/>
          <a:lstStyle>
            <a:lvl1pPr>
              <a:defRPr sz="590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4031" y="6022610"/>
            <a:ext cx="7762102" cy="1968648"/>
          </a:xfrm>
        </p:spPr>
        <p:txBody>
          <a:bodyPr/>
          <a:lstStyle>
            <a:lvl1pPr marL="0" indent="0">
              <a:buNone/>
              <a:defRPr sz="2362">
                <a:solidFill>
                  <a:schemeClr val="tx1"/>
                </a:solidFill>
              </a:defRPr>
            </a:lvl1pPr>
            <a:lvl2pPr marL="449976" indent="0">
              <a:buNone/>
              <a:defRPr sz="1968">
                <a:solidFill>
                  <a:schemeClr val="tx1">
                    <a:tint val="75000"/>
                  </a:schemeClr>
                </a:solidFill>
              </a:defRPr>
            </a:lvl2pPr>
            <a:lvl3pPr marL="899952" indent="0">
              <a:buNone/>
              <a:defRPr sz="1772">
                <a:solidFill>
                  <a:schemeClr val="tx1">
                    <a:tint val="75000"/>
                  </a:schemeClr>
                </a:solidFill>
              </a:defRPr>
            </a:lvl3pPr>
            <a:lvl4pPr marL="1349929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4pPr>
            <a:lvl5pPr marL="1799905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5pPr>
            <a:lvl6pPr marL="2249881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6pPr>
            <a:lvl7pPr marL="2699857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7pPr>
            <a:lvl8pPr marL="314983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8pPr>
            <a:lvl9pPr marL="3599810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0FAA3-1DBA-4C78-88C4-27745BA07296}" type="datetimeFigureOut">
              <a:rPr lang="en-CA" smtClean="0"/>
              <a:t>2020-03-13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38E61-3DE3-451D-91F3-01590C16AD5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18196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8718" y="2395710"/>
            <a:ext cx="3824804" cy="57101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6016" y="2395710"/>
            <a:ext cx="3824804" cy="57101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0FAA3-1DBA-4C78-88C4-27745BA07296}" type="datetimeFigureOut">
              <a:rPr lang="en-CA" smtClean="0"/>
              <a:t>2020-03-13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38E61-3DE3-451D-91F3-01590C16AD5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29328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0" y="479144"/>
            <a:ext cx="7762102" cy="173949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9891" y="2206137"/>
            <a:ext cx="3807226" cy="1081194"/>
          </a:xfrm>
        </p:spPr>
        <p:txBody>
          <a:bodyPr anchor="b"/>
          <a:lstStyle>
            <a:lvl1pPr marL="0" indent="0">
              <a:buNone/>
              <a:defRPr sz="2362" b="1"/>
            </a:lvl1pPr>
            <a:lvl2pPr marL="449976" indent="0">
              <a:buNone/>
              <a:defRPr sz="1968" b="1"/>
            </a:lvl2pPr>
            <a:lvl3pPr marL="899952" indent="0">
              <a:buNone/>
              <a:defRPr sz="1772" b="1"/>
            </a:lvl3pPr>
            <a:lvl4pPr marL="1349929" indent="0">
              <a:buNone/>
              <a:defRPr sz="1575" b="1"/>
            </a:lvl4pPr>
            <a:lvl5pPr marL="1799905" indent="0">
              <a:buNone/>
              <a:defRPr sz="1575" b="1"/>
            </a:lvl5pPr>
            <a:lvl6pPr marL="2249881" indent="0">
              <a:buNone/>
              <a:defRPr sz="1575" b="1"/>
            </a:lvl6pPr>
            <a:lvl7pPr marL="2699857" indent="0">
              <a:buNone/>
              <a:defRPr sz="1575" b="1"/>
            </a:lvl7pPr>
            <a:lvl8pPr marL="3149834" indent="0">
              <a:buNone/>
              <a:defRPr sz="1575" b="1"/>
            </a:lvl8pPr>
            <a:lvl9pPr marL="3599810" indent="0">
              <a:buNone/>
              <a:defRPr sz="15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891" y="3287331"/>
            <a:ext cx="3807226" cy="48351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6017" y="2206137"/>
            <a:ext cx="3825976" cy="1081194"/>
          </a:xfrm>
        </p:spPr>
        <p:txBody>
          <a:bodyPr anchor="b"/>
          <a:lstStyle>
            <a:lvl1pPr marL="0" indent="0">
              <a:buNone/>
              <a:defRPr sz="2362" b="1"/>
            </a:lvl1pPr>
            <a:lvl2pPr marL="449976" indent="0">
              <a:buNone/>
              <a:defRPr sz="1968" b="1"/>
            </a:lvl2pPr>
            <a:lvl3pPr marL="899952" indent="0">
              <a:buNone/>
              <a:defRPr sz="1772" b="1"/>
            </a:lvl3pPr>
            <a:lvl4pPr marL="1349929" indent="0">
              <a:buNone/>
              <a:defRPr sz="1575" b="1"/>
            </a:lvl4pPr>
            <a:lvl5pPr marL="1799905" indent="0">
              <a:buNone/>
              <a:defRPr sz="1575" b="1"/>
            </a:lvl5pPr>
            <a:lvl6pPr marL="2249881" indent="0">
              <a:buNone/>
              <a:defRPr sz="1575" b="1"/>
            </a:lvl6pPr>
            <a:lvl7pPr marL="2699857" indent="0">
              <a:buNone/>
              <a:defRPr sz="1575" b="1"/>
            </a:lvl7pPr>
            <a:lvl8pPr marL="3149834" indent="0">
              <a:buNone/>
              <a:defRPr sz="1575" b="1"/>
            </a:lvl8pPr>
            <a:lvl9pPr marL="3599810" indent="0">
              <a:buNone/>
              <a:defRPr sz="157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6017" y="3287331"/>
            <a:ext cx="3825976" cy="48351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0FAA3-1DBA-4C78-88C4-27745BA07296}" type="datetimeFigureOut">
              <a:rPr lang="en-CA" smtClean="0"/>
              <a:t>2020-03-13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38E61-3DE3-451D-91F3-01590C16AD5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76002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0FAA3-1DBA-4C78-88C4-27745BA07296}" type="datetimeFigureOut">
              <a:rPr lang="en-CA" smtClean="0"/>
              <a:t>2020-03-13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38E61-3DE3-451D-91F3-01590C16AD5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24873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0FAA3-1DBA-4C78-88C4-27745BA07296}" type="datetimeFigureOut">
              <a:rPr lang="en-CA" smtClean="0"/>
              <a:t>2020-03-13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38E61-3DE3-451D-91F3-01590C16AD5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51485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599969"/>
            <a:ext cx="2902585" cy="2099892"/>
          </a:xfrm>
        </p:spPr>
        <p:txBody>
          <a:bodyPr anchor="b"/>
          <a:lstStyle>
            <a:lvl1pPr>
              <a:defRPr sz="31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5976" y="1295769"/>
            <a:ext cx="4556016" cy="6395505"/>
          </a:xfrm>
        </p:spPr>
        <p:txBody>
          <a:bodyPr/>
          <a:lstStyle>
            <a:lvl1pPr>
              <a:defRPr sz="3149"/>
            </a:lvl1pPr>
            <a:lvl2pPr>
              <a:defRPr sz="2756"/>
            </a:lvl2pPr>
            <a:lvl3pPr>
              <a:defRPr sz="2362"/>
            </a:lvl3pPr>
            <a:lvl4pPr>
              <a:defRPr sz="1968"/>
            </a:lvl4pPr>
            <a:lvl5pPr>
              <a:defRPr sz="1968"/>
            </a:lvl5pPr>
            <a:lvl6pPr>
              <a:defRPr sz="1968"/>
            </a:lvl6pPr>
            <a:lvl7pPr>
              <a:defRPr sz="1968"/>
            </a:lvl7pPr>
            <a:lvl8pPr>
              <a:defRPr sz="1968"/>
            </a:lvl8pPr>
            <a:lvl9pPr>
              <a:defRPr sz="196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2699862"/>
            <a:ext cx="2902585" cy="5001827"/>
          </a:xfrm>
        </p:spPr>
        <p:txBody>
          <a:bodyPr/>
          <a:lstStyle>
            <a:lvl1pPr marL="0" indent="0">
              <a:buNone/>
              <a:defRPr sz="1575"/>
            </a:lvl1pPr>
            <a:lvl2pPr marL="449976" indent="0">
              <a:buNone/>
              <a:defRPr sz="1378"/>
            </a:lvl2pPr>
            <a:lvl3pPr marL="899952" indent="0">
              <a:buNone/>
              <a:defRPr sz="1181"/>
            </a:lvl3pPr>
            <a:lvl4pPr marL="1349929" indent="0">
              <a:buNone/>
              <a:defRPr sz="984"/>
            </a:lvl4pPr>
            <a:lvl5pPr marL="1799905" indent="0">
              <a:buNone/>
              <a:defRPr sz="984"/>
            </a:lvl5pPr>
            <a:lvl6pPr marL="2249881" indent="0">
              <a:buNone/>
              <a:defRPr sz="984"/>
            </a:lvl6pPr>
            <a:lvl7pPr marL="2699857" indent="0">
              <a:buNone/>
              <a:defRPr sz="984"/>
            </a:lvl7pPr>
            <a:lvl8pPr marL="3149834" indent="0">
              <a:buNone/>
              <a:defRPr sz="984"/>
            </a:lvl8pPr>
            <a:lvl9pPr marL="3599810" indent="0">
              <a:buNone/>
              <a:defRPr sz="98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0FAA3-1DBA-4C78-88C4-27745BA07296}" type="datetimeFigureOut">
              <a:rPr lang="en-CA" smtClean="0"/>
              <a:t>2020-03-13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38E61-3DE3-451D-91F3-01590C16AD5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50383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599969"/>
            <a:ext cx="2902585" cy="2099892"/>
          </a:xfrm>
        </p:spPr>
        <p:txBody>
          <a:bodyPr anchor="b"/>
          <a:lstStyle>
            <a:lvl1pPr>
              <a:defRPr sz="31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25976" y="1295769"/>
            <a:ext cx="4556016" cy="6395505"/>
          </a:xfrm>
        </p:spPr>
        <p:txBody>
          <a:bodyPr anchor="t"/>
          <a:lstStyle>
            <a:lvl1pPr marL="0" indent="0">
              <a:buNone/>
              <a:defRPr sz="3149"/>
            </a:lvl1pPr>
            <a:lvl2pPr marL="449976" indent="0">
              <a:buNone/>
              <a:defRPr sz="2756"/>
            </a:lvl2pPr>
            <a:lvl3pPr marL="899952" indent="0">
              <a:buNone/>
              <a:defRPr sz="2362"/>
            </a:lvl3pPr>
            <a:lvl4pPr marL="1349929" indent="0">
              <a:buNone/>
              <a:defRPr sz="1968"/>
            </a:lvl4pPr>
            <a:lvl5pPr marL="1799905" indent="0">
              <a:buNone/>
              <a:defRPr sz="1968"/>
            </a:lvl5pPr>
            <a:lvl6pPr marL="2249881" indent="0">
              <a:buNone/>
              <a:defRPr sz="1968"/>
            </a:lvl6pPr>
            <a:lvl7pPr marL="2699857" indent="0">
              <a:buNone/>
              <a:defRPr sz="1968"/>
            </a:lvl7pPr>
            <a:lvl8pPr marL="3149834" indent="0">
              <a:buNone/>
              <a:defRPr sz="1968"/>
            </a:lvl8pPr>
            <a:lvl9pPr marL="3599810" indent="0">
              <a:buNone/>
              <a:defRPr sz="196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2699862"/>
            <a:ext cx="2902585" cy="5001827"/>
          </a:xfrm>
        </p:spPr>
        <p:txBody>
          <a:bodyPr/>
          <a:lstStyle>
            <a:lvl1pPr marL="0" indent="0">
              <a:buNone/>
              <a:defRPr sz="1575"/>
            </a:lvl1pPr>
            <a:lvl2pPr marL="449976" indent="0">
              <a:buNone/>
              <a:defRPr sz="1378"/>
            </a:lvl2pPr>
            <a:lvl3pPr marL="899952" indent="0">
              <a:buNone/>
              <a:defRPr sz="1181"/>
            </a:lvl3pPr>
            <a:lvl4pPr marL="1349929" indent="0">
              <a:buNone/>
              <a:defRPr sz="984"/>
            </a:lvl4pPr>
            <a:lvl5pPr marL="1799905" indent="0">
              <a:buNone/>
              <a:defRPr sz="984"/>
            </a:lvl5pPr>
            <a:lvl6pPr marL="2249881" indent="0">
              <a:buNone/>
              <a:defRPr sz="984"/>
            </a:lvl6pPr>
            <a:lvl7pPr marL="2699857" indent="0">
              <a:buNone/>
              <a:defRPr sz="984"/>
            </a:lvl7pPr>
            <a:lvl8pPr marL="3149834" indent="0">
              <a:buNone/>
              <a:defRPr sz="984"/>
            </a:lvl8pPr>
            <a:lvl9pPr marL="3599810" indent="0">
              <a:buNone/>
              <a:defRPr sz="98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0FAA3-1DBA-4C78-88C4-27745BA07296}" type="datetimeFigureOut">
              <a:rPr lang="en-CA" smtClean="0"/>
              <a:t>2020-03-13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E38E61-3DE3-451D-91F3-01590C16AD5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69186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8718" y="479144"/>
            <a:ext cx="7762102" cy="1739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718" y="2395710"/>
            <a:ext cx="7762102" cy="5710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8718" y="8341240"/>
            <a:ext cx="2024896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0FAA3-1DBA-4C78-88C4-27745BA07296}" type="datetimeFigureOut">
              <a:rPr lang="en-CA" smtClean="0"/>
              <a:t>2020-03-13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81097" y="8341240"/>
            <a:ext cx="3037344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55924" y="8341240"/>
            <a:ext cx="2024896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8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E38E61-3DE3-451D-91F3-01590C16AD5B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16980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899952" rtl="0" eaLnBrk="1" latinLnBrk="0" hangingPunct="1">
        <a:lnSpc>
          <a:spcPct val="90000"/>
        </a:lnSpc>
        <a:spcBef>
          <a:spcPct val="0"/>
        </a:spcBef>
        <a:buNone/>
        <a:defRPr sz="433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4988" indent="-224988" algn="l" defTabSz="899952" rtl="0" eaLnBrk="1" latinLnBrk="0" hangingPunct="1">
        <a:lnSpc>
          <a:spcPct val="90000"/>
        </a:lnSpc>
        <a:spcBef>
          <a:spcPts val="984"/>
        </a:spcBef>
        <a:buFont typeface="Arial" panose="020B0604020202020204" pitchFamily="34" charset="0"/>
        <a:buChar char="•"/>
        <a:defRPr sz="2756" kern="1200">
          <a:solidFill>
            <a:schemeClr val="tx1"/>
          </a:solidFill>
          <a:latin typeface="+mn-lt"/>
          <a:ea typeface="+mn-ea"/>
          <a:cs typeface="+mn-cs"/>
        </a:defRPr>
      </a:lvl1pPr>
      <a:lvl2pPr marL="674964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2pPr>
      <a:lvl3pPr marL="1124941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968" kern="1200">
          <a:solidFill>
            <a:schemeClr val="tx1"/>
          </a:solidFill>
          <a:latin typeface="+mn-lt"/>
          <a:ea typeface="+mn-ea"/>
          <a:cs typeface="+mn-cs"/>
        </a:defRPr>
      </a:lvl3pPr>
      <a:lvl4pPr marL="1574917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4pPr>
      <a:lvl5pPr marL="2024893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5pPr>
      <a:lvl6pPr marL="2474869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6pPr>
      <a:lvl7pPr marL="2924846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7pPr>
      <a:lvl8pPr marL="3374822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8pPr>
      <a:lvl9pPr marL="3824798" indent="-224988" algn="l" defTabSz="899952" rtl="0" eaLnBrk="1" latinLnBrk="0" hangingPunct="1">
        <a:lnSpc>
          <a:spcPct val="90000"/>
        </a:lnSpc>
        <a:spcBef>
          <a:spcPts val="492"/>
        </a:spcBef>
        <a:buFont typeface="Arial" panose="020B0604020202020204" pitchFamily="34" charset="0"/>
        <a:buChar char="•"/>
        <a:defRPr sz="177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1pPr>
      <a:lvl2pPr marL="449976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2pPr>
      <a:lvl3pPr marL="899952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3pPr>
      <a:lvl4pPr marL="1349929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4pPr>
      <a:lvl5pPr marL="1799905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5pPr>
      <a:lvl6pPr marL="2249881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6pPr>
      <a:lvl7pPr marL="2699857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7pPr>
      <a:lvl8pPr marL="3149834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8pPr>
      <a:lvl9pPr marL="3599810" algn="l" defTabSz="899952" rtl="0" eaLnBrk="1" latinLnBrk="0" hangingPunct="1">
        <a:defRPr sz="177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8649" y="1968649"/>
            <a:ext cx="5062240" cy="506224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1" y="-1"/>
            <a:ext cx="10798629" cy="10595429"/>
          </a:xfrm>
          <a:prstGeom prst="rect">
            <a:avLst/>
          </a:prstGeom>
          <a:gradFill>
            <a:gsLst>
              <a:gs pos="36000">
                <a:srgbClr val="8C9695"/>
              </a:gs>
              <a:gs pos="55000">
                <a:srgbClr val="706470"/>
              </a:gs>
              <a:gs pos="0">
                <a:srgbClr val="A8CABA"/>
              </a:gs>
              <a:gs pos="73000">
                <a:srgbClr val="675364"/>
              </a:gs>
              <a:gs pos="100000">
                <a:srgbClr val="211D1C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40102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8649" y="1968649"/>
            <a:ext cx="5062240" cy="506224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1" y="-1"/>
            <a:ext cx="10798629" cy="10595429"/>
          </a:xfrm>
          <a:prstGeom prst="rect">
            <a:avLst/>
          </a:prstGeom>
          <a:gradFill>
            <a:gsLst>
              <a:gs pos="16000">
                <a:srgbClr val="CCAEBA"/>
              </a:gs>
              <a:gs pos="71000">
                <a:srgbClr val="FFA370"/>
              </a:gs>
              <a:gs pos="32000">
                <a:srgbClr val="B296A1"/>
              </a:gs>
              <a:gs pos="0">
                <a:srgbClr val="A795A9"/>
              </a:gs>
              <a:gs pos="50000">
                <a:srgbClr val="F38C7C"/>
              </a:gs>
              <a:gs pos="89000">
                <a:srgbClr val="211D1C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38204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</TotalTime>
  <Words>0</Words>
  <Application>Microsoft Office PowerPoint</Application>
  <PresentationFormat>Custom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Iva Brunec</dc:creator>
  <cp:lastModifiedBy>Iva Kristl Brunec</cp:lastModifiedBy>
  <cp:revision>4</cp:revision>
  <dcterms:created xsi:type="dcterms:W3CDTF">2019-01-27T17:27:32Z</dcterms:created>
  <dcterms:modified xsi:type="dcterms:W3CDTF">2020-03-13T22:42:26Z</dcterms:modified>
</cp:coreProperties>
</file>