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2034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11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83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0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4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6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1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96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6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6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31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37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A453-4238-4B7C-B896-A3E4555A7EC7}" type="datetimeFigureOut">
              <a:rPr lang="en-CA" smtClean="0"/>
              <a:t>27/01/2019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B54B-C373-4C16-86D5-B842D09C6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82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-2800350" y="1028700"/>
            <a:ext cx="185547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-2054010" y="457200"/>
            <a:ext cx="3309766" cy="5739874"/>
            <a:chOff x="-2613463" y="-446477"/>
            <a:chExt cx="3874789" cy="67197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613463" y="2583274"/>
              <a:ext cx="3874789" cy="3690000"/>
            </a:xfrm>
            <a:prstGeom prst="rect">
              <a:avLst/>
            </a:prstGeom>
            <a:scene3d>
              <a:camera prst="orthographicFront">
                <a:rot lat="2400000" lon="3000000" rev="3600000"/>
              </a:camera>
              <a:lightRig rig="threePt" dir="t"/>
            </a:scene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13463" y="1068835"/>
              <a:ext cx="3873872" cy="3689127"/>
            </a:xfrm>
            <a:prstGeom prst="rect">
              <a:avLst/>
            </a:prstGeom>
            <a:scene3d>
              <a:camera prst="orthographicFront">
                <a:rot lat="2400000" lon="3000000" rev="3600000"/>
              </a:camera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21528" y="-446477"/>
              <a:ext cx="3690001" cy="3690000"/>
            </a:xfrm>
            <a:prstGeom prst="rect">
              <a:avLst/>
            </a:prstGeom>
            <a:scene3d>
              <a:camera prst="orthographicFront">
                <a:rot lat="2400000" lon="3000000" rev="3600000"/>
              </a:camera>
              <a:lightRig rig="threePt" dir="t"/>
            </a:scene3d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561" y="1175116"/>
            <a:ext cx="6578671" cy="4367118"/>
          </a:xfrm>
          <a:prstGeom prst="rect">
            <a:avLst/>
          </a:prstGeom>
        </p:spPr>
      </p:pic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8579350" y="1345725"/>
            <a:ext cx="6517015" cy="4024050"/>
            <a:chOff x="8203924" y="1102534"/>
            <a:chExt cx="7342791" cy="4533941"/>
          </a:xfrm>
        </p:grpSpPr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8203924" y="1102534"/>
              <a:ext cx="7339932" cy="3176787"/>
              <a:chOff x="3167486" y="-1700604"/>
              <a:chExt cx="6680645" cy="3176787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7411315" y="-891976"/>
                <a:ext cx="323413" cy="1002237"/>
              </a:xfrm>
              <a:prstGeom prst="triangle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574239" y="-896217"/>
                <a:ext cx="1044236" cy="1008715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69841" y="232367"/>
                <a:ext cx="1248634" cy="608357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919683" y="951113"/>
                <a:ext cx="1698791" cy="510408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54986" y="-100434"/>
                <a:ext cx="2847506" cy="809606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354986" y="966477"/>
                <a:ext cx="2448848" cy="504871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816511" y="-911655"/>
                <a:ext cx="991112" cy="1008715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816512" y="231638"/>
                <a:ext cx="1004898" cy="608357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816512" y="977783"/>
                <a:ext cx="1004898" cy="49840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69744" y="-870109"/>
                <a:ext cx="2824577" cy="505307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 rot="11214749">
                <a:off x="7119441" y="-864648"/>
                <a:ext cx="159057" cy="483466"/>
              </a:xfrm>
              <a:prstGeom prst="triangle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67486" y="-883409"/>
                <a:ext cx="899346" cy="234493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96810" y="-1700091"/>
                <a:ext cx="899346" cy="537335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197264" y="-1700604"/>
                <a:ext cx="2004993" cy="537335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323847" y="-1697303"/>
                <a:ext cx="1025352" cy="537335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570708" y="-1694127"/>
                <a:ext cx="2236915" cy="537335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4116954" y="-1153024"/>
                <a:ext cx="5622794" cy="2614545"/>
                <a:chOff x="6885164" y="5219372"/>
                <a:chExt cx="5622794" cy="2614545"/>
              </a:xfrm>
              <a:solidFill>
                <a:srgbClr val="44546A">
                  <a:lumMod val="60000"/>
                  <a:lumOff val="40000"/>
                </a:srgbClr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 rot="16200000">
                  <a:off x="6077025" y="6854538"/>
                  <a:ext cx="1787518" cy="17124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75000">
                      <a:schemeClr val="accent1">
                        <a:lumMod val="60000"/>
                        <a:lumOff val="40000"/>
                      </a:schemeClr>
                    </a:gs>
                    <a:gs pos="94000">
                      <a:schemeClr val="accent1"/>
                    </a:gs>
                  </a:gsLst>
                  <a:lin ang="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CA" kern="0">
                    <a:solidFill>
                      <a:prstClr val="white"/>
                    </a:solidFill>
                    <a:latin typeface="Helvetica light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 rot="10800000">
                  <a:off x="6891260" y="6043451"/>
                  <a:ext cx="3253143" cy="173116"/>
                </a:xfrm>
                <a:prstGeom prst="rect">
                  <a:avLst/>
                </a:prstGeom>
                <a:gradFill>
                  <a:gsLst>
                    <a:gs pos="8000">
                      <a:schemeClr val="accent1"/>
                    </a:gs>
                    <a:gs pos="25000">
                      <a:schemeClr val="accent1">
                        <a:lumMod val="20000"/>
                        <a:lumOff val="80000"/>
                      </a:schemeClr>
                    </a:gs>
                    <a:gs pos="78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CA" kern="0">
                    <a:solidFill>
                      <a:prstClr val="white"/>
                    </a:solidFill>
                    <a:latin typeface="Helvetica ligh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0179526" y="5219372"/>
                  <a:ext cx="2328432" cy="173116"/>
                </a:xfrm>
                <a:prstGeom prst="rect">
                  <a:avLst/>
                </a:prstGeom>
                <a:gradFill>
                  <a:gsLst>
                    <a:gs pos="7000">
                      <a:schemeClr val="accent1"/>
                    </a:gs>
                    <a:gs pos="32000">
                      <a:schemeClr val="accent1">
                        <a:lumMod val="20000"/>
                        <a:lumOff val="80000"/>
                      </a:schemeClr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CA" kern="0">
                    <a:solidFill>
                      <a:prstClr val="white"/>
                    </a:solidFill>
                    <a:latin typeface="Helvetica ligh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 rot="16964274">
                  <a:off x="9679951" y="5625245"/>
                  <a:ext cx="965747" cy="173115"/>
                </a:xfrm>
                <a:prstGeom prst="rect">
                  <a:avLst/>
                </a:prstGeom>
                <a:gradFill>
                  <a:gsLst>
                    <a:gs pos="11000">
                      <a:schemeClr val="accent1"/>
                    </a:gs>
                    <a:gs pos="32000">
                      <a:schemeClr val="accent1">
                        <a:lumMod val="20000"/>
                        <a:lumOff val="80000"/>
                      </a:schemeClr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90000">
                      <a:schemeClr val="accent1"/>
                    </a:gs>
                  </a:gsLst>
                  <a:lin ang="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CA" kern="0">
                    <a:solidFill>
                      <a:prstClr val="white"/>
                    </a:solidFill>
                    <a:latin typeface="Helvetica light"/>
                  </a:endParaRPr>
                </a:p>
              </p:txBody>
            </p:sp>
          </p:grpSp>
          <p:sp>
            <p:nvSpPr>
              <p:cNvPr id="57" name="Right Arrow 56"/>
              <p:cNvSpPr/>
              <p:nvPr/>
            </p:nvSpPr>
            <p:spPr>
              <a:xfrm>
                <a:off x="9739763" y="-1239532"/>
                <a:ext cx="108368" cy="34613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CA" kern="0">
                  <a:solidFill>
                    <a:prstClr val="white"/>
                  </a:solidFill>
                  <a:latin typeface="Helvetica light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8236142" y="4483178"/>
              <a:ext cx="7310573" cy="1153297"/>
            </a:xfrm>
            <a:prstGeom prst="rect">
              <a:avLst/>
            </a:prstGeom>
            <a:gradFill flip="none" rotWithShape="1">
              <a:gsLst>
                <a:gs pos="21000">
                  <a:srgbClr val="7FCDBB"/>
                </a:gs>
                <a:gs pos="0">
                  <a:srgbClr val="7FCDBB"/>
                </a:gs>
                <a:gs pos="85000">
                  <a:srgbClr val="7FCDBB"/>
                </a:gs>
                <a:gs pos="26000">
                  <a:srgbClr val="253494"/>
                </a:gs>
                <a:gs pos="57000">
                  <a:srgbClr val="7FCDBB"/>
                </a:gs>
                <a:gs pos="32000">
                  <a:srgbClr val="7FCDBB"/>
                </a:gs>
                <a:gs pos="67000">
                  <a:srgbClr val="7FCDBB"/>
                </a:gs>
                <a:gs pos="76000">
                  <a:srgbClr val="7FCDBB"/>
                </a:gs>
                <a:gs pos="80000">
                  <a:srgbClr val="253494"/>
                </a:gs>
                <a:gs pos="63000">
                  <a:srgbClr val="253494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kern="0">
                <a:solidFill>
                  <a:prstClr val="white"/>
                </a:solidFill>
                <a:latin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9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0AA7"/>
      </a:accent1>
      <a:accent2>
        <a:srgbClr val="471595"/>
      </a:accent2>
      <a:accent3>
        <a:srgbClr val="6B1F84"/>
      </a:accent3>
      <a:accent4>
        <a:srgbClr val="8E2972"/>
      </a:accent4>
      <a:accent5>
        <a:srgbClr val="B13461"/>
      </a:accent5>
      <a:accent6>
        <a:srgbClr val="D53E4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Brunec</dc:creator>
  <cp:lastModifiedBy>Iva Brunec</cp:lastModifiedBy>
  <cp:revision>3</cp:revision>
  <dcterms:created xsi:type="dcterms:W3CDTF">2019-01-27T17:00:37Z</dcterms:created>
  <dcterms:modified xsi:type="dcterms:W3CDTF">2019-01-27T17:16:00Z</dcterms:modified>
</cp:coreProperties>
</file>