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49E7-47CC-C64F-838D-A594BCCADA0F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5B1B7-9E9A-DC47-B1FB-60A7278BA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93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49E7-47CC-C64F-838D-A594BCCADA0F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5B1B7-9E9A-DC47-B1FB-60A7278BA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92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49E7-47CC-C64F-838D-A594BCCADA0F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5B1B7-9E9A-DC47-B1FB-60A7278BA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31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49E7-47CC-C64F-838D-A594BCCADA0F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5B1B7-9E9A-DC47-B1FB-60A7278BA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49E7-47CC-C64F-838D-A594BCCADA0F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5B1B7-9E9A-DC47-B1FB-60A7278BA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49E7-47CC-C64F-838D-A594BCCADA0F}" type="datetimeFigureOut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5B1B7-9E9A-DC47-B1FB-60A7278BA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28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49E7-47CC-C64F-838D-A594BCCADA0F}" type="datetimeFigureOut">
              <a:rPr lang="en-US" smtClean="0"/>
              <a:t>3/13/18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5B1B7-9E9A-DC47-B1FB-60A7278BA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49E7-47CC-C64F-838D-A594BCCADA0F}" type="datetimeFigureOut">
              <a:rPr lang="en-US" smtClean="0"/>
              <a:t>3/13/18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5B1B7-9E9A-DC47-B1FB-60A7278BA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0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49E7-47CC-C64F-838D-A594BCCADA0F}" type="datetimeFigureOut">
              <a:rPr lang="en-US" smtClean="0"/>
              <a:t>3/13/18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5B1B7-9E9A-DC47-B1FB-60A7278BA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5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49E7-47CC-C64F-838D-A594BCCADA0F}" type="datetimeFigureOut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5B1B7-9E9A-DC47-B1FB-60A7278BA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3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49E7-47CC-C64F-838D-A594BCCADA0F}" type="datetimeFigureOut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5B1B7-9E9A-DC47-B1FB-60A7278BA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23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C49E7-47CC-C64F-838D-A594BCCADA0F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5B1B7-9E9A-DC47-B1FB-60A7278BA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9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R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Week 2</a:t>
            </a:r>
          </a:p>
          <a:p>
            <a:r>
              <a:rPr lang="en-US" dirty="0" smtClean="0"/>
              <a:t>Iva Čukić, PhD</a:t>
            </a:r>
          </a:p>
          <a:p>
            <a:r>
              <a:rPr lang="en-US" dirty="0" smtClean="0"/>
              <a:t>Centre for Dementia Prevention</a:t>
            </a:r>
          </a:p>
          <a:p>
            <a:r>
              <a:rPr lang="en-US" dirty="0" smtClean="0"/>
              <a:t>March,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10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cover today?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data cleaning</a:t>
            </a:r>
          </a:p>
          <a:p>
            <a:r>
              <a:rPr lang="en-US" dirty="0" smtClean="0"/>
              <a:t>Coding and recoding variables</a:t>
            </a:r>
          </a:p>
          <a:p>
            <a:r>
              <a:rPr lang="en-US" dirty="0" smtClean="0"/>
              <a:t>Data inspection (including plots)</a:t>
            </a:r>
          </a:p>
          <a:p>
            <a:r>
              <a:rPr lang="en-US" dirty="0" smtClean="0"/>
              <a:t>Correlation coefficients </a:t>
            </a:r>
          </a:p>
          <a:p>
            <a:r>
              <a:rPr lang="en-US" dirty="0" smtClean="0"/>
              <a:t>Descriptive statistics</a:t>
            </a:r>
          </a:p>
          <a:p>
            <a:r>
              <a:rPr lang="en-US" dirty="0" smtClean="0"/>
              <a:t>Easy APA table of </a:t>
            </a:r>
            <a:r>
              <a:rPr lang="en-US" dirty="0" err="1" smtClean="0"/>
              <a:t>descriptives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391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this week’s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ivacukic</a:t>
            </a:r>
            <a:r>
              <a:rPr lang="en-US" dirty="0" smtClean="0"/>
              <a:t>/Introduction-to-R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999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51</Words>
  <Application>Microsoft Macintosh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Introduction to R </vt:lpstr>
      <vt:lpstr>What we will cover today?</vt:lpstr>
      <vt:lpstr>Download this week’s data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 </dc:title>
  <dc:creator>ivacukic@gmail.com</dc:creator>
  <cp:lastModifiedBy>ivacukic@gmail.com</cp:lastModifiedBy>
  <cp:revision>2</cp:revision>
  <dcterms:created xsi:type="dcterms:W3CDTF">2018-03-13T13:29:22Z</dcterms:created>
  <dcterms:modified xsi:type="dcterms:W3CDTF">2018-03-13T13:49:09Z</dcterms:modified>
</cp:coreProperties>
</file>