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/>
              <a:t>Manchester Metropolitan University</a:t>
            </a:r>
          </a:p>
          <a:p>
            <a:r>
              <a:rPr lang="sr-Latn-RS" dirty="0"/>
              <a:t>Nuffield Health</a:t>
            </a:r>
            <a:endParaRPr lang="x-none" dirty="0"/>
          </a:p>
          <a:p>
            <a:r>
              <a:rPr lang="sr-Latn-RS" dirty="0"/>
              <a:t>8</a:t>
            </a:r>
            <a:r>
              <a:rPr lang="en-US" dirty="0"/>
              <a:t> </a:t>
            </a:r>
            <a:r>
              <a:rPr lang="sr-Latn-RS"/>
              <a:t>November</a:t>
            </a:r>
            <a:r>
              <a:rPr lang="en-US"/>
              <a:t>,</a:t>
            </a:r>
            <a:r>
              <a:rPr lang="x-none" dirty="0"/>
              <a:t> 20</a:t>
            </a:r>
            <a:r>
              <a:rPr lang="sr-Latn-RS" dirty="0"/>
              <a:t>23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Iva Cukic</cp:lastModifiedBy>
  <cp:revision>61</cp:revision>
  <dcterms:created xsi:type="dcterms:W3CDTF">2018-03-05T10:17:27Z</dcterms:created>
  <dcterms:modified xsi:type="dcterms:W3CDTF">2023-11-08T08:50:13Z</dcterms:modified>
</cp:coreProperties>
</file>