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1" r:id="rId5"/>
    <p:sldId id="270" r:id="rId6"/>
    <p:sldId id="259" r:id="rId7"/>
    <p:sldId id="265" r:id="rId8"/>
    <p:sldId id="260" r:id="rId9"/>
    <p:sldId id="268" r:id="rId10"/>
    <p:sldId id="267" r:id="rId11"/>
    <p:sldId id="266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31C7E-F785-2541-9563-68EB2BAD807E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FAD92-4B1E-4C4A-9595-0CB92B37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9B8-251C-4FDA-9889-AB5A8FFC2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C7B34-762E-4B00-8CE4-526638935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173D-81F7-4E85-A436-92352A2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BE4A-A918-4354-BD05-C1293980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DF9A-8545-4DCF-9396-CC0C5D78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5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9268-0B76-4DCD-9CA8-A1545DDD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1CFBD-1892-4498-B1C0-2A5AD484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16CA-E030-4B18-91CF-371EEEA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E9BF-1448-482E-98F6-4974F2D5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A9C3-B66A-479B-9112-B5BD603E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6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B62B5-FD0A-4F39-B7AD-A15AACEB0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33026-47DA-433D-96D3-966BC4709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4460-4531-4B3D-84AC-412C274E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801E-8101-4D41-8D61-98D853A3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F5471-5AD4-4F3B-AE49-DF0A5BA6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916-2E26-4CE2-8E2E-2A2CDCBD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0EF7-97B2-4737-888E-E0D0E483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B25D-426E-4A29-AAEF-2EA219D9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494B-2700-4773-8905-55BF11C5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BB05-F7DD-4B19-A023-5771662A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6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4215-042D-4F08-8636-5A33DDD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38528-C89D-492F-909A-F4378E981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D928-193E-42A3-81C6-B5317D43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6EACF-CBD0-48D6-98B1-EE57159C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799C-6EAA-4D8B-AEBD-A7183197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DC69-F07F-443A-9559-0BDDFB5C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C71D-5E0A-4573-AC02-44E22A320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7D5B1-3AE1-4846-A7E1-B5B8C3E2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FBEB-30C9-495C-A03C-AE0FF8CE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3AA73-F2C9-4E59-8A06-8CD1E2C6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9C36-83DD-4A21-9C7B-6AEFB6F7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5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BDBF-B7C8-45C4-ACEF-DA082FA1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60A76-CAE6-4E90-80D9-7C6EC087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4E01F-66BF-4F13-8A93-E63927EBA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43178-4AB2-40C3-9E3C-78A8A089F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E9996-F823-4D11-BBE5-929880129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5B61C-3877-4D3D-8373-DE08329B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85D15-09F1-4F28-BF29-48A99696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56EA8-82F2-4774-AEE3-00602A53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1985-330D-4FB6-A571-307F5591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5F392-CE04-44BE-9D7D-1E4F60E6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B9DC-1120-4E41-A632-50801529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FDAE6-00D7-4D27-B1D2-29AD3BE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63E8-8562-476A-8673-D1530ECE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9764A-EC85-439C-B29C-37C4BAF3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17F8F-8CDD-4DA4-B1E0-350459C1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1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D206-CAC7-49B3-94E4-E236791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F95D-E19E-4115-BDA1-240D5543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17F53-04A3-4295-A826-567AD6EA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F88CF-8919-485B-BF04-46480148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33343-FCAD-409E-ACEA-F0C9D991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26F1F-F274-48A3-A681-BD1332A2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6D24-69CA-4249-B22D-7D63A2F4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E62EF-2C4B-4F90-8910-54AB6F04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8368F-2F54-4856-8AA1-4CADD675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98B1-E359-491E-B400-A300C676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1A522-4BEC-4F6B-B655-73C27AFF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8A1C-5320-45ED-8F1C-87D68BF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8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4D574-8C41-4AF8-B552-43C6D1CB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44D7E-9FE3-4E1C-9067-FDE58CA35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5925E-596F-4D05-AE39-A275AE33E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6A96-1D88-4E53-B152-D2E87FB43FCE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3184-73FC-480A-80C8-C74E58AB3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1180-F503-4CD4-84FF-CE9048DD2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r-programming" TargetMode="External"/><Relationship Id="rId2" Type="http://schemas.openxmlformats.org/officeDocument/2006/relationships/hyperlink" Target="https://www.r-blogger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macosx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products/rstudio/download/#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CB59-D608-4652-B694-05F5C10D8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Realistic</a:t>
            </a:r>
            <a:br>
              <a:rPr lang="en-US" dirty="0"/>
            </a:br>
            <a:r>
              <a:rPr lang="x-none" dirty="0"/>
              <a:t>Introduction to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6F07-C22B-4F5C-BA56-2E51B560D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813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x-none" dirty="0"/>
              <a:t>Iva Čukić, PhD</a:t>
            </a:r>
          </a:p>
          <a:p>
            <a:r>
              <a:rPr lang="sr-Latn-RS" dirty="0" err="1"/>
              <a:t>University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Liverpool</a:t>
            </a:r>
            <a:r>
              <a:rPr lang="sr-Latn-RS" dirty="0"/>
              <a:t> </a:t>
            </a:r>
          </a:p>
          <a:p>
            <a:r>
              <a:rPr lang="sr-Latn-RS" dirty="0" err="1"/>
              <a:t>Publich</a:t>
            </a:r>
            <a:r>
              <a:rPr lang="sr-Latn-RS" dirty="0"/>
              <a:t> </a:t>
            </a:r>
            <a:r>
              <a:rPr lang="sr-Latn-RS" dirty="0" err="1"/>
              <a:t>Health</a:t>
            </a:r>
            <a:r>
              <a:rPr lang="sr-Latn-RS" dirty="0"/>
              <a:t>, </a:t>
            </a:r>
            <a:r>
              <a:rPr lang="sr-Latn-RS" dirty="0" err="1"/>
              <a:t>Policy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Systems</a:t>
            </a:r>
            <a:endParaRPr lang="x-none" dirty="0"/>
          </a:p>
          <a:p>
            <a:r>
              <a:rPr lang="en-US" dirty="0"/>
              <a:t>9 November,</a:t>
            </a:r>
            <a:r>
              <a:rPr lang="x-none"/>
              <a:t> 20</a:t>
            </a:r>
            <a:r>
              <a:rPr lang="sr-Latn-RS" dirty="0"/>
              <a:t>20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F27A3-4333-4A69-B839-01D6D7A4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16" y="2388418"/>
            <a:ext cx="1447414" cy="11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1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best friend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06" y="1455319"/>
            <a:ext cx="7621588" cy="51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7960"/>
            <a:ext cx="5431910" cy="3583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1324012"/>
            <a:ext cx="3759200" cy="498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5895" y="1955408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Arithmetic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590653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5108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practice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working directory on your computers (with known path!)</a:t>
            </a:r>
          </a:p>
          <a:p>
            <a:r>
              <a:rPr lang="en-US" dirty="0"/>
              <a:t>Download datasets: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ivacukic</a:t>
            </a:r>
            <a:r>
              <a:rPr lang="en-US" dirty="0"/>
              <a:t>/Realistic-Introduction-to-R</a:t>
            </a:r>
          </a:p>
        </p:txBody>
      </p:sp>
    </p:spTree>
    <p:extLst>
      <p:ext uri="{BB962C8B-B14F-4D97-AF65-F5344CB8AC3E}">
        <p14:creationId xmlns:p14="http://schemas.microsoft.com/office/powerpoint/2010/main" val="187966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A5C-9B97-463A-833A-D1E70FBD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Resources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ABB9-A107-4561-AEF0-6B4D067F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659"/>
            <a:ext cx="10515600" cy="4727304"/>
          </a:xfrm>
        </p:spPr>
        <p:txBody>
          <a:bodyPr/>
          <a:lstStyle/>
          <a:p>
            <a:r>
              <a:rPr lang="en-US" dirty="0"/>
              <a:t>Edinburgh R Meetup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edinbr.org</a:t>
            </a:r>
            <a:r>
              <a:rPr lang="en-US" dirty="0"/>
              <a:t>/</a:t>
            </a:r>
          </a:p>
          <a:p>
            <a:r>
              <a:rPr lang="x-none" dirty="0"/>
              <a:t>R Bloggers</a:t>
            </a:r>
          </a:p>
          <a:p>
            <a:pPr lvl="1"/>
            <a:r>
              <a:rPr lang="x-none" dirty="0">
                <a:hlinkClick r:id="rId2"/>
              </a:rPr>
              <a:t>https://www.r-bloggers.com/</a:t>
            </a:r>
            <a:endParaRPr lang="en-GB" dirty="0"/>
          </a:p>
          <a:p>
            <a:r>
              <a:rPr lang="en-GB" dirty="0"/>
              <a:t>Stack Overflow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</a:t>
            </a:r>
          </a:p>
          <a:p>
            <a:r>
              <a:rPr lang="en-GB" dirty="0"/>
              <a:t>John Hopkins University Coursera Course</a:t>
            </a:r>
          </a:p>
          <a:p>
            <a:pPr lvl="1"/>
            <a:r>
              <a:rPr lang="en-GB" dirty="0">
                <a:hlinkClick r:id="rId3"/>
              </a:rPr>
              <a:t>https://www.coursera.org/learn/r-programming</a:t>
            </a:r>
            <a:endParaRPr lang="en-GB" dirty="0"/>
          </a:p>
          <a:p>
            <a:r>
              <a:rPr lang="en-GB" dirty="0"/>
              <a:t>Data Camp Course 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www.datacamp.com</a:t>
            </a:r>
            <a:r>
              <a:rPr lang="en-GB" dirty="0"/>
              <a:t>/courses/free-introduction-to-r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5111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A588-AE0A-406B-BD62-70D7D563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Cou    se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B9DF-E5F7-4629-810A-32900C36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x-none" dirty="0"/>
              <a:t>The R</a:t>
            </a:r>
            <a:r>
              <a:rPr lang="en-GB" dirty="0"/>
              <a:t>/R Studio</a:t>
            </a:r>
            <a:r>
              <a:rPr lang="x-none" dirty="0"/>
              <a:t> environment </a:t>
            </a:r>
          </a:p>
          <a:p>
            <a:pPr lvl="1"/>
            <a:r>
              <a:rPr lang="x-none" dirty="0"/>
              <a:t>Basic operations and logic </a:t>
            </a:r>
            <a:endParaRPr lang="en-US" dirty="0"/>
          </a:p>
          <a:p>
            <a:pPr lvl="1"/>
            <a:r>
              <a:rPr lang="en-US" dirty="0"/>
              <a:t>11:15-11:30 Coffee Break</a:t>
            </a:r>
          </a:p>
          <a:p>
            <a:pPr lvl="1"/>
            <a:r>
              <a:rPr lang="en-GB" dirty="0"/>
              <a:t>“Cleaning” the variables</a:t>
            </a:r>
            <a:endParaRPr lang="x-none" dirty="0"/>
          </a:p>
          <a:p>
            <a:pPr lvl="1"/>
            <a:r>
              <a:rPr lang="x-none" dirty="0"/>
              <a:t>Descriptive statistics</a:t>
            </a:r>
          </a:p>
          <a:p>
            <a:r>
              <a:rPr lang="en-US" dirty="0"/>
              <a:t>1-1:40pm</a:t>
            </a:r>
            <a:r>
              <a:rPr lang="x-none" dirty="0"/>
              <a:t> </a:t>
            </a:r>
            <a:r>
              <a:rPr lang="en-US" dirty="0"/>
              <a:t>Lunch </a:t>
            </a:r>
            <a:endParaRPr lang="x-none" dirty="0"/>
          </a:p>
          <a:p>
            <a:pPr lvl="1"/>
            <a:r>
              <a:rPr lang="x-none" dirty="0"/>
              <a:t>Testing group differences: t-test, anova</a:t>
            </a:r>
          </a:p>
          <a:p>
            <a:pPr lvl="1"/>
            <a:r>
              <a:rPr lang="x-none" dirty="0"/>
              <a:t>Predicting the outcome: linear and logistic regression</a:t>
            </a:r>
            <a:endParaRPr lang="en-US" dirty="0"/>
          </a:p>
          <a:p>
            <a:pPr lvl="1"/>
            <a:r>
              <a:rPr lang="en-US" dirty="0"/>
              <a:t>3:15-3.30 Coffee Break</a:t>
            </a:r>
          </a:p>
          <a:p>
            <a:pPr lvl="1"/>
            <a:r>
              <a:rPr lang="en-US" dirty="0"/>
              <a:t>Exercises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3EB5E-AFD5-49FA-AB0D-8E1BDF38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2" y="811690"/>
            <a:ext cx="577222" cy="4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A446-4D1D-440B-8D7A-98BE5FBA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is R anyway?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32DD-DB16-4C87-9626-FA37E4ED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Software environment for statistical computing and data visualisation, free under the GNU General Public Licence</a:t>
            </a:r>
          </a:p>
          <a:p>
            <a:r>
              <a:rPr lang="x-none" dirty="0"/>
              <a:t>Extension of the S programming language, created in 1976 at Bell Labs</a:t>
            </a:r>
          </a:p>
          <a:p>
            <a:r>
              <a:rPr lang="x-none" dirty="0"/>
              <a:t>R was created by Ross Ihaka and Robert Gentleman in 1992, at the University of Aukland, NZ</a:t>
            </a:r>
          </a:p>
          <a:p>
            <a:r>
              <a:rPr lang="x-none" dirty="0"/>
              <a:t>It is currently developed and maintained by the R Development Core Team at </a:t>
            </a:r>
            <a:r>
              <a:rPr lang="en-GB" dirty="0"/>
              <a:t>https://www.r-project.org</a:t>
            </a:r>
            <a:r>
              <a:rPr lang="x-none" dirty="0"/>
              <a:t>/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53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D05D-C526-42ED-BFEC-FEB10736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Installing R and R Studio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A3DF-6D8B-4639-A871-02D510A2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R version 4.0.2 ("Taking Off Again”)</a:t>
            </a:r>
          </a:p>
          <a:p>
            <a:pPr marL="0" lvl="0" indent="0">
              <a:buNone/>
            </a:pPr>
            <a:r>
              <a:rPr lang="en-GB" dirty="0"/>
              <a:t>Windows: </a:t>
            </a:r>
            <a:r>
              <a:rPr lang="en-GB" u="sng" dirty="0">
                <a:hlinkClick r:id="rId2"/>
              </a:rPr>
              <a:t>https://cran.r-project.org/bin/windows/base/</a:t>
            </a:r>
            <a:endParaRPr lang="en-GB" u="sng" dirty="0"/>
          </a:p>
          <a:p>
            <a:pPr marL="0" lvl="0" indent="0">
              <a:buNone/>
            </a:pPr>
            <a:r>
              <a:rPr lang="en-GB" dirty="0"/>
              <a:t>Mac: </a:t>
            </a:r>
            <a:r>
              <a:rPr lang="en-GB" dirty="0">
                <a:hlinkClick r:id="rId3"/>
              </a:rPr>
              <a:t>https://cran.r-project.org/bin/macosx/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lvl="0"/>
            <a:r>
              <a:rPr lang="de-DE" dirty="0"/>
              <a:t>R Studio Desktop </a:t>
            </a:r>
            <a:r>
              <a:rPr lang="de-DE" dirty="0" err="1"/>
              <a:t>version</a:t>
            </a:r>
            <a:r>
              <a:rPr lang="de-DE" dirty="0"/>
              <a:t> 1.1463 </a:t>
            </a:r>
            <a:r>
              <a:rPr lang="de-DE" u="sng" dirty="0">
                <a:hlinkClick r:id="rId4"/>
              </a:rPr>
              <a:t>https://www.rstudio.com/products/rstudio/download/#download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81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90E33C2-C519-7E4A-B996-0503B499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95" y="798226"/>
            <a:ext cx="5261547" cy="5261547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ED661D-3459-1042-BA8E-0312B87B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94" y="254833"/>
            <a:ext cx="4739947" cy="66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8897-A151-4008-9AEB-12DF493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does R look like?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BECA-C977-4494-812A-D9F0FC5D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20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to the rescue! (Somewhat)</a:t>
            </a:r>
          </a:p>
        </p:txBody>
      </p:sp>
    </p:spTree>
    <p:extLst>
      <p:ext uri="{BB962C8B-B14F-4D97-AF65-F5344CB8AC3E}">
        <p14:creationId xmlns:p14="http://schemas.microsoft.com/office/powerpoint/2010/main" val="117797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9" y="1"/>
            <a:ext cx="11084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  <a:p>
            <a:pPr lvl="1"/>
            <a:r>
              <a:rPr lang="en-US" dirty="0"/>
              <a:t>text file where all your code is written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spreadsheet like matrix with variables and participants</a:t>
            </a:r>
          </a:p>
          <a:p>
            <a:r>
              <a:rPr lang="en-US" dirty="0"/>
              <a:t>Console</a:t>
            </a:r>
          </a:p>
          <a:p>
            <a:pPr lvl="1"/>
            <a:r>
              <a:rPr lang="en-US" dirty="0"/>
              <a:t>where we execute our commands and see outputs</a:t>
            </a:r>
          </a:p>
          <a:p>
            <a:r>
              <a:rPr lang="en-US" dirty="0"/>
              <a:t>Tons more</a:t>
            </a:r>
          </a:p>
        </p:txBody>
      </p:sp>
    </p:spTree>
    <p:extLst>
      <p:ext uri="{BB962C8B-B14F-4D97-AF65-F5344CB8AC3E}">
        <p14:creationId xmlns:p14="http://schemas.microsoft.com/office/powerpoint/2010/main" val="144284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340</Words>
  <Application>Microsoft Macintosh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 Realistic Introduction to </vt:lpstr>
      <vt:lpstr>Cou    se outline</vt:lpstr>
      <vt:lpstr>What is R anyway?</vt:lpstr>
      <vt:lpstr>Installing R and R Studio</vt:lpstr>
      <vt:lpstr>PowerPoint Presentation</vt:lpstr>
      <vt:lpstr>What does R look like?</vt:lpstr>
      <vt:lpstr>R Studio to the rescue! (Somewhat)</vt:lpstr>
      <vt:lpstr>PowerPoint Presentation</vt:lpstr>
      <vt:lpstr>Structure</vt:lpstr>
      <vt:lpstr>Your best friend</vt:lpstr>
      <vt:lpstr>Operators</vt:lpstr>
      <vt:lpstr>Download practice data sets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ivacukic</dc:creator>
  <cp:lastModifiedBy>Cukic, Iva</cp:lastModifiedBy>
  <cp:revision>56</cp:revision>
  <dcterms:created xsi:type="dcterms:W3CDTF">2018-03-05T10:17:27Z</dcterms:created>
  <dcterms:modified xsi:type="dcterms:W3CDTF">2020-11-08T19:46:43Z</dcterms:modified>
</cp:coreProperties>
</file>