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70" r:id="rId6"/>
    <p:sldId id="259" r:id="rId7"/>
    <p:sldId id="265" r:id="rId8"/>
    <p:sldId id="260" r:id="rId9"/>
    <p:sldId id="268" r:id="rId10"/>
    <p:sldId id="267" r:id="rId11"/>
    <p:sldId id="266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31C7E-F785-2541-9563-68EB2BAD807E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FAD92-4B1E-4C4A-9595-0CB92B370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B8-251C-4FDA-9889-AB5A8FFC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7B34-762E-4B00-8CE4-526638935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173D-81F7-4E85-A436-92352A2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BE4A-A918-4354-BD05-C129398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DF9A-8545-4DCF-9396-CC0C5D7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5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9268-0B76-4DCD-9CA8-A1545DDD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CFBD-1892-4498-B1C0-2A5AD484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16CA-E030-4B18-91CF-371EEEA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E9BF-1448-482E-98F6-4974F2D5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A9C3-B66A-479B-9112-B5BD603E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B62B5-FD0A-4F39-B7AD-A15AACEB0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33026-47DA-433D-96D3-966BC4709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4460-4531-4B3D-84AC-412C274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801E-8101-4D41-8D61-98D853A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F5471-5AD4-4F3B-AE49-DF0A5BA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916-2E26-4CE2-8E2E-2A2CDCBD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0EF7-97B2-4737-888E-E0D0E483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B25D-426E-4A29-AAEF-2EA219D9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494B-2700-4773-8905-55BF11C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BB05-F7DD-4B19-A023-5771662A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4215-042D-4F08-8636-5A33DDD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8528-C89D-492F-909A-F4378E98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D928-193E-42A3-81C6-B5317D4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EACF-CBD0-48D6-98B1-EE57159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799C-6EAA-4D8B-AEBD-A718319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DC69-F07F-443A-9559-0BDDFB5C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D-5E0A-4573-AC02-44E22A320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7D5B1-3AE1-4846-A7E1-B5B8C3E2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FBEB-30C9-495C-A03C-AE0FF8CE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3AA73-F2C9-4E59-8A06-8CD1E2C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9C36-83DD-4A21-9C7B-6AEFB6F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BDBF-B7C8-45C4-ACEF-DA082FA1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60A76-CAE6-4E90-80D9-7C6EC0870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4E01F-66BF-4F13-8A93-E63927EBA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43178-4AB2-40C3-9E3C-78A8A089F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E9996-F823-4D11-BBE5-929880129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5B61C-3877-4D3D-8373-DE0832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85D15-09F1-4F28-BF29-48A99696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56EA8-82F2-4774-AEE3-00602A5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1985-330D-4FB6-A571-307F5591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F392-CE04-44BE-9D7D-1E4F60E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B9DC-1120-4E41-A632-50801529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DAE6-00D7-4D27-B1D2-29AD3BE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63E8-8562-476A-8673-D1530EC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9764A-EC85-439C-B29C-37C4BAF3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17F8F-8CDD-4DA4-B1E0-350459C1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206-CAC7-49B3-94E4-E236791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F95D-E19E-4115-BDA1-240D5543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7F53-04A3-4295-A826-567AD6E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88CF-8919-485B-BF04-4648014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3343-FCAD-409E-ACEA-F0C9D991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26F1F-F274-48A3-A681-BD1332A2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6D24-69CA-4249-B22D-7D63A2F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E62EF-2C4B-4F90-8910-54AB6F04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8368F-2F54-4856-8AA1-4CADD675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98B1-E359-491E-B400-A300C67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A522-4BEC-4F6B-B655-73C27AF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8A1C-5320-45ED-8F1C-87D68BF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4D574-8C41-4AF8-B552-43C6D1CB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44D7E-9FE3-4E1C-9067-FDE58CA3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925E-596F-4D05-AE39-A275AE33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A96-1D88-4E53-B152-D2E87FB43FCE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3184-73FC-480A-80C8-C74E58AB3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1180-F503-4CD4-84FF-CE9048DD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1355-4F4B-4A6D-B385-D3F2697C40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r-programming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products/rstudio/download/#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CB59-D608-4652-B694-05F5C10D8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Realistic</a:t>
            </a:r>
            <a:br>
              <a:rPr lang="en-US" dirty="0"/>
            </a:br>
            <a:r>
              <a:rPr lang="x-none" dirty="0"/>
              <a:t>Introduction to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6F07-C22B-4F5C-BA56-2E51B560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13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x-none" dirty="0"/>
              <a:t>Iva Čukić, PhD</a:t>
            </a:r>
          </a:p>
          <a:p>
            <a:r>
              <a:rPr lang="sr-Latn-RS" dirty="0"/>
              <a:t>Manchester Metropolitan University</a:t>
            </a:r>
          </a:p>
          <a:p>
            <a:r>
              <a:rPr lang="sr-Latn-RS" dirty="0"/>
              <a:t>Nuffield Health</a:t>
            </a:r>
            <a:endParaRPr lang="x-none" dirty="0"/>
          </a:p>
          <a:p>
            <a:r>
              <a:rPr lang="sr-Latn-RS" dirty="0"/>
              <a:t>21</a:t>
            </a:r>
            <a:r>
              <a:rPr lang="en-US" dirty="0"/>
              <a:t> </a:t>
            </a:r>
            <a:r>
              <a:rPr lang="sr-Latn-RS" dirty="0"/>
              <a:t>May</a:t>
            </a:r>
            <a:r>
              <a:rPr lang="en-US" dirty="0"/>
              <a:t>,</a:t>
            </a:r>
            <a:r>
              <a:rPr lang="x-none" dirty="0"/>
              <a:t> 20</a:t>
            </a:r>
            <a:r>
              <a:rPr lang="sr-Latn-RS"/>
              <a:t>24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F27A3-4333-4A69-B839-01D6D7A4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16" y="2388418"/>
            <a:ext cx="1447414" cy="11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best friend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06" y="1455319"/>
            <a:ext cx="7621588" cy="51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7960"/>
            <a:ext cx="5431910" cy="3583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324012"/>
            <a:ext cx="3759200" cy="4987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5895" y="1955408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Arithmetic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90653"/>
            <a:ext cx="2636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5108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practice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working directory on your computers (with known path!)</a:t>
            </a:r>
          </a:p>
          <a:p>
            <a:r>
              <a:rPr lang="en-US" dirty="0"/>
              <a:t>Download datasets: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ivacukic</a:t>
            </a:r>
            <a:r>
              <a:rPr lang="en-US" dirty="0"/>
              <a:t>/Realistic-Introduction-to-R</a:t>
            </a:r>
          </a:p>
        </p:txBody>
      </p:sp>
    </p:spTree>
    <p:extLst>
      <p:ext uri="{BB962C8B-B14F-4D97-AF65-F5344CB8AC3E}">
        <p14:creationId xmlns:p14="http://schemas.microsoft.com/office/powerpoint/2010/main" val="18796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A5C-9B97-463A-833A-D1E70FBD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Resources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ABB9-A107-4561-AEF0-6B4D067F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659"/>
            <a:ext cx="10515600" cy="4727304"/>
          </a:xfrm>
        </p:spPr>
        <p:txBody>
          <a:bodyPr/>
          <a:lstStyle/>
          <a:p>
            <a:r>
              <a:rPr lang="en-US" dirty="0"/>
              <a:t>Edinburgh R Meetup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edinbr.org</a:t>
            </a:r>
            <a:r>
              <a:rPr lang="en-US" dirty="0"/>
              <a:t>/</a:t>
            </a:r>
          </a:p>
          <a:p>
            <a:r>
              <a:rPr lang="x-none" dirty="0"/>
              <a:t>R Bloggers</a:t>
            </a:r>
          </a:p>
          <a:p>
            <a:pPr lvl="1"/>
            <a:r>
              <a:rPr lang="x-none" dirty="0">
                <a:hlinkClick r:id="rId2"/>
              </a:rPr>
              <a:t>https://www.r-bloggers.com/</a:t>
            </a:r>
            <a:endParaRPr lang="en-GB" dirty="0"/>
          </a:p>
          <a:p>
            <a:r>
              <a:rPr lang="en-GB" dirty="0"/>
              <a:t>Stack Overflow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</a:t>
            </a:r>
          </a:p>
          <a:p>
            <a:r>
              <a:rPr lang="en-GB" dirty="0"/>
              <a:t>John Hopkins University Coursera Course</a:t>
            </a:r>
          </a:p>
          <a:p>
            <a:pPr lvl="1"/>
            <a:r>
              <a:rPr lang="en-GB" dirty="0">
                <a:hlinkClick r:id="rId3"/>
              </a:rPr>
              <a:t>https://www.coursera.org/learn/r-programming</a:t>
            </a:r>
            <a:endParaRPr lang="en-GB" dirty="0"/>
          </a:p>
          <a:p>
            <a:r>
              <a:rPr lang="en-GB" dirty="0"/>
              <a:t>Data Camp Course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www.datacamp.com</a:t>
            </a:r>
            <a:r>
              <a:rPr lang="en-GB" dirty="0"/>
              <a:t>/courses/free-introduction-to-r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11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A588-AE0A-406B-BD62-70D7D563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Cou    se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B9DF-E5F7-4629-810A-32900C36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x-none" dirty="0"/>
              <a:t>The R</a:t>
            </a:r>
            <a:r>
              <a:rPr lang="en-GB" dirty="0"/>
              <a:t>/R Studio</a:t>
            </a:r>
            <a:r>
              <a:rPr lang="x-none" dirty="0"/>
              <a:t> environment </a:t>
            </a:r>
          </a:p>
          <a:p>
            <a:pPr lvl="1"/>
            <a:r>
              <a:rPr lang="x-none" dirty="0"/>
              <a:t>Basic operations and logic </a:t>
            </a:r>
            <a:endParaRPr lang="en-US" dirty="0"/>
          </a:p>
          <a:p>
            <a:pPr lvl="1"/>
            <a:r>
              <a:rPr lang="en-US" dirty="0"/>
              <a:t>11:15-11:30 Coffee Break</a:t>
            </a:r>
          </a:p>
          <a:p>
            <a:pPr lvl="1"/>
            <a:r>
              <a:rPr lang="en-GB" dirty="0"/>
              <a:t>“Cleaning” the variables</a:t>
            </a:r>
            <a:endParaRPr lang="x-none" dirty="0"/>
          </a:p>
          <a:p>
            <a:pPr lvl="1"/>
            <a:r>
              <a:rPr lang="x-none" dirty="0"/>
              <a:t>Descriptive statistics</a:t>
            </a:r>
          </a:p>
          <a:p>
            <a:r>
              <a:rPr lang="en-US" dirty="0"/>
              <a:t>1-1:40pm</a:t>
            </a:r>
            <a:r>
              <a:rPr lang="x-none" dirty="0"/>
              <a:t> </a:t>
            </a:r>
            <a:r>
              <a:rPr lang="en-US" dirty="0"/>
              <a:t>Lunch </a:t>
            </a:r>
            <a:endParaRPr lang="x-none" dirty="0"/>
          </a:p>
          <a:p>
            <a:pPr lvl="1"/>
            <a:r>
              <a:rPr lang="x-none" dirty="0"/>
              <a:t>Testing group differences: t-test, anova</a:t>
            </a:r>
          </a:p>
          <a:p>
            <a:pPr lvl="1"/>
            <a:r>
              <a:rPr lang="x-none" dirty="0"/>
              <a:t>Predicting the outcome: linear and logistic regression</a:t>
            </a:r>
            <a:endParaRPr lang="en-US" dirty="0"/>
          </a:p>
          <a:p>
            <a:pPr lvl="1"/>
            <a:r>
              <a:rPr lang="en-US" dirty="0"/>
              <a:t>3:15-3.30 Coffee Break</a:t>
            </a:r>
          </a:p>
          <a:p>
            <a:pPr lvl="1"/>
            <a:r>
              <a:rPr lang="en-US" dirty="0"/>
              <a:t>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3EB5E-AFD5-49FA-AB0D-8E1BDF38B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2" y="811690"/>
            <a:ext cx="577222" cy="4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446-4D1D-440B-8D7A-98BE5FBA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is R anyway?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2DD-DB16-4C87-9626-FA37E4E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/>
              <a:t>Software environment for statistical computing and data visualisation, free under the GNU General Public Licence</a:t>
            </a:r>
          </a:p>
          <a:p>
            <a:r>
              <a:rPr lang="x-none" dirty="0"/>
              <a:t>Extension of the S programming language, created in 1976 at Bell Labs</a:t>
            </a:r>
          </a:p>
          <a:p>
            <a:r>
              <a:rPr lang="x-none" dirty="0"/>
              <a:t>R was created by Ross Ihaka and Robert Gentleman in 1992, at the University of Aukland, NZ</a:t>
            </a:r>
          </a:p>
          <a:p>
            <a:r>
              <a:rPr lang="x-none" dirty="0"/>
              <a:t>It is currently developed and maintained by the R Development Core Team at </a:t>
            </a:r>
            <a:r>
              <a:rPr lang="en-GB" dirty="0"/>
              <a:t>https://www.r-project.org</a:t>
            </a:r>
            <a:r>
              <a:rPr lang="x-none" dirty="0"/>
              <a:t>/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5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05D-C526-42ED-BFEC-FEB1073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Installing R and R 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3DF-6D8B-4639-A871-02D510A2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 version 4.0.2 ("Taking Off Again”)</a:t>
            </a:r>
          </a:p>
          <a:p>
            <a:pPr marL="0" lvl="0" indent="0">
              <a:buNone/>
            </a:pPr>
            <a:r>
              <a:rPr lang="en-GB" dirty="0"/>
              <a:t>Windows: </a:t>
            </a:r>
            <a:r>
              <a:rPr lang="en-GB" u="sng" dirty="0">
                <a:hlinkClick r:id="rId2"/>
              </a:rPr>
              <a:t>https://cran.r-project.org/bin/windows/base/</a:t>
            </a:r>
            <a:endParaRPr lang="en-GB" u="sng" dirty="0"/>
          </a:p>
          <a:p>
            <a:pPr marL="0" lvl="0" indent="0">
              <a:buNone/>
            </a:pPr>
            <a:r>
              <a:rPr lang="en-GB" dirty="0"/>
              <a:t>Mac: </a:t>
            </a:r>
            <a:r>
              <a:rPr lang="en-GB" dirty="0">
                <a:hlinkClick r:id="rId3"/>
              </a:rPr>
              <a:t>https://cran.r-project.org/bin/macosx/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de-DE" dirty="0"/>
              <a:t>R Studio Desktop </a:t>
            </a:r>
            <a:r>
              <a:rPr lang="de-DE" dirty="0" err="1"/>
              <a:t>version</a:t>
            </a:r>
            <a:r>
              <a:rPr lang="de-DE" dirty="0"/>
              <a:t> 1.1463 </a:t>
            </a:r>
            <a:r>
              <a:rPr lang="de-DE" u="sng" dirty="0">
                <a:hlinkClick r:id="rId4"/>
              </a:rPr>
              <a:t>https://www.rstudio.com/products/rstudio/download/#download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81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990E33C2-C519-7E4A-B996-0503B499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95" y="798226"/>
            <a:ext cx="5261547" cy="526154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ED661D-3459-1042-BA8E-0312B87B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94" y="254833"/>
            <a:ext cx="4739947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8897-A151-4008-9AEB-12DF4936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What does R look like?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BECA-C977-4494-812A-D9F0FC5D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2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to the rescue! (Somewhat)</a:t>
            </a:r>
          </a:p>
        </p:txBody>
      </p:sp>
    </p:spTree>
    <p:extLst>
      <p:ext uri="{BB962C8B-B14F-4D97-AF65-F5344CB8AC3E}">
        <p14:creationId xmlns:p14="http://schemas.microsoft.com/office/powerpoint/2010/main" val="11779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1"/>
            <a:ext cx="11084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text file where all your code is written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spreadsheet like matrix with variables and participants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where we execute our commands and see outputs</a:t>
            </a:r>
          </a:p>
          <a:p>
            <a:r>
              <a:rPr lang="en-US" dirty="0"/>
              <a:t>Tons more</a:t>
            </a:r>
          </a:p>
        </p:txBody>
      </p:sp>
    </p:spTree>
    <p:extLst>
      <p:ext uri="{BB962C8B-B14F-4D97-AF65-F5344CB8AC3E}">
        <p14:creationId xmlns:p14="http://schemas.microsoft.com/office/powerpoint/2010/main" val="1442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336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Realistic Introduction to </vt:lpstr>
      <vt:lpstr>Cou    se outline</vt:lpstr>
      <vt:lpstr>What is R anyway?</vt:lpstr>
      <vt:lpstr>Installing R and R Studio</vt:lpstr>
      <vt:lpstr>PowerPoint Presentation</vt:lpstr>
      <vt:lpstr>What does R look like?</vt:lpstr>
      <vt:lpstr>R Studio to the rescue! (Somewhat)</vt:lpstr>
      <vt:lpstr>PowerPoint Presentation</vt:lpstr>
      <vt:lpstr>Structure</vt:lpstr>
      <vt:lpstr>Your best friend</vt:lpstr>
      <vt:lpstr>Operators</vt:lpstr>
      <vt:lpstr>Download practice data sets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ivacukic</dc:creator>
  <cp:lastModifiedBy>Iva Cukic</cp:lastModifiedBy>
  <cp:revision>62</cp:revision>
  <dcterms:created xsi:type="dcterms:W3CDTF">2018-03-05T10:17:27Z</dcterms:created>
  <dcterms:modified xsi:type="dcterms:W3CDTF">2024-05-21T07:50:13Z</dcterms:modified>
</cp:coreProperties>
</file>