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9308E4B-D578-489E-B31E-77C49C5C1373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6489215-A4AC-497D-B706-616E4561E9D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Integrantes: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Danilo Alves Celestino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Davi da Silva Guimarães</a:t>
            </a:r>
          </a:p>
          <a:p>
            <a:r>
              <a:rPr lang="pt-BR" sz="2000" dirty="0" smtClean="0">
                <a:solidFill>
                  <a:schemeClr val="bg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Guilherme Oliveira de Souza</a:t>
            </a:r>
            <a:endParaRPr lang="pt-BR" sz="2000" dirty="0" smtClean="0">
              <a:solidFill>
                <a:schemeClr val="bg1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 descr="C:\Users\ART INFO\Downloads\scratch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5B0F5"/>
              </a:clrFrom>
              <a:clrTo>
                <a:srgbClr val="25B0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-603448"/>
            <a:ext cx="4968552" cy="496855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 que é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Características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Finalidade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Função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Ferramentas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Diferencial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Espaço Reservado para Conteúdo 4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20624924">
            <a:off x="4587057" y="2651969"/>
            <a:ext cx="3320739" cy="332073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Criador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Formação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Trabalho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Criações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Ideias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Imagem 3" descr="Mitchel_Resni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83496">
            <a:off x="3811735" y="2757872"/>
            <a:ext cx="4435852" cy="295209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Finalidade do Scratch</a:t>
            </a:r>
            <a:endParaRPr lang="pt-BR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Objetivo</a:t>
            </a:r>
          </a:p>
          <a:p>
            <a:pPr>
              <a:buClrTx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Publico</a:t>
            </a:r>
          </a:p>
          <a:p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069848"/>
          </a:xfrm>
        </p:spPr>
        <p:txBody>
          <a:bodyPr>
            <a:noAutofit/>
          </a:bodyPr>
          <a:lstStyle/>
          <a:p>
            <a:pPr algn="ctr"/>
            <a:r>
              <a:rPr lang="pt-BR" sz="7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Obrigado pela atenção!</a:t>
            </a:r>
            <a:endParaRPr lang="pt-BR" sz="7200" dirty="0">
              <a:solidFill>
                <a:schemeClr val="tx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a 7">
      <a:dk1>
        <a:srgbClr val="0070C0"/>
      </a:dk1>
      <a:lt1>
        <a:srgbClr val="FFFFFF"/>
      </a:lt1>
      <a:dk2>
        <a:srgbClr val="40AFFF"/>
      </a:dk2>
      <a:lt2>
        <a:srgbClr val="DEDEDE"/>
      </a:lt2>
      <a:accent1>
        <a:srgbClr val="40AFFF"/>
      </a:accent1>
      <a:accent2>
        <a:srgbClr val="FFC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37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Urbano</vt:lpstr>
      <vt:lpstr>Slide 1</vt:lpstr>
      <vt:lpstr>IDE</vt:lpstr>
      <vt:lpstr>Finalidade </vt:lpstr>
      <vt:lpstr>Criador</vt:lpstr>
      <vt:lpstr>Finalidade do Scratch</vt:lpstr>
      <vt:lpstr>Obrigado pela atenção!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ART INFO</dc:creator>
  <cp:lastModifiedBy>ART INFO</cp:lastModifiedBy>
  <cp:revision>9</cp:revision>
  <dcterms:created xsi:type="dcterms:W3CDTF">2020-03-06T02:26:53Z</dcterms:created>
  <dcterms:modified xsi:type="dcterms:W3CDTF">2020-03-06T03:48:21Z</dcterms:modified>
</cp:coreProperties>
</file>