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Integrantes:</a:t>
            </a:r>
          </a:p>
          <a:p>
            <a:r>
              <a:rPr lang="pt-BR" sz="20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Danilo Alves Celestino</a:t>
            </a:r>
          </a:p>
          <a:p>
            <a:r>
              <a:rPr lang="pt-BR" sz="20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Davi da Silva Guimarães</a:t>
            </a:r>
          </a:p>
          <a:p>
            <a:r>
              <a:rPr lang="pt-BR" sz="20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Guilherme Oliveira de Souza</a:t>
            </a:r>
          </a:p>
        </p:txBody>
      </p:sp>
      <p:pic>
        <p:nvPicPr>
          <p:cNvPr id="8" name="Picture 3" descr="C:\Users\ART INFO\Downloads\scrat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25B0F5"/>
              </a:clrFrom>
              <a:clrTo>
                <a:srgbClr val="25B0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-603448"/>
            <a:ext cx="4968552" cy="496855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IDE</a:t>
            </a:r>
            <a:endParaRPr lang="pt-BR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 que é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Função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Características 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Finalidade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Função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Diferencial</a:t>
            </a: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Espaço Reservado para Conteúdo 4" descr="images (1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 rot="20624924">
            <a:off x="4587057" y="2651969"/>
            <a:ext cx="3320739" cy="3320739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Criador</a:t>
            </a:r>
            <a:endParaRPr lang="pt-BR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Formação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Trabalho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Criações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Ideias</a:t>
            </a: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Imagem 3" descr="Mitchel_Resn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683496">
            <a:off x="3811735" y="2757872"/>
            <a:ext cx="4435852" cy="295209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Aplicações do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Scratch</a:t>
            </a:r>
            <a:endParaRPr lang="pt-BR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Objetivo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Publico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Ferramentas 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069848"/>
          </a:xfrm>
        </p:spPr>
        <p:txBody>
          <a:bodyPr>
            <a:noAutofit/>
          </a:bodyPr>
          <a:lstStyle/>
          <a:p>
            <a:pPr algn="ctr"/>
            <a:r>
              <a:rPr lang="pt-BR" sz="7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Obrigado pela atenção!</a:t>
            </a:r>
            <a:endParaRPr lang="pt-BR" sz="7200" dirty="0">
              <a:solidFill>
                <a:schemeClr val="tx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Personalizada 7">
      <a:dk1>
        <a:srgbClr val="0070C0"/>
      </a:dk1>
      <a:lt1>
        <a:srgbClr val="FFFFFF"/>
      </a:lt1>
      <a:dk2>
        <a:srgbClr val="40AFFF"/>
      </a:dk2>
      <a:lt2>
        <a:srgbClr val="DEDEDE"/>
      </a:lt2>
      <a:accent1>
        <a:srgbClr val="40AFFF"/>
      </a:accent1>
      <a:accent2>
        <a:srgbClr val="FFC000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118</TotalTime>
  <Words>37</Words>
  <Application>Microsoft Office PowerPoint</Application>
  <PresentationFormat>Apresentação na tela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Urbano</vt:lpstr>
      <vt:lpstr>Apresentação do PowerPoint</vt:lpstr>
      <vt:lpstr>IDE</vt:lpstr>
      <vt:lpstr>Finalidade </vt:lpstr>
      <vt:lpstr>Criador</vt:lpstr>
      <vt:lpstr>Aplicações do Scratch</vt:lpstr>
      <vt:lpstr>Obrigado pela atenção!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ART INFO</dc:creator>
  <cp:lastModifiedBy>Aluno</cp:lastModifiedBy>
  <cp:revision>13</cp:revision>
  <dcterms:created xsi:type="dcterms:W3CDTF">2020-03-06T02:26:53Z</dcterms:created>
  <dcterms:modified xsi:type="dcterms:W3CDTF">2020-03-20T14:07:13Z</dcterms:modified>
</cp:coreProperties>
</file>