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98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87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51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31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Контейнер за съдържание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5" name="Текстов контейне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Контейнер за съдържание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1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68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8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3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36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GB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B0297-6239-4D39-B3CF-7A1023CDE4AB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24353-8C1D-4AE9-A17A-1E7EF2D471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42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2687781"/>
            <a:ext cx="9144000" cy="1163927"/>
          </a:xfrm>
        </p:spPr>
        <p:txBody>
          <a:bodyPr/>
          <a:lstStyle/>
          <a:p>
            <a:r>
              <a:rPr lang="en-GB" b="1" dirty="0"/>
              <a:t>💰 Expense </a:t>
            </a:r>
            <a:r>
              <a:rPr lang="en-GB" b="1" dirty="0" smtClean="0"/>
              <a:t>Tracker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934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4543137" y="1246909"/>
            <a:ext cx="3105727" cy="693161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Нашият екип</a:t>
            </a:r>
            <a:r>
              <a:rPr lang="en-US" b="1" dirty="0" smtClean="0"/>
              <a:t>:</a:t>
            </a:r>
            <a:endParaRPr lang="en-GB" b="1" dirty="0"/>
          </a:p>
        </p:txBody>
      </p:sp>
      <p:pic>
        <p:nvPicPr>
          <p:cNvPr id="5" name="Картина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24" y="2505826"/>
            <a:ext cx="1607185" cy="1595120"/>
          </a:xfrm>
          <a:prstGeom prst="rect">
            <a:avLst/>
          </a:prstGeom>
        </p:spPr>
      </p:pic>
      <p:pic>
        <p:nvPicPr>
          <p:cNvPr id="6" name="Картина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661" y="2505826"/>
            <a:ext cx="1623695" cy="1644650"/>
          </a:xfrm>
          <a:prstGeom prst="rect">
            <a:avLst/>
          </a:prstGeom>
        </p:spPr>
      </p:pic>
      <p:pic>
        <p:nvPicPr>
          <p:cNvPr id="7" name="Картина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369" y="2500746"/>
            <a:ext cx="1678305" cy="1600200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607127" y="4159713"/>
            <a:ext cx="2003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 smtClean="0"/>
              <a:t>Михаил Неделчев</a:t>
            </a:r>
          </a:p>
          <a:p>
            <a:pPr algn="ctr"/>
            <a:r>
              <a:rPr lang="en-US" b="1" dirty="0" err="1" smtClean="0"/>
              <a:t>Front-end+Doc</a:t>
            </a:r>
            <a:r>
              <a:rPr lang="en-US" b="1" dirty="0" smtClean="0"/>
              <a:t>.</a:t>
            </a:r>
            <a:endParaRPr lang="en-GB" b="1" dirty="0"/>
          </a:p>
        </p:txBody>
      </p:sp>
      <p:sp>
        <p:nvSpPr>
          <p:cNvPr id="9" name="Правоъгълник 8"/>
          <p:cNvSpPr/>
          <p:nvPr/>
        </p:nvSpPr>
        <p:spPr>
          <a:xfrm>
            <a:off x="4890177" y="4159713"/>
            <a:ext cx="2060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b="1" dirty="0"/>
              <a:t>Цветан </a:t>
            </a:r>
            <a:r>
              <a:rPr lang="bg-BG" b="1" dirty="0" smtClean="0"/>
              <a:t>Цанев</a:t>
            </a:r>
            <a:endParaRPr lang="en-US" b="1" dirty="0" smtClean="0"/>
          </a:p>
          <a:p>
            <a:pPr algn="ctr"/>
            <a:r>
              <a:rPr lang="en-US" b="1" dirty="0" err="1" smtClean="0"/>
              <a:t>Front-end+Doc</a:t>
            </a:r>
            <a:r>
              <a:rPr lang="en-US" b="1" dirty="0" smtClean="0"/>
              <a:t>.</a:t>
            </a:r>
            <a:endParaRPr lang="en-GB" b="1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8621192" y="4159713"/>
            <a:ext cx="2060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b="1" dirty="0" smtClean="0"/>
              <a:t>Ивайло Денчев</a:t>
            </a:r>
          </a:p>
          <a:p>
            <a:pPr algn="ctr"/>
            <a:r>
              <a:rPr lang="en-US" b="1" dirty="0" err="1" smtClean="0"/>
              <a:t>Front-end+Back-end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116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229427" y="929264"/>
            <a:ext cx="7733145" cy="896361"/>
          </a:xfrm>
        </p:spPr>
        <p:txBody>
          <a:bodyPr/>
          <a:lstStyle/>
          <a:p>
            <a:pPr algn="ctr"/>
            <a:r>
              <a:rPr lang="bg-BG" b="1" dirty="0" smtClean="0"/>
              <a:t>Използвани технологии</a:t>
            </a:r>
            <a:r>
              <a:rPr lang="en-US" b="1" dirty="0" smtClean="0"/>
              <a:t>:</a:t>
            </a:r>
            <a:endParaRPr lang="en-GB" b="1" dirty="0"/>
          </a:p>
        </p:txBody>
      </p:sp>
      <p:pic>
        <p:nvPicPr>
          <p:cNvPr id="1026" name="Picture 2" descr="Visual Studio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28" y="2204331"/>
            <a:ext cx="1610791" cy="161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logo vector SVG, PNG download f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108" y="2319366"/>
            <a:ext cx="1410277" cy="14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Azure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082" y="2204329"/>
            <a:ext cx="1589955" cy="158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ootstrap (front-end framework)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844" y="2319366"/>
            <a:ext cx="1913372" cy="15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PowerPoint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107" y="4079304"/>
            <a:ext cx="1618001" cy="150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ing Chart.js: A Powerful JavaScript Library for Interactive Data  Visualization | by Dev Balaji | Medi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323" y="4339021"/>
            <a:ext cx="3986533" cy="112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2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479800" y="1049337"/>
            <a:ext cx="4463473" cy="7762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Home page:</a:t>
            </a:r>
            <a:endParaRPr lang="en-GB" sz="5400" b="1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19" y="1825625"/>
            <a:ext cx="8675500" cy="41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1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96591" y="2366818"/>
            <a:ext cx="4251036" cy="2124363"/>
          </a:xfrm>
        </p:spPr>
        <p:txBody>
          <a:bodyPr>
            <a:noAutofit/>
          </a:bodyPr>
          <a:lstStyle/>
          <a:p>
            <a:r>
              <a:rPr lang="en-US" sz="8800" b="1" dirty="0" smtClean="0"/>
              <a:t>DEMO….</a:t>
            </a:r>
            <a:endParaRPr lang="en-GB" sz="8800" b="1" dirty="0"/>
          </a:p>
        </p:txBody>
      </p:sp>
    </p:spTree>
    <p:extLst>
      <p:ext uri="{BB962C8B-B14F-4D97-AF65-F5344CB8AC3E}">
        <p14:creationId xmlns:p14="http://schemas.microsoft.com/office/powerpoint/2010/main" val="29359894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</Words>
  <Application>Microsoft Office PowerPoint</Application>
  <PresentationFormat>Широк екран</PresentationFormat>
  <Paragraphs>11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на Office</vt:lpstr>
      <vt:lpstr>💰 Expense Tracker</vt:lpstr>
      <vt:lpstr>Нашият екип:</vt:lpstr>
      <vt:lpstr>Използвани технологии:</vt:lpstr>
      <vt:lpstr>Home page:</vt:lpstr>
      <vt:lpstr>DEMO….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💰 Expense Tracker</dc:title>
  <dc:creator>Antik4</dc:creator>
  <cp:lastModifiedBy>Antik4</cp:lastModifiedBy>
  <cp:revision>20</cp:revision>
  <dcterms:created xsi:type="dcterms:W3CDTF">2025-02-23T07:37:16Z</dcterms:created>
  <dcterms:modified xsi:type="dcterms:W3CDTF">2025-02-23T08:00:16Z</dcterms:modified>
</cp:coreProperties>
</file>