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36" r:id="rId2"/>
    <p:sldId id="362" r:id="rId3"/>
    <p:sldId id="366" r:id="rId4"/>
    <p:sldId id="339" r:id="rId5"/>
    <p:sldId id="338" r:id="rId6"/>
    <p:sldId id="369" r:id="rId7"/>
    <p:sldId id="340" r:id="rId8"/>
    <p:sldId id="370" r:id="rId9"/>
  </p:sldIdLst>
  <p:sldSz cx="9144000" cy="6858000" type="screen4x3"/>
  <p:notesSz cx="6881813" cy="92964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  <a:srgbClr val="DDDDDD"/>
    <a:srgbClr val="0099FF"/>
    <a:srgbClr val="003399"/>
    <a:srgbClr val="808080"/>
    <a:srgbClr val="5F5F5F"/>
    <a:srgbClr val="33333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468" autoAdjust="0"/>
  </p:normalViewPr>
  <p:slideViewPr>
    <p:cSldViewPr>
      <p:cViewPr>
        <p:scale>
          <a:sx n="90" d="100"/>
          <a:sy n="90" d="100"/>
        </p:scale>
        <p:origin x="-8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8E35708-B86B-4D8A-959C-4EAEFB650299}" type="datetimeFigureOut">
              <a:rPr lang="en-US"/>
              <a:pPr>
                <a:defRPr/>
              </a:pPr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5F807A6-0623-4811-8AE5-62C0D8798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34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68042E5-147C-48F8-9B11-89AE8FE03B59}" type="datetimeFigureOut">
              <a:rPr lang="en-US"/>
              <a:pPr>
                <a:defRPr/>
              </a:pPr>
              <a:t>2/26/2014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715D92F-A9B3-4D90-9F7C-050ADF8261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626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/>
            </a:lvl1pPr>
          </a:lstStyle>
          <a:p>
            <a:pPr>
              <a:defRPr/>
            </a:pPr>
            <a:fld id="{A57A7037-6FEF-4625-A7E4-D5EB2853F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/>
            </a:lvl1pPr>
          </a:lstStyle>
          <a:p>
            <a:pPr>
              <a:defRPr/>
            </a:pPr>
            <a:fld id="{5149C2E5-0A71-4FC2-AF27-8E9021427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6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25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6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7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8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0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1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2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3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eaLnBrk="1" hangingPunct="1"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4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5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6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</a:p>
        </p:txBody>
      </p:sp>
      <p:sp>
        <p:nvSpPr>
          <p:cNvPr id="37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8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</a:p>
        </p:txBody>
      </p:sp>
      <p:sp>
        <p:nvSpPr>
          <p:cNvPr id="39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0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1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2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3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4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45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 cstate="print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1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65362"/>
            <a:ext cx="7569200" cy="4257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24390" y="1066800"/>
            <a:ext cx="4785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Anton Chekhov</a:t>
            </a:r>
            <a:endParaRPr lang="en-US" sz="5400" b="1" i="1" cap="none" spc="0" dirty="0">
              <a:ln w="11430"/>
              <a:solidFill>
                <a:srgbClr val="C0C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199" y="228600"/>
            <a:ext cx="1835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Team</a:t>
            </a:r>
            <a:endParaRPr lang="en-US" sz="5400" b="1" i="1" cap="none" spc="0" dirty="0">
              <a:ln w="11430"/>
              <a:solidFill>
                <a:srgbClr val="C0C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1135912" y="1611313"/>
            <a:ext cx="7620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en-US" sz="3000" b="1" dirty="0">
                <a:solidFill>
                  <a:srgbClr val="DDDDDD"/>
                </a:solidFill>
              </a:rPr>
              <a:t> 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Borislava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Hinova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arthemida</a:t>
            </a:r>
            <a:endParaRPr lang="en-US" altLang="en-US" sz="3000" b="1" dirty="0" smtClean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>
                <a:solidFill>
                  <a:srgbClr val="EAEAEA"/>
                </a:solidFill>
              </a:rPr>
              <a:t>Ivailo</a:t>
            </a:r>
            <a:r>
              <a:rPr lang="en-US" altLang="en-US" sz="3000" b="1" dirty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>
                <a:solidFill>
                  <a:srgbClr val="EAEAEA"/>
                </a:solidFill>
              </a:rPr>
              <a:t>Papazov</a:t>
            </a:r>
            <a:r>
              <a:rPr lang="en-US" altLang="en-US" sz="3000" b="1" dirty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HellFiend</a:t>
            </a:r>
            <a:endParaRPr lang="en-US" altLang="en-US" sz="3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Kalin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Dimchev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kalin.dimchev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endParaRPr lang="en-US" altLang="en-US" sz="3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Magdalina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Buhova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magdalina.buhova</a:t>
            </a:r>
            <a:endParaRPr lang="en-US" altLang="en-US" sz="3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Rossitza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Nikolova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rossitza.nikolova</a:t>
            </a:r>
            <a:r>
              <a:rPr lang="en-US" altLang="en-US" sz="3000" dirty="0" smtClean="0">
                <a:solidFill>
                  <a:srgbClr val="EAEAEA"/>
                </a:solidFill>
              </a:rPr>
              <a:t> </a:t>
            </a:r>
            <a:endParaRPr lang="en-US" altLang="en-US" sz="3000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Hristo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Stefanov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h_stefanov</a:t>
            </a:r>
            <a:endParaRPr lang="en-US" altLang="en-US" sz="3000" b="1" dirty="0">
              <a:solidFill>
                <a:srgbClr val="EAEAEA"/>
              </a:solidFill>
            </a:endParaRPr>
          </a:p>
        </p:txBody>
      </p:sp>
      <p:sp>
        <p:nvSpPr>
          <p:cNvPr id="6148" name="Title 1"/>
          <p:cNvSpPr>
            <a:spLocks/>
          </p:cNvSpPr>
          <p:nvPr/>
        </p:nvSpPr>
        <p:spPr bwMode="auto">
          <a:xfrm rot="16200000">
            <a:off x="-1720795" y="2595691"/>
            <a:ext cx="47974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4000"/>
              </a:lnSpc>
            </a:pPr>
            <a:r>
              <a:rPr lang="en-US" altLang="en-US" sz="4800" b="1" dirty="0">
                <a:solidFill>
                  <a:schemeClr val="tx2"/>
                </a:solidFill>
              </a:rPr>
              <a:t>Team m</a:t>
            </a:r>
            <a:r>
              <a:rPr lang="en-US" altLang="en-US" sz="4800" dirty="0">
                <a:solidFill>
                  <a:schemeClr val="tx2"/>
                </a:solidFill>
              </a:rPr>
              <a:t>e</a:t>
            </a:r>
            <a:r>
              <a:rPr lang="en-US" altLang="en-US" sz="4800" b="1" dirty="0">
                <a:solidFill>
                  <a:schemeClr val="tx2"/>
                </a:solidFill>
              </a:rPr>
              <a:t>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6400" y="762000"/>
            <a:ext cx="5334000" cy="1096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bg-BG" altLang="en-US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Create a console-based RPG </a:t>
            </a:r>
            <a:endParaRPr lang="en-US" altLang="en-US" dirty="0" smtClean="0">
              <a:effectLst/>
              <a:latin typeface="Corbe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More specifically, a single player turn-based game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Put into practice all major OOP design principles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Improve one’s team collaboration skills</a:t>
            </a:r>
            <a:r>
              <a:rPr lang="en-US" altLang="en-US" dirty="0">
                <a:effectLst/>
                <a:latin typeface="Corbel" pitchFamily="34" charset="0"/>
              </a:rPr>
              <a:t> </a:t>
            </a:r>
            <a:r>
              <a:rPr lang="en-US" altLang="en-US" dirty="0" smtClean="0">
                <a:effectLst/>
                <a:latin typeface="Corbel" pitchFamily="34" charset="0"/>
              </a:rPr>
              <a:t>using </a:t>
            </a:r>
            <a:r>
              <a:rPr lang="en-US" altLang="en-US" dirty="0" err="1" smtClean="0">
                <a:effectLst/>
                <a:latin typeface="Corbel" pitchFamily="34" charset="0"/>
              </a:rPr>
              <a:t>Git</a:t>
            </a:r>
            <a:endParaRPr lang="en-US" altLang="en-US" dirty="0" smtClean="0">
              <a:effectLst/>
              <a:latin typeface="Corbel" pitchFamily="34" charset="0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1484" y="1264287"/>
            <a:ext cx="65776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Requirements covered:</a:t>
            </a:r>
            <a:endParaRPr lang="en-US" sz="4400" b="1" cap="none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1484" y="2209800"/>
            <a:ext cx="78724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en-US" sz="1800" b="1" dirty="0">
                <a:solidFill>
                  <a:srgbClr val="DDDDDD"/>
                </a:solidFill>
              </a:rPr>
              <a:t> 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More than 15 classes (at least 3 abstract classes incl.)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>
                <a:solidFill>
                  <a:srgbClr val="EAEAEA"/>
                </a:solidFill>
              </a:rPr>
              <a:t> 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Custom exception class</a:t>
            </a:r>
            <a:endParaRPr lang="en-US" altLang="en-US" sz="22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At least 5 interfaces</a:t>
            </a:r>
            <a:endParaRPr lang="en-US" altLang="en-US" sz="2200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Polymorphism usage</a:t>
            </a:r>
            <a:endParaRPr lang="en-US" altLang="en-US" sz="22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 smtClean="0">
                <a:solidFill>
                  <a:srgbClr val="EAEAEA"/>
                </a:solidFill>
              </a:rPr>
              <a:t>  At least 3 levels of inheritance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>
                <a:solidFill>
                  <a:srgbClr val="EAEAEA"/>
                </a:solidFill>
              </a:rPr>
              <a:t>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 4 Enumerations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>
                <a:solidFill>
                  <a:srgbClr val="EAEAEA"/>
                </a:solidFill>
              </a:rPr>
              <a:t>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 Several events with subscribers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>
                <a:solidFill>
                  <a:srgbClr val="EAEAEA"/>
                </a:solidFill>
              </a:rPr>
              <a:t>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 Singleton design pattern used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>
                <a:solidFill>
                  <a:srgbClr val="EAEAEA"/>
                </a:solidFill>
              </a:rPr>
              <a:t>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 1 structure used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2200" b="1" dirty="0" err="1" smtClean="0">
                <a:solidFill>
                  <a:srgbClr val="EAEAEA"/>
                </a:solidFill>
              </a:rPr>
              <a:t>Git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 used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200" b="1" dirty="0">
                <a:solidFill>
                  <a:srgbClr val="EAEAEA"/>
                </a:solidFill>
              </a:rPr>
              <a:t> </a:t>
            </a:r>
            <a:r>
              <a:rPr lang="en-US" altLang="en-US" sz="2200" b="1" dirty="0" smtClean="0">
                <a:solidFill>
                  <a:srgbClr val="EAEAEA"/>
                </a:solidFill>
              </a:rPr>
              <a:t> All major OOP design principles put into practice</a:t>
            </a:r>
            <a:endParaRPr lang="bg-BG" altLang="en-US" sz="2200" b="1" dirty="0">
              <a:solidFill>
                <a:srgbClr val="EAEAE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6003" y="762000"/>
            <a:ext cx="3211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Kill’Em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</a:t>
            </a:r>
            <a:endParaRPr lang="en-US" sz="5400" b="1" cap="none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21440" y="2743200"/>
            <a:ext cx="2033588" cy="685800"/>
          </a:xfrm>
        </p:spPr>
        <p:txBody>
          <a:bodyPr/>
          <a:lstStyle/>
          <a:p>
            <a:r>
              <a:rPr lang="en-US" sz="2400" dirty="0" smtClean="0"/>
              <a:t>Main menu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3640888"/>
            <a:ext cx="3257268" cy="265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09770" y="1942214"/>
            <a:ext cx="594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kill them all while  dungeon crawling </a:t>
            </a:r>
            <a:endParaRPr lang="bg-BG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535183" y="2743200"/>
            <a:ext cx="2033588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400" dirty="0" smtClean="0"/>
              <a:t>Game screen</a:t>
            </a:r>
            <a:endParaRPr lang="en-US" sz="2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799" y="3640888"/>
            <a:ext cx="3350357" cy="265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88442" y="1524000"/>
            <a:ext cx="708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Everyone got involved…</a:t>
            </a:r>
            <a:endParaRPr lang="en-US" sz="5400" dirty="0" smtClean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12065"/>
            <a:ext cx="4260547" cy="4024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457200" y="2743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9088" indent="-319088" algn="ctr">
              <a:spcBef>
                <a:spcPct val="20000"/>
              </a:spcBef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altLang="en-US" sz="4000" dirty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a</a:t>
            </a:r>
            <a:r>
              <a:rPr lang="en-US" altLang="en-US" sz="40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nd we kind of quite liked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457200" y="2743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9088" indent="-319088" algn="ctr">
              <a:spcBef>
                <a:spcPct val="20000"/>
              </a:spcBef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altLang="en-US" sz="40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Thank you for your attention </a:t>
            </a:r>
            <a:r>
              <a:rPr lang="en-US" altLang="en-US" sz="40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altLang="en-US" sz="4000" dirty="0" smtClean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5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1727</TotalTime>
  <Words>162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</vt:lpstr>
      <vt:lpstr>PowerPoint Presentation</vt:lpstr>
      <vt:lpstr>PowerPoint Presentation</vt:lpstr>
      <vt:lpstr>Goals</vt:lpstr>
      <vt:lpstr>PowerPoint Presentation</vt:lpstr>
      <vt:lpstr>Main menu 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II - Course Intro</dc:title>
  <dc:subject>Telerik Software Academy</dc:subject>
  <dc:creator>Svetlin Nakov</dc:creator>
  <cp:keywords>C#, course, telerik software academy, free courses for developers</cp:keywords>
  <cp:lastModifiedBy>Rossitche</cp:lastModifiedBy>
  <cp:revision>389</cp:revision>
  <dcterms:created xsi:type="dcterms:W3CDTF">2007-12-08T16:03:35Z</dcterms:created>
  <dcterms:modified xsi:type="dcterms:W3CDTF">2014-02-26T21:28:44Z</dcterms:modified>
  <cp:category>software engineering</cp:category>
</cp:coreProperties>
</file>