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15" r:id="rId9"/>
    <p:sldId id="415" r:id="rId10"/>
    <p:sldId id="616" r:id="rId11"/>
    <p:sldId id="624" r:id="rId12"/>
    <p:sldId id="544" r:id="rId13"/>
    <p:sldId id="543" r:id="rId14"/>
    <p:sldId id="545" r:id="rId15"/>
    <p:sldId id="618" r:id="rId16"/>
    <p:sldId id="607" r:id="rId17"/>
    <p:sldId id="608" r:id="rId18"/>
    <p:sldId id="582" r:id="rId19"/>
    <p:sldId id="583" r:id="rId20"/>
    <p:sldId id="609" r:id="rId21"/>
    <p:sldId id="610" r:id="rId22"/>
    <p:sldId id="535" r:id="rId23"/>
    <p:sldId id="546" r:id="rId24"/>
    <p:sldId id="536" r:id="rId25"/>
    <p:sldId id="537" r:id="rId26"/>
    <p:sldId id="539" r:id="rId27"/>
    <p:sldId id="547" r:id="rId28"/>
    <p:sldId id="540" r:id="rId29"/>
    <p:sldId id="436" r:id="rId30"/>
    <p:sldId id="437" r:id="rId31"/>
    <p:sldId id="620" r:id="rId32"/>
    <p:sldId id="454" r:id="rId33"/>
    <p:sldId id="611" r:id="rId34"/>
    <p:sldId id="479" r:id="rId35"/>
    <p:sldId id="621" r:id="rId36"/>
    <p:sldId id="480" r:id="rId37"/>
    <p:sldId id="577" r:id="rId38"/>
    <p:sldId id="612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</p14:sldIdLst>
        </p14:section>
        <p14:section name="While Loop" id="{136C7D10-C027-4CE4-A986-30B982BAEDE7}">
          <p14:sldIdLst>
            <p14:sldId id="615"/>
            <p14:sldId id="415"/>
            <p14:sldId id="616"/>
            <p14:sldId id="624"/>
            <p14:sldId id="544"/>
            <p14:sldId id="543"/>
            <p14:sldId id="545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612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104" d="100"/>
          <a:sy n="104" d="100"/>
        </p:scale>
        <p:origin x="13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9C4D6-B067-4925-ABB6-513EAEDF3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624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3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en-US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/>
              <a:t>Безкраен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100</a:t>
            </a:r>
          </a:p>
          <a:p>
            <a:pPr algn="ctr"/>
            <a:r>
              <a:rPr lang="en-US" sz="2400" b="1" dirty="0"/>
              <a:t>10</a:t>
            </a:r>
          </a:p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30</a:t>
            </a:r>
          </a:p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1</a:t>
            </a:r>
            <a:endParaRPr lang="bg-BG" sz="2400" b="1" dirty="0"/>
          </a:p>
          <a:p>
            <a:pPr algn="ctr"/>
            <a:r>
              <a:rPr lang="en-US" sz="2400" b="1" dirty="0"/>
              <a:t>2</a:t>
            </a:r>
          </a:p>
          <a:p>
            <a:pPr algn="ctr"/>
            <a:r>
              <a:rPr lang="en-US" sz="2400" b="1" dirty="0"/>
              <a:t>3</a:t>
            </a:r>
          </a:p>
          <a:p>
            <a:pPr algn="ctr"/>
            <a:r>
              <a:rPr lang="en-US" sz="2400" b="1" dirty="0"/>
              <a:t>4</a:t>
            </a:r>
            <a:endParaRPr lang="bg-BG" sz="2400" b="1" dirty="0"/>
          </a:p>
          <a:p>
            <a:pPr algn="ctr"/>
            <a:r>
              <a:rPr lang="en-US" sz="2400" b="1" dirty="0"/>
              <a:t>5</a:t>
            </a:r>
            <a:endParaRPr lang="bg-BG" sz="2400" b="1" dirty="0"/>
          </a:p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1000" y="1294519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244021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26941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098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785634" y="4047414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938887" y="4318125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955551" y="174168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845348" y="228933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9023504" y="4611527"/>
            <a:ext cx="2978422" cy="1927074"/>
            <a:chOff x="5504563" y="4603617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04563" y="4603617"/>
              <a:ext cx="3048000" cy="2438818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46866" y="1889218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9045133" y="258453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6052337" y="384249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152619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2238</Words>
  <Application>Microsoft Office PowerPoint</Application>
  <PresentationFormat>Widescreen</PresentationFormat>
  <Paragraphs>495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 (2)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iv4o</cp:lastModifiedBy>
  <cp:revision>101</cp:revision>
  <dcterms:created xsi:type="dcterms:W3CDTF">2018-05-23T13:08:44Z</dcterms:created>
  <dcterms:modified xsi:type="dcterms:W3CDTF">2023-04-18T14:33:56Z</dcterms:modified>
  <cp:category>computer programming;programming;C#;програмиране;кодиране</cp:category>
</cp:coreProperties>
</file>