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4" r:id="rId16"/>
    <p:sldId id="612" r:id="rId17"/>
    <p:sldId id="613" r:id="rId18"/>
    <p:sldId id="415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580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</p14:sldIdLst>
        </p14:section>
        <p14:section name="End Section" id="{C4E6FF98-0AF8-4B2D-96C6-F09A0D078492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161" autoAdjust="0"/>
  </p:normalViewPr>
  <p:slideViewPr>
    <p:cSldViewPr showGuides="1">
      <p:cViewPr varScale="1">
        <p:scale>
          <a:sx n="104" d="100"/>
          <a:sy n="104" d="100"/>
        </p:scale>
        <p:origin x="284" y="68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B0190-1C6D-4C41-B414-318FAB109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760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200" dirty="0">
                <a:latin typeface="+mj-lt"/>
              </a:rPr>
              <a:t>Работа с по-сложни </a:t>
            </a:r>
            <a:r>
              <a:rPr lang="en-US" sz="3200" dirty="0">
                <a:latin typeface="+mj-lt"/>
              </a:rPr>
              <a:t>for-</a:t>
            </a:r>
            <a:r>
              <a:rPr lang="bg-BG" sz="32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2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ACC29FE-E716-40AB-8566-7C3EB36A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06963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473CDFB0-C97D-464F-BD2E-B9E1979C2456}"/>
              </a:ext>
            </a:extLst>
          </p:cNvPr>
          <p:cNvSpPr/>
          <p:nvPr/>
        </p:nvSpPr>
        <p:spPr>
          <a:xfrm>
            <a:off x="2133600" y="547509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30C198-430E-4E6D-9F01-1336B393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6902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2475</Words>
  <Application>Microsoft Office PowerPoint</Application>
  <PresentationFormat>Widescreen</PresentationFormat>
  <Paragraphs>495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iv4o</cp:lastModifiedBy>
  <cp:revision>89</cp:revision>
  <dcterms:created xsi:type="dcterms:W3CDTF">2018-05-23T13:08:44Z</dcterms:created>
  <dcterms:modified xsi:type="dcterms:W3CDTF">2023-04-07T20:40:00Z</dcterms:modified>
  <cp:category>computer programming;programming;C#;програмиране;кодиране</cp:category>
</cp:coreProperties>
</file>