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50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4" d="100"/>
          <a:sy n="104" d="100"/>
        </p:scale>
        <p:origin x="36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07389-BCFF-4E22-9D5A-0CA8CE560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9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1336</Words>
  <Application>Microsoft Office PowerPoint</Application>
  <PresentationFormat>Widescreen</PresentationFormat>
  <Paragraphs>231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iv4o</cp:lastModifiedBy>
  <cp:revision>23</cp:revision>
  <dcterms:created xsi:type="dcterms:W3CDTF">2018-05-23T13:08:44Z</dcterms:created>
  <dcterms:modified xsi:type="dcterms:W3CDTF">2023-04-21T12:37:47Z</dcterms:modified>
  <cp:category>computer programming;programming;C#;програмиране;кодиране</cp:category>
</cp:coreProperties>
</file>