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8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58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83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0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5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2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E536-3DF9-4A8F-969F-F2A163BF9F85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7361-224C-4169-A688-67F7BBE9B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00" y="1640525"/>
            <a:ext cx="2097319" cy="359945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63641" y="273568"/>
            <a:ext cx="10715222" cy="1174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«Создание клиентской части сайта, предназначенного для отслеживания мобильного устройства»</a:t>
            </a:r>
            <a:endParaRPr lang="ru-RU" sz="3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126" y="5587615"/>
            <a:ext cx="4893971" cy="146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курса, 2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ММФ БГУ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Вальченко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Илья Николаевич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593065" y="5587615"/>
            <a:ext cx="4893971" cy="146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Суздаль Станислав Валерьевич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физико-математических наук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84524" y="2987661"/>
            <a:ext cx="3282935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dirty="0" smtClean="0">
                <a:solidFill>
                  <a:srgbClr val="FF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sz="4800" dirty="0" smtClean="0">
                <a:solidFill>
                  <a:schemeClr val="bg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racking</a:t>
            </a:r>
            <a:endParaRPr lang="ru-RU" sz="4800" dirty="0">
              <a:solidFill>
                <a:schemeClr val="bg1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84558" y="3037526"/>
            <a:ext cx="3282935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dirty="0" smtClean="0">
                <a:solidFill>
                  <a:srgbClr val="FF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D</a:t>
            </a:r>
            <a:r>
              <a:rPr lang="en-US" sz="4800" dirty="0" smtClean="0">
                <a:solidFill>
                  <a:schemeClr val="bg1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evices</a:t>
            </a:r>
            <a:endParaRPr lang="ru-RU" sz="4800" dirty="0">
              <a:solidFill>
                <a:schemeClr val="bg1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73487" y="775260"/>
            <a:ext cx="10715222" cy="64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3487" y="1815028"/>
            <a:ext cx="11436439" cy="4159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клиентскую часть сайта, предназначенного для отображения перемещений устройства пользователя  на каком-либо картографическом сервисе.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должен обладать следующим функционалом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отслеживать перемещение устройства в режиме реального времени с построением пройденного маршрута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просмотра истории перемещений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102463"/>
            <a:ext cx="5176392" cy="4274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6369476"/>
            <a:ext cx="5176392" cy="4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6519" y="1261908"/>
            <a:ext cx="10715222" cy="64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Чем обусловлена актуальность моей темы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6519" y="2471588"/>
            <a:ext cx="11526591" cy="270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Ростом количества мобильных устройств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Частичным замещением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GPS-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 мобильными устройствами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Случаями угона различных транспортных средств, начиная от велосипеда и заканчивая автомобилем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Желанием обезопасить своего ребенка, зная его местонахождение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102463"/>
            <a:ext cx="5176392" cy="4274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6320812"/>
            <a:ext cx="5176392" cy="4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102463"/>
            <a:ext cx="5176392" cy="4274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6378991"/>
            <a:ext cx="5176392" cy="42749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356920"/>
            <a:ext cx="12698569" cy="64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Почему все же 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ндекс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43" y="1237342"/>
            <a:ext cx="842179" cy="84217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76519" y="2554117"/>
            <a:ext cx="11526591" cy="214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задумывался для пользователей Байнета, а в Яндексе спутниковые карты Беларуси новее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 подробная информация об организациях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Менее значимые плюсы изложены в тексте моей курсовой работы</a:t>
            </a:r>
            <a:endParaRPr lang="ru-RU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102463"/>
            <a:ext cx="5176392" cy="4274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6378991"/>
            <a:ext cx="5176392" cy="42749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73487" y="939936"/>
            <a:ext cx="10715222" cy="64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Краткое описание работы проекта 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3487" y="1995029"/>
            <a:ext cx="11590986" cy="388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Первым моим шагом была разработка клиентской стороны, в частности, верстка сайта по имеющемуся дизайну, составленному Алексеем Кульбацким. Были использованы технологии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HTML5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CSS3.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для обеспечения </a:t>
            </a:r>
            <a:r>
              <a:rPr lang="ru-RU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кроссбраузерности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сайта было использовано несколько простых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файлов, делающих «понятными» новые элементы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HTML5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старых браузеров.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Вторым шагом было подключение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Конструктора карт, предоставляемого компанией Яндекс. </a:t>
            </a:r>
          </a:p>
        </p:txBody>
      </p:sp>
    </p:spTree>
    <p:extLst>
      <p:ext uri="{BB962C8B-B14F-4D97-AF65-F5344CB8AC3E}">
        <p14:creationId xmlns:p14="http://schemas.microsoft.com/office/powerpoint/2010/main" val="42824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102463"/>
            <a:ext cx="5176392" cy="4274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6378991"/>
            <a:ext cx="5176392" cy="42749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7729" y="1078854"/>
            <a:ext cx="11359167" cy="624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работа заключалась в создании небольшой серверной части сайта. Для этого я воспользовался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технологией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PHP.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пал на нее по следующим причинам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любом хостинге стоит </a:t>
            </a:r>
            <a:r>
              <a:rPr lang="ru-RU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PHP+MySQL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Большое количество готовых </a:t>
            </a:r>
            <a:r>
              <a:rPr lang="ru-RU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фреймворков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разработки (т.к. моей целью было создание клиентской части, т.е. передачи на сторону клиента некоторого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серверная же часть мне была необходима для демонстрации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работы проекта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102463"/>
            <a:ext cx="5176392" cy="4274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6378991"/>
            <a:ext cx="5176392" cy="4274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36" y="3892269"/>
            <a:ext cx="7948723" cy="180068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9093" y="1134736"/>
            <a:ext cx="11590986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серверной части начиналась в момент выполнения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AJAX-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запроса к серверу методом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POST.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 ссылался на «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PHP-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обработчик», который извлекал координаты устройства и время из базы данных в некоторый массив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которой кодировался в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JSON-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строку для передачи клиенту. Далее в работу включался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Конструктора карт.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563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102463"/>
            <a:ext cx="5176392" cy="4274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02" y="6378991"/>
            <a:ext cx="5176392" cy="42749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3487" y="1107140"/>
            <a:ext cx="10715222" cy="64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Отличительная особенность</a:t>
            </a:r>
            <a:endParaRPr lang="ru-RU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034" y="2252606"/>
            <a:ext cx="11204620" cy="285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Клиентской стороне абсолютно неважно от какого устройства на сервер будут поступать координаты, что дает возможность в будущем поучаствовать в работе проекта специалистам по разработке приложений под </a:t>
            </a:r>
            <a:r>
              <a:rPr lang="ru-RU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андроид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специалистам по разработке серверной части сайта, а также специалистам в области низкоуровневого программирования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GPS-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устройств.   </a:t>
            </a:r>
            <a:endParaRPr lang="ru-RU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38389" y="2384612"/>
            <a:ext cx="10715222" cy="104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62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6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39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383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Adobe Gothic Std B</vt:lpstr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WORK_GROUP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ilia-notebook</dc:creator>
  <cp:lastModifiedBy>ilia-notebook</cp:lastModifiedBy>
  <cp:revision>22</cp:revision>
  <dcterms:created xsi:type="dcterms:W3CDTF">2015-05-20T00:45:53Z</dcterms:created>
  <dcterms:modified xsi:type="dcterms:W3CDTF">2015-05-20T05:30:43Z</dcterms:modified>
</cp:coreProperties>
</file>