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770" y="-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9E65-38BD-4999-A2BB-431782D65BA0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0AEA-BAFE-4421-8CC5-833FD3D09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73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9E65-38BD-4999-A2BB-431782D65BA0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0AEA-BAFE-4421-8CC5-833FD3D09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8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9E65-38BD-4999-A2BB-431782D65BA0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0AEA-BAFE-4421-8CC5-833FD3D09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39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9E65-38BD-4999-A2BB-431782D65BA0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0AEA-BAFE-4421-8CC5-833FD3D09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02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9E65-38BD-4999-A2BB-431782D65BA0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0AEA-BAFE-4421-8CC5-833FD3D09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2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9E65-38BD-4999-A2BB-431782D65BA0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0AEA-BAFE-4421-8CC5-833FD3D09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8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9E65-38BD-4999-A2BB-431782D65BA0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0AEA-BAFE-4421-8CC5-833FD3D09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86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9E65-38BD-4999-A2BB-431782D65BA0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0AEA-BAFE-4421-8CC5-833FD3D09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1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9E65-38BD-4999-A2BB-431782D65BA0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0AEA-BAFE-4421-8CC5-833FD3D09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9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9E65-38BD-4999-A2BB-431782D65BA0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0AEA-BAFE-4421-8CC5-833FD3D09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9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9E65-38BD-4999-A2BB-431782D65BA0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0AEA-BAFE-4421-8CC5-833FD3D09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79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09E65-38BD-4999-A2BB-431782D65BA0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00AEA-BAFE-4421-8CC5-833FD3D09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2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B522489-65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9144000" cy="487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1635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B522489-66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6313"/>
            <a:ext cx="9144000" cy="4905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0582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B522489-66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6313"/>
            <a:ext cx="9144000" cy="4905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0754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MP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7425"/>
            <a:ext cx="9144000" cy="4883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0795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S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6163"/>
            <a:ext cx="9144000" cy="4764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2984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YA 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9488"/>
            <a:ext cx="9144000" cy="4897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8962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YA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9488"/>
            <a:ext cx="9144000" cy="4897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119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YM 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4250"/>
            <a:ext cx="9144000" cy="48879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5921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B522489-65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9144000" cy="487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3618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B522489-65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9144000" cy="487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5389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B522489-65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9144000" cy="487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1762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B522489-65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9144000" cy="487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7135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B522489-65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9144000" cy="487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7953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B522489-65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9144000" cy="487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0032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B522489-66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6313"/>
            <a:ext cx="9144000" cy="4905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5259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B522489-66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6313"/>
            <a:ext cx="9144000" cy="4905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9623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Penn Medicine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</dc:creator>
  <cp:lastModifiedBy>Kelvin</cp:lastModifiedBy>
  <cp:revision>2</cp:revision>
  <dcterms:created xsi:type="dcterms:W3CDTF">2017-02-13T02:29:18Z</dcterms:created>
  <dcterms:modified xsi:type="dcterms:W3CDTF">2017-02-13T04:04:04Z</dcterms:modified>
</cp:coreProperties>
</file>