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8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596" y="809504"/>
            <a:ext cx="3733165" cy="70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mara.allig6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809504"/>
            <a:ext cx="4540454" cy="6989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717039">
              <a:lnSpc>
                <a:spcPct val="100000"/>
              </a:lnSpc>
              <a:spcBef>
                <a:spcPts val="570"/>
              </a:spcBef>
            </a:pPr>
            <a:r>
              <a:rPr spc="-105" dirty="0" smtClean="0"/>
              <a:t>Manual</a:t>
            </a:r>
            <a:r>
              <a:rPr spc="-125" dirty="0" smtClean="0"/>
              <a:t> </a:t>
            </a:r>
            <a:r>
              <a:rPr spc="-55" dirty="0" smtClean="0"/>
              <a:t>de</a:t>
            </a:r>
            <a:r>
              <a:rPr lang="pt-BR" spc="-125" dirty="0"/>
              <a:t> </a:t>
            </a:r>
            <a:r>
              <a:rPr spc="-25" dirty="0" err="1" smtClean="0"/>
              <a:t>uso</a:t>
            </a:r>
            <a:r>
              <a:rPr lang="pt-BR" spc="-25" dirty="0" smtClean="0"/>
              <a:t>.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dirty="0"/>
              <a:t>Perfil:</a:t>
            </a:r>
            <a:r>
              <a:rPr sz="1100" spc="-45" dirty="0"/>
              <a:t> </a:t>
            </a:r>
            <a:r>
              <a:rPr sz="1100" dirty="0"/>
              <a:t>Administrador</a:t>
            </a:r>
            <a:r>
              <a:rPr sz="1100" spc="-25" dirty="0"/>
              <a:t> </a:t>
            </a:r>
            <a:r>
              <a:rPr sz="1100" dirty="0"/>
              <a:t>e</a:t>
            </a:r>
            <a:r>
              <a:rPr sz="1100" spc="-35" dirty="0"/>
              <a:t> </a:t>
            </a:r>
            <a:r>
              <a:rPr sz="1100" spc="-10" dirty="0"/>
              <a:t>Vereador</a:t>
            </a:r>
            <a:endParaRPr sz="1100" dirty="0"/>
          </a:p>
        </p:txBody>
      </p:sp>
      <p:sp>
        <p:nvSpPr>
          <p:cNvPr id="3" name="object 3"/>
          <p:cNvSpPr txBox="1"/>
          <p:nvPr/>
        </p:nvSpPr>
        <p:spPr>
          <a:xfrm>
            <a:off x="1066596" y="1889886"/>
            <a:ext cx="3004185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Login: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URL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rlito"/>
                <a:cs typeface="Carlito"/>
              </a:rPr>
              <a:t>Cada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acessar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com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seu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email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senha.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5606287"/>
            <a:ext cx="4234815" cy="477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rlito"/>
                <a:cs typeface="Carlito"/>
              </a:rPr>
              <a:t>Dashboard: </a:t>
            </a:r>
            <a:r>
              <a:rPr sz="1100" dirty="0">
                <a:latin typeface="Carlito"/>
                <a:cs typeface="Carlito"/>
              </a:rPr>
              <a:t>Tela inicial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pós </a:t>
            </a:r>
            <a:r>
              <a:rPr sz="1100" spc="-10" dirty="0">
                <a:latin typeface="Carlito"/>
                <a:cs typeface="Carlito"/>
              </a:rPr>
              <a:t>login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será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exibido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todas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leis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serão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votadas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no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em</a:t>
            </a:r>
            <a:r>
              <a:rPr sz="1100" spc="-10" dirty="0">
                <a:latin typeface="Carlito"/>
                <a:cs typeface="Carlito"/>
              </a:rPr>
              <a:t> questão.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9313874"/>
            <a:ext cx="401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476372"/>
            <a:ext cx="5400040" cy="28435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6374383"/>
            <a:ext cx="5400040" cy="2836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527" y="889761"/>
            <a:ext cx="1217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spc="-10" dirty="0">
                <a:latin typeface="Carlito"/>
                <a:cs typeface="Carlito"/>
              </a:rPr>
              <a:t>Encerrar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votação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1741143"/>
            <a:ext cx="53657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Leis: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opção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menu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cadastrar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3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tipos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(leis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municipais,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leis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orgânicas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0" dirty="0">
                <a:latin typeface="Carlito"/>
                <a:cs typeface="Carlito"/>
              </a:rPr>
              <a:t>e</a:t>
            </a:r>
            <a:r>
              <a:rPr sz="1100" dirty="0">
                <a:latin typeface="Carlito"/>
                <a:cs typeface="Carlito"/>
              </a:rPr>
              <a:t> regimento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interno).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3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opções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contam com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uma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listagem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uma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cadastro, </a:t>
            </a:r>
            <a:r>
              <a:rPr sz="1100" dirty="0">
                <a:latin typeface="Carlito"/>
                <a:cs typeface="Carlito"/>
              </a:rPr>
              <a:t>todas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são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bem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semelhantes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intuitivas.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5021681"/>
            <a:ext cx="501967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Vereadores: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opção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realizar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cadastro,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edição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inativação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dos </a:t>
            </a:r>
            <a:r>
              <a:rPr sz="1100" dirty="0">
                <a:latin typeface="Carlito"/>
                <a:cs typeface="Carlito"/>
              </a:rPr>
              <a:t>vereadores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câmara.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8490584"/>
            <a:ext cx="818515" cy="486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10" dirty="0">
                <a:latin typeface="Carlito"/>
                <a:cs typeface="Carlito"/>
              </a:rPr>
              <a:t>Editar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60" y="1205610"/>
            <a:ext cx="533400" cy="3619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432303"/>
            <a:ext cx="2409825" cy="22185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5532119"/>
            <a:ext cx="5400040" cy="28467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4485" y="9018651"/>
            <a:ext cx="5334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527" y="889761"/>
            <a:ext cx="1272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Inativar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vereador: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1860015"/>
            <a:ext cx="5396230" cy="760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0"/>
              </a:spcBef>
            </a:pPr>
            <a:r>
              <a:rPr sz="1100" dirty="0">
                <a:latin typeface="Carlito"/>
                <a:cs typeface="Carlito"/>
              </a:rPr>
              <a:t>Usuários: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é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exibido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todos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os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salvos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sistema.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Essa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não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contém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botão </a:t>
            </a:r>
            <a:r>
              <a:rPr sz="1100" dirty="0">
                <a:latin typeface="Carlito"/>
                <a:cs typeface="Carlito"/>
              </a:rPr>
              <a:t>para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cadastro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pois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todos 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acessos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são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gerados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automaticamente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durante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cadastro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dos </a:t>
            </a:r>
            <a:r>
              <a:rPr sz="1100" dirty="0">
                <a:latin typeface="Carlito"/>
                <a:cs typeface="Carlito"/>
              </a:rPr>
              <a:t>vereadores,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é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criado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 partir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email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vereador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juntamente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com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uma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senha </a:t>
            </a:r>
            <a:r>
              <a:rPr sz="1100" dirty="0">
                <a:latin typeface="Carlito"/>
                <a:cs typeface="Carlito"/>
              </a:rPr>
              <a:t>padrão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deve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alterada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primeiro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login.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296" y="5808319"/>
            <a:ext cx="1310005" cy="4095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  <a:p>
            <a:pPr marL="457200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57200" algn="l"/>
              </a:tabLst>
            </a:pPr>
            <a:r>
              <a:rPr sz="1100" dirty="0">
                <a:latin typeface="Carlito"/>
                <a:cs typeface="Carlito"/>
              </a:rPr>
              <a:t>Resetar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senha: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527" y="6908418"/>
            <a:ext cx="10871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Ativar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usuário: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527" y="7774051"/>
            <a:ext cx="1245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Desativar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usuário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1110360"/>
            <a:ext cx="533400" cy="361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813303"/>
            <a:ext cx="5400040" cy="28352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6864" y="6372732"/>
            <a:ext cx="533399" cy="361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8764" y="7247635"/>
            <a:ext cx="561974" cy="361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8764" y="8113014"/>
            <a:ext cx="561974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596" y="859891"/>
            <a:ext cx="542036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Sessões: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histórico</a:t>
            </a:r>
            <a:r>
              <a:rPr sz="1100" spc="10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sessões(ativas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inativas)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cadastrar </a:t>
            </a:r>
            <a:r>
              <a:rPr sz="1100" dirty="0">
                <a:latin typeface="Carlito"/>
                <a:cs typeface="Carlito"/>
              </a:rPr>
              <a:t>uma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nova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sessão,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além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mais,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também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inativar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uma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sessão.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4493513"/>
            <a:ext cx="1361440" cy="48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rlito"/>
                <a:cs typeface="Carlito"/>
              </a:rPr>
              <a:t>Inativar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sessão: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5811366"/>
            <a:ext cx="529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Projetos: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listagem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os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requerimentos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indicações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foram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indicadas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vereador,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além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disso,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usuário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ativar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ou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inativar.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9417507"/>
            <a:ext cx="401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553463"/>
            <a:ext cx="5400040" cy="28397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3535" y="5043537"/>
            <a:ext cx="533400" cy="3610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6395338"/>
            <a:ext cx="540004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527" y="889761"/>
            <a:ext cx="1175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Inativar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projeto: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527" y="1591182"/>
            <a:ext cx="10807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Ativar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projeto: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527" y="2524124"/>
            <a:ext cx="4102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Uso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tribuna: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vereador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solicitar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tribuna.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527" y="5914999"/>
            <a:ext cx="514604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Listagem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Solicitações: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irá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aparecer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todas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sessões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ativas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aconteceram </a:t>
            </a:r>
            <a:r>
              <a:rPr sz="1100" dirty="0">
                <a:latin typeface="Carlito"/>
                <a:cs typeface="Carlito"/>
              </a:rPr>
              <a:t>na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data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atual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527" y="9527234"/>
            <a:ext cx="401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60" y="1148460"/>
            <a:ext cx="533400" cy="361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160" y="1886838"/>
            <a:ext cx="533400" cy="3619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735" y="2910839"/>
            <a:ext cx="5400040" cy="28422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8735" y="6502780"/>
            <a:ext cx="5400040" cy="2843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596" y="889761"/>
            <a:ext cx="1906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rlito"/>
                <a:cs typeface="Carlito"/>
              </a:rPr>
              <a:t>Ir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Para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Ambiente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</a:t>
            </a:r>
            <a:r>
              <a:rPr sz="1100" spc="-10" dirty="0">
                <a:latin typeface="Carlito"/>
                <a:cs typeface="Carlito"/>
              </a:rPr>
              <a:t> Sessão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1804543"/>
            <a:ext cx="44875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Ao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clicar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botão,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administrador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será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redirecionado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para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seguinte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tela: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5228335"/>
            <a:ext cx="519620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irá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exibir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todos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vereadores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solicitaram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uso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 tribuna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durante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10" dirty="0">
                <a:latin typeface="Carlito"/>
                <a:cs typeface="Carlito"/>
              </a:rPr>
              <a:t>sessão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rlito"/>
                <a:cs typeface="Carlito"/>
              </a:rPr>
              <a:t>Liberar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5" dirty="0">
                <a:latin typeface="Carlito"/>
                <a:cs typeface="Carlito"/>
              </a:rPr>
              <a:t> uso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6664197"/>
            <a:ext cx="25311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Ao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clicar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botão,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abrirá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seguinte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0" dirty="0">
                <a:latin typeface="Carlito"/>
                <a:cs typeface="Carlito"/>
              </a:rPr>
              <a:t>tela: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035" y="1186560"/>
            <a:ext cx="504825" cy="3619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191511"/>
            <a:ext cx="5400040" cy="2847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3535" y="6055486"/>
            <a:ext cx="533400" cy="3619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135" y="6867143"/>
            <a:ext cx="5400040" cy="2837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596" y="880618"/>
            <a:ext cx="536956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Onde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vereador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terá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10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minutos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para falar,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após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isso a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fechará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automaticamente.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9300"/>
              </a:lnSpc>
            </a:pPr>
            <a:r>
              <a:rPr sz="1100" dirty="0">
                <a:latin typeface="Carlito"/>
                <a:cs typeface="Carlito"/>
              </a:rPr>
              <a:t>Municípios: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Nessa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tela,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administrador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poderá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realizar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cadastro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realizar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edição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todos </a:t>
            </a:r>
            <a:r>
              <a:rPr sz="1100" dirty="0">
                <a:latin typeface="Carlito"/>
                <a:cs typeface="Carlito"/>
              </a:rPr>
              <a:t>os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municípios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sistema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será</a:t>
            </a:r>
            <a:r>
              <a:rPr sz="1100" spc="-10" dirty="0">
                <a:latin typeface="Carlito"/>
                <a:cs typeface="Carlito"/>
              </a:rPr>
              <a:t> distribuído.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296" y="4811369"/>
            <a:ext cx="805815" cy="415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00" spc="-10" dirty="0">
                <a:latin typeface="Carlito"/>
                <a:cs typeface="Carlito"/>
              </a:rPr>
              <a:t>Ações:</a:t>
            </a:r>
            <a:endParaRPr sz="1100">
              <a:latin typeface="Carlito"/>
              <a:cs typeface="Carlito"/>
            </a:endParaRPr>
          </a:p>
          <a:p>
            <a:pPr marL="457200" indent="-2286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457200" algn="l"/>
              </a:tabLst>
            </a:pPr>
            <a:r>
              <a:rPr sz="1100" spc="-10" dirty="0">
                <a:latin typeface="Carlito"/>
                <a:cs typeface="Carlito"/>
              </a:rPr>
              <a:t>Editar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819909"/>
            <a:ext cx="5400040" cy="2835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010" y="5307583"/>
            <a:ext cx="533400" cy="361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</Words>
  <Application>Microsoft Office PowerPoint</Application>
  <PresentationFormat>Personalizar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Carlito</vt:lpstr>
      <vt:lpstr>Symbol</vt:lpstr>
      <vt:lpstr>Office Theme</vt:lpstr>
      <vt:lpstr>Manual de uso. Perfil: Administrador e Vereador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uso. Perfil: Administrador e Vereador</dc:title>
  <dc:creator>Sávio</dc:creator>
  <cp:lastModifiedBy>ADMIN</cp:lastModifiedBy>
  <cp:revision>1</cp:revision>
  <dcterms:created xsi:type="dcterms:W3CDTF">2024-03-14T00:51:25Z</dcterms:created>
  <dcterms:modified xsi:type="dcterms:W3CDTF">2024-03-14T00:49:18Z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2024-03-14T00:00:00Z</vt:filetime>
  </property>
  <property fmtid="{D5CDD505-2E9C-101B-9397-08002B2CF9AE}" pid="5" name="Producer">
    <vt:lpwstr>3-Heights(TM) PDF Security Shell 4.8.25.2 (http://www.pdf-tools.com)</vt:lpwstr>
  </property>
</Properties>
</file>