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1049" r:id="rId2"/>
    <p:sldId id="1050" r:id="rId3"/>
    <p:sldId id="1051" r:id="rId4"/>
    <p:sldId id="1053" r:id="rId5"/>
    <p:sldId id="1054" r:id="rId6"/>
    <p:sldId id="1055" r:id="rId7"/>
    <p:sldId id="1056" r:id="rId8"/>
    <p:sldId id="1057" r:id="rId9"/>
    <p:sldId id="1059" r:id="rId10"/>
    <p:sldId id="1060" r:id="rId11"/>
    <p:sldId id="1061" r:id="rId12"/>
  </p:sldIdLst>
  <p:sldSz cx="12192000" cy="6858000"/>
  <p:notesSz cx="7315200" cy="9601200"/>
  <p:defaultTex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336600"/>
    <a:srgbClr val="336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51" autoAdjust="0"/>
    <p:restoredTop sz="93447" autoAdjust="0"/>
  </p:normalViewPr>
  <p:slideViewPr>
    <p:cSldViewPr snapToGrid="0">
      <p:cViewPr>
        <p:scale>
          <a:sx n="89" d="100"/>
          <a:sy n="89" d="100"/>
        </p:scale>
        <p:origin x="422" y="94"/>
      </p:cViewPr>
      <p:guideLst/>
    </p:cSldViewPr>
  </p:slideViewPr>
  <p:notesTextViewPr>
    <p:cViewPr>
      <p:scale>
        <a:sx n="1" d="1"/>
        <a:sy n="1" d="1"/>
      </p:scale>
      <p:origin x="0" y="0"/>
    </p:cViewPr>
  </p:notesTextViewPr>
  <p:notesViewPr>
    <p:cSldViewPr snapToGrid="0">
      <p:cViewPr varScale="1">
        <p:scale>
          <a:sx n="47" d="100"/>
          <a:sy n="47" d="100"/>
        </p:scale>
        <p:origin x="2304" y="2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44" tIns="48322" rIns="96644" bIns="48322" rtlCol="0"/>
          <a:lstStyle>
            <a:lvl1pPr algn="l">
              <a:defRPr sz="1300"/>
            </a:lvl1pPr>
          </a:lstStyle>
          <a:p>
            <a:endParaRPr lang="en-US"/>
          </a:p>
        </p:txBody>
      </p:sp>
      <p:sp>
        <p:nvSpPr>
          <p:cNvPr id="3" name="Date Placeholder 2"/>
          <p:cNvSpPr>
            <a:spLocks noGrp="1"/>
          </p:cNvSpPr>
          <p:nvPr>
            <p:ph type="dt" idx="1"/>
          </p:nvPr>
        </p:nvSpPr>
        <p:spPr>
          <a:xfrm>
            <a:off x="4143587" y="0"/>
            <a:ext cx="3169920" cy="481727"/>
          </a:xfrm>
          <a:prstGeom prst="rect">
            <a:avLst/>
          </a:prstGeom>
        </p:spPr>
        <p:txBody>
          <a:bodyPr vert="horz" lIns="96644" tIns="48322" rIns="96644" bIns="48322" rtlCol="0"/>
          <a:lstStyle>
            <a:lvl1pPr algn="r">
              <a:defRPr sz="1300"/>
            </a:lvl1pPr>
          </a:lstStyle>
          <a:p>
            <a:fld id="{6BB60C5C-45D1-46F7-9984-9B33AB5C566B}" type="datetimeFigureOut">
              <a:rPr lang="en-US" smtClean="0"/>
              <a:t>8/10/2024</a:t>
            </a:fld>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44" tIns="48322" rIns="96644" bIns="48322" rtlCol="0" anchor="ctr"/>
          <a:lstStyle/>
          <a:p>
            <a:endParaRPr lang="en-US"/>
          </a:p>
        </p:txBody>
      </p:sp>
      <p:sp>
        <p:nvSpPr>
          <p:cNvPr id="5" name="Notes Placeholder 4"/>
          <p:cNvSpPr>
            <a:spLocks noGrp="1"/>
          </p:cNvSpPr>
          <p:nvPr>
            <p:ph type="body" sz="quarter" idx="3"/>
          </p:nvPr>
        </p:nvSpPr>
        <p:spPr>
          <a:xfrm>
            <a:off x="731520" y="4620579"/>
            <a:ext cx="5852160" cy="3780472"/>
          </a:xfrm>
          <a:prstGeom prst="rect">
            <a:avLst/>
          </a:prstGeom>
        </p:spPr>
        <p:txBody>
          <a:bodyPr vert="horz" lIns="96644" tIns="48322" rIns="96644" bIns="48322"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5"/>
            <a:ext cx="3169920" cy="481726"/>
          </a:xfrm>
          <a:prstGeom prst="rect">
            <a:avLst/>
          </a:prstGeom>
        </p:spPr>
        <p:txBody>
          <a:bodyPr vert="horz" lIns="96644" tIns="48322" rIns="96644" bIns="48322"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5"/>
            <a:ext cx="3169920" cy="481726"/>
          </a:xfrm>
          <a:prstGeom prst="rect">
            <a:avLst/>
          </a:prstGeom>
        </p:spPr>
        <p:txBody>
          <a:bodyPr vert="horz" lIns="96644" tIns="48322" rIns="96644" bIns="48322" rtlCol="0" anchor="b"/>
          <a:lstStyle>
            <a:lvl1pPr algn="r">
              <a:defRPr sz="1300"/>
            </a:lvl1pPr>
          </a:lstStyle>
          <a:p>
            <a:fld id="{6829106C-E75A-48E8-9A01-F2E449FA9222}" type="slidenum">
              <a:rPr lang="en-US" smtClean="0"/>
              <a:t>‹#›</a:t>
            </a:fld>
            <a:endParaRPr lang="en-US"/>
          </a:p>
        </p:txBody>
      </p:sp>
    </p:spTree>
    <p:extLst>
      <p:ext uri="{BB962C8B-B14F-4D97-AF65-F5344CB8AC3E}">
        <p14:creationId xmlns:p14="http://schemas.microsoft.com/office/powerpoint/2010/main" val="8226861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29106C-E75A-48E8-9A01-F2E449FA9222}" type="slidenum">
              <a:rPr lang="en-US" smtClean="0"/>
              <a:t>9</a:t>
            </a:fld>
            <a:endParaRPr lang="en-US"/>
          </a:p>
        </p:txBody>
      </p:sp>
    </p:spTree>
    <p:extLst>
      <p:ext uri="{BB962C8B-B14F-4D97-AF65-F5344CB8AC3E}">
        <p14:creationId xmlns:p14="http://schemas.microsoft.com/office/powerpoint/2010/main" val="227001063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13" name="Picture 12" descr="Background pattern&#10;&#10;Description automatically generated">
            <a:extLst>
              <a:ext uri="{FF2B5EF4-FFF2-40B4-BE49-F238E27FC236}">
                <a16:creationId xmlns:a16="http://schemas.microsoft.com/office/drawing/2014/main" id="{7BEC07CF-DE1C-5A16-AFE3-58045ECDE006}"/>
              </a:ext>
            </a:extLst>
          </p:cNvPr>
          <p:cNvPicPr>
            <a:picLocks noChangeAspect="1"/>
          </p:cNvPicPr>
          <p:nvPr/>
        </p:nvPicPr>
        <p:blipFill>
          <a:blip r:embed="rId2"/>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35168D54-7A73-18F8-ADFA-A2790DA6BE4A}"/>
              </a:ext>
            </a:extLst>
          </p:cNvPr>
          <p:cNvSpPr>
            <a:spLocks noGrp="1"/>
          </p:cNvSpPr>
          <p:nvPr>
            <p:ph type="ctrTitle" hasCustomPrompt="1"/>
          </p:nvPr>
        </p:nvSpPr>
        <p:spPr>
          <a:xfrm>
            <a:off x="4249881" y="2504921"/>
            <a:ext cx="7280733" cy="2061531"/>
          </a:xfrm>
        </p:spPr>
        <p:txBody>
          <a:bodyPr anchor="b">
            <a:normAutofit/>
          </a:bodyPr>
          <a:lstStyle>
            <a:lvl1pPr algn="r">
              <a:defRPr sz="5400" b="0" i="0">
                <a:solidFill>
                  <a:schemeClr val="bg1"/>
                </a:solidFill>
                <a:latin typeface="Saira Condensed Condensed Light" pitchFamily="2" charset="77"/>
              </a:defRPr>
            </a:lvl1pPr>
          </a:lstStyle>
          <a:p>
            <a:r>
              <a:rPr lang="en-US"/>
              <a:t>CLICK TO EDIT TITLE</a:t>
            </a:r>
          </a:p>
        </p:txBody>
      </p:sp>
      <p:sp>
        <p:nvSpPr>
          <p:cNvPr id="3" name="Subtitle 2">
            <a:extLst>
              <a:ext uri="{FF2B5EF4-FFF2-40B4-BE49-F238E27FC236}">
                <a16:creationId xmlns:a16="http://schemas.microsoft.com/office/drawing/2014/main" id="{58C8A321-3799-3D0C-D5A4-CA5C30A7CB56}"/>
              </a:ext>
            </a:extLst>
          </p:cNvPr>
          <p:cNvSpPr>
            <a:spLocks noGrp="1"/>
          </p:cNvSpPr>
          <p:nvPr>
            <p:ph type="subTitle" idx="1" hasCustomPrompt="1"/>
          </p:nvPr>
        </p:nvSpPr>
        <p:spPr>
          <a:xfrm>
            <a:off x="4488873" y="4591369"/>
            <a:ext cx="7041742" cy="934635"/>
          </a:xfrm>
        </p:spPr>
        <p:txBody>
          <a:bodyPr>
            <a:normAutofit/>
          </a:bodyPr>
          <a:lstStyle>
            <a:lvl1pPr marL="0" indent="0" algn="r">
              <a:buNone/>
              <a:defRPr sz="2000" b="0" i="0">
                <a:solidFill>
                  <a:schemeClr val="bg1"/>
                </a:solidFill>
                <a:latin typeface="IBM Plex Sans" panose="020B0503050203000203" pitchFamily="34" charset="0"/>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subtitle</a:t>
            </a:r>
          </a:p>
        </p:txBody>
      </p:sp>
      <p:sp>
        <p:nvSpPr>
          <p:cNvPr id="17" name="Text Placeholder 16">
            <a:extLst>
              <a:ext uri="{FF2B5EF4-FFF2-40B4-BE49-F238E27FC236}">
                <a16:creationId xmlns:a16="http://schemas.microsoft.com/office/drawing/2014/main" id="{E6F838CB-CD72-2334-C381-9BF56F85A624}"/>
              </a:ext>
            </a:extLst>
          </p:cNvPr>
          <p:cNvSpPr>
            <a:spLocks noGrp="1"/>
          </p:cNvSpPr>
          <p:nvPr>
            <p:ph type="body" sz="quarter" idx="11" hasCustomPrompt="1"/>
          </p:nvPr>
        </p:nvSpPr>
        <p:spPr>
          <a:xfrm>
            <a:off x="4675910" y="5690085"/>
            <a:ext cx="6854708" cy="422507"/>
          </a:xfrm>
        </p:spPr>
        <p:txBody>
          <a:bodyPr>
            <a:normAutofit/>
          </a:bodyPr>
          <a:lstStyle>
            <a:lvl1pPr marL="0" indent="0" algn="r">
              <a:buNone/>
              <a:defRPr sz="1800" b="1" i="0">
                <a:solidFill>
                  <a:schemeClr val="bg1"/>
                </a:solidFill>
                <a:latin typeface="IBM Plex Sans SemiBold" panose="020B0503050203000203" pitchFamily="34" charset="0"/>
              </a:defRPr>
            </a:lvl1pPr>
            <a:lvl2pPr marL="457178" indent="0" algn="r">
              <a:buNone/>
              <a:defRPr/>
            </a:lvl2pPr>
            <a:lvl3pPr marL="914354" indent="0" algn="r">
              <a:buNone/>
              <a:defRPr/>
            </a:lvl3pPr>
            <a:lvl4pPr marL="1371532" indent="0" algn="r">
              <a:buNone/>
              <a:defRPr/>
            </a:lvl4pPr>
            <a:lvl5pPr marL="1828709" indent="0" algn="r">
              <a:buNone/>
              <a:defRPr/>
            </a:lvl5pPr>
          </a:lstStyle>
          <a:p>
            <a:pPr lvl="0"/>
            <a:r>
              <a:rPr lang="en-US"/>
              <a:t>PRESENTER’S NAME</a:t>
            </a:r>
          </a:p>
        </p:txBody>
      </p:sp>
      <p:sp>
        <p:nvSpPr>
          <p:cNvPr id="4" name="Date Placeholder 3">
            <a:extLst>
              <a:ext uri="{FF2B5EF4-FFF2-40B4-BE49-F238E27FC236}">
                <a16:creationId xmlns:a16="http://schemas.microsoft.com/office/drawing/2014/main" id="{EB9B160D-2B04-EFF9-9233-5CF3861AACE8}"/>
              </a:ext>
            </a:extLst>
          </p:cNvPr>
          <p:cNvSpPr>
            <a:spLocks noGrp="1"/>
          </p:cNvSpPr>
          <p:nvPr>
            <p:ph type="dt" sz="half" idx="10"/>
          </p:nvPr>
        </p:nvSpPr>
        <p:spPr>
          <a:xfrm>
            <a:off x="10416209" y="6342033"/>
            <a:ext cx="1114406" cy="246221"/>
          </a:xfrm>
          <a:prstGeom prst="rect">
            <a:avLst/>
          </a:prstGeom>
          <a:solidFill>
            <a:schemeClr val="accent1"/>
          </a:solidFill>
        </p:spPr>
        <p:txBody>
          <a:bodyPr wrap="square">
            <a:spAutoFit/>
          </a:bodyPr>
          <a:lstStyle>
            <a:lvl1pPr algn="r">
              <a:defRPr sz="1000" b="1" i="0">
                <a:solidFill>
                  <a:schemeClr val="bg1"/>
                </a:solidFill>
                <a:latin typeface="IBM Plex Sans" panose="020B0503050203000203" pitchFamily="34" charset="0"/>
              </a:defRPr>
            </a:lvl1pPr>
          </a:lstStyle>
          <a:p>
            <a:fld id="{46C04016-301E-420C-8A72-1586F3482666}" type="datetimeFigureOut">
              <a:rPr lang="en-US" smtClean="0"/>
              <a:t>8/10/2024</a:t>
            </a:fld>
            <a:endParaRPr lang="en-US"/>
          </a:p>
        </p:txBody>
      </p:sp>
    </p:spTree>
    <p:extLst>
      <p:ext uri="{BB962C8B-B14F-4D97-AF65-F5344CB8AC3E}">
        <p14:creationId xmlns:p14="http://schemas.microsoft.com/office/powerpoint/2010/main" val="2636527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our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D89C836-F4D4-9B58-2D26-DBC3E659121C}"/>
              </a:ext>
            </a:extLst>
          </p:cNvPr>
          <p:cNvSpPr>
            <a:spLocks noGrp="1"/>
          </p:cNvSpPr>
          <p:nvPr>
            <p:ph type="title" hasCustomPrompt="1"/>
          </p:nvPr>
        </p:nvSpPr>
        <p:spPr>
          <a:xfrm>
            <a:off x="644769" y="365125"/>
            <a:ext cx="10710619" cy="1325563"/>
          </a:xfrm>
        </p:spPr>
        <p:txBody>
          <a:bodyPr/>
          <a:lstStyle/>
          <a:p>
            <a:r>
              <a:rPr lang="en-US"/>
              <a:t>CLICK TO EDIT TITLE</a:t>
            </a:r>
          </a:p>
        </p:txBody>
      </p:sp>
      <p:sp>
        <p:nvSpPr>
          <p:cNvPr id="5" name="Text Placeholder 4">
            <a:extLst>
              <a:ext uri="{FF2B5EF4-FFF2-40B4-BE49-F238E27FC236}">
                <a16:creationId xmlns:a16="http://schemas.microsoft.com/office/drawing/2014/main" id="{CE96A1FF-9563-1D0B-9D8F-4D3CE6D345C1}"/>
              </a:ext>
            </a:extLst>
          </p:cNvPr>
          <p:cNvSpPr>
            <a:spLocks noGrp="1"/>
          </p:cNvSpPr>
          <p:nvPr>
            <p:ph type="body" sz="quarter" idx="13" hasCustomPrompt="1"/>
          </p:nvPr>
        </p:nvSpPr>
        <p:spPr>
          <a:xfrm>
            <a:off x="644526" y="1962352"/>
            <a:ext cx="4954588" cy="1828165"/>
          </a:xfrm>
        </p:spPr>
        <p:txBody>
          <a:bodyPr>
            <a:noAutofit/>
          </a:bodyPr>
          <a:lstStyle>
            <a:lvl1pPr marL="0" indent="0" algn="ctr">
              <a:buNone/>
              <a:defRPr/>
            </a:lvl1pPr>
            <a:lvl2pPr marL="457178" indent="0" algn="ctr">
              <a:buNone/>
              <a:defRPr/>
            </a:lvl2pPr>
            <a:lvl3pPr marL="914354" indent="0" algn="ctr">
              <a:buNone/>
              <a:defRPr/>
            </a:lvl3pPr>
            <a:lvl4pPr marL="1371532" indent="0" algn="ctr">
              <a:buNone/>
              <a:defRPr/>
            </a:lvl4pPr>
            <a:lvl5pPr marL="1828709" indent="0" algn="ctr">
              <a:buNone/>
              <a:defRPr/>
            </a:lvl5pPr>
          </a:lstStyle>
          <a:p>
            <a:pPr lvl="0"/>
            <a:r>
              <a:rPr lang="en-US"/>
              <a:t>Click to edit text</a:t>
            </a:r>
          </a:p>
        </p:txBody>
      </p:sp>
      <p:sp>
        <p:nvSpPr>
          <p:cNvPr id="9" name="Text Placeholder 4">
            <a:extLst>
              <a:ext uri="{FF2B5EF4-FFF2-40B4-BE49-F238E27FC236}">
                <a16:creationId xmlns:a16="http://schemas.microsoft.com/office/drawing/2014/main" id="{99928444-9A41-AAEE-EC0C-055B01E3FA33}"/>
              </a:ext>
            </a:extLst>
          </p:cNvPr>
          <p:cNvSpPr>
            <a:spLocks noGrp="1"/>
          </p:cNvSpPr>
          <p:nvPr>
            <p:ph type="body" sz="quarter" idx="14" hasCustomPrompt="1"/>
          </p:nvPr>
        </p:nvSpPr>
        <p:spPr>
          <a:xfrm>
            <a:off x="6400803" y="1962352"/>
            <a:ext cx="4954588" cy="1828165"/>
          </a:xfrm>
        </p:spPr>
        <p:txBody>
          <a:bodyPr>
            <a:noAutofit/>
          </a:bodyPr>
          <a:lstStyle>
            <a:lvl1pPr marL="0" indent="0" algn="ctr">
              <a:buNone/>
              <a:defRPr/>
            </a:lvl1pPr>
            <a:lvl2pPr marL="457178" indent="0" algn="ctr">
              <a:buNone/>
              <a:defRPr/>
            </a:lvl2pPr>
            <a:lvl3pPr marL="914354" indent="0" algn="ctr">
              <a:buNone/>
              <a:defRPr/>
            </a:lvl3pPr>
            <a:lvl4pPr marL="1371532" indent="0" algn="ctr">
              <a:buNone/>
              <a:defRPr/>
            </a:lvl4pPr>
            <a:lvl5pPr marL="1828709" indent="0" algn="ctr">
              <a:buNone/>
              <a:defRPr/>
            </a:lvl5pPr>
          </a:lstStyle>
          <a:p>
            <a:pPr lvl="0"/>
            <a:r>
              <a:rPr lang="en-US"/>
              <a:t>Click to edit text</a:t>
            </a:r>
          </a:p>
        </p:txBody>
      </p:sp>
      <p:sp>
        <p:nvSpPr>
          <p:cNvPr id="10" name="Text Placeholder 4">
            <a:extLst>
              <a:ext uri="{FF2B5EF4-FFF2-40B4-BE49-F238E27FC236}">
                <a16:creationId xmlns:a16="http://schemas.microsoft.com/office/drawing/2014/main" id="{157F465B-8F7A-5BDD-5E92-E3A4922D0EB8}"/>
              </a:ext>
            </a:extLst>
          </p:cNvPr>
          <p:cNvSpPr>
            <a:spLocks noGrp="1"/>
          </p:cNvSpPr>
          <p:nvPr>
            <p:ph type="body" sz="quarter" idx="15" hasCustomPrompt="1"/>
          </p:nvPr>
        </p:nvSpPr>
        <p:spPr>
          <a:xfrm>
            <a:off x="644526" y="4119680"/>
            <a:ext cx="4954588" cy="1828165"/>
          </a:xfrm>
        </p:spPr>
        <p:txBody>
          <a:bodyPr>
            <a:noAutofit/>
          </a:bodyPr>
          <a:lstStyle>
            <a:lvl1pPr marL="0" indent="0" algn="ctr">
              <a:buNone/>
              <a:defRPr/>
            </a:lvl1pPr>
            <a:lvl2pPr marL="457178" indent="0" algn="ctr">
              <a:buNone/>
              <a:defRPr/>
            </a:lvl2pPr>
            <a:lvl3pPr marL="914354" indent="0" algn="ctr">
              <a:buNone/>
              <a:defRPr/>
            </a:lvl3pPr>
            <a:lvl4pPr marL="1371532" indent="0" algn="ctr">
              <a:buNone/>
              <a:defRPr/>
            </a:lvl4pPr>
            <a:lvl5pPr marL="1828709" indent="0" algn="ctr">
              <a:buNone/>
              <a:defRPr/>
            </a:lvl5pPr>
          </a:lstStyle>
          <a:p>
            <a:pPr lvl="0"/>
            <a:r>
              <a:rPr lang="en-US"/>
              <a:t>Click to edit text</a:t>
            </a:r>
          </a:p>
        </p:txBody>
      </p:sp>
      <p:sp>
        <p:nvSpPr>
          <p:cNvPr id="11" name="Text Placeholder 4">
            <a:extLst>
              <a:ext uri="{FF2B5EF4-FFF2-40B4-BE49-F238E27FC236}">
                <a16:creationId xmlns:a16="http://schemas.microsoft.com/office/drawing/2014/main" id="{8903BE86-C433-D59A-ADA6-4BDB1F1AC224}"/>
              </a:ext>
            </a:extLst>
          </p:cNvPr>
          <p:cNvSpPr>
            <a:spLocks noGrp="1"/>
          </p:cNvSpPr>
          <p:nvPr>
            <p:ph type="body" sz="quarter" idx="16" hasCustomPrompt="1"/>
          </p:nvPr>
        </p:nvSpPr>
        <p:spPr>
          <a:xfrm>
            <a:off x="6400803" y="4119680"/>
            <a:ext cx="4954588" cy="1828165"/>
          </a:xfrm>
        </p:spPr>
        <p:txBody>
          <a:bodyPr>
            <a:noAutofit/>
          </a:bodyPr>
          <a:lstStyle>
            <a:lvl1pPr marL="0" indent="0" algn="ctr">
              <a:buNone/>
              <a:defRPr/>
            </a:lvl1pPr>
            <a:lvl2pPr marL="457178" indent="0" algn="ctr">
              <a:buNone/>
              <a:defRPr/>
            </a:lvl2pPr>
            <a:lvl3pPr marL="914354" indent="0" algn="ctr">
              <a:buNone/>
              <a:defRPr/>
            </a:lvl3pPr>
            <a:lvl4pPr marL="1371532" indent="0" algn="ctr">
              <a:buNone/>
              <a:defRPr/>
            </a:lvl4pPr>
            <a:lvl5pPr marL="1828709" indent="0" algn="ctr">
              <a:buNone/>
              <a:defRPr/>
            </a:lvl5pPr>
          </a:lstStyle>
          <a:p>
            <a:pPr lvl="0"/>
            <a:r>
              <a:rPr lang="en-US"/>
              <a:t>Click to edit text</a:t>
            </a:r>
          </a:p>
        </p:txBody>
      </p:sp>
      <p:sp>
        <p:nvSpPr>
          <p:cNvPr id="7" name="Slide Number Placeholder 6">
            <a:extLst>
              <a:ext uri="{FF2B5EF4-FFF2-40B4-BE49-F238E27FC236}">
                <a16:creationId xmlns:a16="http://schemas.microsoft.com/office/drawing/2014/main" id="{3B512A74-75CF-9BD0-220A-2635D0FE0668}"/>
              </a:ext>
            </a:extLst>
          </p:cNvPr>
          <p:cNvSpPr>
            <a:spLocks noGrp="1"/>
          </p:cNvSpPr>
          <p:nvPr>
            <p:ph type="sldNum" sz="quarter" idx="12"/>
          </p:nvPr>
        </p:nvSpPr>
        <p:spPr/>
        <p:txBody>
          <a:bodyPr/>
          <a:lstStyle/>
          <a:p>
            <a:fld id="{ACA0F95C-AC32-4A99-B637-7B992659D598}" type="slidenum">
              <a:rPr lang="en-US" smtClean="0"/>
              <a:t>‹#›</a:t>
            </a:fld>
            <a:endParaRPr lang="en-US"/>
          </a:p>
        </p:txBody>
      </p:sp>
    </p:spTree>
    <p:extLst>
      <p:ext uri="{BB962C8B-B14F-4D97-AF65-F5344CB8AC3E}">
        <p14:creationId xmlns:p14="http://schemas.microsoft.com/office/powerpoint/2010/main" val="36273905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Four Content and subhea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3590D32B-BE46-D2FF-5124-9FDB39359486}"/>
              </a:ext>
            </a:extLst>
          </p:cNvPr>
          <p:cNvSpPr>
            <a:spLocks noGrp="1"/>
          </p:cNvSpPr>
          <p:nvPr>
            <p:ph type="title" hasCustomPrompt="1"/>
          </p:nvPr>
        </p:nvSpPr>
        <p:spPr>
          <a:xfrm>
            <a:off x="646359" y="365127"/>
            <a:ext cx="10709031" cy="734621"/>
          </a:xfrm>
        </p:spPr>
        <p:txBody>
          <a:bodyPr/>
          <a:lstStyle/>
          <a:p>
            <a:r>
              <a:rPr lang="en-US"/>
              <a:t>CLICK TO EDIT TITLE</a:t>
            </a:r>
          </a:p>
        </p:txBody>
      </p:sp>
      <p:sp>
        <p:nvSpPr>
          <p:cNvPr id="13" name="Text Placeholder 3">
            <a:extLst>
              <a:ext uri="{FF2B5EF4-FFF2-40B4-BE49-F238E27FC236}">
                <a16:creationId xmlns:a16="http://schemas.microsoft.com/office/drawing/2014/main" id="{9FC42B0F-D951-B28C-B437-6054E47EBDFD}"/>
              </a:ext>
            </a:extLst>
          </p:cNvPr>
          <p:cNvSpPr>
            <a:spLocks noGrp="1"/>
          </p:cNvSpPr>
          <p:nvPr>
            <p:ph type="body" sz="quarter" idx="17" hasCustomPrompt="1"/>
          </p:nvPr>
        </p:nvSpPr>
        <p:spPr>
          <a:xfrm>
            <a:off x="644771" y="1345482"/>
            <a:ext cx="10709031" cy="734620"/>
          </a:xfrm>
        </p:spPr>
        <p:txBody>
          <a:bodyPr>
            <a:normAutofit/>
          </a:bodyPr>
          <a:lstStyle>
            <a:lvl1pPr marL="0" indent="0">
              <a:buNone/>
              <a:defRPr sz="2000" b="0" i="0">
                <a:solidFill>
                  <a:schemeClr val="accent1"/>
                </a:solidFill>
                <a:latin typeface="IBM Plex Sans Light" panose="020B0403050203000203" pitchFamily="34" charset="0"/>
              </a:defRPr>
            </a:lvl1pPr>
            <a:lvl2pPr marL="457178" indent="0">
              <a:buNone/>
              <a:defRPr b="0" i="0">
                <a:solidFill>
                  <a:schemeClr val="accent1"/>
                </a:solidFill>
                <a:latin typeface="IBM Plex Sans Light" panose="020B0403050203000203" pitchFamily="34" charset="0"/>
              </a:defRPr>
            </a:lvl2pPr>
            <a:lvl3pPr marL="914354" indent="0">
              <a:buNone/>
              <a:defRPr b="0" i="0">
                <a:solidFill>
                  <a:schemeClr val="accent1"/>
                </a:solidFill>
                <a:latin typeface="IBM Plex Sans Light" panose="020B0403050203000203" pitchFamily="34" charset="0"/>
              </a:defRPr>
            </a:lvl3pPr>
            <a:lvl4pPr marL="1371532" indent="0">
              <a:buNone/>
              <a:defRPr b="0" i="0">
                <a:solidFill>
                  <a:schemeClr val="accent1"/>
                </a:solidFill>
                <a:latin typeface="IBM Plex Sans Light" panose="020B0403050203000203" pitchFamily="34" charset="0"/>
              </a:defRPr>
            </a:lvl4pPr>
            <a:lvl5pPr marL="1828709" indent="0">
              <a:buNone/>
              <a:defRPr b="0" i="0">
                <a:solidFill>
                  <a:schemeClr val="accent1"/>
                </a:solidFill>
                <a:latin typeface="IBM Plex Sans Light" panose="020B0403050203000203" pitchFamily="34" charset="0"/>
              </a:defRPr>
            </a:lvl5pPr>
          </a:lstStyle>
          <a:p>
            <a:pPr lvl="0"/>
            <a:r>
              <a:rPr lang="en-US"/>
              <a:t>Click to edit subhead</a:t>
            </a:r>
          </a:p>
        </p:txBody>
      </p:sp>
      <p:sp>
        <p:nvSpPr>
          <p:cNvPr id="5" name="Text Placeholder 4">
            <a:extLst>
              <a:ext uri="{FF2B5EF4-FFF2-40B4-BE49-F238E27FC236}">
                <a16:creationId xmlns:a16="http://schemas.microsoft.com/office/drawing/2014/main" id="{CE96A1FF-9563-1D0B-9D8F-4D3CE6D345C1}"/>
              </a:ext>
            </a:extLst>
          </p:cNvPr>
          <p:cNvSpPr>
            <a:spLocks noGrp="1"/>
          </p:cNvSpPr>
          <p:nvPr>
            <p:ph type="body" sz="quarter" idx="13" hasCustomPrompt="1"/>
          </p:nvPr>
        </p:nvSpPr>
        <p:spPr>
          <a:xfrm>
            <a:off x="644526" y="2233235"/>
            <a:ext cx="4954588" cy="1651807"/>
          </a:xfrm>
        </p:spPr>
        <p:txBody>
          <a:bodyPr>
            <a:noAutofit/>
          </a:bodyPr>
          <a:lstStyle>
            <a:lvl1pPr marL="0" indent="0" algn="ctr">
              <a:buNone/>
              <a:defRPr/>
            </a:lvl1pPr>
            <a:lvl2pPr marL="457178" indent="0" algn="ctr">
              <a:buNone/>
              <a:defRPr/>
            </a:lvl2pPr>
            <a:lvl3pPr marL="914354" indent="0" algn="ctr">
              <a:buNone/>
              <a:defRPr/>
            </a:lvl3pPr>
            <a:lvl4pPr marL="1371532" indent="0" algn="ctr">
              <a:buNone/>
              <a:defRPr/>
            </a:lvl4pPr>
            <a:lvl5pPr marL="1828709" indent="0" algn="ctr">
              <a:buNone/>
              <a:defRPr/>
            </a:lvl5pPr>
          </a:lstStyle>
          <a:p>
            <a:pPr lvl="0"/>
            <a:r>
              <a:rPr lang="en-US"/>
              <a:t>Click to edit text</a:t>
            </a:r>
          </a:p>
        </p:txBody>
      </p:sp>
      <p:sp>
        <p:nvSpPr>
          <p:cNvPr id="9" name="Text Placeholder 4">
            <a:extLst>
              <a:ext uri="{FF2B5EF4-FFF2-40B4-BE49-F238E27FC236}">
                <a16:creationId xmlns:a16="http://schemas.microsoft.com/office/drawing/2014/main" id="{99928444-9A41-AAEE-EC0C-055B01E3FA33}"/>
              </a:ext>
            </a:extLst>
          </p:cNvPr>
          <p:cNvSpPr>
            <a:spLocks noGrp="1"/>
          </p:cNvSpPr>
          <p:nvPr>
            <p:ph type="body" sz="quarter" idx="14" hasCustomPrompt="1"/>
          </p:nvPr>
        </p:nvSpPr>
        <p:spPr>
          <a:xfrm>
            <a:off x="6400803" y="2233235"/>
            <a:ext cx="4954588" cy="1651807"/>
          </a:xfrm>
        </p:spPr>
        <p:txBody>
          <a:bodyPr>
            <a:noAutofit/>
          </a:bodyPr>
          <a:lstStyle>
            <a:lvl1pPr marL="0" indent="0" algn="ctr">
              <a:buNone/>
              <a:defRPr/>
            </a:lvl1pPr>
            <a:lvl2pPr marL="457178" indent="0" algn="ctr">
              <a:buNone/>
              <a:defRPr/>
            </a:lvl2pPr>
            <a:lvl3pPr marL="914354" indent="0" algn="ctr">
              <a:buNone/>
              <a:defRPr/>
            </a:lvl3pPr>
            <a:lvl4pPr marL="1371532" indent="0" algn="ctr">
              <a:buNone/>
              <a:defRPr/>
            </a:lvl4pPr>
            <a:lvl5pPr marL="1828709" indent="0" algn="ctr">
              <a:buNone/>
              <a:defRPr/>
            </a:lvl5pPr>
          </a:lstStyle>
          <a:p>
            <a:pPr lvl="0"/>
            <a:r>
              <a:rPr lang="en-US"/>
              <a:t>Click to edit text</a:t>
            </a:r>
          </a:p>
        </p:txBody>
      </p:sp>
      <p:sp>
        <p:nvSpPr>
          <p:cNvPr id="10" name="Text Placeholder 4">
            <a:extLst>
              <a:ext uri="{FF2B5EF4-FFF2-40B4-BE49-F238E27FC236}">
                <a16:creationId xmlns:a16="http://schemas.microsoft.com/office/drawing/2014/main" id="{157F465B-8F7A-5BDD-5E92-E3A4922D0EB8}"/>
              </a:ext>
            </a:extLst>
          </p:cNvPr>
          <p:cNvSpPr>
            <a:spLocks noGrp="1"/>
          </p:cNvSpPr>
          <p:nvPr>
            <p:ph type="body" sz="quarter" idx="15" hasCustomPrompt="1"/>
          </p:nvPr>
        </p:nvSpPr>
        <p:spPr>
          <a:xfrm>
            <a:off x="644526" y="4448441"/>
            <a:ext cx="4954588" cy="1651807"/>
          </a:xfrm>
        </p:spPr>
        <p:txBody>
          <a:bodyPr>
            <a:noAutofit/>
          </a:bodyPr>
          <a:lstStyle>
            <a:lvl1pPr marL="0" indent="0" algn="ctr">
              <a:buNone/>
              <a:defRPr/>
            </a:lvl1pPr>
            <a:lvl2pPr marL="457178" indent="0" algn="ctr">
              <a:buNone/>
              <a:defRPr/>
            </a:lvl2pPr>
            <a:lvl3pPr marL="914354" indent="0" algn="ctr">
              <a:buNone/>
              <a:defRPr/>
            </a:lvl3pPr>
            <a:lvl4pPr marL="1371532" indent="0" algn="ctr">
              <a:buNone/>
              <a:defRPr/>
            </a:lvl4pPr>
            <a:lvl5pPr marL="1828709" indent="0" algn="ctr">
              <a:buNone/>
              <a:defRPr/>
            </a:lvl5pPr>
          </a:lstStyle>
          <a:p>
            <a:pPr lvl="0"/>
            <a:r>
              <a:rPr lang="en-US"/>
              <a:t>Click to edit text</a:t>
            </a:r>
          </a:p>
        </p:txBody>
      </p:sp>
      <p:sp>
        <p:nvSpPr>
          <p:cNvPr id="11" name="Text Placeholder 4">
            <a:extLst>
              <a:ext uri="{FF2B5EF4-FFF2-40B4-BE49-F238E27FC236}">
                <a16:creationId xmlns:a16="http://schemas.microsoft.com/office/drawing/2014/main" id="{8903BE86-C433-D59A-ADA6-4BDB1F1AC224}"/>
              </a:ext>
            </a:extLst>
          </p:cNvPr>
          <p:cNvSpPr>
            <a:spLocks noGrp="1"/>
          </p:cNvSpPr>
          <p:nvPr>
            <p:ph type="body" sz="quarter" idx="16" hasCustomPrompt="1"/>
          </p:nvPr>
        </p:nvSpPr>
        <p:spPr>
          <a:xfrm>
            <a:off x="6400803" y="4448441"/>
            <a:ext cx="4954588" cy="1651807"/>
          </a:xfrm>
        </p:spPr>
        <p:txBody>
          <a:bodyPr>
            <a:noAutofit/>
          </a:bodyPr>
          <a:lstStyle>
            <a:lvl1pPr marL="0" indent="0" algn="ctr">
              <a:buNone/>
              <a:defRPr/>
            </a:lvl1pPr>
            <a:lvl2pPr marL="457178" indent="0" algn="ctr">
              <a:buNone/>
              <a:defRPr/>
            </a:lvl2pPr>
            <a:lvl3pPr marL="914354" indent="0" algn="ctr">
              <a:buNone/>
              <a:defRPr/>
            </a:lvl3pPr>
            <a:lvl4pPr marL="1371532" indent="0" algn="ctr">
              <a:buNone/>
              <a:defRPr/>
            </a:lvl4pPr>
            <a:lvl5pPr marL="1828709" indent="0" algn="ctr">
              <a:buNone/>
              <a:defRPr/>
            </a:lvl5pPr>
          </a:lstStyle>
          <a:p>
            <a:pPr lvl="0"/>
            <a:r>
              <a:rPr lang="en-US"/>
              <a:t>Click to edit text</a:t>
            </a:r>
          </a:p>
        </p:txBody>
      </p:sp>
      <p:sp>
        <p:nvSpPr>
          <p:cNvPr id="7" name="Slide Number Placeholder 6">
            <a:extLst>
              <a:ext uri="{FF2B5EF4-FFF2-40B4-BE49-F238E27FC236}">
                <a16:creationId xmlns:a16="http://schemas.microsoft.com/office/drawing/2014/main" id="{3B512A74-75CF-9BD0-220A-2635D0FE0668}"/>
              </a:ext>
            </a:extLst>
          </p:cNvPr>
          <p:cNvSpPr>
            <a:spLocks noGrp="1"/>
          </p:cNvSpPr>
          <p:nvPr>
            <p:ph type="sldNum" sz="quarter" idx="12"/>
          </p:nvPr>
        </p:nvSpPr>
        <p:spPr/>
        <p:txBody>
          <a:bodyPr/>
          <a:lstStyle/>
          <a:p>
            <a:fld id="{ACA0F95C-AC32-4A99-B637-7B992659D598}" type="slidenum">
              <a:rPr lang="en-US" smtClean="0"/>
              <a:t>‹#›</a:t>
            </a:fld>
            <a:endParaRPr lang="en-US"/>
          </a:p>
        </p:txBody>
      </p:sp>
    </p:spTree>
    <p:extLst>
      <p:ext uri="{BB962C8B-B14F-4D97-AF65-F5344CB8AC3E}">
        <p14:creationId xmlns:p14="http://schemas.microsoft.com/office/powerpoint/2010/main" val="10030116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Five Content">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AF436CFC-B187-8D35-9B90-53CDD3C63724}"/>
              </a:ext>
            </a:extLst>
          </p:cNvPr>
          <p:cNvSpPr>
            <a:spLocks noGrp="1"/>
          </p:cNvSpPr>
          <p:nvPr>
            <p:ph type="title" hasCustomPrompt="1"/>
          </p:nvPr>
        </p:nvSpPr>
        <p:spPr>
          <a:xfrm>
            <a:off x="644769" y="365125"/>
            <a:ext cx="10710619" cy="1325563"/>
          </a:xfrm>
        </p:spPr>
        <p:txBody>
          <a:bodyPr/>
          <a:lstStyle/>
          <a:p>
            <a:r>
              <a:rPr lang="en-US"/>
              <a:t>CLICK TO EDIT TITLE</a:t>
            </a:r>
          </a:p>
        </p:txBody>
      </p:sp>
      <p:sp>
        <p:nvSpPr>
          <p:cNvPr id="15" name="Content Placeholder 2">
            <a:extLst>
              <a:ext uri="{FF2B5EF4-FFF2-40B4-BE49-F238E27FC236}">
                <a16:creationId xmlns:a16="http://schemas.microsoft.com/office/drawing/2014/main" id="{33F4AA73-6270-8996-F775-27ADF208BB76}"/>
              </a:ext>
            </a:extLst>
          </p:cNvPr>
          <p:cNvSpPr>
            <a:spLocks noGrp="1"/>
          </p:cNvSpPr>
          <p:nvPr>
            <p:ph sz="half" idx="1" hasCustomPrompt="1"/>
          </p:nvPr>
        </p:nvSpPr>
        <p:spPr>
          <a:xfrm>
            <a:off x="644771" y="2210082"/>
            <a:ext cx="4572000" cy="3890163"/>
          </a:xfrm>
        </p:spPr>
        <p:txBody>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E96A1FF-9563-1D0B-9D8F-4D3CE6D345C1}"/>
              </a:ext>
            </a:extLst>
          </p:cNvPr>
          <p:cNvSpPr>
            <a:spLocks noGrp="1"/>
          </p:cNvSpPr>
          <p:nvPr>
            <p:ph type="body" sz="quarter" idx="13" hasCustomPrompt="1"/>
          </p:nvPr>
        </p:nvSpPr>
        <p:spPr>
          <a:xfrm>
            <a:off x="5359999" y="2210085"/>
            <a:ext cx="2926080" cy="1651807"/>
          </a:xfrm>
        </p:spPr>
        <p:txBody>
          <a:bodyPr>
            <a:noAutofit/>
          </a:bodyPr>
          <a:lstStyle>
            <a:lvl1pPr marL="0" indent="0" algn="ctr">
              <a:buNone/>
              <a:defRPr/>
            </a:lvl1pPr>
            <a:lvl2pPr marL="457178" indent="0" algn="ctr">
              <a:buNone/>
              <a:defRPr/>
            </a:lvl2pPr>
            <a:lvl3pPr marL="914354" indent="0" algn="ctr">
              <a:buNone/>
              <a:defRPr/>
            </a:lvl3pPr>
            <a:lvl4pPr marL="1371532" indent="0" algn="ctr">
              <a:buNone/>
              <a:defRPr/>
            </a:lvl4pPr>
            <a:lvl5pPr marL="1828709" indent="0" algn="ctr">
              <a:buNone/>
              <a:defRPr/>
            </a:lvl5pPr>
          </a:lstStyle>
          <a:p>
            <a:pPr lvl="0"/>
            <a:r>
              <a:rPr lang="en-US"/>
              <a:t>Click to edit text</a:t>
            </a:r>
          </a:p>
        </p:txBody>
      </p:sp>
      <p:sp>
        <p:nvSpPr>
          <p:cNvPr id="9" name="Text Placeholder 4">
            <a:extLst>
              <a:ext uri="{FF2B5EF4-FFF2-40B4-BE49-F238E27FC236}">
                <a16:creationId xmlns:a16="http://schemas.microsoft.com/office/drawing/2014/main" id="{99928444-9A41-AAEE-EC0C-055B01E3FA33}"/>
              </a:ext>
            </a:extLst>
          </p:cNvPr>
          <p:cNvSpPr>
            <a:spLocks noGrp="1"/>
          </p:cNvSpPr>
          <p:nvPr>
            <p:ph type="body" sz="quarter" idx="14" hasCustomPrompt="1"/>
          </p:nvPr>
        </p:nvSpPr>
        <p:spPr>
          <a:xfrm>
            <a:off x="8429308" y="2210086"/>
            <a:ext cx="2926080" cy="1651807"/>
          </a:xfrm>
        </p:spPr>
        <p:txBody>
          <a:bodyPr>
            <a:noAutofit/>
          </a:bodyPr>
          <a:lstStyle>
            <a:lvl1pPr marL="0" indent="0" algn="ctr">
              <a:buNone/>
              <a:defRPr/>
            </a:lvl1pPr>
            <a:lvl2pPr marL="457178" indent="0" algn="ctr">
              <a:buNone/>
              <a:defRPr/>
            </a:lvl2pPr>
            <a:lvl3pPr marL="914354" indent="0" algn="ctr">
              <a:buNone/>
              <a:defRPr/>
            </a:lvl3pPr>
            <a:lvl4pPr marL="1371532" indent="0" algn="ctr">
              <a:buNone/>
              <a:defRPr/>
            </a:lvl4pPr>
            <a:lvl5pPr marL="1828709" indent="0" algn="ctr">
              <a:buNone/>
              <a:defRPr/>
            </a:lvl5pPr>
          </a:lstStyle>
          <a:p>
            <a:pPr lvl="0"/>
            <a:r>
              <a:rPr lang="en-US"/>
              <a:t>Click to edit text</a:t>
            </a:r>
          </a:p>
        </p:txBody>
      </p:sp>
      <p:sp>
        <p:nvSpPr>
          <p:cNvPr id="10" name="Text Placeholder 4">
            <a:extLst>
              <a:ext uri="{FF2B5EF4-FFF2-40B4-BE49-F238E27FC236}">
                <a16:creationId xmlns:a16="http://schemas.microsoft.com/office/drawing/2014/main" id="{157F465B-8F7A-5BDD-5E92-E3A4922D0EB8}"/>
              </a:ext>
            </a:extLst>
          </p:cNvPr>
          <p:cNvSpPr>
            <a:spLocks noGrp="1"/>
          </p:cNvSpPr>
          <p:nvPr>
            <p:ph type="body" sz="quarter" idx="15" hasCustomPrompt="1"/>
          </p:nvPr>
        </p:nvSpPr>
        <p:spPr>
          <a:xfrm>
            <a:off x="5359999" y="4448439"/>
            <a:ext cx="2926080" cy="1651807"/>
          </a:xfrm>
        </p:spPr>
        <p:txBody>
          <a:bodyPr>
            <a:noAutofit/>
          </a:bodyPr>
          <a:lstStyle>
            <a:lvl1pPr marL="0" indent="0" algn="ctr">
              <a:buNone/>
              <a:defRPr/>
            </a:lvl1pPr>
            <a:lvl2pPr marL="457178" indent="0" algn="ctr">
              <a:buNone/>
              <a:defRPr/>
            </a:lvl2pPr>
            <a:lvl3pPr marL="914354" indent="0" algn="ctr">
              <a:buNone/>
              <a:defRPr/>
            </a:lvl3pPr>
            <a:lvl4pPr marL="1371532" indent="0" algn="ctr">
              <a:buNone/>
              <a:defRPr/>
            </a:lvl4pPr>
            <a:lvl5pPr marL="1828709" indent="0" algn="ctr">
              <a:buNone/>
              <a:defRPr/>
            </a:lvl5pPr>
          </a:lstStyle>
          <a:p>
            <a:pPr lvl="0"/>
            <a:r>
              <a:rPr lang="en-US"/>
              <a:t>Click to edit text</a:t>
            </a:r>
          </a:p>
        </p:txBody>
      </p:sp>
      <p:sp>
        <p:nvSpPr>
          <p:cNvPr id="11" name="Text Placeholder 4">
            <a:extLst>
              <a:ext uri="{FF2B5EF4-FFF2-40B4-BE49-F238E27FC236}">
                <a16:creationId xmlns:a16="http://schemas.microsoft.com/office/drawing/2014/main" id="{8903BE86-C433-D59A-ADA6-4BDB1F1AC224}"/>
              </a:ext>
            </a:extLst>
          </p:cNvPr>
          <p:cNvSpPr>
            <a:spLocks noGrp="1"/>
          </p:cNvSpPr>
          <p:nvPr>
            <p:ph type="body" sz="quarter" idx="16" hasCustomPrompt="1"/>
          </p:nvPr>
        </p:nvSpPr>
        <p:spPr>
          <a:xfrm>
            <a:off x="8429308" y="4448441"/>
            <a:ext cx="2926080" cy="1651807"/>
          </a:xfrm>
        </p:spPr>
        <p:txBody>
          <a:bodyPr>
            <a:noAutofit/>
          </a:bodyPr>
          <a:lstStyle>
            <a:lvl1pPr marL="0" indent="0" algn="ctr">
              <a:buNone/>
              <a:defRPr/>
            </a:lvl1pPr>
            <a:lvl2pPr marL="457178" indent="0" algn="ctr">
              <a:buNone/>
              <a:defRPr/>
            </a:lvl2pPr>
            <a:lvl3pPr marL="914354" indent="0" algn="ctr">
              <a:buNone/>
              <a:defRPr/>
            </a:lvl3pPr>
            <a:lvl4pPr marL="1371532" indent="0" algn="ctr">
              <a:buNone/>
              <a:defRPr/>
            </a:lvl4pPr>
            <a:lvl5pPr marL="1828709" indent="0" algn="ctr">
              <a:buNone/>
              <a:defRPr/>
            </a:lvl5pPr>
          </a:lstStyle>
          <a:p>
            <a:pPr lvl="0"/>
            <a:r>
              <a:rPr lang="en-US"/>
              <a:t>Click to edit text</a:t>
            </a:r>
          </a:p>
        </p:txBody>
      </p:sp>
      <p:sp>
        <p:nvSpPr>
          <p:cNvPr id="7" name="Slide Number Placeholder 6">
            <a:extLst>
              <a:ext uri="{FF2B5EF4-FFF2-40B4-BE49-F238E27FC236}">
                <a16:creationId xmlns:a16="http://schemas.microsoft.com/office/drawing/2014/main" id="{3B512A74-75CF-9BD0-220A-2635D0FE0668}"/>
              </a:ext>
            </a:extLst>
          </p:cNvPr>
          <p:cNvSpPr>
            <a:spLocks noGrp="1"/>
          </p:cNvSpPr>
          <p:nvPr>
            <p:ph type="sldNum" sz="quarter" idx="12"/>
          </p:nvPr>
        </p:nvSpPr>
        <p:spPr/>
        <p:txBody>
          <a:bodyPr/>
          <a:lstStyle/>
          <a:p>
            <a:fld id="{ACA0F95C-AC32-4A99-B637-7B992659D598}" type="slidenum">
              <a:rPr lang="en-US" smtClean="0"/>
              <a:t>‹#›</a:t>
            </a:fld>
            <a:endParaRPr lang="en-US"/>
          </a:p>
        </p:txBody>
      </p:sp>
    </p:spTree>
    <p:extLst>
      <p:ext uri="{BB962C8B-B14F-4D97-AF65-F5344CB8AC3E}">
        <p14:creationId xmlns:p14="http://schemas.microsoft.com/office/powerpoint/2010/main" val="3255798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Five Content and subhea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3590D32B-BE46-D2FF-5124-9FDB39359486}"/>
              </a:ext>
            </a:extLst>
          </p:cNvPr>
          <p:cNvSpPr>
            <a:spLocks noGrp="1"/>
          </p:cNvSpPr>
          <p:nvPr>
            <p:ph type="title" hasCustomPrompt="1"/>
          </p:nvPr>
        </p:nvSpPr>
        <p:spPr>
          <a:xfrm>
            <a:off x="646359" y="365127"/>
            <a:ext cx="10709031" cy="734621"/>
          </a:xfrm>
        </p:spPr>
        <p:txBody>
          <a:bodyPr/>
          <a:lstStyle/>
          <a:p>
            <a:r>
              <a:rPr lang="en-US"/>
              <a:t>CLICK TO EDIT TITLE</a:t>
            </a:r>
          </a:p>
        </p:txBody>
      </p:sp>
      <p:sp>
        <p:nvSpPr>
          <p:cNvPr id="13" name="Text Placeholder 3">
            <a:extLst>
              <a:ext uri="{FF2B5EF4-FFF2-40B4-BE49-F238E27FC236}">
                <a16:creationId xmlns:a16="http://schemas.microsoft.com/office/drawing/2014/main" id="{9FC42B0F-D951-B28C-B437-6054E47EBDFD}"/>
              </a:ext>
            </a:extLst>
          </p:cNvPr>
          <p:cNvSpPr>
            <a:spLocks noGrp="1"/>
          </p:cNvSpPr>
          <p:nvPr>
            <p:ph type="body" sz="quarter" idx="17" hasCustomPrompt="1"/>
          </p:nvPr>
        </p:nvSpPr>
        <p:spPr>
          <a:xfrm>
            <a:off x="644771" y="1345482"/>
            <a:ext cx="10709031" cy="734620"/>
          </a:xfrm>
        </p:spPr>
        <p:txBody>
          <a:bodyPr>
            <a:normAutofit/>
          </a:bodyPr>
          <a:lstStyle>
            <a:lvl1pPr marL="0" indent="0">
              <a:buNone/>
              <a:defRPr sz="2000" b="0" i="0">
                <a:solidFill>
                  <a:schemeClr val="accent1"/>
                </a:solidFill>
                <a:latin typeface="IBM Plex Sans Light" panose="020B0403050203000203" pitchFamily="34" charset="0"/>
              </a:defRPr>
            </a:lvl1pPr>
            <a:lvl2pPr marL="457178" indent="0">
              <a:buNone/>
              <a:defRPr b="0" i="0">
                <a:solidFill>
                  <a:schemeClr val="accent1"/>
                </a:solidFill>
                <a:latin typeface="IBM Plex Sans Light" panose="020B0403050203000203" pitchFamily="34" charset="0"/>
              </a:defRPr>
            </a:lvl2pPr>
            <a:lvl3pPr marL="914354" indent="0">
              <a:buNone/>
              <a:defRPr b="0" i="0">
                <a:solidFill>
                  <a:schemeClr val="accent1"/>
                </a:solidFill>
                <a:latin typeface="IBM Plex Sans Light" panose="020B0403050203000203" pitchFamily="34" charset="0"/>
              </a:defRPr>
            </a:lvl3pPr>
            <a:lvl4pPr marL="1371532" indent="0">
              <a:buNone/>
              <a:defRPr b="0" i="0">
                <a:solidFill>
                  <a:schemeClr val="accent1"/>
                </a:solidFill>
                <a:latin typeface="IBM Plex Sans Light" panose="020B0403050203000203" pitchFamily="34" charset="0"/>
              </a:defRPr>
            </a:lvl4pPr>
            <a:lvl5pPr marL="1828709" indent="0">
              <a:buNone/>
              <a:defRPr b="0" i="0">
                <a:solidFill>
                  <a:schemeClr val="accent1"/>
                </a:solidFill>
                <a:latin typeface="IBM Plex Sans Light" panose="020B0403050203000203" pitchFamily="34" charset="0"/>
              </a:defRPr>
            </a:lvl5pPr>
          </a:lstStyle>
          <a:p>
            <a:pPr lvl="0"/>
            <a:r>
              <a:rPr lang="en-US"/>
              <a:t>Click to edit subhead</a:t>
            </a:r>
          </a:p>
        </p:txBody>
      </p:sp>
      <p:sp>
        <p:nvSpPr>
          <p:cNvPr id="15" name="Content Placeholder 2">
            <a:extLst>
              <a:ext uri="{FF2B5EF4-FFF2-40B4-BE49-F238E27FC236}">
                <a16:creationId xmlns:a16="http://schemas.microsoft.com/office/drawing/2014/main" id="{33F4AA73-6270-8996-F775-27ADF208BB76}"/>
              </a:ext>
            </a:extLst>
          </p:cNvPr>
          <p:cNvSpPr>
            <a:spLocks noGrp="1"/>
          </p:cNvSpPr>
          <p:nvPr>
            <p:ph sz="half" idx="1" hasCustomPrompt="1"/>
          </p:nvPr>
        </p:nvSpPr>
        <p:spPr>
          <a:xfrm>
            <a:off x="644771" y="2210082"/>
            <a:ext cx="4572000" cy="3890163"/>
          </a:xfrm>
        </p:spPr>
        <p:txBody>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E96A1FF-9563-1D0B-9D8F-4D3CE6D345C1}"/>
              </a:ext>
            </a:extLst>
          </p:cNvPr>
          <p:cNvSpPr>
            <a:spLocks noGrp="1"/>
          </p:cNvSpPr>
          <p:nvPr>
            <p:ph type="body" sz="quarter" idx="13" hasCustomPrompt="1"/>
          </p:nvPr>
        </p:nvSpPr>
        <p:spPr>
          <a:xfrm>
            <a:off x="5359205" y="2210086"/>
            <a:ext cx="2926080" cy="1651807"/>
          </a:xfrm>
        </p:spPr>
        <p:txBody>
          <a:bodyPr>
            <a:noAutofit/>
          </a:bodyPr>
          <a:lstStyle>
            <a:lvl1pPr marL="0" indent="0" algn="ctr">
              <a:buNone/>
              <a:defRPr/>
            </a:lvl1pPr>
            <a:lvl2pPr marL="457178" indent="0" algn="ctr">
              <a:buNone/>
              <a:defRPr/>
            </a:lvl2pPr>
            <a:lvl3pPr marL="914354" indent="0" algn="ctr">
              <a:buNone/>
              <a:defRPr/>
            </a:lvl3pPr>
            <a:lvl4pPr marL="1371532" indent="0" algn="ctr">
              <a:buNone/>
              <a:defRPr/>
            </a:lvl4pPr>
            <a:lvl5pPr marL="1828709" indent="0" algn="ctr">
              <a:buNone/>
              <a:defRPr/>
            </a:lvl5pPr>
          </a:lstStyle>
          <a:p>
            <a:pPr lvl="0"/>
            <a:r>
              <a:rPr lang="en-US"/>
              <a:t>Click to edit text</a:t>
            </a:r>
          </a:p>
        </p:txBody>
      </p:sp>
      <p:sp>
        <p:nvSpPr>
          <p:cNvPr id="9" name="Text Placeholder 4">
            <a:extLst>
              <a:ext uri="{FF2B5EF4-FFF2-40B4-BE49-F238E27FC236}">
                <a16:creationId xmlns:a16="http://schemas.microsoft.com/office/drawing/2014/main" id="{99928444-9A41-AAEE-EC0C-055B01E3FA33}"/>
              </a:ext>
            </a:extLst>
          </p:cNvPr>
          <p:cNvSpPr>
            <a:spLocks noGrp="1"/>
          </p:cNvSpPr>
          <p:nvPr>
            <p:ph type="body" sz="quarter" idx="14" hasCustomPrompt="1"/>
          </p:nvPr>
        </p:nvSpPr>
        <p:spPr>
          <a:xfrm>
            <a:off x="8427720" y="2210086"/>
            <a:ext cx="2926080" cy="1651807"/>
          </a:xfrm>
        </p:spPr>
        <p:txBody>
          <a:bodyPr>
            <a:noAutofit/>
          </a:bodyPr>
          <a:lstStyle>
            <a:lvl1pPr marL="0" indent="0" algn="ctr">
              <a:buNone/>
              <a:defRPr/>
            </a:lvl1pPr>
            <a:lvl2pPr marL="457178" indent="0" algn="ctr">
              <a:buNone/>
              <a:defRPr/>
            </a:lvl2pPr>
            <a:lvl3pPr marL="914354" indent="0" algn="ctr">
              <a:buNone/>
              <a:defRPr/>
            </a:lvl3pPr>
            <a:lvl4pPr marL="1371532" indent="0" algn="ctr">
              <a:buNone/>
              <a:defRPr/>
            </a:lvl4pPr>
            <a:lvl5pPr marL="1828709" indent="0" algn="ctr">
              <a:buNone/>
              <a:defRPr/>
            </a:lvl5pPr>
          </a:lstStyle>
          <a:p>
            <a:pPr lvl="0"/>
            <a:r>
              <a:rPr lang="en-US"/>
              <a:t>Click to edit text</a:t>
            </a:r>
          </a:p>
        </p:txBody>
      </p:sp>
      <p:sp>
        <p:nvSpPr>
          <p:cNvPr id="10" name="Text Placeholder 4">
            <a:extLst>
              <a:ext uri="{FF2B5EF4-FFF2-40B4-BE49-F238E27FC236}">
                <a16:creationId xmlns:a16="http://schemas.microsoft.com/office/drawing/2014/main" id="{157F465B-8F7A-5BDD-5E92-E3A4922D0EB8}"/>
              </a:ext>
            </a:extLst>
          </p:cNvPr>
          <p:cNvSpPr>
            <a:spLocks noGrp="1"/>
          </p:cNvSpPr>
          <p:nvPr>
            <p:ph type="body" sz="quarter" idx="15" hasCustomPrompt="1"/>
          </p:nvPr>
        </p:nvSpPr>
        <p:spPr>
          <a:xfrm>
            <a:off x="5359205" y="4448441"/>
            <a:ext cx="2926080" cy="1651807"/>
          </a:xfrm>
        </p:spPr>
        <p:txBody>
          <a:bodyPr>
            <a:noAutofit/>
          </a:bodyPr>
          <a:lstStyle>
            <a:lvl1pPr marL="0" indent="0" algn="ctr">
              <a:buNone/>
              <a:defRPr/>
            </a:lvl1pPr>
            <a:lvl2pPr marL="457178" indent="0" algn="ctr">
              <a:buNone/>
              <a:defRPr/>
            </a:lvl2pPr>
            <a:lvl3pPr marL="914354" indent="0" algn="ctr">
              <a:buNone/>
              <a:defRPr/>
            </a:lvl3pPr>
            <a:lvl4pPr marL="1371532" indent="0" algn="ctr">
              <a:buNone/>
              <a:defRPr/>
            </a:lvl4pPr>
            <a:lvl5pPr marL="1828709" indent="0" algn="ctr">
              <a:buNone/>
              <a:defRPr/>
            </a:lvl5pPr>
          </a:lstStyle>
          <a:p>
            <a:pPr lvl="0"/>
            <a:r>
              <a:rPr lang="en-US"/>
              <a:t>Click to edit text</a:t>
            </a:r>
          </a:p>
        </p:txBody>
      </p:sp>
      <p:sp>
        <p:nvSpPr>
          <p:cNvPr id="11" name="Text Placeholder 4">
            <a:extLst>
              <a:ext uri="{FF2B5EF4-FFF2-40B4-BE49-F238E27FC236}">
                <a16:creationId xmlns:a16="http://schemas.microsoft.com/office/drawing/2014/main" id="{8903BE86-C433-D59A-ADA6-4BDB1F1AC224}"/>
              </a:ext>
            </a:extLst>
          </p:cNvPr>
          <p:cNvSpPr>
            <a:spLocks noGrp="1"/>
          </p:cNvSpPr>
          <p:nvPr>
            <p:ph type="body" sz="quarter" idx="16" hasCustomPrompt="1"/>
          </p:nvPr>
        </p:nvSpPr>
        <p:spPr>
          <a:xfrm>
            <a:off x="8427720" y="4448441"/>
            <a:ext cx="2926080" cy="1651807"/>
          </a:xfrm>
        </p:spPr>
        <p:txBody>
          <a:bodyPr>
            <a:noAutofit/>
          </a:bodyPr>
          <a:lstStyle>
            <a:lvl1pPr marL="0" indent="0" algn="ctr">
              <a:buNone/>
              <a:defRPr/>
            </a:lvl1pPr>
            <a:lvl2pPr marL="457178" indent="0" algn="ctr">
              <a:buNone/>
              <a:defRPr/>
            </a:lvl2pPr>
            <a:lvl3pPr marL="914354" indent="0" algn="ctr">
              <a:buNone/>
              <a:defRPr/>
            </a:lvl3pPr>
            <a:lvl4pPr marL="1371532" indent="0" algn="ctr">
              <a:buNone/>
              <a:defRPr/>
            </a:lvl4pPr>
            <a:lvl5pPr marL="1828709" indent="0" algn="ctr">
              <a:buNone/>
              <a:defRPr/>
            </a:lvl5pPr>
          </a:lstStyle>
          <a:p>
            <a:pPr lvl="0"/>
            <a:r>
              <a:rPr lang="en-US"/>
              <a:t>Click to edit text</a:t>
            </a:r>
          </a:p>
        </p:txBody>
      </p:sp>
      <p:sp>
        <p:nvSpPr>
          <p:cNvPr id="7" name="Slide Number Placeholder 6">
            <a:extLst>
              <a:ext uri="{FF2B5EF4-FFF2-40B4-BE49-F238E27FC236}">
                <a16:creationId xmlns:a16="http://schemas.microsoft.com/office/drawing/2014/main" id="{3B512A74-75CF-9BD0-220A-2635D0FE0668}"/>
              </a:ext>
            </a:extLst>
          </p:cNvPr>
          <p:cNvSpPr>
            <a:spLocks noGrp="1"/>
          </p:cNvSpPr>
          <p:nvPr>
            <p:ph type="sldNum" sz="quarter" idx="12"/>
          </p:nvPr>
        </p:nvSpPr>
        <p:spPr/>
        <p:txBody>
          <a:bodyPr/>
          <a:lstStyle/>
          <a:p>
            <a:fld id="{ACA0F95C-AC32-4A99-B637-7B992659D598}" type="slidenum">
              <a:rPr lang="en-US" smtClean="0"/>
              <a:t>‹#›</a:t>
            </a:fld>
            <a:endParaRPr lang="en-US"/>
          </a:p>
        </p:txBody>
      </p:sp>
    </p:spTree>
    <p:extLst>
      <p:ext uri="{BB962C8B-B14F-4D97-AF65-F5344CB8AC3E}">
        <p14:creationId xmlns:p14="http://schemas.microsoft.com/office/powerpoint/2010/main" val="19462095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wo Content, Subhea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7CFB8F7E-E499-364F-DBBC-112AB229FB0F}"/>
              </a:ext>
            </a:extLst>
          </p:cNvPr>
          <p:cNvSpPr>
            <a:spLocks noGrp="1"/>
          </p:cNvSpPr>
          <p:nvPr>
            <p:ph type="title" hasCustomPrompt="1"/>
          </p:nvPr>
        </p:nvSpPr>
        <p:spPr>
          <a:xfrm>
            <a:off x="646359" y="365127"/>
            <a:ext cx="10709031" cy="734621"/>
          </a:xfrm>
        </p:spPr>
        <p:txBody>
          <a:bodyPr/>
          <a:lstStyle/>
          <a:p>
            <a:r>
              <a:rPr lang="en-US"/>
              <a:t>CLICK TO EDIT TITLE</a:t>
            </a:r>
          </a:p>
        </p:txBody>
      </p:sp>
      <p:sp>
        <p:nvSpPr>
          <p:cNvPr id="9" name="Text Placeholder 3">
            <a:extLst>
              <a:ext uri="{FF2B5EF4-FFF2-40B4-BE49-F238E27FC236}">
                <a16:creationId xmlns:a16="http://schemas.microsoft.com/office/drawing/2014/main" id="{C2104D11-CF58-8BD0-F89F-27B8D217FA90}"/>
              </a:ext>
            </a:extLst>
          </p:cNvPr>
          <p:cNvSpPr>
            <a:spLocks noGrp="1"/>
          </p:cNvSpPr>
          <p:nvPr>
            <p:ph type="body" sz="quarter" idx="13" hasCustomPrompt="1"/>
          </p:nvPr>
        </p:nvSpPr>
        <p:spPr>
          <a:xfrm>
            <a:off x="644771" y="1345482"/>
            <a:ext cx="10709031" cy="734620"/>
          </a:xfrm>
        </p:spPr>
        <p:txBody>
          <a:bodyPr>
            <a:normAutofit/>
          </a:bodyPr>
          <a:lstStyle>
            <a:lvl1pPr marL="0" indent="0">
              <a:buNone/>
              <a:defRPr sz="2000" b="0" i="0">
                <a:solidFill>
                  <a:schemeClr val="accent1"/>
                </a:solidFill>
                <a:latin typeface="IBM Plex Sans Light" panose="020B0403050203000203" pitchFamily="34" charset="0"/>
              </a:defRPr>
            </a:lvl1pPr>
            <a:lvl2pPr marL="457178" indent="0">
              <a:buNone/>
              <a:defRPr b="0" i="0">
                <a:solidFill>
                  <a:schemeClr val="accent1"/>
                </a:solidFill>
                <a:latin typeface="IBM Plex Sans Light" panose="020B0403050203000203" pitchFamily="34" charset="0"/>
              </a:defRPr>
            </a:lvl2pPr>
            <a:lvl3pPr marL="914354" indent="0">
              <a:buNone/>
              <a:defRPr b="0" i="0">
                <a:solidFill>
                  <a:schemeClr val="accent1"/>
                </a:solidFill>
                <a:latin typeface="IBM Plex Sans Light" panose="020B0403050203000203" pitchFamily="34" charset="0"/>
              </a:defRPr>
            </a:lvl3pPr>
            <a:lvl4pPr marL="1371532" indent="0">
              <a:buNone/>
              <a:defRPr b="0" i="0">
                <a:solidFill>
                  <a:schemeClr val="accent1"/>
                </a:solidFill>
                <a:latin typeface="IBM Plex Sans Light" panose="020B0403050203000203" pitchFamily="34" charset="0"/>
              </a:defRPr>
            </a:lvl4pPr>
            <a:lvl5pPr marL="1828709" indent="0">
              <a:buNone/>
              <a:defRPr b="0" i="0">
                <a:solidFill>
                  <a:schemeClr val="accent1"/>
                </a:solidFill>
                <a:latin typeface="IBM Plex Sans Light" panose="020B0403050203000203" pitchFamily="34" charset="0"/>
              </a:defRPr>
            </a:lvl5pPr>
          </a:lstStyle>
          <a:p>
            <a:pPr lvl="0"/>
            <a:r>
              <a:rPr lang="en-US"/>
              <a:t>Click to edit subhead</a:t>
            </a:r>
          </a:p>
        </p:txBody>
      </p:sp>
      <p:sp>
        <p:nvSpPr>
          <p:cNvPr id="3" name="Content Placeholder 2">
            <a:extLst>
              <a:ext uri="{FF2B5EF4-FFF2-40B4-BE49-F238E27FC236}">
                <a16:creationId xmlns:a16="http://schemas.microsoft.com/office/drawing/2014/main" id="{55861FEF-A671-1F7D-9144-4A18E9166FFA}"/>
              </a:ext>
            </a:extLst>
          </p:cNvPr>
          <p:cNvSpPr>
            <a:spLocks noGrp="1"/>
          </p:cNvSpPr>
          <p:nvPr>
            <p:ph sz="half" idx="1" hasCustomPrompt="1"/>
          </p:nvPr>
        </p:nvSpPr>
        <p:spPr>
          <a:xfrm>
            <a:off x="644769" y="2325836"/>
            <a:ext cx="5181600" cy="3851129"/>
          </a:xfrm>
        </p:spPr>
        <p:txBody>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3BBBBC6-6719-80F5-099C-8B072696F417}"/>
              </a:ext>
            </a:extLst>
          </p:cNvPr>
          <p:cNvSpPr>
            <a:spLocks noGrp="1"/>
          </p:cNvSpPr>
          <p:nvPr>
            <p:ph sz="half" idx="2" hasCustomPrompt="1"/>
          </p:nvPr>
        </p:nvSpPr>
        <p:spPr>
          <a:xfrm>
            <a:off x="6172200" y="2325836"/>
            <a:ext cx="5181600" cy="3851129"/>
          </a:xfrm>
        </p:spPr>
        <p:txBody>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a:extLst>
              <a:ext uri="{FF2B5EF4-FFF2-40B4-BE49-F238E27FC236}">
                <a16:creationId xmlns:a16="http://schemas.microsoft.com/office/drawing/2014/main" id="{3B512A74-75CF-9BD0-220A-2635D0FE0668}"/>
              </a:ext>
            </a:extLst>
          </p:cNvPr>
          <p:cNvSpPr>
            <a:spLocks noGrp="1"/>
          </p:cNvSpPr>
          <p:nvPr>
            <p:ph type="sldNum" sz="quarter" idx="12"/>
          </p:nvPr>
        </p:nvSpPr>
        <p:spPr/>
        <p:txBody>
          <a:bodyPr/>
          <a:lstStyle/>
          <a:p>
            <a:fld id="{ACA0F95C-AC32-4A99-B637-7B992659D598}" type="slidenum">
              <a:rPr lang="en-US" smtClean="0"/>
              <a:t>‹#›</a:t>
            </a:fld>
            <a:endParaRPr lang="en-US"/>
          </a:p>
        </p:txBody>
      </p:sp>
    </p:spTree>
    <p:extLst>
      <p:ext uri="{BB962C8B-B14F-4D97-AF65-F5344CB8AC3E}">
        <p14:creationId xmlns:p14="http://schemas.microsoft.com/office/powerpoint/2010/main" val="13510950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E74C1-7A20-8CB4-3DD4-EB8A50BB8128}"/>
              </a:ext>
            </a:extLst>
          </p:cNvPr>
          <p:cNvSpPr>
            <a:spLocks noGrp="1"/>
          </p:cNvSpPr>
          <p:nvPr>
            <p:ph type="title" hasCustomPrompt="1"/>
          </p:nvPr>
        </p:nvSpPr>
        <p:spPr>
          <a:xfrm>
            <a:off x="644769" y="365125"/>
            <a:ext cx="10710619" cy="1325563"/>
          </a:xfrm>
        </p:spPr>
        <p:txBody>
          <a:bodyPr/>
          <a:lstStyle/>
          <a:p>
            <a:r>
              <a:rPr lang="en-US"/>
              <a:t>CLICK TO EDIT TITLE</a:t>
            </a:r>
          </a:p>
        </p:txBody>
      </p:sp>
      <p:sp>
        <p:nvSpPr>
          <p:cNvPr id="3" name="Text Placeholder 2">
            <a:extLst>
              <a:ext uri="{FF2B5EF4-FFF2-40B4-BE49-F238E27FC236}">
                <a16:creationId xmlns:a16="http://schemas.microsoft.com/office/drawing/2014/main" id="{817277B2-0A2F-FA77-9E15-CA3A58A5B545}"/>
              </a:ext>
            </a:extLst>
          </p:cNvPr>
          <p:cNvSpPr>
            <a:spLocks noGrp="1"/>
          </p:cNvSpPr>
          <p:nvPr>
            <p:ph type="body" idx="1" hasCustomPrompt="1"/>
          </p:nvPr>
        </p:nvSpPr>
        <p:spPr>
          <a:xfrm>
            <a:off x="644772" y="1681163"/>
            <a:ext cx="5157787" cy="823912"/>
          </a:xfrm>
        </p:spPr>
        <p:txBody>
          <a:bodyPr anchor="b"/>
          <a:lstStyle>
            <a:lvl1pPr marL="0" indent="0">
              <a:buNone/>
              <a:defRPr sz="2400" b="1"/>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text</a:t>
            </a:r>
          </a:p>
        </p:txBody>
      </p:sp>
      <p:sp>
        <p:nvSpPr>
          <p:cNvPr id="4" name="Content Placeholder 3">
            <a:extLst>
              <a:ext uri="{FF2B5EF4-FFF2-40B4-BE49-F238E27FC236}">
                <a16:creationId xmlns:a16="http://schemas.microsoft.com/office/drawing/2014/main" id="{07B25F01-3996-B6B6-F8FD-75E9120A8843}"/>
              </a:ext>
            </a:extLst>
          </p:cNvPr>
          <p:cNvSpPr>
            <a:spLocks noGrp="1"/>
          </p:cNvSpPr>
          <p:nvPr>
            <p:ph sz="half" idx="2" hasCustomPrompt="1"/>
          </p:nvPr>
        </p:nvSpPr>
        <p:spPr>
          <a:xfrm>
            <a:off x="644772" y="2505075"/>
            <a:ext cx="5157787" cy="3684588"/>
          </a:xfrm>
        </p:spPr>
        <p:txBody>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F473F84-FD9A-282A-FBCC-F5ADD527FC9F}"/>
              </a:ext>
            </a:extLst>
          </p:cNvPr>
          <p:cNvSpPr>
            <a:spLocks noGrp="1"/>
          </p:cNvSpPr>
          <p:nvPr>
            <p:ph type="body" sz="quarter" idx="3" hasCustomPrompt="1"/>
          </p:nvPr>
        </p:nvSpPr>
        <p:spPr>
          <a:xfrm>
            <a:off x="6172202" y="1681163"/>
            <a:ext cx="5183188" cy="823912"/>
          </a:xfrm>
        </p:spPr>
        <p:txBody>
          <a:bodyPr anchor="b"/>
          <a:lstStyle>
            <a:lvl1pPr marL="0" indent="0">
              <a:buNone/>
              <a:defRPr sz="2400" b="1"/>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text</a:t>
            </a:r>
          </a:p>
        </p:txBody>
      </p:sp>
      <p:sp>
        <p:nvSpPr>
          <p:cNvPr id="6" name="Content Placeholder 5">
            <a:extLst>
              <a:ext uri="{FF2B5EF4-FFF2-40B4-BE49-F238E27FC236}">
                <a16:creationId xmlns:a16="http://schemas.microsoft.com/office/drawing/2014/main" id="{5EE5DE14-382A-1AC7-A660-8E5831B83608}"/>
              </a:ext>
            </a:extLst>
          </p:cNvPr>
          <p:cNvSpPr>
            <a:spLocks noGrp="1"/>
          </p:cNvSpPr>
          <p:nvPr>
            <p:ph sz="quarter" idx="4" hasCustomPrompt="1"/>
          </p:nvPr>
        </p:nvSpPr>
        <p:spPr>
          <a:xfrm>
            <a:off x="6172202" y="2505075"/>
            <a:ext cx="5183188" cy="3684588"/>
          </a:xfrm>
        </p:spPr>
        <p:txBody>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a:extLst>
              <a:ext uri="{FF2B5EF4-FFF2-40B4-BE49-F238E27FC236}">
                <a16:creationId xmlns:a16="http://schemas.microsoft.com/office/drawing/2014/main" id="{9E6D1FFC-28E6-E13A-7721-39658D2AA087}"/>
              </a:ext>
            </a:extLst>
          </p:cNvPr>
          <p:cNvSpPr>
            <a:spLocks noGrp="1"/>
          </p:cNvSpPr>
          <p:nvPr>
            <p:ph type="sldNum" sz="quarter" idx="12"/>
          </p:nvPr>
        </p:nvSpPr>
        <p:spPr/>
        <p:txBody>
          <a:bodyPr/>
          <a:lstStyle/>
          <a:p>
            <a:fld id="{ACA0F95C-AC32-4A99-B637-7B992659D598}" type="slidenum">
              <a:rPr lang="en-US" smtClean="0"/>
              <a:t>‹#›</a:t>
            </a:fld>
            <a:endParaRPr lang="en-US"/>
          </a:p>
        </p:txBody>
      </p:sp>
    </p:spTree>
    <p:extLst>
      <p:ext uri="{BB962C8B-B14F-4D97-AF65-F5344CB8AC3E}">
        <p14:creationId xmlns:p14="http://schemas.microsoft.com/office/powerpoint/2010/main" val="33591653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27957-9EED-8271-0E72-EFAE0371AF15}"/>
              </a:ext>
            </a:extLst>
          </p:cNvPr>
          <p:cNvSpPr>
            <a:spLocks noGrp="1"/>
          </p:cNvSpPr>
          <p:nvPr>
            <p:ph type="title" hasCustomPrompt="1"/>
          </p:nvPr>
        </p:nvSpPr>
        <p:spPr/>
        <p:txBody>
          <a:bodyPr/>
          <a:lstStyle/>
          <a:p>
            <a:r>
              <a:rPr lang="en-US"/>
              <a:t>CLICK TO EDIT TITLE</a:t>
            </a:r>
          </a:p>
        </p:txBody>
      </p:sp>
      <p:sp>
        <p:nvSpPr>
          <p:cNvPr id="5" name="Slide Number Placeholder 4">
            <a:extLst>
              <a:ext uri="{FF2B5EF4-FFF2-40B4-BE49-F238E27FC236}">
                <a16:creationId xmlns:a16="http://schemas.microsoft.com/office/drawing/2014/main" id="{D555F4F9-1684-DE61-8B6E-9C5982CDC272}"/>
              </a:ext>
            </a:extLst>
          </p:cNvPr>
          <p:cNvSpPr>
            <a:spLocks noGrp="1"/>
          </p:cNvSpPr>
          <p:nvPr>
            <p:ph type="sldNum" sz="quarter" idx="12"/>
          </p:nvPr>
        </p:nvSpPr>
        <p:spPr/>
        <p:txBody>
          <a:bodyPr/>
          <a:lstStyle/>
          <a:p>
            <a:fld id="{ACA0F95C-AC32-4A99-B637-7B992659D598}" type="slidenum">
              <a:rPr lang="en-US" smtClean="0"/>
              <a:t>‹#›</a:t>
            </a:fld>
            <a:endParaRPr lang="en-US"/>
          </a:p>
        </p:txBody>
      </p:sp>
    </p:spTree>
    <p:extLst>
      <p:ext uri="{BB962C8B-B14F-4D97-AF65-F5344CB8AC3E}">
        <p14:creationId xmlns:p14="http://schemas.microsoft.com/office/powerpoint/2010/main" val="11311229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C93D118-64C2-DAF8-93EF-9D41A6B09A50}"/>
              </a:ext>
            </a:extLst>
          </p:cNvPr>
          <p:cNvSpPr>
            <a:spLocks noGrp="1"/>
          </p:cNvSpPr>
          <p:nvPr>
            <p:ph type="sldNum" sz="quarter" idx="12"/>
          </p:nvPr>
        </p:nvSpPr>
        <p:spPr/>
        <p:txBody>
          <a:bodyPr/>
          <a:lstStyle/>
          <a:p>
            <a:fld id="{ACA0F95C-AC32-4A99-B637-7B992659D598}" type="slidenum">
              <a:rPr lang="en-US" smtClean="0"/>
              <a:t>‹#›</a:t>
            </a:fld>
            <a:endParaRPr lang="en-US"/>
          </a:p>
        </p:txBody>
      </p:sp>
    </p:spTree>
    <p:extLst>
      <p:ext uri="{BB962C8B-B14F-4D97-AF65-F5344CB8AC3E}">
        <p14:creationId xmlns:p14="http://schemas.microsoft.com/office/powerpoint/2010/main" val="37344151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546ACC9-E2A9-486E-5749-83DDF3B956C7}"/>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spTree>
    <p:extLst>
      <p:ext uri="{BB962C8B-B14F-4D97-AF65-F5344CB8AC3E}">
        <p14:creationId xmlns:p14="http://schemas.microsoft.com/office/powerpoint/2010/main" val="19656659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1ABF1B99-BFB4-0688-A8CA-067A988DADEC}"/>
              </a:ext>
            </a:extLst>
          </p:cNvPr>
          <p:cNvSpPr>
            <a:spLocks noGrp="1"/>
          </p:cNvSpPr>
          <p:nvPr>
            <p:ph type="sldNum" sz="quarter" idx="12"/>
          </p:nvPr>
        </p:nvSpPr>
        <p:spPr/>
        <p:txBody>
          <a:bodyPr/>
          <a:lstStyle/>
          <a:p>
            <a:fld id="{ACA0F95C-AC32-4A99-B637-7B992659D598}" type="slidenum">
              <a:rPr lang="en-US" smtClean="0"/>
              <a:t>‹#›</a:t>
            </a:fld>
            <a:endParaRPr lang="en-US"/>
          </a:p>
        </p:txBody>
      </p:sp>
      <p:sp>
        <p:nvSpPr>
          <p:cNvPr id="3" name="Content Placeholder 2">
            <a:extLst>
              <a:ext uri="{FF2B5EF4-FFF2-40B4-BE49-F238E27FC236}">
                <a16:creationId xmlns:a16="http://schemas.microsoft.com/office/drawing/2014/main" id="{A1A211F7-F5B3-755A-0FE9-7416E5B6D3BB}"/>
              </a:ext>
            </a:extLst>
          </p:cNvPr>
          <p:cNvSpPr>
            <a:spLocks noGrp="1"/>
          </p:cNvSpPr>
          <p:nvPr>
            <p:ph idx="1" hasCustomPrompt="1"/>
          </p:nvPr>
        </p:nvSpPr>
        <p:spPr>
          <a:xfrm>
            <a:off x="5183188" y="987428"/>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C1DCA10-F271-79EA-C335-35398B7961CF}"/>
              </a:ext>
            </a:extLst>
          </p:cNvPr>
          <p:cNvSpPr>
            <a:spLocks noGrp="1"/>
          </p:cNvSpPr>
          <p:nvPr>
            <p:ph type="body" sz="half" idx="2" hasCustomPrompt="1"/>
          </p:nvPr>
        </p:nvSpPr>
        <p:spPr>
          <a:xfrm>
            <a:off x="644773" y="2057402"/>
            <a:ext cx="4127255" cy="3811588"/>
          </a:xfrm>
        </p:spPr>
        <p:txBody>
          <a:bodyPr/>
          <a:lstStyle>
            <a:lvl1pPr marL="0" indent="0">
              <a:buNone/>
              <a:defRPr sz="1600"/>
            </a:lvl1pPr>
            <a:lvl2pPr marL="457178" indent="0">
              <a:buNone/>
              <a:defRPr sz="1400"/>
            </a:lvl2pPr>
            <a:lvl3pPr marL="914354" indent="0">
              <a:buNone/>
              <a:defRPr sz="1200"/>
            </a:lvl3pPr>
            <a:lvl4pPr marL="1371532" indent="0">
              <a:buNone/>
              <a:defRPr sz="1000"/>
            </a:lvl4pPr>
            <a:lvl5pPr marL="1828709" indent="0">
              <a:buNone/>
              <a:defRPr sz="1000"/>
            </a:lvl5pPr>
            <a:lvl6pPr marL="2285886" indent="0">
              <a:buNone/>
              <a:defRPr sz="1000"/>
            </a:lvl6pPr>
            <a:lvl7pPr marL="2743062" indent="0">
              <a:buNone/>
              <a:defRPr sz="1000"/>
            </a:lvl7pPr>
            <a:lvl8pPr marL="3200240" indent="0">
              <a:buNone/>
              <a:defRPr sz="1000"/>
            </a:lvl8pPr>
            <a:lvl9pPr marL="3657418" indent="0">
              <a:buNone/>
              <a:defRPr sz="1000"/>
            </a:lvl9pPr>
          </a:lstStyle>
          <a:p>
            <a:pPr lvl="0"/>
            <a:r>
              <a:rPr lang="en-US"/>
              <a:t>Click to edit text</a:t>
            </a:r>
          </a:p>
        </p:txBody>
      </p:sp>
      <p:sp>
        <p:nvSpPr>
          <p:cNvPr id="2" name="Title 1">
            <a:extLst>
              <a:ext uri="{FF2B5EF4-FFF2-40B4-BE49-F238E27FC236}">
                <a16:creationId xmlns:a16="http://schemas.microsoft.com/office/drawing/2014/main" id="{F7F18D82-BCB2-4520-6E3E-BC47DF6E92F2}"/>
              </a:ext>
            </a:extLst>
          </p:cNvPr>
          <p:cNvSpPr>
            <a:spLocks noGrp="1"/>
          </p:cNvSpPr>
          <p:nvPr>
            <p:ph type="title" hasCustomPrompt="1"/>
          </p:nvPr>
        </p:nvSpPr>
        <p:spPr>
          <a:xfrm>
            <a:off x="644773" y="457200"/>
            <a:ext cx="4127255" cy="1600200"/>
          </a:xfrm>
        </p:spPr>
        <p:txBody>
          <a:bodyPr anchor="b"/>
          <a:lstStyle>
            <a:lvl1pPr>
              <a:defRPr sz="3200"/>
            </a:lvl1pPr>
          </a:lstStyle>
          <a:p>
            <a:r>
              <a:rPr lang="en-US"/>
              <a:t>CLICK TO EDIT TITLE</a:t>
            </a:r>
          </a:p>
        </p:txBody>
      </p:sp>
    </p:spTree>
    <p:extLst>
      <p:ext uri="{BB962C8B-B14F-4D97-AF65-F5344CB8AC3E}">
        <p14:creationId xmlns:p14="http://schemas.microsoft.com/office/powerpoint/2010/main" val="39651041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lide">
    <p:spTree>
      <p:nvGrpSpPr>
        <p:cNvPr id="1" name=""/>
        <p:cNvGrpSpPr/>
        <p:nvPr/>
      </p:nvGrpSpPr>
      <p:grpSpPr>
        <a:xfrm>
          <a:off x="0" y="0"/>
          <a:ext cx="0" cy="0"/>
          <a:chOff x="0" y="0"/>
          <a:chExt cx="0" cy="0"/>
        </a:xfrm>
      </p:grpSpPr>
      <p:pic>
        <p:nvPicPr>
          <p:cNvPr id="7" name="Picture 6" descr="A statue of a person riding a horse&#10;&#10;Description automatically generated with medium confidence">
            <a:extLst>
              <a:ext uri="{FF2B5EF4-FFF2-40B4-BE49-F238E27FC236}">
                <a16:creationId xmlns:a16="http://schemas.microsoft.com/office/drawing/2014/main" id="{5DDDB80B-17FF-14EE-7F02-306E3A735FA0}"/>
              </a:ext>
            </a:extLst>
          </p:cNvPr>
          <p:cNvPicPr>
            <a:picLocks noChangeAspect="1"/>
          </p:cNvPicPr>
          <p:nvPr/>
        </p:nvPicPr>
        <p:blipFill rotWithShape="1">
          <a:blip r:embed="rId2"/>
          <a:srcRect l="16253"/>
          <a:stretch/>
        </p:blipFill>
        <p:spPr>
          <a:xfrm>
            <a:off x="2" y="0"/>
            <a:ext cx="8636340" cy="6858000"/>
          </a:xfrm>
          <a:prstGeom prst="rect">
            <a:avLst/>
          </a:prstGeom>
        </p:spPr>
      </p:pic>
      <p:pic>
        <p:nvPicPr>
          <p:cNvPr id="6" name="Picture 5" descr="A picture containing shape&#10;&#10;Description automatically generated">
            <a:extLst>
              <a:ext uri="{FF2B5EF4-FFF2-40B4-BE49-F238E27FC236}">
                <a16:creationId xmlns:a16="http://schemas.microsoft.com/office/drawing/2014/main" id="{0AB85730-9DAB-ABF0-A4D0-5DE36B82261D}"/>
              </a:ext>
            </a:extLst>
          </p:cNvPr>
          <p:cNvPicPr>
            <a:picLocks noChangeAspect="1"/>
          </p:cNvPicPr>
          <p:nvPr/>
        </p:nvPicPr>
        <p:blipFill>
          <a:blip r:embed="rId3"/>
          <a:stretch>
            <a:fillRect/>
          </a:stretch>
        </p:blipFill>
        <p:spPr>
          <a:xfrm>
            <a:off x="298451" y="0"/>
            <a:ext cx="11893551" cy="6858000"/>
          </a:xfrm>
          <a:prstGeom prst="rect">
            <a:avLst/>
          </a:prstGeom>
        </p:spPr>
      </p:pic>
      <p:sp>
        <p:nvSpPr>
          <p:cNvPr id="2" name="Title 1">
            <a:extLst>
              <a:ext uri="{FF2B5EF4-FFF2-40B4-BE49-F238E27FC236}">
                <a16:creationId xmlns:a16="http://schemas.microsoft.com/office/drawing/2014/main" id="{35168D54-7A73-18F8-ADFA-A2790DA6BE4A}"/>
              </a:ext>
            </a:extLst>
          </p:cNvPr>
          <p:cNvSpPr>
            <a:spLocks noGrp="1"/>
          </p:cNvSpPr>
          <p:nvPr>
            <p:ph type="ctrTitle" hasCustomPrompt="1"/>
          </p:nvPr>
        </p:nvSpPr>
        <p:spPr>
          <a:xfrm>
            <a:off x="6324602" y="2504921"/>
            <a:ext cx="5206015" cy="2061531"/>
          </a:xfrm>
        </p:spPr>
        <p:txBody>
          <a:bodyPr anchor="b">
            <a:normAutofit/>
          </a:bodyPr>
          <a:lstStyle>
            <a:lvl1pPr algn="r">
              <a:defRPr sz="5400" b="0" i="0">
                <a:solidFill>
                  <a:schemeClr val="bg1"/>
                </a:solidFill>
                <a:latin typeface="Saira Condensed Condensed Light" pitchFamily="2" charset="77"/>
              </a:defRPr>
            </a:lvl1pPr>
          </a:lstStyle>
          <a:p>
            <a:r>
              <a:rPr lang="en-US"/>
              <a:t>CLICK TO EDIT TITLE</a:t>
            </a:r>
          </a:p>
        </p:txBody>
      </p:sp>
      <p:sp>
        <p:nvSpPr>
          <p:cNvPr id="3" name="Subtitle 2">
            <a:extLst>
              <a:ext uri="{FF2B5EF4-FFF2-40B4-BE49-F238E27FC236}">
                <a16:creationId xmlns:a16="http://schemas.microsoft.com/office/drawing/2014/main" id="{58C8A321-3799-3D0C-D5A4-CA5C30A7CB56}"/>
              </a:ext>
            </a:extLst>
          </p:cNvPr>
          <p:cNvSpPr>
            <a:spLocks noGrp="1"/>
          </p:cNvSpPr>
          <p:nvPr>
            <p:ph type="subTitle" idx="1" hasCustomPrompt="1"/>
          </p:nvPr>
        </p:nvSpPr>
        <p:spPr>
          <a:xfrm>
            <a:off x="6616701" y="4591369"/>
            <a:ext cx="4913915" cy="934635"/>
          </a:xfrm>
        </p:spPr>
        <p:txBody>
          <a:bodyPr>
            <a:normAutofit/>
          </a:bodyPr>
          <a:lstStyle>
            <a:lvl1pPr marL="0" indent="0" algn="r">
              <a:buNone/>
              <a:defRPr sz="2000" b="0" i="0">
                <a:solidFill>
                  <a:schemeClr val="bg1"/>
                </a:solidFill>
                <a:latin typeface="IBM Plex Sans" panose="020B0503050203000203" pitchFamily="34" charset="0"/>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subtitle</a:t>
            </a:r>
          </a:p>
        </p:txBody>
      </p:sp>
      <p:sp>
        <p:nvSpPr>
          <p:cNvPr id="12" name="Text Placeholder 16">
            <a:extLst>
              <a:ext uri="{FF2B5EF4-FFF2-40B4-BE49-F238E27FC236}">
                <a16:creationId xmlns:a16="http://schemas.microsoft.com/office/drawing/2014/main" id="{07BEFC5F-CD6D-A7BC-1322-BACD15CFA532}"/>
              </a:ext>
            </a:extLst>
          </p:cNvPr>
          <p:cNvSpPr>
            <a:spLocks noGrp="1"/>
          </p:cNvSpPr>
          <p:nvPr>
            <p:ph type="body" sz="quarter" idx="11" hasCustomPrompt="1"/>
          </p:nvPr>
        </p:nvSpPr>
        <p:spPr>
          <a:xfrm>
            <a:off x="6794501" y="5690085"/>
            <a:ext cx="4736115" cy="422507"/>
          </a:xfrm>
        </p:spPr>
        <p:txBody>
          <a:bodyPr>
            <a:normAutofit/>
          </a:bodyPr>
          <a:lstStyle>
            <a:lvl1pPr marL="0" indent="0" algn="r">
              <a:buNone/>
              <a:defRPr sz="1800" b="1" i="0">
                <a:solidFill>
                  <a:schemeClr val="bg1"/>
                </a:solidFill>
                <a:latin typeface="IBM Plex Sans SemiBold" panose="020B0503050203000203" pitchFamily="34" charset="0"/>
              </a:defRPr>
            </a:lvl1pPr>
            <a:lvl2pPr marL="457178" indent="0" algn="r">
              <a:buNone/>
              <a:defRPr/>
            </a:lvl2pPr>
            <a:lvl3pPr marL="914354" indent="0" algn="r">
              <a:buNone/>
              <a:defRPr/>
            </a:lvl3pPr>
            <a:lvl4pPr marL="1371532" indent="0" algn="r">
              <a:buNone/>
              <a:defRPr/>
            </a:lvl4pPr>
            <a:lvl5pPr marL="1828709" indent="0" algn="r">
              <a:buNone/>
              <a:defRPr/>
            </a:lvl5pPr>
          </a:lstStyle>
          <a:p>
            <a:pPr lvl="0"/>
            <a:r>
              <a:rPr lang="en-US"/>
              <a:t>PRESENTER’S NAME</a:t>
            </a:r>
          </a:p>
        </p:txBody>
      </p:sp>
      <p:sp>
        <p:nvSpPr>
          <p:cNvPr id="4" name="Date Placeholder 3">
            <a:extLst>
              <a:ext uri="{FF2B5EF4-FFF2-40B4-BE49-F238E27FC236}">
                <a16:creationId xmlns:a16="http://schemas.microsoft.com/office/drawing/2014/main" id="{EB9B160D-2B04-EFF9-9233-5CF3861AACE8}"/>
              </a:ext>
            </a:extLst>
          </p:cNvPr>
          <p:cNvSpPr>
            <a:spLocks noGrp="1"/>
          </p:cNvSpPr>
          <p:nvPr>
            <p:ph type="dt" sz="half" idx="10"/>
          </p:nvPr>
        </p:nvSpPr>
        <p:spPr>
          <a:xfrm>
            <a:off x="10406269" y="6342033"/>
            <a:ext cx="1124345" cy="246221"/>
          </a:xfrm>
          <a:prstGeom prst="rect">
            <a:avLst/>
          </a:prstGeom>
          <a:solidFill>
            <a:schemeClr val="accent1"/>
          </a:solidFill>
        </p:spPr>
        <p:txBody>
          <a:bodyPr wrap="square">
            <a:spAutoFit/>
          </a:bodyPr>
          <a:lstStyle>
            <a:lvl1pPr algn="r">
              <a:defRPr sz="1000" b="1" i="0">
                <a:solidFill>
                  <a:schemeClr val="bg1"/>
                </a:solidFill>
                <a:latin typeface="IBM Plex Sans" panose="020B0503050203000203" pitchFamily="34" charset="0"/>
              </a:defRPr>
            </a:lvl1pPr>
          </a:lstStyle>
          <a:p>
            <a:fld id="{46C04016-301E-420C-8A72-1586F3482666}" type="datetimeFigureOut">
              <a:rPr lang="en-US" smtClean="0"/>
              <a:t>8/10/2024</a:t>
            </a:fld>
            <a:endParaRPr lang="en-US"/>
          </a:p>
        </p:txBody>
      </p:sp>
    </p:spTree>
    <p:extLst>
      <p:ext uri="{BB962C8B-B14F-4D97-AF65-F5344CB8AC3E}">
        <p14:creationId xmlns:p14="http://schemas.microsoft.com/office/powerpoint/2010/main" val="220853316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CDE9B-54A8-866E-B788-EB3968761BC7}"/>
              </a:ext>
            </a:extLst>
          </p:cNvPr>
          <p:cNvSpPr>
            <a:spLocks noGrp="1"/>
          </p:cNvSpPr>
          <p:nvPr>
            <p:ph type="title" hasCustomPrompt="1"/>
          </p:nvPr>
        </p:nvSpPr>
        <p:spPr>
          <a:xfrm>
            <a:off x="644773" y="457200"/>
            <a:ext cx="4127255" cy="1600200"/>
          </a:xfrm>
        </p:spPr>
        <p:txBody>
          <a:bodyPr anchor="b"/>
          <a:lstStyle>
            <a:lvl1pPr>
              <a:defRPr sz="3200"/>
            </a:lvl1pPr>
          </a:lstStyle>
          <a:p>
            <a:r>
              <a:rPr lang="en-US"/>
              <a:t>Click to edit title</a:t>
            </a:r>
          </a:p>
        </p:txBody>
      </p:sp>
      <p:sp>
        <p:nvSpPr>
          <p:cNvPr id="4" name="Text Placeholder 3">
            <a:extLst>
              <a:ext uri="{FF2B5EF4-FFF2-40B4-BE49-F238E27FC236}">
                <a16:creationId xmlns:a16="http://schemas.microsoft.com/office/drawing/2014/main" id="{B31F6659-DAE0-7160-C9F6-2C8137D933BD}"/>
              </a:ext>
            </a:extLst>
          </p:cNvPr>
          <p:cNvSpPr>
            <a:spLocks noGrp="1"/>
          </p:cNvSpPr>
          <p:nvPr>
            <p:ph type="body" sz="half" idx="2" hasCustomPrompt="1"/>
          </p:nvPr>
        </p:nvSpPr>
        <p:spPr>
          <a:xfrm>
            <a:off x="644773" y="2057402"/>
            <a:ext cx="4127255" cy="3811588"/>
          </a:xfrm>
        </p:spPr>
        <p:txBody>
          <a:bodyPr/>
          <a:lstStyle>
            <a:lvl1pPr marL="0" indent="0">
              <a:buNone/>
              <a:defRPr sz="1600"/>
            </a:lvl1pPr>
            <a:lvl2pPr marL="457178" indent="0">
              <a:buNone/>
              <a:defRPr sz="1400"/>
            </a:lvl2pPr>
            <a:lvl3pPr marL="914354" indent="0">
              <a:buNone/>
              <a:defRPr sz="1200"/>
            </a:lvl3pPr>
            <a:lvl4pPr marL="1371532" indent="0">
              <a:buNone/>
              <a:defRPr sz="1000"/>
            </a:lvl4pPr>
            <a:lvl5pPr marL="1828709" indent="0">
              <a:buNone/>
              <a:defRPr sz="1000"/>
            </a:lvl5pPr>
            <a:lvl6pPr marL="2285886" indent="0">
              <a:buNone/>
              <a:defRPr sz="1000"/>
            </a:lvl6pPr>
            <a:lvl7pPr marL="2743062" indent="0">
              <a:buNone/>
              <a:defRPr sz="1000"/>
            </a:lvl7pPr>
            <a:lvl8pPr marL="3200240" indent="0">
              <a:buNone/>
              <a:defRPr sz="1000"/>
            </a:lvl8pPr>
            <a:lvl9pPr marL="3657418" indent="0">
              <a:buNone/>
              <a:defRPr sz="1000"/>
            </a:lvl9pPr>
          </a:lstStyle>
          <a:p>
            <a:pPr lvl="0"/>
            <a:r>
              <a:rPr lang="en-US"/>
              <a:t>Click to edit text</a:t>
            </a:r>
          </a:p>
        </p:txBody>
      </p:sp>
      <p:sp>
        <p:nvSpPr>
          <p:cNvPr id="3" name="Picture Placeholder 2">
            <a:extLst>
              <a:ext uri="{FF2B5EF4-FFF2-40B4-BE49-F238E27FC236}">
                <a16:creationId xmlns:a16="http://schemas.microsoft.com/office/drawing/2014/main" id="{3F05E2B1-FC9F-DFC8-B82B-3A9D2B911EBC}"/>
              </a:ext>
            </a:extLst>
          </p:cNvPr>
          <p:cNvSpPr>
            <a:spLocks noGrp="1"/>
          </p:cNvSpPr>
          <p:nvPr>
            <p:ph type="pic" idx="1"/>
          </p:nvPr>
        </p:nvSpPr>
        <p:spPr>
          <a:xfrm>
            <a:off x="5183188" y="987428"/>
            <a:ext cx="6172200" cy="4873625"/>
          </a:xfrm>
        </p:spPr>
        <p:txBody>
          <a:bodyPr/>
          <a:lstStyle>
            <a:lvl1pPr marL="0" indent="0">
              <a:buNone/>
              <a:defRPr sz="3200"/>
            </a:lvl1pPr>
            <a:lvl2pPr marL="457178" indent="0">
              <a:buNone/>
              <a:defRPr sz="2800"/>
            </a:lvl2pPr>
            <a:lvl3pPr marL="914354" indent="0">
              <a:buNone/>
              <a:defRPr sz="2400"/>
            </a:lvl3pPr>
            <a:lvl4pPr marL="1371532" indent="0">
              <a:buNone/>
              <a:defRPr sz="2000"/>
            </a:lvl4pPr>
            <a:lvl5pPr marL="1828709" indent="0">
              <a:buNone/>
              <a:defRPr sz="2000"/>
            </a:lvl5pPr>
            <a:lvl6pPr marL="2285886" indent="0">
              <a:buNone/>
              <a:defRPr sz="2000"/>
            </a:lvl6pPr>
            <a:lvl7pPr marL="2743062" indent="0">
              <a:buNone/>
              <a:defRPr sz="2000"/>
            </a:lvl7pPr>
            <a:lvl8pPr marL="3200240" indent="0">
              <a:buNone/>
              <a:defRPr sz="2000"/>
            </a:lvl8pPr>
            <a:lvl9pPr marL="3657418" indent="0">
              <a:buNone/>
              <a:defRPr sz="2000"/>
            </a:lvl9pPr>
          </a:lstStyle>
          <a:p>
            <a:r>
              <a:rPr lang="en-US"/>
              <a:t>Click icon to add picture</a:t>
            </a:r>
          </a:p>
        </p:txBody>
      </p:sp>
      <p:sp>
        <p:nvSpPr>
          <p:cNvPr id="7" name="Slide Number Placeholder 6">
            <a:extLst>
              <a:ext uri="{FF2B5EF4-FFF2-40B4-BE49-F238E27FC236}">
                <a16:creationId xmlns:a16="http://schemas.microsoft.com/office/drawing/2014/main" id="{330ECE5B-0146-1148-6A0D-A0F447C354AC}"/>
              </a:ext>
            </a:extLst>
          </p:cNvPr>
          <p:cNvSpPr>
            <a:spLocks noGrp="1"/>
          </p:cNvSpPr>
          <p:nvPr>
            <p:ph type="sldNum" sz="quarter" idx="12"/>
          </p:nvPr>
        </p:nvSpPr>
        <p:spPr/>
        <p:txBody>
          <a:bodyPr/>
          <a:lstStyle/>
          <a:p>
            <a:fld id="{ACA0F95C-AC32-4A99-B637-7B992659D598}" type="slidenum">
              <a:rPr lang="en-US" smtClean="0"/>
              <a:t>‹#›</a:t>
            </a:fld>
            <a:endParaRPr lang="en-US"/>
          </a:p>
        </p:txBody>
      </p:sp>
    </p:spTree>
    <p:extLst>
      <p:ext uri="{BB962C8B-B14F-4D97-AF65-F5344CB8AC3E}">
        <p14:creationId xmlns:p14="http://schemas.microsoft.com/office/powerpoint/2010/main" val="282442515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92B4C-D932-924C-A9B9-A7396B7CB503}"/>
              </a:ext>
            </a:extLst>
          </p:cNvPr>
          <p:cNvSpPr>
            <a:spLocks noGrp="1"/>
          </p:cNvSpPr>
          <p:nvPr>
            <p:ph type="title" hasCustomPrompt="1"/>
          </p:nvPr>
        </p:nvSpPr>
        <p:spPr/>
        <p:txBody>
          <a:bodyPr/>
          <a:lstStyle/>
          <a:p>
            <a:r>
              <a:rPr lang="en-US"/>
              <a:t>Click to edit title</a:t>
            </a:r>
          </a:p>
        </p:txBody>
      </p:sp>
      <p:sp>
        <p:nvSpPr>
          <p:cNvPr id="3" name="Vertical Text Placeholder 2">
            <a:extLst>
              <a:ext uri="{FF2B5EF4-FFF2-40B4-BE49-F238E27FC236}">
                <a16:creationId xmlns:a16="http://schemas.microsoft.com/office/drawing/2014/main" id="{61DF67A6-D1DA-71BB-CCFF-678D91838913}"/>
              </a:ext>
            </a:extLst>
          </p:cNvPr>
          <p:cNvSpPr>
            <a:spLocks noGrp="1"/>
          </p:cNvSpPr>
          <p:nvPr>
            <p:ph type="body" orient="vert" idx="1" hasCustomPrompt="1"/>
          </p:nvPr>
        </p:nvSpPr>
        <p:spPr/>
        <p:txBody>
          <a:bodyPr vert="eaVert"/>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694578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28CFDF3-4C0B-B588-73E9-559E689FE0AF}"/>
              </a:ext>
            </a:extLst>
          </p:cNvPr>
          <p:cNvSpPr>
            <a:spLocks noGrp="1"/>
          </p:cNvSpPr>
          <p:nvPr>
            <p:ph type="title" orient="vert"/>
          </p:nvPr>
        </p:nvSpPr>
        <p:spPr>
          <a:xfrm>
            <a:off x="8724902" y="365127"/>
            <a:ext cx="2628900" cy="581183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0E20EF8-D417-90E9-AEFA-DB28B8392B89}"/>
              </a:ext>
            </a:extLst>
          </p:cNvPr>
          <p:cNvSpPr>
            <a:spLocks noGrp="1"/>
          </p:cNvSpPr>
          <p:nvPr>
            <p:ph type="body" orient="vert" idx="1"/>
          </p:nvPr>
        </p:nvSpPr>
        <p:spPr>
          <a:xfrm>
            <a:off x="644769" y="365127"/>
            <a:ext cx="7927731" cy="581183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9253631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hank You Slide">
    <p:spTree>
      <p:nvGrpSpPr>
        <p:cNvPr id="1" name=""/>
        <p:cNvGrpSpPr/>
        <p:nvPr/>
      </p:nvGrpSpPr>
      <p:grpSpPr>
        <a:xfrm>
          <a:off x="0" y="0"/>
          <a:ext cx="0" cy="0"/>
          <a:chOff x="0" y="0"/>
          <a:chExt cx="0" cy="0"/>
        </a:xfrm>
      </p:grpSpPr>
      <p:pic>
        <p:nvPicPr>
          <p:cNvPr id="6" name="Picture 5" descr="A picture containing person, crowd, event, several&#10;&#10;Description automatically generated">
            <a:extLst>
              <a:ext uri="{FF2B5EF4-FFF2-40B4-BE49-F238E27FC236}">
                <a16:creationId xmlns:a16="http://schemas.microsoft.com/office/drawing/2014/main" id="{206FAFD8-028E-613E-F668-7FDFC37E002D}"/>
              </a:ext>
            </a:extLst>
          </p:cNvPr>
          <p:cNvPicPr>
            <a:picLocks noChangeAspect="1"/>
          </p:cNvPicPr>
          <p:nvPr/>
        </p:nvPicPr>
        <p:blipFill rotWithShape="1">
          <a:blip r:embed="rId2"/>
          <a:srcRect l="28985"/>
          <a:stretch/>
        </p:blipFill>
        <p:spPr>
          <a:xfrm>
            <a:off x="2" y="0"/>
            <a:ext cx="7305260" cy="6858000"/>
          </a:xfrm>
          <a:prstGeom prst="rect">
            <a:avLst/>
          </a:prstGeom>
        </p:spPr>
      </p:pic>
      <p:pic>
        <p:nvPicPr>
          <p:cNvPr id="3" name="Picture 2" descr="A picture containing shape&#10;&#10;Description automatically generated">
            <a:extLst>
              <a:ext uri="{FF2B5EF4-FFF2-40B4-BE49-F238E27FC236}">
                <a16:creationId xmlns:a16="http://schemas.microsoft.com/office/drawing/2014/main" id="{E12E123F-8311-330F-DB73-3B618A779343}"/>
              </a:ext>
            </a:extLst>
          </p:cNvPr>
          <p:cNvPicPr>
            <a:picLocks noChangeAspect="1"/>
          </p:cNvPicPr>
          <p:nvPr/>
        </p:nvPicPr>
        <p:blipFill>
          <a:blip r:embed="rId3"/>
          <a:stretch>
            <a:fillRect/>
          </a:stretch>
        </p:blipFill>
        <p:spPr>
          <a:xfrm>
            <a:off x="0" y="0"/>
            <a:ext cx="12192000" cy="6858000"/>
          </a:xfrm>
          <a:prstGeom prst="rect">
            <a:avLst/>
          </a:prstGeom>
        </p:spPr>
      </p:pic>
      <p:sp>
        <p:nvSpPr>
          <p:cNvPr id="5" name="TextBox 4">
            <a:extLst>
              <a:ext uri="{FF2B5EF4-FFF2-40B4-BE49-F238E27FC236}">
                <a16:creationId xmlns:a16="http://schemas.microsoft.com/office/drawing/2014/main" id="{84B2191C-6994-71BA-A63E-85F5AF6A9776}"/>
              </a:ext>
            </a:extLst>
          </p:cNvPr>
          <p:cNvSpPr txBox="1"/>
          <p:nvPr/>
        </p:nvSpPr>
        <p:spPr>
          <a:xfrm>
            <a:off x="7284722" y="3144277"/>
            <a:ext cx="4245895" cy="923330"/>
          </a:xfrm>
          <a:prstGeom prst="rect">
            <a:avLst/>
          </a:prstGeom>
          <a:noFill/>
        </p:spPr>
        <p:txBody>
          <a:bodyPr wrap="square" rtlCol="0">
            <a:spAutoFit/>
          </a:bodyPr>
          <a:lstStyle/>
          <a:p>
            <a:pPr algn="r"/>
            <a:r>
              <a:rPr lang="en-US" sz="5400" b="0" i="0">
                <a:solidFill>
                  <a:schemeClr val="bg1"/>
                </a:solidFill>
                <a:latin typeface="Saira Condensed Condensed Light" pitchFamily="2" charset="77"/>
              </a:rPr>
              <a:t>THANK </a:t>
            </a:r>
            <a:r>
              <a:rPr lang="en-US" sz="5400" b="1" i="0">
                <a:solidFill>
                  <a:schemeClr val="bg1"/>
                </a:solidFill>
                <a:latin typeface="Saira Condensed Condensed Light" pitchFamily="2" charset="77"/>
              </a:rPr>
              <a:t>YOU</a:t>
            </a:r>
          </a:p>
        </p:txBody>
      </p:sp>
      <p:sp>
        <p:nvSpPr>
          <p:cNvPr id="9" name="TextBox 8">
            <a:extLst>
              <a:ext uri="{FF2B5EF4-FFF2-40B4-BE49-F238E27FC236}">
                <a16:creationId xmlns:a16="http://schemas.microsoft.com/office/drawing/2014/main" id="{7F2600DA-4934-A3D7-306B-06292C3154B8}"/>
              </a:ext>
            </a:extLst>
          </p:cNvPr>
          <p:cNvSpPr txBox="1"/>
          <p:nvPr/>
        </p:nvSpPr>
        <p:spPr>
          <a:xfrm>
            <a:off x="6096002" y="5170418"/>
            <a:ext cx="5434615" cy="584775"/>
          </a:xfrm>
          <a:prstGeom prst="rect">
            <a:avLst/>
          </a:prstGeom>
          <a:noFill/>
        </p:spPr>
        <p:txBody>
          <a:bodyPr wrap="square" rtlCol="0">
            <a:spAutoFit/>
          </a:bodyPr>
          <a:lstStyle/>
          <a:p>
            <a:pPr algn="r"/>
            <a:r>
              <a:rPr lang="en-US" sz="1600" b="1" kern="1200">
                <a:solidFill>
                  <a:schemeClr val="bg1"/>
                </a:solidFill>
                <a:effectLst/>
                <a:latin typeface="IBM Plex Sans" panose="020B0503050203000203" pitchFamily="34" charset="0"/>
                <a:ea typeface="+mn-ea"/>
                <a:cs typeface="+mn-cs"/>
              </a:rPr>
              <a:t>Stevens Institute of Technology</a:t>
            </a:r>
            <a:br>
              <a:rPr lang="en-US" sz="1600" b="1" kern="1200">
                <a:solidFill>
                  <a:schemeClr val="bg1"/>
                </a:solidFill>
                <a:effectLst/>
                <a:latin typeface="IBM Plex Sans" panose="020B0503050203000203" pitchFamily="34" charset="0"/>
                <a:ea typeface="+mn-ea"/>
                <a:cs typeface="+mn-cs"/>
              </a:rPr>
            </a:br>
            <a:r>
              <a:rPr lang="en-US" sz="1600" kern="1200">
                <a:solidFill>
                  <a:schemeClr val="bg1"/>
                </a:solidFill>
                <a:effectLst/>
                <a:latin typeface="IBM Plex Sans" panose="020B0503050203000203" pitchFamily="34" charset="0"/>
                <a:ea typeface="+mn-ea"/>
                <a:cs typeface="+mn-cs"/>
              </a:rPr>
              <a:t>1 Castle Point Terrace, Hoboken, NJ 07030</a:t>
            </a:r>
          </a:p>
        </p:txBody>
      </p:sp>
    </p:spTree>
    <p:extLst>
      <p:ext uri="{BB962C8B-B14F-4D97-AF65-F5344CB8AC3E}">
        <p14:creationId xmlns:p14="http://schemas.microsoft.com/office/powerpoint/2010/main" val="3185202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 Custom Imag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08C4886-2087-94B4-E2E5-4E48B7FF8FE2}"/>
              </a:ext>
            </a:extLst>
          </p:cNvPr>
          <p:cNvPicPr>
            <a:picLocks noChangeAspect="1"/>
          </p:cNvPicPr>
          <p:nvPr/>
        </p:nvPicPr>
        <p:blipFill rotWithShape="1">
          <a:blip r:embed="rId2"/>
          <a:srcRect l="103" r="14569"/>
          <a:stretch/>
        </p:blipFill>
        <p:spPr>
          <a:xfrm>
            <a:off x="-2033456" y="0"/>
            <a:ext cx="10392405" cy="6858000"/>
          </a:xfrm>
          <a:prstGeom prst="rect">
            <a:avLst/>
          </a:prstGeom>
        </p:spPr>
      </p:pic>
      <p:pic>
        <p:nvPicPr>
          <p:cNvPr id="9" name="Picture 8" descr="A picture containing shape&#10;&#10;Description automatically generated">
            <a:extLst>
              <a:ext uri="{FF2B5EF4-FFF2-40B4-BE49-F238E27FC236}">
                <a16:creationId xmlns:a16="http://schemas.microsoft.com/office/drawing/2014/main" id="{B3488FA0-8E86-6BE9-82C5-43785B32427F}"/>
              </a:ext>
            </a:extLst>
          </p:cNvPr>
          <p:cNvPicPr>
            <a:picLocks noChangeAspect="1"/>
          </p:cNvPicPr>
          <p:nvPr/>
        </p:nvPicPr>
        <p:blipFill>
          <a:blip r:embed="rId3"/>
          <a:stretch>
            <a:fillRect/>
          </a:stretch>
        </p:blipFill>
        <p:spPr>
          <a:xfrm>
            <a:off x="298449" y="0"/>
            <a:ext cx="11893551" cy="6858000"/>
          </a:xfrm>
          <a:prstGeom prst="rect">
            <a:avLst/>
          </a:prstGeom>
        </p:spPr>
      </p:pic>
      <p:sp>
        <p:nvSpPr>
          <p:cNvPr id="10" name="Title 1">
            <a:extLst>
              <a:ext uri="{FF2B5EF4-FFF2-40B4-BE49-F238E27FC236}">
                <a16:creationId xmlns:a16="http://schemas.microsoft.com/office/drawing/2014/main" id="{B9CC9AF6-817B-A87B-A5E6-9A6BE8BA0878}"/>
              </a:ext>
            </a:extLst>
          </p:cNvPr>
          <p:cNvSpPr>
            <a:spLocks noGrp="1"/>
          </p:cNvSpPr>
          <p:nvPr>
            <p:ph type="ctrTitle" hasCustomPrompt="1"/>
          </p:nvPr>
        </p:nvSpPr>
        <p:spPr>
          <a:xfrm>
            <a:off x="6324602" y="2504921"/>
            <a:ext cx="5206015" cy="2061531"/>
          </a:xfrm>
        </p:spPr>
        <p:txBody>
          <a:bodyPr anchor="b">
            <a:normAutofit/>
          </a:bodyPr>
          <a:lstStyle>
            <a:lvl1pPr algn="r">
              <a:defRPr sz="5400" b="0" i="0">
                <a:solidFill>
                  <a:schemeClr val="bg1"/>
                </a:solidFill>
                <a:latin typeface="Saira Condensed Condensed Light" pitchFamily="2" charset="77"/>
              </a:defRPr>
            </a:lvl1pPr>
          </a:lstStyle>
          <a:p>
            <a:r>
              <a:rPr lang="en-US"/>
              <a:t>CLICK TO EDIT TITLE</a:t>
            </a:r>
          </a:p>
        </p:txBody>
      </p:sp>
      <p:sp>
        <p:nvSpPr>
          <p:cNvPr id="11" name="Subtitle 2">
            <a:extLst>
              <a:ext uri="{FF2B5EF4-FFF2-40B4-BE49-F238E27FC236}">
                <a16:creationId xmlns:a16="http://schemas.microsoft.com/office/drawing/2014/main" id="{62636281-107E-01A8-5316-84DAA71CD1E3}"/>
              </a:ext>
            </a:extLst>
          </p:cNvPr>
          <p:cNvSpPr>
            <a:spLocks noGrp="1"/>
          </p:cNvSpPr>
          <p:nvPr>
            <p:ph type="subTitle" idx="1" hasCustomPrompt="1"/>
          </p:nvPr>
        </p:nvSpPr>
        <p:spPr>
          <a:xfrm>
            <a:off x="6616701" y="4591369"/>
            <a:ext cx="4913915" cy="934635"/>
          </a:xfrm>
        </p:spPr>
        <p:txBody>
          <a:bodyPr>
            <a:normAutofit/>
          </a:bodyPr>
          <a:lstStyle>
            <a:lvl1pPr marL="0" indent="0" algn="r">
              <a:buNone/>
              <a:defRPr sz="2000" b="0" i="0">
                <a:solidFill>
                  <a:schemeClr val="bg1"/>
                </a:solidFill>
                <a:latin typeface="IBM Plex Sans" panose="020B0503050203000203" pitchFamily="34" charset="0"/>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subtitle</a:t>
            </a:r>
          </a:p>
        </p:txBody>
      </p:sp>
      <p:sp>
        <p:nvSpPr>
          <p:cNvPr id="13" name="Date Placeholder 3">
            <a:extLst>
              <a:ext uri="{FF2B5EF4-FFF2-40B4-BE49-F238E27FC236}">
                <a16:creationId xmlns:a16="http://schemas.microsoft.com/office/drawing/2014/main" id="{7651AF7A-8B71-B895-17ED-7EECAFEE7DE8}"/>
              </a:ext>
            </a:extLst>
          </p:cNvPr>
          <p:cNvSpPr>
            <a:spLocks noGrp="1"/>
          </p:cNvSpPr>
          <p:nvPr>
            <p:ph type="dt" sz="half" idx="10"/>
          </p:nvPr>
        </p:nvSpPr>
        <p:spPr>
          <a:xfrm>
            <a:off x="10446026" y="6362185"/>
            <a:ext cx="1084590" cy="246221"/>
          </a:xfrm>
          <a:prstGeom prst="rect">
            <a:avLst/>
          </a:prstGeom>
          <a:solidFill>
            <a:schemeClr val="accent1"/>
          </a:solidFill>
        </p:spPr>
        <p:txBody>
          <a:bodyPr wrap="square">
            <a:spAutoFit/>
          </a:bodyPr>
          <a:lstStyle>
            <a:lvl1pPr algn="r">
              <a:defRPr sz="1000" b="1" i="0">
                <a:solidFill>
                  <a:schemeClr val="bg1"/>
                </a:solidFill>
                <a:latin typeface="IBM Plex Sans" panose="020B0503050203000203" pitchFamily="34" charset="0"/>
              </a:defRPr>
            </a:lvl1pPr>
          </a:lstStyle>
          <a:p>
            <a:fld id="{46C04016-301E-420C-8A72-1586F3482666}" type="datetimeFigureOut">
              <a:rPr lang="en-US" smtClean="0"/>
              <a:t>8/10/2024</a:t>
            </a:fld>
            <a:endParaRPr lang="en-US"/>
          </a:p>
        </p:txBody>
      </p:sp>
      <p:sp>
        <p:nvSpPr>
          <p:cNvPr id="14" name="Text Placeholder 16">
            <a:extLst>
              <a:ext uri="{FF2B5EF4-FFF2-40B4-BE49-F238E27FC236}">
                <a16:creationId xmlns:a16="http://schemas.microsoft.com/office/drawing/2014/main" id="{732F2640-D02F-0BD4-E9A8-A5FD3D27874E}"/>
              </a:ext>
            </a:extLst>
          </p:cNvPr>
          <p:cNvSpPr>
            <a:spLocks noGrp="1"/>
          </p:cNvSpPr>
          <p:nvPr>
            <p:ph type="body" sz="quarter" idx="11" hasCustomPrompt="1"/>
          </p:nvPr>
        </p:nvSpPr>
        <p:spPr>
          <a:xfrm>
            <a:off x="6794501" y="5690085"/>
            <a:ext cx="4736115" cy="422507"/>
          </a:xfrm>
        </p:spPr>
        <p:txBody>
          <a:bodyPr>
            <a:normAutofit/>
          </a:bodyPr>
          <a:lstStyle>
            <a:lvl1pPr marL="0" indent="0" algn="r">
              <a:buNone/>
              <a:defRPr sz="1800" b="1" i="0">
                <a:solidFill>
                  <a:schemeClr val="bg1"/>
                </a:solidFill>
                <a:latin typeface="IBM Plex Sans SemiBold" panose="020B0503050203000203" pitchFamily="34" charset="0"/>
              </a:defRPr>
            </a:lvl1pPr>
            <a:lvl2pPr marL="457178" indent="0" algn="r">
              <a:buNone/>
              <a:defRPr/>
            </a:lvl2pPr>
            <a:lvl3pPr marL="914354" indent="0" algn="r">
              <a:buNone/>
              <a:defRPr/>
            </a:lvl3pPr>
            <a:lvl4pPr marL="1371532" indent="0" algn="r">
              <a:buNone/>
              <a:defRPr/>
            </a:lvl4pPr>
            <a:lvl5pPr marL="1828709" indent="0" algn="r">
              <a:buNone/>
              <a:defRPr/>
            </a:lvl5pPr>
          </a:lstStyle>
          <a:p>
            <a:pPr lvl="0"/>
            <a:r>
              <a:rPr lang="en-US"/>
              <a:t>PRESENTER’S NAME</a:t>
            </a:r>
          </a:p>
        </p:txBody>
      </p:sp>
      <p:sp>
        <p:nvSpPr>
          <p:cNvPr id="15" name="TextBox 14">
            <a:extLst>
              <a:ext uri="{FF2B5EF4-FFF2-40B4-BE49-F238E27FC236}">
                <a16:creationId xmlns:a16="http://schemas.microsoft.com/office/drawing/2014/main" id="{7EBB0808-AF7F-629E-3160-773C1F8C9FE9}"/>
              </a:ext>
            </a:extLst>
          </p:cNvPr>
          <p:cNvSpPr txBox="1"/>
          <p:nvPr/>
        </p:nvSpPr>
        <p:spPr>
          <a:xfrm>
            <a:off x="912816" y="1325690"/>
            <a:ext cx="4215776" cy="5135445"/>
          </a:xfrm>
          <a:prstGeom prst="rect">
            <a:avLst/>
          </a:prstGeom>
          <a:noFill/>
        </p:spPr>
        <p:txBody>
          <a:bodyPr wrap="square" rtlCol="0">
            <a:spAutoFit/>
          </a:bodyPr>
          <a:lstStyle/>
          <a:p>
            <a:r>
              <a:rPr lang="en-US" b="1">
                <a:latin typeface="IBM Plex Sans" panose="020B0503050203000203" pitchFamily="34" charset="0"/>
              </a:rPr>
              <a:t>INSTRUCTIONS TO REPLACE IMAGE:</a:t>
            </a:r>
          </a:p>
          <a:p>
            <a:endParaRPr lang="en-US" b="1">
              <a:latin typeface="IBM Plex Sans" panose="020B0503050203000203" pitchFamily="34" charset="0"/>
            </a:endParaRPr>
          </a:p>
          <a:p>
            <a:pPr marL="342900" indent="-342900">
              <a:lnSpc>
                <a:spcPct val="150000"/>
              </a:lnSpc>
              <a:buFont typeface="+mj-lt"/>
              <a:buAutoNum type="arabicPeriod"/>
            </a:pPr>
            <a:r>
              <a:rPr lang="en-US" sz="1400" b="0">
                <a:latin typeface="IBM Plex Sans" panose="020B0503050203000203" pitchFamily="34" charset="0"/>
              </a:rPr>
              <a:t>Go to View&gt;Slide Master</a:t>
            </a:r>
          </a:p>
          <a:p>
            <a:pPr marL="342900" indent="-342900">
              <a:lnSpc>
                <a:spcPct val="150000"/>
              </a:lnSpc>
              <a:buFont typeface="+mj-lt"/>
              <a:buAutoNum type="arabicPeriod"/>
            </a:pPr>
            <a:r>
              <a:rPr lang="en-US" sz="1400" b="0">
                <a:latin typeface="IBM Plex Sans" panose="020B0503050203000203" pitchFamily="34" charset="0"/>
              </a:rPr>
              <a:t>Locate this layout and duplicate it</a:t>
            </a:r>
          </a:p>
          <a:p>
            <a:pPr marL="342900" indent="-342900">
              <a:lnSpc>
                <a:spcPct val="150000"/>
              </a:lnSpc>
              <a:buFont typeface="+mj-lt"/>
              <a:buAutoNum type="arabicPeriod"/>
            </a:pPr>
            <a:r>
              <a:rPr lang="en-US" sz="1400" b="0">
                <a:latin typeface="IBM Plex Sans" panose="020B0503050203000203" pitchFamily="34" charset="0"/>
              </a:rPr>
              <a:t>Right-click the orange circle on the far-left side of this image</a:t>
            </a:r>
          </a:p>
          <a:p>
            <a:pPr marL="342900" indent="-342900">
              <a:lnSpc>
                <a:spcPct val="150000"/>
              </a:lnSpc>
              <a:buFont typeface="+mj-lt"/>
              <a:buAutoNum type="arabicPeriod"/>
            </a:pPr>
            <a:r>
              <a:rPr lang="en-US" sz="1400" b="0">
                <a:latin typeface="IBM Plex Sans" panose="020B0503050203000203" pitchFamily="34" charset="0"/>
              </a:rPr>
              <a:t>Scroll to “Change Picture”</a:t>
            </a:r>
          </a:p>
          <a:p>
            <a:pPr marL="342900" indent="-342900">
              <a:lnSpc>
                <a:spcPct val="150000"/>
              </a:lnSpc>
              <a:buFont typeface="+mj-lt"/>
              <a:buAutoNum type="arabicPeriod"/>
            </a:pPr>
            <a:r>
              <a:rPr lang="en-US" sz="1400" b="0">
                <a:latin typeface="IBM Plex Sans" panose="020B0503050203000203" pitchFamily="34" charset="0"/>
              </a:rPr>
              <a:t>Select “From File” (note that your version of PowerPoint may use different menu language)</a:t>
            </a:r>
          </a:p>
          <a:p>
            <a:pPr marL="342900" indent="-342900">
              <a:lnSpc>
                <a:spcPct val="150000"/>
              </a:lnSpc>
              <a:buFont typeface="+mj-lt"/>
              <a:buAutoNum type="arabicPeriod"/>
            </a:pPr>
            <a:r>
              <a:rPr lang="en-US" sz="1400" b="0">
                <a:latin typeface="IBM Plex Sans" panose="020B0503050203000203" pitchFamily="34" charset="0"/>
              </a:rPr>
              <a:t>Select desired image</a:t>
            </a:r>
          </a:p>
          <a:p>
            <a:pPr marL="342900" indent="-342900">
              <a:lnSpc>
                <a:spcPct val="150000"/>
              </a:lnSpc>
              <a:buFont typeface="+mj-lt"/>
              <a:buAutoNum type="arabicPeriod"/>
            </a:pPr>
            <a:r>
              <a:rPr lang="en-US" sz="1400" b="0">
                <a:latin typeface="IBM Plex Sans" panose="020B0503050203000203" pitchFamily="34" charset="0"/>
              </a:rPr>
              <a:t>Resize and crop image as necessary</a:t>
            </a:r>
          </a:p>
          <a:p>
            <a:pPr marL="342900" indent="-342900">
              <a:lnSpc>
                <a:spcPct val="150000"/>
              </a:lnSpc>
              <a:buFont typeface="+mj-lt"/>
              <a:buAutoNum type="arabicPeriod"/>
            </a:pPr>
            <a:r>
              <a:rPr lang="en-US" sz="1400" b="0">
                <a:latin typeface="IBM Plex Sans" panose="020B0503050203000203" pitchFamily="34" charset="0"/>
              </a:rPr>
              <a:t>Make sure image is sent to back (right click on image)</a:t>
            </a:r>
          </a:p>
          <a:p>
            <a:pPr marL="342900" indent="-342900">
              <a:lnSpc>
                <a:spcPct val="150000"/>
              </a:lnSpc>
              <a:buFont typeface="+mj-lt"/>
              <a:buAutoNum type="arabicPeriod"/>
            </a:pPr>
            <a:r>
              <a:rPr lang="en-US" sz="1400" b="0">
                <a:latin typeface="IBM Plex Sans" panose="020B0503050203000203" pitchFamily="34" charset="0"/>
              </a:rPr>
              <a:t>Close slide master and insert a new slide using the new, then delete this text box from your presentation slide.</a:t>
            </a:r>
          </a:p>
        </p:txBody>
      </p:sp>
    </p:spTree>
    <p:extLst>
      <p:ext uri="{BB962C8B-B14F-4D97-AF65-F5344CB8AC3E}">
        <p14:creationId xmlns:p14="http://schemas.microsoft.com/office/powerpoint/2010/main" val="17093015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5" name="Picture 4" descr="A body of water with buildings along it&#10;&#10;Description automatically generated with medium confidence">
            <a:extLst>
              <a:ext uri="{FF2B5EF4-FFF2-40B4-BE49-F238E27FC236}">
                <a16:creationId xmlns:a16="http://schemas.microsoft.com/office/drawing/2014/main" id="{D898D13A-F035-1AC4-E5CF-2B4EECBAA8E3}"/>
              </a:ext>
            </a:extLst>
          </p:cNvPr>
          <p:cNvPicPr>
            <a:picLocks noChangeAspect="1"/>
          </p:cNvPicPr>
          <p:nvPr/>
        </p:nvPicPr>
        <p:blipFill>
          <a:blip r:embed="rId2"/>
          <a:stretch>
            <a:fillRect/>
          </a:stretch>
        </p:blipFill>
        <p:spPr>
          <a:xfrm>
            <a:off x="0" y="0"/>
            <a:ext cx="12090400" cy="6858000"/>
          </a:xfrm>
          <a:prstGeom prst="rect">
            <a:avLst/>
          </a:prstGeom>
        </p:spPr>
      </p:pic>
      <p:pic>
        <p:nvPicPr>
          <p:cNvPr id="7" name="Picture 6" descr="A picture containing shape&#10;&#10;Description automatically generated">
            <a:extLst>
              <a:ext uri="{FF2B5EF4-FFF2-40B4-BE49-F238E27FC236}">
                <a16:creationId xmlns:a16="http://schemas.microsoft.com/office/drawing/2014/main" id="{09EFC173-553B-6926-8999-560997D15CA1}"/>
              </a:ext>
            </a:extLst>
          </p:cNvPr>
          <p:cNvPicPr>
            <a:picLocks noChangeAspect="1"/>
          </p:cNvPicPr>
          <p:nvPr/>
        </p:nvPicPr>
        <p:blipFill>
          <a:blip r:embed="rId3"/>
          <a:stretch>
            <a:fillRect/>
          </a:stretch>
        </p:blipFill>
        <p:spPr>
          <a:xfrm>
            <a:off x="298451" y="0"/>
            <a:ext cx="11893551" cy="6858000"/>
          </a:xfrm>
          <a:prstGeom prst="rect">
            <a:avLst/>
          </a:prstGeom>
        </p:spPr>
      </p:pic>
      <p:sp>
        <p:nvSpPr>
          <p:cNvPr id="2" name="Title 1">
            <a:extLst>
              <a:ext uri="{FF2B5EF4-FFF2-40B4-BE49-F238E27FC236}">
                <a16:creationId xmlns:a16="http://schemas.microsoft.com/office/drawing/2014/main" id="{45AB2B46-2729-15F1-5BB4-6B7ADEAC4AAE}"/>
              </a:ext>
            </a:extLst>
          </p:cNvPr>
          <p:cNvSpPr>
            <a:spLocks noGrp="1"/>
          </p:cNvSpPr>
          <p:nvPr>
            <p:ph type="title" hasCustomPrompt="1"/>
          </p:nvPr>
        </p:nvSpPr>
        <p:spPr>
          <a:xfrm>
            <a:off x="6617373" y="974037"/>
            <a:ext cx="4913243" cy="4254363"/>
          </a:xfrm>
        </p:spPr>
        <p:txBody>
          <a:bodyPr anchor="b">
            <a:normAutofit/>
          </a:bodyPr>
          <a:lstStyle>
            <a:lvl1pPr algn="r">
              <a:defRPr sz="5400"/>
            </a:lvl1pPr>
          </a:lstStyle>
          <a:p>
            <a:r>
              <a:rPr lang="en-US"/>
              <a:t>CLICK TO EDIT TITLE</a:t>
            </a:r>
          </a:p>
        </p:txBody>
      </p:sp>
      <p:sp>
        <p:nvSpPr>
          <p:cNvPr id="3" name="Text Placeholder 2">
            <a:extLst>
              <a:ext uri="{FF2B5EF4-FFF2-40B4-BE49-F238E27FC236}">
                <a16:creationId xmlns:a16="http://schemas.microsoft.com/office/drawing/2014/main" id="{A5953286-7208-5D15-2115-F32E5C24CE0F}"/>
              </a:ext>
            </a:extLst>
          </p:cNvPr>
          <p:cNvSpPr>
            <a:spLocks noGrp="1"/>
          </p:cNvSpPr>
          <p:nvPr>
            <p:ph type="body" idx="1" hasCustomPrompt="1"/>
          </p:nvPr>
        </p:nvSpPr>
        <p:spPr>
          <a:xfrm>
            <a:off x="6858002" y="5394965"/>
            <a:ext cx="4672615" cy="931499"/>
          </a:xfrm>
        </p:spPr>
        <p:txBody>
          <a:bodyPr>
            <a:normAutofit/>
          </a:bodyPr>
          <a:lstStyle>
            <a:lvl1pPr marL="0" indent="0" algn="r">
              <a:buNone/>
              <a:defRPr sz="2000" b="0" i="0">
                <a:solidFill>
                  <a:schemeClr val="tx1"/>
                </a:solidFill>
                <a:latin typeface="IBM Plex Sans" panose="020B0503050203000203" pitchFamily="34" charset="0"/>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n-US"/>
              <a:t>Click to edit text</a:t>
            </a:r>
          </a:p>
        </p:txBody>
      </p:sp>
    </p:spTree>
    <p:extLst>
      <p:ext uri="{BB962C8B-B14F-4D97-AF65-F5344CB8AC3E}">
        <p14:creationId xmlns:p14="http://schemas.microsoft.com/office/powerpoint/2010/main" val="22367154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FF907F06-D602-4071-33E4-C472B24F1ACC}"/>
              </a:ext>
            </a:extLst>
          </p:cNvPr>
          <p:cNvSpPr>
            <a:spLocks noGrp="1"/>
          </p:cNvSpPr>
          <p:nvPr>
            <p:ph type="title" hasCustomPrompt="1"/>
          </p:nvPr>
        </p:nvSpPr>
        <p:spPr>
          <a:xfrm>
            <a:off x="644769" y="365125"/>
            <a:ext cx="10710619" cy="1325563"/>
          </a:xfrm>
        </p:spPr>
        <p:txBody>
          <a:bodyPr/>
          <a:lstStyle/>
          <a:p>
            <a:r>
              <a:rPr lang="en-US"/>
              <a:t>CLICK TO EDIT TITLE</a:t>
            </a:r>
          </a:p>
        </p:txBody>
      </p:sp>
      <p:sp>
        <p:nvSpPr>
          <p:cNvPr id="3" name="Content Placeholder 2">
            <a:extLst>
              <a:ext uri="{FF2B5EF4-FFF2-40B4-BE49-F238E27FC236}">
                <a16:creationId xmlns:a16="http://schemas.microsoft.com/office/drawing/2014/main" id="{7091BE1E-C7BA-1F2A-DB51-F2BDF8885EBC}"/>
              </a:ext>
            </a:extLst>
          </p:cNvPr>
          <p:cNvSpPr>
            <a:spLocks noGrp="1"/>
          </p:cNvSpPr>
          <p:nvPr>
            <p:ph idx="1" hasCustomPrompt="1"/>
          </p:nvPr>
        </p:nvSpPr>
        <p:spPr/>
        <p:txBody>
          <a:bodyPr/>
          <a:lstStyle>
            <a:lvl1pPr marL="228600" indent="-228600">
              <a:defRPr/>
            </a:lvl1pPr>
            <a:lvl2pPr marL="502920" indent="-228589">
              <a:buSzPct val="100000"/>
              <a:buFont typeface="System Font Regular"/>
              <a:buChar char="-"/>
              <a:defRPr/>
            </a:lvl2pPr>
            <a:lvl3pPr marL="777240" indent="-228589">
              <a:buSzPct val="100000"/>
              <a:buFont typeface="System Font Regular"/>
              <a:buChar char="-"/>
              <a:defRPr/>
            </a:lvl3pPr>
            <a:lvl4pPr marL="1005840" indent="-228589">
              <a:buSzPct val="100000"/>
              <a:buFont typeface="System Font Regular"/>
              <a:buChar char="-"/>
              <a:defRPr/>
            </a:lvl4pPr>
            <a:lvl5pPr marL="1280160" indent="-228589">
              <a:buSzPct val="100000"/>
              <a:buFont typeface="System Font Regular"/>
              <a:buChar char="-"/>
              <a:defRPr/>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559B86B0-6C6C-3FCD-0D64-D84FBF647614}"/>
              </a:ext>
            </a:extLst>
          </p:cNvPr>
          <p:cNvSpPr>
            <a:spLocks noGrp="1"/>
          </p:cNvSpPr>
          <p:nvPr>
            <p:ph type="sldNum" sz="quarter" idx="12"/>
          </p:nvPr>
        </p:nvSpPr>
        <p:spPr/>
        <p:txBody>
          <a:bodyPr/>
          <a:lstStyle/>
          <a:p>
            <a:fld id="{ACA0F95C-AC32-4A99-B637-7B992659D598}" type="slidenum">
              <a:rPr lang="en-US" smtClean="0"/>
              <a:t>‹#›</a:t>
            </a:fld>
            <a:endParaRPr lang="en-US"/>
          </a:p>
        </p:txBody>
      </p:sp>
    </p:spTree>
    <p:extLst>
      <p:ext uri="{BB962C8B-B14F-4D97-AF65-F5344CB8AC3E}">
        <p14:creationId xmlns:p14="http://schemas.microsoft.com/office/powerpoint/2010/main" val="2983195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Subhead and Content">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FF907F06-D602-4071-33E4-C472B24F1ACC}"/>
              </a:ext>
            </a:extLst>
          </p:cNvPr>
          <p:cNvSpPr>
            <a:spLocks noGrp="1"/>
          </p:cNvSpPr>
          <p:nvPr>
            <p:ph type="title" hasCustomPrompt="1"/>
          </p:nvPr>
        </p:nvSpPr>
        <p:spPr>
          <a:xfrm>
            <a:off x="646359" y="365127"/>
            <a:ext cx="10709031" cy="734621"/>
          </a:xfrm>
        </p:spPr>
        <p:txBody>
          <a:bodyPr/>
          <a:lstStyle/>
          <a:p>
            <a:r>
              <a:rPr lang="en-US"/>
              <a:t>CLICK TO EDIT TITLE</a:t>
            </a:r>
          </a:p>
        </p:txBody>
      </p:sp>
      <p:sp>
        <p:nvSpPr>
          <p:cNvPr id="4" name="Text Placeholder 3">
            <a:extLst>
              <a:ext uri="{FF2B5EF4-FFF2-40B4-BE49-F238E27FC236}">
                <a16:creationId xmlns:a16="http://schemas.microsoft.com/office/drawing/2014/main" id="{B7F9FF48-9E75-6C88-7706-B4D4B29E8027}"/>
              </a:ext>
            </a:extLst>
          </p:cNvPr>
          <p:cNvSpPr>
            <a:spLocks noGrp="1"/>
          </p:cNvSpPr>
          <p:nvPr>
            <p:ph type="body" sz="quarter" idx="13" hasCustomPrompt="1"/>
          </p:nvPr>
        </p:nvSpPr>
        <p:spPr>
          <a:xfrm>
            <a:off x="644771" y="1345482"/>
            <a:ext cx="10709031" cy="734620"/>
          </a:xfrm>
        </p:spPr>
        <p:txBody>
          <a:bodyPr>
            <a:normAutofit/>
          </a:bodyPr>
          <a:lstStyle>
            <a:lvl1pPr marL="0" indent="0">
              <a:buNone/>
              <a:defRPr sz="2000" b="0" i="0">
                <a:solidFill>
                  <a:schemeClr val="accent1"/>
                </a:solidFill>
                <a:latin typeface="IBM Plex Sans Light" panose="020B0403050203000203" pitchFamily="34" charset="0"/>
              </a:defRPr>
            </a:lvl1pPr>
            <a:lvl2pPr marL="457178" indent="0">
              <a:buNone/>
              <a:defRPr b="0" i="0">
                <a:solidFill>
                  <a:schemeClr val="accent1"/>
                </a:solidFill>
                <a:latin typeface="IBM Plex Sans Light" panose="020B0403050203000203" pitchFamily="34" charset="0"/>
              </a:defRPr>
            </a:lvl2pPr>
            <a:lvl3pPr marL="914354" indent="0">
              <a:buNone/>
              <a:defRPr b="0" i="0">
                <a:solidFill>
                  <a:schemeClr val="accent1"/>
                </a:solidFill>
                <a:latin typeface="IBM Plex Sans Light" panose="020B0403050203000203" pitchFamily="34" charset="0"/>
              </a:defRPr>
            </a:lvl3pPr>
            <a:lvl4pPr marL="1371532" indent="0">
              <a:buNone/>
              <a:defRPr b="0" i="0">
                <a:solidFill>
                  <a:schemeClr val="accent1"/>
                </a:solidFill>
                <a:latin typeface="IBM Plex Sans Light" panose="020B0403050203000203" pitchFamily="34" charset="0"/>
              </a:defRPr>
            </a:lvl4pPr>
            <a:lvl5pPr marL="1828709" indent="0">
              <a:buNone/>
              <a:defRPr b="0" i="0">
                <a:solidFill>
                  <a:schemeClr val="accent1"/>
                </a:solidFill>
                <a:latin typeface="IBM Plex Sans Light" panose="020B0403050203000203" pitchFamily="34" charset="0"/>
              </a:defRPr>
            </a:lvl5pPr>
          </a:lstStyle>
          <a:p>
            <a:pPr lvl="0"/>
            <a:r>
              <a:rPr lang="en-US"/>
              <a:t>Make sure to use brand colors when creating tables and graphs. If graphs are placed from an outside source, please reformat to use the Stevens Theme Colors set in this template.</a:t>
            </a:r>
          </a:p>
        </p:txBody>
      </p:sp>
      <p:sp>
        <p:nvSpPr>
          <p:cNvPr id="3" name="Content Placeholder 2">
            <a:extLst>
              <a:ext uri="{FF2B5EF4-FFF2-40B4-BE49-F238E27FC236}">
                <a16:creationId xmlns:a16="http://schemas.microsoft.com/office/drawing/2014/main" id="{7091BE1E-C7BA-1F2A-DB51-F2BDF8885EBC}"/>
              </a:ext>
            </a:extLst>
          </p:cNvPr>
          <p:cNvSpPr>
            <a:spLocks noGrp="1"/>
          </p:cNvSpPr>
          <p:nvPr>
            <p:ph idx="1" hasCustomPrompt="1"/>
          </p:nvPr>
        </p:nvSpPr>
        <p:spPr>
          <a:xfrm>
            <a:off x="644771" y="2202874"/>
            <a:ext cx="10709031" cy="3879273"/>
          </a:xfrm>
        </p:spPr>
        <p:txBody>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559B86B0-6C6C-3FCD-0D64-D84FBF647614}"/>
              </a:ext>
            </a:extLst>
          </p:cNvPr>
          <p:cNvSpPr>
            <a:spLocks noGrp="1"/>
          </p:cNvSpPr>
          <p:nvPr>
            <p:ph type="sldNum" sz="quarter" idx="12"/>
          </p:nvPr>
        </p:nvSpPr>
        <p:spPr/>
        <p:txBody>
          <a:bodyPr/>
          <a:lstStyle/>
          <a:p>
            <a:fld id="{ACA0F95C-AC32-4A99-B637-7B992659D598}" type="slidenum">
              <a:rPr lang="en-US" smtClean="0"/>
              <a:t>‹#›</a:t>
            </a:fld>
            <a:endParaRPr lang="en-US"/>
          </a:p>
        </p:txBody>
      </p:sp>
    </p:spTree>
    <p:extLst>
      <p:ext uri="{BB962C8B-B14F-4D97-AF65-F5344CB8AC3E}">
        <p14:creationId xmlns:p14="http://schemas.microsoft.com/office/powerpoint/2010/main" val="36089691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D89C836-F4D4-9B58-2D26-DBC3E659121C}"/>
              </a:ext>
            </a:extLst>
          </p:cNvPr>
          <p:cNvSpPr>
            <a:spLocks noGrp="1"/>
          </p:cNvSpPr>
          <p:nvPr>
            <p:ph type="title" hasCustomPrompt="1"/>
          </p:nvPr>
        </p:nvSpPr>
        <p:spPr>
          <a:xfrm>
            <a:off x="644769" y="365125"/>
            <a:ext cx="10710619" cy="1325563"/>
          </a:xfrm>
        </p:spPr>
        <p:txBody>
          <a:bodyPr/>
          <a:lstStyle/>
          <a:p>
            <a:r>
              <a:rPr lang="en-US"/>
              <a:t>CLICK TO EDIT TITLE</a:t>
            </a:r>
          </a:p>
        </p:txBody>
      </p:sp>
      <p:sp>
        <p:nvSpPr>
          <p:cNvPr id="3" name="Content Placeholder 2">
            <a:extLst>
              <a:ext uri="{FF2B5EF4-FFF2-40B4-BE49-F238E27FC236}">
                <a16:creationId xmlns:a16="http://schemas.microsoft.com/office/drawing/2014/main" id="{55861FEF-A671-1F7D-9144-4A18E9166FFA}"/>
              </a:ext>
            </a:extLst>
          </p:cNvPr>
          <p:cNvSpPr>
            <a:spLocks noGrp="1"/>
          </p:cNvSpPr>
          <p:nvPr>
            <p:ph sz="half" idx="1" hasCustomPrompt="1"/>
          </p:nvPr>
        </p:nvSpPr>
        <p:spPr>
          <a:xfrm>
            <a:off x="644769" y="1825625"/>
            <a:ext cx="5181600" cy="4351339"/>
          </a:xfrm>
        </p:spPr>
        <p:txBody>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3BBBBC6-6719-80F5-099C-8B072696F417}"/>
              </a:ext>
            </a:extLst>
          </p:cNvPr>
          <p:cNvSpPr>
            <a:spLocks noGrp="1"/>
          </p:cNvSpPr>
          <p:nvPr>
            <p:ph sz="half" idx="2" hasCustomPrompt="1"/>
          </p:nvPr>
        </p:nvSpPr>
        <p:spPr>
          <a:xfrm>
            <a:off x="6172200" y="1825625"/>
            <a:ext cx="5181600" cy="4351339"/>
          </a:xfrm>
        </p:spPr>
        <p:txBody>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a:extLst>
              <a:ext uri="{FF2B5EF4-FFF2-40B4-BE49-F238E27FC236}">
                <a16:creationId xmlns:a16="http://schemas.microsoft.com/office/drawing/2014/main" id="{3B512A74-75CF-9BD0-220A-2635D0FE0668}"/>
              </a:ext>
            </a:extLst>
          </p:cNvPr>
          <p:cNvSpPr>
            <a:spLocks noGrp="1"/>
          </p:cNvSpPr>
          <p:nvPr>
            <p:ph type="sldNum" sz="quarter" idx="12"/>
          </p:nvPr>
        </p:nvSpPr>
        <p:spPr/>
        <p:txBody>
          <a:bodyPr/>
          <a:lstStyle/>
          <a:p>
            <a:fld id="{ACA0F95C-AC32-4A99-B637-7B992659D598}" type="slidenum">
              <a:rPr lang="en-US" smtClean="0"/>
              <a:t>‹#›</a:t>
            </a:fld>
            <a:endParaRPr lang="en-US"/>
          </a:p>
        </p:txBody>
      </p:sp>
    </p:spTree>
    <p:extLst>
      <p:ext uri="{BB962C8B-B14F-4D97-AF65-F5344CB8AC3E}">
        <p14:creationId xmlns:p14="http://schemas.microsoft.com/office/powerpoint/2010/main" val="608234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D89C836-F4D4-9B58-2D26-DBC3E659121C}"/>
              </a:ext>
            </a:extLst>
          </p:cNvPr>
          <p:cNvSpPr>
            <a:spLocks noGrp="1"/>
          </p:cNvSpPr>
          <p:nvPr>
            <p:ph type="title" hasCustomPrompt="1"/>
          </p:nvPr>
        </p:nvSpPr>
        <p:spPr>
          <a:xfrm>
            <a:off x="644769" y="365125"/>
            <a:ext cx="10710619" cy="1325563"/>
          </a:xfrm>
        </p:spPr>
        <p:txBody>
          <a:bodyPr/>
          <a:lstStyle/>
          <a:p>
            <a:r>
              <a:rPr lang="en-US"/>
              <a:t>CLICK TO EDIT TITLE</a:t>
            </a:r>
          </a:p>
        </p:txBody>
      </p:sp>
      <p:sp>
        <p:nvSpPr>
          <p:cNvPr id="3" name="Content Placeholder 2">
            <a:extLst>
              <a:ext uri="{FF2B5EF4-FFF2-40B4-BE49-F238E27FC236}">
                <a16:creationId xmlns:a16="http://schemas.microsoft.com/office/drawing/2014/main" id="{55861FEF-A671-1F7D-9144-4A18E9166FFA}"/>
              </a:ext>
            </a:extLst>
          </p:cNvPr>
          <p:cNvSpPr>
            <a:spLocks noGrp="1"/>
          </p:cNvSpPr>
          <p:nvPr>
            <p:ph sz="half" idx="1" hasCustomPrompt="1"/>
          </p:nvPr>
        </p:nvSpPr>
        <p:spPr>
          <a:xfrm>
            <a:off x="644773" y="1825625"/>
            <a:ext cx="3296919" cy="4351339"/>
          </a:xfrm>
        </p:spPr>
        <p:txBody>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6" name="Content Placeholder 3">
            <a:extLst>
              <a:ext uri="{FF2B5EF4-FFF2-40B4-BE49-F238E27FC236}">
                <a16:creationId xmlns:a16="http://schemas.microsoft.com/office/drawing/2014/main" id="{F52BFFF7-3F56-AD0F-118D-AF92E147DB0A}"/>
              </a:ext>
            </a:extLst>
          </p:cNvPr>
          <p:cNvSpPr>
            <a:spLocks noGrp="1"/>
          </p:cNvSpPr>
          <p:nvPr>
            <p:ph sz="half" idx="13" hasCustomPrompt="1"/>
          </p:nvPr>
        </p:nvSpPr>
        <p:spPr>
          <a:xfrm>
            <a:off x="4351622" y="1825625"/>
            <a:ext cx="3296919" cy="4351339"/>
          </a:xfrm>
        </p:spPr>
        <p:txBody>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3BBBBC6-6719-80F5-099C-8B072696F417}"/>
              </a:ext>
            </a:extLst>
          </p:cNvPr>
          <p:cNvSpPr>
            <a:spLocks noGrp="1"/>
          </p:cNvSpPr>
          <p:nvPr>
            <p:ph sz="half" idx="2" hasCustomPrompt="1"/>
          </p:nvPr>
        </p:nvSpPr>
        <p:spPr>
          <a:xfrm>
            <a:off x="8058471" y="1825625"/>
            <a:ext cx="3296919" cy="4351339"/>
          </a:xfrm>
        </p:spPr>
        <p:txBody>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a:extLst>
              <a:ext uri="{FF2B5EF4-FFF2-40B4-BE49-F238E27FC236}">
                <a16:creationId xmlns:a16="http://schemas.microsoft.com/office/drawing/2014/main" id="{3B512A74-75CF-9BD0-220A-2635D0FE0668}"/>
              </a:ext>
            </a:extLst>
          </p:cNvPr>
          <p:cNvSpPr>
            <a:spLocks noGrp="1"/>
          </p:cNvSpPr>
          <p:nvPr>
            <p:ph type="sldNum" sz="quarter" idx="12"/>
          </p:nvPr>
        </p:nvSpPr>
        <p:spPr/>
        <p:txBody>
          <a:bodyPr/>
          <a:lstStyle/>
          <a:p>
            <a:fld id="{ACA0F95C-AC32-4A99-B637-7B992659D598}" type="slidenum">
              <a:rPr lang="en-US" smtClean="0"/>
              <a:t>‹#›</a:t>
            </a:fld>
            <a:endParaRPr lang="en-US"/>
          </a:p>
        </p:txBody>
      </p:sp>
    </p:spTree>
    <p:extLst>
      <p:ext uri="{BB962C8B-B14F-4D97-AF65-F5344CB8AC3E}">
        <p14:creationId xmlns:p14="http://schemas.microsoft.com/office/powerpoint/2010/main" val="33629212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and Subhea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8410B2EF-F0F6-7528-D1AE-B660054C2BB6}"/>
              </a:ext>
            </a:extLst>
          </p:cNvPr>
          <p:cNvSpPr>
            <a:spLocks noGrp="1"/>
          </p:cNvSpPr>
          <p:nvPr>
            <p:ph type="title" hasCustomPrompt="1"/>
          </p:nvPr>
        </p:nvSpPr>
        <p:spPr>
          <a:xfrm>
            <a:off x="646359" y="365127"/>
            <a:ext cx="10709031" cy="734621"/>
          </a:xfrm>
        </p:spPr>
        <p:txBody>
          <a:bodyPr/>
          <a:lstStyle/>
          <a:p>
            <a:r>
              <a:rPr lang="en-US"/>
              <a:t>CLICK TO EDIT TITLE</a:t>
            </a:r>
          </a:p>
        </p:txBody>
      </p:sp>
      <p:sp>
        <p:nvSpPr>
          <p:cNvPr id="11" name="Text Placeholder 3">
            <a:extLst>
              <a:ext uri="{FF2B5EF4-FFF2-40B4-BE49-F238E27FC236}">
                <a16:creationId xmlns:a16="http://schemas.microsoft.com/office/drawing/2014/main" id="{38C80B25-96A7-774E-2468-5777A0523942}"/>
              </a:ext>
            </a:extLst>
          </p:cNvPr>
          <p:cNvSpPr>
            <a:spLocks noGrp="1"/>
          </p:cNvSpPr>
          <p:nvPr>
            <p:ph type="body" sz="quarter" idx="14"/>
          </p:nvPr>
        </p:nvSpPr>
        <p:spPr>
          <a:xfrm>
            <a:off x="644771" y="1345482"/>
            <a:ext cx="10709031" cy="734620"/>
          </a:xfrm>
        </p:spPr>
        <p:txBody>
          <a:bodyPr>
            <a:normAutofit/>
          </a:bodyPr>
          <a:lstStyle>
            <a:lvl1pPr marL="0" indent="0">
              <a:buNone/>
              <a:defRPr sz="2000" b="0" i="0">
                <a:solidFill>
                  <a:schemeClr val="accent1"/>
                </a:solidFill>
                <a:latin typeface="IBM Plex Sans Light" panose="020B0403050203000203" pitchFamily="34" charset="0"/>
              </a:defRPr>
            </a:lvl1pPr>
            <a:lvl2pPr marL="457178" indent="0">
              <a:buNone/>
              <a:defRPr b="0" i="0">
                <a:solidFill>
                  <a:schemeClr val="accent1"/>
                </a:solidFill>
                <a:latin typeface="IBM Plex Sans Light" panose="020B0403050203000203" pitchFamily="34" charset="0"/>
              </a:defRPr>
            </a:lvl2pPr>
            <a:lvl3pPr marL="914354" indent="0">
              <a:buNone/>
              <a:defRPr b="0" i="0">
                <a:solidFill>
                  <a:schemeClr val="accent1"/>
                </a:solidFill>
                <a:latin typeface="IBM Plex Sans Light" panose="020B0403050203000203" pitchFamily="34" charset="0"/>
              </a:defRPr>
            </a:lvl3pPr>
            <a:lvl4pPr marL="1371532" indent="0">
              <a:buNone/>
              <a:defRPr b="0" i="0">
                <a:solidFill>
                  <a:schemeClr val="accent1"/>
                </a:solidFill>
                <a:latin typeface="IBM Plex Sans Light" panose="020B0403050203000203" pitchFamily="34" charset="0"/>
              </a:defRPr>
            </a:lvl4pPr>
            <a:lvl5pPr marL="1828709" indent="0">
              <a:buNone/>
              <a:defRPr b="0" i="0">
                <a:solidFill>
                  <a:schemeClr val="accent1"/>
                </a:solidFill>
                <a:latin typeface="IBM Plex Sans Light" panose="020B0403050203000203" pitchFamily="34" charset="0"/>
              </a:defRPr>
            </a:lvl5pPr>
          </a:lstStyle>
          <a:p>
            <a:pPr lvl="0"/>
            <a:r>
              <a:rPr lang="en-US"/>
              <a:t>Click to edit Master text styles</a:t>
            </a:r>
          </a:p>
        </p:txBody>
      </p:sp>
      <p:sp>
        <p:nvSpPr>
          <p:cNvPr id="3" name="Content Placeholder 2">
            <a:extLst>
              <a:ext uri="{FF2B5EF4-FFF2-40B4-BE49-F238E27FC236}">
                <a16:creationId xmlns:a16="http://schemas.microsoft.com/office/drawing/2014/main" id="{55861FEF-A671-1F7D-9144-4A18E9166FFA}"/>
              </a:ext>
            </a:extLst>
          </p:cNvPr>
          <p:cNvSpPr>
            <a:spLocks noGrp="1"/>
          </p:cNvSpPr>
          <p:nvPr>
            <p:ph sz="half" idx="1" hasCustomPrompt="1"/>
          </p:nvPr>
        </p:nvSpPr>
        <p:spPr>
          <a:xfrm>
            <a:off x="644773" y="2325836"/>
            <a:ext cx="3296919" cy="3851129"/>
          </a:xfrm>
        </p:spPr>
        <p:txBody>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6" name="Content Placeholder 3">
            <a:extLst>
              <a:ext uri="{FF2B5EF4-FFF2-40B4-BE49-F238E27FC236}">
                <a16:creationId xmlns:a16="http://schemas.microsoft.com/office/drawing/2014/main" id="{F52BFFF7-3F56-AD0F-118D-AF92E147DB0A}"/>
              </a:ext>
            </a:extLst>
          </p:cNvPr>
          <p:cNvSpPr>
            <a:spLocks noGrp="1"/>
          </p:cNvSpPr>
          <p:nvPr>
            <p:ph sz="half" idx="13" hasCustomPrompt="1"/>
          </p:nvPr>
        </p:nvSpPr>
        <p:spPr>
          <a:xfrm>
            <a:off x="4351622" y="2325836"/>
            <a:ext cx="3296919" cy="3851129"/>
          </a:xfrm>
        </p:spPr>
        <p:txBody>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3BBBBC6-6719-80F5-099C-8B072696F417}"/>
              </a:ext>
            </a:extLst>
          </p:cNvPr>
          <p:cNvSpPr>
            <a:spLocks noGrp="1"/>
          </p:cNvSpPr>
          <p:nvPr>
            <p:ph sz="half" idx="2" hasCustomPrompt="1"/>
          </p:nvPr>
        </p:nvSpPr>
        <p:spPr>
          <a:xfrm>
            <a:off x="8058471" y="2325836"/>
            <a:ext cx="3296919" cy="3851129"/>
          </a:xfrm>
        </p:spPr>
        <p:txBody>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a:extLst>
              <a:ext uri="{FF2B5EF4-FFF2-40B4-BE49-F238E27FC236}">
                <a16:creationId xmlns:a16="http://schemas.microsoft.com/office/drawing/2014/main" id="{3B512A74-75CF-9BD0-220A-2635D0FE0668}"/>
              </a:ext>
            </a:extLst>
          </p:cNvPr>
          <p:cNvSpPr>
            <a:spLocks noGrp="1"/>
          </p:cNvSpPr>
          <p:nvPr>
            <p:ph type="sldNum" sz="quarter" idx="12"/>
          </p:nvPr>
        </p:nvSpPr>
        <p:spPr/>
        <p:txBody>
          <a:bodyPr/>
          <a:lstStyle/>
          <a:p>
            <a:fld id="{ACA0F95C-AC32-4A99-B637-7B992659D598}" type="slidenum">
              <a:rPr lang="en-US" smtClean="0"/>
              <a:t>‹#›</a:t>
            </a:fld>
            <a:endParaRPr lang="en-US"/>
          </a:p>
        </p:txBody>
      </p:sp>
    </p:spTree>
    <p:extLst>
      <p:ext uri="{BB962C8B-B14F-4D97-AF65-F5344CB8AC3E}">
        <p14:creationId xmlns:p14="http://schemas.microsoft.com/office/powerpoint/2010/main" val="35972599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DC58314-C2CD-B536-46C4-9B698E81FD0F}"/>
              </a:ext>
            </a:extLst>
          </p:cNvPr>
          <p:cNvPicPr>
            <a:picLocks noChangeAspect="1"/>
          </p:cNvPicPr>
          <p:nvPr/>
        </p:nvPicPr>
        <p:blipFill>
          <a:blip r:embed="rId25"/>
          <a:stretch>
            <a:fillRect/>
          </a:stretch>
        </p:blipFill>
        <p:spPr>
          <a:xfrm>
            <a:off x="0" y="0"/>
            <a:ext cx="12192000" cy="6858000"/>
          </a:xfrm>
          <a:prstGeom prst="rect">
            <a:avLst/>
          </a:prstGeom>
        </p:spPr>
      </p:pic>
      <p:sp>
        <p:nvSpPr>
          <p:cNvPr id="2" name="Title Placeholder 1">
            <a:extLst>
              <a:ext uri="{FF2B5EF4-FFF2-40B4-BE49-F238E27FC236}">
                <a16:creationId xmlns:a16="http://schemas.microsoft.com/office/drawing/2014/main" id="{3D8260AC-B27C-DE3D-E8FB-3000BB8698CA}"/>
              </a:ext>
            </a:extLst>
          </p:cNvPr>
          <p:cNvSpPr>
            <a:spLocks noGrp="1"/>
          </p:cNvSpPr>
          <p:nvPr>
            <p:ph type="title"/>
          </p:nvPr>
        </p:nvSpPr>
        <p:spPr>
          <a:xfrm>
            <a:off x="644771" y="365125"/>
            <a:ext cx="10709031" cy="1325563"/>
          </a:xfrm>
          <a:prstGeom prst="rect">
            <a:avLst/>
          </a:prstGeom>
        </p:spPr>
        <p:txBody>
          <a:bodyPr vert="horz" lIns="91440" tIns="45720" rIns="91440" bIns="45720" rtlCol="0" anchor="t">
            <a:normAutofit/>
          </a:bodyPr>
          <a:lstStyle/>
          <a:p>
            <a:r>
              <a:rPr lang="en-US"/>
              <a:t>CLICK TO EDIT TITLE</a:t>
            </a:r>
          </a:p>
        </p:txBody>
      </p:sp>
      <p:sp>
        <p:nvSpPr>
          <p:cNvPr id="3" name="Text Placeholder 2">
            <a:extLst>
              <a:ext uri="{FF2B5EF4-FFF2-40B4-BE49-F238E27FC236}">
                <a16:creationId xmlns:a16="http://schemas.microsoft.com/office/drawing/2014/main" id="{227D0E4D-9C81-2FCD-CDF4-6788792CAAEC}"/>
              </a:ext>
            </a:extLst>
          </p:cNvPr>
          <p:cNvSpPr>
            <a:spLocks noGrp="1"/>
          </p:cNvSpPr>
          <p:nvPr>
            <p:ph type="body" idx="1"/>
          </p:nvPr>
        </p:nvSpPr>
        <p:spPr>
          <a:xfrm>
            <a:off x="644771" y="1825625"/>
            <a:ext cx="10709031" cy="4235176"/>
          </a:xfrm>
          <a:prstGeom prst="rect">
            <a:avLst/>
          </a:prstGeom>
        </p:spPr>
        <p:txBody>
          <a:bodyPr vert="horz" lIns="91440" tIns="45720" rIns="91440" bIns="45720" rtlCol="0">
            <a:normAutofit/>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E6FF5758-A04B-569F-5DA2-3E27D28C73D9}"/>
              </a:ext>
            </a:extLst>
          </p:cNvPr>
          <p:cNvSpPr>
            <a:spLocks noGrp="1"/>
          </p:cNvSpPr>
          <p:nvPr>
            <p:ph type="sldNum" sz="quarter" idx="4"/>
          </p:nvPr>
        </p:nvSpPr>
        <p:spPr>
          <a:xfrm>
            <a:off x="9375913" y="6276840"/>
            <a:ext cx="2743200" cy="365125"/>
          </a:xfrm>
          <a:prstGeom prst="rect">
            <a:avLst/>
          </a:prstGeom>
        </p:spPr>
        <p:txBody>
          <a:bodyPr vert="horz" lIns="91440" tIns="45720" rIns="91440" bIns="45720" rtlCol="0" anchor="ctr"/>
          <a:lstStyle>
            <a:lvl1pPr algn="r">
              <a:defRPr sz="1200" b="1" i="0">
                <a:solidFill>
                  <a:schemeClr val="accent1"/>
                </a:solidFill>
                <a:latin typeface="IBM Plex Sans" panose="020B0503050203000203" pitchFamily="34" charset="0"/>
              </a:defRPr>
            </a:lvl1pPr>
          </a:lstStyle>
          <a:p>
            <a:fld id="{ACA0F95C-AC32-4A99-B637-7B992659D598}" type="slidenum">
              <a:rPr lang="en-US" smtClean="0"/>
              <a:t>‹#›</a:t>
            </a:fld>
            <a:endParaRPr lang="en-US"/>
          </a:p>
        </p:txBody>
      </p:sp>
    </p:spTree>
    <p:extLst>
      <p:ext uri="{BB962C8B-B14F-4D97-AF65-F5344CB8AC3E}">
        <p14:creationId xmlns:p14="http://schemas.microsoft.com/office/powerpoint/2010/main" val="35849478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Lst>
  <p:txStyles>
    <p:titleStyle>
      <a:lvl1pPr algn="l" defTabSz="914354" rtl="0" eaLnBrk="1" latinLnBrk="0" hangingPunct="1">
        <a:lnSpc>
          <a:spcPct val="90000"/>
        </a:lnSpc>
        <a:spcBef>
          <a:spcPct val="0"/>
        </a:spcBef>
        <a:buNone/>
        <a:defRPr sz="4000" b="1" i="0" kern="1200">
          <a:solidFill>
            <a:schemeClr val="tx1"/>
          </a:solidFill>
          <a:latin typeface="Saira Condensed Condensed SemiBold" pitchFamily="2" charset="77"/>
          <a:ea typeface="+mj-ea"/>
          <a:cs typeface="+mj-cs"/>
        </a:defRPr>
      </a:lvl1pPr>
    </p:titleStyle>
    <p:bodyStyle>
      <a:lvl1pPr marL="228600" indent="-228600" algn="l" defTabSz="914354" rtl="0" eaLnBrk="1" latinLnBrk="0" hangingPunct="1">
        <a:lnSpc>
          <a:spcPct val="90000"/>
        </a:lnSpc>
        <a:spcBef>
          <a:spcPts val="1000"/>
        </a:spcBef>
        <a:buClr>
          <a:schemeClr val="accent4"/>
        </a:buClr>
        <a:buFont typeface="Wingdings" pitchFamily="2" charset="2"/>
        <a:buChar char="§"/>
        <a:defRPr sz="1800" b="0" i="0" kern="1200">
          <a:solidFill>
            <a:schemeClr val="tx1"/>
          </a:solidFill>
          <a:latin typeface="IBM Plex Sans" panose="020B0503050203000203" pitchFamily="34" charset="0"/>
          <a:ea typeface="+mn-ea"/>
          <a:cs typeface="+mn-cs"/>
        </a:defRPr>
      </a:lvl1pPr>
      <a:lvl2pPr marL="502920" indent="-228600" algn="l" defTabSz="914354" rtl="0" eaLnBrk="1" latinLnBrk="0" hangingPunct="1">
        <a:lnSpc>
          <a:spcPct val="90000"/>
        </a:lnSpc>
        <a:spcBef>
          <a:spcPts val="500"/>
        </a:spcBef>
        <a:buClr>
          <a:schemeClr val="accent4"/>
        </a:buClr>
        <a:buFont typeface="System Font Regular"/>
        <a:buChar char="-"/>
        <a:defRPr sz="1800" b="0" i="0" kern="1200">
          <a:solidFill>
            <a:schemeClr val="tx1"/>
          </a:solidFill>
          <a:latin typeface="IBM Plex Sans" panose="020B0503050203000203" pitchFamily="34" charset="0"/>
          <a:ea typeface="+mn-ea"/>
          <a:cs typeface="+mn-cs"/>
        </a:defRPr>
      </a:lvl2pPr>
      <a:lvl3pPr marL="777240" indent="-228600" algn="l" defTabSz="914354" rtl="0" eaLnBrk="1" latinLnBrk="0" hangingPunct="1">
        <a:lnSpc>
          <a:spcPct val="90000"/>
        </a:lnSpc>
        <a:spcBef>
          <a:spcPts val="500"/>
        </a:spcBef>
        <a:buClr>
          <a:schemeClr val="accent4"/>
        </a:buClr>
        <a:buFont typeface="System Font Regular"/>
        <a:buChar char="-"/>
        <a:defRPr sz="1600" b="0" i="0" kern="1200">
          <a:solidFill>
            <a:schemeClr val="tx1"/>
          </a:solidFill>
          <a:latin typeface="IBM Plex Sans" panose="020B0503050203000203" pitchFamily="34" charset="0"/>
          <a:ea typeface="+mn-ea"/>
          <a:cs typeface="+mn-cs"/>
        </a:defRPr>
      </a:lvl3pPr>
      <a:lvl4pPr marL="1005840" indent="-228600" algn="l" defTabSz="914354" rtl="0" eaLnBrk="1" latinLnBrk="0" hangingPunct="1">
        <a:lnSpc>
          <a:spcPct val="90000"/>
        </a:lnSpc>
        <a:spcBef>
          <a:spcPts val="500"/>
        </a:spcBef>
        <a:buClr>
          <a:schemeClr val="accent4"/>
        </a:buClr>
        <a:buFont typeface="System Font Regular"/>
        <a:buChar char="-"/>
        <a:defRPr sz="1600" b="0" i="0" kern="1200">
          <a:solidFill>
            <a:schemeClr val="tx1"/>
          </a:solidFill>
          <a:latin typeface="IBM Plex Sans" panose="020B0503050203000203" pitchFamily="34" charset="0"/>
          <a:ea typeface="+mn-ea"/>
          <a:cs typeface="+mn-cs"/>
        </a:defRPr>
      </a:lvl4pPr>
      <a:lvl5pPr marL="1280160" indent="-228600" algn="l" defTabSz="914354" rtl="0" eaLnBrk="1" latinLnBrk="0" hangingPunct="1">
        <a:lnSpc>
          <a:spcPct val="90000"/>
        </a:lnSpc>
        <a:spcBef>
          <a:spcPts val="500"/>
        </a:spcBef>
        <a:buClr>
          <a:schemeClr val="accent4"/>
        </a:buClr>
        <a:buFont typeface="System Font Regular"/>
        <a:buChar char="-"/>
        <a:defRPr sz="1400" b="0" i="0" kern="1200">
          <a:solidFill>
            <a:schemeClr val="tx1"/>
          </a:solidFill>
          <a:latin typeface="IBM Plex Sans" panose="020B0503050203000203" pitchFamily="34" charset="0"/>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hyperlink" Target="mailto:ivalenti@stevens.edu" TargetMode="Externa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A3C9D-6835-D088-E8E9-A1F3A2E2B1AB}"/>
              </a:ext>
            </a:extLst>
          </p:cNvPr>
          <p:cNvSpPr>
            <a:spLocks noGrp="1"/>
          </p:cNvSpPr>
          <p:nvPr>
            <p:ph type="ctrTitle"/>
          </p:nvPr>
        </p:nvSpPr>
        <p:spPr>
          <a:xfrm>
            <a:off x="4869809" y="2504921"/>
            <a:ext cx="6660805" cy="2061531"/>
          </a:xfrm>
        </p:spPr>
        <p:txBody>
          <a:bodyPr/>
          <a:lstStyle/>
          <a:p>
            <a:pPr algn="l"/>
            <a:r>
              <a:rPr lang="en-US" dirty="0"/>
              <a:t>Video Analytics using Machine Learning</a:t>
            </a:r>
          </a:p>
        </p:txBody>
      </p:sp>
      <p:sp>
        <p:nvSpPr>
          <p:cNvPr id="3" name="Subtitle 2">
            <a:extLst>
              <a:ext uri="{FF2B5EF4-FFF2-40B4-BE49-F238E27FC236}">
                <a16:creationId xmlns:a16="http://schemas.microsoft.com/office/drawing/2014/main" id="{E7A1C0B1-EFB4-1B1E-33A7-E5A60966C670}"/>
              </a:ext>
            </a:extLst>
          </p:cNvPr>
          <p:cNvSpPr>
            <a:spLocks noGrp="1"/>
          </p:cNvSpPr>
          <p:nvPr>
            <p:ph type="subTitle" idx="1"/>
          </p:nvPr>
        </p:nvSpPr>
        <p:spPr>
          <a:xfrm>
            <a:off x="4869809" y="4660082"/>
            <a:ext cx="7322190" cy="819780"/>
          </a:xfrm>
        </p:spPr>
        <p:txBody>
          <a:bodyPr>
            <a:normAutofit fontScale="92500"/>
          </a:bodyPr>
          <a:lstStyle/>
          <a:p>
            <a:pPr algn="l"/>
            <a:r>
              <a:rPr lang="en-US" dirty="0"/>
              <a:t>Professor Feng Mai and PhD student Shanshan Yang</a:t>
            </a:r>
          </a:p>
          <a:p>
            <a:pPr algn="l"/>
            <a:r>
              <a:rPr lang="en-US" dirty="0"/>
              <a:t>Group Members: </a:t>
            </a:r>
            <a:r>
              <a:rPr lang="en-US" dirty="0" err="1"/>
              <a:t>ShuYu</a:t>
            </a:r>
            <a:r>
              <a:rPr lang="en-US" dirty="0"/>
              <a:t> Hsu, </a:t>
            </a:r>
            <a:r>
              <a:rPr lang="en-US" dirty="0" err="1"/>
              <a:t>Ravikiran</a:t>
            </a:r>
            <a:r>
              <a:rPr lang="en-US" dirty="0"/>
              <a:t> Sriram, Isabella Valentino </a:t>
            </a:r>
          </a:p>
        </p:txBody>
      </p:sp>
      <p:sp>
        <p:nvSpPr>
          <p:cNvPr id="4" name="Text Placeholder 3">
            <a:extLst>
              <a:ext uri="{FF2B5EF4-FFF2-40B4-BE49-F238E27FC236}">
                <a16:creationId xmlns:a16="http://schemas.microsoft.com/office/drawing/2014/main" id="{3EA5BF40-D543-9177-FAD3-11B85548C7C7}"/>
              </a:ext>
            </a:extLst>
          </p:cNvPr>
          <p:cNvSpPr>
            <a:spLocks noGrp="1"/>
          </p:cNvSpPr>
          <p:nvPr>
            <p:ph type="body" sz="quarter" idx="11"/>
          </p:nvPr>
        </p:nvSpPr>
        <p:spPr/>
        <p:txBody>
          <a:bodyPr/>
          <a:lstStyle/>
          <a:p>
            <a:r>
              <a:rPr lang="en-US" dirty="0"/>
              <a:t>By Isabella Valentino</a:t>
            </a:r>
          </a:p>
        </p:txBody>
      </p:sp>
    </p:spTree>
    <p:extLst>
      <p:ext uri="{BB962C8B-B14F-4D97-AF65-F5344CB8AC3E}">
        <p14:creationId xmlns:p14="http://schemas.microsoft.com/office/powerpoint/2010/main" val="42134680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D106F-162C-2752-A513-2F3CF35432EB}"/>
              </a:ext>
            </a:extLst>
          </p:cNvPr>
          <p:cNvSpPr>
            <a:spLocks noGrp="1"/>
          </p:cNvSpPr>
          <p:nvPr>
            <p:ph type="title"/>
          </p:nvPr>
        </p:nvSpPr>
        <p:spPr/>
        <p:txBody>
          <a:bodyPr/>
          <a:lstStyle/>
          <a:p>
            <a:r>
              <a:rPr lang="en-US" b="1" dirty="0"/>
              <a:t>Challenges and Future Directions:</a:t>
            </a:r>
            <a:endParaRPr lang="en-US" dirty="0">
              <a:solidFill>
                <a:srgbClr val="FF0000"/>
              </a:solidFill>
            </a:endParaRPr>
          </a:p>
        </p:txBody>
      </p:sp>
      <p:sp>
        <p:nvSpPr>
          <p:cNvPr id="3" name="Content Placeholder 2">
            <a:extLst>
              <a:ext uri="{FF2B5EF4-FFF2-40B4-BE49-F238E27FC236}">
                <a16:creationId xmlns:a16="http://schemas.microsoft.com/office/drawing/2014/main" id="{C26ECD5B-67CA-D624-5208-312926F25977}"/>
              </a:ext>
            </a:extLst>
          </p:cNvPr>
          <p:cNvSpPr>
            <a:spLocks noGrp="1"/>
          </p:cNvSpPr>
          <p:nvPr>
            <p:ph idx="1"/>
          </p:nvPr>
        </p:nvSpPr>
        <p:spPr>
          <a:xfrm>
            <a:off x="644771" y="1237376"/>
            <a:ext cx="10709031" cy="5155035"/>
          </a:xfrm>
        </p:spPr>
        <p:txBody>
          <a:bodyPr>
            <a:normAutofit fontScale="70000" lnSpcReduction="20000"/>
          </a:bodyPr>
          <a:lstStyle/>
          <a:p>
            <a:pPr marL="0" indent="0">
              <a:buNone/>
            </a:pPr>
            <a:r>
              <a:rPr lang="en-US" b="1" dirty="0"/>
              <a:t>Challenges:</a:t>
            </a:r>
            <a:endParaRPr lang="en-US" dirty="0"/>
          </a:p>
          <a:p>
            <a:pPr>
              <a:buFont typeface="Arial" panose="020B0604020202020204" pitchFamily="34" charset="0"/>
              <a:buChar char="•"/>
            </a:pPr>
            <a:r>
              <a:rPr lang="en-US" b="1" dirty="0"/>
              <a:t>Overfitting:</a:t>
            </a:r>
            <a:r>
              <a:rPr lang="en-US" dirty="0"/>
              <a:t> The model displayed high accuracy during training but significantly lower accuracy on validation and test data, indicating overfitting.</a:t>
            </a:r>
          </a:p>
          <a:p>
            <a:pPr>
              <a:buFont typeface="Arial" panose="020B0604020202020204" pitchFamily="34" charset="0"/>
              <a:buChar char="•"/>
            </a:pPr>
            <a:r>
              <a:rPr lang="en-US" b="1" dirty="0"/>
              <a:t>Misclassification:</a:t>
            </a:r>
            <a:r>
              <a:rPr lang="en-US" dirty="0"/>
              <a:t> The confusion matrix revealed that certain emotions, particularly "disgust" and "fear," were frequently misclassified, highlighting the difficulty in differentiating between similar emotions.</a:t>
            </a:r>
          </a:p>
          <a:p>
            <a:pPr>
              <a:buFont typeface="Arial" panose="020B0604020202020204" pitchFamily="34" charset="0"/>
              <a:buChar char="•"/>
            </a:pPr>
            <a:r>
              <a:rPr lang="en-US" b="1" dirty="0"/>
              <a:t>Dataset Imbalance:</a:t>
            </a:r>
            <a:r>
              <a:rPr lang="en-US" dirty="0"/>
              <a:t> Variations in dataset size and emotion representation may have contributed to the model's performance inconsistencies.</a:t>
            </a:r>
          </a:p>
          <a:p>
            <a:pPr>
              <a:buFont typeface="Arial" panose="020B0604020202020204" pitchFamily="34" charset="0"/>
              <a:buChar char="•"/>
            </a:pPr>
            <a:r>
              <a:rPr lang="en-US" b="1" dirty="0"/>
              <a:t>Audio Quality:</a:t>
            </a:r>
            <a:r>
              <a:rPr lang="en-US" dirty="0"/>
              <a:t> The test audio files provided contained not just the CEO's voice but also the interviewers' voices, which introduced noise. This likely contributed to the lower accuracy, as the model had to parse through irrelevant emotional cues from multiple speakers.</a:t>
            </a:r>
          </a:p>
          <a:p>
            <a:pPr>
              <a:buFont typeface="Arial" panose="020B0604020202020204" pitchFamily="34" charset="0"/>
              <a:buChar char="•"/>
            </a:pPr>
            <a:endParaRPr lang="en-US" sz="1100" dirty="0"/>
          </a:p>
          <a:p>
            <a:pPr marL="0" indent="0">
              <a:buNone/>
            </a:pPr>
            <a:r>
              <a:rPr lang="en-US" b="1" dirty="0"/>
              <a:t>Future Work:</a:t>
            </a:r>
            <a:endParaRPr lang="en-US" dirty="0"/>
          </a:p>
          <a:p>
            <a:pPr>
              <a:buFont typeface="Arial" panose="020B0604020202020204" pitchFamily="34" charset="0"/>
              <a:buChar char="•"/>
            </a:pPr>
            <a:r>
              <a:rPr lang="en-US" b="1" dirty="0"/>
              <a:t>Dataset Expansion:</a:t>
            </a:r>
            <a:endParaRPr lang="en-US" dirty="0"/>
          </a:p>
          <a:p>
            <a:pPr marL="742950" lvl="1" indent="-285750">
              <a:buFont typeface="Arial" panose="020B0604020202020204" pitchFamily="34" charset="0"/>
              <a:buChar char="•"/>
            </a:pPr>
            <a:r>
              <a:rPr lang="en-US" dirty="0"/>
              <a:t>Consider incorporating additional datasets to increase the diversity and volume of training data, which could help the model generalize better.</a:t>
            </a:r>
          </a:p>
          <a:p>
            <a:pPr marL="742950" lvl="1" indent="-285750">
              <a:buFont typeface="Arial" panose="020B0604020202020204" pitchFamily="34" charset="0"/>
              <a:buChar char="•"/>
            </a:pPr>
            <a:r>
              <a:rPr lang="en-US" dirty="0"/>
              <a:t>Investigate data augmentation techniques to address class imbalance.</a:t>
            </a:r>
          </a:p>
          <a:p>
            <a:pPr>
              <a:buFont typeface="Arial" panose="020B0604020202020204" pitchFamily="34" charset="0"/>
              <a:buChar char="•"/>
            </a:pPr>
            <a:r>
              <a:rPr lang="en-US" b="1" dirty="0"/>
              <a:t>Improved Audio Data:</a:t>
            </a:r>
            <a:endParaRPr lang="en-US" dirty="0"/>
          </a:p>
          <a:p>
            <a:pPr marL="742950" lvl="1" indent="-285750">
              <a:buFont typeface="Arial" panose="020B0604020202020204" pitchFamily="34" charset="0"/>
              <a:buChar char="•"/>
            </a:pPr>
            <a:r>
              <a:rPr lang="en-US" dirty="0"/>
              <a:t>Use more accurate and isolated audio clips where only the CEO is speaking, which would likely enhance the model's ability to accurately detect emotions.</a:t>
            </a:r>
          </a:p>
          <a:p>
            <a:pPr>
              <a:buFont typeface="Arial" panose="020B0604020202020204" pitchFamily="34" charset="0"/>
              <a:buChar char="•"/>
            </a:pPr>
            <a:r>
              <a:rPr lang="en-US" b="1" dirty="0"/>
              <a:t>Advanced Models:</a:t>
            </a:r>
            <a:endParaRPr lang="en-US" dirty="0"/>
          </a:p>
          <a:p>
            <a:pPr marL="742950" lvl="1" indent="-285750">
              <a:buFont typeface="Arial" panose="020B0604020202020204" pitchFamily="34" charset="0"/>
              <a:buChar char="•"/>
            </a:pPr>
            <a:r>
              <a:rPr lang="en-US" dirty="0"/>
              <a:t>Explore more sophisticated architectures such as Transformer models or hybrid approaches combining CNNs with LSTMs to better capture temporal dependencies in the audio data.</a:t>
            </a:r>
          </a:p>
          <a:p>
            <a:pPr>
              <a:buFont typeface="Arial" panose="020B0604020202020204" pitchFamily="34" charset="0"/>
              <a:buChar char="•"/>
            </a:pPr>
            <a:r>
              <a:rPr lang="en-US" b="1" dirty="0"/>
              <a:t>Enhanced Sentiment Analysis:</a:t>
            </a:r>
            <a:endParaRPr lang="en-US" dirty="0"/>
          </a:p>
          <a:p>
            <a:pPr marL="742950" lvl="1" indent="-285750">
              <a:buFont typeface="Arial" panose="020B0604020202020204" pitchFamily="34" charset="0"/>
              <a:buChar char="•"/>
            </a:pPr>
            <a:r>
              <a:rPr lang="en-US" dirty="0"/>
              <a:t>Refine the sentiment-stock price correlation analysis by incorporating more financial metrics (e.g., trading volume, market sentiment) to better understand the impact of CEO emotions on stock performance.</a:t>
            </a:r>
          </a:p>
        </p:txBody>
      </p:sp>
    </p:spTree>
    <p:extLst>
      <p:ext uri="{BB962C8B-B14F-4D97-AF65-F5344CB8AC3E}">
        <p14:creationId xmlns:p14="http://schemas.microsoft.com/office/powerpoint/2010/main" val="32028564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D106F-162C-2752-A513-2F3CF35432EB}"/>
              </a:ext>
            </a:extLst>
          </p:cNvPr>
          <p:cNvSpPr>
            <a:spLocks noGrp="1"/>
          </p:cNvSpPr>
          <p:nvPr>
            <p:ph type="title"/>
          </p:nvPr>
        </p:nvSpPr>
        <p:spPr/>
        <p:txBody>
          <a:bodyPr/>
          <a:lstStyle/>
          <a:p>
            <a:r>
              <a:rPr lang="en-US" b="1" dirty="0"/>
              <a:t>Project Recap, Key Takeaways, and Q&amp;A:</a:t>
            </a:r>
            <a:endParaRPr lang="en-US" dirty="0"/>
          </a:p>
        </p:txBody>
      </p:sp>
      <p:sp>
        <p:nvSpPr>
          <p:cNvPr id="3" name="Content Placeholder 2">
            <a:extLst>
              <a:ext uri="{FF2B5EF4-FFF2-40B4-BE49-F238E27FC236}">
                <a16:creationId xmlns:a16="http://schemas.microsoft.com/office/drawing/2014/main" id="{C26ECD5B-67CA-D624-5208-312926F25977}"/>
              </a:ext>
            </a:extLst>
          </p:cNvPr>
          <p:cNvSpPr>
            <a:spLocks noGrp="1"/>
          </p:cNvSpPr>
          <p:nvPr>
            <p:ph idx="1"/>
          </p:nvPr>
        </p:nvSpPr>
        <p:spPr>
          <a:xfrm>
            <a:off x="644771" y="1237376"/>
            <a:ext cx="10709031" cy="5155035"/>
          </a:xfrm>
        </p:spPr>
        <p:txBody>
          <a:bodyPr>
            <a:noAutofit/>
          </a:bodyPr>
          <a:lstStyle/>
          <a:p>
            <a:pPr marL="0" indent="0">
              <a:buNone/>
            </a:pPr>
            <a:r>
              <a:rPr lang="en-US" sz="1400" b="1" dirty="0"/>
              <a:t>Project Recap:</a:t>
            </a:r>
            <a:endParaRPr lang="en-US" sz="1400" dirty="0"/>
          </a:p>
          <a:p>
            <a:pPr>
              <a:spcBef>
                <a:spcPts val="500"/>
              </a:spcBef>
              <a:buFont typeface="Arial" panose="020B0604020202020204" pitchFamily="34" charset="0"/>
              <a:buChar char="•"/>
            </a:pPr>
            <a:r>
              <a:rPr lang="en-US" sz="1400" b="1" dirty="0"/>
              <a:t>Objective:</a:t>
            </a:r>
            <a:r>
              <a:rPr lang="en-US" sz="1400" dirty="0"/>
              <a:t> Developed a model to classify emotions from CEO speech audio and analyzed the correlation between these emotions and subsequent stock price movements.</a:t>
            </a:r>
          </a:p>
          <a:p>
            <a:pPr>
              <a:spcBef>
                <a:spcPts val="500"/>
              </a:spcBef>
              <a:buFont typeface="Arial" panose="020B0604020202020204" pitchFamily="34" charset="0"/>
              <a:buChar char="•"/>
            </a:pPr>
            <a:r>
              <a:rPr lang="en-US" sz="1400" b="1" dirty="0"/>
              <a:t>Approach:</a:t>
            </a:r>
            <a:r>
              <a:rPr lang="en-US" sz="1400" dirty="0"/>
              <a:t> Utilized a CNN-based model for emotion classification, leveraging datasets like TESS, RAVDESS, CREMA-D, and SAVEE.</a:t>
            </a:r>
          </a:p>
          <a:p>
            <a:pPr>
              <a:spcBef>
                <a:spcPts val="500"/>
              </a:spcBef>
              <a:buFont typeface="Arial" panose="020B0604020202020204" pitchFamily="34" charset="0"/>
              <a:buChar char="•"/>
            </a:pPr>
            <a:r>
              <a:rPr lang="en-US" sz="1400" b="1" dirty="0"/>
              <a:t>Results:</a:t>
            </a:r>
            <a:r>
              <a:rPr lang="en-US" sz="1400" dirty="0"/>
              <a:t> Achieved moderate accuracy with challenges posed by diverse audio quality and dataset imbalances.</a:t>
            </a:r>
          </a:p>
          <a:p>
            <a:pPr marL="0" indent="0">
              <a:buNone/>
            </a:pPr>
            <a:endParaRPr lang="en-US" sz="800" dirty="0"/>
          </a:p>
          <a:p>
            <a:pPr marL="0" indent="0">
              <a:buNone/>
            </a:pPr>
            <a:r>
              <a:rPr lang="en-US" sz="1400" b="1" dirty="0"/>
              <a:t>Key Takeaways:</a:t>
            </a:r>
            <a:endParaRPr lang="en-US" sz="1400" dirty="0"/>
          </a:p>
          <a:p>
            <a:pPr>
              <a:spcBef>
                <a:spcPts val="500"/>
              </a:spcBef>
              <a:buFont typeface="Arial" panose="020B0604020202020204" pitchFamily="34" charset="0"/>
              <a:buChar char="•"/>
            </a:pPr>
            <a:r>
              <a:rPr lang="en-US" sz="1400" b="1" dirty="0"/>
              <a:t>Model Performance:</a:t>
            </a:r>
            <a:r>
              <a:rPr lang="en-US" sz="1400" dirty="0"/>
              <a:t> The model demonstrated strong performance on training data but struggled with generalization due to overfitting and mixed audio inputs.</a:t>
            </a:r>
          </a:p>
          <a:p>
            <a:pPr>
              <a:spcBef>
                <a:spcPts val="500"/>
              </a:spcBef>
              <a:buFont typeface="Arial" panose="020B0604020202020204" pitchFamily="34" charset="0"/>
              <a:buChar char="•"/>
            </a:pPr>
            <a:r>
              <a:rPr lang="en-US" sz="1400" b="1" dirty="0"/>
              <a:t>Emotion Detection:</a:t>
            </a:r>
            <a:r>
              <a:rPr lang="en-US" sz="1400" dirty="0"/>
              <a:t> Accurate emotion detection is heavily dependent on clean, isolated audio data, underscoring the importance of high-quality datasets.</a:t>
            </a:r>
          </a:p>
          <a:p>
            <a:pPr>
              <a:spcBef>
                <a:spcPts val="500"/>
              </a:spcBef>
              <a:buFont typeface="Arial" panose="020B0604020202020204" pitchFamily="34" charset="0"/>
              <a:buChar char="•"/>
            </a:pPr>
            <a:r>
              <a:rPr lang="en-US" sz="1400" b="1" dirty="0"/>
              <a:t>Impact Analysis:</a:t>
            </a:r>
            <a:r>
              <a:rPr lang="en-US" sz="1400" dirty="0"/>
              <a:t> Preliminary sentiment-stock price analysis suggests a potential correlation, but further refinement with more robust data is needed.</a:t>
            </a:r>
          </a:p>
          <a:p>
            <a:pPr>
              <a:buFont typeface="Arial" panose="020B0604020202020204" pitchFamily="34" charset="0"/>
              <a:buChar char="•"/>
            </a:pPr>
            <a:endParaRPr lang="en-US" sz="800" dirty="0"/>
          </a:p>
          <a:p>
            <a:pPr marL="0" indent="0">
              <a:buNone/>
            </a:pPr>
            <a:r>
              <a:rPr lang="en-US" sz="1400" b="1" dirty="0"/>
              <a:t>Questions &amp; Feedback: </a:t>
            </a:r>
            <a:r>
              <a:rPr lang="en-US" sz="1400" dirty="0"/>
              <a:t>If you have any questions about the methodologies, results, or future directions of this project, please feel free to ask me. For further inquiries or more detailed discussions, you can reach me at </a:t>
            </a:r>
            <a:r>
              <a:rPr lang="en-US" sz="1400" dirty="0">
                <a:hlinkClick r:id="rId2"/>
              </a:rPr>
              <a:t>ivalenti@stevens.edu</a:t>
            </a:r>
            <a:r>
              <a:rPr lang="en-US" sz="1400" dirty="0"/>
              <a:t>. I would be happy to engage in deeper conversations and welcome any feedback you may have.</a:t>
            </a:r>
          </a:p>
        </p:txBody>
      </p:sp>
      <p:sp>
        <p:nvSpPr>
          <p:cNvPr id="5" name="TextBox 4">
            <a:extLst>
              <a:ext uri="{FF2B5EF4-FFF2-40B4-BE49-F238E27FC236}">
                <a16:creationId xmlns:a16="http://schemas.microsoft.com/office/drawing/2014/main" id="{1D0CF34D-537C-B8B0-3997-AF98B4B52B6F}"/>
              </a:ext>
            </a:extLst>
          </p:cNvPr>
          <p:cNvSpPr txBox="1"/>
          <p:nvPr/>
        </p:nvSpPr>
        <p:spPr>
          <a:xfrm>
            <a:off x="3047651" y="5744254"/>
            <a:ext cx="6096698" cy="369332"/>
          </a:xfrm>
          <a:prstGeom prst="rect">
            <a:avLst/>
          </a:prstGeom>
          <a:noFill/>
        </p:spPr>
        <p:txBody>
          <a:bodyPr wrap="square">
            <a:spAutoFit/>
          </a:bodyPr>
          <a:lstStyle/>
          <a:p>
            <a:pPr algn="ctr"/>
            <a:r>
              <a:rPr lang="en-US" b="1" dirty="0"/>
              <a:t>Thank you</a:t>
            </a:r>
            <a:endParaRPr lang="en-US" dirty="0"/>
          </a:p>
        </p:txBody>
      </p:sp>
    </p:spTree>
    <p:extLst>
      <p:ext uri="{BB962C8B-B14F-4D97-AF65-F5344CB8AC3E}">
        <p14:creationId xmlns:p14="http://schemas.microsoft.com/office/powerpoint/2010/main" val="9604513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D106F-162C-2752-A513-2F3CF35432EB}"/>
              </a:ext>
            </a:extLst>
          </p:cNvPr>
          <p:cNvSpPr>
            <a:spLocks noGrp="1"/>
          </p:cNvSpPr>
          <p:nvPr>
            <p:ph type="title"/>
          </p:nvPr>
        </p:nvSpPr>
        <p:spPr/>
        <p:txBody>
          <a:bodyPr/>
          <a:lstStyle/>
          <a:p>
            <a:r>
              <a:rPr lang="en-US" dirty="0"/>
              <a:t>Project Overview:</a:t>
            </a:r>
          </a:p>
        </p:txBody>
      </p:sp>
      <p:sp>
        <p:nvSpPr>
          <p:cNvPr id="3" name="Content Placeholder 2">
            <a:extLst>
              <a:ext uri="{FF2B5EF4-FFF2-40B4-BE49-F238E27FC236}">
                <a16:creationId xmlns:a16="http://schemas.microsoft.com/office/drawing/2014/main" id="{C26ECD5B-67CA-D624-5208-312926F25977}"/>
              </a:ext>
            </a:extLst>
          </p:cNvPr>
          <p:cNvSpPr>
            <a:spLocks noGrp="1"/>
          </p:cNvSpPr>
          <p:nvPr>
            <p:ph idx="1"/>
          </p:nvPr>
        </p:nvSpPr>
        <p:spPr>
          <a:xfrm>
            <a:off x="644771" y="1237376"/>
            <a:ext cx="10709031" cy="4823425"/>
          </a:xfrm>
        </p:spPr>
        <p:txBody>
          <a:bodyPr>
            <a:noAutofit/>
          </a:bodyPr>
          <a:lstStyle/>
          <a:p>
            <a:pPr marL="0" indent="0">
              <a:buNone/>
            </a:pPr>
            <a:r>
              <a:rPr lang="en-US" sz="1400" dirty="0"/>
              <a:t>This research project aims to explore the application of machine learning techniques in video analysis. The primary goal is to extract meaningful information from video data, focusing on text, key frame, and audio analysis. By analyzing CEO interviews and applying various machine learning algorithms, our team seeks to determine how these algorithms can be used to gain insights from video content, especially in terms of company discussions and executive sentiment.</a:t>
            </a:r>
          </a:p>
          <a:p>
            <a:pPr marL="0" indent="0">
              <a:buNone/>
            </a:pPr>
            <a:endParaRPr lang="en-US" sz="800" dirty="0"/>
          </a:p>
          <a:p>
            <a:pPr marL="0" indent="0">
              <a:buNone/>
            </a:pPr>
            <a:r>
              <a:rPr lang="en-US" sz="1400" b="1" dirty="0"/>
              <a:t>Team Collaboration:</a:t>
            </a:r>
            <a:endParaRPr lang="en-US" sz="1400" dirty="0"/>
          </a:p>
          <a:p>
            <a:pPr>
              <a:buFont typeface="Arial" panose="020B0604020202020204" pitchFamily="34" charset="0"/>
              <a:buChar char="•"/>
            </a:pPr>
            <a:r>
              <a:rPr lang="en-US" sz="1400" b="1" dirty="0"/>
              <a:t>Data Validation:</a:t>
            </a:r>
            <a:r>
              <a:rPr lang="en-US" sz="1400" dirty="0"/>
              <a:t> Our team tackled a large dataset consisting of over 10,000 rows of video metadata. The dataset was split evenly among team members, each responsible for validating specific sections.</a:t>
            </a:r>
          </a:p>
          <a:p>
            <a:pPr>
              <a:buFont typeface="Arial" panose="020B0604020202020204" pitchFamily="34" charset="0"/>
              <a:buChar char="•"/>
            </a:pPr>
            <a:r>
              <a:rPr lang="en-US" sz="1400" b="1" dirty="0"/>
              <a:t>Task Specialization:</a:t>
            </a:r>
            <a:r>
              <a:rPr lang="en-US" sz="1400" dirty="0"/>
              <a:t> After data validation, the team divided tasks according to expertise:</a:t>
            </a:r>
          </a:p>
          <a:p>
            <a:pPr marL="742950" lvl="1" indent="-285750">
              <a:buFont typeface="Arial" panose="020B0604020202020204" pitchFamily="34" charset="0"/>
              <a:buChar char="•"/>
            </a:pPr>
            <a:r>
              <a:rPr lang="en-US" sz="1400" dirty="0"/>
              <a:t>Text Analysis: </a:t>
            </a:r>
            <a:r>
              <a:rPr lang="en-US" sz="1400" dirty="0" err="1"/>
              <a:t>ShuYu</a:t>
            </a:r>
            <a:endParaRPr lang="en-US" sz="1400" dirty="0"/>
          </a:p>
          <a:p>
            <a:pPr marL="742950" lvl="1" indent="-285750">
              <a:buFont typeface="Arial" panose="020B0604020202020204" pitchFamily="34" charset="0"/>
              <a:buChar char="•"/>
            </a:pPr>
            <a:r>
              <a:rPr lang="en-US" sz="1400" dirty="0"/>
              <a:t>Key Frames Analysis: </a:t>
            </a:r>
            <a:r>
              <a:rPr lang="en-US" sz="1400" dirty="0" err="1"/>
              <a:t>Ravikiran</a:t>
            </a:r>
            <a:endParaRPr lang="en-US" sz="1400" dirty="0"/>
          </a:p>
          <a:p>
            <a:pPr marL="742950" lvl="1" indent="-285750">
              <a:buFont typeface="Arial" panose="020B0604020202020204" pitchFamily="34" charset="0"/>
              <a:buChar char="•"/>
            </a:pPr>
            <a:r>
              <a:rPr lang="en-US" sz="1400" dirty="0"/>
              <a:t>Audio Analysis: Isabella (myself)</a:t>
            </a:r>
          </a:p>
          <a:p>
            <a:pPr marL="0" indent="0">
              <a:lnSpc>
                <a:spcPct val="100000"/>
              </a:lnSpc>
              <a:buNone/>
            </a:pPr>
            <a:endParaRPr lang="en-US" sz="800" dirty="0"/>
          </a:p>
          <a:p>
            <a:pPr marL="0" indent="0">
              <a:buNone/>
            </a:pPr>
            <a:r>
              <a:rPr lang="en-US" sz="1400" dirty="0"/>
              <a:t>This presentation will specifically address the audio analysis aspect of this project. I focus on extracting and analyzing audio features from CEO interviews to detect emotions and their potential impact on stock prices. By employing machine learning models, I train a Convolutional Neural Network (CNN) to classify various emotions based on audio data. I then compare the detected emotions with stock prices at the video upload date and 24 hours later to investigate any correlations between CEO sentiment and market movements. This approach integrates audio analysis with financial data to explore how emotional tone in leadership communication might influence investor behavior.</a:t>
            </a:r>
          </a:p>
          <a:p>
            <a:pPr marL="0" indent="0">
              <a:buNone/>
            </a:pPr>
            <a:endParaRPr lang="en-US" sz="1400" dirty="0"/>
          </a:p>
        </p:txBody>
      </p:sp>
    </p:spTree>
    <p:extLst>
      <p:ext uri="{BB962C8B-B14F-4D97-AF65-F5344CB8AC3E}">
        <p14:creationId xmlns:p14="http://schemas.microsoft.com/office/powerpoint/2010/main" val="11071542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D106F-162C-2752-A513-2F3CF35432EB}"/>
              </a:ext>
            </a:extLst>
          </p:cNvPr>
          <p:cNvSpPr>
            <a:spLocks noGrp="1"/>
          </p:cNvSpPr>
          <p:nvPr>
            <p:ph type="title"/>
          </p:nvPr>
        </p:nvSpPr>
        <p:spPr/>
        <p:txBody>
          <a:bodyPr/>
          <a:lstStyle/>
          <a:p>
            <a:r>
              <a:rPr lang="en-US" dirty="0"/>
              <a:t>Metadata Validation Process:</a:t>
            </a:r>
          </a:p>
        </p:txBody>
      </p:sp>
      <p:sp>
        <p:nvSpPr>
          <p:cNvPr id="3" name="Content Placeholder 2">
            <a:extLst>
              <a:ext uri="{FF2B5EF4-FFF2-40B4-BE49-F238E27FC236}">
                <a16:creationId xmlns:a16="http://schemas.microsoft.com/office/drawing/2014/main" id="{C26ECD5B-67CA-D624-5208-312926F25977}"/>
              </a:ext>
            </a:extLst>
          </p:cNvPr>
          <p:cNvSpPr>
            <a:spLocks noGrp="1"/>
          </p:cNvSpPr>
          <p:nvPr>
            <p:ph idx="1"/>
          </p:nvPr>
        </p:nvSpPr>
        <p:spPr>
          <a:xfrm>
            <a:off x="644771" y="1237376"/>
            <a:ext cx="10709031" cy="5155035"/>
          </a:xfrm>
        </p:spPr>
        <p:txBody>
          <a:bodyPr>
            <a:normAutofit/>
          </a:bodyPr>
          <a:lstStyle/>
          <a:p>
            <a:pPr marL="0" indent="0">
              <a:buNone/>
            </a:pPr>
            <a:r>
              <a:rPr lang="en-US" sz="1600" b="1" dirty="0"/>
              <a:t>Objective:</a:t>
            </a:r>
            <a:r>
              <a:rPr lang="en-US" sz="1600" dirty="0"/>
              <a:t> To validate and categorize company names and stock tickers mentioned in video metadata for further analysis.</a:t>
            </a:r>
          </a:p>
          <a:p>
            <a:pPr marL="0" indent="0">
              <a:buNone/>
            </a:pPr>
            <a:endParaRPr lang="en-US" sz="800" dirty="0"/>
          </a:p>
          <a:p>
            <a:pPr marL="0" indent="0">
              <a:buNone/>
            </a:pPr>
            <a:r>
              <a:rPr lang="en-US" sz="1600" b="1" dirty="0"/>
              <a:t>File Overview: </a:t>
            </a:r>
            <a:r>
              <a:rPr lang="en-US" sz="1600" dirty="0"/>
              <a:t>Each row represents a video, including the </a:t>
            </a:r>
            <a:r>
              <a:rPr lang="en-US" sz="1600" dirty="0" err="1"/>
              <a:t>videoID</a:t>
            </a:r>
            <a:r>
              <a:rPr lang="en-US" sz="1600" dirty="0"/>
              <a:t>, </a:t>
            </a:r>
            <a:r>
              <a:rPr lang="en-US" sz="1600" dirty="0" err="1"/>
              <a:t>webUrl</a:t>
            </a:r>
            <a:r>
              <a:rPr lang="en-US" sz="1600" dirty="0"/>
              <a:t>, </a:t>
            </a:r>
            <a:r>
              <a:rPr lang="en-US" sz="1600" dirty="0" err="1"/>
              <a:t>contentUrl</a:t>
            </a:r>
            <a:r>
              <a:rPr lang="en-US" sz="1600" dirty="0"/>
              <a:t>, Title, Description Upload Date, Ticker Symbol, and Company Name.</a:t>
            </a:r>
          </a:p>
          <a:p>
            <a:pPr marL="0" indent="0">
              <a:buNone/>
            </a:pPr>
            <a:endParaRPr lang="en-US" sz="800" b="1" dirty="0"/>
          </a:p>
          <a:p>
            <a:pPr marL="0" indent="0">
              <a:buNone/>
            </a:pPr>
            <a:r>
              <a:rPr lang="en-US" sz="1600" b="1" dirty="0"/>
              <a:t>Validation:</a:t>
            </a:r>
            <a:endParaRPr lang="en-US" sz="1600" dirty="0"/>
          </a:p>
          <a:p>
            <a:pPr marL="742950" lvl="1" indent="-285750">
              <a:buFont typeface="+mj-lt"/>
              <a:buAutoNum type="arabicPeriod"/>
            </a:pPr>
            <a:r>
              <a:rPr lang="en-US" sz="1600" dirty="0"/>
              <a:t>Checked if executives from companies are featured in the video.</a:t>
            </a:r>
          </a:p>
          <a:p>
            <a:pPr marL="742950" lvl="1" indent="-285750">
              <a:buFont typeface="+mj-lt"/>
              <a:buAutoNum type="arabicPeriod"/>
            </a:pPr>
            <a:r>
              <a:rPr lang="en-US" sz="1600" dirty="0"/>
              <a:t>Created columns to distinguish between the CEO's own company and the company discussed in the video. </a:t>
            </a:r>
          </a:p>
          <a:p>
            <a:pPr marL="742950" lvl="1" indent="-285750">
              <a:buFont typeface="+mj-lt"/>
              <a:buAutoNum type="arabicPeriod"/>
            </a:pPr>
            <a:r>
              <a:rPr lang="en-US" sz="1600" dirty="0"/>
              <a:t>Used Yahoo Finance, Google, and Macrotrends to confirm CEO’s, company names, and tickers.</a:t>
            </a:r>
          </a:p>
          <a:p>
            <a:pPr marL="0" indent="0">
              <a:buNone/>
            </a:pPr>
            <a:endParaRPr lang="en-US" sz="800" b="1" dirty="0"/>
          </a:p>
          <a:p>
            <a:r>
              <a:rPr lang="en-US" sz="1600" b="1" dirty="0"/>
              <a:t>Visuals:</a:t>
            </a:r>
            <a:endParaRPr lang="en-US" sz="1600" dirty="0"/>
          </a:p>
        </p:txBody>
      </p:sp>
      <p:pic>
        <p:nvPicPr>
          <p:cNvPr id="6" name="Picture 5">
            <a:extLst>
              <a:ext uri="{FF2B5EF4-FFF2-40B4-BE49-F238E27FC236}">
                <a16:creationId xmlns:a16="http://schemas.microsoft.com/office/drawing/2014/main" id="{39710866-6D56-D58A-6E36-7CFB6F4376C0}"/>
              </a:ext>
            </a:extLst>
          </p:cNvPr>
          <p:cNvPicPr>
            <a:picLocks noChangeAspect="1"/>
          </p:cNvPicPr>
          <p:nvPr/>
        </p:nvPicPr>
        <p:blipFill>
          <a:blip r:embed="rId2"/>
          <a:stretch>
            <a:fillRect/>
          </a:stretch>
        </p:blipFill>
        <p:spPr>
          <a:xfrm>
            <a:off x="471061" y="4612930"/>
            <a:ext cx="11249877" cy="1499168"/>
          </a:xfrm>
          <a:prstGeom prst="rect">
            <a:avLst/>
          </a:prstGeom>
        </p:spPr>
      </p:pic>
    </p:spTree>
    <p:extLst>
      <p:ext uri="{BB962C8B-B14F-4D97-AF65-F5344CB8AC3E}">
        <p14:creationId xmlns:p14="http://schemas.microsoft.com/office/powerpoint/2010/main" val="22250137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D106F-162C-2752-A513-2F3CF35432EB}"/>
              </a:ext>
            </a:extLst>
          </p:cNvPr>
          <p:cNvSpPr>
            <a:spLocks noGrp="1"/>
          </p:cNvSpPr>
          <p:nvPr>
            <p:ph type="title"/>
          </p:nvPr>
        </p:nvSpPr>
        <p:spPr/>
        <p:txBody>
          <a:bodyPr/>
          <a:lstStyle/>
          <a:p>
            <a:r>
              <a:rPr lang="en-US" dirty="0"/>
              <a:t>Audio Format Conversion:</a:t>
            </a:r>
          </a:p>
        </p:txBody>
      </p:sp>
      <p:sp>
        <p:nvSpPr>
          <p:cNvPr id="3" name="Content Placeholder 2">
            <a:extLst>
              <a:ext uri="{FF2B5EF4-FFF2-40B4-BE49-F238E27FC236}">
                <a16:creationId xmlns:a16="http://schemas.microsoft.com/office/drawing/2014/main" id="{C26ECD5B-67CA-D624-5208-312926F25977}"/>
              </a:ext>
            </a:extLst>
          </p:cNvPr>
          <p:cNvSpPr>
            <a:spLocks noGrp="1"/>
          </p:cNvSpPr>
          <p:nvPr>
            <p:ph idx="1"/>
          </p:nvPr>
        </p:nvSpPr>
        <p:spPr>
          <a:xfrm>
            <a:off x="644771" y="1237376"/>
            <a:ext cx="5451229" cy="5155035"/>
          </a:xfrm>
        </p:spPr>
        <p:txBody>
          <a:bodyPr>
            <a:normAutofit/>
          </a:bodyPr>
          <a:lstStyle/>
          <a:p>
            <a:pPr marL="0" indent="0">
              <a:buNone/>
            </a:pPr>
            <a:r>
              <a:rPr lang="en-US" sz="1600" b="1" dirty="0"/>
              <a:t>Process:</a:t>
            </a:r>
            <a:r>
              <a:rPr lang="en-US" sz="1600" dirty="0"/>
              <a:t> Converted 200 MP4 videos to WAV format using the provided Python code to handle audio data efficiently.</a:t>
            </a:r>
          </a:p>
          <a:p>
            <a:pPr marL="0" indent="0">
              <a:buNone/>
            </a:pPr>
            <a:endParaRPr lang="en-US" sz="1600" dirty="0"/>
          </a:p>
          <a:p>
            <a:pPr marL="0" indent="0">
              <a:buNone/>
            </a:pPr>
            <a:r>
              <a:rPr lang="en-US" sz="1600" b="1" dirty="0"/>
              <a:t>Code Explanation:</a:t>
            </a:r>
          </a:p>
          <a:p>
            <a:pPr lvl="1">
              <a:buFont typeface="Arial" panose="020B0604020202020204" pitchFamily="34" charset="0"/>
              <a:buChar char="•"/>
            </a:pPr>
            <a:r>
              <a:rPr lang="en-US" sz="1600" b="1" dirty="0"/>
              <a:t>Library Used:</a:t>
            </a:r>
            <a:r>
              <a:rPr lang="en-US" sz="1600" dirty="0"/>
              <a:t> </a:t>
            </a:r>
            <a:r>
              <a:rPr lang="en-US" sz="1600" dirty="0" err="1"/>
              <a:t>pydub</a:t>
            </a:r>
            <a:r>
              <a:rPr lang="en-US" sz="1600" dirty="0"/>
              <a:t> for audio processing.</a:t>
            </a:r>
          </a:p>
          <a:p>
            <a:pPr lvl="1">
              <a:buFont typeface="Arial" panose="020B0604020202020204" pitchFamily="34" charset="0"/>
              <a:buChar char="•"/>
            </a:pPr>
            <a:r>
              <a:rPr lang="en-US" sz="1600" b="1" dirty="0"/>
              <a:t>Function:</a:t>
            </a:r>
            <a:r>
              <a:rPr lang="en-US" sz="1600" dirty="0"/>
              <a:t> Process audio by removing silence and exporting cleaned WAV files.</a:t>
            </a:r>
          </a:p>
          <a:p>
            <a:pPr marL="457200" lvl="1" indent="0">
              <a:buNone/>
            </a:pPr>
            <a:endParaRPr lang="en-US" sz="1600" dirty="0"/>
          </a:p>
        </p:txBody>
      </p:sp>
      <p:pic>
        <p:nvPicPr>
          <p:cNvPr id="4" name="Picture 3">
            <a:extLst>
              <a:ext uri="{FF2B5EF4-FFF2-40B4-BE49-F238E27FC236}">
                <a16:creationId xmlns:a16="http://schemas.microsoft.com/office/drawing/2014/main" id="{7D6C30DB-9501-EB01-987A-A4651DC29362}"/>
              </a:ext>
            </a:extLst>
          </p:cNvPr>
          <p:cNvPicPr>
            <a:picLocks noChangeAspect="1"/>
          </p:cNvPicPr>
          <p:nvPr/>
        </p:nvPicPr>
        <p:blipFill rotWithShape="1">
          <a:blip r:embed="rId2"/>
          <a:srcRect l="6528" t="553"/>
          <a:stretch/>
        </p:blipFill>
        <p:spPr>
          <a:xfrm>
            <a:off x="6909223" y="328117"/>
            <a:ext cx="4446165" cy="6201765"/>
          </a:xfrm>
          <a:prstGeom prst="rect">
            <a:avLst/>
          </a:prstGeom>
        </p:spPr>
      </p:pic>
      <p:pic>
        <p:nvPicPr>
          <p:cNvPr id="9" name="Picture 8">
            <a:extLst>
              <a:ext uri="{FF2B5EF4-FFF2-40B4-BE49-F238E27FC236}">
                <a16:creationId xmlns:a16="http://schemas.microsoft.com/office/drawing/2014/main" id="{FF2B0761-59BD-007A-2D65-29B2E67A9F4A}"/>
              </a:ext>
            </a:extLst>
          </p:cNvPr>
          <p:cNvPicPr>
            <a:picLocks noChangeAspect="1"/>
          </p:cNvPicPr>
          <p:nvPr/>
        </p:nvPicPr>
        <p:blipFill rotWithShape="1">
          <a:blip r:embed="rId3"/>
          <a:srcRect l="-1" t="12491" r="52729" b="14325"/>
          <a:stretch/>
        </p:blipFill>
        <p:spPr>
          <a:xfrm>
            <a:off x="6909223" y="5385732"/>
            <a:ext cx="4446165" cy="1107143"/>
          </a:xfrm>
          <a:prstGeom prst="rect">
            <a:avLst/>
          </a:prstGeom>
        </p:spPr>
      </p:pic>
    </p:spTree>
    <p:extLst>
      <p:ext uri="{BB962C8B-B14F-4D97-AF65-F5344CB8AC3E}">
        <p14:creationId xmlns:p14="http://schemas.microsoft.com/office/powerpoint/2010/main" val="1660936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D106F-162C-2752-A513-2F3CF35432EB}"/>
              </a:ext>
            </a:extLst>
          </p:cNvPr>
          <p:cNvSpPr>
            <a:spLocks noGrp="1"/>
          </p:cNvSpPr>
          <p:nvPr>
            <p:ph type="title"/>
          </p:nvPr>
        </p:nvSpPr>
        <p:spPr/>
        <p:txBody>
          <a:bodyPr/>
          <a:lstStyle/>
          <a:p>
            <a:r>
              <a:rPr lang="en-US" dirty="0"/>
              <a:t>Audio Features for Emotion Classification:</a:t>
            </a:r>
          </a:p>
        </p:txBody>
      </p:sp>
      <p:sp>
        <p:nvSpPr>
          <p:cNvPr id="3" name="Content Placeholder 2">
            <a:extLst>
              <a:ext uri="{FF2B5EF4-FFF2-40B4-BE49-F238E27FC236}">
                <a16:creationId xmlns:a16="http://schemas.microsoft.com/office/drawing/2014/main" id="{C26ECD5B-67CA-D624-5208-312926F25977}"/>
              </a:ext>
            </a:extLst>
          </p:cNvPr>
          <p:cNvSpPr>
            <a:spLocks noGrp="1"/>
          </p:cNvSpPr>
          <p:nvPr>
            <p:ph idx="1"/>
          </p:nvPr>
        </p:nvSpPr>
        <p:spPr>
          <a:xfrm>
            <a:off x="644771" y="1237376"/>
            <a:ext cx="10709031" cy="5155035"/>
          </a:xfrm>
        </p:spPr>
        <p:txBody>
          <a:bodyPr>
            <a:normAutofit/>
          </a:bodyPr>
          <a:lstStyle/>
          <a:p>
            <a:pPr marL="0" indent="0">
              <a:buNone/>
            </a:pPr>
            <a:r>
              <a:rPr lang="en-US" sz="1600" b="1" dirty="0"/>
              <a:t>Zero Crossing Rate (ZCR):</a:t>
            </a:r>
            <a:r>
              <a:rPr lang="en-US" sz="1600" dirty="0"/>
              <a:t> </a:t>
            </a:r>
          </a:p>
          <a:p>
            <a:pPr lvl="1">
              <a:buFont typeface="Arial" panose="020B0604020202020204" pitchFamily="34" charset="0"/>
              <a:buChar char="•"/>
            </a:pPr>
            <a:r>
              <a:rPr lang="en-US" sz="1600" dirty="0"/>
              <a:t>Measures the rate at which the signal changes sign, useful for identifying noisiness.</a:t>
            </a:r>
          </a:p>
          <a:p>
            <a:pPr marL="0" indent="0">
              <a:buNone/>
            </a:pPr>
            <a:endParaRPr lang="en-US" sz="800" dirty="0"/>
          </a:p>
          <a:p>
            <a:pPr marL="0" indent="0">
              <a:buNone/>
            </a:pPr>
            <a:r>
              <a:rPr lang="en-US" sz="1600" b="1" dirty="0"/>
              <a:t>Chroma Features:</a:t>
            </a:r>
            <a:r>
              <a:rPr lang="en-US" sz="1600" dirty="0"/>
              <a:t> </a:t>
            </a:r>
          </a:p>
          <a:p>
            <a:pPr lvl="1">
              <a:buFont typeface="Arial" panose="020B0604020202020204" pitchFamily="34" charset="0"/>
              <a:buChar char="•"/>
            </a:pPr>
            <a:r>
              <a:rPr lang="en-US" sz="1600" dirty="0"/>
              <a:t>Represent the 12 different pitch classes, relevant for capturing harmonic content.</a:t>
            </a:r>
          </a:p>
          <a:p>
            <a:pPr marL="0" indent="0">
              <a:buNone/>
            </a:pPr>
            <a:endParaRPr lang="en-US" sz="800" dirty="0"/>
          </a:p>
          <a:p>
            <a:pPr marL="0" indent="0">
              <a:buNone/>
            </a:pPr>
            <a:r>
              <a:rPr lang="en-US" sz="1600" b="1" dirty="0"/>
              <a:t>MFCC (Mel Frequency Cepstral Coefficients):</a:t>
            </a:r>
            <a:r>
              <a:rPr lang="en-US" sz="1600" dirty="0"/>
              <a:t> </a:t>
            </a:r>
          </a:p>
          <a:p>
            <a:pPr lvl="1">
              <a:buFont typeface="Arial" panose="020B0604020202020204" pitchFamily="34" charset="0"/>
              <a:buChar char="•"/>
            </a:pPr>
            <a:r>
              <a:rPr lang="en-US" sz="1600" dirty="0"/>
              <a:t>Capture the power spectrum of the audio signal, essential for speech recognition.</a:t>
            </a:r>
          </a:p>
          <a:p>
            <a:pPr marL="0" indent="0">
              <a:buNone/>
            </a:pPr>
            <a:endParaRPr lang="en-US" sz="800" dirty="0"/>
          </a:p>
          <a:p>
            <a:pPr marL="0" indent="0">
              <a:buNone/>
            </a:pPr>
            <a:r>
              <a:rPr lang="en-US" sz="1600" b="1" dirty="0"/>
              <a:t>RMS (Root Mean Square):</a:t>
            </a:r>
            <a:r>
              <a:rPr lang="en-US" sz="1600" dirty="0"/>
              <a:t> </a:t>
            </a:r>
          </a:p>
          <a:p>
            <a:pPr lvl="1">
              <a:buFont typeface="Arial" panose="020B0604020202020204" pitchFamily="34" charset="0"/>
              <a:buChar char="•"/>
            </a:pPr>
            <a:r>
              <a:rPr lang="en-US" sz="1600" dirty="0"/>
              <a:t>Represents the energy of the audio signal, useful for understanding volume changes.</a:t>
            </a:r>
          </a:p>
          <a:p>
            <a:pPr marL="0" indent="0">
              <a:buNone/>
            </a:pPr>
            <a:endParaRPr lang="en-US" sz="800" dirty="0"/>
          </a:p>
          <a:p>
            <a:pPr marL="0" indent="0">
              <a:buNone/>
            </a:pPr>
            <a:r>
              <a:rPr lang="en-US" sz="1600" b="1" dirty="0"/>
              <a:t>Mel Spectrogram:</a:t>
            </a:r>
            <a:r>
              <a:rPr lang="en-US" sz="1600" dirty="0"/>
              <a:t> </a:t>
            </a:r>
          </a:p>
          <a:p>
            <a:pPr lvl="1">
              <a:buFont typeface="Arial" panose="020B0604020202020204" pitchFamily="34" charset="0"/>
              <a:buChar char="•"/>
            </a:pPr>
            <a:r>
              <a:rPr lang="en-US" sz="1600" dirty="0"/>
              <a:t>Shows the spectrum of frequencies over time, providing a visual representation of the audio signal's frequency content.</a:t>
            </a:r>
          </a:p>
        </p:txBody>
      </p:sp>
    </p:spTree>
    <p:extLst>
      <p:ext uri="{BB962C8B-B14F-4D97-AF65-F5344CB8AC3E}">
        <p14:creationId xmlns:p14="http://schemas.microsoft.com/office/powerpoint/2010/main" val="39802420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D106F-162C-2752-A513-2F3CF35432EB}"/>
              </a:ext>
            </a:extLst>
          </p:cNvPr>
          <p:cNvSpPr>
            <a:spLocks noGrp="1"/>
          </p:cNvSpPr>
          <p:nvPr>
            <p:ph type="title"/>
          </p:nvPr>
        </p:nvSpPr>
        <p:spPr/>
        <p:txBody>
          <a:bodyPr/>
          <a:lstStyle/>
          <a:p>
            <a:r>
              <a:rPr lang="en-US" dirty="0"/>
              <a:t>Datasets for Emotion Classification:</a:t>
            </a:r>
          </a:p>
        </p:txBody>
      </p:sp>
      <p:sp>
        <p:nvSpPr>
          <p:cNvPr id="3" name="Content Placeholder 2">
            <a:extLst>
              <a:ext uri="{FF2B5EF4-FFF2-40B4-BE49-F238E27FC236}">
                <a16:creationId xmlns:a16="http://schemas.microsoft.com/office/drawing/2014/main" id="{C26ECD5B-67CA-D624-5208-312926F25977}"/>
              </a:ext>
            </a:extLst>
          </p:cNvPr>
          <p:cNvSpPr>
            <a:spLocks noGrp="1"/>
          </p:cNvSpPr>
          <p:nvPr>
            <p:ph idx="1"/>
          </p:nvPr>
        </p:nvSpPr>
        <p:spPr>
          <a:xfrm>
            <a:off x="644771" y="1237376"/>
            <a:ext cx="10709031" cy="5155035"/>
          </a:xfrm>
        </p:spPr>
        <p:txBody>
          <a:bodyPr>
            <a:noAutofit/>
          </a:bodyPr>
          <a:lstStyle/>
          <a:p>
            <a:pPr marL="0" indent="0">
              <a:buNone/>
            </a:pPr>
            <a:r>
              <a:rPr lang="en-US" sz="1600" b="1" dirty="0"/>
              <a:t>TESS (Toronto Emotional Speech Set):</a:t>
            </a:r>
          </a:p>
          <a:p>
            <a:pPr lvl="1">
              <a:buFont typeface="Arial" panose="020B0604020202020204" pitchFamily="34" charset="0"/>
              <a:buChar char="•"/>
            </a:pPr>
            <a:r>
              <a:rPr lang="en-US" sz="1600" dirty="0"/>
              <a:t>Contains audio recordings of two female actresses portraying seven emotions by speaking 200 target words.</a:t>
            </a:r>
          </a:p>
          <a:p>
            <a:pPr lvl="1">
              <a:buFont typeface="Arial" panose="020B0604020202020204" pitchFamily="34" charset="0"/>
              <a:buChar char="•"/>
            </a:pPr>
            <a:r>
              <a:rPr lang="en-US" sz="1600" dirty="0"/>
              <a:t>Emotions: happy, pleasant surprise, fear, angry, disgust, sad, and neutral.</a:t>
            </a:r>
          </a:p>
          <a:p>
            <a:pPr marL="274331" lvl="1" indent="0">
              <a:buNone/>
            </a:pPr>
            <a:endParaRPr lang="en-US" sz="800" dirty="0"/>
          </a:p>
          <a:p>
            <a:pPr marL="0" indent="0">
              <a:buNone/>
            </a:pPr>
            <a:r>
              <a:rPr lang="en-US" sz="1600" b="1" dirty="0"/>
              <a:t>RAVDESS (Ryerson Audio-Visual Database of Emotional Speech and Song):</a:t>
            </a:r>
          </a:p>
          <a:p>
            <a:pPr lvl="1">
              <a:buFont typeface="Arial" panose="020B0604020202020204" pitchFamily="34" charset="0"/>
              <a:buChar char="•"/>
            </a:pPr>
            <a:r>
              <a:rPr lang="en-US" sz="1600" dirty="0"/>
              <a:t>7,356 files with 24 actors (12 female, 12 male) expressing seven emotions in speech and five in song, at two levels of intensity. </a:t>
            </a:r>
          </a:p>
          <a:p>
            <a:pPr lvl="1">
              <a:buFont typeface="Arial" panose="020B0604020202020204" pitchFamily="34" charset="0"/>
              <a:buChar char="•"/>
            </a:pPr>
            <a:r>
              <a:rPr lang="en-US" sz="1600" dirty="0"/>
              <a:t>Speech emotions: calm, happy, sad, angry, fearful, surprise, and disgust. </a:t>
            </a:r>
          </a:p>
          <a:p>
            <a:pPr lvl="1">
              <a:buFont typeface="Arial" panose="020B0604020202020204" pitchFamily="34" charset="0"/>
              <a:buChar char="•"/>
            </a:pPr>
            <a:r>
              <a:rPr lang="en-US" sz="1600" dirty="0"/>
              <a:t>Song emotions: calm, happy, sad, angry, and fearful emotions.</a:t>
            </a:r>
          </a:p>
          <a:p>
            <a:pPr marL="274331" lvl="1" indent="0">
              <a:buNone/>
            </a:pPr>
            <a:endParaRPr lang="en-US" sz="800" dirty="0"/>
          </a:p>
          <a:p>
            <a:pPr marL="0" indent="0">
              <a:buNone/>
            </a:pPr>
            <a:r>
              <a:rPr lang="en-US" sz="1600" b="1" dirty="0"/>
              <a:t>CREMA-D (Crowd-sourced Emotional Multimodal Actors Dataset):</a:t>
            </a:r>
            <a:endParaRPr lang="en-US" sz="1600" dirty="0"/>
          </a:p>
          <a:p>
            <a:pPr lvl="1">
              <a:buFont typeface="Arial" panose="020B0604020202020204" pitchFamily="34" charset="0"/>
              <a:buChar char="•"/>
            </a:pPr>
            <a:r>
              <a:rPr lang="en-US" sz="1600" dirty="0"/>
              <a:t>7,442 clips from 91 actors portraying six emotions across four levels of intensity. </a:t>
            </a:r>
          </a:p>
          <a:p>
            <a:pPr lvl="1">
              <a:buFont typeface="Arial" panose="020B0604020202020204" pitchFamily="34" charset="0"/>
              <a:buChar char="•"/>
            </a:pPr>
            <a:r>
              <a:rPr lang="en-US" sz="1600" dirty="0"/>
              <a:t>Emotions: sad, angry, disgust, fear, happy, and neutral.</a:t>
            </a:r>
          </a:p>
          <a:p>
            <a:pPr marL="0" indent="0">
              <a:buNone/>
            </a:pPr>
            <a:endParaRPr lang="en-US" sz="800" dirty="0"/>
          </a:p>
          <a:p>
            <a:pPr marL="0" indent="0">
              <a:buNone/>
            </a:pPr>
            <a:r>
              <a:rPr lang="en-US" sz="1600" b="1" dirty="0"/>
              <a:t>SAVEE (Surrey Audio-Visual Expressed Emotion):</a:t>
            </a:r>
          </a:p>
          <a:p>
            <a:pPr lvl="1">
              <a:buFont typeface="Arial" panose="020B0604020202020204" pitchFamily="34" charset="0"/>
              <a:buChar char="•"/>
            </a:pPr>
            <a:r>
              <a:rPr lang="en-US" sz="1600" dirty="0"/>
              <a:t>480 utterances from 4 male actors expressing seven emotions, recorded in British English.</a:t>
            </a:r>
          </a:p>
          <a:p>
            <a:pPr lvl="1">
              <a:buFont typeface="Arial" panose="020B0604020202020204" pitchFamily="34" charset="0"/>
              <a:buChar char="•"/>
            </a:pPr>
            <a:r>
              <a:rPr lang="en-US" sz="1600" dirty="0"/>
              <a:t>Emotions: happy, sad, angry, fearful, disgust, surprised, and neutral.</a:t>
            </a:r>
          </a:p>
          <a:p>
            <a:pPr lvl="1">
              <a:buFont typeface="Arial" panose="020B0604020202020204" pitchFamily="34" charset="0"/>
              <a:buChar char="•"/>
            </a:pPr>
            <a:endParaRPr lang="en-US" sz="1600" dirty="0"/>
          </a:p>
          <a:p>
            <a:pPr lvl="1">
              <a:buFont typeface="Arial" panose="020B0604020202020204" pitchFamily="34" charset="0"/>
              <a:buChar char="•"/>
            </a:pPr>
            <a:endParaRPr lang="en-US" sz="1600" dirty="0"/>
          </a:p>
        </p:txBody>
      </p:sp>
    </p:spTree>
    <p:extLst>
      <p:ext uri="{BB962C8B-B14F-4D97-AF65-F5344CB8AC3E}">
        <p14:creationId xmlns:p14="http://schemas.microsoft.com/office/powerpoint/2010/main" val="11100914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D106F-162C-2752-A513-2F3CF35432EB}"/>
              </a:ext>
            </a:extLst>
          </p:cNvPr>
          <p:cNvSpPr>
            <a:spLocks noGrp="1"/>
          </p:cNvSpPr>
          <p:nvPr>
            <p:ph type="title"/>
          </p:nvPr>
        </p:nvSpPr>
        <p:spPr/>
        <p:txBody>
          <a:bodyPr/>
          <a:lstStyle/>
          <a:p>
            <a:r>
              <a:rPr lang="en-US" sz="4000" b="1" dirty="0"/>
              <a:t>Model Training:</a:t>
            </a:r>
            <a:endParaRPr lang="en-US" sz="4000" dirty="0"/>
          </a:p>
        </p:txBody>
      </p:sp>
      <p:sp>
        <p:nvSpPr>
          <p:cNvPr id="3" name="Content Placeholder 2">
            <a:extLst>
              <a:ext uri="{FF2B5EF4-FFF2-40B4-BE49-F238E27FC236}">
                <a16:creationId xmlns:a16="http://schemas.microsoft.com/office/drawing/2014/main" id="{C26ECD5B-67CA-D624-5208-312926F25977}"/>
              </a:ext>
            </a:extLst>
          </p:cNvPr>
          <p:cNvSpPr>
            <a:spLocks noGrp="1"/>
          </p:cNvSpPr>
          <p:nvPr>
            <p:ph idx="1"/>
          </p:nvPr>
        </p:nvSpPr>
        <p:spPr>
          <a:xfrm>
            <a:off x="644772" y="1237376"/>
            <a:ext cx="5359624" cy="5155035"/>
          </a:xfrm>
        </p:spPr>
        <p:txBody>
          <a:bodyPr>
            <a:noAutofit/>
          </a:bodyPr>
          <a:lstStyle/>
          <a:p>
            <a:pPr marL="0" indent="0">
              <a:buNone/>
            </a:pPr>
            <a:endParaRPr lang="en-US" sz="1600" b="1" dirty="0"/>
          </a:p>
          <a:p>
            <a:pPr marL="0" indent="0">
              <a:buNone/>
            </a:pPr>
            <a:endParaRPr lang="en-US" sz="800" dirty="0"/>
          </a:p>
          <a:p>
            <a:pPr marL="0" indent="0">
              <a:buNone/>
            </a:pPr>
            <a:r>
              <a:rPr lang="en-US" sz="1600" b="1" dirty="0"/>
              <a:t>Architecture:</a:t>
            </a:r>
            <a:endParaRPr lang="en-US" sz="1600" dirty="0"/>
          </a:p>
          <a:p>
            <a:pPr marL="742950" lvl="1" indent="-285750">
              <a:buFont typeface="Arial" panose="020B0604020202020204" pitchFamily="34" charset="0"/>
              <a:buChar char="•"/>
            </a:pPr>
            <a:r>
              <a:rPr lang="en-US" sz="1600" b="1" dirty="0"/>
              <a:t>Conv1D Layers:</a:t>
            </a:r>
            <a:r>
              <a:rPr lang="en-US" sz="1600" dirty="0"/>
              <a:t> Used to capture temporal features from the 1D audio data.</a:t>
            </a:r>
          </a:p>
          <a:p>
            <a:pPr marL="742950" lvl="1" indent="-285750">
              <a:buFont typeface="Arial" panose="020B0604020202020204" pitchFamily="34" charset="0"/>
              <a:buChar char="•"/>
            </a:pPr>
            <a:r>
              <a:rPr lang="en-US" sz="1600" b="1" dirty="0" err="1"/>
              <a:t>MaxPooling</a:t>
            </a:r>
            <a:r>
              <a:rPr lang="en-US" sz="1600" b="1" dirty="0"/>
              <a:t>:</a:t>
            </a:r>
            <a:r>
              <a:rPr lang="en-US" sz="1600" dirty="0"/>
              <a:t> Applied to reduce dimensionality and highlight essential features.</a:t>
            </a:r>
          </a:p>
          <a:p>
            <a:pPr marL="742950" lvl="1" indent="-285750">
              <a:buFont typeface="Arial" panose="020B0604020202020204" pitchFamily="34" charset="0"/>
              <a:buChar char="•"/>
            </a:pPr>
            <a:r>
              <a:rPr lang="en-US" sz="1600" b="1" dirty="0"/>
              <a:t>Dense Layers:</a:t>
            </a:r>
            <a:r>
              <a:rPr lang="en-US" sz="1600" dirty="0"/>
              <a:t> Fully connected layers to make final predictions.</a:t>
            </a:r>
          </a:p>
          <a:p>
            <a:pPr marL="742950" lvl="1" indent="-285750">
              <a:buFont typeface="Arial" panose="020B0604020202020204" pitchFamily="34" charset="0"/>
              <a:buChar char="•"/>
            </a:pPr>
            <a:r>
              <a:rPr lang="en-US" sz="1600" b="1" dirty="0"/>
              <a:t>Dropout:</a:t>
            </a:r>
            <a:r>
              <a:rPr lang="en-US" sz="1600" dirty="0"/>
              <a:t> Used to prevent overfitting by randomly dropping units during training.</a:t>
            </a:r>
          </a:p>
          <a:p>
            <a:pPr marL="457200" lvl="1" indent="0">
              <a:buNone/>
            </a:pPr>
            <a:endParaRPr lang="en-US" sz="800" dirty="0"/>
          </a:p>
          <a:p>
            <a:pPr marL="0" indent="0">
              <a:buNone/>
            </a:pPr>
            <a:r>
              <a:rPr lang="en-US" sz="1600" b="1" dirty="0"/>
              <a:t>Metrics:</a:t>
            </a:r>
            <a:endParaRPr lang="en-US" sz="1600" dirty="0"/>
          </a:p>
          <a:p>
            <a:pPr marL="742950" lvl="1" indent="-285750">
              <a:buFont typeface="Arial" panose="020B0604020202020204" pitchFamily="34" charset="0"/>
              <a:buChar char="•"/>
            </a:pPr>
            <a:r>
              <a:rPr lang="en-US" sz="1600" b="1" dirty="0"/>
              <a:t>Accuracy:</a:t>
            </a:r>
            <a:r>
              <a:rPr lang="en-US" sz="1600" dirty="0"/>
              <a:t> Measured how well the model predicts the correct emotion.</a:t>
            </a:r>
          </a:p>
          <a:p>
            <a:pPr marL="742950" lvl="1" indent="-285750">
              <a:buFont typeface="Arial" panose="020B0604020202020204" pitchFamily="34" charset="0"/>
              <a:buChar char="•"/>
            </a:pPr>
            <a:r>
              <a:rPr lang="en-US" sz="1600" b="1" dirty="0"/>
              <a:t>Loss:</a:t>
            </a:r>
            <a:r>
              <a:rPr lang="en-US" sz="1600" dirty="0"/>
              <a:t> Indicates how far the model's predictions are from the actual emotions.</a:t>
            </a:r>
          </a:p>
          <a:p>
            <a:pPr marL="0" indent="0">
              <a:buNone/>
            </a:pPr>
            <a:endParaRPr lang="en-US" sz="1600" dirty="0"/>
          </a:p>
        </p:txBody>
      </p:sp>
      <p:pic>
        <p:nvPicPr>
          <p:cNvPr id="7" name="Picture 6">
            <a:extLst>
              <a:ext uri="{FF2B5EF4-FFF2-40B4-BE49-F238E27FC236}">
                <a16:creationId xmlns:a16="http://schemas.microsoft.com/office/drawing/2014/main" id="{B9DA0138-A31B-31F2-22B7-C0179DCE2F68}"/>
              </a:ext>
            </a:extLst>
          </p:cNvPr>
          <p:cNvPicPr>
            <a:picLocks noChangeAspect="1"/>
          </p:cNvPicPr>
          <p:nvPr/>
        </p:nvPicPr>
        <p:blipFill rotWithShape="1">
          <a:blip r:embed="rId2"/>
          <a:srcRect l="2887" r="44288"/>
          <a:stretch/>
        </p:blipFill>
        <p:spPr>
          <a:xfrm>
            <a:off x="6187606" y="2213606"/>
            <a:ext cx="5691207" cy="3202574"/>
          </a:xfrm>
          <a:prstGeom prst="rect">
            <a:avLst/>
          </a:prstGeom>
        </p:spPr>
      </p:pic>
      <p:sp>
        <p:nvSpPr>
          <p:cNvPr id="15" name="TextBox 14">
            <a:extLst>
              <a:ext uri="{FF2B5EF4-FFF2-40B4-BE49-F238E27FC236}">
                <a16:creationId xmlns:a16="http://schemas.microsoft.com/office/drawing/2014/main" id="{D8F9D0C2-5A7E-EF17-3941-0788E6C03120}"/>
              </a:ext>
            </a:extLst>
          </p:cNvPr>
          <p:cNvSpPr txBox="1"/>
          <p:nvPr/>
        </p:nvSpPr>
        <p:spPr>
          <a:xfrm>
            <a:off x="644907" y="1243482"/>
            <a:ext cx="11233906" cy="313932"/>
          </a:xfrm>
          <a:prstGeom prst="rect">
            <a:avLst/>
          </a:prstGeom>
          <a:noFill/>
        </p:spPr>
        <p:txBody>
          <a:bodyPr wrap="square">
            <a:spAutoFit/>
          </a:bodyPr>
          <a:lstStyle/>
          <a:p>
            <a:pPr marL="0" marR="0" lvl="0" indent="0" algn="l" defTabSz="914354" rtl="0" eaLnBrk="1" fontAlgn="auto" latinLnBrk="0" hangingPunct="1">
              <a:lnSpc>
                <a:spcPct val="90000"/>
              </a:lnSpc>
              <a:spcBef>
                <a:spcPts val="1000"/>
              </a:spcBef>
              <a:spcAft>
                <a:spcPts val="0"/>
              </a:spcAft>
              <a:buClr>
                <a:srgbClr val="E6832E"/>
              </a:buClr>
              <a:buSzTx/>
              <a:buFont typeface="Wingdings" pitchFamily="2" charset="2"/>
              <a:buNone/>
              <a:tabLst/>
              <a:defRPr/>
            </a:pPr>
            <a:r>
              <a:rPr kumimoji="0" lang="en-US" sz="1600" b="1" i="0" u="none" strike="noStrike" kern="1200" cap="none" spc="0" normalizeH="0" baseline="0" noProof="0">
                <a:ln>
                  <a:noFill/>
                </a:ln>
                <a:solidFill>
                  <a:srgbClr val="363D45"/>
                </a:solidFill>
                <a:effectLst/>
                <a:uLnTx/>
                <a:uFillTx/>
                <a:latin typeface="IBM Plex Sans" panose="020B0503050203000203" pitchFamily="34" charset="0"/>
                <a:ea typeface="+mn-ea"/>
                <a:cs typeface="+mn-cs"/>
              </a:rPr>
              <a:t>Approach:</a:t>
            </a:r>
            <a:r>
              <a:rPr kumimoji="0" lang="en-US" sz="1600" b="0" i="0" u="none" strike="noStrike" kern="1200" cap="none" spc="0" normalizeH="0" baseline="0" noProof="0">
                <a:ln>
                  <a:noFill/>
                </a:ln>
                <a:solidFill>
                  <a:srgbClr val="363D45"/>
                </a:solidFill>
                <a:effectLst/>
                <a:uLnTx/>
                <a:uFillTx/>
                <a:latin typeface="IBM Plex Sans" panose="020B0503050203000203" pitchFamily="34" charset="0"/>
                <a:ea typeface="+mn-ea"/>
                <a:cs typeface="+mn-cs"/>
              </a:rPr>
              <a:t> Implemented a Convolutional Neural Network (CNN) to classify emotions based on extracted features.</a:t>
            </a:r>
            <a:endParaRPr kumimoji="0" lang="en-US" sz="1600" b="0" i="0" u="none" strike="noStrike" kern="1200" cap="none" spc="0" normalizeH="0" baseline="0" noProof="0" dirty="0">
              <a:ln>
                <a:noFill/>
              </a:ln>
              <a:solidFill>
                <a:srgbClr val="363D45"/>
              </a:solidFill>
              <a:effectLst/>
              <a:uLnTx/>
              <a:uFillTx/>
              <a:latin typeface="IBM Plex Sans" panose="020B0503050203000203" pitchFamily="34" charset="0"/>
              <a:ea typeface="+mn-ea"/>
              <a:cs typeface="+mn-cs"/>
            </a:endParaRPr>
          </a:p>
        </p:txBody>
      </p:sp>
    </p:spTree>
    <p:extLst>
      <p:ext uri="{BB962C8B-B14F-4D97-AF65-F5344CB8AC3E}">
        <p14:creationId xmlns:p14="http://schemas.microsoft.com/office/powerpoint/2010/main" val="39944377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D106F-162C-2752-A513-2F3CF35432EB}"/>
              </a:ext>
            </a:extLst>
          </p:cNvPr>
          <p:cNvSpPr>
            <a:spLocks noGrp="1"/>
          </p:cNvSpPr>
          <p:nvPr>
            <p:ph type="title"/>
          </p:nvPr>
        </p:nvSpPr>
        <p:spPr/>
        <p:txBody>
          <a:bodyPr/>
          <a:lstStyle/>
          <a:p>
            <a:r>
              <a:rPr lang="en-US" b="1" dirty="0">
                <a:solidFill>
                  <a:schemeClr val="tx1">
                    <a:lumMod val="50000"/>
                  </a:schemeClr>
                </a:solidFill>
              </a:rPr>
              <a:t>Results and Performance Analysis:</a:t>
            </a:r>
            <a:endParaRPr lang="en-US" dirty="0">
              <a:solidFill>
                <a:schemeClr val="tx1">
                  <a:lumMod val="50000"/>
                </a:schemeClr>
              </a:solidFill>
            </a:endParaRPr>
          </a:p>
        </p:txBody>
      </p:sp>
      <p:sp>
        <p:nvSpPr>
          <p:cNvPr id="3" name="Content Placeholder 2">
            <a:extLst>
              <a:ext uri="{FF2B5EF4-FFF2-40B4-BE49-F238E27FC236}">
                <a16:creationId xmlns:a16="http://schemas.microsoft.com/office/drawing/2014/main" id="{C26ECD5B-67CA-D624-5208-312926F25977}"/>
              </a:ext>
            </a:extLst>
          </p:cNvPr>
          <p:cNvSpPr>
            <a:spLocks noGrp="1"/>
          </p:cNvSpPr>
          <p:nvPr>
            <p:ph idx="1"/>
          </p:nvPr>
        </p:nvSpPr>
        <p:spPr>
          <a:xfrm>
            <a:off x="644771" y="2420224"/>
            <a:ext cx="6397787" cy="3972187"/>
          </a:xfrm>
        </p:spPr>
        <p:txBody>
          <a:bodyPr>
            <a:noAutofit/>
          </a:bodyPr>
          <a:lstStyle/>
          <a:p>
            <a:pPr marL="342900" indent="-342900">
              <a:buFont typeface="+mj-lt"/>
              <a:buAutoNum type="arabicPeriod"/>
            </a:pPr>
            <a:r>
              <a:rPr lang="en-US" sz="1600" b="1" dirty="0"/>
              <a:t>Overall Accuracy: </a:t>
            </a:r>
            <a:r>
              <a:rPr lang="en-US" sz="1600" dirty="0"/>
              <a:t>The model has an accuracy of 55%, indicating moderate effectiveness in classifying emotions.</a:t>
            </a:r>
          </a:p>
          <a:p>
            <a:pPr marL="342900" indent="-342900">
              <a:buFont typeface="+mj-lt"/>
              <a:buAutoNum type="arabicPeriod"/>
            </a:pPr>
            <a:r>
              <a:rPr lang="en-US" sz="1600" b="1" dirty="0"/>
              <a:t>High Performance: </a:t>
            </a:r>
            <a:r>
              <a:rPr lang="en-US" sz="1600" dirty="0"/>
              <a:t>Emotions like "calm" and "angry" are classified with higher precision and recall (68-74%), showing that the model is more reliable for these emotions. </a:t>
            </a:r>
          </a:p>
          <a:p>
            <a:pPr marL="342900" indent="-342900">
              <a:buFont typeface="+mj-lt"/>
              <a:buAutoNum type="arabicPeriod"/>
            </a:pPr>
            <a:r>
              <a:rPr lang="en-US" sz="1600" b="1" dirty="0"/>
              <a:t>Confusion Between Emotions: </a:t>
            </a:r>
            <a:r>
              <a:rPr lang="en-US" sz="1600" dirty="0"/>
              <a:t>The confusion matrix reveals that "disgust" is often misclassified as "happy" or "neutral," and "fear" is frequently confused with "angry." This suggests difficulties in distinguishing between these emotions.</a:t>
            </a:r>
            <a:endParaRPr lang="en-US" sz="1600" b="1" dirty="0"/>
          </a:p>
          <a:p>
            <a:pPr marL="342900" indent="-342900">
              <a:buFont typeface="+mj-lt"/>
              <a:buAutoNum type="arabicPeriod"/>
            </a:pPr>
            <a:r>
              <a:rPr lang="en-US" sz="1600" b="1" dirty="0"/>
              <a:t>Inconsistent Performance: </a:t>
            </a:r>
            <a:r>
              <a:rPr lang="en-US" sz="1600" dirty="0"/>
              <a:t>The F1-scores vary from 0.47 for "happy" to 0.71 for "calm," indicating the model is more accurate for some emotions than others.</a:t>
            </a:r>
          </a:p>
        </p:txBody>
      </p:sp>
      <p:pic>
        <p:nvPicPr>
          <p:cNvPr id="5" name="Picture 4">
            <a:extLst>
              <a:ext uri="{FF2B5EF4-FFF2-40B4-BE49-F238E27FC236}">
                <a16:creationId xmlns:a16="http://schemas.microsoft.com/office/drawing/2014/main" id="{CC58FD11-D3F1-2E37-4D56-DAC940125864}"/>
              </a:ext>
            </a:extLst>
          </p:cNvPr>
          <p:cNvPicPr>
            <a:picLocks noChangeAspect="1"/>
          </p:cNvPicPr>
          <p:nvPr/>
        </p:nvPicPr>
        <p:blipFill>
          <a:blip r:embed="rId2"/>
          <a:stretch>
            <a:fillRect/>
          </a:stretch>
        </p:blipFill>
        <p:spPr>
          <a:xfrm>
            <a:off x="7007300" y="2861120"/>
            <a:ext cx="4737072" cy="3631755"/>
          </a:xfrm>
          <a:prstGeom prst="rect">
            <a:avLst/>
          </a:prstGeom>
        </p:spPr>
      </p:pic>
      <p:graphicFrame>
        <p:nvGraphicFramePr>
          <p:cNvPr id="7" name="Table 6">
            <a:extLst>
              <a:ext uri="{FF2B5EF4-FFF2-40B4-BE49-F238E27FC236}">
                <a16:creationId xmlns:a16="http://schemas.microsoft.com/office/drawing/2014/main" id="{6DA94888-2237-6378-00E8-938138B049D4}"/>
              </a:ext>
            </a:extLst>
          </p:cNvPr>
          <p:cNvGraphicFramePr>
            <a:graphicFrameLocks noGrp="1"/>
          </p:cNvGraphicFramePr>
          <p:nvPr>
            <p:extLst>
              <p:ext uri="{D42A27DB-BD31-4B8C-83A1-F6EECF244321}">
                <p14:modId xmlns:p14="http://schemas.microsoft.com/office/powerpoint/2010/main" val="3857838528"/>
              </p:ext>
            </p:extLst>
          </p:nvPr>
        </p:nvGraphicFramePr>
        <p:xfrm>
          <a:off x="644770" y="1237376"/>
          <a:ext cx="6165387" cy="1005840"/>
        </p:xfrm>
        <a:graphic>
          <a:graphicData uri="http://schemas.openxmlformats.org/drawingml/2006/table">
            <a:tbl>
              <a:tblPr firstRow="1" bandRow="1">
                <a:tableStyleId>{21E4AEA4-8DFA-4A89-87EB-49C32662AFE0}</a:tableStyleId>
              </a:tblPr>
              <a:tblGrid>
                <a:gridCol w="2055129">
                  <a:extLst>
                    <a:ext uri="{9D8B030D-6E8A-4147-A177-3AD203B41FA5}">
                      <a16:colId xmlns:a16="http://schemas.microsoft.com/office/drawing/2014/main" val="3771381194"/>
                    </a:ext>
                  </a:extLst>
                </a:gridCol>
                <a:gridCol w="2055129">
                  <a:extLst>
                    <a:ext uri="{9D8B030D-6E8A-4147-A177-3AD203B41FA5}">
                      <a16:colId xmlns:a16="http://schemas.microsoft.com/office/drawing/2014/main" val="2126249925"/>
                    </a:ext>
                  </a:extLst>
                </a:gridCol>
                <a:gridCol w="2055129">
                  <a:extLst>
                    <a:ext uri="{9D8B030D-6E8A-4147-A177-3AD203B41FA5}">
                      <a16:colId xmlns:a16="http://schemas.microsoft.com/office/drawing/2014/main" val="120163464"/>
                    </a:ext>
                  </a:extLst>
                </a:gridCol>
              </a:tblGrid>
              <a:tr h="269846">
                <a:tc>
                  <a:txBody>
                    <a:bodyPr/>
                    <a:lstStyle/>
                    <a:p>
                      <a:endParaRPr lang="en-US" sz="1600" dirty="0">
                        <a:latin typeface="IBM Plex Sans" panose="020B0503050203000203" pitchFamily="34" charset="0"/>
                      </a:endParaRPr>
                    </a:p>
                  </a:txBody>
                  <a:tcPr/>
                </a:tc>
                <a:tc>
                  <a: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lang="en-US" sz="1600" b="1" dirty="0">
                          <a:latin typeface="IBM Plex Sans" panose="020B0503050203000203" pitchFamily="34" charset="0"/>
                        </a:rPr>
                        <a:t>Training Results</a:t>
                      </a:r>
                    </a:p>
                  </a:txBody>
                  <a:tcPr/>
                </a:tc>
                <a:tc>
                  <a:txBody>
                    <a:bodyPr/>
                    <a:lstStyle/>
                    <a:p>
                      <a:r>
                        <a:rPr lang="en-US" sz="1600" b="1" dirty="0">
                          <a:latin typeface="IBM Plex Sans" panose="020B0503050203000203" pitchFamily="34" charset="0"/>
                        </a:rPr>
                        <a:t>Testing Results</a:t>
                      </a:r>
                      <a:endParaRPr lang="en-US" sz="1600" dirty="0">
                        <a:latin typeface="IBM Plex Sans" panose="020B0503050203000203" pitchFamily="34" charset="0"/>
                      </a:endParaRPr>
                    </a:p>
                  </a:txBody>
                  <a:tcPr/>
                </a:tc>
                <a:extLst>
                  <a:ext uri="{0D108BD9-81ED-4DB2-BD59-A6C34878D82A}">
                    <a16:rowId xmlns:a16="http://schemas.microsoft.com/office/drawing/2014/main" val="1107889417"/>
                  </a:ext>
                </a:extLst>
              </a:tr>
              <a:tr h="269846">
                <a:tc>
                  <a:txBody>
                    <a:bodyPr/>
                    <a:lstStyle/>
                    <a:p>
                      <a:r>
                        <a:rPr lang="en-US" sz="1600" b="1" dirty="0">
                          <a:latin typeface="IBM Plex Sans" panose="020B0503050203000203" pitchFamily="34" charset="0"/>
                        </a:rPr>
                        <a:t>Accuracy</a:t>
                      </a:r>
                      <a:endParaRPr lang="en-US" sz="1600" dirty="0">
                        <a:latin typeface="IBM Plex Sans" panose="020B0503050203000203" pitchFamily="34" charset="0"/>
                      </a:endParaRPr>
                    </a:p>
                  </a:txBody>
                  <a:tcPr/>
                </a:tc>
                <a:tc>
                  <a:txBody>
                    <a:bodyPr/>
                    <a:lstStyle/>
                    <a:p>
                      <a:r>
                        <a:rPr lang="en-US" sz="1600" dirty="0">
                          <a:latin typeface="IBM Plex Sans" panose="020B0503050203000203" pitchFamily="34" charset="0"/>
                        </a:rPr>
                        <a:t>98.93%</a:t>
                      </a:r>
                    </a:p>
                  </a:txBody>
                  <a:tcPr/>
                </a:tc>
                <a:tc>
                  <a:txBody>
                    <a:bodyPr/>
                    <a:lstStyle/>
                    <a:p>
                      <a:r>
                        <a:rPr lang="en-US" sz="1600" dirty="0">
                          <a:latin typeface="IBM Plex Sans" panose="020B0503050203000203" pitchFamily="34" charset="0"/>
                        </a:rPr>
                        <a:t>54.63%</a:t>
                      </a:r>
                    </a:p>
                  </a:txBody>
                  <a:tcPr/>
                </a:tc>
                <a:extLst>
                  <a:ext uri="{0D108BD9-81ED-4DB2-BD59-A6C34878D82A}">
                    <a16:rowId xmlns:a16="http://schemas.microsoft.com/office/drawing/2014/main" val="3553185599"/>
                  </a:ext>
                </a:extLst>
              </a:tr>
              <a:tr h="269846">
                <a:tc>
                  <a:txBody>
                    <a:bodyPr/>
                    <a:lstStyle/>
                    <a:p>
                      <a:r>
                        <a:rPr lang="en-US" sz="1600" b="1" dirty="0">
                          <a:latin typeface="IBM Plex Sans" panose="020B0503050203000203" pitchFamily="34" charset="0"/>
                        </a:rPr>
                        <a:t>Loss</a:t>
                      </a:r>
                      <a:endParaRPr lang="en-US" sz="1600" dirty="0">
                        <a:latin typeface="IBM Plex Sans" panose="020B0503050203000203" pitchFamily="34" charset="0"/>
                      </a:endParaRPr>
                    </a:p>
                  </a:txBody>
                  <a:tcPr/>
                </a:tc>
                <a:tc>
                  <a:txBody>
                    <a:bodyPr/>
                    <a:lstStyle/>
                    <a:p>
                      <a:r>
                        <a:rPr lang="en-US" sz="1600" dirty="0">
                          <a:latin typeface="IBM Plex Sans" panose="020B0503050203000203" pitchFamily="34" charset="0"/>
                        </a:rPr>
                        <a:t>0.0397</a:t>
                      </a:r>
                    </a:p>
                  </a:txBody>
                  <a:tcPr/>
                </a:tc>
                <a:tc>
                  <a:txBody>
                    <a:bodyPr/>
                    <a:lstStyle/>
                    <a:p>
                      <a:r>
                        <a:rPr lang="en-US" sz="1600" dirty="0">
                          <a:latin typeface="IBM Plex Sans" panose="020B0503050203000203" pitchFamily="34" charset="0"/>
                        </a:rPr>
                        <a:t>4.9278</a:t>
                      </a:r>
                    </a:p>
                  </a:txBody>
                  <a:tcPr/>
                </a:tc>
                <a:extLst>
                  <a:ext uri="{0D108BD9-81ED-4DB2-BD59-A6C34878D82A}">
                    <a16:rowId xmlns:a16="http://schemas.microsoft.com/office/drawing/2014/main" val="502798193"/>
                  </a:ext>
                </a:extLst>
              </a:tr>
            </a:tbl>
          </a:graphicData>
        </a:graphic>
      </p:graphicFrame>
      <p:pic>
        <p:nvPicPr>
          <p:cNvPr id="9" name="Picture 8">
            <a:extLst>
              <a:ext uri="{FF2B5EF4-FFF2-40B4-BE49-F238E27FC236}">
                <a16:creationId xmlns:a16="http://schemas.microsoft.com/office/drawing/2014/main" id="{7D20FEBD-7C91-7DB8-EF32-6D8F55ED3456}"/>
              </a:ext>
            </a:extLst>
          </p:cNvPr>
          <p:cNvPicPr>
            <a:picLocks noChangeAspect="1"/>
          </p:cNvPicPr>
          <p:nvPr/>
        </p:nvPicPr>
        <p:blipFill>
          <a:blip r:embed="rId3"/>
          <a:stretch>
            <a:fillRect/>
          </a:stretch>
        </p:blipFill>
        <p:spPr>
          <a:xfrm>
            <a:off x="8149905" y="243807"/>
            <a:ext cx="3594467" cy="2493533"/>
          </a:xfrm>
          <a:prstGeom prst="rect">
            <a:avLst/>
          </a:prstGeom>
        </p:spPr>
      </p:pic>
    </p:spTree>
    <p:extLst>
      <p:ext uri="{BB962C8B-B14F-4D97-AF65-F5344CB8AC3E}">
        <p14:creationId xmlns:p14="http://schemas.microsoft.com/office/powerpoint/2010/main" val="29487133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D106F-162C-2752-A513-2F3CF35432EB}"/>
              </a:ext>
            </a:extLst>
          </p:cNvPr>
          <p:cNvSpPr>
            <a:spLocks noGrp="1"/>
          </p:cNvSpPr>
          <p:nvPr>
            <p:ph type="title"/>
          </p:nvPr>
        </p:nvSpPr>
        <p:spPr/>
        <p:txBody>
          <a:bodyPr/>
          <a:lstStyle/>
          <a:p>
            <a:r>
              <a:rPr kumimoji="0" lang="en-US" altLang="en-US" sz="4000" i="0" u="none" strike="noStrike" cap="none" normalizeH="0" baseline="0" dirty="0">
                <a:ln>
                  <a:noFill/>
                </a:ln>
                <a:solidFill>
                  <a:schemeClr val="tx1">
                    <a:lumMod val="50000"/>
                  </a:schemeClr>
                </a:solidFill>
                <a:effectLst/>
                <a:latin typeface="Saira Condensed Condensed Light"/>
              </a:rPr>
              <a:t>Analysis and Stock Price Comparison:</a:t>
            </a:r>
            <a:endParaRPr lang="en-US" dirty="0">
              <a:solidFill>
                <a:schemeClr val="tx1">
                  <a:lumMod val="50000"/>
                </a:schemeClr>
              </a:solidFill>
            </a:endParaRPr>
          </a:p>
        </p:txBody>
      </p:sp>
      <p:sp>
        <p:nvSpPr>
          <p:cNvPr id="3" name="Content Placeholder 2">
            <a:extLst>
              <a:ext uri="{FF2B5EF4-FFF2-40B4-BE49-F238E27FC236}">
                <a16:creationId xmlns:a16="http://schemas.microsoft.com/office/drawing/2014/main" id="{C26ECD5B-67CA-D624-5208-312926F25977}"/>
              </a:ext>
            </a:extLst>
          </p:cNvPr>
          <p:cNvSpPr>
            <a:spLocks noGrp="1"/>
          </p:cNvSpPr>
          <p:nvPr>
            <p:ph idx="1"/>
          </p:nvPr>
        </p:nvSpPr>
        <p:spPr>
          <a:xfrm>
            <a:off x="644772" y="1237377"/>
            <a:ext cx="5353064" cy="1257801"/>
          </a:xfrm>
        </p:spPr>
        <p:txBody>
          <a:bodyPr>
            <a:noAutofit/>
          </a:bodyPr>
          <a:lstStyle/>
          <a:p>
            <a:pPr marL="0" indent="0">
              <a:buNone/>
            </a:pPr>
            <a:r>
              <a:rPr lang="en-US" sz="1400" b="1" dirty="0"/>
              <a:t>Sentiment Analysis: </a:t>
            </a:r>
            <a:r>
              <a:rPr lang="en-US" sz="1400" dirty="0"/>
              <a:t>Used the model's output to determine sentiment for each audio file.</a:t>
            </a:r>
          </a:p>
          <a:p>
            <a:pPr marL="742950" lvl="1" indent="-285750">
              <a:buFont typeface="Arial" panose="020B0604020202020204" pitchFamily="34" charset="0"/>
              <a:buChar char="•"/>
            </a:pPr>
            <a:r>
              <a:rPr lang="en-US" sz="1400" dirty="0"/>
              <a:t>Positive: happy, calm, and pleasant surprise.</a:t>
            </a:r>
          </a:p>
          <a:p>
            <a:pPr marL="742950" lvl="1" indent="-285750">
              <a:buFont typeface="Arial" panose="020B0604020202020204" pitchFamily="34" charset="0"/>
              <a:buChar char="•"/>
            </a:pPr>
            <a:r>
              <a:rPr lang="en-US" sz="1400" dirty="0"/>
              <a:t>Negative: angry, disgust, fear, and sad.</a:t>
            </a:r>
          </a:p>
          <a:p>
            <a:pPr marL="742950" lvl="1" indent="-285750">
              <a:buFont typeface="Arial" panose="020B0604020202020204" pitchFamily="34" charset="0"/>
              <a:buChar char="•"/>
            </a:pPr>
            <a:r>
              <a:rPr lang="en-US" sz="1400" dirty="0"/>
              <a:t>Neutral: neither strongly positive nor negative.</a:t>
            </a:r>
          </a:p>
          <a:p>
            <a:pPr marL="457200" lvl="1" indent="0">
              <a:buNone/>
            </a:pPr>
            <a:endParaRPr lang="en-US" sz="1400" dirty="0"/>
          </a:p>
          <a:p>
            <a:pPr marL="457200" lvl="1" indent="0">
              <a:buNone/>
            </a:pPr>
            <a:endParaRPr lang="en-US" sz="1400" dirty="0"/>
          </a:p>
          <a:p>
            <a:pPr>
              <a:buFont typeface="Arial" panose="020B0604020202020204" pitchFamily="34" charset="0"/>
              <a:buChar char="•"/>
            </a:pPr>
            <a:endParaRPr lang="en-US" sz="1400" dirty="0"/>
          </a:p>
        </p:txBody>
      </p:sp>
      <p:pic>
        <p:nvPicPr>
          <p:cNvPr id="7" name="Picture 6">
            <a:extLst>
              <a:ext uri="{FF2B5EF4-FFF2-40B4-BE49-F238E27FC236}">
                <a16:creationId xmlns:a16="http://schemas.microsoft.com/office/drawing/2014/main" id="{C27A0B1B-84BA-AED2-8AC5-A7E76EC8BE7C}"/>
              </a:ext>
            </a:extLst>
          </p:cNvPr>
          <p:cNvPicPr>
            <a:picLocks noChangeAspect="1"/>
          </p:cNvPicPr>
          <p:nvPr/>
        </p:nvPicPr>
        <p:blipFill>
          <a:blip r:embed="rId3"/>
          <a:stretch>
            <a:fillRect/>
          </a:stretch>
        </p:blipFill>
        <p:spPr>
          <a:xfrm>
            <a:off x="1619572" y="4022521"/>
            <a:ext cx="8952856" cy="2247889"/>
          </a:xfrm>
          <a:prstGeom prst="rect">
            <a:avLst/>
          </a:prstGeom>
        </p:spPr>
      </p:pic>
      <p:sp>
        <p:nvSpPr>
          <p:cNvPr id="8" name="Content Placeholder 2">
            <a:extLst>
              <a:ext uri="{FF2B5EF4-FFF2-40B4-BE49-F238E27FC236}">
                <a16:creationId xmlns:a16="http://schemas.microsoft.com/office/drawing/2014/main" id="{22CAF96F-08BB-5FDC-967B-26D682E1A125}"/>
              </a:ext>
            </a:extLst>
          </p:cNvPr>
          <p:cNvSpPr txBox="1">
            <a:spLocks/>
          </p:cNvSpPr>
          <p:nvPr/>
        </p:nvSpPr>
        <p:spPr>
          <a:xfrm>
            <a:off x="6189675" y="1237377"/>
            <a:ext cx="5789803" cy="1257801"/>
          </a:xfrm>
          <a:prstGeom prst="rect">
            <a:avLst/>
          </a:prstGeom>
        </p:spPr>
        <p:txBody>
          <a:bodyPr vert="horz" lIns="91440" tIns="45720" rIns="91440" bIns="45720" rtlCol="0">
            <a:noAutofit/>
          </a:bodyPr>
          <a:lstStyle>
            <a:lvl1pPr marL="228600" indent="-228600" algn="l" defTabSz="914354" rtl="0" eaLnBrk="1" latinLnBrk="0" hangingPunct="1">
              <a:lnSpc>
                <a:spcPct val="90000"/>
              </a:lnSpc>
              <a:spcBef>
                <a:spcPts val="1000"/>
              </a:spcBef>
              <a:buClr>
                <a:schemeClr val="accent4"/>
              </a:buClr>
              <a:buFont typeface="Wingdings" pitchFamily="2" charset="2"/>
              <a:buChar char="§"/>
              <a:defRPr sz="1800" b="0" i="0" kern="1200">
                <a:solidFill>
                  <a:schemeClr val="tx1"/>
                </a:solidFill>
                <a:latin typeface="IBM Plex Sans" panose="020B0503050203000203" pitchFamily="34" charset="0"/>
                <a:ea typeface="+mn-ea"/>
                <a:cs typeface="+mn-cs"/>
              </a:defRPr>
            </a:lvl1pPr>
            <a:lvl2pPr marL="502920" indent="-228589" algn="l" defTabSz="914354" rtl="0" eaLnBrk="1" latinLnBrk="0" hangingPunct="1">
              <a:lnSpc>
                <a:spcPct val="90000"/>
              </a:lnSpc>
              <a:spcBef>
                <a:spcPts val="500"/>
              </a:spcBef>
              <a:buClr>
                <a:schemeClr val="accent4"/>
              </a:buClr>
              <a:buSzPct val="100000"/>
              <a:buFont typeface="System Font Regular"/>
              <a:buChar char="-"/>
              <a:defRPr sz="1800" b="0" i="0" kern="1200">
                <a:solidFill>
                  <a:schemeClr val="tx1"/>
                </a:solidFill>
                <a:latin typeface="IBM Plex Sans" panose="020B0503050203000203" pitchFamily="34" charset="0"/>
                <a:ea typeface="+mn-ea"/>
                <a:cs typeface="+mn-cs"/>
              </a:defRPr>
            </a:lvl2pPr>
            <a:lvl3pPr marL="777240" indent="-228589" algn="l" defTabSz="914354" rtl="0" eaLnBrk="1" latinLnBrk="0" hangingPunct="1">
              <a:lnSpc>
                <a:spcPct val="90000"/>
              </a:lnSpc>
              <a:spcBef>
                <a:spcPts val="500"/>
              </a:spcBef>
              <a:buClr>
                <a:schemeClr val="accent4"/>
              </a:buClr>
              <a:buSzPct val="100000"/>
              <a:buFont typeface="System Font Regular"/>
              <a:buChar char="-"/>
              <a:defRPr sz="1600" b="0" i="0" kern="1200">
                <a:solidFill>
                  <a:schemeClr val="tx1"/>
                </a:solidFill>
                <a:latin typeface="IBM Plex Sans" panose="020B0503050203000203" pitchFamily="34" charset="0"/>
                <a:ea typeface="+mn-ea"/>
                <a:cs typeface="+mn-cs"/>
              </a:defRPr>
            </a:lvl3pPr>
            <a:lvl4pPr marL="1005840" indent="-228589" algn="l" defTabSz="914354" rtl="0" eaLnBrk="1" latinLnBrk="0" hangingPunct="1">
              <a:lnSpc>
                <a:spcPct val="90000"/>
              </a:lnSpc>
              <a:spcBef>
                <a:spcPts val="500"/>
              </a:spcBef>
              <a:buClr>
                <a:schemeClr val="accent4"/>
              </a:buClr>
              <a:buSzPct val="100000"/>
              <a:buFont typeface="System Font Regular"/>
              <a:buChar char="-"/>
              <a:defRPr sz="1600" b="0" i="0" kern="1200">
                <a:solidFill>
                  <a:schemeClr val="tx1"/>
                </a:solidFill>
                <a:latin typeface="IBM Plex Sans" panose="020B0503050203000203" pitchFamily="34" charset="0"/>
                <a:ea typeface="+mn-ea"/>
                <a:cs typeface="+mn-cs"/>
              </a:defRPr>
            </a:lvl4pPr>
            <a:lvl5pPr marL="1280160" indent="-228589" algn="l" defTabSz="914354" rtl="0" eaLnBrk="1" latinLnBrk="0" hangingPunct="1">
              <a:lnSpc>
                <a:spcPct val="90000"/>
              </a:lnSpc>
              <a:spcBef>
                <a:spcPts val="500"/>
              </a:spcBef>
              <a:buClr>
                <a:schemeClr val="accent4"/>
              </a:buClr>
              <a:buSzPct val="100000"/>
              <a:buFont typeface="System Font Regular"/>
              <a:buChar char="-"/>
              <a:defRPr sz="1400" b="0" i="0" kern="1200">
                <a:solidFill>
                  <a:schemeClr val="tx1"/>
                </a:solidFill>
                <a:latin typeface="IBM Plex Sans" panose="020B0503050203000203" pitchFamily="34" charset="0"/>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itchFamily="2" charset="2"/>
              <a:buNone/>
            </a:pPr>
            <a:r>
              <a:rPr lang="en-US" sz="1400" b="1" dirty="0"/>
              <a:t>Data Matching:</a:t>
            </a:r>
            <a:endParaRPr lang="en-US" sz="1400" dirty="0"/>
          </a:p>
          <a:p>
            <a:pPr>
              <a:buFont typeface="Arial" panose="020B0604020202020204" pitchFamily="34" charset="0"/>
              <a:buChar char="•"/>
            </a:pPr>
            <a:r>
              <a:rPr lang="en-US" sz="1400" dirty="0"/>
              <a:t>Cross-referenced WAV files with validated metadata.</a:t>
            </a:r>
          </a:p>
          <a:p>
            <a:pPr>
              <a:spcBef>
                <a:spcPts val="500"/>
              </a:spcBef>
              <a:buFont typeface="Arial" panose="020B0604020202020204" pitchFamily="34" charset="0"/>
              <a:buChar char="•"/>
            </a:pPr>
            <a:r>
              <a:rPr lang="en-US" sz="1400" dirty="0"/>
              <a:t>Retrieved stock close prices for the upload date.</a:t>
            </a:r>
          </a:p>
          <a:p>
            <a:pPr>
              <a:spcBef>
                <a:spcPts val="500"/>
              </a:spcBef>
              <a:buFont typeface="Arial" panose="020B0604020202020204" pitchFamily="34" charset="0"/>
              <a:buChar char="•"/>
            </a:pPr>
            <a:r>
              <a:rPr lang="en-US" sz="1400" dirty="0"/>
              <a:t>Compared stock prices at upload with those 24 hours later to assess price movement.</a:t>
            </a:r>
          </a:p>
        </p:txBody>
      </p:sp>
      <p:sp>
        <p:nvSpPr>
          <p:cNvPr id="9" name="Content Placeholder 2">
            <a:extLst>
              <a:ext uri="{FF2B5EF4-FFF2-40B4-BE49-F238E27FC236}">
                <a16:creationId xmlns:a16="http://schemas.microsoft.com/office/drawing/2014/main" id="{72ACBBC9-2DE2-A992-3DE9-D37722914534}"/>
              </a:ext>
            </a:extLst>
          </p:cNvPr>
          <p:cNvSpPr txBox="1">
            <a:spLocks/>
          </p:cNvSpPr>
          <p:nvPr/>
        </p:nvSpPr>
        <p:spPr>
          <a:xfrm>
            <a:off x="644769" y="2495178"/>
            <a:ext cx="10710619" cy="1527343"/>
          </a:xfrm>
          <a:prstGeom prst="rect">
            <a:avLst/>
          </a:prstGeom>
        </p:spPr>
        <p:txBody>
          <a:bodyPr vert="horz" lIns="91440" tIns="45720" rIns="91440" bIns="45720" rtlCol="0">
            <a:noAutofit/>
          </a:bodyPr>
          <a:lstStyle>
            <a:lvl1pPr marL="228600" indent="-228600" algn="l" defTabSz="914354" rtl="0" eaLnBrk="1" latinLnBrk="0" hangingPunct="1">
              <a:lnSpc>
                <a:spcPct val="90000"/>
              </a:lnSpc>
              <a:spcBef>
                <a:spcPts val="1000"/>
              </a:spcBef>
              <a:buClr>
                <a:schemeClr val="accent4"/>
              </a:buClr>
              <a:buFont typeface="Wingdings" pitchFamily="2" charset="2"/>
              <a:buChar char="§"/>
              <a:defRPr sz="1800" b="0" i="0" kern="1200">
                <a:solidFill>
                  <a:schemeClr val="tx1"/>
                </a:solidFill>
                <a:latin typeface="IBM Plex Sans" panose="020B0503050203000203" pitchFamily="34" charset="0"/>
                <a:ea typeface="+mn-ea"/>
                <a:cs typeface="+mn-cs"/>
              </a:defRPr>
            </a:lvl1pPr>
            <a:lvl2pPr marL="502920" indent="-228589" algn="l" defTabSz="914354" rtl="0" eaLnBrk="1" latinLnBrk="0" hangingPunct="1">
              <a:lnSpc>
                <a:spcPct val="90000"/>
              </a:lnSpc>
              <a:spcBef>
                <a:spcPts val="500"/>
              </a:spcBef>
              <a:buClr>
                <a:schemeClr val="accent4"/>
              </a:buClr>
              <a:buSzPct val="100000"/>
              <a:buFont typeface="System Font Regular"/>
              <a:buChar char="-"/>
              <a:defRPr sz="1800" b="0" i="0" kern="1200">
                <a:solidFill>
                  <a:schemeClr val="tx1"/>
                </a:solidFill>
                <a:latin typeface="IBM Plex Sans" panose="020B0503050203000203" pitchFamily="34" charset="0"/>
                <a:ea typeface="+mn-ea"/>
                <a:cs typeface="+mn-cs"/>
              </a:defRPr>
            </a:lvl2pPr>
            <a:lvl3pPr marL="777240" indent="-228589" algn="l" defTabSz="914354" rtl="0" eaLnBrk="1" latinLnBrk="0" hangingPunct="1">
              <a:lnSpc>
                <a:spcPct val="90000"/>
              </a:lnSpc>
              <a:spcBef>
                <a:spcPts val="500"/>
              </a:spcBef>
              <a:buClr>
                <a:schemeClr val="accent4"/>
              </a:buClr>
              <a:buSzPct val="100000"/>
              <a:buFont typeface="System Font Regular"/>
              <a:buChar char="-"/>
              <a:defRPr sz="1600" b="0" i="0" kern="1200">
                <a:solidFill>
                  <a:schemeClr val="tx1"/>
                </a:solidFill>
                <a:latin typeface="IBM Plex Sans" panose="020B0503050203000203" pitchFamily="34" charset="0"/>
                <a:ea typeface="+mn-ea"/>
                <a:cs typeface="+mn-cs"/>
              </a:defRPr>
            </a:lvl3pPr>
            <a:lvl4pPr marL="1005840" indent="-228589" algn="l" defTabSz="914354" rtl="0" eaLnBrk="1" latinLnBrk="0" hangingPunct="1">
              <a:lnSpc>
                <a:spcPct val="90000"/>
              </a:lnSpc>
              <a:spcBef>
                <a:spcPts val="500"/>
              </a:spcBef>
              <a:buClr>
                <a:schemeClr val="accent4"/>
              </a:buClr>
              <a:buSzPct val="100000"/>
              <a:buFont typeface="System Font Regular"/>
              <a:buChar char="-"/>
              <a:defRPr sz="1600" b="0" i="0" kern="1200">
                <a:solidFill>
                  <a:schemeClr val="tx1"/>
                </a:solidFill>
                <a:latin typeface="IBM Plex Sans" panose="020B0503050203000203" pitchFamily="34" charset="0"/>
                <a:ea typeface="+mn-ea"/>
                <a:cs typeface="+mn-cs"/>
              </a:defRPr>
            </a:lvl4pPr>
            <a:lvl5pPr marL="1280160" indent="-228589" algn="l" defTabSz="914354" rtl="0" eaLnBrk="1" latinLnBrk="0" hangingPunct="1">
              <a:lnSpc>
                <a:spcPct val="90000"/>
              </a:lnSpc>
              <a:spcBef>
                <a:spcPts val="500"/>
              </a:spcBef>
              <a:buClr>
                <a:schemeClr val="accent4"/>
              </a:buClr>
              <a:buSzPct val="100000"/>
              <a:buFont typeface="System Font Regular"/>
              <a:buChar char="-"/>
              <a:defRPr sz="1400" b="0" i="0" kern="1200">
                <a:solidFill>
                  <a:schemeClr val="tx1"/>
                </a:solidFill>
                <a:latin typeface="IBM Plex Sans" panose="020B0503050203000203" pitchFamily="34" charset="0"/>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800" b="1" dirty="0"/>
          </a:p>
          <a:p>
            <a:pPr marL="0" indent="0">
              <a:buNone/>
            </a:pPr>
            <a:r>
              <a:rPr lang="en-US" sz="1400" b="1" dirty="0"/>
              <a:t>Correlation Analysis: </a:t>
            </a:r>
            <a:r>
              <a:rPr lang="en-US" sz="1400" dirty="0"/>
              <a:t>Compared detected sentiment with stock price changes to identify potential correlations.</a:t>
            </a:r>
            <a:endParaRPr lang="en-US" sz="800" dirty="0"/>
          </a:p>
          <a:p>
            <a:pPr marL="0" indent="0">
              <a:buFont typeface="Wingdings" pitchFamily="2" charset="2"/>
              <a:buNone/>
            </a:pPr>
            <a:r>
              <a:rPr lang="en-US" sz="1400" b="1" dirty="0"/>
              <a:t>Conclusion: </a:t>
            </a:r>
            <a:r>
              <a:rPr lang="en-US" sz="1400" dirty="0"/>
              <a:t>The initial analysis suggests a potential link between sentiment and stock price changes. Positive sentiment appears to be associated with an increase in stock prices in several cases, though there are exceptions. Negative sentiment shows mixed results, with both price increases and decreases observed. These preliminary findings indicate that sentiment might influence stock price movements, but further analysis with a larger dataset would be beneficial to draw more definitive conclusions.</a:t>
            </a:r>
          </a:p>
        </p:txBody>
      </p:sp>
    </p:spTree>
    <p:extLst>
      <p:ext uri="{BB962C8B-B14F-4D97-AF65-F5344CB8AC3E}">
        <p14:creationId xmlns:p14="http://schemas.microsoft.com/office/powerpoint/2010/main" val="4116304922"/>
      </p:ext>
    </p:extLst>
  </p:cSld>
  <p:clrMapOvr>
    <a:masterClrMapping/>
  </p:clrMapOvr>
</p:sld>
</file>

<file path=ppt/theme/theme1.xml><?xml version="1.0" encoding="utf-8"?>
<a:theme xmlns:a="http://schemas.openxmlformats.org/drawingml/2006/main" name="Stevens-PPT-TPL-2022-07">
  <a:themeElements>
    <a:clrScheme name="Stevens">
      <a:dk1>
        <a:srgbClr val="363D45"/>
      </a:dk1>
      <a:lt1>
        <a:srgbClr val="FFFFFF"/>
      </a:lt1>
      <a:dk2>
        <a:srgbClr val="00427F"/>
      </a:dk2>
      <a:lt2>
        <a:srgbClr val="E3E5E6"/>
      </a:lt2>
      <a:accent1>
        <a:srgbClr val="A32537"/>
      </a:accent1>
      <a:accent2>
        <a:srgbClr val="4895CF"/>
      </a:accent2>
      <a:accent3>
        <a:srgbClr val="EBC73A"/>
      </a:accent3>
      <a:accent4>
        <a:srgbClr val="E6832E"/>
      </a:accent4>
      <a:accent5>
        <a:srgbClr val="E7F2FB"/>
      </a:accent5>
      <a:accent6>
        <a:srgbClr val="FFF2E8"/>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Stevens-PPT-TPL-2022-07</Template>
  <TotalTime>2715</TotalTime>
  <Words>1630</Words>
  <Application>Microsoft Office PowerPoint</Application>
  <PresentationFormat>Widescreen</PresentationFormat>
  <Paragraphs>134</Paragraphs>
  <Slides>11</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Arial</vt:lpstr>
      <vt:lpstr>Calibri</vt:lpstr>
      <vt:lpstr>IBM Plex Sans</vt:lpstr>
      <vt:lpstr>IBM Plex Sans Light</vt:lpstr>
      <vt:lpstr>IBM Plex Sans SemiBold</vt:lpstr>
      <vt:lpstr>Saira Condensed Condensed Light</vt:lpstr>
      <vt:lpstr>Saira Condensed Condensed SemiBold</vt:lpstr>
      <vt:lpstr>System Font Regular</vt:lpstr>
      <vt:lpstr>Wingdings</vt:lpstr>
      <vt:lpstr>Stevens-PPT-TPL-2022-07</vt:lpstr>
      <vt:lpstr>Video Analytics using Machine Learning</vt:lpstr>
      <vt:lpstr>Project Overview:</vt:lpstr>
      <vt:lpstr>Metadata Validation Process:</vt:lpstr>
      <vt:lpstr>Audio Format Conversion:</vt:lpstr>
      <vt:lpstr>Audio Features for Emotion Classification:</vt:lpstr>
      <vt:lpstr>Datasets for Emotion Classification:</vt:lpstr>
      <vt:lpstr>Model Training:</vt:lpstr>
      <vt:lpstr>Results and Performance Analysis:</vt:lpstr>
      <vt:lpstr>Analysis and Stock Price Comparison:</vt:lpstr>
      <vt:lpstr>Challenges and Future Directions:</vt:lpstr>
      <vt:lpstr>Project Recap, Key Takeaways, and Q&amp;A: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Stevens Inclusive Leadership: “Developing next level leadership to optimize business outcomes”</dc:title>
  <dc:creator>Peter Dominick</dc:creator>
  <cp:lastModifiedBy>Isabella Valentino</cp:lastModifiedBy>
  <cp:revision>53</cp:revision>
  <cp:lastPrinted>2022-08-29T17:25:31Z</cp:lastPrinted>
  <dcterms:created xsi:type="dcterms:W3CDTF">2022-08-08T16:09:48Z</dcterms:created>
  <dcterms:modified xsi:type="dcterms:W3CDTF">2024-08-11T16:05:35Z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a73fd474-4f3c-44ed-88fb-5cc4bd2471bf_Enabled">
    <vt:lpwstr>true</vt:lpwstr>
  </property>
  <property fmtid="{D5CDD505-2E9C-101B-9397-08002B2CF9AE}" pid="3" name="MSIP_Label_a73fd474-4f3c-44ed-88fb-5cc4bd2471bf_SetDate">
    <vt:lpwstr>2022-08-08T16:45:30Z</vt:lpwstr>
  </property>
  <property fmtid="{D5CDD505-2E9C-101B-9397-08002B2CF9AE}" pid="4" name="MSIP_Label_a73fd474-4f3c-44ed-88fb-5cc4bd2471bf_Method">
    <vt:lpwstr>Standard</vt:lpwstr>
  </property>
  <property fmtid="{D5CDD505-2E9C-101B-9397-08002B2CF9AE}" pid="5" name="MSIP_Label_a73fd474-4f3c-44ed-88fb-5cc4bd2471bf_Name">
    <vt:lpwstr>defa4170-0d19-0005-0004-bc88714345d2</vt:lpwstr>
  </property>
  <property fmtid="{D5CDD505-2E9C-101B-9397-08002B2CF9AE}" pid="6" name="MSIP_Label_a73fd474-4f3c-44ed-88fb-5cc4bd2471bf_SiteId">
    <vt:lpwstr>8d1a69ec-03b5-4345-ae21-dad112f5fb4f</vt:lpwstr>
  </property>
  <property fmtid="{D5CDD505-2E9C-101B-9397-08002B2CF9AE}" pid="7" name="MSIP_Label_a73fd474-4f3c-44ed-88fb-5cc4bd2471bf_ActionId">
    <vt:lpwstr>c4ccdb54-9ebf-4d5c-81b6-927e85aa0e29</vt:lpwstr>
  </property>
  <property fmtid="{D5CDD505-2E9C-101B-9397-08002B2CF9AE}" pid="8" name="MSIP_Label_a73fd474-4f3c-44ed-88fb-5cc4bd2471bf_ContentBits">
    <vt:lpwstr>0</vt:lpwstr>
  </property>
</Properties>
</file>