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0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4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9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8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asy-pics/83826279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miner42.com/a-beginners-guide-on-how-to-improve-your-software-test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s.techvify.com.vn/software-engineer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ecious-yeot-38dd64.netlify.app/" TargetMode="External"/><Relationship Id="rId2" Type="http://schemas.openxmlformats.org/officeDocument/2006/relationships/hyperlink" Target="https://github.com/ivalizada14/DIP392-Team-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HKXkNI0HQSCSZH_sc6heXc-tjCQi03B2/edit?usp=sharing&amp;ouid=110055982436121393753&amp;rtpof=true&amp;sd=tru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E01C5-ECE4-ACF6-8D79-CFD84078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6" y="579694"/>
            <a:ext cx="3910046" cy="2930269"/>
          </a:xfrm>
        </p:spPr>
        <p:txBody>
          <a:bodyPr>
            <a:normAutofit/>
          </a:bodyPr>
          <a:lstStyle/>
          <a:p>
            <a:r>
              <a:rPr lang="en-US" dirty="0"/>
              <a:t>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CB128-20A4-4ADB-B555-D727D9606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Ibrahim </a:t>
            </a:r>
            <a:r>
              <a:rPr lang="en-US" dirty="0" err="1"/>
              <a:t>Velizade</a:t>
            </a:r>
            <a:r>
              <a:rPr lang="en-US" dirty="0"/>
              <a:t> 211ADB065</a:t>
            </a:r>
          </a:p>
          <a:p>
            <a:r>
              <a:rPr lang="en-US" dirty="0"/>
              <a:t>Farid </a:t>
            </a:r>
            <a:r>
              <a:rPr lang="en-US" dirty="0" err="1"/>
              <a:t>Aghazada</a:t>
            </a:r>
            <a:r>
              <a:rPr lang="en-US" dirty="0"/>
              <a:t> 211ADB092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blue board game with yellow and red circles&#10;&#10;Description automatically generated">
            <a:extLst>
              <a:ext uri="{FF2B5EF4-FFF2-40B4-BE49-F238E27FC236}">
                <a16:creationId xmlns:a16="http://schemas.microsoft.com/office/drawing/2014/main" id="{DB4AD6A3-B9AA-46A4-B465-1FC3E311C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97075" y="986009"/>
            <a:ext cx="5714598" cy="48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93D87D-5680-BC01-DBE4-55DFE3D6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r>
              <a:rPr lang="en-US" dirty="0"/>
              <a:t>Connect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D236-0801-026F-C77D-2709C07B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Objective:</a:t>
            </a:r>
            <a:r>
              <a:rPr lang="en-US" sz="1600" dirty="0"/>
              <a:t> Align four discs of the same color in a row (horizontal, vertical, or diagonal) to win.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Players:</a:t>
            </a:r>
            <a:r>
              <a:rPr lang="en-US" sz="1600" dirty="0"/>
              <a:t> Two players take turns dropping colored discs into a 7-column, 6-row grid.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Gameplay: </a:t>
            </a:r>
            <a:r>
              <a:rPr lang="en-US" sz="1600" dirty="0"/>
              <a:t>Discs fall to the lowest available slot within the chosen column.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Winning Condition: </a:t>
            </a:r>
            <a:r>
              <a:rPr lang="en-US" sz="1600" dirty="0"/>
              <a:t>The first player to connect four of their discs in a row wins.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Draw: </a:t>
            </a:r>
            <a:r>
              <a:rPr lang="en-US" sz="1600" dirty="0"/>
              <a:t>If the grid is full and no player has connected four discs, the game ends in a draw.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FC917976-AD90-6CEC-7A14-A1B73003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5260" y="1619338"/>
            <a:ext cx="4824168" cy="36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2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BDE02C-E0F2-2835-83B9-996A07D0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r>
              <a:rPr lang="en-US"/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0EEF-C90F-0169-200F-2468D65F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Game Interface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Drop discs into columns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Real-time game state view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Game Logic: </a:t>
            </a:r>
            <a:r>
              <a:rPr lang="en-US" sz="1400" dirty="0"/>
              <a:t>Implement Connect Four rules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Responsive Design:</a:t>
            </a:r>
            <a:r>
              <a:rPr lang="en-US" sz="1400" dirty="0"/>
              <a:t> Adapts to screen sizes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Game State Management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Manage and update game state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Store disc positions on grid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Handle player turns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Additional Features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Restart game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Disk Selections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Game controller">
            <a:extLst>
              <a:ext uri="{FF2B5EF4-FFF2-40B4-BE49-F238E27FC236}">
                <a16:creationId xmlns:a16="http://schemas.microsoft.com/office/drawing/2014/main" id="{18FBBF74-59DF-5E98-6E42-5A8B2ACCB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260" y="1016317"/>
            <a:ext cx="4824168" cy="48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8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88CD-9A10-4E28-4C15-8C65A9CD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6EFB9D-232E-6E06-027E-DE025F47C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957" y="2052886"/>
            <a:ext cx="4564033" cy="382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5DCE0A-609C-EC81-86E0-DEC555B1F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13" y="2052886"/>
            <a:ext cx="4474606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9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28CB8-1CEC-A02D-6A41-94439B9F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D8ED-CE8E-227F-DC24-AA83A0C1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0180"/>
            <a:ext cx="3798436" cy="3256781"/>
          </a:xfrm>
        </p:spPr>
        <p:txBody>
          <a:bodyPr>
            <a:normAutofit/>
          </a:bodyPr>
          <a:lstStyle/>
          <a:p>
            <a:r>
              <a:rPr lang="en-US" sz="2000" dirty="0"/>
              <a:t>Black Box Testing</a:t>
            </a:r>
          </a:p>
          <a:p>
            <a:r>
              <a:rPr lang="en-US" sz="2000" dirty="0"/>
              <a:t>Visual Testing</a:t>
            </a:r>
          </a:p>
          <a:p>
            <a:r>
              <a:rPr lang="en-US" sz="2000" dirty="0"/>
              <a:t>Developer Tools in Browser</a:t>
            </a:r>
          </a:p>
          <a:p>
            <a:r>
              <a:rPr lang="en-US" sz="2000" dirty="0"/>
              <a:t>Test programs</a:t>
            </a:r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cartoon of people looking at a magnifying glass&#10;&#10;Description automatically generated">
            <a:extLst>
              <a:ext uri="{FF2B5EF4-FFF2-40B4-BE49-F238E27FC236}">
                <a16:creationId xmlns:a16="http://schemas.microsoft.com/office/drawing/2014/main" id="{6D4AEE84-1B6B-C68E-7693-F827A9F33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72647" y="1483113"/>
            <a:ext cx="5830480" cy="38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1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0A412-A0C0-58B3-0B65-793D35CC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246"/>
            <a:ext cx="3988697" cy="2116960"/>
          </a:xfrm>
        </p:spPr>
        <p:txBody>
          <a:bodyPr anchor="b"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8C9-16D1-EB92-203E-82ED3615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5405"/>
            <a:ext cx="3988697" cy="312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Languages:</a:t>
            </a:r>
          </a:p>
          <a:p>
            <a:pPr lvl="1"/>
            <a:r>
              <a:rPr lang="en-US" sz="1800" dirty="0"/>
              <a:t>HTML</a:t>
            </a:r>
          </a:p>
          <a:p>
            <a:pPr lvl="1"/>
            <a:r>
              <a:rPr lang="en-US" sz="1800" dirty="0"/>
              <a:t>CSS</a:t>
            </a:r>
          </a:p>
          <a:p>
            <a:pPr lvl="1"/>
            <a:r>
              <a:rPr lang="en-US" sz="1800" dirty="0"/>
              <a:t>JavaScript</a:t>
            </a:r>
          </a:p>
          <a:p>
            <a:pPr lvl="2"/>
            <a:r>
              <a:rPr lang="en-US" sz="1600" dirty="0"/>
              <a:t>React</a:t>
            </a:r>
          </a:p>
          <a:p>
            <a:pPr marL="0" indent="0">
              <a:buNone/>
            </a:pPr>
            <a:r>
              <a:rPr lang="en-US" sz="2000" dirty="0"/>
              <a:t>For testing:</a:t>
            </a:r>
          </a:p>
          <a:p>
            <a:pPr lvl="1"/>
            <a:r>
              <a:rPr lang="en-US" sz="1800" dirty="0"/>
              <a:t>Jest</a:t>
            </a:r>
          </a:p>
          <a:p>
            <a:pPr lvl="1"/>
            <a:r>
              <a:rPr lang="en-US" sz="1800" dirty="0" err="1"/>
              <a:t>Vitest</a:t>
            </a:r>
            <a:endParaRPr lang="en-US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569553-A9EF-4DFD-8655-83E8E371E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DC8AF8-AB6B-4BE2-8799-036A8114C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40813" y="5761025"/>
              <a:ext cx="0" cy="49653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6BDDD1-4083-41D2-A307-A7F69764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40813" y="567246"/>
              <a:ext cx="0" cy="457515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6FADF5-AAF7-4ECF-B74A-CEFB73843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86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DAA673-322E-4BDB-9223-AA485CED2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7ADDAC-AD53-487B-8DD5-601627C57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7153BA-1FC2-438B-BFF2-E6B45A21E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group of people standing around a computer&#10;&#10;Description automatically generated">
            <a:extLst>
              <a:ext uri="{FF2B5EF4-FFF2-40B4-BE49-F238E27FC236}">
                <a16:creationId xmlns:a16="http://schemas.microsoft.com/office/drawing/2014/main" id="{610A5330-AC15-E443-1CD9-EA65D60E1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299" r="18777" b="2"/>
          <a:stretch/>
        </p:blipFill>
        <p:spPr>
          <a:xfrm>
            <a:off x="5605498" y="1031197"/>
            <a:ext cx="5524752" cy="4734904"/>
          </a:xfrm>
          <a:custGeom>
            <a:avLst/>
            <a:gdLst/>
            <a:ahLst/>
            <a:cxnLst/>
            <a:rect l="l" t="t" r="r" b="b"/>
            <a:pathLst>
              <a:path w="5524752" h="4734904">
                <a:moveTo>
                  <a:pt x="2762375" y="0"/>
                </a:moveTo>
                <a:cubicBezTo>
                  <a:pt x="4287995" y="0"/>
                  <a:pt x="5524752" y="1236757"/>
                  <a:pt x="5524752" y="2762375"/>
                </a:cubicBezTo>
                <a:lnTo>
                  <a:pt x="5524752" y="3745069"/>
                </a:lnTo>
                <a:lnTo>
                  <a:pt x="5524752" y="4734904"/>
                </a:lnTo>
                <a:lnTo>
                  <a:pt x="0" y="4734904"/>
                </a:lnTo>
                <a:lnTo>
                  <a:pt x="0" y="2762375"/>
                </a:lnTo>
                <a:cubicBezTo>
                  <a:pt x="0" y="1236757"/>
                  <a:pt x="1236757" y="0"/>
                  <a:pt x="2762375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29981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96D8-F16D-CF3E-5FBD-A8EEB7E6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&amp; Report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D566-DC74-16DA-F95D-88D7A783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GitHub Link: </a:t>
            </a:r>
            <a:r>
              <a:rPr lang="en-US" dirty="0">
                <a:hlinkClick r:id="rId2"/>
              </a:rPr>
              <a:t>https://github.com/ivalizada14/DIP392-Team-21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 application: </a:t>
            </a:r>
            <a:r>
              <a:rPr lang="en-US" dirty="0">
                <a:hlinkClick r:id="rId3"/>
              </a:rPr>
              <a:t>https://precious-yeot-38dd64.netlify</a:t>
            </a:r>
            <a:r>
              <a:rPr lang="en-US">
                <a:hlinkClick r:id="rId3"/>
              </a:rPr>
              <a:t>.app</a:t>
            </a:r>
            <a:endParaRPr lang="en-US"/>
          </a:p>
          <a:p>
            <a:pPr marL="0" indent="0">
              <a:buNone/>
            </a:pPr>
            <a:r>
              <a:rPr lang="en-US" dirty="0"/>
              <a:t>Report Link: </a:t>
            </a:r>
            <a:r>
              <a:rPr lang="en-US" dirty="0">
                <a:hlinkClick r:id="rId4"/>
              </a:rPr>
              <a:t>https://docs.google.com/document/d/1HKXkNI0HQSCSZH_sc6heXc-tjCQi03B2/edit?usp=sharing&amp;ouid=110055982436121393753&amp;rtpof=true&amp;sd=true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0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27E01C-3721-40E1-89B1-A36800C3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3EA50C-9047-40D9-AC97-30AFC62E9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91C3E-29A4-488E-89F5-8FA0F707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5A68DD-C28F-4D8D-AD04-1D8464416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2193087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28ADE5-CCDE-4A48-9BC9-387ADD3B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729241" y="3413575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D6405F-BE54-4E53-9AB3-43E7EAA3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30269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789F75-CE96-48CA-96F0-0BC5B02BD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5913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FF7548-C939-4C7F-8DA7-AEE171438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11">
              <a:extLst>
                <a:ext uri="{FF2B5EF4-FFF2-40B4-BE49-F238E27FC236}">
                  <a16:creationId xmlns:a16="http://schemas.microsoft.com/office/drawing/2014/main" id="{5299B37B-E6B7-41B7-BEC0-B0AB139CE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02E633-BBFB-4B84-A702-1F4B65D82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336F8F-E871-AEFE-C709-DE464C04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360" y="1880805"/>
            <a:ext cx="5313674" cy="1548191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THANKS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1A4-DB1C-73A2-4909-75936094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832" y="3657600"/>
            <a:ext cx="5313674" cy="260604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3470478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247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Footlight MT Light</vt:lpstr>
      <vt:lpstr>ArchVTI</vt:lpstr>
      <vt:lpstr>Connect 4</vt:lpstr>
      <vt:lpstr>Connect 4</vt:lpstr>
      <vt:lpstr>Functional Requirements</vt:lpstr>
      <vt:lpstr>User Interface</vt:lpstr>
      <vt:lpstr>Testing</vt:lpstr>
      <vt:lpstr>Technologies used</vt:lpstr>
      <vt:lpstr>GitHub &amp; Report Link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Ibrahim Valizada</dc:creator>
  <cp:lastModifiedBy>Ferid Agazade</cp:lastModifiedBy>
  <cp:revision>7</cp:revision>
  <dcterms:created xsi:type="dcterms:W3CDTF">2024-05-27T13:44:55Z</dcterms:created>
  <dcterms:modified xsi:type="dcterms:W3CDTF">2024-05-28T10:05:00Z</dcterms:modified>
</cp:coreProperties>
</file>