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476" r:id="rId3"/>
  </p:sldIdLst>
  <p:sldSz cx="8961438" cy="6721475"/>
  <p:notesSz cx="6742113" cy="987266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A07376C-C46B-4F60-AE43-627985E10C13}">
          <p14:sldIdLst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09" userDrawn="1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1" userDrawn="1">
          <p15:clr>
            <a:srgbClr val="A4A3A4"/>
          </p15:clr>
        </p15:guide>
        <p15:guide id="2" pos="2904" userDrawn="1">
          <p15:clr>
            <a:srgbClr val="A4A3A4"/>
          </p15:clr>
        </p15:guide>
        <p15:guide id="3" orient="horz" pos="3110" userDrawn="1">
          <p15:clr>
            <a:srgbClr val="A4A3A4"/>
          </p15:clr>
        </p15:guide>
        <p15:guide id="4" pos="21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354B0"/>
    <a:srgbClr val="0563BB"/>
    <a:srgbClr val="FFC9C9"/>
    <a:srgbClr val="FFA3A3"/>
    <a:srgbClr val="C6E6A2"/>
    <a:srgbClr val="0049A6"/>
    <a:srgbClr val="0457B5"/>
    <a:srgbClr val="10A2ED"/>
    <a:srgbClr val="087CE3"/>
    <a:srgbClr val="055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5" autoAdjust="0"/>
    <p:restoredTop sz="96699" autoAdjust="0"/>
  </p:normalViewPr>
  <p:slideViewPr>
    <p:cSldViewPr snapToObjects="1">
      <p:cViewPr varScale="1">
        <p:scale>
          <a:sx n="71" d="100"/>
          <a:sy n="71" d="100"/>
        </p:scale>
        <p:origin x="284" y="56"/>
      </p:cViewPr>
      <p:guideLst>
        <p:guide orient="horz" pos="1109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2862" y="102"/>
      </p:cViewPr>
      <p:guideLst>
        <p:guide orient="horz" pos="4651"/>
        <p:guide pos="2904"/>
        <p:guide orient="horz" pos="3110"/>
        <p:guide pos="2124"/>
      </p:guideLst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619125"/>
            <a:ext cx="5789612" cy="434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5972" y="5304975"/>
            <a:ext cx="5745397" cy="12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6800" y="9509705"/>
            <a:ext cx="534861" cy="16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1597" y="110140"/>
            <a:ext cx="65" cy="12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17/01/2018 19:47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 17/11/2017 19:22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50566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5" r="15" b="1584"/>
          <a:stretch/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17/01/2018 19:47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 17/11/2017 19:22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99637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75436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4" b="20794"/>
          <a:stretch/>
        </p:blipFill>
        <p:spPr>
          <a:xfrm flipH="1"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17/01/2018 19:47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 17/11/2017 19:22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770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87087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9416" b="12233"/>
          <a:stretch/>
        </p:blipFill>
        <p:spPr>
          <a:xfrm flipH="1"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17/01/2018 19:47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 17/11/2017 19:22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428829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19321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22676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464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93392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54899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78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17/01/2018 19:47 Romance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 17/11/2017 19:22 Romance Standard Time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 hidden="1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2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5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tags" Target="../tags/tag1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24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Relationship Id="rId22" Type="http://schemas.openxmlformats.org/officeDocument/2006/relationships/tags" Target="../tags/tag13.xml"/><Relationship Id="rId27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0.vml"/><Relationship Id="rId15" Type="http://schemas.openxmlformats.org/officeDocument/2006/relationships/tags" Target="../tags/tag39.xml"/><Relationship Id="rId23" Type="http://schemas.openxmlformats.org/officeDocument/2006/relationships/oleObject" Target="../embeddings/oleObject10.bin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heme" Target="../theme/theme2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14295992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89"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7893720" y="1940591"/>
            <a:ext cx="199573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17/01/2018 19:47 Romance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8017150" y="4114417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 17/11/2017 19:22 Romance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7915092" y="279400"/>
            <a:ext cx="763755" cy="997467"/>
            <a:chOff x="7835905" y="279400"/>
            <a:chExt cx="763755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7607284" y="279400"/>
            <a:ext cx="1071563" cy="730251"/>
            <a:chOff x="7540629" y="279400"/>
            <a:chExt cx="1071563" cy="730251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7848417" y="250825"/>
            <a:ext cx="830430" cy="1306516"/>
            <a:chOff x="7769225" y="250825"/>
            <a:chExt cx="830430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5" r:id="rId2"/>
    <p:sldLayoutId id="2147483677" r:id="rId3"/>
    <p:sldLayoutId id="2147483678" r:id="rId4"/>
    <p:sldLayoutId id="2147483669" r:id="rId5"/>
    <p:sldLayoutId id="2147483680" r:id="rId6"/>
    <p:sldLayoutId id="2147483670" r:id="rId7"/>
    <p:sldLayoutId id="2147483679" r:id="rId8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x-none"/>
              <a:t>Click to edit Master title style</a:t>
            </a:r>
            <a:endParaRPr lang="x-non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x-none" dirty="0"/>
              <a:t>Click to edit Master text styles</a:t>
            </a:r>
          </a:p>
          <a:p>
            <a:pPr lvl="1" latinLnBrk="0"/>
            <a:r>
              <a:rPr lang="x-none" dirty="0"/>
              <a:t>Second level</a:t>
            </a:r>
          </a:p>
          <a:p>
            <a:pPr lvl="2" latinLnBrk="0"/>
            <a:r>
              <a:rPr lang="x-none" dirty="0"/>
              <a:t>Third level</a:t>
            </a:r>
          </a:p>
          <a:p>
            <a:pPr lvl="3" latinLnBrk="0"/>
            <a:r>
              <a:rPr lang="x-none" dirty="0"/>
              <a:t>Fourth level</a:t>
            </a:r>
          </a:p>
          <a:p>
            <a:pPr lvl="4" latinLnBrk="0"/>
            <a:r>
              <a:rPr lang="x-none" dirty="0"/>
              <a:t>Fifth level</a:t>
            </a:r>
          </a:p>
        </p:txBody>
      </p:sp>
      <p:sp>
        <p:nvSpPr>
          <p:cNvPr id="24" name="Working Draft" hidden="1"/>
          <p:cNvSpPr txBox="1">
            <a:spLocks noChangeArrowheads="1"/>
          </p:cNvSpPr>
          <p:nvPr userDrawn="1"/>
        </p:nvSpPr>
        <p:spPr bwMode="auto">
          <a:xfrm rot="5400000">
            <a:off x="7893720" y="1940591"/>
            <a:ext cx="199573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17/01/2018 19:47 Romance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 userDrawn="1"/>
        </p:nvSpPr>
        <p:spPr bwMode="auto">
          <a:xfrm rot="5400000">
            <a:off x="8017150" y="4114417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 17/11/2017 19:22 Romance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38" name="LegendBoxes" hidden="1"/>
          <p:cNvGrpSpPr/>
          <p:nvPr userDrawn="1"/>
        </p:nvGrpSpPr>
        <p:grpSpPr bwMode="gray">
          <a:xfrm>
            <a:off x="7917131" y="279400"/>
            <a:ext cx="763755" cy="997467"/>
            <a:chOff x="7835905" y="279400"/>
            <a:chExt cx="763755" cy="997467"/>
          </a:xfrm>
        </p:grpSpPr>
        <p:sp>
          <p:nvSpPr>
            <p:cNvPr id="39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7" name="LegendLines" hidden="1"/>
          <p:cNvGrpSpPr/>
          <p:nvPr userDrawn="1"/>
        </p:nvGrpSpPr>
        <p:grpSpPr bwMode="gray">
          <a:xfrm>
            <a:off x="7609323" y="279400"/>
            <a:ext cx="1071563" cy="730251"/>
            <a:chOff x="7540629" y="279400"/>
            <a:chExt cx="1071563" cy="730251"/>
          </a:xfrm>
        </p:grpSpPr>
        <p:sp>
          <p:nvSpPr>
            <p:cNvPr id="48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54" name="LegendMoons" hidden="1"/>
          <p:cNvGrpSpPr/>
          <p:nvPr userDrawn="1"/>
        </p:nvGrpSpPr>
        <p:grpSpPr bwMode="gray">
          <a:xfrm>
            <a:off x="7850456" y="250825"/>
            <a:ext cx="830430" cy="1306516"/>
            <a:chOff x="7769225" y="250825"/>
            <a:chExt cx="830430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9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0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1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2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3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552608-E6E0-4725-B37B-52A51A2FC89F}"/>
              </a:ext>
            </a:extLst>
          </p:cNvPr>
          <p:cNvSpPr/>
          <p:nvPr/>
        </p:nvSpPr>
        <p:spPr bwMode="gray">
          <a:xfrm>
            <a:off x="5062615" y="782838"/>
            <a:ext cx="88581" cy="526833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5D92B-2885-40A3-877D-5564FE115DF1}"/>
              </a:ext>
            </a:extLst>
          </p:cNvPr>
          <p:cNvSpPr txBox="1">
            <a:spLocks/>
          </p:cNvSpPr>
          <p:nvPr/>
        </p:nvSpPr>
        <p:spPr bwMode="gray">
          <a:xfrm>
            <a:off x="1330312" y="2388829"/>
            <a:ext cx="2534032" cy="73866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r"/>
            <a:r>
              <a:rPr lang="en-US" sz="1200" b="1" dirty="0">
                <a:solidFill>
                  <a:schemeClr val="accent4"/>
                </a:solidFill>
              </a:rPr>
              <a:t>LSTM: Long short-term memory from </a:t>
            </a:r>
            <a:r>
              <a:rPr lang="en-US" sz="1200" b="1" dirty="0" err="1">
                <a:solidFill>
                  <a:schemeClr val="accent4"/>
                </a:solidFill>
              </a:rPr>
              <a:t>Hochreiter</a:t>
            </a:r>
            <a:r>
              <a:rPr lang="en-US" sz="1200" b="1" dirty="0">
                <a:solidFill>
                  <a:schemeClr val="accent4"/>
                </a:solidFill>
              </a:rPr>
              <a:t> and </a:t>
            </a:r>
            <a:r>
              <a:rPr lang="en-US" sz="1200" b="1" dirty="0" err="1">
                <a:solidFill>
                  <a:schemeClr val="accent4"/>
                </a:solidFill>
              </a:rPr>
              <a:t>Schmidthuber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</a:p>
          <a:p>
            <a:pPr algn="r"/>
            <a:r>
              <a:rPr lang="en-US" sz="1200" b="1" dirty="0"/>
              <a:t>Currently used</a:t>
            </a:r>
            <a:r>
              <a:rPr lang="en-US" sz="1200" dirty="0"/>
              <a:t> algorithm for modeling </a:t>
            </a:r>
            <a:r>
              <a:rPr lang="en-US" sz="1200" b="1" dirty="0"/>
              <a:t>sequences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DF7D25-3B3F-455C-96C7-5DAB09A1FCA6}"/>
              </a:ext>
            </a:extLst>
          </p:cNvPr>
          <p:cNvGrpSpPr/>
          <p:nvPr>
            <p:custDataLst>
              <p:tags r:id="rId1"/>
            </p:custDataLst>
          </p:nvPr>
        </p:nvGrpSpPr>
        <p:grpSpPr bwMode="gray">
          <a:xfrm rot="5400000">
            <a:off x="236527" y="624089"/>
            <a:ext cx="892103" cy="1127030"/>
            <a:chOff x="236527" y="844216"/>
            <a:chExt cx="892103" cy="1127030"/>
          </a:xfrm>
        </p:grpSpPr>
        <p:sp>
          <p:nvSpPr>
            <p:cNvPr id="8" name="Freeform 106">
              <a:extLst>
                <a:ext uri="{FF2B5EF4-FFF2-40B4-BE49-F238E27FC236}">
                  <a16:creationId xmlns:a16="http://schemas.microsoft.com/office/drawing/2014/main" id="{D2C9F843-ACD9-4982-9E6E-5B292388B03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gray">
            <a:xfrm>
              <a:off x="236527" y="844216"/>
              <a:ext cx="892103" cy="112703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23637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23637 w 1828800"/>
                <a:gd name="connsiteY1" fmla="*/ 0 h 914400"/>
                <a:gd name="connsiteX2" fmla="*/ 1828800 w 1828800"/>
                <a:gd name="connsiteY2" fmla="*/ 457200 h 914400"/>
                <a:gd name="connsiteX3" fmla="*/ 152363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23637 w 1828800"/>
                <a:gd name="connsiteY1" fmla="*/ 0 h 914400"/>
                <a:gd name="connsiteX2" fmla="*/ 1828800 w 1828800"/>
                <a:gd name="connsiteY2" fmla="*/ 457200 h 914400"/>
                <a:gd name="connsiteX3" fmla="*/ 1523637 w 1828800"/>
                <a:gd name="connsiteY3" fmla="*/ 914400 h 914400"/>
                <a:gd name="connsiteX4" fmla="*/ 0 w 1828800"/>
                <a:gd name="connsiteY4" fmla="*/ 914400 h 914400"/>
                <a:gd name="connsiteX5" fmla="*/ 297547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23637 w 1828800"/>
                <a:gd name="connsiteY3" fmla="*/ 914400 h 914400"/>
                <a:gd name="connsiteX4" fmla="*/ 0 w 1828800"/>
                <a:gd name="connsiteY4" fmla="*/ 914400 h 914400"/>
                <a:gd name="connsiteX5" fmla="*/ 297547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297547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297547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297547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297547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531253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5312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18620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18620 w 1828800"/>
                <a:gd name="connsiteY1" fmla="*/ 0 h 914400"/>
                <a:gd name="connsiteX2" fmla="*/ 1828800 w 1828800"/>
                <a:gd name="connsiteY2" fmla="*/ 457200 h 914400"/>
                <a:gd name="connsiteX3" fmla="*/ 161862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18620 w 1828800"/>
                <a:gd name="connsiteY1" fmla="*/ 0 h 914400"/>
                <a:gd name="connsiteX2" fmla="*/ 1828800 w 1828800"/>
                <a:gd name="connsiteY2" fmla="*/ 457200 h 914400"/>
                <a:gd name="connsiteX3" fmla="*/ 1618620 w 1828800"/>
                <a:gd name="connsiteY3" fmla="*/ 914400 h 914400"/>
                <a:gd name="connsiteX4" fmla="*/ 0 w 1828800"/>
                <a:gd name="connsiteY4" fmla="*/ 914400 h 914400"/>
                <a:gd name="connsiteX5" fmla="*/ 210180 w 1828800"/>
                <a:gd name="connsiteY5" fmla="*/ 457201 h 914400"/>
                <a:gd name="connsiteX0" fmla="*/ 0 w 1828800"/>
                <a:gd name="connsiteY0" fmla="*/ 0 h 914400"/>
                <a:gd name="connsiteX1" fmla="*/ 1618620 w 1828800"/>
                <a:gd name="connsiteY1" fmla="*/ 0 h 914400"/>
                <a:gd name="connsiteX2" fmla="*/ 1828800 w 1828800"/>
                <a:gd name="connsiteY2" fmla="*/ 457200 h 914400"/>
                <a:gd name="connsiteX3" fmla="*/ 1618620 w 1828800"/>
                <a:gd name="connsiteY3" fmla="*/ 914400 h 914400"/>
                <a:gd name="connsiteX4" fmla="*/ 0 w 1828800"/>
                <a:gd name="connsiteY4" fmla="*/ 914400 h 914400"/>
                <a:gd name="connsiteX5" fmla="*/ 210180 w 1828800"/>
                <a:gd name="connsiteY5" fmla="*/ 457201 h 914400"/>
                <a:gd name="connsiteX0" fmla="*/ 0 w 1828800"/>
                <a:gd name="connsiteY0" fmla="*/ 0 h 914400"/>
                <a:gd name="connsiteX1" fmla="*/ 1618620 w 1828800"/>
                <a:gd name="connsiteY1" fmla="*/ 0 h 914400"/>
                <a:gd name="connsiteX2" fmla="*/ 1828800 w 1828800"/>
                <a:gd name="connsiteY2" fmla="*/ 457200 h 914400"/>
                <a:gd name="connsiteX3" fmla="*/ 1618620 w 1828800"/>
                <a:gd name="connsiteY3" fmla="*/ 914400 h 914400"/>
                <a:gd name="connsiteX4" fmla="*/ 0 w 1828800"/>
                <a:gd name="connsiteY4" fmla="*/ 914400 h 914400"/>
                <a:gd name="connsiteX5" fmla="*/ 210180 w 1828800"/>
                <a:gd name="connsiteY5" fmla="*/ 457201 h 914400"/>
                <a:gd name="connsiteX0" fmla="*/ 0 w 1828800"/>
                <a:gd name="connsiteY0" fmla="*/ 0 h 914400"/>
                <a:gd name="connsiteX1" fmla="*/ 1618620 w 1828800"/>
                <a:gd name="connsiteY1" fmla="*/ 0 h 914400"/>
                <a:gd name="connsiteX2" fmla="*/ 1828800 w 1828800"/>
                <a:gd name="connsiteY2" fmla="*/ 457200 h 914400"/>
                <a:gd name="connsiteX3" fmla="*/ 161862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18620 w 1828800"/>
                <a:gd name="connsiteY1" fmla="*/ 0 h 914400"/>
                <a:gd name="connsiteX2" fmla="*/ 1828800 w 1828800"/>
                <a:gd name="connsiteY2" fmla="*/ 457200 h 914400"/>
                <a:gd name="connsiteX3" fmla="*/ 161862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18620 w 1828800"/>
                <a:gd name="connsiteY1" fmla="*/ 0 h 914400"/>
                <a:gd name="connsiteX2" fmla="*/ 1828800 w 1828800"/>
                <a:gd name="connsiteY2" fmla="*/ 457200 h 914400"/>
                <a:gd name="connsiteX3" fmla="*/ 161862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18620 w 1828800"/>
                <a:gd name="connsiteY1" fmla="*/ 0 h 914400"/>
                <a:gd name="connsiteX2" fmla="*/ 1828800 w 1828800"/>
                <a:gd name="connsiteY2" fmla="*/ 457200 h 914400"/>
                <a:gd name="connsiteX3" fmla="*/ 161862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562530 w 1828800"/>
                <a:gd name="connsiteY1" fmla="*/ 0 h 914400"/>
                <a:gd name="connsiteX2" fmla="*/ 1828800 w 1828800"/>
                <a:gd name="connsiteY2" fmla="*/ 457200 h 914400"/>
                <a:gd name="connsiteX3" fmla="*/ 161862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562530 w 1828800"/>
                <a:gd name="connsiteY1" fmla="*/ 0 h 914400"/>
                <a:gd name="connsiteX2" fmla="*/ 1828800 w 1828800"/>
                <a:gd name="connsiteY2" fmla="*/ 457200 h 914400"/>
                <a:gd name="connsiteX3" fmla="*/ 156253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562530 w 1828800"/>
                <a:gd name="connsiteY1" fmla="*/ 0 h 914400"/>
                <a:gd name="connsiteX2" fmla="*/ 1828800 w 1828800"/>
                <a:gd name="connsiteY2" fmla="*/ 457200 h 914400"/>
                <a:gd name="connsiteX3" fmla="*/ 156253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95533 w 1828800"/>
                <a:gd name="connsiteY1" fmla="*/ 0 h 914400"/>
                <a:gd name="connsiteX2" fmla="*/ 1828800 w 1828800"/>
                <a:gd name="connsiteY2" fmla="*/ 457200 h 914400"/>
                <a:gd name="connsiteX3" fmla="*/ 156253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95533 w 1828800"/>
                <a:gd name="connsiteY1" fmla="*/ 0 h 914400"/>
                <a:gd name="connsiteX2" fmla="*/ 1828800 w 1828800"/>
                <a:gd name="connsiteY2" fmla="*/ 457200 h 914400"/>
                <a:gd name="connsiteX3" fmla="*/ 149553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95533 w 1828800"/>
                <a:gd name="connsiteY1" fmla="*/ 0 h 914400"/>
                <a:gd name="connsiteX2" fmla="*/ 1828800 w 1828800"/>
                <a:gd name="connsiteY2" fmla="*/ 457200 h 914400"/>
                <a:gd name="connsiteX3" fmla="*/ 1495533 w 1828800"/>
                <a:gd name="connsiteY3" fmla="*/ 914400 h 914400"/>
                <a:gd name="connsiteX4" fmla="*/ 0 w 1828800"/>
                <a:gd name="connsiteY4" fmla="*/ 914400 h 914400"/>
                <a:gd name="connsiteX5" fmla="*/ 333267 w 1828800"/>
                <a:gd name="connsiteY5" fmla="*/ 457201 h 914400"/>
                <a:gd name="connsiteX0" fmla="*/ 0 w 1828800"/>
                <a:gd name="connsiteY0" fmla="*/ 0 h 914400"/>
                <a:gd name="connsiteX1" fmla="*/ 1495533 w 1828800"/>
                <a:gd name="connsiteY1" fmla="*/ 0 h 914400"/>
                <a:gd name="connsiteX2" fmla="*/ 1828800 w 1828800"/>
                <a:gd name="connsiteY2" fmla="*/ 457200 h 914400"/>
                <a:gd name="connsiteX3" fmla="*/ 1495533 w 1828800"/>
                <a:gd name="connsiteY3" fmla="*/ 914400 h 914400"/>
                <a:gd name="connsiteX4" fmla="*/ 0 w 1828800"/>
                <a:gd name="connsiteY4" fmla="*/ 914400 h 914400"/>
                <a:gd name="connsiteX5" fmla="*/ 333267 w 1828800"/>
                <a:gd name="connsiteY5" fmla="*/ 457201 h 914400"/>
                <a:gd name="connsiteX0" fmla="*/ 0 w 1828800"/>
                <a:gd name="connsiteY0" fmla="*/ 0 h 914400"/>
                <a:gd name="connsiteX1" fmla="*/ 1495533 w 1828800"/>
                <a:gd name="connsiteY1" fmla="*/ 0 h 914400"/>
                <a:gd name="connsiteX2" fmla="*/ 1828800 w 1828800"/>
                <a:gd name="connsiteY2" fmla="*/ 457200 h 914400"/>
                <a:gd name="connsiteX3" fmla="*/ 1495533 w 1828800"/>
                <a:gd name="connsiteY3" fmla="*/ 914400 h 914400"/>
                <a:gd name="connsiteX4" fmla="*/ 0 w 1828800"/>
                <a:gd name="connsiteY4" fmla="*/ 914400 h 914400"/>
                <a:gd name="connsiteX5" fmla="*/ 333267 w 1828800"/>
                <a:gd name="connsiteY5" fmla="*/ 457201 h 914400"/>
                <a:gd name="connsiteX0" fmla="*/ 0 w 1828800"/>
                <a:gd name="connsiteY0" fmla="*/ 0 h 914400"/>
                <a:gd name="connsiteX1" fmla="*/ 1495533 w 1828800"/>
                <a:gd name="connsiteY1" fmla="*/ 0 h 914400"/>
                <a:gd name="connsiteX2" fmla="*/ 1828800 w 1828800"/>
                <a:gd name="connsiteY2" fmla="*/ 457200 h 914400"/>
                <a:gd name="connsiteX3" fmla="*/ 149553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95533 w 1828800"/>
                <a:gd name="connsiteY1" fmla="*/ 0 h 914400"/>
                <a:gd name="connsiteX2" fmla="*/ 1828800 w 1828800"/>
                <a:gd name="connsiteY2" fmla="*/ 457200 h 914400"/>
                <a:gd name="connsiteX3" fmla="*/ 149553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95533 w 1828800"/>
                <a:gd name="connsiteY1" fmla="*/ 0 h 914400"/>
                <a:gd name="connsiteX2" fmla="*/ 1828800 w 1828800"/>
                <a:gd name="connsiteY2" fmla="*/ 457200 h 914400"/>
                <a:gd name="connsiteX3" fmla="*/ 149553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95533 w 1828800"/>
                <a:gd name="connsiteY1" fmla="*/ 0 h 914400"/>
                <a:gd name="connsiteX2" fmla="*/ 1828800 w 1828800"/>
                <a:gd name="connsiteY2" fmla="*/ 457200 h 914400"/>
                <a:gd name="connsiteX3" fmla="*/ 1495533 w 1828800"/>
                <a:gd name="connsiteY3" fmla="*/ 914400 h 914400"/>
                <a:gd name="connsiteX4" fmla="*/ 0 w 1828800"/>
                <a:gd name="connsiteY4" fmla="*/ 914400 h 914400"/>
                <a:gd name="connsiteX5" fmla="*/ 354576 w 1828800"/>
                <a:gd name="connsiteY5" fmla="*/ 457201 h 914400"/>
                <a:gd name="connsiteX0" fmla="*/ 0 w 1828800"/>
                <a:gd name="connsiteY0" fmla="*/ 0 h 914400"/>
                <a:gd name="connsiteX1" fmla="*/ 1474224 w 1828800"/>
                <a:gd name="connsiteY1" fmla="*/ 0 h 914400"/>
                <a:gd name="connsiteX2" fmla="*/ 1828800 w 1828800"/>
                <a:gd name="connsiteY2" fmla="*/ 457200 h 914400"/>
                <a:gd name="connsiteX3" fmla="*/ 1495533 w 1828800"/>
                <a:gd name="connsiteY3" fmla="*/ 914400 h 914400"/>
                <a:gd name="connsiteX4" fmla="*/ 0 w 1828800"/>
                <a:gd name="connsiteY4" fmla="*/ 914400 h 914400"/>
                <a:gd name="connsiteX5" fmla="*/ 354576 w 1828800"/>
                <a:gd name="connsiteY5" fmla="*/ 457201 h 914400"/>
                <a:gd name="connsiteX0" fmla="*/ 0 w 1828800"/>
                <a:gd name="connsiteY0" fmla="*/ 0 h 914400"/>
                <a:gd name="connsiteX1" fmla="*/ 1474224 w 1828800"/>
                <a:gd name="connsiteY1" fmla="*/ 0 h 914400"/>
                <a:gd name="connsiteX2" fmla="*/ 1828800 w 1828800"/>
                <a:gd name="connsiteY2" fmla="*/ 457200 h 914400"/>
                <a:gd name="connsiteX3" fmla="*/ 1474224 w 1828800"/>
                <a:gd name="connsiteY3" fmla="*/ 914400 h 914400"/>
                <a:gd name="connsiteX4" fmla="*/ 0 w 1828800"/>
                <a:gd name="connsiteY4" fmla="*/ 914400 h 914400"/>
                <a:gd name="connsiteX5" fmla="*/ 354576 w 1828800"/>
                <a:gd name="connsiteY5" fmla="*/ 457201 h 914400"/>
                <a:gd name="connsiteX0" fmla="*/ 0 w 1828800"/>
                <a:gd name="connsiteY0" fmla="*/ 0 h 914400"/>
                <a:gd name="connsiteX1" fmla="*/ 1474224 w 1828800"/>
                <a:gd name="connsiteY1" fmla="*/ 0 h 914400"/>
                <a:gd name="connsiteX2" fmla="*/ 1828800 w 1828800"/>
                <a:gd name="connsiteY2" fmla="*/ 457200 h 914400"/>
                <a:gd name="connsiteX3" fmla="*/ 147422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74224 w 1828800"/>
                <a:gd name="connsiteY1" fmla="*/ 0 h 914400"/>
                <a:gd name="connsiteX2" fmla="*/ 1828800 w 1828800"/>
                <a:gd name="connsiteY2" fmla="*/ 457200 h 914400"/>
                <a:gd name="connsiteX3" fmla="*/ 147422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74224 w 1828800"/>
                <a:gd name="connsiteY1" fmla="*/ 0 h 914400"/>
                <a:gd name="connsiteX2" fmla="*/ 1828800 w 1828800"/>
                <a:gd name="connsiteY2" fmla="*/ 457200 h 914400"/>
                <a:gd name="connsiteX3" fmla="*/ 147422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74224 w 1828800"/>
                <a:gd name="connsiteY1" fmla="*/ 0 h 914400"/>
                <a:gd name="connsiteX2" fmla="*/ 1828800 w 1828800"/>
                <a:gd name="connsiteY2" fmla="*/ 457200 h 914400"/>
                <a:gd name="connsiteX3" fmla="*/ 147422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00328 w 1828800"/>
                <a:gd name="connsiteY1" fmla="*/ 0 h 914400"/>
                <a:gd name="connsiteX2" fmla="*/ 1828800 w 1828800"/>
                <a:gd name="connsiteY2" fmla="*/ 457200 h 914400"/>
                <a:gd name="connsiteX3" fmla="*/ 147422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00328 w 1828800"/>
                <a:gd name="connsiteY1" fmla="*/ 0 h 914400"/>
                <a:gd name="connsiteX2" fmla="*/ 1828800 w 1828800"/>
                <a:gd name="connsiteY2" fmla="*/ 457200 h 914400"/>
                <a:gd name="connsiteX3" fmla="*/ 140032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00328 w 1828800"/>
                <a:gd name="connsiteY1" fmla="*/ 0 h 914400"/>
                <a:gd name="connsiteX2" fmla="*/ 1828800 w 1828800"/>
                <a:gd name="connsiteY2" fmla="*/ 457200 h 914400"/>
                <a:gd name="connsiteX3" fmla="*/ 1400328 w 1828800"/>
                <a:gd name="connsiteY3" fmla="*/ 914400 h 914400"/>
                <a:gd name="connsiteX4" fmla="*/ 0 w 1828800"/>
                <a:gd name="connsiteY4" fmla="*/ 914400 h 914400"/>
                <a:gd name="connsiteX5" fmla="*/ 428472 w 1828800"/>
                <a:gd name="connsiteY5" fmla="*/ 457201 h 914400"/>
                <a:gd name="connsiteX0" fmla="*/ 0 w 1828800"/>
                <a:gd name="connsiteY0" fmla="*/ 0 h 914400"/>
                <a:gd name="connsiteX1" fmla="*/ 1400328 w 1828800"/>
                <a:gd name="connsiteY1" fmla="*/ 0 h 914400"/>
                <a:gd name="connsiteX2" fmla="*/ 1828800 w 1828800"/>
                <a:gd name="connsiteY2" fmla="*/ 457200 h 914400"/>
                <a:gd name="connsiteX3" fmla="*/ 1400328 w 1828800"/>
                <a:gd name="connsiteY3" fmla="*/ 914400 h 914400"/>
                <a:gd name="connsiteX4" fmla="*/ 0 w 1828800"/>
                <a:gd name="connsiteY4" fmla="*/ 914400 h 914400"/>
                <a:gd name="connsiteX5" fmla="*/ 428472 w 1828800"/>
                <a:gd name="connsiteY5" fmla="*/ 457201 h 914400"/>
                <a:gd name="connsiteX0" fmla="*/ 0 w 1828800"/>
                <a:gd name="connsiteY0" fmla="*/ 0 h 914400"/>
                <a:gd name="connsiteX1" fmla="*/ 1400328 w 1828800"/>
                <a:gd name="connsiteY1" fmla="*/ 0 h 914400"/>
                <a:gd name="connsiteX2" fmla="*/ 1828800 w 1828800"/>
                <a:gd name="connsiteY2" fmla="*/ 457200 h 914400"/>
                <a:gd name="connsiteX3" fmla="*/ 1400328 w 1828800"/>
                <a:gd name="connsiteY3" fmla="*/ 914400 h 914400"/>
                <a:gd name="connsiteX4" fmla="*/ 0 w 1828800"/>
                <a:gd name="connsiteY4" fmla="*/ 914400 h 914400"/>
                <a:gd name="connsiteX5" fmla="*/ 428472 w 1828800"/>
                <a:gd name="connsiteY5" fmla="*/ 457201 h 914400"/>
                <a:gd name="connsiteX0" fmla="*/ 0 w 1828800"/>
                <a:gd name="connsiteY0" fmla="*/ 0 h 914400"/>
                <a:gd name="connsiteX1" fmla="*/ 1400328 w 1828800"/>
                <a:gd name="connsiteY1" fmla="*/ 0 h 914400"/>
                <a:gd name="connsiteX2" fmla="*/ 1828800 w 1828800"/>
                <a:gd name="connsiteY2" fmla="*/ 457200 h 914400"/>
                <a:gd name="connsiteX3" fmla="*/ 140032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00328 w 1828800"/>
                <a:gd name="connsiteY1" fmla="*/ 0 h 914400"/>
                <a:gd name="connsiteX2" fmla="*/ 1828800 w 1828800"/>
                <a:gd name="connsiteY2" fmla="*/ 457200 h 914400"/>
                <a:gd name="connsiteX3" fmla="*/ 140032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00328 w 1828800"/>
                <a:gd name="connsiteY1" fmla="*/ 0 h 914400"/>
                <a:gd name="connsiteX2" fmla="*/ 1828800 w 1828800"/>
                <a:gd name="connsiteY2" fmla="*/ 457200 h 914400"/>
                <a:gd name="connsiteX3" fmla="*/ 140032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00328 w 1828800"/>
                <a:gd name="connsiteY1" fmla="*/ 0 h 914400"/>
                <a:gd name="connsiteX2" fmla="*/ 1828800 w 1828800"/>
                <a:gd name="connsiteY2" fmla="*/ 457200 h 914400"/>
                <a:gd name="connsiteX3" fmla="*/ 1400328 w 1828800"/>
                <a:gd name="connsiteY3" fmla="*/ 914400 h 914400"/>
                <a:gd name="connsiteX4" fmla="*/ 0 w 1828800"/>
                <a:gd name="connsiteY4" fmla="*/ 914400 h 914400"/>
                <a:gd name="connsiteX5" fmla="*/ 415871 w 1828800"/>
                <a:gd name="connsiteY5" fmla="*/ 457201 h 914400"/>
                <a:gd name="connsiteX0" fmla="*/ 0 w 1828800"/>
                <a:gd name="connsiteY0" fmla="*/ 0 h 914400"/>
                <a:gd name="connsiteX1" fmla="*/ 1412929 w 1828800"/>
                <a:gd name="connsiteY1" fmla="*/ 0 h 914400"/>
                <a:gd name="connsiteX2" fmla="*/ 1828800 w 1828800"/>
                <a:gd name="connsiteY2" fmla="*/ 457200 h 914400"/>
                <a:gd name="connsiteX3" fmla="*/ 1400328 w 1828800"/>
                <a:gd name="connsiteY3" fmla="*/ 914400 h 914400"/>
                <a:gd name="connsiteX4" fmla="*/ 0 w 1828800"/>
                <a:gd name="connsiteY4" fmla="*/ 914400 h 914400"/>
                <a:gd name="connsiteX5" fmla="*/ 415871 w 1828800"/>
                <a:gd name="connsiteY5" fmla="*/ 457201 h 914400"/>
                <a:gd name="connsiteX0" fmla="*/ 0 w 1828800"/>
                <a:gd name="connsiteY0" fmla="*/ 0 h 914400"/>
                <a:gd name="connsiteX1" fmla="*/ 1412929 w 1828800"/>
                <a:gd name="connsiteY1" fmla="*/ 0 h 914400"/>
                <a:gd name="connsiteX2" fmla="*/ 1828800 w 1828800"/>
                <a:gd name="connsiteY2" fmla="*/ 457200 h 914400"/>
                <a:gd name="connsiteX3" fmla="*/ 1412929 w 1828800"/>
                <a:gd name="connsiteY3" fmla="*/ 914400 h 914400"/>
                <a:gd name="connsiteX4" fmla="*/ 0 w 1828800"/>
                <a:gd name="connsiteY4" fmla="*/ 914400 h 914400"/>
                <a:gd name="connsiteX5" fmla="*/ 415871 w 1828800"/>
                <a:gd name="connsiteY5" fmla="*/ 457201 h 914400"/>
                <a:gd name="connsiteX0" fmla="*/ 0 w 1828800"/>
                <a:gd name="connsiteY0" fmla="*/ 0 h 914400"/>
                <a:gd name="connsiteX1" fmla="*/ 1412929 w 1828800"/>
                <a:gd name="connsiteY1" fmla="*/ 0 h 914400"/>
                <a:gd name="connsiteX2" fmla="*/ 1828800 w 1828800"/>
                <a:gd name="connsiteY2" fmla="*/ 457200 h 914400"/>
                <a:gd name="connsiteX3" fmla="*/ 141292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12929 w 1828800"/>
                <a:gd name="connsiteY1" fmla="*/ 0 h 914400"/>
                <a:gd name="connsiteX2" fmla="*/ 1828800 w 1828800"/>
                <a:gd name="connsiteY2" fmla="*/ 457200 h 914400"/>
                <a:gd name="connsiteX3" fmla="*/ 141292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12929 w 1828800"/>
                <a:gd name="connsiteY1" fmla="*/ 0 h 914400"/>
                <a:gd name="connsiteX2" fmla="*/ 1828800 w 1828800"/>
                <a:gd name="connsiteY2" fmla="*/ 457200 h 914400"/>
                <a:gd name="connsiteX3" fmla="*/ 141292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412929" y="0"/>
                  </a:lnTo>
                  <a:lnTo>
                    <a:pt x="1828800" y="457200"/>
                  </a:lnTo>
                  <a:lnTo>
                    <a:pt x="1412929" y="914400"/>
                  </a:lnTo>
                  <a:lnTo>
                    <a:pt x="0" y="914400"/>
                  </a:lnTo>
                  <a:lnTo>
                    <a:pt x="0" y="45720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641FF2-9D36-42BA-845A-8D9A8982448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 bwMode="gray">
            <a:xfrm>
              <a:off x="300027" y="922483"/>
              <a:ext cx="625738" cy="97049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vert270" lIns="0" tIns="0" rIns="0" bIns="0" rtlCol="0" anchor="ctr">
              <a:noAutofit/>
            </a:bodyPr>
            <a:lstStyle>
              <a:lvl1pPr marL="228600" lvl="0" indent="-165100" defTabSz="1193860" eaLnBrk="1" latinLnBrk="0" hangingPunct="1">
                <a:buClr>
                  <a:schemeClr val="tx2"/>
                </a:buClr>
                <a:buSzPct val="100000"/>
                <a:buFont typeface="Wingdings" panose="05000000000000000000" pitchFamily="2" charset="2"/>
                <a:buChar char="§"/>
                <a:defRPr sz="1400" baseline="0">
                  <a:latin typeface="Arial" panose="020B0604020202020204" pitchFamily="34" charset="0"/>
                </a:defRPr>
              </a:lvl1pPr>
              <a:lvl2pPr lvl="1" indent="-177800" defTabSz="119386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Arial" panose="020B0604020202020204" pitchFamily="34" charset="0"/>
                </a:defRPr>
              </a:lvl2pPr>
              <a:lvl3pPr marL="457200" lvl="2" indent="-265176" defTabSz="119386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Arial" panose="020B0604020202020204" pitchFamily="34" charset="0"/>
                </a:defRPr>
              </a:lvl3pPr>
              <a:lvl4pPr marL="612648" lvl="3" indent="-155448" defTabSz="119386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Arial" panose="020B0604020202020204" pitchFamily="34" charset="0"/>
                </a:defRPr>
              </a:lvl4pPr>
              <a:lvl5pPr marL="749808" lvl="4" indent="-128016" defTabSz="119386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Arial" panose="020B0604020202020204" pitchFamily="34" charset="0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latin typeface="+mn-lt"/>
                </a:rPr>
                <a:t>Cybernetics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4CF61C-F729-467B-900F-4D28D18E3281}"/>
              </a:ext>
            </a:extLst>
          </p:cNvPr>
          <p:cNvGrpSpPr/>
          <p:nvPr>
            <p:custDataLst>
              <p:tags r:id="rId2"/>
            </p:custDataLst>
          </p:nvPr>
        </p:nvGrpSpPr>
        <p:grpSpPr bwMode="gray">
          <a:xfrm rot="5400000">
            <a:off x="288441" y="1279729"/>
            <a:ext cx="799042" cy="1148856"/>
            <a:chOff x="283054" y="1524219"/>
            <a:chExt cx="799042" cy="1148856"/>
          </a:xfrm>
        </p:grpSpPr>
        <p:sp>
          <p:nvSpPr>
            <p:cNvPr id="11" name="Freeform 121">
              <a:extLst>
                <a:ext uri="{FF2B5EF4-FFF2-40B4-BE49-F238E27FC236}">
                  <a16:creationId xmlns:a16="http://schemas.microsoft.com/office/drawing/2014/main" id="{348D38A5-0154-4F1C-9E02-433A1769AEF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gray">
            <a:xfrm>
              <a:off x="283054" y="1540517"/>
              <a:ext cx="799042" cy="112703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274194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274194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274194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372081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372081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372081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372081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372081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372081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372081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372081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372081 w 1828800"/>
                <a:gd name="connsiteY5" fmla="*/ 457201 h 914400"/>
                <a:gd name="connsiteX0" fmla="*/ 0 w 1828800"/>
                <a:gd name="connsiteY0" fmla="*/ 0 h 914400"/>
                <a:gd name="connsiteX1" fmla="*/ 145671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32929 w 1828800"/>
                <a:gd name="connsiteY1" fmla="*/ 0 h 914400"/>
                <a:gd name="connsiteX2" fmla="*/ 1828800 w 1828800"/>
                <a:gd name="connsiteY2" fmla="*/ 457200 h 914400"/>
                <a:gd name="connsiteX3" fmla="*/ 14567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32929 w 1828800"/>
                <a:gd name="connsiteY1" fmla="*/ 0 h 914400"/>
                <a:gd name="connsiteX2" fmla="*/ 1828800 w 1828800"/>
                <a:gd name="connsiteY2" fmla="*/ 457200 h 914400"/>
                <a:gd name="connsiteX3" fmla="*/ 143292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432929 w 1828800"/>
                <a:gd name="connsiteY1" fmla="*/ 0 h 914400"/>
                <a:gd name="connsiteX2" fmla="*/ 1828800 w 1828800"/>
                <a:gd name="connsiteY2" fmla="*/ 457200 h 914400"/>
                <a:gd name="connsiteX3" fmla="*/ 1432929 w 1828800"/>
                <a:gd name="connsiteY3" fmla="*/ 914400 h 914400"/>
                <a:gd name="connsiteX4" fmla="*/ 0 w 1828800"/>
                <a:gd name="connsiteY4" fmla="*/ 914400 h 914400"/>
                <a:gd name="connsiteX5" fmla="*/ 395871 w 1828800"/>
                <a:gd name="connsiteY5" fmla="*/ 457201 h 914400"/>
                <a:gd name="connsiteX0" fmla="*/ 0 w 1828800"/>
                <a:gd name="connsiteY0" fmla="*/ 0 h 914400"/>
                <a:gd name="connsiteX1" fmla="*/ 1432929 w 1828800"/>
                <a:gd name="connsiteY1" fmla="*/ 0 h 914400"/>
                <a:gd name="connsiteX2" fmla="*/ 1828800 w 1828800"/>
                <a:gd name="connsiteY2" fmla="*/ 457200 h 914400"/>
                <a:gd name="connsiteX3" fmla="*/ 1432929 w 1828800"/>
                <a:gd name="connsiteY3" fmla="*/ 914400 h 914400"/>
                <a:gd name="connsiteX4" fmla="*/ 0 w 1828800"/>
                <a:gd name="connsiteY4" fmla="*/ 914400 h 914400"/>
                <a:gd name="connsiteX5" fmla="*/ 395871 w 1828800"/>
                <a:gd name="connsiteY5" fmla="*/ 457201 h 914400"/>
                <a:gd name="connsiteX0" fmla="*/ 0 w 1828800"/>
                <a:gd name="connsiteY0" fmla="*/ 0 h 914400"/>
                <a:gd name="connsiteX1" fmla="*/ 1432929 w 1828800"/>
                <a:gd name="connsiteY1" fmla="*/ 0 h 914400"/>
                <a:gd name="connsiteX2" fmla="*/ 1828800 w 1828800"/>
                <a:gd name="connsiteY2" fmla="*/ 457200 h 914400"/>
                <a:gd name="connsiteX3" fmla="*/ 1432929 w 1828800"/>
                <a:gd name="connsiteY3" fmla="*/ 914400 h 914400"/>
                <a:gd name="connsiteX4" fmla="*/ 0 w 1828800"/>
                <a:gd name="connsiteY4" fmla="*/ 914400 h 914400"/>
                <a:gd name="connsiteX5" fmla="*/ 395871 w 1828800"/>
                <a:gd name="connsiteY5" fmla="*/ 457201 h 914400"/>
                <a:gd name="connsiteX0" fmla="*/ 0 w 1828800"/>
                <a:gd name="connsiteY0" fmla="*/ 0 h 914400"/>
                <a:gd name="connsiteX1" fmla="*/ 1432929 w 1828800"/>
                <a:gd name="connsiteY1" fmla="*/ 0 h 914400"/>
                <a:gd name="connsiteX2" fmla="*/ 1828800 w 1828800"/>
                <a:gd name="connsiteY2" fmla="*/ 457200 h 914400"/>
                <a:gd name="connsiteX3" fmla="*/ 1432929 w 1828800"/>
                <a:gd name="connsiteY3" fmla="*/ 914400 h 914400"/>
                <a:gd name="connsiteX4" fmla="*/ 0 w 1828800"/>
                <a:gd name="connsiteY4" fmla="*/ 914400 h 914400"/>
                <a:gd name="connsiteX5" fmla="*/ 478374 w 1828800"/>
                <a:gd name="connsiteY5" fmla="*/ 457201 h 914400"/>
                <a:gd name="connsiteX0" fmla="*/ 0 w 1828800"/>
                <a:gd name="connsiteY0" fmla="*/ 0 h 914400"/>
                <a:gd name="connsiteX1" fmla="*/ 1350426 w 1828800"/>
                <a:gd name="connsiteY1" fmla="*/ 0 h 914400"/>
                <a:gd name="connsiteX2" fmla="*/ 1828800 w 1828800"/>
                <a:gd name="connsiteY2" fmla="*/ 457200 h 914400"/>
                <a:gd name="connsiteX3" fmla="*/ 1432929 w 1828800"/>
                <a:gd name="connsiteY3" fmla="*/ 914400 h 914400"/>
                <a:gd name="connsiteX4" fmla="*/ 0 w 1828800"/>
                <a:gd name="connsiteY4" fmla="*/ 914400 h 914400"/>
                <a:gd name="connsiteX5" fmla="*/ 478374 w 1828800"/>
                <a:gd name="connsiteY5" fmla="*/ 457201 h 914400"/>
                <a:gd name="connsiteX0" fmla="*/ 0 w 1828800"/>
                <a:gd name="connsiteY0" fmla="*/ 0 h 914400"/>
                <a:gd name="connsiteX1" fmla="*/ 1350426 w 1828800"/>
                <a:gd name="connsiteY1" fmla="*/ 0 h 914400"/>
                <a:gd name="connsiteX2" fmla="*/ 1828800 w 1828800"/>
                <a:gd name="connsiteY2" fmla="*/ 457200 h 914400"/>
                <a:gd name="connsiteX3" fmla="*/ 1350426 w 1828800"/>
                <a:gd name="connsiteY3" fmla="*/ 914400 h 914400"/>
                <a:gd name="connsiteX4" fmla="*/ 0 w 1828800"/>
                <a:gd name="connsiteY4" fmla="*/ 914400 h 914400"/>
                <a:gd name="connsiteX5" fmla="*/ 478374 w 1828800"/>
                <a:gd name="connsiteY5" fmla="*/ 457201 h 914400"/>
                <a:gd name="connsiteX0" fmla="*/ 0 w 1828800"/>
                <a:gd name="connsiteY0" fmla="*/ 0 h 914400"/>
                <a:gd name="connsiteX1" fmla="*/ 1350426 w 1828800"/>
                <a:gd name="connsiteY1" fmla="*/ 0 h 914400"/>
                <a:gd name="connsiteX2" fmla="*/ 1828800 w 1828800"/>
                <a:gd name="connsiteY2" fmla="*/ 457200 h 914400"/>
                <a:gd name="connsiteX3" fmla="*/ 135042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350426 w 1828800"/>
                <a:gd name="connsiteY1" fmla="*/ 0 h 914400"/>
                <a:gd name="connsiteX2" fmla="*/ 1828800 w 1828800"/>
                <a:gd name="connsiteY2" fmla="*/ 457200 h 914400"/>
                <a:gd name="connsiteX3" fmla="*/ 135042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350426 w 1828800"/>
                <a:gd name="connsiteY1" fmla="*/ 0 h 914400"/>
                <a:gd name="connsiteX2" fmla="*/ 1828800 w 1828800"/>
                <a:gd name="connsiteY2" fmla="*/ 457200 h 914400"/>
                <a:gd name="connsiteX3" fmla="*/ 135042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350426 w 1828800"/>
                <a:gd name="connsiteY1" fmla="*/ 0 h 914400"/>
                <a:gd name="connsiteX2" fmla="*/ 1828800 w 1828800"/>
                <a:gd name="connsiteY2" fmla="*/ 457200 h 914400"/>
                <a:gd name="connsiteX3" fmla="*/ 1350426 w 1828800"/>
                <a:gd name="connsiteY3" fmla="*/ 914400 h 914400"/>
                <a:gd name="connsiteX4" fmla="*/ 0 w 1828800"/>
                <a:gd name="connsiteY4" fmla="*/ 914400 h 914400"/>
                <a:gd name="connsiteX5" fmla="*/ 478374 w 1828800"/>
                <a:gd name="connsiteY5" fmla="*/ 457201 h 914400"/>
                <a:gd name="connsiteX0" fmla="*/ 0 w 1828800"/>
                <a:gd name="connsiteY0" fmla="*/ 0 h 914400"/>
                <a:gd name="connsiteX1" fmla="*/ 1350426 w 1828800"/>
                <a:gd name="connsiteY1" fmla="*/ 0 h 914400"/>
                <a:gd name="connsiteX2" fmla="*/ 1828800 w 1828800"/>
                <a:gd name="connsiteY2" fmla="*/ 457200 h 914400"/>
                <a:gd name="connsiteX3" fmla="*/ 1350426 w 1828800"/>
                <a:gd name="connsiteY3" fmla="*/ 914400 h 914400"/>
                <a:gd name="connsiteX4" fmla="*/ 0 w 1828800"/>
                <a:gd name="connsiteY4" fmla="*/ 914400 h 914400"/>
                <a:gd name="connsiteX5" fmla="*/ 478374 w 1828800"/>
                <a:gd name="connsiteY5" fmla="*/ 457201 h 914400"/>
                <a:gd name="connsiteX0" fmla="*/ 0 w 1828800"/>
                <a:gd name="connsiteY0" fmla="*/ 0 h 914400"/>
                <a:gd name="connsiteX1" fmla="*/ 1350426 w 1828800"/>
                <a:gd name="connsiteY1" fmla="*/ 0 h 914400"/>
                <a:gd name="connsiteX2" fmla="*/ 1828800 w 1828800"/>
                <a:gd name="connsiteY2" fmla="*/ 457200 h 914400"/>
                <a:gd name="connsiteX3" fmla="*/ 1350426 w 1828800"/>
                <a:gd name="connsiteY3" fmla="*/ 914400 h 914400"/>
                <a:gd name="connsiteX4" fmla="*/ 0 w 1828800"/>
                <a:gd name="connsiteY4" fmla="*/ 914400 h 914400"/>
                <a:gd name="connsiteX5" fmla="*/ 478374 w 1828800"/>
                <a:gd name="connsiteY5" fmla="*/ 457201 h 914400"/>
                <a:gd name="connsiteX0" fmla="*/ 0 w 1828800"/>
                <a:gd name="connsiteY0" fmla="*/ 0 h 914400"/>
                <a:gd name="connsiteX1" fmla="*/ 1350426 w 1828800"/>
                <a:gd name="connsiteY1" fmla="*/ 0 h 914400"/>
                <a:gd name="connsiteX2" fmla="*/ 1828800 w 1828800"/>
                <a:gd name="connsiteY2" fmla="*/ 457200 h 914400"/>
                <a:gd name="connsiteX3" fmla="*/ 135042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364495 w 1828800"/>
                <a:gd name="connsiteY1" fmla="*/ 0 h 914400"/>
                <a:gd name="connsiteX2" fmla="*/ 1828800 w 1828800"/>
                <a:gd name="connsiteY2" fmla="*/ 457200 h 914400"/>
                <a:gd name="connsiteX3" fmla="*/ 135042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364495 w 1828800"/>
                <a:gd name="connsiteY1" fmla="*/ 0 h 914400"/>
                <a:gd name="connsiteX2" fmla="*/ 1828800 w 1828800"/>
                <a:gd name="connsiteY2" fmla="*/ 457200 h 914400"/>
                <a:gd name="connsiteX3" fmla="*/ 136449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364495 w 1828800"/>
                <a:gd name="connsiteY1" fmla="*/ 0 h 914400"/>
                <a:gd name="connsiteX2" fmla="*/ 1828800 w 1828800"/>
                <a:gd name="connsiteY2" fmla="*/ 457200 h 914400"/>
                <a:gd name="connsiteX3" fmla="*/ 1364495 w 1828800"/>
                <a:gd name="connsiteY3" fmla="*/ 914400 h 914400"/>
                <a:gd name="connsiteX4" fmla="*/ 0 w 1828800"/>
                <a:gd name="connsiteY4" fmla="*/ 914400 h 914400"/>
                <a:gd name="connsiteX5" fmla="*/ 464305 w 1828800"/>
                <a:gd name="connsiteY5" fmla="*/ 457201 h 914400"/>
                <a:gd name="connsiteX0" fmla="*/ 0 w 1828800"/>
                <a:gd name="connsiteY0" fmla="*/ 0 h 914400"/>
                <a:gd name="connsiteX1" fmla="*/ 1364495 w 1828800"/>
                <a:gd name="connsiteY1" fmla="*/ 0 h 914400"/>
                <a:gd name="connsiteX2" fmla="*/ 1828800 w 1828800"/>
                <a:gd name="connsiteY2" fmla="*/ 457200 h 914400"/>
                <a:gd name="connsiteX3" fmla="*/ 1364495 w 1828800"/>
                <a:gd name="connsiteY3" fmla="*/ 914400 h 914400"/>
                <a:gd name="connsiteX4" fmla="*/ 0 w 1828800"/>
                <a:gd name="connsiteY4" fmla="*/ 914400 h 914400"/>
                <a:gd name="connsiteX5" fmla="*/ 464305 w 1828800"/>
                <a:gd name="connsiteY5" fmla="*/ 457201 h 914400"/>
                <a:gd name="connsiteX0" fmla="*/ 0 w 1828800"/>
                <a:gd name="connsiteY0" fmla="*/ 0 h 914400"/>
                <a:gd name="connsiteX1" fmla="*/ 1364495 w 1828800"/>
                <a:gd name="connsiteY1" fmla="*/ 0 h 914400"/>
                <a:gd name="connsiteX2" fmla="*/ 1828800 w 1828800"/>
                <a:gd name="connsiteY2" fmla="*/ 457200 h 914400"/>
                <a:gd name="connsiteX3" fmla="*/ 1364495 w 1828800"/>
                <a:gd name="connsiteY3" fmla="*/ 914400 h 914400"/>
                <a:gd name="connsiteX4" fmla="*/ 0 w 1828800"/>
                <a:gd name="connsiteY4" fmla="*/ 914400 h 914400"/>
                <a:gd name="connsiteX5" fmla="*/ 464305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364495" y="0"/>
                  </a:lnTo>
                  <a:lnTo>
                    <a:pt x="1828800" y="457200"/>
                  </a:lnTo>
                  <a:lnTo>
                    <a:pt x="1364495" y="914400"/>
                  </a:lnTo>
                  <a:lnTo>
                    <a:pt x="0" y="914400"/>
                  </a:lnTo>
                  <a:lnTo>
                    <a:pt x="464305" y="45720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0CF209-3DCD-4A08-8ED2-798F2C42EB3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 bwMode="gray">
            <a:xfrm>
              <a:off x="527243" y="1524219"/>
              <a:ext cx="289171" cy="1148856"/>
            </a:xfrm>
            <a:prstGeom prst="rect">
              <a:avLst/>
            </a:prstGeom>
            <a:noFill/>
          </p:spPr>
          <p:txBody>
            <a:bodyPr vert="vert270" lIns="0" tIns="0" rIns="0" bIns="0" rtlCol="0" anchor="ctr">
              <a:noAutofit/>
            </a:bodyPr>
            <a:lstStyle>
              <a:lvl1pPr marL="228600" lvl="0" indent="-165100" defTabSz="1193860" eaLnBrk="1" latinLnBrk="0" hangingPunct="1">
                <a:buClr>
                  <a:schemeClr val="tx2"/>
                </a:buClr>
                <a:buSzPct val="100000"/>
                <a:buFont typeface="Wingdings" panose="05000000000000000000" pitchFamily="2" charset="2"/>
                <a:buChar char="§"/>
                <a:defRPr sz="1400" baseline="0">
                  <a:latin typeface="Arial" panose="020B0604020202020204" pitchFamily="34" charset="0"/>
                </a:defRPr>
              </a:lvl1pPr>
              <a:lvl2pPr lvl="1" indent="-177800" defTabSz="119386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Arial" panose="020B0604020202020204" pitchFamily="34" charset="0"/>
                </a:defRPr>
              </a:lvl2pPr>
              <a:lvl3pPr marL="457200" lvl="2" indent="-265176" defTabSz="119386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Arial" panose="020B0604020202020204" pitchFamily="34" charset="0"/>
                </a:defRPr>
              </a:lvl3pPr>
              <a:lvl4pPr marL="612648" lvl="3" indent="-155448" defTabSz="119386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Arial" panose="020B0604020202020204" pitchFamily="34" charset="0"/>
                </a:defRPr>
              </a:lvl4pPr>
              <a:lvl5pPr marL="749808" lvl="4" indent="-128016" defTabSz="119386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Arial" panose="020B0604020202020204" pitchFamily="34" charset="0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marL="0" indent="0" algn="ctr">
                <a:buClr>
                  <a:schemeClr val="bg1"/>
                </a:buClr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+mn-lt"/>
                </a:rPr>
                <a:t>Connectionism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C79A0A-E800-4638-93B9-8A28B708701B}"/>
              </a:ext>
            </a:extLst>
          </p:cNvPr>
          <p:cNvGrpSpPr/>
          <p:nvPr>
            <p:custDataLst>
              <p:tags r:id="rId3"/>
            </p:custDataLst>
          </p:nvPr>
        </p:nvGrpSpPr>
        <p:grpSpPr bwMode="gray">
          <a:xfrm rot="5400000">
            <a:off x="-464128" y="2657847"/>
            <a:ext cx="2293413" cy="1127030"/>
            <a:chOff x="-464128" y="2916866"/>
            <a:chExt cx="2293413" cy="1127030"/>
          </a:xfrm>
        </p:grpSpPr>
        <p:sp>
          <p:nvSpPr>
            <p:cNvPr id="14" name="Freeform 126">
              <a:extLst>
                <a:ext uri="{FF2B5EF4-FFF2-40B4-BE49-F238E27FC236}">
                  <a16:creationId xmlns:a16="http://schemas.microsoft.com/office/drawing/2014/main" id="{5585D9BD-62EF-478A-AB35-3A39ADE57A7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gray">
            <a:xfrm>
              <a:off x="-464128" y="2916866"/>
              <a:ext cx="2293413" cy="112703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274194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274194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274194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108812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108812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108812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108812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108812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108812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108812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108812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108812 w 1828800"/>
                <a:gd name="connsiteY5" fmla="*/ 457201 h 914400"/>
                <a:gd name="connsiteX0" fmla="*/ 0 w 1828800"/>
                <a:gd name="connsiteY0" fmla="*/ 0 h 914400"/>
                <a:gd name="connsiteX1" fmla="*/ 1719987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719987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1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95182 w 1828800"/>
                <a:gd name="connsiteY5" fmla="*/ 457201 h 914400"/>
                <a:gd name="connsiteX0" fmla="*/ 0 w 1828800"/>
                <a:gd name="connsiteY0" fmla="*/ 0 h 914400"/>
                <a:gd name="connsiteX1" fmla="*/ 1733618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95182 w 1828800"/>
                <a:gd name="connsiteY5" fmla="*/ 457201 h 914400"/>
                <a:gd name="connsiteX0" fmla="*/ 0 w 1828800"/>
                <a:gd name="connsiteY0" fmla="*/ 0 h 914400"/>
                <a:gd name="connsiteX1" fmla="*/ 1733618 w 1828800"/>
                <a:gd name="connsiteY1" fmla="*/ 0 h 914400"/>
                <a:gd name="connsiteX2" fmla="*/ 1828800 w 1828800"/>
                <a:gd name="connsiteY2" fmla="*/ 457200 h 914400"/>
                <a:gd name="connsiteX3" fmla="*/ 1733618 w 1828800"/>
                <a:gd name="connsiteY3" fmla="*/ 914400 h 914400"/>
                <a:gd name="connsiteX4" fmla="*/ 0 w 1828800"/>
                <a:gd name="connsiteY4" fmla="*/ 914400 h 914400"/>
                <a:gd name="connsiteX5" fmla="*/ 95182 w 1828800"/>
                <a:gd name="connsiteY5" fmla="*/ 457201 h 914400"/>
                <a:gd name="connsiteX0" fmla="*/ 0 w 1828800"/>
                <a:gd name="connsiteY0" fmla="*/ 0 h 914400"/>
                <a:gd name="connsiteX1" fmla="*/ 1733618 w 1828800"/>
                <a:gd name="connsiteY1" fmla="*/ 0 h 914400"/>
                <a:gd name="connsiteX2" fmla="*/ 1828800 w 1828800"/>
                <a:gd name="connsiteY2" fmla="*/ 457200 h 914400"/>
                <a:gd name="connsiteX3" fmla="*/ 1733618 w 1828800"/>
                <a:gd name="connsiteY3" fmla="*/ 914400 h 914400"/>
                <a:gd name="connsiteX4" fmla="*/ 0 w 1828800"/>
                <a:gd name="connsiteY4" fmla="*/ 914400 h 914400"/>
                <a:gd name="connsiteX5" fmla="*/ 124966 w 1828800"/>
                <a:gd name="connsiteY5" fmla="*/ 457201 h 914400"/>
                <a:gd name="connsiteX0" fmla="*/ 0 w 1828800"/>
                <a:gd name="connsiteY0" fmla="*/ 0 h 914400"/>
                <a:gd name="connsiteX1" fmla="*/ 1703834 w 1828800"/>
                <a:gd name="connsiteY1" fmla="*/ 0 h 914400"/>
                <a:gd name="connsiteX2" fmla="*/ 1828800 w 1828800"/>
                <a:gd name="connsiteY2" fmla="*/ 457200 h 914400"/>
                <a:gd name="connsiteX3" fmla="*/ 1733618 w 1828800"/>
                <a:gd name="connsiteY3" fmla="*/ 914400 h 914400"/>
                <a:gd name="connsiteX4" fmla="*/ 0 w 1828800"/>
                <a:gd name="connsiteY4" fmla="*/ 914400 h 914400"/>
                <a:gd name="connsiteX5" fmla="*/ 124966 w 1828800"/>
                <a:gd name="connsiteY5" fmla="*/ 457201 h 914400"/>
                <a:gd name="connsiteX0" fmla="*/ 0 w 1828800"/>
                <a:gd name="connsiteY0" fmla="*/ 0 h 914400"/>
                <a:gd name="connsiteX1" fmla="*/ 1703834 w 1828800"/>
                <a:gd name="connsiteY1" fmla="*/ 0 h 914400"/>
                <a:gd name="connsiteX2" fmla="*/ 1828800 w 1828800"/>
                <a:gd name="connsiteY2" fmla="*/ 457200 h 914400"/>
                <a:gd name="connsiteX3" fmla="*/ 1703834 w 1828800"/>
                <a:gd name="connsiteY3" fmla="*/ 914400 h 914400"/>
                <a:gd name="connsiteX4" fmla="*/ 0 w 1828800"/>
                <a:gd name="connsiteY4" fmla="*/ 914400 h 914400"/>
                <a:gd name="connsiteX5" fmla="*/ 124966 w 1828800"/>
                <a:gd name="connsiteY5" fmla="*/ 457201 h 914400"/>
                <a:gd name="connsiteX0" fmla="*/ 0 w 1828800"/>
                <a:gd name="connsiteY0" fmla="*/ 0 h 914400"/>
                <a:gd name="connsiteX1" fmla="*/ 1703834 w 1828800"/>
                <a:gd name="connsiteY1" fmla="*/ 0 h 914400"/>
                <a:gd name="connsiteX2" fmla="*/ 1828800 w 1828800"/>
                <a:gd name="connsiteY2" fmla="*/ 457200 h 914400"/>
                <a:gd name="connsiteX3" fmla="*/ 170383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70383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129636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129636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129636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129636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129636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129636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129636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129636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129636 w 1828800"/>
                <a:gd name="connsiteY5" fmla="*/ 457201 h 914400"/>
                <a:gd name="connsiteX0" fmla="*/ 0 w 1828800"/>
                <a:gd name="connsiteY0" fmla="*/ 0 h 914400"/>
                <a:gd name="connsiteX1" fmla="*/ 1699164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0875 w 1828800"/>
                <a:gd name="connsiteY1" fmla="*/ 0 h 914400"/>
                <a:gd name="connsiteX2" fmla="*/ 1828800 w 1828800"/>
                <a:gd name="connsiteY2" fmla="*/ 457200 h 914400"/>
                <a:gd name="connsiteX3" fmla="*/ 16991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0875 w 1828800"/>
                <a:gd name="connsiteY1" fmla="*/ 0 h 914400"/>
                <a:gd name="connsiteX2" fmla="*/ 1828800 w 1828800"/>
                <a:gd name="connsiteY2" fmla="*/ 457200 h 914400"/>
                <a:gd name="connsiteX3" fmla="*/ 169087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90875 w 1828800"/>
                <a:gd name="connsiteY1" fmla="*/ 0 h 914400"/>
                <a:gd name="connsiteX2" fmla="*/ 1828800 w 1828800"/>
                <a:gd name="connsiteY2" fmla="*/ 457200 h 914400"/>
                <a:gd name="connsiteX3" fmla="*/ 1690875 w 1828800"/>
                <a:gd name="connsiteY3" fmla="*/ 914400 h 914400"/>
                <a:gd name="connsiteX4" fmla="*/ 0 w 1828800"/>
                <a:gd name="connsiteY4" fmla="*/ 914400 h 914400"/>
                <a:gd name="connsiteX5" fmla="*/ 137925 w 1828800"/>
                <a:gd name="connsiteY5" fmla="*/ 457201 h 914400"/>
                <a:gd name="connsiteX0" fmla="*/ 0 w 1828800"/>
                <a:gd name="connsiteY0" fmla="*/ 0 h 914400"/>
                <a:gd name="connsiteX1" fmla="*/ 1690875 w 1828800"/>
                <a:gd name="connsiteY1" fmla="*/ 0 h 914400"/>
                <a:gd name="connsiteX2" fmla="*/ 1828800 w 1828800"/>
                <a:gd name="connsiteY2" fmla="*/ 457200 h 914400"/>
                <a:gd name="connsiteX3" fmla="*/ 1690875 w 1828800"/>
                <a:gd name="connsiteY3" fmla="*/ 914400 h 914400"/>
                <a:gd name="connsiteX4" fmla="*/ 0 w 1828800"/>
                <a:gd name="connsiteY4" fmla="*/ 914400 h 914400"/>
                <a:gd name="connsiteX5" fmla="*/ 137925 w 1828800"/>
                <a:gd name="connsiteY5" fmla="*/ 457201 h 914400"/>
                <a:gd name="connsiteX0" fmla="*/ 0 w 1828800"/>
                <a:gd name="connsiteY0" fmla="*/ 0 h 914400"/>
                <a:gd name="connsiteX1" fmla="*/ 1690875 w 1828800"/>
                <a:gd name="connsiteY1" fmla="*/ 0 h 914400"/>
                <a:gd name="connsiteX2" fmla="*/ 1828800 w 1828800"/>
                <a:gd name="connsiteY2" fmla="*/ 457200 h 914400"/>
                <a:gd name="connsiteX3" fmla="*/ 1690875 w 1828800"/>
                <a:gd name="connsiteY3" fmla="*/ 914400 h 914400"/>
                <a:gd name="connsiteX4" fmla="*/ 0 w 1828800"/>
                <a:gd name="connsiteY4" fmla="*/ 914400 h 914400"/>
                <a:gd name="connsiteX5" fmla="*/ 137925 w 1828800"/>
                <a:gd name="connsiteY5" fmla="*/ 457201 h 914400"/>
                <a:gd name="connsiteX0" fmla="*/ 0 w 1828800"/>
                <a:gd name="connsiteY0" fmla="*/ 0 h 914400"/>
                <a:gd name="connsiteX1" fmla="*/ 1690875 w 1828800"/>
                <a:gd name="connsiteY1" fmla="*/ 0 h 914400"/>
                <a:gd name="connsiteX2" fmla="*/ 1828800 w 1828800"/>
                <a:gd name="connsiteY2" fmla="*/ 457200 h 914400"/>
                <a:gd name="connsiteX3" fmla="*/ 1690875 w 1828800"/>
                <a:gd name="connsiteY3" fmla="*/ 914400 h 914400"/>
                <a:gd name="connsiteX4" fmla="*/ 0 w 1828800"/>
                <a:gd name="connsiteY4" fmla="*/ 914400 h 914400"/>
                <a:gd name="connsiteX5" fmla="*/ 166669 w 1828800"/>
                <a:gd name="connsiteY5" fmla="*/ 457201 h 914400"/>
                <a:gd name="connsiteX0" fmla="*/ 0 w 1828800"/>
                <a:gd name="connsiteY0" fmla="*/ 0 h 914400"/>
                <a:gd name="connsiteX1" fmla="*/ 1662131 w 1828800"/>
                <a:gd name="connsiteY1" fmla="*/ 0 h 914400"/>
                <a:gd name="connsiteX2" fmla="*/ 1828800 w 1828800"/>
                <a:gd name="connsiteY2" fmla="*/ 457200 h 914400"/>
                <a:gd name="connsiteX3" fmla="*/ 1690875 w 1828800"/>
                <a:gd name="connsiteY3" fmla="*/ 914400 h 914400"/>
                <a:gd name="connsiteX4" fmla="*/ 0 w 1828800"/>
                <a:gd name="connsiteY4" fmla="*/ 914400 h 914400"/>
                <a:gd name="connsiteX5" fmla="*/ 166669 w 1828800"/>
                <a:gd name="connsiteY5" fmla="*/ 457201 h 914400"/>
                <a:gd name="connsiteX0" fmla="*/ 0 w 1828800"/>
                <a:gd name="connsiteY0" fmla="*/ 0 h 914400"/>
                <a:gd name="connsiteX1" fmla="*/ 1662131 w 1828800"/>
                <a:gd name="connsiteY1" fmla="*/ 0 h 914400"/>
                <a:gd name="connsiteX2" fmla="*/ 1828800 w 1828800"/>
                <a:gd name="connsiteY2" fmla="*/ 457200 h 914400"/>
                <a:gd name="connsiteX3" fmla="*/ 1662131 w 1828800"/>
                <a:gd name="connsiteY3" fmla="*/ 914400 h 914400"/>
                <a:gd name="connsiteX4" fmla="*/ 0 w 1828800"/>
                <a:gd name="connsiteY4" fmla="*/ 914400 h 914400"/>
                <a:gd name="connsiteX5" fmla="*/ 166669 w 1828800"/>
                <a:gd name="connsiteY5" fmla="*/ 457201 h 914400"/>
                <a:gd name="connsiteX0" fmla="*/ 0 w 1828800"/>
                <a:gd name="connsiteY0" fmla="*/ 0 h 914400"/>
                <a:gd name="connsiteX1" fmla="*/ 1662131 w 1828800"/>
                <a:gd name="connsiteY1" fmla="*/ 0 h 914400"/>
                <a:gd name="connsiteX2" fmla="*/ 1828800 w 1828800"/>
                <a:gd name="connsiteY2" fmla="*/ 457200 h 914400"/>
                <a:gd name="connsiteX3" fmla="*/ 166213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62131 w 1828800"/>
                <a:gd name="connsiteY1" fmla="*/ 0 h 914400"/>
                <a:gd name="connsiteX2" fmla="*/ 1828800 w 1828800"/>
                <a:gd name="connsiteY2" fmla="*/ 457200 h 914400"/>
                <a:gd name="connsiteX3" fmla="*/ 166213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62131 w 1828800"/>
                <a:gd name="connsiteY1" fmla="*/ 0 h 914400"/>
                <a:gd name="connsiteX2" fmla="*/ 1828800 w 1828800"/>
                <a:gd name="connsiteY2" fmla="*/ 457200 h 914400"/>
                <a:gd name="connsiteX3" fmla="*/ 166213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62131 w 1828800"/>
                <a:gd name="connsiteY1" fmla="*/ 0 h 914400"/>
                <a:gd name="connsiteX2" fmla="*/ 1828800 w 1828800"/>
                <a:gd name="connsiteY2" fmla="*/ 457200 h 914400"/>
                <a:gd name="connsiteX3" fmla="*/ 1662131 w 1828800"/>
                <a:gd name="connsiteY3" fmla="*/ 914400 h 914400"/>
                <a:gd name="connsiteX4" fmla="*/ 0 w 1828800"/>
                <a:gd name="connsiteY4" fmla="*/ 914400 h 914400"/>
                <a:gd name="connsiteX5" fmla="*/ 166669 w 1828800"/>
                <a:gd name="connsiteY5" fmla="*/ 457201 h 914400"/>
                <a:gd name="connsiteX0" fmla="*/ 0 w 1828800"/>
                <a:gd name="connsiteY0" fmla="*/ 0 h 914400"/>
                <a:gd name="connsiteX1" fmla="*/ 1662131 w 1828800"/>
                <a:gd name="connsiteY1" fmla="*/ 0 h 914400"/>
                <a:gd name="connsiteX2" fmla="*/ 1828800 w 1828800"/>
                <a:gd name="connsiteY2" fmla="*/ 457200 h 914400"/>
                <a:gd name="connsiteX3" fmla="*/ 1662131 w 1828800"/>
                <a:gd name="connsiteY3" fmla="*/ 914400 h 914400"/>
                <a:gd name="connsiteX4" fmla="*/ 0 w 1828800"/>
                <a:gd name="connsiteY4" fmla="*/ 914400 h 914400"/>
                <a:gd name="connsiteX5" fmla="*/ 166669 w 1828800"/>
                <a:gd name="connsiteY5" fmla="*/ 457201 h 914400"/>
                <a:gd name="connsiteX0" fmla="*/ 0 w 1828800"/>
                <a:gd name="connsiteY0" fmla="*/ 0 h 914400"/>
                <a:gd name="connsiteX1" fmla="*/ 1662131 w 1828800"/>
                <a:gd name="connsiteY1" fmla="*/ 0 h 914400"/>
                <a:gd name="connsiteX2" fmla="*/ 1828800 w 1828800"/>
                <a:gd name="connsiteY2" fmla="*/ 457200 h 914400"/>
                <a:gd name="connsiteX3" fmla="*/ 1662131 w 1828800"/>
                <a:gd name="connsiteY3" fmla="*/ 914400 h 914400"/>
                <a:gd name="connsiteX4" fmla="*/ 0 w 1828800"/>
                <a:gd name="connsiteY4" fmla="*/ 914400 h 914400"/>
                <a:gd name="connsiteX5" fmla="*/ 166669 w 1828800"/>
                <a:gd name="connsiteY5" fmla="*/ 457201 h 914400"/>
                <a:gd name="connsiteX0" fmla="*/ 0 w 1828800"/>
                <a:gd name="connsiteY0" fmla="*/ 0 h 914400"/>
                <a:gd name="connsiteX1" fmla="*/ 1662131 w 1828800"/>
                <a:gd name="connsiteY1" fmla="*/ 0 h 914400"/>
                <a:gd name="connsiteX2" fmla="*/ 1828800 w 1828800"/>
                <a:gd name="connsiteY2" fmla="*/ 457200 h 914400"/>
                <a:gd name="connsiteX3" fmla="*/ 166213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67033 w 1828800"/>
                <a:gd name="connsiteY1" fmla="*/ 0 h 914400"/>
                <a:gd name="connsiteX2" fmla="*/ 1828800 w 1828800"/>
                <a:gd name="connsiteY2" fmla="*/ 457200 h 914400"/>
                <a:gd name="connsiteX3" fmla="*/ 166213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67033 w 1828800"/>
                <a:gd name="connsiteY1" fmla="*/ 0 h 914400"/>
                <a:gd name="connsiteX2" fmla="*/ 1828800 w 1828800"/>
                <a:gd name="connsiteY2" fmla="*/ 457200 h 914400"/>
                <a:gd name="connsiteX3" fmla="*/ 166703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67033 w 1828800"/>
                <a:gd name="connsiteY1" fmla="*/ 0 h 914400"/>
                <a:gd name="connsiteX2" fmla="*/ 1828800 w 1828800"/>
                <a:gd name="connsiteY2" fmla="*/ 457200 h 914400"/>
                <a:gd name="connsiteX3" fmla="*/ 1667033 w 1828800"/>
                <a:gd name="connsiteY3" fmla="*/ 914400 h 914400"/>
                <a:gd name="connsiteX4" fmla="*/ 0 w 1828800"/>
                <a:gd name="connsiteY4" fmla="*/ 914400 h 914400"/>
                <a:gd name="connsiteX5" fmla="*/ 161767 w 1828800"/>
                <a:gd name="connsiteY5" fmla="*/ 457201 h 914400"/>
                <a:gd name="connsiteX0" fmla="*/ 0 w 1828800"/>
                <a:gd name="connsiteY0" fmla="*/ 0 h 914400"/>
                <a:gd name="connsiteX1" fmla="*/ 1667033 w 1828800"/>
                <a:gd name="connsiteY1" fmla="*/ 0 h 914400"/>
                <a:gd name="connsiteX2" fmla="*/ 1828800 w 1828800"/>
                <a:gd name="connsiteY2" fmla="*/ 457200 h 914400"/>
                <a:gd name="connsiteX3" fmla="*/ 1667033 w 1828800"/>
                <a:gd name="connsiteY3" fmla="*/ 914400 h 914400"/>
                <a:gd name="connsiteX4" fmla="*/ 0 w 1828800"/>
                <a:gd name="connsiteY4" fmla="*/ 914400 h 914400"/>
                <a:gd name="connsiteX5" fmla="*/ 161767 w 1828800"/>
                <a:gd name="connsiteY5" fmla="*/ 457201 h 914400"/>
                <a:gd name="connsiteX0" fmla="*/ 0 w 1828800"/>
                <a:gd name="connsiteY0" fmla="*/ 0 h 914400"/>
                <a:gd name="connsiteX1" fmla="*/ 1667033 w 1828800"/>
                <a:gd name="connsiteY1" fmla="*/ 0 h 914400"/>
                <a:gd name="connsiteX2" fmla="*/ 1828800 w 1828800"/>
                <a:gd name="connsiteY2" fmla="*/ 457200 h 914400"/>
                <a:gd name="connsiteX3" fmla="*/ 1667033 w 1828800"/>
                <a:gd name="connsiteY3" fmla="*/ 914400 h 914400"/>
                <a:gd name="connsiteX4" fmla="*/ 0 w 1828800"/>
                <a:gd name="connsiteY4" fmla="*/ 914400 h 914400"/>
                <a:gd name="connsiteX5" fmla="*/ 161767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7033" y="0"/>
                  </a:lnTo>
                  <a:lnTo>
                    <a:pt x="1828800" y="457200"/>
                  </a:lnTo>
                  <a:lnTo>
                    <a:pt x="1667033" y="914400"/>
                  </a:lnTo>
                  <a:lnTo>
                    <a:pt x="0" y="914400"/>
                  </a:lnTo>
                  <a:lnTo>
                    <a:pt x="161767" y="45720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9E9E98-93EE-417B-B998-25220A4E025F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-210463" y="2995133"/>
              <a:ext cx="1836882" cy="970496"/>
            </a:xfrm>
            <a:prstGeom prst="rect">
              <a:avLst/>
            </a:prstGeom>
            <a:solidFill>
              <a:schemeClr val="accent2"/>
            </a:solidFill>
          </p:spPr>
          <p:txBody>
            <a:bodyPr vert="vert270" lIns="0" tIns="0" rIns="0" bIns="0" rtlCol="0" anchor="ctr">
              <a:noAutofit/>
            </a:bodyPr>
            <a:lstStyle>
              <a:lvl1pPr marL="228600" lvl="0" indent="-165100" defTabSz="1193860" eaLnBrk="1" latinLnBrk="0" hangingPunct="1">
                <a:buClr>
                  <a:schemeClr val="tx2"/>
                </a:buClr>
                <a:buSzPct val="100000"/>
                <a:buFont typeface="Wingdings" panose="05000000000000000000" pitchFamily="2" charset="2"/>
                <a:buChar char="§"/>
                <a:defRPr sz="1400" baseline="0">
                  <a:latin typeface="Arial" panose="020B0604020202020204" pitchFamily="34" charset="0"/>
                </a:defRPr>
              </a:lvl1pPr>
              <a:lvl2pPr lvl="1" indent="-177800" defTabSz="119386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Arial" panose="020B0604020202020204" pitchFamily="34" charset="0"/>
                </a:defRPr>
              </a:lvl2pPr>
              <a:lvl3pPr marL="457200" lvl="2" indent="-265176" defTabSz="119386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Arial" panose="020B0604020202020204" pitchFamily="34" charset="0"/>
                </a:defRPr>
              </a:lvl3pPr>
              <a:lvl4pPr marL="612648" lvl="3" indent="-155448" defTabSz="119386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Arial" panose="020B0604020202020204" pitchFamily="34" charset="0"/>
                </a:defRPr>
              </a:lvl4pPr>
              <a:lvl5pPr marL="749808" lvl="4" indent="-128016" defTabSz="119386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Arial" panose="020B0604020202020204" pitchFamily="34" charset="0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marL="0" indent="0" algn="ctr">
                <a:buClr>
                  <a:schemeClr val="bg1"/>
                </a:buClr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+mn-lt"/>
                </a:rPr>
                <a:t>Neural networks / Expert Systems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FF6957-D2F1-4519-94E4-2E7E7AE7A36C}"/>
              </a:ext>
            </a:extLst>
          </p:cNvPr>
          <p:cNvGrpSpPr/>
          <p:nvPr>
            <p:custDataLst>
              <p:tags r:id="rId4"/>
            </p:custDataLst>
          </p:nvPr>
        </p:nvGrpSpPr>
        <p:grpSpPr bwMode="gray">
          <a:xfrm rot="5400000">
            <a:off x="-294608" y="4602717"/>
            <a:ext cx="1954372" cy="1127030"/>
            <a:chOff x="-294608" y="4853890"/>
            <a:chExt cx="1954372" cy="1127030"/>
          </a:xfrm>
        </p:grpSpPr>
        <p:sp>
          <p:nvSpPr>
            <p:cNvPr id="17" name="Freeform 136">
              <a:extLst>
                <a:ext uri="{FF2B5EF4-FFF2-40B4-BE49-F238E27FC236}">
                  <a16:creationId xmlns:a16="http://schemas.microsoft.com/office/drawing/2014/main" id="{D3A2952E-283C-4A69-BD3B-FFA0C5BC82A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-294608" y="4853890"/>
              <a:ext cx="1954372" cy="112703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80519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80519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233892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94908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949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274194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274194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274194 w 1828800"/>
                <a:gd name="connsiteY5" fmla="*/ 457200 h 914400"/>
                <a:gd name="connsiteX0" fmla="*/ 0 w 1828800"/>
                <a:gd name="connsiteY0" fmla="*/ 0 h 914400"/>
                <a:gd name="connsiteX1" fmla="*/ 155460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5460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321514 w 1828800"/>
                <a:gd name="connsiteY5" fmla="*/ 457200 h 914400"/>
                <a:gd name="connsiteX0" fmla="*/ 0 w 1828800"/>
                <a:gd name="connsiteY0" fmla="*/ 0 h 914400"/>
                <a:gd name="connsiteX1" fmla="*/ 1507286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0728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318330 w 1828800"/>
                <a:gd name="connsiteY5" fmla="*/ 457200 h 914400"/>
                <a:gd name="connsiteX0" fmla="*/ 0 w 1828800"/>
                <a:gd name="connsiteY0" fmla="*/ 0 h 914400"/>
                <a:gd name="connsiteX1" fmla="*/ 1510470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5104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343421 w 1828800"/>
                <a:gd name="connsiteY5" fmla="*/ 457200 h 914400"/>
                <a:gd name="connsiteX0" fmla="*/ 0 w 1828800"/>
                <a:gd name="connsiteY0" fmla="*/ 0 h 914400"/>
                <a:gd name="connsiteX1" fmla="*/ 1485379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485379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46429 w 1828800"/>
                <a:gd name="connsiteY5" fmla="*/ 457200 h 914400"/>
                <a:gd name="connsiteX0" fmla="*/ 0 w 1828800"/>
                <a:gd name="connsiteY0" fmla="*/ 0 h 914400"/>
                <a:gd name="connsiteX1" fmla="*/ 1682371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82371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74740 w 1828800"/>
                <a:gd name="connsiteY5" fmla="*/ 457201 h 914400"/>
                <a:gd name="connsiteX0" fmla="*/ 0 w 1828800"/>
                <a:gd name="connsiteY0" fmla="*/ 0 h 914400"/>
                <a:gd name="connsiteX1" fmla="*/ 1654060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52125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54060 w 1828800"/>
                <a:gd name="connsiteY3" fmla="*/ 914400 h 914400"/>
                <a:gd name="connsiteX4" fmla="*/ 0 w 1828800"/>
                <a:gd name="connsiteY4" fmla="*/ 914400 h 914400"/>
                <a:gd name="connsiteX5" fmla="*/ 152125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152125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152125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152125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152125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152125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152125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152125 w 1828800"/>
                <a:gd name="connsiteY5" fmla="*/ 457201 h 914400"/>
                <a:gd name="connsiteX0" fmla="*/ 0 w 1828800"/>
                <a:gd name="connsiteY0" fmla="*/ 0 h 914400"/>
                <a:gd name="connsiteX1" fmla="*/ 1676675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66948 w 1828800"/>
                <a:gd name="connsiteY1" fmla="*/ 0 h 914400"/>
                <a:gd name="connsiteX2" fmla="*/ 1828800 w 1828800"/>
                <a:gd name="connsiteY2" fmla="*/ 457200 h 914400"/>
                <a:gd name="connsiteX3" fmla="*/ 167667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66948 w 1828800"/>
                <a:gd name="connsiteY1" fmla="*/ 0 h 914400"/>
                <a:gd name="connsiteX2" fmla="*/ 1828800 w 1828800"/>
                <a:gd name="connsiteY2" fmla="*/ 457200 h 914400"/>
                <a:gd name="connsiteX3" fmla="*/ 166694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66948 w 1828800"/>
                <a:gd name="connsiteY1" fmla="*/ 0 h 914400"/>
                <a:gd name="connsiteX2" fmla="*/ 1828800 w 1828800"/>
                <a:gd name="connsiteY2" fmla="*/ 457200 h 914400"/>
                <a:gd name="connsiteX3" fmla="*/ 1666948 w 1828800"/>
                <a:gd name="connsiteY3" fmla="*/ 914400 h 914400"/>
                <a:gd name="connsiteX4" fmla="*/ 0 w 1828800"/>
                <a:gd name="connsiteY4" fmla="*/ 914400 h 914400"/>
                <a:gd name="connsiteX5" fmla="*/ 161852 w 1828800"/>
                <a:gd name="connsiteY5" fmla="*/ 457201 h 914400"/>
                <a:gd name="connsiteX0" fmla="*/ 0 w 1828800"/>
                <a:gd name="connsiteY0" fmla="*/ 0 h 914400"/>
                <a:gd name="connsiteX1" fmla="*/ 1666948 w 1828800"/>
                <a:gd name="connsiteY1" fmla="*/ 0 h 914400"/>
                <a:gd name="connsiteX2" fmla="*/ 1828800 w 1828800"/>
                <a:gd name="connsiteY2" fmla="*/ 457200 h 914400"/>
                <a:gd name="connsiteX3" fmla="*/ 1666948 w 1828800"/>
                <a:gd name="connsiteY3" fmla="*/ 914400 h 914400"/>
                <a:gd name="connsiteX4" fmla="*/ 0 w 1828800"/>
                <a:gd name="connsiteY4" fmla="*/ 914400 h 914400"/>
                <a:gd name="connsiteX5" fmla="*/ 161852 w 1828800"/>
                <a:gd name="connsiteY5" fmla="*/ 457201 h 914400"/>
                <a:gd name="connsiteX0" fmla="*/ 0 w 1828800"/>
                <a:gd name="connsiteY0" fmla="*/ 0 h 914400"/>
                <a:gd name="connsiteX1" fmla="*/ 1666948 w 1828800"/>
                <a:gd name="connsiteY1" fmla="*/ 0 h 914400"/>
                <a:gd name="connsiteX2" fmla="*/ 1828800 w 1828800"/>
                <a:gd name="connsiteY2" fmla="*/ 457200 h 914400"/>
                <a:gd name="connsiteX3" fmla="*/ 1666948 w 1828800"/>
                <a:gd name="connsiteY3" fmla="*/ 914400 h 914400"/>
                <a:gd name="connsiteX4" fmla="*/ 0 w 1828800"/>
                <a:gd name="connsiteY4" fmla="*/ 914400 h 914400"/>
                <a:gd name="connsiteX5" fmla="*/ 161852 w 1828800"/>
                <a:gd name="connsiteY5" fmla="*/ 457201 h 914400"/>
                <a:gd name="connsiteX0" fmla="*/ 0 w 1828800"/>
                <a:gd name="connsiteY0" fmla="*/ 0 h 914400"/>
                <a:gd name="connsiteX1" fmla="*/ 1666948 w 1828800"/>
                <a:gd name="connsiteY1" fmla="*/ 0 h 914400"/>
                <a:gd name="connsiteX2" fmla="*/ 1828800 w 1828800"/>
                <a:gd name="connsiteY2" fmla="*/ 457200 h 914400"/>
                <a:gd name="connsiteX3" fmla="*/ 1666948 w 1828800"/>
                <a:gd name="connsiteY3" fmla="*/ 914400 h 914400"/>
                <a:gd name="connsiteX4" fmla="*/ 0 w 1828800"/>
                <a:gd name="connsiteY4" fmla="*/ 914400 h 914400"/>
                <a:gd name="connsiteX5" fmla="*/ 195583 w 1828800"/>
                <a:gd name="connsiteY5" fmla="*/ 457201 h 914400"/>
                <a:gd name="connsiteX0" fmla="*/ 0 w 1828800"/>
                <a:gd name="connsiteY0" fmla="*/ 0 h 914400"/>
                <a:gd name="connsiteX1" fmla="*/ 1633216 w 1828800"/>
                <a:gd name="connsiteY1" fmla="*/ 0 h 914400"/>
                <a:gd name="connsiteX2" fmla="*/ 1828800 w 1828800"/>
                <a:gd name="connsiteY2" fmla="*/ 457200 h 914400"/>
                <a:gd name="connsiteX3" fmla="*/ 1666948 w 1828800"/>
                <a:gd name="connsiteY3" fmla="*/ 914400 h 914400"/>
                <a:gd name="connsiteX4" fmla="*/ 0 w 1828800"/>
                <a:gd name="connsiteY4" fmla="*/ 914400 h 914400"/>
                <a:gd name="connsiteX5" fmla="*/ 195583 w 1828800"/>
                <a:gd name="connsiteY5" fmla="*/ 457201 h 914400"/>
                <a:gd name="connsiteX0" fmla="*/ 0 w 1828800"/>
                <a:gd name="connsiteY0" fmla="*/ 0 h 914400"/>
                <a:gd name="connsiteX1" fmla="*/ 1633216 w 1828800"/>
                <a:gd name="connsiteY1" fmla="*/ 0 h 914400"/>
                <a:gd name="connsiteX2" fmla="*/ 1828800 w 1828800"/>
                <a:gd name="connsiteY2" fmla="*/ 457200 h 914400"/>
                <a:gd name="connsiteX3" fmla="*/ 1633216 w 1828800"/>
                <a:gd name="connsiteY3" fmla="*/ 914400 h 914400"/>
                <a:gd name="connsiteX4" fmla="*/ 0 w 1828800"/>
                <a:gd name="connsiteY4" fmla="*/ 914400 h 914400"/>
                <a:gd name="connsiteX5" fmla="*/ 195583 w 1828800"/>
                <a:gd name="connsiteY5" fmla="*/ 457201 h 914400"/>
                <a:gd name="connsiteX0" fmla="*/ 0 w 1828800"/>
                <a:gd name="connsiteY0" fmla="*/ 0 h 914400"/>
                <a:gd name="connsiteX1" fmla="*/ 1633216 w 1828800"/>
                <a:gd name="connsiteY1" fmla="*/ 0 h 914400"/>
                <a:gd name="connsiteX2" fmla="*/ 1828800 w 1828800"/>
                <a:gd name="connsiteY2" fmla="*/ 457200 h 914400"/>
                <a:gd name="connsiteX3" fmla="*/ 1633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33216 w 1828800"/>
                <a:gd name="connsiteY1" fmla="*/ 0 h 914400"/>
                <a:gd name="connsiteX2" fmla="*/ 1828800 w 1828800"/>
                <a:gd name="connsiteY2" fmla="*/ 457200 h 914400"/>
                <a:gd name="connsiteX3" fmla="*/ 1633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33216 w 1828800"/>
                <a:gd name="connsiteY1" fmla="*/ 0 h 914400"/>
                <a:gd name="connsiteX2" fmla="*/ 1828800 w 1828800"/>
                <a:gd name="connsiteY2" fmla="*/ 457200 h 914400"/>
                <a:gd name="connsiteX3" fmla="*/ 1633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33216 w 1828800"/>
                <a:gd name="connsiteY1" fmla="*/ 0 h 914400"/>
                <a:gd name="connsiteX2" fmla="*/ 1828800 w 1828800"/>
                <a:gd name="connsiteY2" fmla="*/ 457200 h 914400"/>
                <a:gd name="connsiteX3" fmla="*/ 1633216 w 1828800"/>
                <a:gd name="connsiteY3" fmla="*/ 914400 h 914400"/>
                <a:gd name="connsiteX4" fmla="*/ 0 w 1828800"/>
                <a:gd name="connsiteY4" fmla="*/ 914400 h 914400"/>
                <a:gd name="connsiteX5" fmla="*/ 195583 w 1828800"/>
                <a:gd name="connsiteY5" fmla="*/ 457201 h 914400"/>
                <a:gd name="connsiteX0" fmla="*/ 0 w 1828800"/>
                <a:gd name="connsiteY0" fmla="*/ 0 h 914400"/>
                <a:gd name="connsiteX1" fmla="*/ 1633216 w 1828800"/>
                <a:gd name="connsiteY1" fmla="*/ 0 h 914400"/>
                <a:gd name="connsiteX2" fmla="*/ 1828800 w 1828800"/>
                <a:gd name="connsiteY2" fmla="*/ 457200 h 914400"/>
                <a:gd name="connsiteX3" fmla="*/ 1633216 w 1828800"/>
                <a:gd name="connsiteY3" fmla="*/ 914400 h 914400"/>
                <a:gd name="connsiteX4" fmla="*/ 0 w 1828800"/>
                <a:gd name="connsiteY4" fmla="*/ 914400 h 914400"/>
                <a:gd name="connsiteX5" fmla="*/ 195583 w 1828800"/>
                <a:gd name="connsiteY5" fmla="*/ 457201 h 914400"/>
                <a:gd name="connsiteX0" fmla="*/ 0 w 1828800"/>
                <a:gd name="connsiteY0" fmla="*/ 0 h 914400"/>
                <a:gd name="connsiteX1" fmla="*/ 1633216 w 1828800"/>
                <a:gd name="connsiteY1" fmla="*/ 0 h 914400"/>
                <a:gd name="connsiteX2" fmla="*/ 1828800 w 1828800"/>
                <a:gd name="connsiteY2" fmla="*/ 457200 h 914400"/>
                <a:gd name="connsiteX3" fmla="*/ 1633216 w 1828800"/>
                <a:gd name="connsiteY3" fmla="*/ 914400 h 914400"/>
                <a:gd name="connsiteX4" fmla="*/ 0 w 1828800"/>
                <a:gd name="connsiteY4" fmla="*/ 914400 h 914400"/>
                <a:gd name="connsiteX5" fmla="*/ 195583 w 1828800"/>
                <a:gd name="connsiteY5" fmla="*/ 457201 h 914400"/>
                <a:gd name="connsiteX0" fmla="*/ 0 w 1828800"/>
                <a:gd name="connsiteY0" fmla="*/ 0 h 914400"/>
                <a:gd name="connsiteX1" fmla="*/ 1633216 w 1828800"/>
                <a:gd name="connsiteY1" fmla="*/ 0 h 914400"/>
                <a:gd name="connsiteX2" fmla="*/ 1828800 w 1828800"/>
                <a:gd name="connsiteY2" fmla="*/ 457200 h 914400"/>
                <a:gd name="connsiteX3" fmla="*/ 1633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38969 w 1828800"/>
                <a:gd name="connsiteY1" fmla="*/ 0 h 914400"/>
                <a:gd name="connsiteX2" fmla="*/ 1828800 w 1828800"/>
                <a:gd name="connsiteY2" fmla="*/ 457200 h 914400"/>
                <a:gd name="connsiteX3" fmla="*/ 1633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38969 w 1828800"/>
                <a:gd name="connsiteY1" fmla="*/ 0 h 914400"/>
                <a:gd name="connsiteX2" fmla="*/ 1828800 w 1828800"/>
                <a:gd name="connsiteY2" fmla="*/ 457200 h 914400"/>
                <a:gd name="connsiteX3" fmla="*/ 16389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638969 w 1828800"/>
                <a:gd name="connsiteY1" fmla="*/ 0 h 914400"/>
                <a:gd name="connsiteX2" fmla="*/ 1828800 w 1828800"/>
                <a:gd name="connsiteY2" fmla="*/ 457200 h 914400"/>
                <a:gd name="connsiteX3" fmla="*/ 1638969 w 1828800"/>
                <a:gd name="connsiteY3" fmla="*/ 914400 h 914400"/>
                <a:gd name="connsiteX4" fmla="*/ 0 w 1828800"/>
                <a:gd name="connsiteY4" fmla="*/ 914400 h 914400"/>
                <a:gd name="connsiteX5" fmla="*/ 189831 w 1828800"/>
                <a:gd name="connsiteY5" fmla="*/ 457201 h 914400"/>
                <a:gd name="connsiteX0" fmla="*/ 0 w 1828800"/>
                <a:gd name="connsiteY0" fmla="*/ 0 h 914400"/>
                <a:gd name="connsiteX1" fmla="*/ 1638969 w 1828800"/>
                <a:gd name="connsiteY1" fmla="*/ 0 h 914400"/>
                <a:gd name="connsiteX2" fmla="*/ 1828800 w 1828800"/>
                <a:gd name="connsiteY2" fmla="*/ 457200 h 914400"/>
                <a:gd name="connsiteX3" fmla="*/ 1638969 w 1828800"/>
                <a:gd name="connsiteY3" fmla="*/ 914400 h 914400"/>
                <a:gd name="connsiteX4" fmla="*/ 0 w 1828800"/>
                <a:gd name="connsiteY4" fmla="*/ 914400 h 914400"/>
                <a:gd name="connsiteX5" fmla="*/ 189831 w 1828800"/>
                <a:gd name="connsiteY5" fmla="*/ 457201 h 914400"/>
                <a:gd name="connsiteX0" fmla="*/ 0 w 1828800"/>
                <a:gd name="connsiteY0" fmla="*/ 0 h 914400"/>
                <a:gd name="connsiteX1" fmla="*/ 1638969 w 1828800"/>
                <a:gd name="connsiteY1" fmla="*/ 0 h 914400"/>
                <a:gd name="connsiteX2" fmla="*/ 1828800 w 1828800"/>
                <a:gd name="connsiteY2" fmla="*/ 457200 h 914400"/>
                <a:gd name="connsiteX3" fmla="*/ 1638969 w 1828800"/>
                <a:gd name="connsiteY3" fmla="*/ 914400 h 914400"/>
                <a:gd name="connsiteX4" fmla="*/ 0 w 1828800"/>
                <a:gd name="connsiteY4" fmla="*/ 914400 h 914400"/>
                <a:gd name="connsiteX5" fmla="*/ 189831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38969" y="0"/>
                  </a:lnTo>
                  <a:lnTo>
                    <a:pt x="1828800" y="457200"/>
                  </a:lnTo>
                  <a:lnTo>
                    <a:pt x="1638969" y="914400"/>
                  </a:lnTo>
                  <a:lnTo>
                    <a:pt x="0" y="914400"/>
                  </a:lnTo>
                  <a:lnTo>
                    <a:pt x="189831" y="45720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D103BA-56E5-4D4C-BA50-BBE1567F179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-40943" y="4932156"/>
              <a:ext cx="1497841" cy="97049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vert270" lIns="0" tIns="0" rIns="0" bIns="0" rtlCol="0" anchor="ctr">
              <a:noAutofit/>
            </a:bodyPr>
            <a:lstStyle>
              <a:lvl1pPr marL="228600" lvl="0" indent="-165100" defTabSz="1193860" eaLnBrk="1" latinLnBrk="0" hangingPunct="1">
                <a:buClr>
                  <a:schemeClr val="tx2"/>
                </a:buClr>
                <a:buSzPct val="100000"/>
                <a:buFont typeface="Wingdings" panose="05000000000000000000" pitchFamily="2" charset="2"/>
                <a:buChar char="§"/>
                <a:defRPr sz="1400" baseline="0">
                  <a:latin typeface="Arial" panose="020B0604020202020204" pitchFamily="34" charset="0"/>
                </a:defRPr>
              </a:lvl1pPr>
              <a:lvl2pPr lvl="1" indent="-177800" defTabSz="119386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Arial" panose="020B0604020202020204" pitchFamily="34" charset="0"/>
                </a:defRPr>
              </a:lvl2pPr>
              <a:lvl3pPr marL="457200" lvl="2" indent="-265176" defTabSz="119386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Arial" panose="020B0604020202020204" pitchFamily="34" charset="0"/>
                </a:defRPr>
              </a:lvl3pPr>
              <a:lvl4pPr marL="612648" lvl="3" indent="-155448" defTabSz="119386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Arial" panose="020B0604020202020204" pitchFamily="34" charset="0"/>
                </a:defRPr>
              </a:lvl4pPr>
              <a:lvl5pPr marL="749808" lvl="4" indent="-128016" defTabSz="119386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Arial" panose="020B0604020202020204" pitchFamily="34" charset="0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marL="0" indent="0" algn="ctr">
                <a:buClr>
                  <a:schemeClr val="bg1"/>
                </a:buClr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+mn-lt"/>
                </a:rPr>
                <a:t>Deep learning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2E283C0-ECE0-4F79-862E-DF13B570B946}"/>
              </a:ext>
            </a:extLst>
          </p:cNvPr>
          <p:cNvSpPr txBox="1">
            <a:spLocks/>
          </p:cNvSpPr>
          <p:nvPr/>
        </p:nvSpPr>
        <p:spPr bwMode="gray">
          <a:xfrm>
            <a:off x="1330312" y="716152"/>
            <a:ext cx="2534032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r"/>
            <a:r>
              <a:rPr lang="en-US" sz="1200" b="1" dirty="0">
                <a:solidFill>
                  <a:schemeClr val="accent4"/>
                </a:solidFill>
              </a:rPr>
              <a:t>Rosenblatt perceptron</a:t>
            </a:r>
          </a:p>
          <a:p>
            <a:pPr algn="r"/>
            <a:r>
              <a:rPr lang="en-US" sz="1200" dirty="0"/>
              <a:t>Linear model for </a:t>
            </a:r>
            <a:r>
              <a:rPr lang="en-US" sz="1200" b="1" dirty="0"/>
              <a:t>binary classify-cation. </a:t>
            </a:r>
            <a:r>
              <a:rPr lang="en-US" sz="1200" dirty="0"/>
              <a:t>First model</a:t>
            </a:r>
            <a:r>
              <a:rPr lang="en-US" sz="1200" b="1" dirty="0"/>
              <a:t> </a:t>
            </a:r>
            <a:r>
              <a:rPr lang="en-US" sz="1200" dirty="0"/>
              <a:t>which </a:t>
            </a:r>
            <a:r>
              <a:rPr lang="en-US" sz="1200" b="1" dirty="0"/>
              <a:t>learns</a:t>
            </a:r>
            <a:r>
              <a:rPr lang="en-US" sz="1200" dirty="0"/>
              <a:t> from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BEA8A-8C55-4177-851D-A80A8838B8F2}"/>
              </a:ext>
            </a:extLst>
          </p:cNvPr>
          <p:cNvSpPr txBox="1"/>
          <p:nvPr/>
        </p:nvSpPr>
        <p:spPr bwMode="gray">
          <a:xfrm rot="5400000">
            <a:off x="4700272" y="68975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1943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2CC65-9B2B-4B7D-ADB8-F317E6F5480F}"/>
              </a:ext>
            </a:extLst>
          </p:cNvPr>
          <p:cNvSpPr txBox="1"/>
          <p:nvPr/>
        </p:nvSpPr>
        <p:spPr bwMode="gray">
          <a:xfrm rot="5400000">
            <a:off x="4700272" y="112261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1958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57EB38-124F-42EF-8B38-13C233DFB799}"/>
              </a:ext>
            </a:extLst>
          </p:cNvPr>
          <p:cNvSpPr txBox="1"/>
          <p:nvPr/>
        </p:nvSpPr>
        <p:spPr bwMode="gray">
          <a:xfrm rot="5400000">
            <a:off x="4700272" y="155547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1960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176A5A-8D38-410B-8B0F-FED676B13E69}"/>
              </a:ext>
            </a:extLst>
          </p:cNvPr>
          <p:cNvSpPr txBox="1"/>
          <p:nvPr/>
        </p:nvSpPr>
        <p:spPr bwMode="gray">
          <a:xfrm rot="5400000">
            <a:off x="4700272" y="198833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1980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14531C-C99F-45F2-9BAB-60C5EEC19FC4}"/>
              </a:ext>
            </a:extLst>
          </p:cNvPr>
          <p:cNvSpPr txBox="1"/>
          <p:nvPr/>
        </p:nvSpPr>
        <p:spPr bwMode="gray">
          <a:xfrm rot="5400000">
            <a:off x="4700272" y="242119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1982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436118-9493-4F5C-934C-933750A85C8C}"/>
              </a:ext>
            </a:extLst>
          </p:cNvPr>
          <p:cNvSpPr txBox="1"/>
          <p:nvPr/>
        </p:nvSpPr>
        <p:spPr bwMode="gray">
          <a:xfrm rot="5400000">
            <a:off x="4700272" y="285405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1986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09DC43-F5C6-4976-89AE-7BCC37163E54}"/>
              </a:ext>
            </a:extLst>
          </p:cNvPr>
          <p:cNvSpPr txBox="1"/>
          <p:nvPr/>
        </p:nvSpPr>
        <p:spPr bwMode="gray">
          <a:xfrm rot="5400000">
            <a:off x="4700272" y="328691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1997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563A8-6F02-4EF0-9677-DB1E4448CF7C}"/>
              </a:ext>
            </a:extLst>
          </p:cNvPr>
          <p:cNvSpPr txBox="1"/>
          <p:nvPr/>
        </p:nvSpPr>
        <p:spPr bwMode="gray">
          <a:xfrm rot="5400000">
            <a:off x="4700272" y="371977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1998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37B5E3-D1DE-4FDD-9664-B5D123E3F0DA}"/>
              </a:ext>
            </a:extLst>
          </p:cNvPr>
          <p:cNvSpPr txBox="1"/>
          <p:nvPr/>
        </p:nvSpPr>
        <p:spPr bwMode="gray">
          <a:xfrm rot="5400000">
            <a:off x="4700272" y="415263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2006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4D0B3-80C2-45A0-8EEF-B7A5F24CDFBE}"/>
              </a:ext>
            </a:extLst>
          </p:cNvPr>
          <p:cNvSpPr txBox="1"/>
          <p:nvPr/>
        </p:nvSpPr>
        <p:spPr bwMode="gray">
          <a:xfrm rot="5400000">
            <a:off x="4700272" y="458549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2012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CD89DC-B8D2-45E3-9D6D-9F553770E80F}"/>
              </a:ext>
            </a:extLst>
          </p:cNvPr>
          <p:cNvSpPr txBox="1"/>
          <p:nvPr/>
        </p:nvSpPr>
        <p:spPr bwMode="gray">
          <a:xfrm rot="5400000">
            <a:off x="4700272" y="501835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2014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88DCF0-81E0-4F3C-BD66-D4529689E64D}"/>
              </a:ext>
            </a:extLst>
          </p:cNvPr>
          <p:cNvSpPr txBox="1"/>
          <p:nvPr/>
        </p:nvSpPr>
        <p:spPr bwMode="gray">
          <a:xfrm rot="5400000">
            <a:off x="4700272" y="5451218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2015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344D34-70D3-450D-B137-B5F54858A63B}"/>
              </a:ext>
            </a:extLst>
          </p:cNvPr>
          <p:cNvSpPr txBox="1"/>
          <p:nvPr/>
        </p:nvSpPr>
        <p:spPr bwMode="gray">
          <a:xfrm rot="5400000">
            <a:off x="4700272" y="5884079"/>
            <a:ext cx="184666" cy="339837"/>
          </a:xfrm>
          <a:prstGeom prst="rect">
            <a:avLst/>
          </a:prstGeom>
        </p:spPr>
        <p:txBody>
          <a:bodyPr vert="vert270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/>
              <a:t>2017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DCF22-2DC3-4A31-8E69-08EC889CFFF7}"/>
              </a:ext>
            </a:extLst>
          </p:cNvPr>
          <p:cNvSpPr/>
          <p:nvPr/>
        </p:nvSpPr>
        <p:spPr bwMode="gray">
          <a:xfrm rot="5400000">
            <a:off x="4933387" y="3198193"/>
            <a:ext cx="347038" cy="8788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000FF3-6CC7-4A99-A725-C73DA97CEF6B}"/>
              </a:ext>
            </a:extLst>
          </p:cNvPr>
          <p:cNvSpPr/>
          <p:nvPr/>
        </p:nvSpPr>
        <p:spPr bwMode="gray">
          <a:xfrm>
            <a:off x="5025103" y="781068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FBAFF4-40F8-47F9-9D6B-4590EDF10C4B}"/>
              </a:ext>
            </a:extLst>
          </p:cNvPr>
          <p:cNvSpPr/>
          <p:nvPr/>
        </p:nvSpPr>
        <p:spPr bwMode="gray">
          <a:xfrm>
            <a:off x="5025103" y="1215551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E697B5-4F94-4E5A-A207-4AAFC4E320AD}"/>
              </a:ext>
            </a:extLst>
          </p:cNvPr>
          <p:cNvSpPr/>
          <p:nvPr/>
        </p:nvSpPr>
        <p:spPr bwMode="gray">
          <a:xfrm>
            <a:off x="5025103" y="1648264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D981AF-2D7F-4A0F-8E8D-F2F550EEDAFB}"/>
              </a:ext>
            </a:extLst>
          </p:cNvPr>
          <p:cNvSpPr/>
          <p:nvPr/>
        </p:nvSpPr>
        <p:spPr bwMode="gray">
          <a:xfrm>
            <a:off x="5025103" y="2080977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FE48462-3607-4614-AFBB-7338A2288EE8}"/>
              </a:ext>
            </a:extLst>
          </p:cNvPr>
          <p:cNvSpPr/>
          <p:nvPr/>
        </p:nvSpPr>
        <p:spPr bwMode="gray">
          <a:xfrm>
            <a:off x="5025103" y="2513690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7D85373-C5C3-49E1-AD44-6B62DAF5D8FB}"/>
              </a:ext>
            </a:extLst>
          </p:cNvPr>
          <p:cNvSpPr/>
          <p:nvPr/>
        </p:nvSpPr>
        <p:spPr bwMode="gray">
          <a:xfrm>
            <a:off x="5025103" y="2946403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E3A871-4F20-4524-ACA5-A9E904B2A032}"/>
              </a:ext>
            </a:extLst>
          </p:cNvPr>
          <p:cNvSpPr/>
          <p:nvPr/>
        </p:nvSpPr>
        <p:spPr bwMode="gray">
          <a:xfrm>
            <a:off x="5025103" y="3379116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3D46C1-8CED-447A-AC9D-35A411FEEE7A}"/>
              </a:ext>
            </a:extLst>
          </p:cNvPr>
          <p:cNvSpPr/>
          <p:nvPr/>
        </p:nvSpPr>
        <p:spPr bwMode="gray">
          <a:xfrm>
            <a:off x="5025103" y="3811829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92E718D-2928-4D31-B58F-2E909E46EF73}"/>
              </a:ext>
            </a:extLst>
          </p:cNvPr>
          <p:cNvSpPr/>
          <p:nvPr/>
        </p:nvSpPr>
        <p:spPr bwMode="gray">
          <a:xfrm>
            <a:off x="5025103" y="4244542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E1A4355-9ED9-46E8-9096-2BAF6E5DCB18}"/>
              </a:ext>
            </a:extLst>
          </p:cNvPr>
          <p:cNvSpPr/>
          <p:nvPr/>
        </p:nvSpPr>
        <p:spPr bwMode="gray">
          <a:xfrm>
            <a:off x="5025103" y="4677255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A856121-7D28-4F01-8A47-5664474481FF}"/>
              </a:ext>
            </a:extLst>
          </p:cNvPr>
          <p:cNvSpPr/>
          <p:nvPr/>
        </p:nvSpPr>
        <p:spPr bwMode="gray">
          <a:xfrm>
            <a:off x="5025103" y="5109968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4AD517-C486-499B-A10D-809E3E345258}"/>
              </a:ext>
            </a:extLst>
          </p:cNvPr>
          <p:cNvSpPr/>
          <p:nvPr/>
        </p:nvSpPr>
        <p:spPr bwMode="gray">
          <a:xfrm>
            <a:off x="5025103" y="5542681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96B7F-0B64-4D43-BBD4-6FA14437C202}"/>
              </a:ext>
            </a:extLst>
          </p:cNvPr>
          <p:cNvSpPr/>
          <p:nvPr/>
        </p:nvSpPr>
        <p:spPr bwMode="gray">
          <a:xfrm>
            <a:off x="5024535" y="5975389"/>
            <a:ext cx="163605" cy="157217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2DD558-51AD-46B8-9674-6DCE23E8F167}"/>
              </a:ext>
            </a:extLst>
          </p:cNvPr>
          <p:cNvSpPr txBox="1">
            <a:spLocks/>
          </p:cNvSpPr>
          <p:nvPr/>
        </p:nvSpPr>
        <p:spPr bwMode="gray">
          <a:xfrm>
            <a:off x="6037162" y="767429"/>
            <a:ext cx="2673568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 err="1">
                <a:solidFill>
                  <a:schemeClr val="accent4"/>
                </a:solidFill>
              </a:rPr>
              <a:t>McCullouch</a:t>
            </a:r>
            <a:r>
              <a:rPr lang="en-US" sz="1200" b="1" dirty="0">
                <a:solidFill>
                  <a:schemeClr val="accent4"/>
                </a:solidFill>
              </a:rPr>
              <a:t> &amp; Pitts neuron</a:t>
            </a:r>
          </a:p>
          <a:p>
            <a:r>
              <a:rPr lang="en-US" sz="1200" dirty="0"/>
              <a:t>Linear model for </a:t>
            </a:r>
            <a:r>
              <a:rPr lang="en-US" sz="1200" b="1" dirty="0"/>
              <a:t>binary classification</a:t>
            </a:r>
            <a:r>
              <a:rPr lang="en-US" sz="1200" dirty="0"/>
              <a:t>, which is </a:t>
            </a:r>
            <a:r>
              <a:rPr lang="en-US" sz="1200" b="1" dirty="0"/>
              <a:t>manual</a:t>
            </a:r>
            <a:r>
              <a:rPr lang="en-US" sz="1200" dirty="0"/>
              <a:t> tuned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8BA979-0FBE-4D3E-9864-65D93A1DACF2}"/>
              </a:ext>
            </a:extLst>
          </p:cNvPr>
          <p:cNvSpPr txBox="1">
            <a:spLocks/>
          </p:cNvSpPr>
          <p:nvPr/>
        </p:nvSpPr>
        <p:spPr bwMode="gray">
          <a:xfrm>
            <a:off x="6037162" y="4728103"/>
            <a:ext cx="2673568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 err="1">
                <a:solidFill>
                  <a:schemeClr val="accent4"/>
                </a:solidFill>
              </a:rPr>
              <a:t>AlexNet</a:t>
            </a:r>
            <a:r>
              <a:rPr lang="en-US" sz="1200" b="1" dirty="0">
                <a:solidFill>
                  <a:schemeClr val="accent4"/>
                </a:solidFill>
              </a:rPr>
              <a:t> from G. Hinton</a:t>
            </a:r>
            <a:br>
              <a:rPr lang="en-US" sz="1200" b="1" dirty="0">
                <a:solidFill>
                  <a:schemeClr val="accent4"/>
                </a:solidFill>
              </a:rPr>
            </a:br>
            <a:r>
              <a:rPr lang="en-US" sz="1200" b="1" dirty="0"/>
              <a:t>First usage of GPUs</a:t>
            </a:r>
            <a:r>
              <a:rPr lang="en-US" sz="1200" dirty="0"/>
              <a:t> for large scale image processing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79D58-B08F-4F15-A8A4-EA96ECB77E1C}"/>
              </a:ext>
            </a:extLst>
          </p:cNvPr>
          <p:cNvSpPr txBox="1">
            <a:spLocks/>
          </p:cNvSpPr>
          <p:nvPr/>
        </p:nvSpPr>
        <p:spPr bwMode="gray">
          <a:xfrm>
            <a:off x="1338686" y="3433774"/>
            <a:ext cx="2522481" cy="36933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r"/>
            <a:r>
              <a:rPr lang="en-US" sz="1200" b="1" dirty="0">
                <a:solidFill>
                  <a:schemeClr val="accent4"/>
                </a:solidFill>
              </a:rPr>
              <a:t>Deep Belief Net from G. Hinton</a:t>
            </a:r>
          </a:p>
          <a:p>
            <a:pPr algn="r"/>
            <a:r>
              <a:rPr lang="en-US" sz="1200" dirty="0"/>
              <a:t>First deep neural network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069BDC-F788-4107-99DE-200A4071EEFF}"/>
              </a:ext>
            </a:extLst>
          </p:cNvPr>
          <p:cNvSpPr txBox="1">
            <a:spLocks/>
          </p:cNvSpPr>
          <p:nvPr/>
        </p:nvSpPr>
        <p:spPr bwMode="gray">
          <a:xfrm>
            <a:off x="6037162" y="3887788"/>
            <a:ext cx="2673568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accent4"/>
                </a:solidFill>
              </a:rPr>
              <a:t>CNN: Convolutional neural network from Y. </a:t>
            </a:r>
            <a:r>
              <a:rPr lang="en-US" sz="1200" b="1" dirty="0" err="1">
                <a:solidFill>
                  <a:schemeClr val="accent4"/>
                </a:solidFill>
              </a:rPr>
              <a:t>Lecun</a:t>
            </a:r>
            <a:r>
              <a:rPr lang="en-US" sz="1200" b="1" dirty="0">
                <a:solidFill>
                  <a:schemeClr val="accent4"/>
                </a:solidFill>
              </a:rPr>
              <a:t> and Y. </a:t>
            </a:r>
            <a:r>
              <a:rPr lang="en-US" sz="1200" b="1" dirty="0" err="1">
                <a:solidFill>
                  <a:schemeClr val="accent4"/>
                </a:solidFill>
              </a:rPr>
              <a:t>Bengio</a:t>
            </a:r>
            <a:endParaRPr lang="en-US" sz="1200" b="1" dirty="0">
              <a:solidFill>
                <a:schemeClr val="accent4"/>
              </a:solidFill>
            </a:endParaRPr>
          </a:p>
          <a:p>
            <a:r>
              <a:rPr lang="en-US" sz="1200" b="1" dirty="0"/>
              <a:t>Currently used</a:t>
            </a:r>
            <a:r>
              <a:rPr lang="en-US" sz="1200" dirty="0"/>
              <a:t> model to process </a:t>
            </a:r>
            <a:r>
              <a:rPr lang="en-US" sz="1200" b="1" dirty="0"/>
              <a:t>images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670C39-5B11-48A1-AAE6-A7AF94522FE0}"/>
              </a:ext>
            </a:extLst>
          </p:cNvPr>
          <p:cNvSpPr txBox="1">
            <a:spLocks/>
          </p:cNvSpPr>
          <p:nvPr/>
        </p:nvSpPr>
        <p:spPr bwMode="gray">
          <a:xfrm>
            <a:off x="6037162" y="3047473"/>
            <a:ext cx="2673568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accent4"/>
                </a:solidFill>
              </a:rPr>
              <a:t>Backpropagation by G. Hinton</a:t>
            </a:r>
          </a:p>
          <a:p>
            <a:r>
              <a:rPr lang="en-US" sz="1200" b="1" dirty="0"/>
              <a:t>Currently used method to train</a:t>
            </a:r>
            <a:r>
              <a:rPr lang="en-US" sz="1200" dirty="0"/>
              <a:t> multilayer perceptron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DF3F03-0C79-44C5-A647-53E2CC2DD62C}"/>
              </a:ext>
            </a:extLst>
          </p:cNvPr>
          <p:cNvSpPr txBox="1">
            <a:spLocks/>
          </p:cNvSpPr>
          <p:nvPr/>
        </p:nvSpPr>
        <p:spPr bwMode="gray">
          <a:xfrm>
            <a:off x="6037162" y="5557173"/>
            <a:ext cx="2673568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accent4"/>
                </a:solidFill>
              </a:rPr>
              <a:t>Residual Network (very deep nets)</a:t>
            </a:r>
          </a:p>
          <a:p>
            <a:r>
              <a:rPr lang="en-US" sz="1200" dirty="0"/>
              <a:t>Architectures that </a:t>
            </a:r>
            <a:r>
              <a:rPr lang="en-US" sz="1200"/>
              <a:t>enables training </a:t>
            </a:r>
            <a:r>
              <a:rPr lang="en-US" sz="1200" b="1" dirty="0"/>
              <a:t>very deep neural networks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136D47-E453-4ACB-95B0-62B0030FF79C}"/>
              </a:ext>
            </a:extLst>
          </p:cNvPr>
          <p:cNvSpPr txBox="1">
            <a:spLocks/>
          </p:cNvSpPr>
          <p:nvPr/>
        </p:nvSpPr>
        <p:spPr bwMode="gray">
          <a:xfrm>
            <a:off x="6037162" y="1585250"/>
            <a:ext cx="2673568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 err="1">
                <a:solidFill>
                  <a:schemeClr val="accent4"/>
                </a:solidFill>
              </a:rPr>
              <a:t>Widrow</a:t>
            </a:r>
            <a:r>
              <a:rPr lang="en-US" sz="1200" b="1" dirty="0">
                <a:solidFill>
                  <a:schemeClr val="accent4"/>
                </a:solidFill>
              </a:rPr>
              <a:t>-Hoff Adaline</a:t>
            </a:r>
          </a:p>
          <a:p>
            <a:r>
              <a:rPr lang="en-US" sz="1200" dirty="0"/>
              <a:t>First algorithm able to </a:t>
            </a:r>
            <a:r>
              <a:rPr lang="en-US" sz="1200" b="1" dirty="0"/>
              <a:t>predict a real number</a:t>
            </a:r>
            <a:r>
              <a:rPr lang="en-US" sz="1200" dirty="0"/>
              <a:t> (regression)</a:t>
            </a:r>
            <a:endParaRPr 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3C9DB3-5B99-4B93-830D-8C452801605D}"/>
              </a:ext>
            </a:extLst>
          </p:cNvPr>
          <p:cNvSpPr txBox="1">
            <a:spLocks/>
          </p:cNvSpPr>
          <p:nvPr/>
        </p:nvSpPr>
        <p:spPr bwMode="gray">
          <a:xfrm>
            <a:off x="6037162" y="2403071"/>
            <a:ext cx="2673568" cy="36933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accent4"/>
                </a:solidFill>
              </a:rPr>
              <a:t>Fukushima’s </a:t>
            </a:r>
            <a:r>
              <a:rPr lang="en-US" sz="1200" b="1" dirty="0" err="1">
                <a:solidFill>
                  <a:schemeClr val="accent4"/>
                </a:solidFill>
              </a:rPr>
              <a:t>Neocognitron</a:t>
            </a:r>
            <a:endParaRPr lang="en-US" sz="1200" b="1" dirty="0">
              <a:solidFill>
                <a:schemeClr val="accent4"/>
              </a:solidFill>
            </a:endParaRPr>
          </a:p>
          <a:p>
            <a:r>
              <a:rPr lang="en-US" sz="1200" dirty="0"/>
              <a:t>First algorithm to model images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3EB6AD-1401-4057-9417-CAF69C87A1A3}"/>
              </a:ext>
            </a:extLst>
          </p:cNvPr>
          <p:cNvSpPr txBox="1">
            <a:spLocks/>
          </p:cNvSpPr>
          <p:nvPr/>
        </p:nvSpPr>
        <p:spPr bwMode="gray">
          <a:xfrm>
            <a:off x="1313336" y="1659095"/>
            <a:ext cx="255100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r"/>
            <a:r>
              <a:rPr lang="en-US" sz="1200" b="1" dirty="0">
                <a:solidFill>
                  <a:schemeClr val="accent4"/>
                </a:solidFill>
              </a:rPr>
              <a:t>Hopfield Network</a:t>
            </a:r>
          </a:p>
          <a:p>
            <a:pPr algn="r"/>
            <a:r>
              <a:rPr lang="en-US" sz="1200" dirty="0"/>
              <a:t>First algorithm to </a:t>
            </a:r>
            <a:r>
              <a:rPr lang="en-US" sz="1200" b="1" dirty="0"/>
              <a:t>process sequences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492A0B-EB17-46F0-B985-6FE2EED6F805}"/>
              </a:ext>
            </a:extLst>
          </p:cNvPr>
          <p:cNvSpPr txBox="1">
            <a:spLocks/>
          </p:cNvSpPr>
          <p:nvPr/>
        </p:nvSpPr>
        <p:spPr bwMode="gray">
          <a:xfrm>
            <a:off x="1313336" y="4041893"/>
            <a:ext cx="2540083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r"/>
            <a:r>
              <a:rPr lang="en-US" sz="1200" b="1" dirty="0" err="1">
                <a:solidFill>
                  <a:schemeClr val="accent4"/>
                </a:solidFill>
              </a:rPr>
              <a:t>GAN</a:t>
            </a:r>
            <a:r>
              <a:rPr lang="en-US" sz="1200" b="1" dirty="0">
                <a:solidFill>
                  <a:schemeClr val="accent4"/>
                </a:solidFill>
              </a:rPr>
              <a:t>: Generative Adversarial networks from I. </a:t>
            </a:r>
            <a:r>
              <a:rPr lang="en-US" sz="1200" b="1" dirty="0" err="1">
                <a:solidFill>
                  <a:schemeClr val="accent4"/>
                </a:solidFill>
              </a:rPr>
              <a:t>Goodfellow</a:t>
            </a:r>
            <a:endParaRPr lang="en-US" sz="1200" b="1" dirty="0">
              <a:solidFill>
                <a:schemeClr val="accent4"/>
              </a:solidFill>
            </a:endParaRPr>
          </a:p>
          <a:p>
            <a:pPr algn="r"/>
            <a:r>
              <a:rPr lang="en-US" sz="1200" dirty="0"/>
              <a:t>Generative family of algorithms, which use two competing neural networks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992337-35ED-49CC-87DD-E7993AE0F88A}"/>
              </a:ext>
            </a:extLst>
          </p:cNvPr>
          <p:cNvSpPr txBox="1">
            <a:spLocks/>
          </p:cNvSpPr>
          <p:nvPr/>
        </p:nvSpPr>
        <p:spPr bwMode="gray">
          <a:xfrm>
            <a:off x="1313334" y="5231089"/>
            <a:ext cx="2551009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r"/>
            <a:r>
              <a:rPr lang="en-US" sz="1200" b="1" dirty="0">
                <a:solidFill>
                  <a:schemeClr val="accent4"/>
                </a:solidFill>
              </a:rPr>
              <a:t>Capsules theory from G. Hinton</a:t>
            </a:r>
          </a:p>
          <a:p>
            <a:pPr algn="r"/>
            <a:r>
              <a:rPr lang="en-US" sz="1200" dirty="0"/>
              <a:t>Revolutionary architecture that solves the main problems of convolutional neural networks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0C1C73-18BC-4A36-A2EC-E4BD8C697DB8}"/>
              </a:ext>
            </a:extLst>
          </p:cNvPr>
          <p:cNvCxnSpPr>
            <a:cxnSpLocks/>
          </p:cNvCxnSpPr>
          <p:nvPr/>
        </p:nvCxnSpPr>
        <p:spPr bwMode="gray">
          <a:xfrm>
            <a:off x="5958426" y="767429"/>
            <a:ext cx="0" cy="5539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0ABC7E-1456-4A2E-A929-CAF3D6E7C047}"/>
              </a:ext>
            </a:extLst>
          </p:cNvPr>
          <p:cNvCxnSpPr>
            <a:cxnSpLocks/>
          </p:cNvCxnSpPr>
          <p:nvPr/>
        </p:nvCxnSpPr>
        <p:spPr bwMode="gray">
          <a:xfrm>
            <a:off x="5958426" y="4728103"/>
            <a:ext cx="0" cy="5539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6469C0-C649-4758-9D10-0F8109996229}"/>
              </a:ext>
            </a:extLst>
          </p:cNvPr>
          <p:cNvCxnSpPr>
            <a:cxnSpLocks/>
          </p:cNvCxnSpPr>
          <p:nvPr/>
        </p:nvCxnSpPr>
        <p:spPr bwMode="gray">
          <a:xfrm>
            <a:off x="5958426" y="3887788"/>
            <a:ext cx="0" cy="5539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8851F3-CAFF-4E9C-A408-EBB6D922FEB8}"/>
              </a:ext>
            </a:extLst>
          </p:cNvPr>
          <p:cNvCxnSpPr>
            <a:cxnSpLocks/>
          </p:cNvCxnSpPr>
          <p:nvPr/>
        </p:nvCxnSpPr>
        <p:spPr bwMode="gray">
          <a:xfrm>
            <a:off x="5958426" y="3047473"/>
            <a:ext cx="0" cy="5539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B407D7-0017-4561-BEC8-341C90AF4DD1}"/>
              </a:ext>
            </a:extLst>
          </p:cNvPr>
          <p:cNvCxnSpPr>
            <a:cxnSpLocks/>
          </p:cNvCxnSpPr>
          <p:nvPr/>
        </p:nvCxnSpPr>
        <p:spPr bwMode="gray">
          <a:xfrm>
            <a:off x="5958426" y="5557173"/>
            <a:ext cx="0" cy="5539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52F3DE-0DB6-4416-B994-A1434A1017FE}"/>
              </a:ext>
            </a:extLst>
          </p:cNvPr>
          <p:cNvCxnSpPr>
            <a:cxnSpLocks/>
          </p:cNvCxnSpPr>
          <p:nvPr/>
        </p:nvCxnSpPr>
        <p:spPr bwMode="gray">
          <a:xfrm>
            <a:off x="5958426" y="1585250"/>
            <a:ext cx="0" cy="5539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339C25-0B58-4467-90EC-1944DCE4051C}"/>
              </a:ext>
            </a:extLst>
          </p:cNvPr>
          <p:cNvCxnSpPr>
            <a:cxnSpLocks/>
          </p:cNvCxnSpPr>
          <p:nvPr/>
        </p:nvCxnSpPr>
        <p:spPr bwMode="gray">
          <a:xfrm>
            <a:off x="5958426" y="2403071"/>
            <a:ext cx="0" cy="3693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7">
            <a:extLst>
              <a:ext uri="{FF2B5EF4-FFF2-40B4-BE49-F238E27FC236}">
                <a16:creationId xmlns:a16="http://schemas.microsoft.com/office/drawing/2014/main" id="{D3292D0A-4B0F-41BB-9C48-75C65D482A65}"/>
              </a:ext>
            </a:extLst>
          </p:cNvPr>
          <p:cNvSpPr>
            <a:spLocks noChangeShapeType="1"/>
          </p:cNvSpPr>
          <p:nvPr/>
        </p:nvSpPr>
        <p:spPr bwMode="gray">
          <a:xfrm rot="16200000" flipH="1" flipV="1">
            <a:off x="5611288" y="513302"/>
            <a:ext cx="0" cy="694276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9429" tIns="59714" rIns="119429" bIns="59714"/>
          <a:lstStyle/>
          <a:p>
            <a:endParaRPr lang="en-US" sz="12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6" name="Freeform 287">
            <a:extLst>
              <a:ext uri="{FF2B5EF4-FFF2-40B4-BE49-F238E27FC236}">
                <a16:creationId xmlns:a16="http://schemas.microsoft.com/office/drawing/2014/main" id="{EB01EE50-7ECD-418E-A624-CBB187452CB4}"/>
              </a:ext>
            </a:extLst>
          </p:cNvPr>
          <p:cNvSpPr/>
          <p:nvPr/>
        </p:nvSpPr>
        <p:spPr bwMode="gray">
          <a:xfrm rot="5400000" flipH="1">
            <a:off x="5449064" y="2842005"/>
            <a:ext cx="324444" cy="694277"/>
          </a:xfrm>
          <a:custGeom>
            <a:avLst/>
            <a:gdLst>
              <a:gd name="connsiteX0" fmla="*/ 0 w 1076325"/>
              <a:gd name="connsiteY0" fmla="*/ 0 h 2352675"/>
              <a:gd name="connsiteX1" fmla="*/ 0 w 1076325"/>
              <a:gd name="connsiteY1" fmla="*/ 1152525 h 2352675"/>
              <a:gd name="connsiteX2" fmla="*/ 1076325 w 1076325"/>
              <a:gd name="connsiteY2" fmla="*/ 1152525 h 2352675"/>
              <a:gd name="connsiteX3" fmla="*/ 1076325 w 1076325"/>
              <a:gd name="connsiteY3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2352675">
                <a:moveTo>
                  <a:pt x="0" y="0"/>
                </a:moveTo>
                <a:lnTo>
                  <a:pt x="0" y="1152525"/>
                </a:lnTo>
                <a:lnTo>
                  <a:pt x="1076325" y="1152525"/>
                </a:lnTo>
                <a:lnTo>
                  <a:pt x="1076325" y="2352675"/>
                </a:lnTo>
              </a:path>
            </a:pathLst>
          </a:custGeom>
          <a:noFill/>
          <a:ln w="9525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Line 27">
            <a:extLst>
              <a:ext uri="{FF2B5EF4-FFF2-40B4-BE49-F238E27FC236}">
                <a16:creationId xmlns:a16="http://schemas.microsoft.com/office/drawing/2014/main" id="{1EAF4A26-3D52-47D2-B5D6-6B8A23DA8F61}"/>
              </a:ext>
            </a:extLst>
          </p:cNvPr>
          <p:cNvSpPr>
            <a:spLocks noChangeShapeType="1"/>
          </p:cNvSpPr>
          <p:nvPr/>
        </p:nvSpPr>
        <p:spPr bwMode="gray">
          <a:xfrm rot="16200000" flipH="1" flipV="1">
            <a:off x="5611288" y="5285127"/>
            <a:ext cx="0" cy="694276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9429" tIns="59714" rIns="119429" bIns="59714"/>
          <a:lstStyle/>
          <a:p>
            <a:endParaRPr lang="en-US" sz="12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8" name="Freeform 172">
            <a:extLst>
              <a:ext uri="{FF2B5EF4-FFF2-40B4-BE49-F238E27FC236}">
                <a16:creationId xmlns:a16="http://schemas.microsoft.com/office/drawing/2014/main" id="{03C7F426-AFF8-4C9A-B5A4-8BC34A3B2FDC}"/>
              </a:ext>
            </a:extLst>
          </p:cNvPr>
          <p:cNvSpPr/>
          <p:nvPr/>
        </p:nvSpPr>
        <p:spPr bwMode="gray">
          <a:xfrm rot="5400000" flipH="1">
            <a:off x="5406259" y="2020678"/>
            <a:ext cx="413376" cy="690954"/>
          </a:xfrm>
          <a:custGeom>
            <a:avLst/>
            <a:gdLst>
              <a:gd name="connsiteX0" fmla="*/ 0 w 1076325"/>
              <a:gd name="connsiteY0" fmla="*/ 0 h 2352675"/>
              <a:gd name="connsiteX1" fmla="*/ 0 w 1076325"/>
              <a:gd name="connsiteY1" fmla="*/ 1152525 h 2352675"/>
              <a:gd name="connsiteX2" fmla="*/ 1076325 w 1076325"/>
              <a:gd name="connsiteY2" fmla="*/ 1152525 h 2352675"/>
              <a:gd name="connsiteX3" fmla="*/ 1076325 w 1076325"/>
              <a:gd name="connsiteY3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2352675">
                <a:moveTo>
                  <a:pt x="0" y="0"/>
                </a:moveTo>
                <a:lnTo>
                  <a:pt x="0" y="1152525"/>
                </a:lnTo>
                <a:lnTo>
                  <a:pt x="1076325" y="1152525"/>
                </a:lnTo>
                <a:lnTo>
                  <a:pt x="1076325" y="2352675"/>
                </a:lnTo>
              </a:path>
            </a:pathLst>
          </a:custGeom>
          <a:noFill/>
          <a:ln w="9525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A7AD81-1589-4EC0-BF7A-EDB6AA23BAF4}"/>
              </a:ext>
            </a:extLst>
          </p:cNvPr>
          <p:cNvCxnSpPr>
            <a:cxnSpLocks/>
          </p:cNvCxnSpPr>
          <p:nvPr/>
        </p:nvCxnSpPr>
        <p:spPr>
          <a:xfrm>
            <a:off x="5264150" y="1731941"/>
            <a:ext cx="694276" cy="0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184">
            <a:extLst>
              <a:ext uri="{FF2B5EF4-FFF2-40B4-BE49-F238E27FC236}">
                <a16:creationId xmlns:a16="http://schemas.microsoft.com/office/drawing/2014/main" id="{7FFA6E6F-121F-4564-8419-E6FF9D612EFD}"/>
              </a:ext>
            </a:extLst>
          </p:cNvPr>
          <p:cNvSpPr/>
          <p:nvPr/>
        </p:nvSpPr>
        <p:spPr bwMode="gray">
          <a:xfrm rot="5400000" flipH="1">
            <a:off x="5491042" y="4531774"/>
            <a:ext cx="240488" cy="694277"/>
          </a:xfrm>
          <a:custGeom>
            <a:avLst/>
            <a:gdLst>
              <a:gd name="connsiteX0" fmla="*/ 0 w 1076325"/>
              <a:gd name="connsiteY0" fmla="*/ 0 h 2352675"/>
              <a:gd name="connsiteX1" fmla="*/ 0 w 1076325"/>
              <a:gd name="connsiteY1" fmla="*/ 1152525 h 2352675"/>
              <a:gd name="connsiteX2" fmla="*/ 1076325 w 1076325"/>
              <a:gd name="connsiteY2" fmla="*/ 1152525 h 2352675"/>
              <a:gd name="connsiteX3" fmla="*/ 1076325 w 1076325"/>
              <a:gd name="connsiteY3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2352675">
                <a:moveTo>
                  <a:pt x="0" y="0"/>
                </a:moveTo>
                <a:lnTo>
                  <a:pt x="0" y="1152525"/>
                </a:lnTo>
                <a:lnTo>
                  <a:pt x="1076325" y="1152525"/>
                </a:lnTo>
                <a:lnTo>
                  <a:pt x="1076325" y="2352675"/>
                </a:lnTo>
              </a:path>
            </a:pathLst>
          </a:custGeom>
          <a:noFill/>
          <a:ln w="9525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69EE80-3254-4899-A067-DB81341AE258}"/>
              </a:ext>
            </a:extLst>
          </p:cNvPr>
          <p:cNvGrpSpPr/>
          <p:nvPr/>
        </p:nvGrpSpPr>
        <p:grpSpPr bwMode="gray">
          <a:xfrm>
            <a:off x="3935169" y="1839600"/>
            <a:ext cx="624937" cy="758324"/>
            <a:chOff x="3838214" y="2536201"/>
            <a:chExt cx="624937" cy="365395"/>
          </a:xfrm>
        </p:grpSpPr>
        <p:sp>
          <p:nvSpPr>
            <p:cNvPr id="72" name="Freeform 186">
              <a:extLst>
                <a:ext uri="{FF2B5EF4-FFF2-40B4-BE49-F238E27FC236}">
                  <a16:creationId xmlns:a16="http://schemas.microsoft.com/office/drawing/2014/main" id="{F540058A-BA1F-4763-BBCB-48940EED80A0}"/>
                </a:ext>
              </a:extLst>
            </p:cNvPr>
            <p:cNvSpPr/>
            <p:nvPr/>
          </p:nvSpPr>
          <p:spPr bwMode="gray">
            <a:xfrm rot="5400000" flipV="1">
              <a:off x="3970017" y="2408086"/>
              <a:ext cx="365019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38100">
              <a:solidFill>
                <a:schemeClr val="bg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Freeform 187">
              <a:extLst>
                <a:ext uri="{FF2B5EF4-FFF2-40B4-BE49-F238E27FC236}">
                  <a16:creationId xmlns:a16="http://schemas.microsoft.com/office/drawing/2014/main" id="{0C18E4D3-4E7F-4B86-8F1F-4AB2C5C9C82E}"/>
                </a:ext>
              </a:extLst>
            </p:cNvPr>
            <p:cNvSpPr/>
            <p:nvPr/>
          </p:nvSpPr>
          <p:spPr bwMode="gray">
            <a:xfrm rot="5400000" flipV="1">
              <a:off x="3966329" y="2408462"/>
              <a:ext cx="365019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9525">
              <a:solidFill>
                <a:schemeClr val="accent6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685E36-2D7B-4615-B573-99CB160DAE55}"/>
              </a:ext>
            </a:extLst>
          </p:cNvPr>
          <p:cNvGrpSpPr/>
          <p:nvPr/>
        </p:nvGrpSpPr>
        <p:grpSpPr bwMode="gray">
          <a:xfrm>
            <a:off x="3935169" y="4687534"/>
            <a:ext cx="624937" cy="514044"/>
            <a:chOff x="3838214" y="4999901"/>
            <a:chExt cx="624937" cy="533872"/>
          </a:xfrm>
        </p:grpSpPr>
        <p:sp>
          <p:nvSpPr>
            <p:cNvPr id="75" name="Freeform 190">
              <a:extLst>
                <a:ext uri="{FF2B5EF4-FFF2-40B4-BE49-F238E27FC236}">
                  <a16:creationId xmlns:a16="http://schemas.microsoft.com/office/drawing/2014/main" id="{29A92C08-211D-4656-8E85-C5223E16E7D3}"/>
                </a:ext>
              </a:extLst>
            </p:cNvPr>
            <p:cNvSpPr/>
            <p:nvPr/>
          </p:nvSpPr>
          <p:spPr bwMode="gray">
            <a:xfrm rot="5400000" flipV="1">
              <a:off x="3885865" y="4955938"/>
              <a:ext cx="533323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38100">
              <a:solidFill>
                <a:schemeClr val="bg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Freeform 191">
              <a:extLst>
                <a:ext uri="{FF2B5EF4-FFF2-40B4-BE49-F238E27FC236}">
                  <a16:creationId xmlns:a16="http://schemas.microsoft.com/office/drawing/2014/main" id="{92AB0090-633B-4A30-B81B-56B763232790}"/>
                </a:ext>
              </a:extLst>
            </p:cNvPr>
            <p:cNvSpPr/>
            <p:nvPr/>
          </p:nvSpPr>
          <p:spPr bwMode="gray">
            <a:xfrm rot="5400000" flipV="1">
              <a:off x="3882177" y="4956487"/>
              <a:ext cx="533323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9525">
              <a:solidFill>
                <a:schemeClr val="accent6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838F5EF-BA32-4E29-A441-245E39954093}"/>
              </a:ext>
            </a:extLst>
          </p:cNvPr>
          <p:cNvGrpSpPr/>
          <p:nvPr/>
        </p:nvGrpSpPr>
        <p:grpSpPr bwMode="gray">
          <a:xfrm>
            <a:off x="3935169" y="5649333"/>
            <a:ext cx="624936" cy="423573"/>
            <a:chOff x="3838214" y="5882040"/>
            <a:chExt cx="624936" cy="402940"/>
          </a:xfrm>
        </p:grpSpPr>
        <p:sp>
          <p:nvSpPr>
            <p:cNvPr id="78" name="Freeform 193">
              <a:extLst>
                <a:ext uri="{FF2B5EF4-FFF2-40B4-BE49-F238E27FC236}">
                  <a16:creationId xmlns:a16="http://schemas.microsoft.com/office/drawing/2014/main" id="{2069E263-4830-421A-A602-8ACEE9891050}"/>
                </a:ext>
              </a:extLst>
            </p:cNvPr>
            <p:cNvSpPr/>
            <p:nvPr/>
          </p:nvSpPr>
          <p:spPr bwMode="gray">
            <a:xfrm rot="5400000" flipV="1">
              <a:off x="3951263" y="5772678"/>
              <a:ext cx="402526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38100">
              <a:solidFill>
                <a:schemeClr val="bg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Freeform 194">
              <a:extLst>
                <a:ext uri="{FF2B5EF4-FFF2-40B4-BE49-F238E27FC236}">
                  <a16:creationId xmlns:a16="http://schemas.microsoft.com/office/drawing/2014/main" id="{FDFA96E4-FB74-4D33-972F-02BF353ED45B}"/>
                </a:ext>
              </a:extLst>
            </p:cNvPr>
            <p:cNvSpPr/>
            <p:nvPr/>
          </p:nvSpPr>
          <p:spPr bwMode="gray">
            <a:xfrm rot="5400000" flipV="1">
              <a:off x="3947576" y="5773092"/>
              <a:ext cx="402526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9525">
              <a:solidFill>
                <a:schemeClr val="accent6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0" name="Freeform 195">
            <a:extLst>
              <a:ext uri="{FF2B5EF4-FFF2-40B4-BE49-F238E27FC236}">
                <a16:creationId xmlns:a16="http://schemas.microsoft.com/office/drawing/2014/main" id="{AD4C91C2-ADC5-4427-AB72-ECA0FCB74AE8}"/>
              </a:ext>
            </a:extLst>
          </p:cNvPr>
          <p:cNvSpPr/>
          <p:nvPr/>
        </p:nvSpPr>
        <p:spPr bwMode="gray">
          <a:xfrm rot="5400000" flipV="1">
            <a:off x="3788264" y="2953220"/>
            <a:ext cx="922435" cy="621249"/>
          </a:xfrm>
          <a:custGeom>
            <a:avLst/>
            <a:gdLst>
              <a:gd name="connsiteX0" fmla="*/ 0 w 1076325"/>
              <a:gd name="connsiteY0" fmla="*/ 0 h 2352675"/>
              <a:gd name="connsiteX1" fmla="*/ 0 w 1076325"/>
              <a:gd name="connsiteY1" fmla="*/ 1152525 h 2352675"/>
              <a:gd name="connsiteX2" fmla="*/ 1076325 w 1076325"/>
              <a:gd name="connsiteY2" fmla="*/ 1152525 h 2352675"/>
              <a:gd name="connsiteX3" fmla="*/ 1076325 w 1076325"/>
              <a:gd name="connsiteY3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2352675">
                <a:moveTo>
                  <a:pt x="0" y="0"/>
                </a:moveTo>
                <a:lnTo>
                  <a:pt x="0" y="1152525"/>
                </a:lnTo>
                <a:lnTo>
                  <a:pt x="1076325" y="1152525"/>
                </a:lnTo>
                <a:lnTo>
                  <a:pt x="1076325" y="2352675"/>
                </a:lnTo>
              </a:path>
            </a:pathLst>
          </a:custGeom>
          <a:noFill/>
          <a:ln w="38100">
            <a:solidFill>
              <a:schemeClr val="bg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1" name="Freeform 196">
            <a:extLst>
              <a:ext uri="{FF2B5EF4-FFF2-40B4-BE49-F238E27FC236}">
                <a16:creationId xmlns:a16="http://schemas.microsoft.com/office/drawing/2014/main" id="{6DC46130-54EC-418C-B1B1-AE986DAD0855}"/>
              </a:ext>
            </a:extLst>
          </p:cNvPr>
          <p:cNvSpPr/>
          <p:nvPr/>
        </p:nvSpPr>
        <p:spPr bwMode="gray">
          <a:xfrm rot="5400000" flipV="1">
            <a:off x="3913179" y="2825567"/>
            <a:ext cx="665229" cy="621249"/>
          </a:xfrm>
          <a:custGeom>
            <a:avLst/>
            <a:gdLst>
              <a:gd name="connsiteX0" fmla="*/ 0 w 1076325"/>
              <a:gd name="connsiteY0" fmla="*/ 0 h 2352675"/>
              <a:gd name="connsiteX1" fmla="*/ 0 w 1076325"/>
              <a:gd name="connsiteY1" fmla="*/ 1152525 h 2352675"/>
              <a:gd name="connsiteX2" fmla="*/ 1076325 w 1076325"/>
              <a:gd name="connsiteY2" fmla="*/ 1152525 h 2352675"/>
              <a:gd name="connsiteX3" fmla="*/ 1076325 w 1076325"/>
              <a:gd name="connsiteY3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2352675">
                <a:moveTo>
                  <a:pt x="0" y="0"/>
                </a:moveTo>
                <a:lnTo>
                  <a:pt x="0" y="1152525"/>
                </a:lnTo>
                <a:lnTo>
                  <a:pt x="1076325" y="1152525"/>
                </a:lnTo>
                <a:lnTo>
                  <a:pt x="1076325" y="2352675"/>
                </a:lnTo>
              </a:path>
            </a:pathLst>
          </a:custGeom>
          <a:noFill/>
          <a:ln w="9525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9E3858-65FF-4F96-A45F-A74CAA406268}"/>
              </a:ext>
            </a:extLst>
          </p:cNvPr>
          <p:cNvGrpSpPr/>
          <p:nvPr/>
        </p:nvGrpSpPr>
        <p:grpSpPr bwMode="gray">
          <a:xfrm>
            <a:off x="3935169" y="3713655"/>
            <a:ext cx="624937" cy="597406"/>
            <a:chOff x="3838214" y="4999901"/>
            <a:chExt cx="624937" cy="533872"/>
          </a:xfrm>
        </p:grpSpPr>
        <p:sp>
          <p:nvSpPr>
            <p:cNvPr id="83" name="Freeform 198">
              <a:extLst>
                <a:ext uri="{FF2B5EF4-FFF2-40B4-BE49-F238E27FC236}">
                  <a16:creationId xmlns:a16="http://schemas.microsoft.com/office/drawing/2014/main" id="{39FE7E71-EF4D-4D63-8E5B-B2B948277569}"/>
                </a:ext>
              </a:extLst>
            </p:cNvPr>
            <p:cNvSpPr/>
            <p:nvPr/>
          </p:nvSpPr>
          <p:spPr bwMode="gray">
            <a:xfrm rot="5400000" flipV="1">
              <a:off x="3885865" y="4955938"/>
              <a:ext cx="533323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38100">
              <a:solidFill>
                <a:schemeClr val="bg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Freeform 199">
              <a:extLst>
                <a:ext uri="{FF2B5EF4-FFF2-40B4-BE49-F238E27FC236}">
                  <a16:creationId xmlns:a16="http://schemas.microsoft.com/office/drawing/2014/main" id="{DED7F3B0-95C6-4BA8-B438-D2BB298D88B3}"/>
                </a:ext>
              </a:extLst>
            </p:cNvPr>
            <p:cNvSpPr/>
            <p:nvPr/>
          </p:nvSpPr>
          <p:spPr bwMode="gray">
            <a:xfrm rot="5400000" flipV="1">
              <a:off x="3882177" y="4956487"/>
              <a:ext cx="533323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9525">
              <a:solidFill>
                <a:schemeClr val="accent6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42287E-8968-478F-BAA9-4192C21A63CA}"/>
              </a:ext>
            </a:extLst>
          </p:cNvPr>
          <p:cNvCxnSpPr>
            <a:cxnSpLocks/>
          </p:cNvCxnSpPr>
          <p:nvPr/>
        </p:nvCxnSpPr>
        <p:spPr bwMode="gray">
          <a:xfrm>
            <a:off x="3935169" y="2395667"/>
            <a:ext cx="0" cy="7318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8A8190-07A1-434F-ACCB-2A316FFE777A}"/>
              </a:ext>
            </a:extLst>
          </p:cNvPr>
          <p:cNvCxnSpPr>
            <a:cxnSpLocks/>
          </p:cNvCxnSpPr>
          <p:nvPr/>
        </p:nvCxnSpPr>
        <p:spPr bwMode="gray">
          <a:xfrm>
            <a:off x="3935169" y="3433774"/>
            <a:ext cx="0" cy="3693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0984A57-7D85-4544-AC46-93768E8C06A4}"/>
              </a:ext>
            </a:extLst>
          </p:cNvPr>
          <p:cNvCxnSpPr>
            <a:cxnSpLocks/>
          </p:cNvCxnSpPr>
          <p:nvPr/>
        </p:nvCxnSpPr>
        <p:spPr bwMode="gray">
          <a:xfrm>
            <a:off x="3935169" y="741552"/>
            <a:ext cx="3688" cy="7130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71FDA2-B55E-4A6A-BC4A-E81604F76E81}"/>
              </a:ext>
            </a:extLst>
          </p:cNvPr>
          <p:cNvCxnSpPr>
            <a:cxnSpLocks/>
          </p:cNvCxnSpPr>
          <p:nvPr/>
        </p:nvCxnSpPr>
        <p:spPr bwMode="gray">
          <a:xfrm>
            <a:off x="3935169" y="1693200"/>
            <a:ext cx="0" cy="5198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8B44EF9-5734-40B9-9E03-307B8BEC2A02}"/>
              </a:ext>
            </a:extLst>
          </p:cNvPr>
          <p:cNvCxnSpPr>
            <a:cxnSpLocks/>
          </p:cNvCxnSpPr>
          <p:nvPr/>
        </p:nvCxnSpPr>
        <p:spPr bwMode="gray">
          <a:xfrm>
            <a:off x="3935169" y="4041893"/>
            <a:ext cx="0" cy="7386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5F26DBA-B89A-40E4-828A-DCF2C6CAB559}"/>
              </a:ext>
            </a:extLst>
          </p:cNvPr>
          <p:cNvCxnSpPr>
            <a:cxnSpLocks/>
          </p:cNvCxnSpPr>
          <p:nvPr/>
        </p:nvCxnSpPr>
        <p:spPr bwMode="gray">
          <a:xfrm>
            <a:off x="3935169" y="5231089"/>
            <a:ext cx="0" cy="7386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336864-3DCA-48CD-887E-455E52F31893}"/>
              </a:ext>
            </a:extLst>
          </p:cNvPr>
          <p:cNvGrpSpPr/>
          <p:nvPr/>
        </p:nvGrpSpPr>
        <p:grpSpPr bwMode="gray">
          <a:xfrm>
            <a:off x="3935169" y="1005856"/>
            <a:ext cx="624937" cy="289694"/>
            <a:chOff x="3838214" y="2536201"/>
            <a:chExt cx="624937" cy="365395"/>
          </a:xfrm>
        </p:grpSpPr>
        <p:sp>
          <p:nvSpPr>
            <p:cNvPr id="92" name="Freeform 207">
              <a:extLst>
                <a:ext uri="{FF2B5EF4-FFF2-40B4-BE49-F238E27FC236}">
                  <a16:creationId xmlns:a16="http://schemas.microsoft.com/office/drawing/2014/main" id="{783A3BDA-F56B-4E4C-BD2B-0B9E0339E2B6}"/>
                </a:ext>
              </a:extLst>
            </p:cNvPr>
            <p:cNvSpPr/>
            <p:nvPr/>
          </p:nvSpPr>
          <p:spPr bwMode="gray">
            <a:xfrm rot="5400000" flipV="1">
              <a:off x="3970017" y="2408086"/>
              <a:ext cx="365019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38100">
              <a:solidFill>
                <a:schemeClr val="bg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Freeform 208">
              <a:extLst>
                <a:ext uri="{FF2B5EF4-FFF2-40B4-BE49-F238E27FC236}">
                  <a16:creationId xmlns:a16="http://schemas.microsoft.com/office/drawing/2014/main" id="{0074EE8B-FD6C-4F4B-8379-A3A52D486E00}"/>
                </a:ext>
              </a:extLst>
            </p:cNvPr>
            <p:cNvSpPr/>
            <p:nvPr/>
          </p:nvSpPr>
          <p:spPr bwMode="gray">
            <a:xfrm rot="5400000" flipV="1">
              <a:off x="3966329" y="2408462"/>
              <a:ext cx="365019" cy="621249"/>
            </a:xfrm>
            <a:custGeom>
              <a:avLst/>
              <a:gdLst>
                <a:gd name="connsiteX0" fmla="*/ 0 w 1076325"/>
                <a:gd name="connsiteY0" fmla="*/ 0 h 2352675"/>
                <a:gd name="connsiteX1" fmla="*/ 0 w 1076325"/>
                <a:gd name="connsiteY1" fmla="*/ 1152525 h 2352675"/>
                <a:gd name="connsiteX2" fmla="*/ 1076325 w 1076325"/>
                <a:gd name="connsiteY2" fmla="*/ 1152525 h 2352675"/>
                <a:gd name="connsiteX3" fmla="*/ 1076325 w 1076325"/>
                <a:gd name="connsiteY3" fmla="*/ 2352675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2352675">
                  <a:moveTo>
                    <a:pt x="0" y="0"/>
                  </a:moveTo>
                  <a:lnTo>
                    <a:pt x="0" y="1152525"/>
                  </a:lnTo>
                  <a:lnTo>
                    <a:pt x="1076325" y="1152525"/>
                  </a:lnTo>
                  <a:lnTo>
                    <a:pt x="1076325" y="2352675"/>
                  </a:lnTo>
                </a:path>
              </a:pathLst>
            </a:custGeom>
            <a:noFill/>
            <a:ln w="9525">
              <a:solidFill>
                <a:schemeClr val="accent6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94" name="Freeform 209">
            <a:extLst>
              <a:ext uri="{FF2B5EF4-FFF2-40B4-BE49-F238E27FC236}">
                <a16:creationId xmlns:a16="http://schemas.microsoft.com/office/drawing/2014/main" id="{D27B6885-9D18-4488-9F43-4AEF86F2AEA0}"/>
              </a:ext>
            </a:extLst>
          </p:cNvPr>
          <p:cNvSpPr/>
          <p:nvPr/>
        </p:nvSpPr>
        <p:spPr bwMode="gray">
          <a:xfrm rot="5400000" flipH="1">
            <a:off x="5449064" y="3695605"/>
            <a:ext cx="324444" cy="694277"/>
          </a:xfrm>
          <a:custGeom>
            <a:avLst/>
            <a:gdLst>
              <a:gd name="connsiteX0" fmla="*/ 0 w 1076325"/>
              <a:gd name="connsiteY0" fmla="*/ 0 h 2352675"/>
              <a:gd name="connsiteX1" fmla="*/ 0 w 1076325"/>
              <a:gd name="connsiteY1" fmla="*/ 1152525 h 2352675"/>
              <a:gd name="connsiteX2" fmla="*/ 1076325 w 1076325"/>
              <a:gd name="connsiteY2" fmla="*/ 1152525 h 2352675"/>
              <a:gd name="connsiteX3" fmla="*/ 1076325 w 1076325"/>
              <a:gd name="connsiteY3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2352675">
                <a:moveTo>
                  <a:pt x="0" y="0"/>
                </a:moveTo>
                <a:lnTo>
                  <a:pt x="0" y="1152525"/>
                </a:lnTo>
                <a:lnTo>
                  <a:pt x="1076325" y="1152525"/>
                </a:lnTo>
                <a:lnTo>
                  <a:pt x="1076325" y="2352675"/>
                </a:lnTo>
              </a:path>
            </a:pathLst>
          </a:custGeom>
          <a:noFill/>
          <a:ln w="9525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5" name="5-Point Star 120">
            <a:extLst>
              <a:ext uri="{FF2B5EF4-FFF2-40B4-BE49-F238E27FC236}">
                <a16:creationId xmlns:a16="http://schemas.microsoft.com/office/drawing/2014/main" id="{06BE0A25-8CB6-4FD9-8A28-B3C0999793B9}"/>
              </a:ext>
            </a:extLst>
          </p:cNvPr>
          <p:cNvSpPr>
            <a:spLocks/>
          </p:cNvSpPr>
          <p:nvPr/>
        </p:nvSpPr>
        <p:spPr>
          <a:xfrm>
            <a:off x="5043091" y="1223815"/>
            <a:ext cx="139146" cy="127884"/>
          </a:xfrm>
          <a:prstGeom prst="star5">
            <a:avLst/>
          </a:prstGeom>
          <a:solidFill>
            <a:srgbClr val="F27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5-Point Star 120">
            <a:extLst>
              <a:ext uri="{FF2B5EF4-FFF2-40B4-BE49-F238E27FC236}">
                <a16:creationId xmlns:a16="http://schemas.microsoft.com/office/drawing/2014/main" id="{02F863FE-78B8-4240-AF68-0B385F25B938}"/>
              </a:ext>
            </a:extLst>
          </p:cNvPr>
          <p:cNvSpPr>
            <a:spLocks/>
          </p:cNvSpPr>
          <p:nvPr/>
        </p:nvSpPr>
        <p:spPr>
          <a:xfrm>
            <a:off x="5043751" y="2956439"/>
            <a:ext cx="139146" cy="127884"/>
          </a:xfrm>
          <a:prstGeom prst="star5">
            <a:avLst/>
          </a:prstGeom>
          <a:solidFill>
            <a:srgbClr val="F27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5-Point Star 120">
            <a:extLst>
              <a:ext uri="{FF2B5EF4-FFF2-40B4-BE49-F238E27FC236}">
                <a16:creationId xmlns:a16="http://schemas.microsoft.com/office/drawing/2014/main" id="{5970DCC9-DCD1-4A3A-87C8-482638E3F180}"/>
              </a:ext>
            </a:extLst>
          </p:cNvPr>
          <p:cNvSpPr>
            <a:spLocks/>
          </p:cNvSpPr>
          <p:nvPr/>
        </p:nvSpPr>
        <p:spPr>
          <a:xfrm>
            <a:off x="5038755" y="4251839"/>
            <a:ext cx="139146" cy="127884"/>
          </a:xfrm>
          <a:prstGeom prst="star5">
            <a:avLst/>
          </a:prstGeom>
          <a:solidFill>
            <a:srgbClr val="F27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5-Point Star 120">
            <a:extLst>
              <a:ext uri="{FF2B5EF4-FFF2-40B4-BE49-F238E27FC236}">
                <a16:creationId xmlns:a16="http://schemas.microsoft.com/office/drawing/2014/main" id="{91759917-4397-4F23-92BE-3617AD30274A}"/>
              </a:ext>
            </a:extLst>
          </p:cNvPr>
          <p:cNvSpPr>
            <a:spLocks/>
          </p:cNvSpPr>
          <p:nvPr/>
        </p:nvSpPr>
        <p:spPr>
          <a:xfrm>
            <a:off x="5038755" y="5983203"/>
            <a:ext cx="139146" cy="127884"/>
          </a:xfrm>
          <a:prstGeom prst="star5">
            <a:avLst/>
          </a:prstGeom>
          <a:solidFill>
            <a:srgbClr val="F27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00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ACCENT" val="4"/>
  <p:tag name="LINE" val="2"/>
  <p:tag name="NEWNAMES" val="True"/>
  <p:tag name="ISNEWSLIDENUMBER" val="True"/>
  <p:tag name="THINKCELLUNDODONOTDELETE" val="0"/>
  <p:tag name="PREVIOUSNAME" val="C:\Users\Ivan Valles Perez\Documents\MASTER UNED\TFM\memoria\introduction\images\DL timelin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BD91DB6D-6D15-4C2C-B694-43200695CBC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191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Wingdings</vt:lpstr>
      <vt:lpstr>Firm Format - template_Blue</vt:lpstr>
      <vt:lpstr>Firm Format - template_Grey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2017-11-14T15:08:39Z</dcterms:created>
  <dcterms:modified xsi:type="dcterms:W3CDTF">2018-01-17T18:47:40Z</dcterms:modified>
  <cp:category/>
  <cp:contentStatus/>
  <dc:language/>
  <cp:version/>
</cp:coreProperties>
</file>