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P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3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E085-4BAF-4760-BDE7-9FE51C485E80}" type="datetimeFigureOut">
              <a:rPr lang="es-PY" smtClean="0"/>
              <a:t>12/10/2015</a:t>
            </a:fld>
            <a:endParaRPr lang="es-PY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F03-8C2A-4E24-982B-C5C1359E5E45}" type="slidenum">
              <a:rPr lang="es-PY" smtClean="0"/>
              <a:t>‹Nº›</a:t>
            </a:fld>
            <a:endParaRPr lang="es-PY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E085-4BAF-4760-BDE7-9FE51C485E80}" type="datetimeFigureOut">
              <a:rPr lang="es-PY" smtClean="0"/>
              <a:t>14/10/2015</a:t>
            </a:fld>
            <a:endParaRPr lang="es-P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F03-8C2A-4E24-982B-C5C1359E5E45}" type="slidenum">
              <a:rPr lang="es-PY" smtClean="0"/>
              <a:t>‹Nº›</a:t>
            </a:fld>
            <a:endParaRPr lang="es-P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E085-4BAF-4760-BDE7-9FE51C485E80}" type="datetimeFigureOut">
              <a:rPr lang="es-PY" smtClean="0"/>
              <a:t>14/10/2015</a:t>
            </a:fld>
            <a:endParaRPr lang="es-P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F03-8C2A-4E24-982B-C5C1359E5E45}" type="slidenum">
              <a:rPr lang="es-PY" smtClean="0"/>
              <a:t>‹Nº›</a:t>
            </a:fld>
            <a:endParaRPr lang="es-P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E085-4BAF-4760-BDE7-9FE51C485E80}" type="datetimeFigureOut">
              <a:rPr lang="es-PY" smtClean="0"/>
              <a:t>14/10/2015</a:t>
            </a:fld>
            <a:endParaRPr lang="es-P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F03-8C2A-4E24-982B-C5C1359E5E45}" type="slidenum">
              <a:rPr lang="es-PY" smtClean="0"/>
              <a:t>‹Nº›</a:t>
            </a:fld>
            <a:endParaRPr lang="es-P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E085-4BAF-4760-BDE7-9FE51C485E80}" type="datetimeFigureOut">
              <a:rPr lang="es-PY" smtClean="0"/>
              <a:t>14/10/2015</a:t>
            </a:fld>
            <a:endParaRPr lang="es-P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F03-8C2A-4E24-982B-C5C1359E5E45}" type="slidenum">
              <a:rPr lang="es-PY" smtClean="0"/>
              <a:t>‹Nº›</a:t>
            </a:fld>
            <a:endParaRPr lang="es-PY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E085-4BAF-4760-BDE7-9FE51C485E80}" type="datetimeFigureOut">
              <a:rPr lang="es-PY" smtClean="0"/>
              <a:t>14/10/2015</a:t>
            </a:fld>
            <a:endParaRPr lang="es-P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F03-8C2A-4E24-982B-C5C1359E5E45}" type="slidenum">
              <a:rPr lang="es-PY" smtClean="0"/>
              <a:t>‹Nº›</a:t>
            </a:fld>
            <a:endParaRPr lang="es-P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E085-4BAF-4760-BDE7-9FE51C485E80}" type="datetimeFigureOut">
              <a:rPr lang="es-PY" smtClean="0"/>
              <a:t>14/10/2015</a:t>
            </a:fld>
            <a:endParaRPr lang="es-PY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F03-8C2A-4E24-982B-C5C1359E5E45}" type="slidenum">
              <a:rPr lang="es-PY" smtClean="0"/>
              <a:t>‹Nº›</a:t>
            </a:fld>
            <a:endParaRPr lang="es-P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E085-4BAF-4760-BDE7-9FE51C485E80}" type="datetimeFigureOut">
              <a:rPr lang="es-PY" smtClean="0"/>
              <a:t>14/10/2015</a:t>
            </a:fld>
            <a:endParaRPr lang="es-PY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983F03-8C2A-4E24-982B-C5C1359E5E45}" type="slidenum">
              <a:rPr lang="es-PY" smtClean="0"/>
              <a:t>‹Nº›</a:t>
            </a:fld>
            <a:endParaRPr lang="es-PY"/>
          </a:p>
        </p:txBody>
      </p:sp>
      <p:sp>
        <p:nvSpPr>
          <p:cNvPr id="9" name="8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P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E085-4BAF-4760-BDE7-9FE51C485E80}" type="datetimeFigureOut">
              <a:rPr lang="es-PY" smtClean="0"/>
              <a:t>14/10/2015</a:t>
            </a:fld>
            <a:endParaRPr lang="es-PY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F03-8C2A-4E24-982B-C5C1359E5E45}" type="slidenum">
              <a:rPr lang="es-PY" smtClean="0"/>
              <a:t>‹Nº›</a:t>
            </a:fld>
            <a:endParaRPr lang="es-P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E085-4BAF-4760-BDE7-9FE51C485E80}" type="datetimeFigureOut">
              <a:rPr lang="es-PY" smtClean="0"/>
              <a:t>14/10/2015</a:t>
            </a:fld>
            <a:endParaRPr lang="es-P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00983F03-8C2A-4E24-982B-C5C1359E5E45}" type="slidenum">
              <a:rPr lang="es-PY" smtClean="0"/>
              <a:t>‹Nº›</a:t>
            </a:fld>
            <a:endParaRPr lang="es-P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8F64E085-4BAF-4760-BDE7-9FE51C485E80}" type="datetimeFigureOut">
              <a:rPr lang="es-PY" smtClean="0"/>
              <a:t>14/10/2015</a:t>
            </a:fld>
            <a:endParaRPr lang="es-P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F03-8C2A-4E24-982B-C5C1359E5E45}" type="slidenum">
              <a:rPr lang="es-PY" smtClean="0"/>
              <a:t>‹Nº›</a:t>
            </a:fld>
            <a:endParaRPr lang="es-P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F64E085-4BAF-4760-BDE7-9FE51C485E80}" type="datetimeFigureOut">
              <a:rPr lang="es-PY" smtClean="0"/>
              <a:t>12/10/2015</a:t>
            </a:fld>
            <a:endParaRPr lang="es-PY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s-PY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0983F03-8C2A-4E24-982B-C5C1359E5E45}" type="slidenum">
              <a:rPr lang="es-PY" smtClean="0"/>
              <a:t>‹Nº›</a:t>
            </a:fld>
            <a:endParaRPr lang="es-PY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1484784"/>
            <a:ext cx="6480048" cy="2301240"/>
          </a:xfrm>
        </p:spPr>
        <p:txBody>
          <a:bodyPr/>
          <a:lstStyle/>
          <a:p>
            <a:r>
              <a:rPr lang="es-ES" dirty="0" smtClean="0"/>
              <a:t>“Una propuesta MDA para el soporte de aplicaciones RIA”</a:t>
            </a:r>
            <a:endParaRPr lang="es-PY" dirty="0"/>
          </a:p>
        </p:txBody>
      </p:sp>
      <p:sp>
        <p:nvSpPr>
          <p:cNvPr id="4" name="2 Subtítulo"/>
          <p:cNvSpPr>
            <a:spLocks noGrp="1"/>
          </p:cNvSpPr>
          <p:nvPr>
            <p:ph type="subTitle" idx="1"/>
          </p:nvPr>
        </p:nvSpPr>
        <p:spPr>
          <a:xfrm>
            <a:off x="611560" y="4149080"/>
            <a:ext cx="6480048" cy="1752600"/>
          </a:xfrm>
        </p:spPr>
        <p:txBody>
          <a:bodyPr>
            <a:normAutofit/>
          </a:bodyPr>
          <a:lstStyle/>
          <a:p>
            <a:r>
              <a:rPr lang="es-ES" dirty="0" smtClean="0"/>
              <a:t>Alumno: Iván María López.</a:t>
            </a:r>
          </a:p>
          <a:p>
            <a:r>
              <a:rPr lang="es-ES" dirty="0" smtClean="0"/>
              <a:t>Tutores</a:t>
            </a:r>
          </a:p>
          <a:p>
            <a:r>
              <a:rPr lang="es-ES" dirty="0" smtClean="0"/>
              <a:t>Ing. </a:t>
            </a:r>
            <a:r>
              <a:rPr lang="es-ES" dirty="0" err="1" smtClean="0"/>
              <a:t>Magalí</a:t>
            </a:r>
            <a:r>
              <a:rPr lang="es-ES" dirty="0" smtClean="0"/>
              <a:t> González.</a:t>
            </a:r>
          </a:p>
          <a:p>
            <a:r>
              <a:rPr lang="es-ES" dirty="0" err="1" smtClean="0"/>
              <a:t>Msc.</a:t>
            </a:r>
            <a:r>
              <a:rPr lang="es-ES" dirty="0" smtClean="0"/>
              <a:t> Ing. </a:t>
            </a:r>
            <a:r>
              <a:rPr lang="es-ES" dirty="0" err="1" smtClean="0"/>
              <a:t>Nathalíe</a:t>
            </a:r>
            <a:r>
              <a:rPr lang="es-ES" dirty="0" smtClean="0"/>
              <a:t> </a:t>
            </a:r>
            <a:r>
              <a:rPr lang="es-ES" dirty="0" smtClean="0"/>
              <a:t>Aquino.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Y" dirty="0" smtClean="0"/>
              <a:t>Agenda</a:t>
            </a:r>
            <a:endParaRPr lang="es-PY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 smtClean="0"/>
              <a:t>Las </a:t>
            </a:r>
            <a:r>
              <a:rPr lang="es-ES" i="1" dirty="0" err="1" smtClean="0"/>
              <a:t>Rich</a:t>
            </a:r>
            <a:r>
              <a:rPr lang="es-ES" i="1" dirty="0" smtClean="0"/>
              <a:t> Internet </a:t>
            </a:r>
            <a:r>
              <a:rPr lang="es-ES" i="1" dirty="0" err="1" smtClean="0"/>
              <a:t>Applications</a:t>
            </a:r>
            <a:r>
              <a:rPr lang="es-ES" i="1" dirty="0" smtClean="0"/>
              <a:t> (RIA</a:t>
            </a:r>
            <a:r>
              <a:rPr lang="es-ES" dirty="0" smtClean="0"/>
              <a:t>).  </a:t>
            </a:r>
          </a:p>
          <a:p>
            <a:r>
              <a:rPr lang="es-ES" dirty="0" smtClean="0"/>
              <a:t>M</a:t>
            </a:r>
            <a:r>
              <a:rPr lang="es-ES" dirty="0" smtClean="0"/>
              <a:t>etodologías </a:t>
            </a:r>
            <a:r>
              <a:rPr lang="es-ES" dirty="0" smtClean="0"/>
              <a:t>de desarrollo W</a:t>
            </a:r>
            <a:r>
              <a:rPr lang="es-ES" dirty="0" smtClean="0"/>
              <a:t>eb basada </a:t>
            </a:r>
            <a:r>
              <a:rPr lang="es-ES" dirty="0" smtClean="0"/>
              <a:t>en </a:t>
            </a:r>
            <a:r>
              <a:rPr lang="es-ES" dirty="0" smtClean="0"/>
              <a:t>modelos </a:t>
            </a:r>
            <a:r>
              <a:rPr lang="es-ES" dirty="0" smtClean="0"/>
              <a:t>que dan cobertura a características </a:t>
            </a:r>
            <a:r>
              <a:rPr lang="es-ES" i="1" dirty="0" smtClean="0"/>
              <a:t>RIA</a:t>
            </a:r>
            <a:r>
              <a:rPr lang="es-ES" dirty="0" smtClean="0"/>
              <a:t>. </a:t>
            </a:r>
            <a:endParaRPr lang="es-ES" dirty="0" smtClean="0"/>
          </a:p>
          <a:p>
            <a:r>
              <a:rPr lang="es-ES" i="1" dirty="0" err="1" smtClean="0"/>
              <a:t>Model</a:t>
            </a:r>
            <a:r>
              <a:rPr lang="es-ES" i="1" dirty="0" smtClean="0"/>
              <a:t> </a:t>
            </a:r>
            <a:r>
              <a:rPr lang="es-ES" i="1" dirty="0" err="1" smtClean="0"/>
              <a:t>Oriented</a:t>
            </a:r>
            <a:r>
              <a:rPr lang="es-ES" i="1" dirty="0" smtClean="0"/>
              <a:t> Web </a:t>
            </a:r>
            <a:r>
              <a:rPr lang="es-ES" i="1" dirty="0" err="1" smtClean="0"/>
              <a:t>Aproach</a:t>
            </a:r>
            <a:r>
              <a:rPr lang="es-ES" dirty="0" smtClean="0"/>
              <a:t> (</a:t>
            </a:r>
            <a:r>
              <a:rPr lang="es-ES" i="1" dirty="0" err="1" smtClean="0"/>
              <a:t>MoWebA</a:t>
            </a:r>
            <a:r>
              <a:rPr lang="es-ES" i="1" dirty="0" smtClean="0"/>
              <a:t>)</a:t>
            </a:r>
            <a:r>
              <a:rPr lang="es-ES" dirty="0" smtClean="0"/>
              <a:t>. </a:t>
            </a:r>
          </a:p>
          <a:p>
            <a:r>
              <a:rPr lang="es-PY" dirty="0" smtClean="0"/>
              <a:t>La capa de Presentación de </a:t>
            </a:r>
            <a:r>
              <a:rPr lang="es-PY" i="1" dirty="0" err="1" smtClean="0"/>
              <a:t>MoWebA</a:t>
            </a:r>
            <a:r>
              <a:rPr lang="es-PY" i="1" dirty="0" smtClean="0"/>
              <a:t> </a:t>
            </a:r>
            <a:r>
              <a:rPr lang="es-PY" dirty="0" smtClean="0"/>
              <a:t>y la nueva propuesta de extensión.</a:t>
            </a:r>
          </a:p>
          <a:p>
            <a:r>
              <a:rPr lang="es-PY" dirty="0" smtClean="0"/>
              <a:t>T</a:t>
            </a:r>
            <a:r>
              <a:rPr lang="es-PY" smtClean="0"/>
              <a:t>ransformación  </a:t>
            </a:r>
            <a:r>
              <a:rPr lang="es-PY" dirty="0" smtClean="0"/>
              <a:t>de modelo a texto (</a:t>
            </a:r>
            <a:r>
              <a:rPr lang="es-PY" i="1" dirty="0" smtClean="0"/>
              <a:t>M2T</a:t>
            </a:r>
            <a:r>
              <a:rPr lang="es-PY" dirty="0" smtClean="0"/>
              <a:t>) para la plataforma destino </a:t>
            </a:r>
            <a:r>
              <a:rPr lang="es-PY" i="1" dirty="0" err="1" smtClean="0"/>
              <a:t>jQueryUI</a:t>
            </a:r>
            <a:r>
              <a:rPr lang="es-PY" dirty="0" smtClean="0"/>
              <a:t> y </a:t>
            </a:r>
            <a:r>
              <a:rPr lang="es-PY" i="1" dirty="0" err="1" smtClean="0"/>
              <a:t>jQuery</a:t>
            </a:r>
            <a:r>
              <a:rPr lang="es-PY" i="1" dirty="0" smtClean="0"/>
              <a:t> </a:t>
            </a:r>
            <a:r>
              <a:rPr lang="es-PY" i="1" dirty="0" err="1" smtClean="0"/>
              <a:t>Validation</a:t>
            </a:r>
            <a:r>
              <a:rPr lang="es-PY" i="1" dirty="0" smtClean="0"/>
              <a:t> </a:t>
            </a:r>
            <a:r>
              <a:rPr lang="es-PY" i="1" dirty="0" err="1" smtClean="0"/>
              <a:t>Plugin</a:t>
            </a:r>
            <a:r>
              <a:rPr lang="es-PY" dirty="0" smtClean="0"/>
              <a:t>, para cubrir algunas características </a:t>
            </a:r>
            <a:r>
              <a:rPr lang="es-PY" i="1" dirty="0" smtClean="0"/>
              <a:t>RIA</a:t>
            </a:r>
            <a:r>
              <a:rPr lang="es-PY" dirty="0" smtClean="0"/>
              <a:t> de las presentaciones enriquecidas y de la lógica de negocios en el lado cliente. </a:t>
            </a:r>
            <a:endParaRPr lang="es-PY" dirty="0" smtClean="0"/>
          </a:p>
          <a:p>
            <a:r>
              <a:rPr lang="es-ES" dirty="0" smtClean="0"/>
              <a:t>Evaluación de la propuesta por medio de una </a:t>
            </a:r>
            <a:r>
              <a:rPr lang="es-ES" dirty="0" smtClean="0"/>
              <a:t>ilustración. </a:t>
            </a:r>
            <a:endParaRPr lang="es-ES" dirty="0" smtClean="0"/>
          </a:p>
          <a:p>
            <a:r>
              <a:rPr lang="es-ES" dirty="0" smtClean="0"/>
              <a:t>C</a:t>
            </a:r>
            <a:r>
              <a:rPr lang="es-ES" dirty="0" smtClean="0"/>
              <a:t>onclusión </a:t>
            </a:r>
            <a:r>
              <a:rPr lang="es-ES" dirty="0" smtClean="0"/>
              <a:t>y </a:t>
            </a:r>
            <a:r>
              <a:rPr lang="es-ES" dirty="0" smtClean="0"/>
              <a:t>trabajos </a:t>
            </a:r>
            <a:r>
              <a:rPr lang="es-ES" dirty="0" smtClean="0"/>
              <a:t>futuros. </a:t>
            </a:r>
            <a:endParaRPr lang="es-PY" dirty="0" smtClean="0"/>
          </a:p>
          <a:p>
            <a:endParaRPr lang="es-P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Técnico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1554</TotalTime>
  <Words>125</Words>
  <Application>Microsoft Office PowerPoint</Application>
  <PresentationFormat>Presentación en pantalla 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Técnico</vt:lpstr>
      <vt:lpstr>“Una propuesta MDA para el soporte de aplicaciones RIA”</vt:lpstr>
      <vt:lpstr>Agenda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“Una propuesta MDA para el soporte de aplicaciones RIA”</dc:title>
  <dc:creator>marcazal</dc:creator>
  <cp:lastModifiedBy>marcazal</cp:lastModifiedBy>
  <cp:revision>2</cp:revision>
  <dcterms:created xsi:type="dcterms:W3CDTF">2015-10-13T03:28:35Z</dcterms:created>
  <dcterms:modified xsi:type="dcterms:W3CDTF">2015-10-14T05:22:43Z</dcterms:modified>
</cp:coreProperties>
</file>