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5F3053-C0DB-B140-A8AB-58BF17AAA5A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BD271-6301-2F42-8220-8860F28C2E90}" v="32" dt="2025-02-07T13:19:35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94658"/>
  </p:normalViewPr>
  <p:slideViewPr>
    <p:cSldViewPr snapToGrid="0">
      <p:cViewPr varScale="1">
        <p:scale>
          <a:sx n="120" d="100"/>
          <a:sy n="120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F6177-144F-2B43-90A5-B52A888DEA6D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E05BC-505D-314D-8F9E-7F40F2BEB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0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E05BC-505D-314D-8F9E-7F40F2BEB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C51D-367A-ADE1-3C78-0FD9FF9F5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38201"/>
            <a:ext cx="8676222" cy="1597268"/>
          </a:xfrm>
        </p:spPr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0D815-74D6-238E-AFF5-99BF1013E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345722"/>
            <a:ext cx="8676222" cy="1905000"/>
          </a:xfrm>
        </p:spPr>
        <p:txBody>
          <a:bodyPr/>
          <a:lstStyle/>
          <a:p>
            <a:r>
              <a:rPr lang="en-US" b="1" dirty="0"/>
              <a:t>Developed by:</a:t>
            </a:r>
            <a:r>
              <a:rPr lang="en-US" dirty="0"/>
              <a:t> Ivan Angelov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3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14E3-640D-85C9-7D98-C7969982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44415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0651-8223-627A-F3B7-087C70D1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31" y="1354015"/>
            <a:ext cx="8085963" cy="5344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Library Management System (LMS) is designed to efficiently organize and oversee library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Enables librarians and admins to manage: </a:t>
            </a:r>
          </a:p>
          <a:p>
            <a:r>
              <a:rPr lang="en-US" dirty="0"/>
              <a:t>Book inventory</a:t>
            </a:r>
          </a:p>
          <a:p>
            <a:r>
              <a:rPr lang="en-US" dirty="0"/>
              <a:t>Authors and categories</a:t>
            </a:r>
          </a:p>
          <a:p>
            <a:r>
              <a:rPr lang="en-US" dirty="0"/>
              <a:t>User reservations and loans</a:t>
            </a:r>
          </a:p>
          <a:p>
            <a:pPr marL="0" indent="0">
              <a:buFont typeface="Arial"/>
              <a:buNone/>
            </a:pPr>
            <a:r>
              <a:rPr lang="en-US" dirty="0"/>
              <a:t>Members can:</a:t>
            </a:r>
          </a:p>
          <a:p>
            <a:r>
              <a:rPr lang="en-US" dirty="0"/>
              <a:t>Explore the catalog</a:t>
            </a:r>
          </a:p>
          <a:p>
            <a:r>
              <a:rPr lang="en-US" dirty="0"/>
              <a:t>Leave reviews</a:t>
            </a:r>
          </a:p>
          <a:p>
            <a:r>
              <a:rPr lang="en-US" dirty="0"/>
              <a:t>Reserve books</a:t>
            </a:r>
          </a:p>
          <a:p>
            <a:r>
              <a:rPr lang="en-US" dirty="0"/>
              <a:t>View their borrowing history</a:t>
            </a:r>
          </a:p>
        </p:txBody>
      </p:sp>
    </p:spTree>
    <p:extLst>
      <p:ext uri="{BB962C8B-B14F-4D97-AF65-F5344CB8AC3E}">
        <p14:creationId xmlns:p14="http://schemas.microsoft.com/office/powerpoint/2010/main" val="11110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57AD-B3A1-7F0B-0662-A47A5065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BA7B-3A14-5B6D-3324-56A3AA3A7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8"/>
            <a:ext cx="5663424" cy="4225557"/>
          </a:xfrm>
        </p:spPr>
        <p:txBody>
          <a:bodyPr>
            <a:normAutofit/>
          </a:bodyPr>
          <a:lstStyle/>
          <a:p>
            <a:r>
              <a:rPr lang="en-US" b="1" dirty="0"/>
              <a:t>Backend: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Golang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Gorilla/Mux </a:t>
            </a:r>
            <a:r>
              <a:rPr lang="en-US" dirty="0"/>
              <a:t>(API framework)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GORM</a:t>
            </a:r>
            <a:r>
              <a:rPr lang="en-US" dirty="0"/>
              <a:t> (Object Relational Mapping Framework)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PostgreSQL</a:t>
            </a:r>
            <a:r>
              <a:rPr lang="en-US" dirty="0"/>
              <a:t> (Database)</a:t>
            </a:r>
          </a:p>
          <a:p>
            <a:r>
              <a:rPr lang="en-US" b="1" dirty="0"/>
              <a:t>Frontend: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Open UI5</a:t>
            </a:r>
            <a:r>
              <a:rPr lang="en-US" dirty="0"/>
              <a:t> (User interface)</a:t>
            </a:r>
          </a:p>
          <a:p>
            <a:r>
              <a:rPr lang="en-US" b="1" dirty="0"/>
              <a:t>Security &amp; Authentication: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Keycloak</a:t>
            </a:r>
            <a:r>
              <a:rPr lang="en-US" dirty="0"/>
              <a:t> (Role-based access control)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BE420-E546-26D9-3CAE-78161244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708" y="2162908"/>
            <a:ext cx="1472221" cy="147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F816F-3968-EC7E-54AA-998518D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108" y="4944206"/>
            <a:ext cx="2298700" cy="87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7A1D1-7089-9ABB-989D-9733248D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929" y="1905000"/>
            <a:ext cx="18288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857CF-F3CE-8BFB-2D8C-8AFABE269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708" y="4398106"/>
            <a:ext cx="1422400" cy="142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7403D9-7D39-D167-EE7B-D82CBD6B4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709" y="3635131"/>
            <a:ext cx="2603500" cy="77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CD8C5-C16B-C358-4DCC-186C4FC72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5709" y="1096109"/>
            <a:ext cx="1892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1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525-D6AC-7525-4C09-780507FC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16977"/>
          </a:xfrm>
        </p:spPr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D6840-BA93-FB08-C0D1-1386521B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530884"/>
            <a:ext cx="9472246" cy="47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7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916-C67D-7A75-108A-F6ED92FE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80977"/>
          </a:xfrm>
        </p:spPr>
        <p:txBody>
          <a:bodyPr/>
          <a:lstStyle/>
          <a:p>
            <a:r>
              <a:rPr lang="en-US" dirty="0"/>
              <a:t>Microservices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06C78-ADF1-56F3-E4AD-2D46B7AC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915" y="4363213"/>
            <a:ext cx="1524257" cy="1524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0E9B3-4E88-E340-9852-16AEB5D1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240" y="1690577"/>
            <a:ext cx="2835606" cy="1080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0B223-413D-3626-8AD9-A3E6B0C0B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8" y="2733011"/>
            <a:ext cx="1828800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84C4D-4427-9D44-EB21-DFA8A64A7A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7910" b="11502"/>
          <a:stretch/>
        </p:blipFill>
        <p:spPr>
          <a:xfrm>
            <a:off x="4442046" y="2516301"/>
            <a:ext cx="2323806" cy="2240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D8107-19F1-A011-260A-4F9985AF7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046" y="2653013"/>
            <a:ext cx="931480" cy="525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554D1-5F25-FC99-0283-A09328FC2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526" y="2653013"/>
            <a:ext cx="1392326" cy="19858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18F3E2-24BA-3DE5-51AC-61752BB0BC8D}"/>
              </a:ext>
            </a:extLst>
          </p:cNvPr>
          <p:cNvCxnSpPr/>
          <p:nvPr/>
        </p:nvCxnSpPr>
        <p:spPr>
          <a:xfrm>
            <a:off x="2464658" y="3024396"/>
            <a:ext cx="1977388" cy="15374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F7724E-BA3C-670A-B35C-34C055971CA2}"/>
              </a:ext>
            </a:extLst>
          </p:cNvPr>
          <p:cNvCxnSpPr>
            <a:cxnSpLocks/>
          </p:cNvCxnSpPr>
          <p:nvPr/>
        </p:nvCxnSpPr>
        <p:spPr>
          <a:xfrm flipV="1">
            <a:off x="6765852" y="2042574"/>
            <a:ext cx="1977388" cy="87300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228C1-5780-C362-8EC9-96CFA63262A2}"/>
              </a:ext>
            </a:extLst>
          </p:cNvPr>
          <p:cNvCxnSpPr>
            <a:cxnSpLocks/>
          </p:cNvCxnSpPr>
          <p:nvPr/>
        </p:nvCxnSpPr>
        <p:spPr>
          <a:xfrm flipH="1">
            <a:off x="6765852" y="2479076"/>
            <a:ext cx="1977388" cy="89007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F1DCA7-9952-AEE7-4402-B078A12AB1F6}"/>
              </a:ext>
            </a:extLst>
          </p:cNvPr>
          <p:cNvCxnSpPr>
            <a:cxnSpLocks/>
          </p:cNvCxnSpPr>
          <p:nvPr/>
        </p:nvCxnSpPr>
        <p:spPr>
          <a:xfrm>
            <a:off x="6765852" y="4074715"/>
            <a:ext cx="2151063" cy="52372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AB2BF-9356-E2D8-FED5-1221DF62CBB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765852" y="4561811"/>
            <a:ext cx="2151063" cy="56353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758B60-FF5E-9F9C-5294-7099D2EB2A3F}"/>
              </a:ext>
            </a:extLst>
          </p:cNvPr>
          <p:cNvCxnSpPr>
            <a:cxnSpLocks/>
          </p:cNvCxnSpPr>
          <p:nvPr/>
        </p:nvCxnSpPr>
        <p:spPr>
          <a:xfrm flipH="1" flipV="1">
            <a:off x="2464658" y="4134295"/>
            <a:ext cx="1977388" cy="18785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467A-4F40-F590-7450-7DF447F5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9097"/>
            <a:ext cx="9905998" cy="115540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62F68-BC00-DAFE-9C82-50EDC721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949" y="2468416"/>
            <a:ext cx="3989471" cy="27498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7AC6E9-EA43-AB51-3E7C-2525190EB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053" y="2711887"/>
            <a:ext cx="9905998" cy="1434226"/>
          </a:xfrm>
        </p:spPr>
        <p:txBody>
          <a:bodyPr/>
          <a:lstStyle/>
          <a:p>
            <a:r>
              <a:rPr lang="en-US" dirty="0"/>
              <a:t>Access management</a:t>
            </a:r>
          </a:p>
          <a:p>
            <a:r>
              <a:rPr lang="en-US" dirty="0"/>
              <a:t>Paging and filtering</a:t>
            </a:r>
          </a:p>
          <a:p>
            <a:r>
              <a:rPr lang="en-US" dirty="0"/>
              <a:t>UI framework</a:t>
            </a:r>
          </a:p>
        </p:txBody>
      </p:sp>
    </p:spTree>
    <p:extLst>
      <p:ext uri="{BB962C8B-B14F-4D97-AF65-F5344CB8AC3E}">
        <p14:creationId xmlns:p14="http://schemas.microsoft.com/office/powerpoint/2010/main" val="70825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4361</TotalTime>
  <Words>107</Words>
  <Application>Microsoft Macintosh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Century Gothic</vt:lpstr>
      <vt:lpstr>Mesh</vt:lpstr>
      <vt:lpstr>Library Management system</vt:lpstr>
      <vt:lpstr>Purpose</vt:lpstr>
      <vt:lpstr>technologies</vt:lpstr>
      <vt:lpstr>Domain model</vt:lpstr>
      <vt:lpstr>Microservices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Angelov, Ivan</dc:creator>
  <cp:lastModifiedBy>Angelov, Ivan</cp:lastModifiedBy>
  <cp:revision>2</cp:revision>
  <dcterms:created xsi:type="dcterms:W3CDTF">2025-02-04T08:15:20Z</dcterms:created>
  <dcterms:modified xsi:type="dcterms:W3CDTF">2025-02-08T08:26:26Z</dcterms:modified>
</cp:coreProperties>
</file>