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4549D-6E15-3819-4393-0D9F73953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0522D-A454-1BC5-F2F8-143AF7B31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DBF92-0F9C-1242-D572-3B3B04C8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53C91-2810-E604-1403-685DADE9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AFD85-866B-733E-9126-C4244553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0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CB7A5-7C83-AB28-CB82-D1BD6212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9608F4-26B8-B76A-5860-83DF4132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68CAB-47CA-6D60-9B62-EED74571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140E9-B180-CFF7-82C8-E127CE96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35262-75A4-79BF-4DAE-A4A554F5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67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646CED-37C4-AB1B-7C05-C105DC3C4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2B48C5-B26F-604D-96CE-13E614F8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71599-15BF-E566-5003-EBFF402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70B26-6B4B-9490-E9D9-BAFBD9EC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F9BB4-8519-387E-105F-1A9B8FFA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7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10720-FCFD-F6D4-92C6-7B063967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DBE21-5DCE-FEA8-76A8-B2BCA9D7A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42D15-01ED-F998-C75E-170EB8B7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003C9-9E0E-F66B-D0B4-DC1EB72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49E5D9-A82F-3FB0-B677-2800C095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59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F56C-87A8-8956-25D3-1CFAD8AF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31D791-B3A7-CA6B-FC2D-575CD53D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1E24B-76F9-6C40-A1AE-0584B920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1F3E84-9D94-E854-547B-128E5204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63EE4-7EE0-1482-6B8B-234523FB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4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1886-5438-2734-43A0-5C54B102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D1778-D15D-5B2C-5754-B2A0DEF3A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FCB377-EFA2-BBB5-6AF7-689128973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F10BC7-FD14-506C-E564-EEE4C2AE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173FA6-C683-EAED-7289-257B023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92C7E-D59B-61A8-D689-815C5AB8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4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44A48-1AF6-AA42-1981-ECA06634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18C2A-E6BA-568C-97EC-57D85250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F628FD-047A-3B5F-7BB6-979958D7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4E8CC2-5820-6DAE-3D78-D8FADF209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255A43-B031-631D-7B8F-8B881B63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A95975-631D-36F2-FB39-4D1CF53D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E24F5D-7D01-4F92-BB92-3419DB5F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716922-41CB-74DE-D881-02DA86BB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34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AC9E8-D099-B381-1B23-57AA9555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D08DBC-5C22-427F-72D0-998C9B41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05AA19-745E-3E87-B794-5108040D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92A9F6-2DCE-5908-77C0-89671F9C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67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59357F-37C7-7C2F-1A9A-700E1488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53653-07EC-04BE-385E-D974ECE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D02F48-DB6B-BD24-88F1-221FB02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11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DA365-EC61-8A92-857F-BC2F6658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05FDB-C803-47AF-0BBF-C835E141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CDA4C0-4D8E-D98B-9BD2-23ED37963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5D319A-93A7-FD0D-C09A-9162A76C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E4AED-8B3F-C833-039C-059F0CC5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50B78-FE19-8767-8488-108CE053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2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E9E38-DB42-0DC9-6CC5-94E25119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3CAE1-F300-0E52-ADD5-5E8851E63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32FCE7-12D7-9E08-265F-C1588DFA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AB5B78-3AEF-726D-230F-78D6F724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DDC0E-0063-A3DA-AC5D-943C6F0E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25CAA4-E043-A01F-EE56-3BB5BE3E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9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7171DD-7EDE-29E5-5C1C-7BC214A9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DE0D4-5E59-C3F7-746B-966ED795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7E1F5-BB7E-DE53-4164-CCC4623C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4DB0-9654-4C4F-B3F3-03784B9AF29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7BCD2D-2F6F-39A9-8152-AC3C63A10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A6262-16CA-9D13-A2B6-E34061AB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132D-ACC8-4870-B637-5A496066C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8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FF8CD61-B6F9-C0F9-B4CC-50072B3B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16775" r="5651" b="28315"/>
          <a:stretch/>
        </p:blipFill>
        <p:spPr>
          <a:xfrm>
            <a:off x="6434634" y="540775"/>
            <a:ext cx="5393573" cy="59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25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Paulino da Silva</dc:creator>
  <cp:lastModifiedBy>Ivan Paulino da Silva</cp:lastModifiedBy>
  <cp:revision>1</cp:revision>
  <dcterms:created xsi:type="dcterms:W3CDTF">2024-12-05T12:29:38Z</dcterms:created>
  <dcterms:modified xsi:type="dcterms:W3CDTF">2024-12-05T12:29:52Z</dcterms:modified>
</cp:coreProperties>
</file>