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25F789-4756-416F-B63C-8232DA11A973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C21D1BB-640B-4BDB-B329-56B78C0F925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789-4756-416F-B63C-8232DA11A973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1BB-640B-4BDB-B329-56B78C0F925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789-4756-416F-B63C-8232DA11A973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1BB-640B-4BDB-B329-56B78C0F925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789-4756-416F-B63C-8232DA11A973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1BB-640B-4BDB-B329-56B78C0F925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789-4756-416F-B63C-8232DA11A973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1BB-640B-4BDB-B329-56B78C0F925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789-4756-416F-B63C-8232DA11A973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1BB-640B-4BDB-B329-56B78C0F925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25F789-4756-416F-B63C-8232DA11A973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21D1BB-640B-4BDB-B329-56B78C0F9255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25F789-4756-416F-B63C-8232DA11A973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C21D1BB-640B-4BDB-B329-56B78C0F925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789-4756-416F-B63C-8232DA11A973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1BB-640B-4BDB-B329-56B78C0F925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789-4756-416F-B63C-8232DA11A973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1BB-640B-4BDB-B329-56B78C0F925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F789-4756-416F-B63C-8232DA11A973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1BB-640B-4BDB-B329-56B78C0F925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25F789-4756-416F-B63C-8232DA11A973}" type="datetimeFigureOut">
              <a:rPr lang="es-MX" smtClean="0"/>
              <a:t>15/05/2014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C21D1BB-640B-4BDB-B329-56B78C0F925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pire2rise.com/cross-platform-apps-are-the-future.html" TargetMode="External"/><Relationship Id="rId2" Type="http://schemas.openxmlformats.org/officeDocument/2006/relationships/hyperlink" Target="http://www.uswitch.com/mobiles/guides/future_of_mobile_phon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Mastery</a:t>
            </a:r>
            <a:r>
              <a:rPr lang="es-MX" dirty="0" smtClean="0"/>
              <a:t> </a:t>
            </a:r>
            <a:r>
              <a:rPr lang="es-MX" dirty="0" err="1" smtClean="0"/>
              <a:t>Topic</a:t>
            </a:r>
            <a:r>
              <a:rPr lang="es-MX" dirty="0" smtClean="0"/>
              <a:t> 9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“on the horizon” of the mobile platform space</a:t>
            </a:r>
            <a:r>
              <a:rPr lang="en-US" dirty="0" smtClean="0"/>
              <a:t> 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Cross </a:t>
            </a:r>
            <a:r>
              <a:rPr lang="es-MX" dirty="0" err="1" smtClean="0"/>
              <a:t>platform</a:t>
            </a:r>
            <a:r>
              <a:rPr lang="es-MX" dirty="0" smtClean="0"/>
              <a:t> </a:t>
            </a:r>
            <a:r>
              <a:rPr lang="es-MX" dirty="0" err="1" smtClean="0"/>
              <a:t>Apps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greatest</a:t>
            </a:r>
            <a:r>
              <a:rPr lang="es-ES" dirty="0" smtClean="0"/>
              <a:t> </a:t>
            </a:r>
            <a:r>
              <a:rPr lang="es-ES" dirty="0" err="1" smtClean="0"/>
              <a:t>challenge</a:t>
            </a:r>
            <a:r>
              <a:rPr lang="es-ES" dirty="0" smtClean="0"/>
              <a:t> in </a:t>
            </a:r>
            <a:r>
              <a:rPr lang="es-ES" dirty="0" err="1" smtClean="0"/>
              <a:t>developing</a:t>
            </a:r>
            <a:r>
              <a:rPr lang="es-ES" dirty="0" smtClean="0"/>
              <a:t> </a:t>
            </a:r>
            <a:r>
              <a:rPr lang="es-ES" dirty="0" err="1" smtClean="0"/>
              <a:t>cross</a:t>
            </a:r>
            <a:r>
              <a:rPr lang="es-ES" dirty="0" smtClean="0"/>
              <a:t> </a:t>
            </a:r>
            <a:r>
              <a:rPr lang="es-ES" dirty="0" err="1" smtClean="0"/>
              <a:t>platform</a:t>
            </a:r>
            <a:r>
              <a:rPr lang="es-ES" dirty="0" smtClean="0"/>
              <a:t> </a:t>
            </a:r>
            <a:r>
              <a:rPr lang="es-ES" dirty="0" err="1" smtClean="0"/>
              <a:t>apps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keep</a:t>
            </a:r>
            <a:r>
              <a:rPr lang="es-ES" dirty="0" smtClean="0"/>
              <a:t> in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configurations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 </a:t>
            </a:r>
            <a:r>
              <a:rPr lang="es-ES" dirty="0" err="1" smtClean="0"/>
              <a:t>developers</a:t>
            </a:r>
            <a:r>
              <a:rPr lang="es-ES" dirty="0" smtClean="0"/>
              <a:t> can </a:t>
            </a:r>
            <a:r>
              <a:rPr lang="es-ES" dirty="0" err="1" smtClean="0"/>
              <a:t>benefit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 </a:t>
            </a:r>
            <a:r>
              <a:rPr lang="es-ES" dirty="0" err="1" smtClean="0"/>
              <a:t>flavor</a:t>
            </a:r>
            <a:r>
              <a:rPr lang="es-ES" dirty="0" smtClean="0"/>
              <a:t> 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Stores</a:t>
            </a:r>
            <a:r>
              <a:rPr lang="es-ES" dirty="0" smtClean="0"/>
              <a:t>.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dirty="0" err="1" smtClean="0"/>
              <a:t>then</a:t>
            </a:r>
            <a:r>
              <a:rPr lang="es-ES" dirty="0" smtClean="0"/>
              <a:t> </a:t>
            </a:r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 a </a:t>
            </a:r>
            <a:r>
              <a:rPr lang="es-ES" dirty="0" err="1" smtClean="0"/>
              <a:t>wider</a:t>
            </a:r>
            <a:r>
              <a:rPr lang="es-ES" dirty="0" smtClean="0"/>
              <a:t> </a:t>
            </a:r>
            <a:r>
              <a:rPr lang="es-ES" dirty="0" err="1" smtClean="0"/>
              <a:t>reach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before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Social </a:t>
            </a:r>
            <a:r>
              <a:rPr lang="es-ES" dirty="0" err="1" smtClean="0"/>
              <a:t>networking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Social </a:t>
            </a:r>
            <a:r>
              <a:rPr lang="es-ES" dirty="0" err="1" smtClean="0"/>
              <a:t>networking</a:t>
            </a:r>
            <a:r>
              <a:rPr lang="es-ES" dirty="0" smtClean="0"/>
              <a:t> </a:t>
            </a:r>
            <a:r>
              <a:rPr lang="es-ES" dirty="0" err="1" smtClean="0"/>
              <a:t>via</a:t>
            </a:r>
            <a:r>
              <a:rPr lang="es-ES" dirty="0" smtClean="0"/>
              <a:t> </a:t>
            </a:r>
            <a:r>
              <a:rPr lang="es-ES" dirty="0" err="1" smtClean="0"/>
              <a:t>mobile</a:t>
            </a:r>
            <a:r>
              <a:rPr lang="es-ES" dirty="0" smtClean="0"/>
              <a:t> </a:t>
            </a:r>
            <a:r>
              <a:rPr lang="es-ES" dirty="0" err="1" smtClean="0"/>
              <a:t>phones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well</a:t>
            </a:r>
            <a:r>
              <a:rPr lang="es-ES" dirty="0" smtClean="0"/>
              <a:t> </a:t>
            </a:r>
            <a:r>
              <a:rPr lang="es-ES" dirty="0" err="1" smtClean="0"/>
              <a:t>under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. </a:t>
            </a:r>
            <a:r>
              <a:rPr lang="es-ES" dirty="0" err="1" smtClean="0"/>
              <a:t>Already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mobile</a:t>
            </a:r>
            <a:r>
              <a:rPr lang="es-ES" dirty="0" smtClean="0"/>
              <a:t> </a:t>
            </a:r>
            <a:r>
              <a:rPr lang="es-ES" dirty="0" err="1" smtClean="0"/>
              <a:t>phones</a:t>
            </a:r>
            <a:r>
              <a:rPr lang="es-ES" dirty="0" smtClean="0"/>
              <a:t> combine </a:t>
            </a:r>
            <a:r>
              <a:rPr lang="es-ES" dirty="0" err="1" smtClean="0"/>
              <a:t>fast</a:t>
            </a:r>
            <a:r>
              <a:rPr lang="es-ES" dirty="0" smtClean="0"/>
              <a:t> internet </a:t>
            </a:r>
            <a:r>
              <a:rPr lang="es-ES" dirty="0" err="1" smtClean="0"/>
              <a:t>browsing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in-</a:t>
            </a:r>
            <a:r>
              <a:rPr lang="es-ES" dirty="0" err="1" smtClean="0"/>
              <a:t>built</a:t>
            </a:r>
            <a:r>
              <a:rPr lang="es-ES" dirty="0" smtClean="0"/>
              <a:t> GPS and Bluetooth </a:t>
            </a:r>
            <a:r>
              <a:rPr lang="es-ES" dirty="0" err="1" smtClean="0"/>
              <a:t>technology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tell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,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who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nearby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those</a:t>
            </a:r>
            <a:r>
              <a:rPr lang="es-ES" dirty="0" smtClean="0"/>
              <a:t> </a:t>
            </a:r>
            <a:r>
              <a:rPr lang="es-ES" dirty="0" err="1" smtClean="0"/>
              <a:t>people</a:t>
            </a:r>
            <a:r>
              <a:rPr lang="es-ES" dirty="0" smtClean="0"/>
              <a:t> as </a:t>
            </a:r>
            <a:r>
              <a:rPr lang="es-ES" dirty="0" err="1" smtClean="0"/>
              <a:t>well</a:t>
            </a:r>
            <a:endParaRPr lang="es-ES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Education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predictions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too</a:t>
            </a:r>
            <a:r>
              <a:rPr lang="es-ES" dirty="0" smtClean="0"/>
              <a:t> </a:t>
            </a:r>
            <a:r>
              <a:rPr lang="es-ES" dirty="0" err="1" smtClean="0"/>
              <a:t>distant</a:t>
            </a:r>
            <a:r>
              <a:rPr lang="es-ES" dirty="0" smtClean="0"/>
              <a:t> </a:t>
            </a:r>
            <a:r>
              <a:rPr lang="es-ES" dirty="0" err="1" smtClean="0"/>
              <a:t>future</a:t>
            </a:r>
            <a:r>
              <a:rPr lang="es-ES" dirty="0" smtClean="0"/>
              <a:t> </a:t>
            </a:r>
            <a:r>
              <a:rPr lang="es-ES" dirty="0" err="1" smtClean="0"/>
              <a:t>mobiles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change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learn</a:t>
            </a:r>
            <a:r>
              <a:rPr lang="es-ES" dirty="0" smtClean="0"/>
              <a:t> and </a:t>
            </a:r>
            <a:r>
              <a:rPr lang="es-ES" dirty="0" err="1" smtClean="0"/>
              <a:t>teach</a:t>
            </a:r>
            <a:r>
              <a:rPr lang="es-ES" dirty="0" smtClean="0"/>
              <a:t>. </a:t>
            </a:r>
            <a:r>
              <a:rPr lang="es-ES" dirty="0" err="1" smtClean="0"/>
              <a:t>With</a:t>
            </a:r>
            <a:r>
              <a:rPr lang="es-ES" dirty="0" smtClean="0"/>
              <a:t> more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in </a:t>
            </a:r>
            <a:r>
              <a:rPr lang="es-ES" dirty="0" err="1" smtClean="0"/>
              <a:t>three</a:t>
            </a:r>
            <a:r>
              <a:rPr lang="es-ES" dirty="0" smtClean="0"/>
              <a:t> </a:t>
            </a:r>
            <a:r>
              <a:rPr lang="es-ES" dirty="0" err="1" smtClean="0"/>
              <a:t>school</a:t>
            </a:r>
            <a:r>
              <a:rPr lang="es-ES" dirty="0" smtClean="0"/>
              <a:t> </a:t>
            </a:r>
            <a:r>
              <a:rPr lang="es-ES" dirty="0" err="1" smtClean="0"/>
              <a:t>children</a:t>
            </a:r>
            <a:r>
              <a:rPr lang="es-ES" dirty="0" smtClean="0"/>
              <a:t> </a:t>
            </a:r>
            <a:r>
              <a:rPr lang="es-ES" dirty="0" err="1" smtClean="0"/>
              <a:t>owning</a:t>
            </a:r>
            <a:r>
              <a:rPr lang="es-ES" dirty="0" smtClean="0"/>
              <a:t> a </a:t>
            </a:r>
            <a:r>
              <a:rPr lang="es-ES" dirty="0" err="1" smtClean="0"/>
              <a:t>mobile</a:t>
            </a:r>
            <a:r>
              <a:rPr lang="es-ES" dirty="0" smtClean="0"/>
              <a:t> </a:t>
            </a:r>
            <a:r>
              <a:rPr lang="es-ES" dirty="0" err="1" smtClean="0"/>
              <a:t>phone</a:t>
            </a:r>
            <a:r>
              <a:rPr lang="es-ES" dirty="0" smtClean="0"/>
              <a:t>, a </a:t>
            </a:r>
            <a:r>
              <a:rPr lang="es-ES" dirty="0" err="1" smtClean="0"/>
              <a:t>future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camera and </a:t>
            </a:r>
            <a:r>
              <a:rPr lang="es-ES" dirty="0" err="1" smtClean="0"/>
              <a:t>voice</a:t>
            </a:r>
            <a:r>
              <a:rPr lang="es-ES" dirty="0" smtClean="0"/>
              <a:t> </a:t>
            </a:r>
            <a:r>
              <a:rPr lang="es-ES" dirty="0" err="1" smtClean="0"/>
              <a:t>recorder</a:t>
            </a:r>
            <a:r>
              <a:rPr lang="es-ES" dirty="0" smtClean="0"/>
              <a:t> </a:t>
            </a:r>
            <a:r>
              <a:rPr lang="es-ES" dirty="0" err="1" smtClean="0"/>
              <a:t>phones</a:t>
            </a:r>
            <a:r>
              <a:rPr lang="es-ES" dirty="0" smtClean="0"/>
              <a:t> are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and </a:t>
            </a:r>
            <a:r>
              <a:rPr lang="es-ES" dirty="0" err="1" smtClean="0"/>
              <a:t>teaching</a:t>
            </a:r>
            <a:r>
              <a:rPr lang="es-ES" dirty="0" smtClean="0"/>
              <a:t> </a:t>
            </a:r>
            <a:r>
              <a:rPr lang="es-ES" dirty="0" err="1" smtClean="0"/>
              <a:t>tools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highly</a:t>
            </a:r>
            <a:r>
              <a:rPr lang="es-ES" dirty="0" smtClean="0"/>
              <a:t> </a:t>
            </a:r>
            <a:r>
              <a:rPr lang="es-ES" smtClean="0"/>
              <a:t>possible</a:t>
            </a:r>
            <a:endParaRPr lang="es-ES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Bibliography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http://www.uswitch.com/mobiles/guides/future_of_mobile_phones/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http://www.inspire2rise.com/cross-platform-apps-are-the-future.html</a:t>
            </a:r>
            <a:endParaRPr lang="es-E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</TotalTime>
  <Words>145</Words>
  <Application>Microsoft Office PowerPoint</Application>
  <PresentationFormat>Presentación en pantalla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Urbano</vt:lpstr>
      <vt:lpstr>Mastery Topic 9</vt:lpstr>
      <vt:lpstr>Cross platform Apps</vt:lpstr>
      <vt:lpstr>Social networking</vt:lpstr>
      <vt:lpstr>Education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Mastery Topic 9</dc:title>
  <dc:creator>Iván</dc:creator>
  <cp:lastModifiedBy>Iván</cp:lastModifiedBy>
  <cp:revision>2</cp:revision>
  <dcterms:created xsi:type="dcterms:W3CDTF">2014-05-16T00:23:23Z</dcterms:created>
  <dcterms:modified xsi:type="dcterms:W3CDTF">2014-05-16T00:35:45Z</dcterms:modified>
</cp:coreProperties>
</file>